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>
        <p:scale>
          <a:sx n="90" d="100"/>
          <a:sy n="90" d="100"/>
        </p:scale>
        <p:origin x="-37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3404C-F2B7-435E-8B3F-3B44DA26A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04846-871C-40B6-9678-21DB34FCE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4A3B3-E266-4780-8A81-238134A0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C8D11-26E0-46DB-B8BE-D3017873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BB2CF-C5D5-4C83-ACDF-B0662254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76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8A80-F8D4-47C8-A20F-6EC6A475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0F3CC-048F-48DD-865A-9FBC7E15B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1C4F8-D5D7-4875-AF86-2675626E2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CA375-3054-4B76-A04D-493EBB2C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7A215-AFBB-437A-B529-B5C51E87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57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15581-36AC-4545-8799-885B81263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253F9-931C-4B19-B6E1-171A45816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2AD6B-16A9-4CB4-A9F7-A3CFEB93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3F935-D0A3-476A-80BC-1FA480B9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DFC76-2CF0-45E4-9A28-44849077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4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C2ED-B06F-4465-BEA9-5B0E5CE6E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AD990-B632-4E14-9447-57999C515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611F-CEAD-47AF-9588-BB722589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50CC9-C327-4D3E-AC5E-DC4AC2089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E4418-1811-4E7C-A74E-8639E95F9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1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4AAA-FBA0-411C-ABE4-6F79C5F5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FADAD-36B6-4770-A6A5-C0BBAAFBD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9BB2A-6914-4B30-925D-C95C9DB5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6DEC1-D494-4521-8289-18135B40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A54CB-2D88-4CFA-9760-16B909872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6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9951F-CDFF-4DF3-AE7B-679E4E5C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3B73A-08CF-4204-8DFA-2E8FF447F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DAFD2-9E64-4164-BDA5-42EB57CAF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F12DC-E723-4F48-B425-783E9DE12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1B5E3-A44A-4909-BD4C-E6F4B698B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50BC-1E7F-4755-A52D-B839ED83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1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D7D9-6B95-4511-A012-17ACF8D99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E4F29-7605-4994-B325-EDD18589E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038E3-0BBE-4991-8B74-FBDEB2616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543C23-8135-4E28-9D6A-57EBED66D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1A60E-A4B7-4F80-9409-288EA742D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ACA380-BE6D-4080-81BE-8B0807B3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A07CB7-8E96-4629-90FA-7BCAD5F2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90ABE9-CA4D-4313-97F3-744B6125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9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E92C-F13B-4E8C-8DA0-48717262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4FEAB9-BDC2-4AF1-878C-C05FD9488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2F2CD-666E-4FBB-9409-99A2039F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BF2DB-83BA-4A81-9178-9B7BA437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B88787-048C-4068-951B-976295E7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3B4518-E303-4227-A608-BCA078FD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7D6F7-2FE8-4FA5-B5A9-C62D23E9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6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8A9F-ECFF-4DE7-8DB5-42F1F5711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4D4ED-029B-42C7-8BB9-1160AF130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0F937-FE15-4AF1-B2FF-4A0081906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B911B-5FD8-4C82-8FE5-37528670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B92C1-6859-4503-B81E-2628985A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F90D0-9996-495C-9E81-B9CF8ABB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57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07FD-36F0-4C27-83EA-3C08DC375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39B78-4743-403C-923B-1D6F9271B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C5D23-45A5-480D-9740-B1F18E6C3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83BEE-8120-4105-9C0D-66D9E075F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BEE54-5161-47F8-85CA-AD66FAFA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7841F-63A6-4E3B-B44B-8FAB65FD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9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125A89-FC75-4C3F-89D1-B8DA7131E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70D7C-D54D-4E44-8659-8FD8BF170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5783E-6957-45A8-8A64-5B2D899FF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2A0F7-BB1D-413C-A3FC-04CC3F8F42C9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D0D54-0898-4859-AA3C-02B92BBDA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A728E-708F-435E-B1B0-0F268B33D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3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5AF9-EFCF-40FB-93EA-25378BF42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5735" y="640081"/>
            <a:ext cx="4806184" cy="497603"/>
          </a:xfrm>
          <a:noFill/>
        </p:spPr>
        <p:txBody>
          <a:bodyPr>
            <a:normAutofit fontScale="90000"/>
          </a:bodyPr>
          <a:lstStyle/>
          <a:p>
            <a:pPr algn="l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0946D-E2A2-4473-A210-21BEEBB1C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35" y="1244009"/>
            <a:ext cx="4806184" cy="4973912"/>
          </a:xfrm>
          <a:noFill/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  <p:pic>
        <p:nvPicPr>
          <p:cNvPr id="1026" name="Picture 2" descr="https://documents.lucidchart.com/documents/233a536f-648e-41e8-9e00-43553d57ef06/pages/0_0?a=1803&amp;x=305&amp;y=-43&amp;w=1210&amp;h=1386&amp;store=1&amp;accept=image%2F*&amp;auth=LCA%20fbe0311f437ef8228f2731f26026571b8c1bbea9-ts%3D1557696390">
            <a:extLst>
              <a:ext uri="{FF2B5EF4-FFF2-40B4-BE49-F238E27FC236}">
                <a16:creationId xmlns:a16="http://schemas.microsoft.com/office/drawing/2014/main" id="{C5DAD888-C0BD-4B1B-A550-02819760D6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1"/>
          <a:stretch/>
        </p:blipFill>
        <p:spPr bwMode="auto">
          <a:xfrm>
            <a:off x="159489" y="0"/>
            <a:ext cx="646868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377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Schlankey</dc:creator>
  <cp:lastModifiedBy>Justin Schlankey</cp:lastModifiedBy>
  <cp:revision>2</cp:revision>
  <dcterms:created xsi:type="dcterms:W3CDTF">2019-05-12T21:29:23Z</dcterms:created>
  <dcterms:modified xsi:type="dcterms:W3CDTF">2019-05-12T21:31:23Z</dcterms:modified>
</cp:coreProperties>
</file>