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C728-A8E3-404D-B7FF-D72E3BCE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3C09-21AA-4C26-BF17-6CD012D7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7165-E3E7-4534-A08F-65701A2B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034B-722A-48E0-B957-6036C8EC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6E86-4F04-4C22-8DE2-BF92A32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EFD-D236-4C4E-859A-54BAE0DB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CFB6D-41E1-402B-83E1-2C1B30C72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B166-4CB6-410B-BBD3-6BD8380E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D2D6-161A-45FD-B74E-E00682D7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D11F-0354-438C-9397-2F4A9470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C500A-C163-415E-83D3-980A13DE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2B189-2BCD-42B6-8273-33B662B0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EAAC-8CCB-4014-B7CD-9BFD15AD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080A-0DB8-4649-9817-CFF339E6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5517-A540-4EB4-8277-AE34A82A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072-0A02-4551-BA8B-F79E5AA7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2816-85E5-44D5-A704-7BEE29DA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3E2F-70EC-4067-BED7-03169DE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9B5F-2685-441A-9886-AE58A1F6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78D4-1738-4470-B92F-5E77FDC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4C82-F3BD-427D-A2C6-95590EF5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533C-4B5C-4F41-9A12-C5145438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49B2-ED2B-4DD0-ABF9-43AAAA1F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9135-91B2-4BFE-9AD2-CDB85BDC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5192-D8C2-4B67-A106-A919DD8A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5C5-5828-4126-A82D-EDB724B2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3A43-27ED-4D75-B253-62110986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A7AFB-DF0F-4F66-9297-1CADB17A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1946-DF90-40FF-84A9-6DAE3AFD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948F4-98EE-4A7D-B57C-A5EDC6CC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1F87-07D7-4099-8CCF-1DEF2732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036-B48F-465D-8DB7-9DA19999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5C40-217F-46F1-A686-1CB3ADCE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69E4-17AE-4A83-8BB8-7783928B7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8C90B-5F51-4489-BCB2-686FCB581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EDB01-3FF2-4799-9EDD-6A0C1C132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3C7FB-6819-45CB-9F24-E63AF522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2F123-AA77-473C-AC21-8AE7DE20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B3FF0-732F-45A2-BEF1-A7E691A4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C6FC-E936-41E3-9EC7-AD41CCDA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4742D-6557-4003-95E9-36B99C7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4FC2-4A01-4082-AD93-37D644AA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6EC78-50BC-4E63-8FCA-4CBCCE07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8917F-9D83-4FD5-82AB-E1D60B2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4F034-1DBA-43D6-B68B-C4B1FAD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A22B-4D9A-4661-A049-A2F590E4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C17F-0E14-41B4-9AE1-86301287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A3B-9036-4DFF-980E-465CBD39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5026-9ABF-45C6-A145-2A690484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E7EDD-68FD-4373-825B-0A999339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8991B-245A-45FF-92FB-C0B873B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EFBC-E5EC-443C-83A0-37AE5B6B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2EFB-15E7-4233-843E-503A80F8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790F6-C18A-43D3-95BA-E80E3DCC1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29E2-E4A6-4490-AC0F-A09E182B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10CE-E05A-4CDC-97F2-7FCDE421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1090B-FCA2-4B77-975C-379213D7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0317-F693-4EB7-923E-973771E1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B836C-5AF6-4731-A2FF-C0DADFD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85FF-93B0-4F5F-92D8-B0F7BEF0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1477-6562-40D9-B173-498812F74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7B38-D0A2-4F3D-9465-54519D7B018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932-D99F-4457-87B2-573205C93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03F4-D722-4EB4-BF5D-4AF2AD839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5B7A-6735-4AFC-B3A6-B265801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71DBD-1A50-4F08-A230-89C43699A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2"/>
          <a:stretch/>
        </p:blipFill>
        <p:spPr>
          <a:xfrm>
            <a:off x="0" y="0"/>
            <a:ext cx="12192000" cy="6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16DDF-EDAB-4BCD-BA02-04C25FC94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3"/>
          <a:stretch/>
        </p:blipFill>
        <p:spPr>
          <a:xfrm>
            <a:off x="0" y="0"/>
            <a:ext cx="12192000" cy="65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EEC30-230D-4B0B-9652-A5568735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2"/>
          <a:stretch/>
        </p:blipFill>
        <p:spPr>
          <a:xfrm>
            <a:off x="0" y="0"/>
            <a:ext cx="12192000" cy="64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D3F66-1E62-406A-89BA-6A611C0EF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7"/>
          <a:stretch/>
        </p:blipFill>
        <p:spPr>
          <a:xfrm>
            <a:off x="0" y="0"/>
            <a:ext cx="12192000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ananth</dc:creator>
  <cp:lastModifiedBy>madhu ananth</cp:lastModifiedBy>
  <cp:revision>1</cp:revision>
  <dcterms:created xsi:type="dcterms:W3CDTF">2019-04-06T20:39:09Z</dcterms:created>
  <dcterms:modified xsi:type="dcterms:W3CDTF">2019-04-06T20:42:15Z</dcterms:modified>
</cp:coreProperties>
</file>