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2294-BF43-42E3-8DAC-0ABA0C49C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164AB-6AF4-4DE5-849C-7EA22D3BB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A620C-4B34-48A8-B6EA-A57EC20B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22B8-252A-406C-B619-7D4955BF871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CF5E2-A9B5-4F5B-9C09-4F799D97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07F55-1DCC-432E-B43F-F8AA9BFD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1852-1874-41A4-B95C-003BA855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0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0E37-14F2-43A1-A535-AECF893D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C4F4C-05F3-439C-A0FC-C63F4481D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F240-634D-45D2-BB74-BD6D88DD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22B8-252A-406C-B619-7D4955BF871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04FE7-10F2-46B3-B658-3FBE27B5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38508-771D-4DA7-87EF-CB1321C0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1852-1874-41A4-B95C-003BA855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4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7E239-2776-4648-A1FA-6930DF0AE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FBC59-23FB-424F-A942-BF1BE556D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EC45-7839-4D2B-B00C-B7485417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22B8-252A-406C-B619-7D4955BF871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9FBE7-92AB-4F4A-B9E3-9760C22E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87A82-B586-49C0-A7C1-7B7F2B6F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1852-1874-41A4-B95C-003BA855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1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DD3B-E85D-40F5-AE3E-DBCF492D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01B3B-8E44-49C4-99F8-684FB0A6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C766E-293E-47E1-81F6-7BD323CD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22B8-252A-406C-B619-7D4955BF871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DB271-4AC6-47AB-916A-8AAEB9A2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6AE1-10B0-40D7-9760-3A1556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1852-1874-41A4-B95C-003BA855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9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A8A6-2BBF-4916-9336-2E9DF984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11328-4D0A-4487-986A-635052CB5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AFE4F-2D4D-4F2F-98DF-6AE31AEE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22B8-252A-406C-B619-7D4955BF871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D8B4F-DFD9-4778-A07F-C8F37C94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E1764-7275-4B43-B199-845100F8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1852-1874-41A4-B95C-003BA855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4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9C25-7C86-4423-94A0-15FE697E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EC22-02DE-487F-8154-900533D95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69B33-DB57-4300-8BCF-A8440FEF8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97CDA-41C0-44BE-A69E-9E9BA5DA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22B8-252A-406C-B619-7D4955BF871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1B3CC-4AE9-4CDA-B599-E72C3390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93679-163A-4D9C-9D30-2ED8118D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1852-1874-41A4-B95C-003BA855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0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3DE3-1444-4574-844D-FC65AFC2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229AD-CE27-4817-9146-DA0D4B5B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59724-7A1C-4824-8F94-6ACD37DD4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A8974-9BC2-4DC1-8FCE-3963A096B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0D55F-D9EE-4A51-BB64-39165AE10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CB8CB-4097-4CA5-BCB3-7021ECD0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22B8-252A-406C-B619-7D4955BF871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D19F6-F42A-4E89-9ECA-EEAC25F7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ABEC6-04E9-4F9D-B65E-152024B6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1852-1874-41A4-B95C-003BA855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1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20EA-AE24-4C32-9B2E-606C6E4F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17B58-8D78-42B4-9191-B9953803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22B8-252A-406C-B619-7D4955BF871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3E6DB-A5CF-421D-9C1A-83B20F50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97F94-9FD3-4962-B33D-28CFD37F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1852-1874-41A4-B95C-003BA855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8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D1E9C-EF91-49FE-9CB9-956C9F47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22B8-252A-406C-B619-7D4955BF871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3F02B-D420-4441-AFF5-CDCC895B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70B3B-1349-497C-ACC8-59B6E08F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1852-1874-41A4-B95C-003BA855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7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B0F0-857A-48AE-B37F-3E335FAF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915D1-4AA9-4EFB-9736-550BCBC71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FE8BE-18CA-40CA-B53D-AA8DC819B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DCF4B-62AE-4546-845E-C58C796A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22B8-252A-406C-B619-7D4955BF871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A46C6-1460-4A7D-8FAA-173FBE1C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07DC2-F0AA-44B1-A552-E829FD7B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1852-1874-41A4-B95C-003BA855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6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149B-E7FD-4AD6-B3C4-2C1DCEC6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DB2EA-5CF4-4533-B054-2CA245CB6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0D84F-3469-4114-9CB2-8C60B8733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E478A-6727-4307-A3D6-A08DA150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22B8-252A-406C-B619-7D4955BF871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30B1B-45AB-4EFB-A18A-BE94B877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2BFE6-238C-4C65-AE5A-CBF1CA92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1852-1874-41A4-B95C-003BA855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7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96EF1-CAAA-4D85-9CC0-2C8DA788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88DCE-FF54-4292-A47F-408392E75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488B8-1300-4C97-B0E1-43B242B86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22B8-252A-406C-B619-7D4955BF871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E7A27-11D2-4D2C-BD8A-4D6478490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DE06-B782-4172-9154-0FBAF9693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21852-1874-41A4-B95C-003BA855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2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felix4guti/traffic-violations-in-us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FB200B-AA2E-4716-9844-86D42A9F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Violations - Visualization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09C924-E71C-4BD4-9C8B-415D3A79C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0016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Tell the story of how traffic violations has trended in Montgomery County across 4 years.</a:t>
            </a:r>
          </a:p>
          <a:p>
            <a:r>
              <a:rPr lang="en-US" dirty="0"/>
              <a:t>We will create a user driven dashboard to show the trends of violations, top 10 causes of these violations, and the impact of the violations (</a:t>
            </a:r>
            <a:r>
              <a:rPr lang="en-US" dirty="0" err="1"/>
              <a:t>ie</a:t>
            </a:r>
            <a:r>
              <a:rPr lang="en-US" dirty="0"/>
              <a:t> car accidents, property damage.)</a:t>
            </a:r>
          </a:p>
          <a:p>
            <a:r>
              <a:rPr lang="en-US" dirty="0"/>
              <a:t>The JS library Ember.js will be used.</a:t>
            </a:r>
          </a:p>
          <a:p>
            <a:r>
              <a:rPr lang="en-US" dirty="0"/>
              <a:t>Dataset link : </a:t>
            </a:r>
            <a:r>
              <a:rPr lang="en-US" dirty="0">
                <a:hlinkClick r:id="rId2"/>
              </a:rPr>
              <a:t>https://www.kaggle.com/felix4guti/traffic-violations-in-usa</a:t>
            </a:r>
            <a:endParaRPr lang="en-US" dirty="0"/>
          </a:p>
          <a:p>
            <a:r>
              <a:rPr lang="en-US" dirty="0"/>
              <a:t>Git Hub repo : </a:t>
            </a:r>
            <a:r>
              <a:rPr lang="en-US" dirty="0">
                <a:highlight>
                  <a:srgbClr val="FFFF00"/>
                </a:highlight>
              </a:rPr>
              <a:t>https://github.com/sigmanudude/Project2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21447F-A1F1-4306-BB06-0A7AE68F2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123" y="2260946"/>
            <a:ext cx="5061309" cy="3916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D92720-CD23-4380-9615-08EBEF709FB0}"/>
              </a:ext>
            </a:extLst>
          </p:cNvPr>
          <p:cNvSpPr txBox="1"/>
          <p:nvPr/>
        </p:nvSpPr>
        <p:spPr>
          <a:xfrm>
            <a:off x="7223067" y="1891614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Preview of Metadata / Data</a:t>
            </a:r>
          </a:p>
        </p:txBody>
      </p:sp>
    </p:spTree>
    <p:extLst>
      <p:ext uri="{BB962C8B-B14F-4D97-AF65-F5344CB8AC3E}">
        <p14:creationId xmlns:p14="http://schemas.microsoft.com/office/powerpoint/2010/main" val="134158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80DD-31F4-49EF-9AE7-48AAE54A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24F5D-8057-4F7E-9D51-33C601005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" t="12435" b="5324"/>
          <a:stretch/>
        </p:blipFill>
        <p:spPr>
          <a:xfrm>
            <a:off x="387625" y="1435896"/>
            <a:ext cx="10860156" cy="505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8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Traffic Violations - Visualization</vt:lpstr>
      <vt:lpstr>Sample 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Violations - Visualization</dc:title>
  <dc:creator>madhu ananth</dc:creator>
  <cp:lastModifiedBy>madhu ananth</cp:lastModifiedBy>
  <cp:revision>4</cp:revision>
  <dcterms:created xsi:type="dcterms:W3CDTF">2019-03-27T02:13:40Z</dcterms:created>
  <dcterms:modified xsi:type="dcterms:W3CDTF">2019-03-27T02:28:43Z</dcterms:modified>
</cp:coreProperties>
</file>