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418" y="-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Desktop\Task%203_Final%20Content%20Data%20set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\Desktop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01056"/>
        <c:axId val="182209344"/>
      </c:barChart>
      <c:catAx>
        <c:axId val="18270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09344"/>
        <c:crosses val="autoZero"/>
        <c:auto val="1"/>
        <c:lblAlgn val="ctr"/>
        <c:lblOffset val="100"/>
        <c:noMultiLvlLbl val="0"/>
      </c:catAx>
      <c:valAx>
        <c:axId val="182209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70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23072"/>
        <c:axId val="182232768"/>
      </c:barChart>
      <c:catAx>
        <c:axId val="1827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32768"/>
        <c:crosses val="autoZero"/>
        <c:auto val="1"/>
        <c:lblAlgn val="ctr"/>
        <c:lblOffset val="100"/>
        <c:noMultiLvlLbl val="0"/>
      </c:catAx>
      <c:valAx>
        <c:axId val="182232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8446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jp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8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chart" Target="../charts/chart1.xml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chart" Target="../charts/chart2.xml"/><Relationship Id="rId4" Type="http://schemas.openxmlformats.org/officeDocument/2006/relationships/image" Target="../media/image95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Today's agenda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1"/>
            <a:ext cx="246824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Analytics  team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Insights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Custom</PresentationFormat>
  <Paragraphs>32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Bazz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dc:creator>Admin</dc:creator>
  <cp:lastModifiedBy>Madhuresh Raj</cp:lastModifiedBy>
  <cp:revision>1</cp:revision>
  <dcterms:created xsi:type="dcterms:W3CDTF">2024-06-26T12:49:40Z</dcterms:created>
  <dcterms:modified xsi:type="dcterms:W3CDTF">2024-11-09T09:36:30Z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