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 Slab" panose="020B0604020202020204" charset="0"/>
      <p:regular r:id="rId10"/>
      <p:bold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 varScale="1">
        <p:scale>
          <a:sx n="93" d="100"/>
          <a:sy n="93" d="100"/>
        </p:scale>
        <p:origin x="116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4"/>
            <a:ext cx="5783400" cy="1260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2967487"/>
            <a:ext cx="5783400" cy="990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Agentic AI for Scalable, Fair, and Effective Debt Management at Geldium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1600" dirty="0"/>
              <a:t>Customer Data Input: Repayment history, credit score, income, customer interactions</a:t>
            </a:r>
          </a:p>
          <a:p>
            <a:pPr>
              <a:defRPr sz="1800"/>
            </a:pPr>
            <a:r>
              <a:rPr lang="en-US" sz="1600" dirty="0"/>
              <a:t>Decision Logic Engine: AI model predicts risk and suggests actions</a:t>
            </a:r>
          </a:p>
          <a:p>
            <a:pPr>
              <a:defRPr sz="1800"/>
            </a:pPr>
            <a:r>
              <a:rPr lang="en-US" sz="1600" dirty="0"/>
              <a:t>Action Module: Sends personalized reminders, plans, or escalations</a:t>
            </a:r>
          </a:p>
          <a:p>
            <a:pPr>
              <a:defRPr sz="1800"/>
            </a:pPr>
            <a:r>
              <a:rPr lang="en-US" sz="1600" dirty="0"/>
              <a:t>Learning Loop: Continuously refines decisions based on outcomes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B9E3-2B5D-D504-DC2C-580155DE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Workflow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86928A-3F74-F097-04BD-12E394EFA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17" y="1266869"/>
            <a:ext cx="3204013" cy="3418606"/>
          </a:xfrm>
        </p:spPr>
      </p:pic>
    </p:spTree>
    <p:extLst>
      <p:ext uri="{BB962C8B-B14F-4D97-AF65-F5344CB8AC3E}">
        <p14:creationId xmlns:p14="http://schemas.microsoft.com/office/powerpoint/2010/main" val="3260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 sz="1800"/>
            </a:pPr>
            <a:r>
              <a:rPr lang="en-US" dirty="0"/>
              <a:t>Autonomous AI: Predicting risk, sending reminders, adapting messages, learning from data</a:t>
            </a:r>
          </a:p>
          <a:p>
            <a:pPr>
              <a:defRPr sz="1800"/>
            </a:pPr>
            <a:r>
              <a:rPr lang="en-US" dirty="0"/>
              <a:t>Human Oversight: Approving payment plans, reviewing edge cases, handling disputes, auditing fairness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2000" dirty="0"/>
              <a:t>Fairness Checks: Detect and mitigate bias across segments</a:t>
            </a:r>
          </a:p>
          <a:p>
            <a:pPr>
              <a:defRPr sz="1800"/>
            </a:pPr>
            <a:r>
              <a:rPr lang="en-US" sz="2000" dirty="0"/>
              <a:t>Explainability: Clear, understandable decisions for customers</a:t>
            </a:r>
          </a:p>
          <a:p>
            <a:pPr>
              <a:defRPr sz="1800"/>
            </a:pPr>
            <a:r>
              <a:rPr lang="en-US" sz="2000" dirty="0"/>
              <a:t>Compliance: Meets regulatory standards like GDPR, ECOA</a:t>
            </a:r>
          </a:p>
          <a:p>
            <a:pPr>
              <a:defRPr sz="1800"/>
            </a:pPr>
            <a:r>
              <a:rPr lang="en-US" sz="2000" dirty="0"/>
              <a:t>Human-in-the-Loop: Agents involved in critical decisions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1600" dirty="0"/>
              <a:t>Business KPIs: Lower delinquency (↓25%), cost savings, better recovery rates, scalable ops</a:t>
            </a:r>
          </a:p>
          <a:p>
            <a:pPr>
              <a:defRPr sz="1800"/>
            </a:pPr>
            <a:r>
              <a:rPr lang="en-US" sz="1600" dirty="0"/>
              <a:t>Customer Outcomes: Personalized plans, increased trust, fairness, transparent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6000" b="1" dirty="0"/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398</Words>
  <Application>Microsoft Office PowerPoint</Application>
  <PresentationFormat>On-screen Show 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 Slab</vt:lpstr>
      <vt:lpstr>Roboto</vt:lpstr>
      <vt:lpstr>Arial</vt:lpstr>
      <vt:lpstr>Marina</vt:lpstr>
      <vt:lpstr>AI-Powered Collections Strategy</vt:lpstr>
      <vt:lpstr>How the System Works</vt:lpstr>
      <vt:lpstr>System Workflow Diagram</vt:lpstr>
      <vt:lpstr>Role of Agentic AI</vt:lpstr>
      <vt:lpstr>Responsible AI Guardrails</vt:lpstr>
      <vt:lpstr>Expected Business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Collections Strategy</dc:title>
  <cp:lastModifiedBy>Madhuresh Raj</cp:lastModifiedBy>
  <cp:revision>3</cp:revision>
  <dcterms:modified xsi:type="dcterms:W3CDTF">2025-06-29T08:06:07Z</dcterms:modified>
</cp:coreProperties>
</file>