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1" r:id="rId8"/>
    <p:sldId id="260" r:id="rId9"/>
    <p:sldId id="263" r:id="rId10"/>
    <p:sldId id="264" r:id="rId11"/>
    <p:sldId id="265" r:id="rId12"/>
    <p:sldId id="267" r:id="rId13"/>
    <p:sldId id="272" r:id="rId14"/>
    <p:sldId id="271" r:id="rId15"/>
    <p:sldId id="270" r:id="rId16"/>
    <p:sldId id="275" r:id="rId17"/>
    <p:sldId id="269" r:id="rId18"/>
    <p:sldId id="273" r:id="rId19"/>
    <p:sldId id="277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product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11380" custLinFactNeighborY="-15597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 custLinFactX="16939" custLinFactNeighborX="100000" custLinFactNeighborY="-9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504480" y="-504480"/>
          <a:ext cx="1326925" cy="2335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0" y="265385"/>
        <a:ext cx="2335885" cy="796155"/>
      </dsp:txXfrm>
    </dsp:sp>
    <dsp:sp modelId="{420189A9-3E83-4F01-9179-E4FCD56F4B33}">
      <dsp:nvSpPr>
        <dsp:cNvPr id="0" name=""/>
        <dsp:cNvSpPr/>
      </dsp:nvSpPr>
      <dsp:spPr>
        <a:xfrm rot="16200000">
          <a:off x="3020412" y="-504480"/>
          <a:ext cx="1326925" cy="2335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API</a:t>
          </a:r>
        </a:p>
      </dsp:txBody>
      <dsp:txXfrm rot="5400000">
        <a:off x="2515932" y="265385"/>
        <a:ext cx="2335885" cy="796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0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6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0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1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2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" name="Freeform: Shape 39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" name="Freeform: Shape 40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1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2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Electronic store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8373" y="3020951"/>
            <a:ext cx="4265690" cy="38201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</a:t>
            </a:r>
            <a:r>
              <a:rPr lang="en-US" sz="1800" dirty="0"/>
              <a:t>: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Madhineni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Thiru Venkatesh Chitturi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keyura pasumarthi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Goli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Mr.Harikrishnan 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trainer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15C14A-B121-1D59-D317-1B6903B1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328054"/>
            <a:ext cx="6387190" cy="4196637"/>
          </a:xfrm>
          <a:prstGeom prst="rect">
            <a:avLst/>
          </a:prstGeom>
        </p:spPr>
      </p:pic>
      <p:grpSp>
        <p:nvGrpSpPr>
          <p:cNvPr id="107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BA2AA7D-B7F4-486E-DA47-AAFBB4B6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1" y="360949"/>
            <a:ext cx="10966137" cy="61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890" y="213519"/>
            <a:ext cx="9144000" cy="1400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7872-CE10-D1BB-C34A-308DE5CD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51" y="1733372"/>
            <a:ext cx="9287069" cy="32118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Angular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Node.js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Dynamo db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Vs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Postman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Git lab</a:t>
            </a:r>
            <a:endParaRPr lang="en-IN" sz="18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A0CBDC-3A46-6A37-BF3E-A3E369C3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68" y="1614196"/>
            <a:ext cx="3238636" cy="19767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5D7BDC5-8F85-7FBD-D72C-89B8F2ED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57" y="1614196"/>
            <a:ext cx="3108692" cy="19767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7F1144E-B708-B422-5E1D-6C1B65B5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31" y="3951711"/>
            <a:ext cx="2761861" cy="24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47FF-FD13-0E3C-393A-4F78DF9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0" y="513183"/>
            <a:ext cx="8605935" cy="643814"/>
          </a:xfrm>
        </p:spPr>
        <p:txBody>
          <a:bodyPr/>
          <a:lstStyle/>
          <a:p>
            <a:r>
              <a:rPr lang="en-US" sz="4400" dirty="0"/>
              <a:t>Elastic beanstalk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67F01-1E2E-D399-3B44-077F09A2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1343608"/>
            <a:ext cx="9987380" cy="53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6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47FF-FD13-0E3C-393A-4F78DF9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931" y="261258"/>
            <a:ext cx="4422711" cy="905069"/>
          </a:xfrm>
        </p:spPr>
        <p:txBody>
          <a:bodyPr/>
          <a:lstStyle/>
          <a:p>
            <a:r>
              <a:rPr lang="en-US" sz="4400" dirty="0"/>
              <a:t>S3 Bucket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E0AAB-8F71-C9D5-E07F-045727E7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57" y="1082351"/>
            <a:ext cx="10481485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BAE5AD-3D17-F73F-3BA3-C5908826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2" y="435640"/>
            <a:ext cx="11171336" cy="59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47FF-FD13-0E3C-393A-4F78DF9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32"/>
            <a:ext cx="9144000" cy="799744"/>
          </a:xfrm>
        </p:spPr>
        <p:txBody>
          <a:bodyPr/>
          <a:lstStyle/>
          <a:p>
            <a:r>
              <a:rPr lang="en-US" sz="4400" dirty="0"/>
              <a:t>Dynamo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CC4C-A0AD-8ED1-CDA2-BB240F1B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7" y="1250302"/>
            <a:ext cx="11298644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47FF-FD13-0E3C-393A-4F78DF91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13" y="298580"/>
            <a:ext cx="3953069" cy="822746"/>
          </a:xfrm>
        </p:spPr>
        <p:txBody>
          <a:bodyPr/>
          <a:lstStyle/>
          <a:p>
            <a:r>
              <a:rPr lang="en-US" sz="2800" dirty="0"/>
              <a:t>Admin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09056-93CB-B8FA-DB6A-C7A557A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1121326"/>
            <a:ext cx="5728997" cy="5512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530930-86A4-9B54-C891-9393287EC6B1}"/>
              </a:ext>
            </a:extLst>
          </p:cNvPr>
          <p:cNvSpPr txBox="1"/>
          <p:nvPr/>
        </p:nvSpPr>
        <p:spPr>
          <a:xfrm>
            <a:off x="8049986" y="52528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table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53D66D-8F90-D596-6402-1AAC3D0B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78" y="1110062"/>
            <a:ext cx="5728997" cy="55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901B89-399F-6D05-E764-73117B86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5963839" cy="608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34B8D-A6D4-DB70-04B1-E329279699BE}"/>
              </a:ext>
            </a:extLst>
          </p:cNvPr>
          <p:cNvSpPr txBox="1"/>
          <p:nvPr/>
        </p:nvSpPr>
        <p:spPr>
          <a:xfrm>
            <a:off x="1996373" y="6277559"/>
            <a:ext cx="210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 registration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57200-BA95-68F0-21F4-E1A5B73C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72" y="-1"/>
            <a:ext cx="5880614" cy="608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25917E-3148-09A4-1E69-9F47B01B8009}"/>
              </a:ext>
            </a:extLst>
          </p:cNvPr>
          <p:cNvSpPr txBox="1"/>
          <p:nvPr/>
        </p:nvSpPr>
        <p:spPr>
          <a:xfrm>
            <a:off x="8765531" y="6277559"/>
            <a:ext cx="119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14972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56C96-7A9F-8028-4F1B-8AF0478F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82952"/>
            <a:ext cx="10618237" cy="64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F1859-D274-BF73-F8F2-712B4C56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6" y="1043004"/>
            <a:ext cx="11056777" cy="50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559813"/>
            <a:ext cx="9988165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Contents:</a:t>
            </a: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4587" y="2020997"/>
            <a:ext cx="7178691" cy="4092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Problem Statement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Objective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Cloud services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Project Overview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Architecture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Application Flow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Technology and Tools Used</a:t>
            </a:r>
          </a:p>
          <a:p>
            <a:pPr marL="342900" indent="-285750" algn="l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Conclusion</a:t>
            </a:r>
          </a:p>
          <a:p>
            <a:pPr marL="285750" lvl="0" indent="-285750" algn="l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644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147" y="1122363"/>
            <a:ext cx="3704254" cy="1144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rgbClr val="471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kern="1200" dirty="0">
                <a:solidFill>
                  <a:srgbClr val="471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F5DB-1F11-5EF6-272D-151F1D44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588" y="2267339"/>
            <a:ext cx="8770775" cy="1343186"/>
          </a:xfrm>
        </p:spPr>
        <p:txBody>
          <a:bodyPr/>
          <a:lstStyle/>
          <a:p>
            <a:pPr algn="l"/>
            <a:r>
              <a:rPr lang="en-IN" sz="1800" dirty="0"/>
              <a:t>The Electronic store website app helps the user to buy electronic goods online .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674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47FF-FD13-0E3C-393A-4F78DF91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6188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559813"/>
            <a:ext cx="9988165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421" y="1521575"/>
            <a:ext cx="9741858" cy="4591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online electronic shop is a project developed to make the purchase of electronics easy. This application makes the need for the sales and purchase of electronics safe.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This application will reduce the manual operation required to maintain all the records of sales and purchases.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This system allows to search number of stock details of electronic items. Different types of electronic items will be available to the users in this application</a:t>
            </a: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07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35" y="1112330"/>
            <a:ext cx="9988165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Objectives:</a:t>
            </a: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594" y="1408923"/>
            <a:ext cx="9383684" cy="3517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Our objective is  to provide best user experience to users so that user can order electronic goods through online without stepping outside.</a:t>
            </a: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00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35" y="1112330"/>
            <a:ext cx="9988165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services</a:t>
            </a: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761" y="1849053"/>
            <a:ext cx="9383684" cy="3517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Elastic beanstalk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Aws s3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Dynamo db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Cloud watch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Code commit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95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28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D13A4B-953D-5D6A-0127-6847E995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92" name="Rectangle 291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7458031-EA56-C6EC-B7FE-4D51762409DE}"/>
              </a:ext>
            </a:extLst>
          </p:cNvPr>
          <p:cNvSpPr>
            <a:spLocks noGrp="1"/>
          </p:cNvSpPr>
          <p:nvPr/>
        </p:nvSpPr>
        <p:spPr>
          <a:xfrm>
            <a:off x="996275" y="156477"/>
            <a:ext cx="10190071" cy="1515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 SERVICES</a:t>
            </a:r>
          </a:p>
        </p:txBody>
      </p:sp>
      <p:grpSp>
        <p:nvGrpSpPr>
          <p:cNvPr id="29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0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6A425D3-AAF3-EAFA-32A9-E31DBD9339D3}"/>
              </a:ext>
            </a:extLst>
          </p:cNvPr>
          <p:cNvSpPr>
            <a:spLocks noGrp="1"/>
          </p:cNvSpPr>
          <p:nvPr/>
        </p:nvSpPr>
        <p:spPr>
          <a:xfrm>
            <a:off x="1850839" y="21313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3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551" y="2584098"/>
            <a:ext cx="7067329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kern="1200" dirty="0">
                <a:solidFill>
                  <a:srgbClr val="471745"/>
                </a:solidFill>
                <a:latin typeface="Algerian" panose="04020705040A02060702" pitchFamily="82" charset="0"/>
              </a:rPr>
              <a:t>Project </a:t>
            </a:r>
            <a:r>
              <a:rPr lang="en-US" sz="5400" dirty="0">
                <a:solidFill>
                  <a:srgbClr val="471745"/>
                </a:solidFill>
                <a:latin typeface="Algerian" panose="04020705040A02060702" pitchFamily="82" charset="0"/>
              </a:rPr>
              <a:t>over</a:t>
            </a:r>
            <a:r>
              <a:rPr lang="en-US" sz="5400" kern="1200" dirty="0">
                <a:solidFill>
                  <a:srgbClr val="471745"/>
                </a:solidFill>
                <a:latin typeface="Algerian" panose="04020705040A02060702" pitchFamily="82" charset="0"/>
              </a:rPr>
              <a:t>view</a:t>
            </a: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63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343815"/>
            <a:ext cx="9988165" cy="149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" sz="4400" dirty="0">
                <a:latin typeface="Economica" panose="020B0604020202020204" charset="0"/>
              </a:rPr>
              <a:t> </a:t>
            </a:r>
            <a:r>
              <a:rPr lang="en-US" sz="4400" dirty="0">
                <a:latin typeface="Economica" panose="020B0604020202020204" charset="0"/>
              </a:rPr>
              <a:t>Project Overview </a:t>
            </a:r>
            <a:br>
              <a:rPr lang="en-US" sz="4400" dirty="0">
                <a:latin typeface="Economica" panose="020B0604020202020204" charset="0"/>
              </a:rPr>
            </a:b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B38FAC-DED0-0611-7070-7F973192BA3D}"/>
              </a:ext>
            </a:extLst>
          </p:cNvPr>
          <p:cNvSpPr/>
          <p:nvPr/>
        </p:nvSpPr>
        <p:spPr>
          <a:xfrm>
            <a:off x="5334831" y="2299701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8571C6-8853-3783-4DC8-C5F3410674E1}"/>
              </a:ext>
            </a:extLst>
          </p:cNvPr>
          <p:cNvGrpSpPr/>
          <p:nvPr/>
        </p:nvGrpSpPr>
        <p:grpSpPr>
          <a:xfrm>
            <a:off x="1659754" y="2687858"/>
            <a:ext cx="1116993" cy="740638"/>
            <a:chOff x="3340101" y="0"/>
            <a:chExt cx="1116993" cy="74063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E402D16-6BC5-A7F6-3CCD-CC7CCEA7B07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3E905A51-9A04-3F85-BB39-8E70B86A04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Home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C59AF-50C4-750D-B203-D9BB5694DC4B}"/>
              </a:ext>
            </a:extLst>
          </p:cNvPr>
          <p:cNvGrpSpPr/>
          <p:nvPr/>
        </p:nvGrpSpPr>
        <p:grpSpPr>
          <a:xfrm>
            <a:off x="3541894" y="1669968"/>
            <a:ext cx="1116993" cy="740638"/>
            <a:chOff x="3340101" y="0"/>
            <a:chExt cx="1116993" cy="74063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139425-3AB4-9C0E-0616-24C2AAA6E959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60C2CE4C-E9B5-6E1D-CA17-C52DDE8F6A65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C4D7A5-FA79-01E1-B30F-B5DDEABEF758}"/>
              </a:ext>
            </a:extLst>
          </p:cNvPr>
          <p:cNvGrpSpPr/>
          <p:nvPr/>
        </p:nvGrpSpPr>
        <p:grpSpPr>
          <a:xfrm>
            <a:off x="3614284" y="2687858"/>
            <a:ext cx="1116993" cy="740638"/>
            <a:chOff x="3340101" y="0"/>
            <a:chExt cx="1116993" cy="74063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96B8BD-69DC-D3E5-32B6-29633F36D942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CFE1B82-E298-9A70-C928-D513BC3D7052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A2082-F874-49BC-BA80-0644B7DF4D77}"/>
              </a:ext>
            </a:extLst>
          </p:cNvPr>
          <p:cNvGrpSpPr/>
          <p:nvPr/>
        </p:nvGrpSpPr>
        <p:grpSpPr>
          <a:xfrm>
            <a:off x="3614284" y="3597284"/>
            <a:ext cx="1116993" cy="740638"/>
            <a:chOff x="3340101" y="0"/>
            <a:chExt cx="1116993" cy="7406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256715-BFC9-AC86-49A7-0C280B792884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36233F7-C6CD-C389-BD24-DBEED8F63121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Admin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C015A-9644-19A0-B588-D5F6A6E02840}"/>
              </a:ext>
            </a:extLst>
          </p:cNvPr>
          <p:cNvGrpSpPr/>
          <p:nvPr/>
        </p:nvGrpSpPr>
        <p:grpSpPr>
          <a:xfrm>
            <a:off x="5402825" y="1621951"/>
            <a:ext cx="1116993" cy="740638"/>
            <a:chOff x="3340101" y="0"/>
            <a:chExt cx="1116993" cy="7406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2942CF-ABCA-D99D-DC76-A12835F6286E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649A5898-104D-BE00-B632-C120C1923970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Products 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55D7B8-9484-50A7-4570-DD6A64F2B70D}"/>
              </a:ext>
            </a:extLst>
          </p:cNvPr>
          <p:cNvCxnSpPr>
            <a:stCxn id="48" idx="6"/>
            <a:endCxn id="51" idx="3"/>
          </p:cNvCxnSpPr>
          <p:nvPr/>
        </p:nvCxnSpPr>
        <p:spPr>
          <a:xfrm flipV="1">
            <a:off x="2776747" y="2302142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F31DF3-C95D-2C0E-F0EC-BD610FDD0E19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>
            <a:off x="2776747" y="3058177"/>
            <a:ext cx="83753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5F86A2-3174-7170-A5AD-0F5D4C488EFA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2776747" y="3058177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1C1C62-E525-9507-220C-B3BB78633E2E}"/>
              </a:ext>
            </a:extLst>
          </p:cNvPr>
          <p:cNvCxnSpPr>
            <a:cxnSpLocks/>
          </p:cNvCxnSpPr>
          <p:nvPr/>
        </p:nvCxnSpPr>
        <p:spPr>
          <a:xfrm flipV="1">
            <a:off x="4726881" y="1992270"/>
            <a:ext cx="666743" cy="2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id="{FB856096-C4E8-AE18-2800-6C0C2B4B4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912078"/>
              </p:ext>
            </p:extLst>
          </p:nvPr>
        </p:nvGraphicFramePr>
        <p:xfrm>
          <a:off x="7069540" y="1333228"/>
          <a:ext cx="4851818" cy="132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39B77A-597D-31A7-0307-FE4F6CF917F5}"/>
              </a:ext>
            </a:extLst>
          </p:cNvPr>
          <p:cNvCxnSpPr/>
          <p:nvPr/>
        </p:nvCxnSpPr>
        <p:spPr>
          <a:xfrm>
            <a:off x="6504176" y="1843284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DD58CC-C037-22EC-E1EA-5BBCD10ECDD5}"/>
              </a:ext>
            </a:extLst>
          </p:cNvPr>
          <p:cNvCxnSpPr/>
          <p:nvPr/>
        </p:nvCxnSpPr>
        <p:spPr>
          <a:xfrm>
            <a:off x="6519818" y="2169812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D00B0C-9D62-5D14-81D3-9453BF318296}"/>
              </a:ext>
            </a:extLst>
          </p:cNvPr>
          <p:cNvCxnSpPr/>
          <p:nvPr/>
        </p:nvCxnSpPr>
        <p:spPr>
          <a:xfrm>
            <a:off x="8131220" y="2870098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81221F-943C-E016-3C83-225FD1447A8B}"/>
              </a:ext>
            </a:extLst>
          </p:cNvPr>
          <p:cNvCxnSpPr/>
          <p:nvPr/>
        </p:nvCxnSpPr>
        <p:spPr>
          <a:xfrm>
            <a:off x="10544995" y="2752442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33236A87-A931-0B66-BAEF-B0A57BB8A2D1}"/>
              </a:ext>
            </a:extLst>
          </p:cNvPr>
          <p:cNvSpPr/>
          <p:nvPr/>
        </p:nvSpPr>
        <p:spPr>
          <a:xfrm>
            <a:off x="7588348" y="4086956"/>
            <a:ext cx="1119017" cy="9235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EFFFCFDC-1926-03A8-63ED-2C0EF81F8297}"/>
              </a:ext>
            </a:extLst>
          </p:cNvPr>
          <p:cNvSpPr/>
          <p:nvPr/>
        </p:nvSpPr>
        <p:spPr>
          <a:xfrm>
            <a:off x="10089220" y="4079067"/>
            <a:ext cx="1065585" cy="8332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AAD88C-7DD2-6B86-4A34-83454201C9DA}"/>
              </a:ext>
            </a:extLst>
          </p:cNvPr>
          <p:cNvSpPr/>
          <p:nvPr/>
        </p:nvSpPr>
        <p:spPr>
          <a:xfrm>
            <a:off x="3368871" y="4759527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API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77F44D-EEA0-C163-4596-9F8576A47570}"/>
              </a:ext>
            </a:extLst>
          </p:cNvPr>
          <p:cNvCxnSpPr>
            <a:stCxn id="57" idx="4"/>
            <a:endCxn id="74" idx="0"/>
          </p:cNvCxnSpPr>
          <p:nvPr/>
        </p:nvCxnSpPr>
        <p:spPr>
          <a:xfrm flipH="1">
            <a:off x="4165161" y="4337922"/>
            <a:ext cx="0" cy="42160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9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Freeform: Shape 20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0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7" name="Freeform: Shape 20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0" name="Rectangle 2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1" name="Rectangle 2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3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Google Shape;116;p20">
            <a:extLst>
              <a:ext uri="{FF2B5EF4-FFF2-40B4-BE49-F238E27FC236}">
                <a16:creationId xmlns:a16="http://schemas.microsoft.com/office/drawing/2014/main" id="{2FD538D1-09C4-113A-0B86-06394E578197}"/>
              </a:ext>
            </a:extLst>
          </p:cNvPr>
          <p:cNvSpPr txBox="1">
            <a:spLocks/>
          </p:cNvSpPr>
          <p:nvPr/>
        </p:nvSpPr>
        <p:spPr>
          <a:xfrm>
            <a:off x="1930089" y="1322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13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D97F25-DAA5-C7C0-605C-F41D57FD9785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931671-D86C-1518-FEF9-7321AD14B88B}"/>
              </a:ext>
            </a:extLst>
          </p:cNvPr>
          <p:cNvSpPr/>
          <p:nvPr/>
        </p:nvSpPr>
        <p:spPr>
          <a:xfrm>
            <a:off x="525780" y="3193813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Angular</a:t>
            </a:r>
          </a:p>
          <a:p>
            <a:pPr algn="ctr"/>
            <a:endParaRPr lang="en-US" sz="9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889B5-882D-E22E-152C-F0234293BE8D}"/>
              </a:ext>
            </a:extLst>
          </p:cNvPr>
          <p:cNvSpPr/>
          <p:nvPr/>
        </p:nvSpPr>
        <p:spPr>
          <a:xfrm>
            <a:off x="3771900" y="1751483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J</a:t>
            </a:r>
            <a:r>
              <a:rPr lang="en-GB" sz="900" dirty="0"/>
              <a:t>WT </a:t>
            </a:r>
            <a:r>
              <a:rPr lang="en-US" sz="900" dirty="0"/>
              <a:t>validator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39171C-9136-AD56-97A6-4F44C126ECB0}"/>
              </a:ext>
            </a:extLst>
          </p:cNvPr>
          <p:cNvSpPr/>
          <p:nvPr/>
        </p:nvSpPr>
        <p:spPr>
          <a:xfrm>
            <a:off x="3779214" y="5404847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r>
              <a:rPr lang="en-US" sz="1400">
                <a:solidFill>
                  <a:schemeClr val="bg1"/>
                </a:solidFill>
              </a:rPr>
              <a:t>Add products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250EEBD1-AD69-2835-5C94-2D538B773F38}"/>
              </a:ext>
            </a:extLst>
          </p:cNvPr>
          <p:cNvSpPr/>
          <p:nvPr/>
        </p:nvSpPr>
        <p:spPr>
          <a:xfrm>
            <a:off x="7687616" y="1693723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2ED25082-FE79-5784-D252-81CCD1E2A316}"/>
              </a:ext>
            </a:extLst>
          </p:cNvPr>
          <p:cNvSpPr/>
          <p:nvPr/>
        </p:nvSpPr>
        <p:spPr>
          <a:xfrm>
            <a:off x="7696456" y="5353925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 Db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FEED8E-1B72-CCBF-0F33-EE6A952928A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973774" y="5762240"/>
            <a:ext cx="1562100" cy="8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4C7C1C-0224-04A8-4E88-372C6B388BBE}"/>
              </a:ext>
            </a:extLst>
          </p:cNvPr>
          <p:cNvCxnSpPr>
            <a:cxnSpLocks/>
          </p:cNvCxnSpPr>
          <p:nvPr/>
        </p:nvCxnSpPr>
        <p:spPr>
          <a:xfrm flipV="1">
            <a:off x="5973774" y="2075578"/>
            <a:ext cx="1562100" cy="13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6F03C4-011B-AA63-F6C1-0AFE6991ACC7}"/>
              </a:ext>
            </a:extLst>
          </p:cNvPr>
          <p:cNvSpPr txBox="1"/>
          <p:nvPr/>
        </p:nvSpPr>
        <p:spPr>
          <a:xfrm>
            <a:off x="6161780" y="1763516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DEDDCB-872F-2AC4-FEC0-1EF896BADA4D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FF68BF-0524-4309-30FD-E31C832D59D4}"/>
              </a:ext>
            </a:extLst>
          </p:cNvPr>
          <p:cNvSpPr/>
          <p:nvPr/>
        </p:nvSpPr>
        <p:spPr>
          <a:xfrm>
            <a:off x="6232073" y="5413038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GET/DELETE</a:t>
            </a:r>
            <a:endParaRPr lang="en-US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1F16764-35FE-15E1-86AE-EEFAC30DA8C4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2063945" y="1485858"/>
            <a:ext cx="1076570" cy="23393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35C07F9-1724-9875-AB29-84626C7A393D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 rot="10800000">
            <a:off x="1432560" y="4243381"/>
            <a:ext cx="2346654" cy="15272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D1E5E05-615A-FBA6-F4E4-BB444047F079}"/>
              </a:ext>
            </a:extLst>
          </p:cNvPr>
          <p:cNvSpPr txBox="1"/>
          <p:nvPr/>
        </p:nvSpPr>
        <p:spPr>
          <a:xfrm>
            <a:off x="2189608" y="1779166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38CFA-E9C6-1E83-7D9D-CBC237A3ECB5}"/>
              </a:ext>
            </a:extLst>
          </p:cNvPr>
          <p:cNvSpPr txBox="1"/>
          <p:nvPr/>
        </p:nvSpPr>
        <p:spPr>
          <a:xfrm>
            <a:off x="623361" y="2483003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3EE331-A08D-73B8-D011-1F27B717F7BA}"/>
              </a:ext>
            </a:extLst>
          </p:cNvPr>
          <p:cNvSpPr txBox="1"/>
          <p:nvPr/>
        </p:nvSpPr>
        <p:spPr>
          <a:xfrm>
            <a:off x="2093005" y="5020126"/>
            <a:ext cx="1144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54166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284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Avenir Next LT Pro</vt:lpstr>
      <vt:lpstr>AvenirNext LT Pro Medium</vt:lpstr>
      <vt:lpstr>Economica</vt:lpstr>
      <vt:lpstr>Sagona Book</vt:lpstr>
      <vt:lpstr>Times New Roman</vt:lpstr>
      <vt:lpstr>Wingdings 3</vt:lpstr>
      <vt:lpstr>ExploreVTI</vt:lpstr>
      <vt:lpstr>Electronic store website</vt:lpstr>
      <vt:lpstr>Contents:</vt:lpstr>
      <vt:lpstr>Problem statement</vt:lpstr>
      <vt:lpstr>Objectives:</vt:lpstr>
      <vt:lpstr>Cloud services</vt:lpstr>
      <vt:lpstr>PowerPoint Presentation</vt:lpstr>
      <vt:lpstr>Project overview</vt:lpstr>
      <vt:lpstr> Project Overview  </vt:lpstr>
      <vt:lpstr>PowerPoint Presentation</vt:lpstr>
      <vt:lpstr>PowerPoint Presentation</vt:lpstr>
      <vt:lpstr>Technologies and Tools used</vt:lpstr>
      <vt:lpstr>Elastic beanstalk</vt:lpstr>
      <vt:lpstr>S3 Bucket</vt:lpstr>
      <vt:lpstr>PowerPoint Presentation</vt:lpstr>
      <vt:lpstr>Dynamo db</vt:lpstr>
      <vt:lpstr>Admin table</vt:lpstr>
      <vt:lpstr>PowerPoint Presentation</vt:lpstr>
      <vt:lpstr>PowerPoint Presentation</vt:lpstr>
      <vt:lpstr>PowerPoint Presentation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thiruvenkatesh chitturi</dc:creator>
  <cp:lastModifiedBy>thiruvenkatesh chitturi</cp:lastModifiedBy>
  <cp:revision>31</cp:revision>
  <dcterms:created xsi:type="dcterms:W3CDTF">2022-07-01T13:44:36Z</dcterms:created>
  <dcterms:modified xsi:type="dcterms:W3CDTF">2022-07-02T08:14:12Z</dcterms:modified>
</cp:coreProperties>
</file>