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tableStyles" Target="tableStyle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1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6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6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6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6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jpe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"/>
          <p:cNvSpPr txBox="1"/>
          <p:nvPr/>
        </p:nvSpPr>
        <p:spPr>
          <a:xfrm>
            <a:off x="2572000" y="2137563"/>
            <a:ext cx="4000000" cy="2123439"/>
          </a:xfrm>
          <a:prstGeom prst="rect"/>
        </p:spPr>
        <p:txBody>
          <a:bodyPr rtlCol="0" wrap="square">
            <a:spAutoFit/>
          </a:bodyPr>
          <a:p>
            <a:r>
              <a:rPr sz="6800" lang="en-US">
                <a:solidFill>
                  <a:srgbClr val="000000"/>
                </a:solidFill>
              </a:rPr>
              <a:t>A</a:t>
            </a:r>
            <a:r>
              <a:rPr sz="6800" lang="en-US">
                <a:solidFill>
                  <a:srgbClr val="000000"/>
                </a:solidFill>
              </a:rPr>
              <a:t>n</a:t>
            </a:r>
            <a:r>
              <a:rPr sz="6800" lang="en-US">
                <a:solidFill>
                  <a:srgbClr val="000000"/>
                </a:solidFill>
              </a:rPr>
              <a:t>g</a:t>
            </a:r>
            <a:r>
              <a:rPr sz="6800" lang="en-US">
                <a:solidFill>
                  <a:srgbClr val="000000"/>
                </a:solidFill>
              </a:rPr>
              <a:t>u</a:t>
            </a:r>
            <a:r>
              <a:rPr sz="6800" lang="en-US">
                <a:solidFill>
                  <a:srgbClr val="000000"/>
                </a:solidFill>
              </a:rPr>
              <a:t>l</a:t>
            </a:r>
            <a:r>
              <a:rPr sz="6800" lang="en-US">
                <a:solidFill>
                  <a:srgbClr val="000000"/>
                </a:solidFill>
              </a:rPr>
              <a:t>a</a:t>
            </a:r>
            <a:r>
              <a:rPr sz="6800" lang="en-US">
                <a:solidFill>
                  <a:srgbClr val="000000"/>
                </a:solidFill>
              </a:rPr>
              <a:t>r</a:t>
            </a:r>
            <a:r>
              <a:rPr sz="6800" lang="en-US">
                <a:solidFill>
                  <a:srgbClr val="000000"/>
                </a:solidFill>
              </a:rPr>
              <a:t>7</a:t>
            </a:r>
            <a:r>
              <a:rPr sz="6800" lang="en-US">
                <a:solidFill>
                  <a:srgbClr val="000000"/>
                </a:solidFill>
              </a:rPr>
              <a:t> </a:t>
            </a:r>
            <a:r>
              <a:rPr sz="6800" lang="en-US">
                <a:solidFill>
                  <a:srgbClr val="000000"/>
                </a:solidFill>
              </a:rPr>
              <a:t>F</a:t>
            </a:r>
            <a:r>
              <a:rPr sz="6800" lang="en-US">
                <a:solidFill>
                  <a:srgbClr val="000000"/>
                </a:solidFill>
              </a:rPr>
              <a:t>e</a:t>
            </a:r>
            <a:r>
              <a:rPr sz="6800" lang="en-US">
                <a:solidFill>
                  <a:srgbClr val="000000"/>
                </a:solidFill>
              </a:rPr>
              <a:t>a</a:t>
            </a:r>
            <a:r>
              <a:rPr sz="6800" lang="en-US">
                <a:solidFill>
                  <a:srgbClr val="000000"/>
                </a:solidFill>
              </a:rPr>
              <a:t>tures</a:t>
            </a:r>
            <a:endParaRPr sz="6800" lang="en-US">
              <a:solidFill>
                <a:srgbClr val="000000"/>
              </a:solidFill>
            </a:endParaRPr>
          </a:p>
        </p:txBody>
      </p:sp>
      <p:sp>
        <p:nvSpPr>
          <p:cNvPr id="1048586" name=""/>
          <p:cNvSpPr txBox="1"/>
          <p:nvPr/>
        </p:nvSpPr>
        <p:spPr>
          <a:xfrm>
            <a:off x="4978599" y="5551191"/>
            <a:ext cx="5133291" cy="1132840"/>
          </a:xfrm>
          <a:prstGeom prst="rect"/>
        </p:spPr>
        <p:txBody>
          <a:bodyPr rtlCol="0" wrap="square">
            <a:spAutoFit/>
          </a:bodyPr>
          <a:p>
            <a:r>
              <a:rPr sz="3500" lang="en-US">
                <a:solidFill>
                  <a:srgbClr val="000000"/>
                </a:solidFill>
              </a:rPr>
              <a:t>N</a:t>
            </a:r>
            <a:r>
              <a:rPr sz="3500" lang="en-US">
                <a:solidFill>
                  <a:srgbClr val="000000"/>
                </a:solidFill>
              </a:rPr>
              <a:t>.</a:t>
            </a:r>
            <a:r>
              <a:rPr sz="3500" lang="en-US">
                <a:solidFill>
                  <a:srgbClr val="000000"/>
                </a:solidFill>
              </a:rPr>
              <a:t>M</a:t>
            </a:r>
            <a:r>
              <a:rPr sz="3500" lang="en-US">
                <a:solidFill>
                  <a:srgbClr val="000000"/>
                </a:solidFill>
              </a:rPr>
              <a:t>a</a:t>
            </a:r>
            <a:r>
              <a:rPr sz="3500" lang="en-US">
                <a:solidFill>
                  <a:srgbClr val="000000"/>
                </a:solidFill>
              </a:rPr>
              <a:t>d</a:t>
            </a:r>
            <a:r>
              <a:rPr sz="3500" lang="en-US">
                <a:solidFill>
                  <a:srgbClr val="000000"/>
                </a:solidFill>
              </a:rPr>
              <a:t>h</a:t>
            </a:r>
            <a:r>
              <a:rPr sz="3500" lang="en-US">
                <a:solidFill>
                  <a:srgbClr val="000000"/>
                </a:solidFill>
              </a:rPr>
              <a:t>u</a:t>
            </a:r>
            <a:r>
              <a:rPr sz="3500" lang="en-US">
                <a:solidFill>
                  <a:srgbClr val="000000"/>
                </a:solidFill>
              </a:rPr>
              <a:t>r</a:t>
            </a:r>
            <a:r>
              <a:rPr sz="3500" lang="en-US">
                <a:solidFill>
                  <a:srgbClr val="000000"/>
                </a:solidFill>
              </a:rPr>
              <a:t>i</a:t>
            </a:r>
            <a:r>
              <a:rPr sz="3500" lang="en-US">
                <a:solidFill>
                  <a:srgbClr val="000000"/>
                </a:solidFill>
              </a:rPr>
              <a:t> </a:t>
            </a:r>
            <a:r>
              <a:rPr sz="3500" lang="en-US">
                <a:solidFill>
                  <a:srgbClr val="000000"/>
                </a:solidFill>
              </a:rPr>
              <a:t>B</a:t>
            </a:r>
            <a:r>
              <a:rPr sz="3500" lang="en-US">
                <a:solidFill>
                  <a:srgbClr val="000000"/>
                </a:solidFill>
              </a:rPr>
              <a:t>h</a:t>
            </a:r>
            <a:r>
              <a:rPr sz="3500" lang="en-US">
                <a:solidFill>
                  <a:srgbClr val="000000"/>
                </a:solidFill>
              </a:rPr>
              <a:t>a</a:t>
            </a:r>
            <a:r>
              <a:rPr sz="3500" lang="en-US">
                <a:solidFill>
                  <a:srgbClr val="000000"/>
                </a:solidFill>
              </a:rPr>
              <a:t>v</a:t>
            </a:r>
            <a:r>
              <a:rPr sz="3500" lang="en-US">
                <a:solidFill>
                  <a:srgbClr val="000000"/>
                </a:solidFill>
              </a:rPr>
              <a:t>a</a:t>
            </a:r>
            <a:r>
              <a:rPr sz="3500" lang="en-US">
                <a:solidFill>
                  <a:srgbClr val="000000"/>
                </a:solidFill>
              </a:rPr>
              <a:t>n</a:t>
            </a:r>
            <a:r>
              <a:rPr sz="3500" lang="en-US">
                <a:solidFill>
                  <a:srgbClr val="000000"/>
                </a:solidFill>
              </a:rPr>
              <a:t>i</a:t>
            </a:r>
            <a:endParaRPr sz="3500" lang="en-US">
              <a:solidFill>
                <a:srgbClr val="000000"/>
              </a:solidFill>
            </a:endParaRPr>
          </a:p>
          <a:p>
            <a:r>
              <a:rPr sz="3500" lang="en-US">
                <a:solidFill>
                  <a:srgbClr val="000000"/>
                </a:solidFill>
              </a:rPr>
              <a:t>E</a:t>
            </a:r>
            <a:r>
              <a:rPr sz="3500" lang="en-US">
                <a:solidFill>
                  <a:srgbClr val="000000"/>
                </a:solidFill>
              </a:rPr>
              <a:t>m</a:t>
            </a:r>
            <a:r>
              <a:rPr sz="3500" lang="en-US">
                <a:solidFill>
                  <a:srgbClr val="000000"/>
                </a:solidFill>
              </a:rPr>
              <a:t>p</a:t>
            </a:r>
            <a:r>
              <a:rPr sz="3500" lang="en-US">
                <a:solidFill>
                  <a:srgbClr val="000000"/>
                </a:solidFill>
              </a:rPr>
              <a:t> </a:t>
            </a:r>
            <a:r>
              <a:rPr sz="3500" lang="en-US">
                <a:solidFill>
                  <a:srgbClr val="000000"/>
                </a:solidFill>
              </a:rPr>
              <a:t>Id:</a:t>
            </a:r>
            <a:r>
              <a:rPr sz="3500" lang="en-US">
                <a:solidFill>
                  <a:srgbClr val="000000"/>
                </a:solidFill>
              </a:rPr>
              <a:t>5</a:t>
            </a:r>
            <a:r>
              <a:rPr sz="3500" lang="en-US">
                <a:solidFill>
                  <a:srgbClr val="000000"/>
                </a:solidFill>
              </a:rPr>
              <a:t>0</a:t>
            </a:r>
            <a:r>
              <a:rPr sz="3500" lang="en-US">
                <a:solidFill>
                  <a:srgbClr val="000000"/>
                </a:solidFill>
              </a:rPr>
              <a:t>6</a:t>
            </a:r>
            <a:r>
              <a:rPr sz="3500" lang="en-US">
                <a:solidFill>
                  <a:srgbClr val="000000"/>
                </a:solidFill>
              </a:rPr>
              <a:t>7</a:t>
            </a:r>
            <a:r>
              <a:rPr sz="3500" lang="en-US">
                <a:solidFill>
                  <a:srgbClr val="000000"/>
                </a:solidFill>
              </a:rPr>
              <a:t>5</a:t>
            </a:r>
            <a:r>
              <a:rPr sz="3500" lang="en-US">
                <a:solidFill>
                  <a:srgbClr val="000000"/>
                </a:solidFill>
              </a:rPr>
              <a:t>9</a:t>
            </a:r>
            <a:r>
              <a:rPr sz="3500" lang="en-US">
                <a:solidFill>
                  <a:srgbClr val="000000"/>
                </a:solidFill>
              </a:rPr>
              <a:t>9</a:t>
            </a:r>
            <a:endParaRPr sz="35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"/>
          <p:cNvSpPr>
            <a:spLocks noGrp="1"/>
          </p:cNvSpPr>
          <p:nvPr>
            <p:ph type="title"/>
          </p:nvPr>
        </p:nvSpPr>
        <p:spPr>
          <a:xfrm>
            <a:off x="922862" y="8786746"/>
            <a:ext cx="7886700" cy="1325563"/>
          </a:xfrm>
        </p:spPr>
        <p:txBody>
          <a:bodyPr/>
          <a:p>
            <a:endParaRPr lang="en-US"/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067991"/>
            <a:ext cx="9144000" cy="4722018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63681" y="17318"/>
            <a:ext cx="8416637" cy="6823363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58511" y="229466"/>
            <a:ext cx="8026977" cy="6399068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19125" y="813955"/>
            <a:ext cx="7905750" cy="5230091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02227" y="199159"/>
            <a:ext cx="8139546" cy="6459682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80579" y="424436"/>
            <a:ext cx="8182841" cy="5403273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93148" y="390093"/>
            <a:ext cx="7957704" cy="5524500"/>
          </a:xfrm>
          <a:prstGeom prst="rect"/>
        </p:spPr>
      </p:pic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498023" y="1601932"/>
            <a:ext cx="6147954" cy="3654136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407102" y="1207943"/>
            <a:ext cx="6329795" cy="4442113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857375" y="1519670"/>
            <a:ext cx="5429249" cy="3818659"/>
          </a:xfrm>
          <a:prstGeom prst="rect"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762125" y="1233920"/>
            <a:ext cx="5619750" cy="4390159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"/>
          <p:cNvSpPr txBox="1"/>
          <p:nvPr/>
        </p:nvSpPr>
        <p:spPr>
          <a:xfrm>
            <a:off x="885038" y="1237435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88" name=""/>
          <p:cNvSpPr txBox="1"/>
          <p:nvPr/>
        </p:nvSpPr>
        <p:spPr>
          <a:xfrm>
            <a:off x="735426" y="1237435"/>
            <a:ext cx="4821852" cy="6098540"/>
          </a:xfrm>
          <a:prstGeom prst="rect"/>
        </p:spPr>
        <p:txBody>
          <a:bodyPr rtlCol="0" wrap="square">
            <a:spAutoFit/>
          </a:bodyPr>
          <a:p>
            <a:r>
              <a:rPr sz="3700" lang="en-US">
                <a:solidFill>
                  <a:srgbClr val="000000"/>
                </a:solidFill>
              </a:rPr>
              <a:t>F</a:t>
            </a:r>
            <a:r>
              <a:rPr sz="3700" lang="en-US">
                <a:solidFill>
                  <a:srgbClr val="000000"/>
                </a:solidFill>
              </a:rPr>
              <a:t>e</a:t>
            </a:r>
            <a:r>
              <a:rPr sz="3700" lang="en-US">
                <a:solidFill>
                  <a:srgbClr val="000000"/>
                </a:solidFill>
              </a:rPr>
              <a:t>a</a:t>
            </a:r>
            <a:r>
              <a:rPr sz="3700" lang="en-US">
                <a:solidFill>
                  <a:srgbClr val="000000"/>
                </a:solidFill>
              </a:rPr>
              <a:t>tures</a:t>
            </a:r>
            <a:r>
              <a:rPr sz="3700" lang="en-US">
                <a:solidFill>
                  <a:srgbClr val="000000"/>
                </a:solidFill>
              </a:rPr>
              <a:t> </a:t>
            </a:r>
            <a:r>
              <a:rPr sz="3700" lang="en-US">
                <a:solidFill>
                  <a:srgbClr val="000000"/>
                </a:solidFill>
              </a:rPr>
              <a:t>o</a:t>
            </a:r>
            <a:r>
              <a:rPr sz="3700" lang="en-US">
                <a:solidFill>
                  <a:srgbClr val="000000"/>
                </a:solidFill>
              </a:rPr>
              <a:t>f</a:t>
            </a:r>
            <a:r>
              <a:rPr sz="3700" lang="en-US">
                <a:solidFill>
                  <a:srgbClr val="000000"/>
                </a:solidFill>
              </a:rPr>
              <a:t> </a:t>
            </a:r>
            <a:r>
              <a:rPr sz="3700" lang="en-US">
                <a:solidFill>
                  <a:srgbClr val="000000"/>
                </a:solidFill>
              </a:rPr>
              <a:t>A</a:t>
            </a:r>
            <a:r>
              <a:rPr sz="3700" lang="en-US">
                <a:solidFill>
                  <a:srgbClr val="000000"/>
                </a:solidFill>
              </a:rPr>
              <a:t>n</a:t>
            </a:r>
            <a:r>
              <a:rPr sz="3700" lang="en-US">
                <a:solidFill>
                  <a:srgbClr val="000000"/>
                </a:solidFill>
              </a:rPr>
              <a:t>g</a:t>
            </a:r>
            <a:r>
              <a:rPr sz="3700" lang="en-US">
                <a:solidFill>
                  <a:srgbClr val="000000"/>
                </a:solidFill>
              </a:rPr>
              <a:t>u</a:t>
            </a:r>
            <a:r>
              <a:rPr sz="3700" lang="en-US">
                <a:solidFill>
                  <a:srgbClr val="000000"/>
                </a:solidFill>
              </a:rPr>
              <a:t>l</a:t>
            </a:r>
            <a:r>
              <a:rPr sz="3700" lang="en-US">
                <a:solidFill>
                  <a:srgbClr val="000000"/>
                </a:solidFill>
              </a:rPr>
              <a:t>ar</a:t>
            </a:r>
            <a:r>
              <a:rPr sz="3700" lang="en-US">
                <a:solidFill>
                  <a:srgbClr val="000000"/>
                </a:solidFill>
              </a:rPr>
              <a:t> </a:t>
            </a:r>
            <a:r>
              <a:rPr sz="3700" lang="en-US">
                <a:solidFill>
                  <a:srgbClr val="000000"/>
                </a:solidFill>
              </a:rPr>
              <a:t>7</a:t>
            </a:r>
            <a:r>
              <a:rPr sz="3700" lang="en-US">
                <a:solidFill>
                  <a:srgbClr val="000000"/>
                </a:solidFill>
              </a:rPr>
              <a:t>:</a:t>
            </a:r>
            <a:endParaRPr sz="3700" lang="en-US">
              <a:solidFill>
                <a:srgbClr val="000000"/>
              </a:solidFill>
            </a:endParaRPr>
          </a:p>
          <a:p>
            <a:endParaRPr sz="3700" lang="en-US">
              <a:solidFill>
                <a:srgbClr val="000000"/>
              </a:solidFill>
            </a:endParaRPr>
          </a:p>
          <a:p>
            <a:r>
              <a:rPr sz="3700" lang="en-US">
                <a:solidFill>
                  <a:srgbClr val="000000"/>
                </a:solidFill>
              </a:rPr>
              <a:t>A</a:t>
            </a:r>
            <a:r>
              <a:rPr sz="3700" lang="en-US">
                <a:solidFill>
                  <a:srgbClr val="000000"/>
                </a:solidFill>
              </a:rPr>
              <a:t>n</a:t>
            </a:r>
            <a:r>
              <a:rPr sz="3700" lang="en-US">
                <a:solidFill>
                  <a:srgbClr val="000000"/>
                </a:solidFill>
              </a:rPr>
              <a:t>i</a:t>
            </a:r>
            <a:r>
              <a:rPr sz="3700" lang="en-US">
                <a:solidFill>
                  <a:srgbClr val="000000"/>
                </a:solidFill>
              </a:rPr>
              <a:t>m</a:t>
            </a:r>
            <a:r>
              <a:rPr sz="3700" lang="en-US">
                <a:solidFill>
                  <a:srgbClr val="000000"/>
                </a:solidFill>
              </a:rPr>
              <a:t>a</a:t>
            </a:r>
            <a:r>
              <a:rPr sz="3700" lang="en-US">
                <a:solidFill>
                  <a:srgbClr val="000000"/>
                </a:solidFill>
              </a:rPr>
              <a:t>t</a:t>
            </a:r>
            <a:r>
              <a:rPr sz="3700" lang="en-US">
                <a:solidFill>
                  <a:srgbClr val="000000"/>
                </a:solidFill>
              </a:rPr>
              <a:t>i</a:t>
            </a:r>
            <a:r>
              <a:rPr sz="3700" lang="en-US">
                <a:solidFill>
                  <a:srgbClr val="000000"/>
                </a:solidFill>
              </a:rPr>
              <a:t>o</a:t>
            </a:r>
            <a:r>
              <a:rPr sz="3700" lang="en-US">
                <a:solidFill>
                  <a:srgbClr val="000000"/>
                </a:solidFill>
              </a:rPr>
              <a:t>n</a:t>
            </a:r>
            <a:endParaRPr sz="3700" lang="en-US">
              <a:solidFill>
                <a:srgbClr val="000000"/>
              </a:solidFill>
            </a:endParaRPr>
          </a:p>
          <a:p>
            <a:r>
              <a:rPr sz="3700" lang="en-US">
                <a:solidFill>
                  <a:srgbClr val="000000"/>
                </a:solidFill>
              </a:rPr>
              <a:t>M</a:t>
            </a:r>
            <a:r>
              <a:rPr sz="3700" lang="en-US">
                <a:solidFill>
                  <a:srgbClr val="000000"/>
                </a:solidFill>
              </a:rPr>
              <a:t>a</a:t>
            </a:r>
            <a:r>
              <a:rPr sz="3700" lang="en-US">
                <a:solidFill>
                  <a:srgbClr val="000000"/>
                </a:solidFill>
              </a:rPr>
              <a:t>t</a:t>
            </a:r>
            <a:r>
              <a:rPr sz="3700" lang="en-US">
                <a:solidFill>
                  <a:srgbClr val="000000"/>
                </a:solidFill>
              </a:rPr>
              <a:t>e</a:t>
            </a:r>
            <a:r>
              <a:rPr sz="3700" lang="en-US">
                <a:solidFill>
                  <a:srgbClr val="000000"/>
                </a:solidFill>
              </a:rPr>
              <a:t>rial</a:t>
            </a:r>
            <a:endParaRPr sz="3700" lang="en-US">
              <a:solidFill>
                <a:srgbClr val="000000"/>
              </a:solidFill>
            </a:endParaRPr>
          </a:p>
          <a:p>
            <a:r>
              <a:rPr sz="3700" lang="en-US">
                <a:solidFill>
                  <a:srgbClr val="000000"/>
                </a:solidFill>
              </a:rPr>
              <a:t>G</a:t>
            </a:r>
            <a:r>
              <a:rPr sz="3700" lang="en-US">
                <a:solidFill>
                  <a:srgbClr val="000000"/>
                </a:solidFill>
              </a:rPr>
              <a:t>u</a:t>
            </a:r>
            <a:r>
              <a:rPr sz="3700" lang="en-US">
                <a:solidFill>
                  <a:srgbClr val="000000"/>
                </a:solidFill>
              </a:rPr>
              <a:t>a</a:t>
            </a:r>
            <a:r>
              <a:rPr sz="3700" lang="en-US">
                <a:solidFill>
                  <a:srgbClr val="000000"/>
                </a:solidFill>
              </a:rPr>
              <a:t>r</a:t>
            </a:r>
            <a:r>
              <a:rPr sz="3700" lang="en-US">
                <a:solidFill>
                  <a:srgbClr val="000000"/>
                </a:solidFill>
              </a:rPr>
              <a:t>d</a:t>
            </a:r>
            <a:r>
              <a:rPr sz="3700" lang="en-US">
                <a:solidFill>
                  <a:srgbClr val="000000"/>
                </a:solidFill>
              </a:rPr>
              <a:t>s</a:t>
            </a:r>
            <a:endParaRPr sz="3700" lang="en-US">
              <a:solidFill>
                <a:srgbClr val="000000"/>
              </a:solidFill>
            </a:endParaRPr>
          </a:p>
          <a:p>
            <a:endParaRPr sz="3700" lang="en-US">
              <a:solidFill>
                <a:srgbClr val="000000"/>
              </a:solidFill>
            </a:endParaRPr>
          </a:p>
          <a:p>
            <a:endParaRPr sz="3700" lang="en-US">
              <a:solidFill>
                <a:srgbClr val="000000"/>
              </a:solidFill>
            </a:endParaRPr>
          </a:p>
          <a:p>
            <a:endParaRPr sz="3700" lang="en-US">
              <a:solidFill>
                <a:srgbClr val="000000"/>
              </a:solidFill>
            </a:endParaRPr>
          </a:p>
          <a:p>
            <a:endParaRPr sz="3700" lang="en-US">
              <a:solidFill>
                <a:srgbClr val="000000"/>
              </a:solidFill>
            </a:endParaRPr>
          </a:p>
          <a:p>
            <a:endParaRPr sz="3700" lang="en-US">
              <a:solidFill>
                <a:srgbClr val="000000"/>
              </a:solidFill>
            </a:endParaRPr>
          </a:p>
          <a:p>
            <a:endParaRPr sz="3700" lang="en-US">
              <a:solidFill>
                <a:srgbClr val="000000"/>
              </a:solidFill>
            </a:endParaRPr>
          </a:p>
        </p:txBody>
      </p:sp>
      <p:sp>
        <p:nvSpPr>
          <p:cNvPr id="1048589" name=""/>
          <p:cNvSpPr txBox="1"/>
          <p:nvPr/>
        </p:nvSpPr>
        <p:spPr>
          <a:xfrm>
            <a:off x="3358302" y="9840591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900" lang="en-US">
                <a:solidFill>
                  <a:srgbClr val="000000"/>
                </a:solidFill>
              </a:rPr>
              <a:t/>
            </a:r>
            <a:endParaRPr sz="2900" lang="en-US">
              <a:solidFill>
                <a:srgbClr val="000000"/>
              </a:solidFill>
            </a:endParaRPr>
          </a:p>
        </p:txBody>
      </p:sp>
      <p:sp>
        <p:nvSpPr>
          <p:cNvPr id="1048590" name=""/>
          <p:cNvSpPr txBox="1"/>
          <p:nvPr/>
        </p:nvSpPr>
        <p:spPr>
          <a:xfrm>
            <a:off x="2347071" y="8914497"/>
            <a:ext cx="4000000" cy="612139"/>
          </a:xfrm>
          <a:prstGeom prst="rect"/>
        </p:spPr>
        <p:txBody>
          <a:bodyPr rtlCol="0" wrap="square">
            <a:spAutoFit/>
          </a:bodyPr>
          <a:p>
            <a:r>
              <a:rPr sz="3500" lang="en-US">
                <a:solidFill>
                  <a:srgbClr val="000000"/>
                </a:solidFill>
              </a:rPr>
              <a:t/>
            </a:r>
            <a:endParaRPr sz="35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805421" y="1939636"/>
            <a:ext cx="5533158" cy="2978727"/>
          </a:xfrm>
          <a:prstGeom prst="rect"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805421" y="2164773"/>
            <a:ext cx="5533158" cy="2528454"/>
          </a:xfrm>
          <a:prstGeom prst="rect"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831397" y="1662545"/>
            <a:ext cx="5481205" cy="3532909"/>
          </a:xfrm>
          <a:prstGeom prst="rect"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796761" y="1415761"/>
            <a:ext cx="5550477" cy="4026477"/>
          </a:xfrm>
          <a:prstGeom prst="rect"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731818" y="1545648"/>
            <a:ext cx="5680363" cy="3766704"/>
          </a:xfrm>
          <a:prstGeom prst="rect"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775113" y="1173307"/>
            <a:ext cx="5593773" cy="4511386"/>
          </a:xfrm>
          <a:prstGeom prst="rect"/>
        </p:spPr>
      </p:pic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225713" y="10813395"/>
            <a:ext cx="5533158" cy="2528454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81000" y="90921"/>
            <a:ext cx="8382000" cy="6676158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"/>
          <p:cNvSpPr>
            <a:spLocks noGrp="1"/>
          </p:cNvSpPr>
          <p:nvPr>
            <p:ph type="title"/>
          </p:nvPr>
        </p:nvSpPr>
        <p:spPr>
          <a:xfrm>
            <a:off x="1257300" y="2575805"/>
            <a:ext cx="7886700" cy="1325563"/>
          </a:xfrm>
        </p:spPr>
        <p:txBody>
          <a:bodyPr/>
          <a:p>
            <a:r>
              <a:rPr sz="5200" lang="en-US"/>
              <a:t>A</a:t>
            </a:r>
            <a:r>
              <a:rPr sz="5200" lang="en-US"/>
              <a:t>n</a:t>
            </a:r>
            <a:r>
              <a:rPr sz="5200" lang="en-US"/>
              <a:t>g</a:t>
            </a:r>
            <a:r>
              <a:rPr sz="5200" lang="en-US"/>
              <a:t>u</a:t>
            </a:r>
            <a:r>
              <a:rPr sz="5200" lang="en-US"/>
              <a:t>lar7</a:t>
            </a:r>
            <a:r>
              <a:rPr sz="5200" lang="en-US"/>
              <a:t> </a:t>
            </a:r>
            <a:r>
              <a:rPr sz="5200" lang="en-US"/>
              <a:t>Installation</a:t>
            </a:r>
            <a:endParaRPr sz="52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357060" y="10772783"/>
            <a:ext cx="7772400" cy="2387600"/>
          </a:xfrm>
        </p:spPr>
        <p:txBody>
          <a:bodyPr/>
          <a:p>
            <a:endParaRPr altLang="zh-CN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2285999" y="11668578"/>
            <a:ext cx="6858000" cy="1655762"/>
          </a:xfrm>
        </p:spPr>
        <p:txBody>
          <a:bodyPr/>
          <a:p>
            <a:endParaRPr altLang="zh-CN" lang="en-US"/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901978" y="0"/>
            <a:ext cx="5340043" cy="685800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"/>
          <p:cNvSpPr>
            <a:spLocks noGrp="1"/>
          </p:cNvSpPr>
          <p:nvPr>
            <p:ph type="title"/>
          </p:nvPr>
        </p:nvSpPr>
        <p:spPr>
          <a:xfrm>
            <a:off x="-262064" y="8255642"/>
            <a:ext cx="7886700" cy="1325563"/>
          </a:xfrm>
        </p:spPr>
        <p:txBody>
          <a:bodyPr/>
          <a:p>
            <a:endParaRPr lang="en-US"/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975122"/>
            <a:ext cx="9144000" cy="490775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"/>
          <p:cNvSpPr>
            <a:spLocks noGrp="1"/>
          </p:cNvSpPr>
          <p:nvPr>
            <p:ph type="title"/>
          </p:nvPr>
        </p:nvSpPr>
        <p:spPr>
          <a:xfrm>
            <a:off x="0" y="9122464"/>
            <a:ext cx="7886700" cy="1325563"/>
          </a:xfrm>
        </p:spPr>
        <p:txBody>
          <a:bodyPr/>
          <a:p>
            <a:endParaRPr lang="en-US"/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216240"/>
            <a:ext cx="9740597" cy="4425521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661525"/>
            <a:ext cx="9144000" cy="5534951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715118"/>
            <a:ext cx="9144000" cy="5427763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moto g(6)</dc:creator>
  <dcterms:created xsi:type="dcterms:W3CDTF">2015-05-04T14:30:45Z</dcterms:created>
  <dcterms:modified xsi:type="dcterms:W3CDTF">2020-03-26T09:18:07Z</dcterms:modified>
</cp:coreProperties>
</file>