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80" r:id="rId8"/>
    <p:sldId id="28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83" r:id="rId24"/>
    <p:sldId id="276" r:id="rId25"/>
    <p:sldId id="277" r:id="rId26"/>
    <p:sldId id="278" r:id="rId27"/>
    <p:sldId id="279" r:id="rId28"/>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6" d="100"/>
          <a:sy n="56" d="100"/>
        </p:scale>
        <p:origin x="61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227032" y="1858784"/>
            <a:ext cx="11833934" cy="109220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05-Jun-23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000" b="0" i="0">
                <a:solidFill>
                  <a:schemeClr val="tx1"/>
                </a:solidFill>
                <a:latin typeface="Microsoft Sans Serif"/>
                <a:cs typeface="Microsoft Sans Serif"/>
              </a:defRPr>
            </a:lvl1pPr>
          </a:lstStyle>
          <a:p>
            <a:endParaRPr/>
          </a:p>
        </p:txBody>
      </p:sp>
      <p:sp>
        <p:nvSpPr>
          <p:cNvPr id="3" name="Holder 3"/>
          <p:cNvSpPr>
            <a:spLocks noGrp="1"/>
          </p:cNvSpPr>
          <p:nvPr>
            <p:ph type="body" idx="1"/>
          </p:nvPr>
        </p:nvSpPr>
        <p:spPr/>
        <p:txBody>
          <a:bodyPr lIns="0" tIns="0" rIns="0" bIns="0"/>
          <a:lstStyle>
            <a:lvl1pPr>
              <a:defRPr sz="7000" b="0" i="0">
                <a:solidFill>
                  <a:schemeClr val="tx1"/>
                </a:solidFill>
                <a:latin typeface="Microsoft Sans Serif"/>
                <a:cs typeface="Microsoft Sans Serif"/>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05-Jun-23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000" b="0" i="0">
                <a:solidFill>
                  <a:schemeClr val="tx1"/>
                </a:solidFill>
                <a:latin typeface="Microsoft Sans Serif"/>
                <a:cs typeface="Microsoft Sans Serif"/>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05-Jun-23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000" b="0" i="0">
                <a:solidFill>
                  <a:schemeClr val="tx1"/>
                </a:solidFill>
                <a:latin typeface="Microsoft Sans Serif"/>
                <a:cs typeface="Microsoft Sans Serif"/>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05-Jun-23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05-Jun-23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7E7E7"/>
          </a:solidFill>
        </p:spPr>
        <p:txBody>
          <a:bodyPr wrap="square" lIns="0" tIns="0" rIns="0" bIns="0" rtlCol="0"/>
          <a:lstStyle/>
          <a:p>
            <a:endParaRPr/>
          </a:p>
        </p:txBody>
      </p:sp>
      <p:sp>
        <p:nvSpPr>
          <p:cNvPr id="2" name="Holder 2"/>
          <p:cNvSpPr>
            <a:spLocks noGrp="1"/>
          </p:cNvSpPr>
          <p:nvPr>
            <p:ph type="title"/>
          </p:nvPr>
        </p:nvSpPr>
        <p:spPr>
          <a:xfrm>
            <a:off x="3672096" y="1717742"/>
            <a:ext cx="10943807" cy="2898775"/>
          </a:xfrm>
          <a:prstGeom prst="rect">
            <a:avLst/>
          </a:prstGeom>
        </p:spPr>
        <p:txBody>
          <a:bodyPr wrap="square" lIns="0" tIns="0" rIns="0" bIns="0">
            <a:spAutoFit/>
          </a:bodyPr>
          <a:lstStyle>
            <a:lvl1pPr>
              <a:defRPr sz="7000" b="0" i="0">
                <a:solidFill>
                  <a:schemeClr val="tx1"/>
                </a:solidFill>
                <a:latin typeface="Microsoft Sans Serif"/>
                <a:cs typeface="Microsoft Sans Serif"/>
              </a:defRPr>
            </a:lvl1pPr>
          </a:lstStyle>
          <a:p>
            <a:endParaRPr/>
          </a:p>
        </p:txBody>
      </p:sp>
      <p:sp>
        <p:nvSpPr>
          <p:cNvPr id="3" name="Holder 3"/>
          <p:cNvSpPr>
            <a:spLocks noGrp="1"/>
          </p:cNvSpPr>
          <p:nvPr>
            <p:ph type="body" idx="1"/>
          </p:nvPr>
        </p:nvSpPr>
        <p:spPr>
          <a:xfrm>
            <a:off x="3672096" y="1717742"/>
            <a:ext cx="10943807" cy="2898775"/>
          </a:xfrm>
          <a:prstGeom prst="rect">
            <a:avLst/>
          </a:prstGeom>
        </p:spPr>
        <p:txBody>
          <a:bodyPr wrap="square" lIns="0" tIns="0" rIns="0" bIns="0">
            <a:spAutoFit/>
          </a:bodyPr>
          <a:lstStyle>
            <a:lvl1pPr>
              <a:defRPr sz="7000" b="0" i="0">
                <a:solidFill>
                  <a:schemeClr val="tx1"/>
                </a:solidFill>
                <a:latin typeface="Microsoft Sans Serif"/>
                <a:cs typeface="Microsoft Sans Serif"/>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05-Jun-23</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4" Type="http://schemas.openxmlformats.org/officeDocument/2006/relationships/image" Target="../media/image16.jp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20.jpg"/></Relationships>
</file>

<file path=ppt/slides/_rels/slide1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pn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pn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6.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7.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pn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2.pn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pn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7087854"/>
            <a:ext cx="4542155" cy="3199765"/>
          </a:xfrm>
          <a:custGeom>
            <a:avLst/>
            <a:gdLst/>
            <a:ahLst/>
            <a:cxnLst/>
            <a:rect l="l" t="t" r="r" b="b"/>
            <a:pathLst>
              <a:path w="4542155" h="3199765">
                <a:moveTo>
                  <a:pt x="4541889" y="3199144"/>
                </a:moveTo>
                <a:lnTo>
                  <a:pt x="0" y="3199144"/>
                </a:lnTo>
                <a:lnTo>
                  <a:pt x="0" y="0"/>
                </a:lnTo>
                <a:lnTo>
                  <a:pt x="167532" y="36117"/>
                </a:lnTo>
                <a:lnTo>
                  <a:pt x="327223" y="73372"/>
                </a:lnTo>
                <a:lnTo>
                  <a:pt x="487984" y="113578"/>
                </a:lnTo>
                <a:lnTo>
                  <a:pt x="649475" y="156654"/>
                </a:lnTo>
                <a:lnTo>
                  <a:pt x="811350" y="202518"/>
                </a:lnTo>
                <a:lnTo>
                  <a:pt x="973269" y="251089"/>
                </a:lnTo>
                <a:lnTo>
                  <a:pt x="1134887" y="302285"/>
                </a:lnTo>
                <a:lnTo>
                  <a:pt x="1295863" y="356025"/>
                </a:lnTo>
                <a:lnTo>
                  <a:pt x="1455852" y="412227"/>
                </a:lnTo>
                <a:lnTo>
                  <a:pt x="1614513" y="470809"/>
                </a:lnTo>
                <a:lnTo>
                  <a:pt x="1771501" y="531691"/>
                </a:lnTo>
                <a:lnTo>
                  <a:pt x="1926476" y="594791"/>
                </a:lnTo>
                <a:lnTo>
                  <a:pt x="2028504" y="638049"/>
                </a:lnTo>
                <a:lnTo>
                  <a:pt x="2129382" y="682233"/>
                </a:lnTo>
                <a:lnTo>
                  <a:pt x="2229010" y="727318"/>
                </a:lnTo>
                <a:lnTo>
                  <a:pt x="2327284" y="773280"/>
                </a:lnTo>
                <a:lnTo>
                  <a:pt x="2424105" y="820095"/>
                </a:lnTo>
                <a:lnTo>
                  <a:pt x="2519370" y="867738"/>
                </a:lnTo>
                <a:lnTo>
                  <a:pt x="2612978" y="916187"/>
                </a:lnTo>
                <a:lnTo>
                  <a:pt x="2704827" y="965415"/>
                </a:lnTo>
                <a:lnTo>
                  <a:pt x="2750060" y="990315"/>
                </a:lnTo>
                <a:lnTo>
                  <a:pt x="2794816" y="1015400"/>
                </a:lnTo>
                <a:lnTo>
                  <a:pt x="2839080" y="1040669"/>
                </a:lnTo>
                <a:lnTo>
                  <a:pt x="2882842" y="1066118"/>
                </a:lnTo>
                <a:lnTo>
                  <a:pt x="2926088" y="1091743"/>
                </a:lnTo>
                <a:lnTo>
                  <a:pt x="2968805" y="1117543"/>
                </a:lnTo>
                <a:lnTo>
                  <a:pt x="3010980" y="1143514"/>
                </a:lnTo>
                <a:lnTo>
                  <a:pt x="3052602" y="1169652"/>
                </a:lnTo>
                <a:lnTo>
                  <a:pt x="3093657" y="1195956"/>
                </a:lnTo>
                <a:lnTo>
                  <a:pt x="3134133" y="1222421"/>
                </a:lnTo>
                <a:lnTo>
                  <a:pt x="3174016" y="1249046"/>
                </a:lnTo>
                <a:lnTo>
                  <a:pt x="3213295" y="1275826"/>
                </a:lnTo>
                <a:lnTo>
                  <a:pt x="3251956" y="1302759"/>
                </a:lnTo>
                <a:lnTo>
                  <a:pt x="3289987" y="1329842"/>
                </a:lnTo>
                <a:lnTo>
                  <a:pt x="3327375" y="1357072"/>
                </a:lnTo>
                <a:lnTo>
                  <a:pt x="3364107" y="1384446"/>
                </a:lnTo>
                <a:lnTo>
                  <a:pt x="3400171" y="1411960"/>
                </a:lnTo>
                <a:lnTo>
                  <a:pt x="3435554" y="1439612"/>
                </a:lnTo>
                <a:lnTo>
                  <a:pt x="3470243" y="1467400"/>
                </a:lnTo>
                <a:lnTo>
                  <a:pt x="3504226" y="1495318"/>
                </a:lnTo>
                <a:lnTo>
                  <a:pt x="3537490" y="1523366"/>
                </a:lnTo>
                <a:lnTo>
                  <a:pt x="3570022" y="1551539"/>
                </a:lnTo>
                <a:lnTo>
                  <a:pt x="3601810" y="1579835"/>
                </a:lnTo>
                <a:lnTo>
                  <a:pt x="3632840" y="1608251"/>
                </a:lnTo>
                <a:lnTo>
                  <a:pt x="3663100" y="1636783"/>
                </a:lnTo>
                <a:lnTo>
                  <a:pt x="3692578" y="1665429"/>
                </a:lnTo>
                <a:lnTo>
                  <a:pt x="3721261" y="1694185"/>
                </a:lnTo>
                <a:lnTo>
                  <a:pt x="3749135" y="1723050"/>
                </a:lnTo>
                <a:lnTo>
                  <a:pt x="3776189" y="1752018"/>
                </a:lnTo>
                <a:lnTo>
                  <a:pt x="3802410" y="1781089"/>
                </a:lnTo>
                <a:lnTo>
                  <a:pt x="3827784" y="1810258"/>
                </a:lnTo>
                <a:lnTo>
                  <a:pt x="3852299" y="1839522"/>
                </a:lnTo>
                <a:lnTo>
                  <a:pt x="3898703" y="1898326"/>
                </a:lnTo>
                <a:lnTo>
                  <a:pt x="3941519" y="1957475"/>
                </a:lnTo>
                <a:lnTo>
                  <a:pt x="3980646" y="2016946"/>
                </a:lnTo>
                <a:lnTo>
                  <a:pt x="4029264" y="2098712"/>
                </a:lnTo>
                <a:lnTo>
                  <a:pt x="4059042" y="2150236"/>
                </a:lnTo>
                <a:lnTo>
                  <a:pt x="4088132" y="2201377"/>
                </a:lnTo>
                <a:lnTo>
                  <a:pt x="4116535" y="2252145"/>
                </a:lnTo>
                <a:lnTo>
                  <a:pt x="4144253" y="2302550"/>
                </a:lnTo>
                <a:lnTo>
                  <a:pt x="4171289" y="2352601"/>
                </a:lnTo>
                <a:lnTo>
                  <a:pt x="4197644" y="2402309"/>
                </a:lnTo>
                <a:lnTo>
                  <a:pt x="4223321" y="2451683"/>
                </a:lnTo>
                <a:lnTo>
                  <a:pt x="4248322" y="2500733"/>
                </a:lnTo>
                <a:lnTo>
                  <a:pt x="4272649" y="2549470"/>
                </a:lnTo>
                <a:lnTo>
                  <a:pt x="4296304" y="2597902"/>
                </a:lnTo>
                <a:lnTo>
                  <a:pt x="4319289" y="2646040"/>
                </a:lnTo>
                <a:lnTo>
                  <a:pt x="4341606" y="2693893"/>
                </a:lnTo>
                <a:lnTo>
                  <a:pt x="4363257" y="2741471"/>
                </a:lnTo>
                <a:lnTo>
                  <a:pt x="4384244" y="2788785"/>
                </a:lnTo>
                <a:lnTo>
                  <a:pt x="4404570" y="2835844"/>
                </a:lnTo>
                <a:lnTo>
                  <a:pt x="4424236" y="2882657"/>
                </a:lnTo>
                <a:lnTo>
                  <a:pt x="4443245" y="2929235"/>
                </a:lnTo>
                <a:lnTo>
                  <a:pt x="4461599" y="2975588"/>
                </a:lnTo>
                <a:lnTo>
                  <a:pt x="4479299" y="3021725"/>
                </a:lnTo>
                <a:lnTo>
                  <a:pt x="4496349" y="3067656"/>
                </a:lnTo>
                <a:lnTo>
                  <a:pt x="4512749" y="3113392"/>
                </a:lnTo>
                <a:lnTo>
                  <a:pt x="4528502" y="3158941"/>
                </a:lnTo>
                <a:lnTo>
                  <a:pt x="4541889" y="3199144"/>
                </a:lnTo>
                <a:close/>
              </a:path>
            </a:pathLst>
          </a:custGeom>
          <a:solidFill>
            <a:srgbClr val="E75C07">
              <a:alpha val="49798"/>
            </a:srgbClr>
          </a:solidFill>
        </p:spPr>
        <p:txBody>
          <a:bodyPr wrap="square" lIns="0" tIns="0" rIns="0" bIns="0" rtlCol="0"/>
          <a:lstStyle/>
          <a:p>
            <a:endParaRPr/>
          </a:p>
        </p:txBody>
      </p:sp>
      <p:grpSp>
        <p:nvGrpSpPr>
          <p:cNvPr id="3" name="object 3"/>
          <p:cNvGrpSpPr/>
          <p:nvPr/>
        </p:nvGrpSpPr>
        <p:grpSpPr>
          <a:xfrm>
            <a:off x="15522881" y="2314883"/>
            <a:ext cx="2765425" cy="7660005"/>
            <a:chOff x="15522881" y="2314883"/>
            <a:chExt cx="2765425" cy="7660005"/>
          </a:xfrm>
        </p:grpSpPr>
        <p:sp>
          <p:nvSpPr>
            <p:cNvPr id="4" name="object 4"/>
            <p:cNvSpPr/>
            <p:nvPr/>
          </p:nvSpPr>
          <p:spPr>
            <a:xfrm>
              <a:off x="16789665" y="4171620"/>
              <a:ext cx="1498600" cy="3455035"/>
            </a:xfrm>
            <a:custGeom>
              <a:avLst/>
              <a:gdLst/>
              <a:ahLst/>
              <a:cxnLst/>
              <a:rect l="l" t="t" r="r" b="b"/>
              <a:pathLst>
                <a:path w="1498600" h="3455034">
                  <a:moveTo>
                    <a:pt x="1484331" y="3454444"/>
                  </a:moveTo>
                  <a:lnTo>
                    <a:pt x="0" y="2590833"/>
                  </a:lnTo>
                  <a:lnTo>
                    <a:pt x="0" y="863611"/>
                  </a:lnTo>
                  <a:lnTo>
                    <a:pt x="1484331" y="0"/>
                  </a:lnTo>
                  <a:lnTo>
                    <a:pt x="1498334" y="8147"/>
                  </a:lnTo>
                  <a:lnTo>
                    <a:pt x="1498334" y="3446297"/>
                  </a:lnTo>
                  <a:lnTo>
                    <a:pt x="1484331" y="3454444"/>
                  </a:lnTo>
                  <a:close/>
                </a:path>
              </a:pathLst>
            </a:custGeom>
            <a:solidFill>
              <a:srgbClr val="000000"/>
            </a:solidFill>
          </p:spPr>
          <p:txBody>
            <a:bodyPr wrap="square" lIns="0" tIns="0" rIns="0" bIns="0" rtlCol="0"/>
            <a:lstStyle/>
            <a:p>
              <a:endParaRPr/>
            </a:p>
          </p:txBody>
        </p:sp>
        <p:sp>
          <p:nvSpPr>
            <p:cNvPr id="5" name="object 5"/>
            <p:cNvSpPr/>
            <p:nvPr/>
          </p:nvSpPr>
          <p:spPr>
            <a:xfrm>
              <a:off x="15775763" y="2314891"/>
              <a:ext cx="2028189" cy="6534150"/>
            </a:xfrm>
            <a:custGeom>
              <a:avLst/>
              <a:gdLst/>
              <a:ahLst/>
              <a:cxnLst/>
              <a:rect l="l" t="t" r="r" b="b"/>
              <a:pathLst>
                <a:path w="2028190" h="6534150">
                  <a:moveTo>
                    <a:pt x="1759889" y="5231587"/>
                  </a:moveTo>
                  <a:lnTo>
                    <a:pt x="1013891" y="4797552"/>
                  </a:lnTo>
                  <a:lnTo>
                    <a:pt x="267893" y="5231587"/>
                  </a:lnTo>
                  <a:lnTo>
                    <a:pt x="267893" y="6099657"/>
                  </a:lnTo>
                  <a:lnTo>
                    <a:pt x="1013891" y="6533693"/>
                  </a:lnTo>
                  <a:lnTo>
                    <a:pt x="1759889" y="6099657"/>
                  </a:lnTo>
                  <a:lnTo>
                    <a:pt x="1759889" y="5231587"/>
                  </a:lnTo>
                  <a:close/>
                </a:path>
                <a:path w="2028190" h="6534150">
                  <a:moveTo>
                    <a:pt x="2027796" y="589902"/>
                  </a:moveTo>
                  <a:lnTo>
                    <a:pt x="1013891" y="0"/>
                  </a:lnTo>
                  <a:lnTo>
                    <a:pt x="0" y="589902"/>
                  </a:lnTo>
                  <a:lnTo>
                    <a:pt x="0" y="1769719"/>
                  </a:lnTo>
                  <a:lnTo>
                    <a:pt x="1013904" y="2359622"/>
                  </a:lnTo>
                  <a:lnTo>
                    <a:pt x="2027796" y="1769719"/>
                  </a:lnTo>
                  <a:lnTo>
                    <a:pt x="2027796" y="589902"/>
                  </a:lnTo>
                  <a:close/>
                </a:path>
              </a:pathLst>
            </a:custGeom>
            <a:solidFill>
              <a:srgbClr val="A5583C"/>
            </a:solidFill>
          </p:spPr>
          <p:txBody>
            <a:bodyPr wrap="square" lIns="0" tIns="0" rIns="0" bIns="0" rtlCol="0"/>
            <a:lstStyle/>
            <a:p>
              <a:endParaRPr/>
            </a:p>
          </p:txBody>
        </p:sp>
        <p:sp>
          <p:nvSpPr>
            <p:cNvPr id="6" name="object 6"/>
            <p:cNvSpPr/>
            <p:nvPr/>
          </p:nvSpPr>
          <p:spPr>
            <a:xfrm>
              <a:off x="15522881" y="8762850"/>
              <a:ext cx="1042035" cy="1212215"/>
            </a:xfrm>
            <a:custGeom>
              <a:avLst/>
              <a:gdLst/>
              <a:ahLst/>
              <a:cxnLst/>
              <a:rect l="l" t="t" r="r" b="b"/>
              <a:pathLst>
                <a:path w="1042034" h="1212215">
                  <a:moveTo>
                    <a:pt x="520784" y="1212009"/>
                  </a:moveTo>
                  <a:lnTo>
                    <a:pt x="0" y="909007"/>
                  </a:lnTo>
                  <a:lnTo>
                    <a:pt x="0" y="303001"/>
                  </a:lnTo>
                  <a:lnTo>
                    <a:pt x="520783" y="0"/>
                  </a:lnTo>
                  <a:lnTo>
                    <a:pt x="1041567" y="303001"/>
                  </a:lnTo>
                  <a:lnTo>
                    <a:pt x="1041567" y="909007"/>
                  </a:lnTo>
                  <a:lnTo>
                    <a:pt x="520784" y="1212009"/>
                  </a:lnTo>
                  <a:close/>
                </a:path>
              </a:pathLst>
            </a:custGeom>
            <a:solidFill>
              <a:srgbClr val="000000"/>
            </a:solidFill>
          </p:spPr>
          <p:txBody>
            <a:bodyPr wrap="square" lIns="0" tIns="0" rIns="0" bIns="0" rtlCol="0"/>
            <a:lstStyle/>
            <a:p>
              <a:endParaRPr/>
            </a:p>
          </p:txBody>
        </p:sp>
      </p:grpSp>
      <p:pic>
        <p:nvPicPr>
          <p:cNvPr id="7" name="object 7"/>
          <p:cNvPicPr/>
          <p:nvPr/>
        </p:nvPicPr>
        <p:blipFill>
          <a:blip r:embed="rId2" cstate="print"/>
          <a:stretch>
            <a:fillRect/>
          </a:stretch>
        </p:blipFill>
        <p:spPr>
          <a:xfrm>
            <a:off x="11742767" y="902750"/>
            <a:ext cx="1352362" cy="1254760"/>
          </a:xfrm>
          <a:prstGeom prst="rect">
            <a:avLst/>
          </a:prstGeom>
        </p:spPr>
      </p:pic>
      <p:sp>
        <p:nvSpPr>
          <p:cNvPr id="8" name="object 8"/>
          <p:cNvSpPr/>
          <p:nvPr/>
        </p:nvSpPr>
        <p:spPr>
          <a:xfrm>
            <a:off x="2256366" y="710974"/>
            <a:ext cx="427990" cy="443230"/>
          </a:xfrm>
          <a:custGeom>
            <a:avLst/>
            <a:gdLst/>
            <a:ahLst/>
            <a:cxnLst/>
            <a:rect l="l" t="t" r="r" b="b"/>
            <a:pathLst>
              <a:path w="427989" h="443230">
                <a:moveTo>
                  <a:pt x="94590" y="443019"/>
                </a:moveTo>
                <a:lnTo>
                  <a:pt x="51990" y="434467"/>
                </a:lnTo>
                <a:lnTo>
                  <a:pt x="17960" y="408812"/>
                </a:lnTo>
                <a:lnTo>
                  <a:pt x="1827" y="370329"/>
                </a:lnTo>
                <a:lnTo>
                  <a:pt x="0" y="349295"/>
                </a:lnTo>
                <a:lnTo>
                  <a:pt x="1827" y="328324"/>
                </a:lnTo>
                <a:lnTo>
                  <a:pt x="15359" y="280218"/>
                </a:lnTo>
                <a:lnTo>
                  <a:pt x="38063" y="233636"/>
                </a:lnTo>
                <a:lnTo>
                  <a:pt x="68163" y="189448"/>
                </a:lnTo>
                <a:lnTo>
                  <a:pt x="103883" y="148522"/>
                </a:lnTo>
                <a:lnTo>
                  <a:pt x="143449" y="111726"/>
                </a:lnTo>
                <a:lnTo>
                  <a:pt x="185083" y="79927"/>
                </a:lnTo>
                <a:lnTo>
                  <a:pt x="227012" y="53996"/>
                </a:lnTo>
                <a:lnTo>
                  <a:pt x="247273" y="39544"/>
                </a:lnTo>
                <a:lnTo>
                  <a:pt x="268604" y="25909"/>
                </a:lnTo>
                <a:lnTo>
                  <a:pt x="290818" y="13909"/>
                </a:lnTo>
                <a:lnTo>
                  <a:pt x="313725" y="4362"/>
                </a:lnTo>
                <a:lnTo>
                  <a:pt x="359408" y="0"/>
                </a:lnTo>
                <a:lnTo>
                  <a:pt x="393797" y="17272"/>
                </a:lnTo>
                <a:lnTo>
                  <a:pt x="416571" y="49805"/>
                </a:lnTo>
                <a:lnTo>
                  <a:pt x="427407" y="91224"/>
                </a:lnTo>
                <a:lnTo>
                  <a:pt x="425982" y="135154"/>
                </a:lnTo>
                <a:lnTo>
                  <a:pt x="413754" y="181272"/>
                </a:lnTo>
                <a:lnTo>
                  <a:pt x="393948" y="225661"/>
                </a:lnTo>
                <a:lnTo>
                  <a:pt x="367682" y="267723"/>
                </a:lnTo>
                <a:lnTo>
                  <a:pt x="336076" y="306861"/>
                </a:lnTo>
                <a:lnTo>
                  <a:pt x="300247" y="342478"/>
                </a:lnTo>
                <a:lnTo>
                  <a:pt x="261315" y="373976"/>
                </a:lnTo>
                <a:lnTo>
                  <a:pt x="220398" y="400758"/>
                </a:lnTo>
                <a:lnTo>
                  <a:pt x="178614" y="422227"/>
                </a:lnTo>
                <a:lnTo>
                  <a:pt x="137358" y="437402"/>
                </a:lnTo>
                <a:lnTo>
                  <a:pt x="116132" y="441751"/>
                </a:lnTo>
                <a:lnTo>
                  <a:pt x="94590" y="443019"/>
                </a:lnTo>
                <a:close/>
              </a:path>
            </a:pathLst>
          </a:custGeom>
          <a:solidFill>
            <a:srgbClr val="000000"/>
          </a:solidFill>
        </p:spPr>
        <p:txBody>
          <a:bodyPr wrap="square" lIns="0" tIns="0" rIns="0" bIns="0" rtlCol="0"/>
          <a:lstStyle/>
          <a:p>
            <a:endParaRPr/>
          </a:p>
        </p:txBody>
      </p:sp>
      <p:sp>
        <p:nvSpPr>
          <p:cNvPr id="9" name="object 9"/>
          <p:cNvSpPr/>
          <p:nvPr/>
        </p:nvSpPr>
        <p:spPr>
          <a:xfrm>
            <a:off x="413207" y="1006701"/>
            <a:ext cx="427990" cy="443230"/>
          </a:xfrm>
          <a:custGeom>
            <a:avLst/>
            <a:gdLst/>
            <a:ahLst/>
            <a:cxnLst/>
            <a:rect l="l" t="t" r="r" b="b"/>
            <a:pathLst>
              <a:path w="427990" h="443230">
                <a:moveTo>
                  <a:pt x="94590" y="443084"/>
                </a:moveTo>
                <a:lnTo>
                  <a:pt x="51990" y="434532"/>
                </a:lnTo>
                <a:lnTo>
                  <a:pt x="17960" y="408876"/>
                </a:lnTo>
                <a:lnTo>
                  <a:pt x="1827" y="370393"/>
                </a:lnTo>
                <a:lnTo>
                  <a:pt x="0" y="349360"/>
                </a:lnTo>
                <a:lnTo>
                  <a:pt x="1827" y="328389"/>
                </a:lnTo>
                <a:lnTo>
                  <a:pt x="15359" y="280282"/>
                </a:lnTo>
                <a:lnTo>
                  <a:pt x="38063" y="233701"/>
                </a:lnTo>
                <a:lnTo>
                  <a:pt x="68163" y="189513"/>
                </a:lnTo>
                <a:lnTo>
                  <a:pt x="103883" y="148586"/>
                </a:lnTo>
                <a:lnTo>
                  <a:pt x="143448" y="111790"/>
                </a:lnTo>
                <a:lnTo>
                  <a:pt x="185083" y="79992"/>
                </a:lnTo>
                <a:lnTo>
                  <a:pt x="227012" y="54060"/>
                </a:lnTo>
                <a:lnTo>
                  <a:pt x="247273" y="39608"/>
                </a:lnTo>
                <a:lnTo>
                  <a:pt x="268604" y="25974"/>
                </a:lnTo>
                <a:lnTo>
                  <a:pt x="290818" y="13974"/>
                </a:lnTo>
                <a:lnTo>
                  <a:pt x="313725" y="4426"/>
                </a:lnTo>
                <a:lnTo>
                  <a:pt x="359408" y="0"/>
                </a:lnTo>
                <a:lnTo>
                  <a:pt x="393797" y="17143"/>
                </a:lnTo>
                <a:lnTo>
                  <a:pt x="416571" y="49580"/>
                </a:lnTo>
                <a:lnTo>
                  <a:pt x="427407" y="91031"/>
                </a:lnTo>
                <a:lnTo>
                  <a:pt x="425982" y="135219"/>
                </a:lnTo>
                <a:lnTo>
                  <a:pt x="413754" y="181336"/>
                </a:lnTo>
                <a:lnTo>
                  <a:pt x="393948" y="225725"/>
                </a:lnTo>
                <a:lnTo>
                  <a:pt x="367682" y="267787"/>
                </a:lnTo>
                <a:lnTo>
                  <a:pt x="336076" y="306925"/>
                </a:lnTo>
                <a:lnTo>
                  <a:pt x="300247" y="342542"/>
                </a:lnTo>
                <a:lnTo>
                  <a:pt x="261315" y="374040"/>
                </a:lnTo>
                <a:lnTo>
                  <a:pt x="220398" y="400822"/>
                </a:lnTo>
                <a:lnTo>
                  <a:pt x="178614" y="422291"/>
                </a:lnTo>
                <a:lnTo>
                  <a:pt x="137358" y="437466"/>
                </a:lnTo>
                <a:lnTo>
                  <a:pt x="116132" y="441816"/>
                </a:lnTo>
                <a:lnTo>
                  <a:pt x="94590" y="443084"/>
                </a:lnTo>
                <a:close/>
              </a:path>
            </a:pathLst>
          </a:custGeom>
          <a:solidFill>
            <a:srgbClr val="000000"/>
          </a:solidFill>
        </p:spPr>
        <p:txBody>
          <a:bodyPr wrap="square" lIns="0" tIns="0" rIns="0" bIns="0" rtlCol="0"/>
          <a:lstStyle/>
          <a:p>
            <a:endParaRPr/>
          </a:p>
        </p:txBody>
      </p:sp>
      <p:sp>
        <p:nvSpPr>
          <p:cNvPr id="10" name="object 10"/>
          <p:cNvSpPr/>
          <p:nvPr/>
        </p:nvSpPr>
        <p:spPr>
          <a:xfrm>
            <a:off x="1823003" y="349421"/>
            <a:ext cx="349250" cy="316865"/>
          </a:xfrm>
          <a:custGeom>
            <a:avLst/>
            <a:gdLst/>
            <a:ahLst/>
            <a:cxnLst/>
            <a:rect l="l" t="t" r="r" b="b"/>
            <a:pathLst>
              <a:path w="349250" h="316865">
                <a:moveTo>
                  <a:pt x="76462" y="316479"/>
                </a:moveTo>
                <a:lnTo>
                  <a:pt x="40779" y="306974"/>
                </a:lnTo>
                <a:lnTo>
                  <a:pt x="13948" y="285675"/>
                </a:lnTo>
                <a:lnTo>
                  <a:pt x="0" y="252229"/>
                </a:lnTo>
                <a:lnTo>
                  <a:pt x="2968" y="206280"/>
                </a:lnTo>
                <a:lnTo>
                  <a:pt x="32946" y="154066"/>
                </a:lnTo>
                <a:lnTo>
                  <a:pt x="59968" y="123938"/>
                </a:lnTo>
                <a:lnTo>
                  <a:pt x="92669" y="93523"/>
                </a:lnTo>
                <a:lnTo>
                  <a:pt x="129291" y="64618"/>
                </a:lnTo>
                <a:lnTo>
                  <a:pt x="168076" y="39017"/>
                </a:lnTo>
                <a:lnTo>
                  <a:pt x="207268" y="18517"/>
                </a:lnTo>
                <a:lnTo>
                  <a:pt x="245108" y="4912"/>
                </a:lnTo>
                <a:lnTo>
                  <a:pt x="279839" y="0"/>
                </a:lnTo>
                <a:lnTo>
                  <a:pt x="309704" y="5574"/>
                </a:lnTo>
                <a:lnTo>
                  <a:pt x="332945" y="23431"/>
                </a:lnTo>
                <a:lnTo>
                  <a:pt x="347804" y="55366"/>
                </a:lnTo>
                <a:lnTo>
                  <a:pt x="349086" y="98005"/>
                </a:lnTo>
                <a:lnTo>
                  <a:pt x="334270" y="140891"/>
                </a:lnTo>
                <a:lnTo>
                  <a:pt x="307343" y="182381"/>
                </a:lnTo>
                <a:lnTo>
                  <a:pt x="272291" y="220831"/>
                </a:lnTo>
                <a:lnTo>
                  <a:pt x="233100" y="254600"/>
                </a:lnTo>
                <a:lnTo>
                  <a:pt x="193756" y="282046"/>
                </a:lnTo>
                <a:lnTo>
                  <a:pt x="158245" y="301524"/>
                </a:lnTo>
                <a:lnTo>
                  <a:pt x="116961" y="314544"/>
                </a:lnTo>
                <a:lnTo>
                  <a:pt x="76462" y="316479"/>
                </a:lnTo>
                <a:close/>
              </a:path>
            </a:pathLst>
          </a:custGeom>
          <a:solidFill>
            <a:srgbClr val="000000"/>
          </a:solidFill>
        </p:spPr>
        <p:txBody>
          <a:bodyPr wrap="square" lIns="0" tIns="0" rIns="0" bIns="0" rtlCol="0"/>
          <a:lstStyle/>
          <a:p>
            <a:endParaRPr/>
          </a:p>
        </p:txBody>
      </p:sp>
      <p:sp>
        <p:nvSpPr>
          <p:cNvPr id="11" name="object 11"/>
          <p:cNvSpPr/>
          <p:nvPr/>
        </p:nvSpPr>
        <p:spPr>
          <a:xfrm>
            <a:off x="1860646" y="1818320"/>
            <a:ext cx="349250" cy="316865"/>
          </a:xfrm>
          <a:custGeom>
            <a:avLst/>
            <a:gdLst/>
            <a:ahLst/>
            <a:cxnLst/>
            <a:rect l="l" t="t" r="r" b="b"/>
            <a:pathLst>
              <a:path w="349250" h="316864">
                <a:moveTo>
                  <a:pt x="76462" y="316479"/>
                </a:moveTo>
                <a:lnTo>
                  <a:pt x="40779" y="306974"/>
                </a:lnTo>
                <a:lnTo>
                  <a:pt x="13948" y="285675"/>
                </a:lnTo>
                <a:lnTo>
                  <a:pt x="0" y="252229"/>
                </a:lnTo>
                <a:lnTo>
                  <a:pt x="2968" y="206280"/>
                </a:lnTo>
                <a:lnTo>
                  <a:pt x="32946" y="154066"/>
                </a:lnTo>
                <a:lnTo>
                  <a:pt x="59968" y="123938"/>
                </a:lnTo>
                <a:lnTo>
                  <a:pt x="92669" y="93523"/>
                </a:lnTo>
                <a:lnTo>
                  <a:pt x="129291" y="64618"/>
                </a:lnTo>
                <a:lnTo>
                  <a:pt x="168076" y="39017"/>
                </a:lnTo>
                <a:lnTo>
                  <a:pt x="207268" y="18517"/>
                </a:lnTo>
                <a:lnTo>
                  <a:pt x="245108" y="4912"/>
                </a:lnTo>
                <a:lnTo>
                  <a:pt x="279839" y="0"/>
                </a:lnTo>
                <a:lnTo>
                  <a:pt x="309704" y="5574"/>
                </a:lnTo>
                <a:lnTo>
                  <a:pt x="332945" y="23431"/>
                </a:lnTo>
                <a:lnTo>
                  <a:pt x="347804" y="55366"/>
                </a:lnTo>
                <a:lnTo>
                  <a:pt x="349086" y="98005"/>
                </a:lnTo>
                <a:lnTo>
                  <a:pt x="334270" y="140891"/>
                </a:lnTo>
                <a:lnTo>
                  <a:pt x="307343" y="182381"/>
                </a:lnTo>
                <a:lnTo>
                  <a:pt x="272291" y="220831"/>
                </a:lnTo>
                <a:lnTo>
                  <a:pt x="233100" y="254600"/>
                </a:lnTo>
                <a:lnTo>
                  <a:pt x="193756" y="282046"/>
                </a:lnTo>
                <a:lnTo>
                  <a:pt x="158245" y="301524"/>
                </a:lnTo>
                <a:lnTo>
                  <a:pt x="116961" y="314544"/>
                </a:lnTo>
                <a:lnTo>
                  <a:pt x="76462" y="316479"/>
                </a:lnTo>
                <a:close/>
              </a:path>
            </a:pathLst>
          </a:custGeom>
          <a:solidFill>
            <a:srgbClr val="000000"/>
          </a:solidFill>
        </p:spPr>
        <p:txBody>
          <a:bodyPr wrap="square" lIns="0" tIns="0" rIns="0" bIns="0" rtlCol="0"/>
          <a:lstStyle/>
          <a:p>
            <a:endParaRPr/>
          </a:p>
        </p:txBody>
      </p:sp>
      <p:sp>
        <p:nvSpPr>
          <p:cNvPr id="12" name="object 12"/>
          <p:cNvSpPr/>
          <p:nvPr/>
        </p:nvSpPr>
        <p:spPr>
          <a:xfrm>
            <a:off x="827483" y="423202"/>
            <a:ext cx="349250" cy="316865"/>
          </a:xfrm>
          <a:custGeom>
            <a:avLst/>
            <a:gdLst/>
            <a:ahLst/>
            <a:cxnLst/>
            <a:rect l="l" t="t" r="r" b="b"/>
            <a:pathLst>
              <a:path w="349250" h="316865">
                <a:moveTo>
                  <a:pt x="76462" y="316479"/>
                </a:moveTo>
                <a:lnTo>
                  <a:pt x="40779" y="306974"/>
                </a:lnTo>
                <a:lnTo>
                  <a:pt x="13948" y="285675"/>
                </a:lnTo>
                <a:lnTo>
                  <a:pt x="0" y="252229"/>
                </a:lnTo>
                <a:lnTo>
                  <a:pt x="2968" y="206280"/>
                </a:lnTo>
                <a:lnTo>
                  <a:pt x="32946" y="154066"/>
                </a:lnTo>
                <a:lnTo>
                  <a:pt x="59968" y="123938"/>
                </a:lnTo>
                <a:lnTo>
                  <a:pt x="92669" y="93523"/>
                </a:lnTo>
                <a:lnTo>
                  <a:pt x="129291" y="64618"/>
                </a:lnTo>
                <a:lnTo>
                  <a:pt x="168076" y="39017"/>
                </a:lnTo>
                <a:lnTo>
                  <a:pt x="207268" y="18517"/>
                </a:lnTo>
                <a:lnTo>
                  <a:pt x="245108" y="4912"/>
                </a:lnTo>
                <a:lnTo>
                  <a:pt x="279839" y="0"/>
                </a:lnTo>
                <a:lnTo>
                  <a:pt x="309704" y="5574"/>
                </a:lnTo>
                <a:lnTo>
                  <a:pt x="332945" y="23431"/>
                </a:lnTo>
                <a:lnTo>
                  <a:pt x="347804" y="55366"/>
                </a:lnTo>
                <a:lnTo>
                  <a:pt x="349086" y="98217"/>
                </a:lnTo>
                <a:lnTo>
                  <a:pt x="334270" y="141184"/>
                </a:lnTo>
                <a:lnTo>
                  <a:pt x="307343" y="182662"/>
                </a:lnTo>
                <a:lnTo>
                  <a:pt x="272291" y="221042"/>
                </a:lnTo>
                <a:lnTo>
                  <a:pt x="233100" y="254718"/>
                </a:lnTo>
                <a:lnTo>
                  <a:pt x="193756" y="282081"/>
                </a:lnTo>
                <a:lnTo>
                  <a:pt x="158245" y="301524"/>
                </a:lnTo>
                <a:lnTo>
                  <a:pt x="116961" y="314544"/>
                </a:lnTo>
                <a:lnTo>
                  <a:pt x="76462" y="316479"/>
                </a:lnTo>
                <a:close/>
              </a:path>
            </a:pathLst>
          </a:custGeom>
          <a:solidFill>
            <a:srgbClr val="000000"/>
          </a:solidFill>
        </p:spPr>
        <p:txBody>
          <a:bodyPr wrap="square" lIns="0" tIns="0" rIns="0" bIns="0" rtlCol="0"/>
          <a:lstStyle/>
          <a:p>
            <a:endParaRPr/>
          </a:p>
        </p:txBody>
      </p:sp>
      <p:sp>
        <p:nvSpPr>
          <p:cNvPr id="13" name="object 13"/>
          <p:cNvSpPr/>
          <p:nvPr/>
        </p:nvSpPr>
        <p:spPr>
          <a:xfrm>
            <a:off x="2363055" y="271983"/>
            <a:ext cx="280670" cy="255904"/>
          </a:xfrm>
          <a:custGeom>
            <a:avLst/>
            <a:gdLst/>
            <a:ahLst/>
            <a:cxnLst/>
            <a:rect l="l" t="t" r="r" b="b"/>
            <a:pathLst>
              <a:path w="280669" h="255904">
                <a:moveTo>
                  <a:pt x="55948" y="255699"/>
                </a:moveTo>
                <a:lnTo>
                  <a:pt x="29071" y="248186"/>
                </a:lnTo>
                <a:lnTo>
                  <a:pt x="9663" y="225162"/>
                </a:lnTo>
                <a:lnTo>
                  <a:pt x="0" y="183779"/>
                </a:lnTo>
                <a:lnTo>
                  <a:pt x="8885" y="139323"/>
                </a:lnTo>
                <a:lnTo>
                  <a:pt x="35794" y="96249"/>
                </a:lnTo>
                <a:lnTo>
                  <a:pt x="72029" y="58709"/>
                </a:lnTo>
                <a:lnTo>
                  <a:pt x="108895" y="30853"/>
                </a:lnTo>
                <a:lnTo>
                  <a:pt x="145614" y="11968"/>
                </a:lnTo>
                <a:lnTo>
                  <a:pt x="186870" y="0"/>
                </a:lnTo>
                <a:lnTo>
                  <a:pt x="227621" y="104"/>
                </a:lnTo>
                <a:lnTo>
                  <a:pt x="262828" y="17438"/>
                </a:lnTo>
                <a:lnTo>
                  <a:pt x="280494" y="51006"/>
                </a:lnTo>
                <a:lnTo>
                  <a:pt x="279464" y="71851"/>
                </a:lnTo>
                <a:lnTo>
                  <a:pt x="262155" y="113353"/>
                </a:lnTo>
                <a:lnTo>
                  <a:pt x="222759" y="160342"/>
                </a:lnTo>
                <a:lnTo>
                  <a:pt x="192656" y="187639"/>
                </a:lnTo>
                <a:lnTo>
                  <a:pt x="158648" y="213673"/>
                </a:lnTo>
                <a:lnTo>
                  <a:pt x="123011" y="235593"/>
                </a:lnTo>
                <a:lnTo>
                  <a:pt x="55948" y="255699"/>
                </a:lnTo>
                <a:close/>
              </a:path>
            </a:pathLst>
          </a:custGeom>
          <a:solidFill>
            <a:srgbClr val="000000"/>
          </a:solidFill>
        </p:spPr>
        <p:txBody>
          <a:bodyPr wrap="square" lIns="0" tIns="0" rIns="0" bIns="0" rtlCol="0"/>
          <a:lstStyle/>
          <a:p>
            <a:endParaRPr/>
          </a:p>
        </p:txBody>
      </p:sp>
      <p:pic>
        <p:nvPicPr>
          <p:cNvPr id="14" name="object 14"/>
          <p:cNvPicPr/>
          <p:nvPr/>
        </p:nvPicPr>
        <p:blipFill>
          <a:blip r:embed="rId3" cstate="print"/>
          <a:stretch>
            <a:fillRect/>
          </a:stretch>
        </p:blipFill>
        <p:spPr>
          <a:xfrm>
            <a:off x="0" y="984970"/>
            <a:ext cx="167856" cy="240028"/>
          </a:xfrm>
          <a:prstGeom prst="rect">
            <a:avLst/>
          </a:prstGeom>
        </p:spPr>
      </p:pic>
      <p:sp>
        <p:nvSpPr>
          <p:cNvPr id="15" name="object 15"/>
          <p:cNvSpPr/>
          <p:nvPr/>
        </p:nvSpPr>
        <p:spPr>
          <a:xfrm>
            <a:off x="1231079" y="0"/>
            <a:ext cx="280670" cy="200025"/>
          </a:xfrm>
          <a:custGeom>
            <a:avLst/>
            <a:gdLst/>
            <a:ahLst/>
            <a:cxnLst/>
            <a:rect l="l" t="t" r="r" b="b"/>
            <a:pathLst>
              <a:path w="280669" h="200025">
                <a:moveTo>
                  <a:pt x="55948" y="199695"/>
                </a:moveTo>
                <a:lnTo>
                  <a:pt x="29071" y="192182"/>
                </a:lnTo>
                <a:lnTo>
                  <a:pt x="9663" y="169158"/>
                </a:lnTo>
                <a:lnTo>
                  <a:pt x="0" y="127776"/>
                </a:lnTo>
                <a:lnTo>
                  <a:pt x="8885" y="83319"/>
                </a:lnTo>
                <a:lnTo>
                  <a:pt x="35794" y="40245"/>
                </a:lnTo>
                <a:lnTo>
                  <a:pt x="72029" y="2705"/>
                </a:lnTo>
                <a:lnTo>
                  <a:pt x="75610" y="0"/>
                </a:lnTo>
                <a:lnTo>
                  <a:pt x="280247" y="0"/>
                </a:lnTo>
                <a:lnTo>
                  <a:pt x="262155" y="57349"/>
                </a:lnTo>
                <a:lnTo>
                  <a:pt x="222759" y="104338"/>
                </a:lnTo>
                <a:lnTo>
                  <a:pt x="192656" y="131635"/>
                </a:lnTo>
                <a:lnTo>
                  <a:pt x="158648" y="157669"/>
                </a:lnTo>
                <a:lnTo>
                  <a:pt x="123011" y="179589"/>
                </a:lnTo>
                <a:lnTo>
                  <a:pt x="55948" y="199695"/>
                </a:lnTo>
                <a:close/>
              </a:path>
            </a:pathLst>
          </a:custGeom>
          <a:solidFill>
            <a:srgbClr val="000000"/>
          </a:solidFill>
        </p:spPr>
        <p:txBody>
          <a:bodyPr wrap="square" lIns="0" tIns="0" rIns="0" bIns="0" rtlCol="0"/>
          <a:lstStyle/>
          <a:p>
            <a:endParaRPr/>
          </a:p>
        </p:txBody>
      </p:sp>
      <p:sp>
        <p:nvSpPr>
          <p:cNvPr id="16" name="object 16"/>
          <p:cNvSpPr/>
          <p:nvPr/>
        </p:nvSpPr>
        <p:spPr>
          <a:xfrm>
            <a:off x="1345353" y="2304966"/>
            <a:ext cx="280670" cy="255904"/>
          </a:xfrm>
          <a:custGeom>
            <a:avLst/>
            <a:gdLst/>
            <a:ahLst/>
            <a:cxnLst/>
            <a:rect l="l" t="t" r="r" b="b"/>
            <a:pathLst>
              <a:path w="280669" h="255905">
                <a:moveTo>
                  <a:pt x="55948" y="255699"/>
                </a:moveTo>
                <a:lnTo>
                  <a:pt x="29071" y="248186"/>
                </a:lnTo>
                <a:lnTo>
                  <a:pt x="9663" y="225162"/>
                </a:lnTo>
                <a:lnTo>
                  <a:pt x="0" y="183779"/>
                </a:lnTo>
                <a:lnTo>
                  <a:pt x="8885" y="139323"/>
                </a:lnTo>
                <a:lnTo>
                  <a:pt x="35794" y="96249"/>
                </a:lnTo>
                <a:lnTo>
                  <a:pt x="72029" y="58709"/>
                </a:lnTo>
                <a:lnTo>
                  <a:pt x="108895" y="30853"/>
                </a:lnTo>
                <a:lnTo>
                  <a:pt x="145708" y="11968"/>
                </a:lnTo>
                <a:lnTo>
                  <a:pt x="187122" y="0"/>
                </a:lnTo>
                <a:lnTo>
                  <a:pt x="227905" y="104"/>
                </a:lnTo>
                <a:lnTo>
                  <a:pt x="262828" y="17439"/>
                </a:lnTo>
                <a:lnTo>
                  <a:pt x="280494" y="51006"/>
                </a:lnTo>
                <a:lnTo>
                  <a:pt x="279465" y="71851"/>
                </a:lnTo>
                <a:lnTo>
                  <a:pt x="262155" y="113353"/>
                </a:lnTo>
                <a:lnTo>
                  <a:pt x="222759" y="160341"/>
                </a:lnTo>
                <a:lnTo>
                  <a:pt x="192656" y="187639"/>
                </a:lnTo>
                <a:lnTo>
                  <a:pt x="158648" y="213673"/>
                </a:lnTo>
                <a:lnTo>
                  <a:pt x="123011" y="235593"/>
                </a:lnTo>
                <a:lnTo>
                  <a:pt x="55948" y="255699"/>
                </a:lnTo>
                <a:close/>
              </a:path>
            </a:pathLst>
          </a:custGeom>
          <a:solidFill>
            <a:srgbClr val="000000"/>
          </a:solidFill>
        </p:spPr>
        <p:txBody>
          <a:bodyPr wrap="square" lIns="0" tIns="0" rIns="0" bIns="0" rtlCol="0"/>
          <a:lstStyle/>
          <a:p>
            <a:endParaRPr/>
          </a:p>
        </p:txBody>
      </p:sp>
      <p:sp>
        <p:nvSpPr>
          <p:cNvPr id="17" name="object 17"/>
          <p:cNvSpPr/>
          <p:nvPr/>
        </p:nvSpPr>
        <p:spPr>
          <a:xfrm>
            <a:off x="2451785" y="1278078"/>
            <a:ext cx="280670" cy="255904"/>
          </a:xfrm>
          <a:custGeom>
            <a:avLst/>
            <a:gdLst/>
            <a:ahLst/>
            <a:cxnLst/>
            <a:rect l="l" t="t" r="r" b="b"/>
            <a:pathLst>
              <a:path w="280669" h="255905">
                <a:moveTo>
                  <a:pt x="55948" y="255699"/>
                </a:moveTo>
                <a:lnTo>
                  <a:pt x="29071" y="248186"/>
                </a:lnTo>
                <a:lnTo>
                  <a:pt x="9663" y="225162"/>
                </a:lnTo>
                <a:lnTo>
                  <a:pt x="0" y="183779"/>
                </a:lnTo>
                <a:lnTo>
                  <a:pt x="8885" y="139323"/>
                </a:lnTo>
                <a:lnTo>
                  <a:pt x="35794" y="96249"/>
                </a:lnTo>
                <a:lnTo>
                  <a:pt x="72029" y="58709"/>
                </a:lnTo>
                <a:lnTo>
                  <a:pt x="108895" y="30853"/>
                </a:lnTo>
                <a:lnTo>
                  <a:pt x="145708" y="11968"/>
                </a:lnTo>
                <a:lnTo>
                  <a:pt x="187122" y="0"/>
                </a:lnTo>
                <a:lnTo>
                  <a:pt x="227905" y="104"/>
                </a:lnTo>
                <a:lnTo>
                  <a:pt x="262828" y="17438"/>
                </a:lnTo>
                <a:lnTo>
                  <a:pt x="280494" y="51006"/>
                </a:lnTo>
                <a:lnTo>
                  <a:pt x="279464" y="71851"/>
                </a:lnTo>
                <a:lnTo>
                  <a:pt x="262155" y="113353"/>
                </a:lnTo>
                <a:lnTo>
                  <a:pt x="222759" y="160341"/>
                </a:lnTo>
                <a:lnTo>
                  <a:pt x="192656" y="187639"/>
                </a:lnTo>
                <a:lnTo>
                  <a:pt x="158648" y="213673"/>
                </a:lnTo>
                <a:lnTo>
                  <a:pt x="123011" y="235593"/>
                </a:lnTo>
                <a:lnTo>
                  <a:pt x="55948" y="255699"/>
                </a:lnTo>
                <a:close/>
              </a:path>
            </a:pathLst>
          </a:custGeom>
          <a:solidFill>
            <a:srgbClr val="000000"/>
          </a:solidFill>
        </p:spPr>
        <p:txBody>
          <a:bodyPr wrap="square" lIns="0" tIns="0" rIns="0" bIns="0" rtlCol="0"/>
          <a:lstStyle/>
          <a:p>
            <a:endParaRPr/>
          </a:p>
        </p:txBody>
      </p:sp>
      <p:sp>
        <p:nvSpPr>
          <p:cNvPr id="18" name="object 18"/>
          <p:cNvSpPr/>
          <p:nvPr/>
        </p:nvSpPr>
        <p:spPr>
          <a:xfrm>
            <a:off x="419068" y="2611490"/>
            <a:ext cx="280670" cy="255904"/>
          </a:xfrm>
          <a:custGeom>
            <a:avLst/>
            <a:gdLst/>
            <a:ahLst/>
            <a:cxnLst/>
            <a:rect l="l" t="t" r="r" b="b"/>
            <a:pathLst>
              <a:path w="280670" h="255905">
                <a:moveTo>
                  <a:pt x="55948" y="255699"/>
                </a:moveTo>
                <a:lnTo>
                  <a:pt x="29071" y="248186"/>
                </a:lnTo>
                <a:lnTo>
                  <a:pt x="9663" y="225162"/>
                </a:lnTo>
                <a:lnTo>
                  <a:pt x="0" y="183779"/>
                </a:lnTo>
                <a:lnTo>
                  <a:pt x="8885" y="139323"/>
                </a:lnTo>
                <a:lnTo>
                  <a:pt x="35794" y="96249"/>
                </a:lnTo>
                <a:lnTo>
                  <a:pt x="72029" y="58709"/>
                </a:lnTo>
                <a:lnTo>
                  <a:pt x="108895" y="30853"/>
                </a:lnTo>
                <a:lnTo>
                  <a:pt x="145708" y="11968"/>
                </a:lnTo>
                <a:lnTo>
                  <a:pt x="187122" y="0"/>
                </a:lnTo>
                <a:lnTo>
                  <a:pt x="227905" y="104"/>
                </a:lnTo>
                <a:lnTo>
                  <a:pt x="262828" y="17438"/>
                </a:lnTo>
                <a:lnTo>
                  <a:pt x="280494" y="51006"/>
                </a:lnTo>
                <a:lnTo>
                  <a:pt x="279464" y="71851"/>
                </a:lnTo>
                <a:lnTo>
                  <a:pt x="262155" y="113353"/>
                </a:lnTo>
                <a:lnTo>
                  <a:pt x="222759" y="160341"/>
                </a:lnTo>
                <a:lnTo>
                  <a:pt x="192656" y="187639"/>
                </a:lnTo>
                <a:lnTo>
                  <a:pt x="158648" y="213673"/>
                </a:lnTo>
                <a:lnTo>
                  <a:pt x="123011" y="235593"/>
                </a:lnTo>
                <a:lnTo>
                  <a:pt x="55948" y="255699"/>
                </a:lnTo>
                <a:close/>
              </a:path>
            </a:pathLst>
          </a:custGeom>
          <a:solidFill>
            <a:srgbClr val="000000"/>
          </a:solidFill>
        </p:spPr>
        <p:txBody>
          <a:bodyPr wrap="square" lIns="0" tIns="0" rIns="0" bIns="0" rtlCol="0"/>
          <a:lstStyle/>
          <a:p>
            <a:endParaRPr/>
          </a:p>
        </p:txBody>
      </p:sp>
      <p:sp>
        <p:nvSpPr>
          <p:cNvPr id="19" name="object 19"/>
          <p:cNvSpPr/>
          <p:nvPr/>
        </p:nvSpPr>
        <p:spPr>
          <a:xfrm>
            <a:off x="1419294" y="1774670"/>
            <a:ext cx="280670" cy="255904"/>
          </a:xfrm>
          <a:custGeom>
            <a:avLst/>
            <a:gdLst/>
            <a:ahLst/>
            <a:cxnLst/>
            <a:rect l="l" t="t" r="r" b="b"/>
            <a:pathLst>
              <a:path w="280669" h="255905">
                <a:moveTo>
                  <a:pt x="55948" y="255448"/>
                </a:moveTo>
                <a:lnTo>
                  <a:pt x="29071" y="247934"/>
                </a:lnTo>
                <a:lnTo>
                  <a:pt x="9663" y="224911"/>
                </a:lnTo>
                <a:lnTo>
                  <a:pt x="0" y="183528"/>
                </a:lnTo>
                <a:lnTo>
                  <a:pt x="8885" y="139071"/>
                </a:lnTo>
                <a:lnTo>
                  <a:pt x="35794" y="95998"/>
                </a:lnTo>
                <a:lnTo>
                  <a:pt x="72029" y="58458"/>
                </a:lnTo>
                <a:lnTo>
                  <a:pt x="108895" y="30602"/>
                </a:lnTo>
                <a:lnTo>
                  <a:pt x="145708" y="11811"/>
                </a:lnTo>
                <a:lnTo>
                  <a:pt x="187122" y="0"/>
                </a:lnTo>
                <a:lnTo>
                  <a:pt x="227905" y="136"/>
                </a:lnTo>
                <a:lnTo>
                  <a:pt x="262828" y="17187"/>
                </a:lnTo>
                <a:lnTo>
                  <a:pt x="280494" y="50755"/>
                </a:lnTo>
                <a:lnTo>
                  <a:pt x="279465" y="71600"/>
                </a:lnTo>
                <a:lnTo>
                  <a:pt x="262156" y="113101"/>
                </a:lnTo>
                <a:lnTo>
                  <a:pt x="222760" y="160090"/>
                </a:lnTo>
                <a:lnTo>
                  <a:pt x="192656" y="187387"/>
                </a:lnTo>
                <a:lnTo>
                  <a:pt x="158648" y="213421"/>
                </a:lnTo>
                <a:lnTo>
                  <a:pt x="123011" y="235342"/>
                </a:lnTo>
                <a:lnTo>
                  <a:pt x="55948" y="255448"/>
                </a:lnTo>
                <a:close/>
              </a:path>
            </a:pathLst>
          </a:custGeom>
          <a:solidFill>
            <a:srgbClr val="000000"/>
          </a:solidFill>
        </p:spPr>
        <p:txBody>
          <a:bodyPr wrap="square" lIns="0" tIns="0" rIns="0" bIns="0" rtlCol="0"/>
          <a:lstStyle/>
          <a:p>
            <a:endParaRPr/>
          </a:p>
        </p:txBody>
      </p:sp>
      <p:sp>
        <p:nvSpPr>
          <p:cNvPr id="20" name="object 20"/>
          <p:cNvSpPr/>
          <p:nvPr/>
        </p:nvSpPr>
        <p:spPr>
          <a:xfrm>
            <a:off x="2385202" y="0"/>
            <a:ext cx="147320" cy="22225"/>
          </a:xfrm>
          <a:custGeom>
            <a:avLst/>
            <a:gdLst/>
            <a:ahLst/>
            <a:cxnLst/>
            <a:rect l="l" t="t" r="r" b="b"/>
            <a:pathLst>
              <a:path w="147319" h="22225">
                <a:moveTo>
                  <a:pt x="52897" y="21816"/>
                </a:moveTo>
                <a:lnTo>
                  <a:pt x="12189" y="10849"/>
                </a:lnTo>
                <a:lnTo>
                  <a:pt x="0" y="0"/>
                </a:lnTo>
                <a:lnTo>
                  <a:pt x="146955" y="0"/>
                </a:lnTo>
                <a:lnTo>
                  <a:pt x="146662" y="171"/>
                </a:lnTo>
                <a:lnTo>
                  <a:pt x="100865" y="17105"/>
                </a:lnTo>
                <a:lnTo>
                  <a:pt x="52897" y="21816"/>
                </a:lnTo>
                <a:close/>
              </a:path>
            </a:pathLst>
          </a:custGeom>
          <a:solidFill>
            <a:srgbClr val="000000"/>
          </a:solidFill>
        </p:spPr>
        <p:txBody>
          <a:bodyPr wrap="square" lIns="0" tIns="0" rIns="0" bIns="0" rtlCol="0"/>
          <a:lstStyle/>
          <a:p>
            <a:endParaRPr/>
          </a:p>
        </p:txBody>
      </p:sp>
      <p:sp>
        <p:nvSpPr>
          <p:cNvPr id="21" name="object 21"/>
          <p:cNvSpPr/>
          <p:nvPr/>
        </p:nvSpPr>
        <p:spPr>
          <a:xfrm>
            <a:off x="809533" y="1999784"/>
            <a:ext cx="347980" cy="314960"/>
          </a:xfrm>
          <a:custGeom>
            <a:avLst/>
            <a:gdLst/>
            <a:ahLst/>
            <a:cxnLst/>
            <a:rect l="l" t="t" r="r" b="b"/>
            <a:pathLst>
              <a:path w="347980" h="314960">
                <a:moveTo>
                  <a:pt x="76468" y="314588"/>
                </a:moveTo>
                <a:lnTo>
                  <a:pt x="35760" y="303620"/>
                </a:lnTo>
                <a:lnTo>
                  <a:pt x="8281" y="279163"/>
                </a:lnTo>
                <a:lnTo>
                  <a:pt x="0" y="243405"/>
                </a:lnTo>
                <a:lnTo>
                  <a:pt x="16885" y="198536"/>
                </a:lnTo>
                <a:lnTo>
                  <a:pt x="48846" y="153083"/>
                </a:lnTo>
                <a:lnTo>
                  <a:pt x="85029" y="109580"/>
                </a:lnTo>
                <a:lnTo>
                  <a:pt x="125119" y="69976"/>
                </a:lnTo>
                <a:lnTo>
                  <a:pt x="168801" y="36219"/>
                </a:lnTo>
                <a:lnTo>
                  <a:pt x="226022" y="10312"/>
                </a:lnTo>
                <a:lnTo>
                  <a:pt x="297862" y="0"/>
                </a:lnTo>
                <a:lnTo>
                  <a:pt x="314121" y="3206"/>
                </a:lnTo>
                <a:lnTo>
                  <a:pt x="346261" y="36219"/>
                </a:lnTo>
                <a:lnTo>
                  <a:pt x="347689" y="51646"/>
                </a:lnTo>
                <a:lnTo>
                  <a:pt x="346922" y="59422"/>
                </a:lnTo>
                <a:lnTo>
                  <a:pt x="332139" y="113820"/>
                </a:lnTo>
                <a:lnTo>
                  <a:pt x="311328" y="158444"/>
                </a:lnTo>
                <a:lnTo>
                  <a:pt x="283944" y="199807"/>
                </a:lnTo>
                <a:lnTo>
                  <a:pt x="250775" y="236769"/>
                </a:lnTo>
                <a:lnTo>
                  <a:pt x="212609" y="268194"/>
                </a:lnTo>
                <a:lnTo>
                  <a:pt x="170234" y="292942"/>
                </a:lnTo>
                <a:lnTo>
                  <a:pt x="124436" y="309877"/>
                </a:lnTo>
                <a:lnTo>
                  <a:pt x="76468" y="314588"/>
                </a:lnTo>
                <a:close/>
              </a:path>
            </a:pathLst>
          </a:custGeom>
          <a:solidFill>
            <a:srgbClr val="000000"/>
          </a:solidFill>
        </p:spPr>
        <p:txBody>
          <a:bodyPr wrap="square" lIns="0" tIns="0" rIns="0" bIns="0" rtlCol="0"/>
          <a:lstStyle/>
          <a:p>
            <a:endParaRPr/>
          </a:p>
        </p:txBody>
      </p:sp>
      <p:sp>
        <p:nvSpPr>
          <p:cNvPr id="22" name="object 22"/>
          <p:cNvSpPr/>
          <p:nvPr/>
        </p:nvSpPr>
        <p:spPr>
          <a:xfrm>
            <a:off x="1897144" y="1303566"/>
            <a:ext cx="347980" cy="314960"/>
          </a:xfrm>
          <a:custGeom>
            <a:avLst/>
            <a:gdLst/>
            <a:ahLst/>
            <a:cxnLst/>
            <a:rect l="l" t="t" r="r" b="b"/>
            <a:pathLst>
              <a:path w="347980" h="314959">
                <a:moveTo>
                  <a:pt x="76468" y="314588"/>
                </a:moveTo>
                <a:lnTo>
                  <a:pt x="35760" y="303620"/>
                </a:lnTo>
                <a:lnTo>
                  <a:pt x="8281" y="279163"/>
                </a:lnTo>
                <a:lnTo>
                  <a:pt x="0" y="243405"/>
                </a:lnTo>
                <a:lnTo>
                  <a:pt x="16885" y="198536"/>
                </a:lnTo>
                <a:lnTo>
                  <a:pt x="48846" y="153083"/>
                </a:lnTo>
                <a:lnTo>
                  <a:pt x="85029" y="109580"/>
                </a:lnTo>
                <a:lnTo>
                  <a:pt x="125119" y="69975"/>
                </a:lnTo>
                <a:lnTo>
                  <a:pt x="168801" y="36219"/>
                </a:lnTo>
                <a:lnTo>
                  <a:pt x="226022" y="10312"/>
                </a:lnTo>
                <a:lnTo>
                  <a:pt x="297863" y="0"/>
                </a:lnTo>
                <a:lnTo>
                  <a:pt x="314121" y="3489"/>
                </a:lnTo>
                <a:lnTo>
                  <a:pt x="346260" y="36219"/>
                </a:lnTo>
                <a:lnTo>
                  <a:pt x="347689" y="51646"/>
                </a:lnTo>
                <a:lnTo>
                  <a:pt x="346922" y="59422"/>
                </a:lnTo>
                <a:lnTo>
                  <a:pt x="332138" y="113820"/>
                </a:lnTo>
                <a:lnTo>
                  <a:pt x="311328" y="158444"/>
                </a:lnTo>
                <a:lnTo>
                  <a:pt x="283944" y="199807"/>
                </a:lnTo>
                <a:lnTo>
                  <a:pt x="250775" y="236769"/>
                </a:lnTo>
                <a:lnTo>
                  <a:pt x="212609" y="268194"/>
                </a:lnTo>
                <a:lnTo>
                  <a:pt x="170234" y="292942"/>
                </a:lnTo>
                <a:lnTo>
                  <a:pt x="124436" y="309877"/>
                </a:lnTo>
                <a:lnTo>
                  <a:pt x="76468" y="314588"/>
                </a:lnTo>
                <a:close/>
              </a:path>
            </a:pathLst>
          </a:custGeom>
          <a:solidFill>
            <a:srgbClr val="000000"/>
          </a:solidFill>
        </p:spPr>
        <p:txBody>
          <a:bodyPr wrap="square" lIns="0" tIns="0" rIns="0" bIns="0" rtlCol="0"/>
          <a:lstStyle/>
          <a:p>
            <a:endParaRPr/>
          </a:p>
        </p:txBody>
      </p:sp>
      <p:sp>
        <p:nvSpPr>
          <p:cNvPr id="23" name="object 23"/>
          <p:cNvSpPr/>
          <p:nvPr/>
        </p:nvSpPr>
        <p:spPr>
          <a:xfrm>
            <a:off x="1708569" y="0"/>
            <a:ext cx="367030" cy="180340"/>
          </a:xfrm>
          <a:custGeom>
            <a:avLst/>
            <a:gdLst/>
            <a:ahLst/>
            <a:cxnLst/>
            <a:rect l="l" t="t" r="r" b="b"/>
            <a:pathLst>
              <a:path w="367030" h="180340">
                <a:moveTo>
                  <a:pt x="74907" y="179761"/>
                </a:moveTo>
                <a:lnTo>
                  <a:pt x="38756" y="168019"/>
                </a:lnTo>
                <a:lnTo>
                  <a:pt x="13485" y="146933"/>
                </a:lnTo>
                <a:lnTo>
                  <a:pt x="1449" y="122074"/>
                </a:lnTo>
                <a:lnTo>
                  <a:pt x="0" y="96712"/>
                </a:lnTo>
                <a:lnTo>
                  <a:pt x="6490" y="74117"/>
                </a:lnTo>
                <a:lnTo>
                  <a:pt x="21520" y="47665"/>
                </a:lnTo>
                <a:lnTo>
                  <a:pt x="40520" y="23477"/>
                </a:lnTo>
                <a:lnTo>
                  <a:pt x="62167" y="1301"/>
                </a:lnTo>
                <a:lnTo>
                  <a:pt x="63631" y="0"/>
                </a:lnTo>
                <a:lnTo>
                  <a:pt x="366478" y="0"/>
                </a:lnTo>
                <a:lnTo>
                  <a:pt x="324459" y="59619"/>
                </a:lnTo>
                <a:lnTo>
                  <a:pt x="289064" y="93411"/>
                </a:lnTo>
                <a:lnTo>
                  <a:pt x="248501" y="124075"/>
                </a:lnTo>
                <a:lnTo>
                  <a:pt x="204788" y="149826"/>
                </a:lnTo>
                <a:lnTo>
                  <a:pt x="159940" y="168880"/>
                </a:lnTo>
                <a:lnTo>
                  <a:pt x="115974" y="179453"/>
                </a:lnTo>
                <a:lnTo>
                  <a:pt x="74907" y="179761"/>
                </a:lnTo>
                <a:close/>
              </a:path>
            </a:pathLst>
          </a:custGeom>
          <a:solidFill>
            <a:srgbClr val="000000"/>
          </a:solidFill>
        </p:spPr>
        <p:txBody>
          <a:bodyPr wrap="square" lIns="0" tIns="0" rIns="0" bIns="0" rtlCol="0"/>
          <a:lstStyle/>
          <a:p>
            <a:endParaRPr/>
          </a:p>
        </p:txBody>
      </p:sp>
      <p:sp>
        <p:nvSpPr>
          <p:cNvPr id="24" name="object 24"/>
          <p:cNvSpPr/>
          <p:nvPr/>
        </p:nvSpPr>
        <p:spPr>
          <a:xfrm>
            <a:off x="1308918" y="482364"/>
            <a:ext cx="323850" cy="285115"/>
          </a:xfrm>
          <a:custGeom>
            <a:avLst/>
            <a:gdLst/>
            <a:ahLst/>
            <a:cxnLst/>
            <a:rect l="l" t="t" r="r" b="b"/>
            <a:pathLst>
              <a:path w="323850" h="285115">
                <a:moveTo>
                  <a:pt x="89982" y="284892"/>
                </a:moveTo>
                <a:lnTo>
                  <a:pt x="35874" y="272405"/>
                </a:lnTo>
                <a:lnTo>
                  <a:pt x="4735" y="237094"/>
                </a:lnTo>
                <a:lnTo>
                  <a:pt x="0" y="212831"/>
                </a:lnTo>
                <a:lnTo>
                  <a:pt x="3672" y="185202"/>
                </a:lnTo>
                <a:lnTo>
                  <a:pt x="39795" y="122972"/>
                </a:lnTo>
                <a:lnTo>
                  <a:pt x="74224" y="85872"/>
                </a:lnTo>
                <a:lnTo>
                  <a:pt x="111552" y="52545"/>
                </a:lnTo>
                <a:lnTo>
                  <a:pt x="152661" y="25255"/>
                </a:lnTo>
                <a:lnTo>
                  <a:pt x="198433" y="6265"/>
                </a:lnTo>
                <a:lnTo>
                  <a:pt x="242551" y="0"/>
                </a:lnTo>
                <a:lnTo>
                  <a:pt x="279096" y="6981"/>
                </a:lnTo>
                <a:lnTo>
                  <a:pt x="306094" y="25343"/>
                </a:lnTo>
                <a:lnTo>
                  <a:pt x="321568" y="53220"/>
                </a:lnTo>
                <a:lnTo>
                  <a:pt x="323544" y="88747"/>
                </a:lnTo>
                <a:lnTo>
                  <a:pt x="310045" y="130059"/>
                </a:lnTo>
                <a:lnTo>
                  <a:pt x="279097" y="175289"/>
                </a:lnTo>
                <a:lnTo>
                  <a:pt x="238674" y="216425"/>
                </a:lnTo>
                <a:lnTo>
                  <a:pt x="198663" y="247173"/>
                </a:lnTo>
                <a:lnTo>
                  <a:pt x="159952" y="268313"/>
                </a:lnTo>
                <a:lnTo>
                  <a:pt x="123429" y="280626"/>
                </a:lnTo>
                <a:lnTo>
                  <a:pt x="89982" y="284892"/>
                </a:lnTo>
                <a:close/>
              </a:path>
            </a:pathLst>
          </a:custGeom>
          <a:solidFill>
            <a:srgbClr val="000000"/>
          </a:solidFill>
        </p:spPr>
        <p:txBody>
          <a:bodyPr wrap="square" lIns="0" tIns="0" rIns="0" bIns="0" rtlCol="0"/>
          <a:lstStyle/>
          <a:p>
            <a:endParaRPr/>
          </a:p>
        </p:txBody>
      </p:sp>
      <p:sp>
        <p:nvSpPr>
          <p:cNvPr id="25" name="object 25"/>
          <p:cNvSpPr/>
          <p:nvPr/>
        </p:nvSpPr>
        <p:spPr>
          <a:xfrm>
            <a:off x="450443" y="250291"/>
            <a:ext cx="323850" cy="285115"/>
          </a:xfrm>
          <a:custGeom>
            <a:avLst/>
            <a:gdLst/>
            <a:ahLst/>
            <a:cxnLst/>
            <a:rect l="l" t="t" r="r" b="b"/>
            <a:pathLst>
              <a:path w="323850" h="285115">
                <a:moveTo>
                  <a:pt x="89771" y="284892"/>
                </a:moveTo>
                <a:lnTo>
                  <a:pt x="35725" y="272405"/>
                </a:lnTo>
                <a:lnTo>
                  <a:pt x="4685" y="237094"/>
                </a:lnTo>
                <a:lnTo>
                  <a:pt x="0" y="212831"/>
                </a:lnTo>
                <a:lnTo>
                  <a:pt x="3714" y="185202"/>
                </a:lnTo>
                <a:lnTo>
                  <a:pt x="39878" y="122972"/>
                </a:lnTo>
                <a:lnTo>
                  <a:pt x="74307" y="85872"/>
                </a:lnTo>
                <a:lnTo>
                  <a:pt x="111635" y="52545"/>
                </a:lnTo>
                <a:lnTo>
                  <a:pt x="152743" y="25255"/>
                </a:lnTo>
                <a:lnTo>
                  <a:pt x="198516" y="6265"/>
                </a:lnTo>
                <a:lnTo>
                  <a:pt x="242634" y="0"/>
                </a:lnTo>
                <a:lnTo>
                  <a:pt x="279179" y="6981"/>
                </a:lnTo>
                <a:lnTo>
                  <a:pt x="306177" y="25343"/>
                </a:lnTo>
                <a:lnTo>
                  <a:pt x="321651" y="53220"/>
                </a:lnTo>
                <a:lnTo>
                  <a:pt x="323626" y="88747"/>
                </a:lnTo>
                <a:lnTo>
                  <a:pt x="310127" y="130059"/>
                </a:lnTo>
                <a:lnTo>
                  <a:pt x="279179" y="175289"/>
                </a:lnTo>
                <a:lnTo>
                  <a:pt x="238625" y="216425"/>
                </a:lnTo>
                <a:lnTo>
                  <a:pt x="198524" y="247173"/>
                </a:lnTo>
                <a:lnTo>
                  <a:pt x="159759" y="268313"/>
                </a:lnTo>
                <a:lnTo>
                  <a:pt x="123214" y="280626"/>
                </a:lnTo>
                <a:lnTo>
                  <a:pt x="89771" y="284892"/>
                </a:lnTo>
                <a:close/>
              </a:path>
            </a:pathLst>
          </a:custGeom>
          <a:solidFill>
            <a:srgbClr val="000000"/>
          </a:solidFill>
        </p:spPr>
        <p:txBody>
          <a:bodyPr wrap="square" lIns="0" tIns="0" rIns="0" bIns="0" rtlCol="0"/>
          <a:lstStyle/>
          <a:p>
            <a:endParaRPr/>
          </a:p>
        </p:txBody>
      </p:sp>
      <p:sp>
        <p:nvSpPr>
          <p:cNvPr id="26" name="object 26"/>
          <p:cNvSpPr/>
          <p:nvPr/>
        </p:nvSpPr>
        <p:spPr>
          <a:xfrm>
            <a:off x="1653218" y="869470"/>
            <a:ext cx="355600" cy="320675"/>
          </a:xfrm>
          <a:custGeom>
            <a:avLst/>
            <a:gdLst/>
            <a:ahLst/>
            <a:cxnLst/>
            <a:rect l="l" t="t" r="r" b="b"/>
            <a:pathLst>
              <a:path w="355600" h="320675">
                <a:moveTo>
                  <a:pt x="96859" y="320674"/>
                </a:moveTo>
                <a:lnTo>
                  <a:pt x="34132" y="302484"/>
                </a:lnTo>
                <a:lnTo>
                  <a:pt x="1679" y="257067"/>
                </a:lnTo>
                <a:lnTo>
                  <a:pt x="0" y="226840"/>
                </a:lnTo>
                <a:lnTo>
                  <a:pt x="14683" y="187288"/>
                </a:lnTo>
                <a:lnTo>
                  <a:pt x="43860" y="144844"/>
                </a:lnTo>
                <a:lnTo>
                  <a:pt x="77323" y="106675"/>
                </a:lnTo>
                <a:lnTo>
                  <a:pt x="104862" y="79951"/>
                </a:lnTo>
                <a:lnTo>
                  <a:pt x="149125" y="48051"/>
                </a:lnTo>
                <a:lnTo>
                  <a:pt x="198421" y="23234"/>
                </a:lnTo>
                <a:lnTo>
                  <a:pt x="247297" y="6787"/>
                </a:lnTo>
                <a:lnTo>
                  <a:pt x="290302" y="0"/>
                </a:lnTo>
                <a:lnTo>
                  <a:pt x="321981" y="4158"/>
                </a:lnTo>
                <a:lnTo>
                  <a:pt x="336874" y="13402"/>
                </a:lnTo>
                <a:lnTo>
                  <a:pt x="346852" y="25789"/>
                </a:lnTo>
                <a:lnTo>
                  <a:pt x="352797" y="40943"/>
                </a:lnTo>
                <a:lnTo>
                  <a:pt x="355591" y="58487"/>
                </a:lnTo>
                <a:lnTo>
                  <a:pt x="355517" y="105197"/>
                </a:lnTo>
                <a:lnTo>
                  <a:pt x="345424" y="147443"/>
                </a:lnTo>
                <a:lnTo>
                  <a:pt x="319576" y="190820"/>
                </a:lnTo>
                <a:lnTo>
                  <a:pt x="272238" y="240926"/>
                </a:lnTo>
                <a:lnTo>
                  <a:pt x="225348" y="278070"/>
                </a:lnTo>
                <a:lnTo>
                  <a:pt x="179636" y="303025"/>
                </a:lnTo>
                <a:lnTo>
                  <a:pt x="136380" y="316867"/>
                </a:lnTo>
                <a:lnTo>
                  <a:pt x="96859" y="320674"/>
                </a:lnTo>
                <a:close/>
              </a:path>
            </a:pathLst>
          </a:custGeom>
          <a:solidFill>
            <a:srgbClr val="000000"/>
          </a:solidFill>
        </p:spPr>
        <p:txBody>
          <a:bodyPr wrap="square" lIns="0" tIns="0" rIns="0" bIns="0" rtlCol="0"/>
          <a:lstStyle/>
          <a:p>
            <a:endParaRPr/>
          </a:p>
        </p:txBody>
      </p:sp>
      <p:sp>
        <p:nvSpPr>
          <p:cNvPr id="27" name="object 27"/>
          <p:cNvSpPr/>
          <p:nvPr/>
        </p:nvSpPr>
        <p:spPr>
          <a:xfrm>
            <a:off x="259086" y="1785274"/>
            <a:ext cx="355600" cy="320675"/>
          </a:xfrm>
          <a:custGeom>
            <a:avLst/>
            <a:gdLst/>
            <a:ahLst/>
            <a:cxnLst/>
            <a:rect l="l" t="t" r="r" b="b"/>
            <a:pathLst>
              <a:path w="355600" h="320675">
                <a:moveTo>
                  <a:pt x="96859" y="320416"/>
                </a:moveTo>
                <a:lnTo>
                  <a:pt x="34132" y="302226"/>
                </a:lnTo>
                <a:lnTo>
                  <a:pt x="1679" y="256810"/>
                </a:lnTo>
                <a:lnTo>
                  <a:pt x="0" y="226583"/>
                </a:lnTo>
                <a:lnTo>
                  <a:pt x="14683" y="187031"/>
                </a:lnTo>
                <a:lnTo>
                  <a:pt x="43860" y="144586"/>
                </a:lnTo>
                <a:lnTo>
                  <a:pt x="77323" y="106417"/>
                </a:lnTo>
                <a:lnTo>
                  <a:pt x="104862" y="79693"/>
                </a:lnTo>
                <a:lnTo>
                  <a:pt x="149125" y="47857"/>
                </a:lnTo>
                <a:lnTo>
                  <a:pt x="198421" y="23169"/>
                </a:lnTo>
                <a:lnTo>
                  <a:pt x="247297" y="6820"/>
                </a:lnTo>
                <a:lnTo>
                  <a:pt x="290302" y="0"/>
                </a:lnTo>
                <a:lnTo>
                  <a:pt x="321981" y="3900"/>
                </a:lnTo>
                <a:lnTo>
                  <a:pt x="336874" y="13144"/>
                </a:lnTo>
                <a:lnTo>
                  <a:pt x="346852" y="25531"/>
                </a:lnTo>
                <a:lnTo>
                  <a:pt x="352797" y="40686"/>
                </a:lnTo>
                <a:lnTo>
                  <a:pt x="355591" y="58230"/>
                </a:lnTo>
                <a:lnTo>
                  <a:pt x="355517" y="104940"/>
                </a:lnTo>
                <a:lnTo>
                  <a:pt x="345424" y="147185"/>
                </a:lnTo>
                <a:lnTo>
                  <a:pt x="319576" y="190563"/>
                </a:lnTo>
                <a:lnTo>
                  <a:pt x="272238" y="240668"/>
                </a:lnTo>
                <a:lnTo>
                  <a:pt x="225348" y="277812"/>
                </a:lnTo>
                <a:lnTo>
                  <a:pt x="179636" y="302767"/>
                </a:lnTo>
                <a:lnTo>
                  <a:pt x="136380" y="316610"/>
                </a:lnTo>
                <a:lnTo>
                  <a:pt x="96859" y="320416"/>
                </a:lnTo>
                <a:close/>
              </a:path>
            </a:pathLst>
          </a:custGeom>
          <a:solidFill>
            <a:srgbClr val="000000"/>
          </a:solidFill>
        </p:spPr>
        <p:txBody>
          <a:bodyPr wrap="square" lIns="0" tIns="0" rIns="0" bIns="0" rtlCol="0"/>
          <a:lstStyle/>
          <a:p>
            <a:endParaRPr/>
          </a:p>
        </p:txBody>
      </p:sp>
      <p:sp>
        <p:nvSpPr>
          <p:cNvPr id="28" name="object 28"/>
          <p:cNvSpPr/>
          <p:nvPr/>
        </p:nvSpPr>
        <p:spPr>
          <a:xfrm>
            <a:off x="1028749" y="938748"/>
            <a:ext cx="370840" cy="302895"/>
          </a:xfrm>
          <a:custGeom>
            <a:avLst/>
            <a:gdLst/>
            <a:ahLst/>
            <a:cxnLst/>
            <a:rect l="l" t="t" r="r" b="b"/>
            <a:pathLst>
              <a:path w="370840" h="302894">
                <a:moveTo>
                  <a:pt x="88665" y="302783"/>
                </a:moveTo>
                <a:lnTo>
                  <a:pt x="45542" y="293248"/>
                </a:lnTo>
                <a:lnTo>
                  <a:pt x="16971" y="271736"/>
                </a:lnTo>
                <a:lnTo>
                  <a:pt x="2081" y="243528"/>
                </a:lnTo>
                <a:lnTo>
                  <a:pt x="0" y="213903"/>
                </a:lnTo>
                <a:lnTo>
                  <a:pt x="11735" y="178263"/>
                </a:lnTo>
                <a:lnTo>
                  <a:pt x="35158" y="142318"/>
                </a:lnTo>
                <a:lnTo>
                  <a:pt x="67720" y="107491"/>
                </a:lnTo>
                <a:lnTo>
                  <a:pt x="106873" y="75207"/>
                </a:lnTo>
                <a:lnTo>
                  <a:pt x="150067" y="46892"/>
                </a:lnTo>
                <a:lnTo>
                  <a:pt x="194753" y="23969"/>
                </a:lnTo>
                <a:lnTo>
                  <a:pt x="238383" y="7863"/>
                </a:lnTo>
                <a:lnTo>
                  <a:pt x="278406" y="0"/>
                </a:lnTo>
                <a:lnTo>
                  <a:pt x="312276" y="1802"/>
                </a:lnTo>
                <a:lnTo>
                  <a:pt x="337441" y="14697"/>
                </a:lnTo>
                <a:lnTo>
                  <a:pt x="359919" y="29428"/>
                </a:lnTo>
                <a:lnTo>
                  <a:pt x="370701" y="52225"/>
                </a:lnTo>
                <a:lnTo>
                  <a:pt x="370715" y="81171"/>
                </a:lnTo>
                <a:lnTo>
                  <a:pt x="360887" y="114351"/>
                </a:lnTo>
                <a:lnTo>
                  <a:pt x="342147" y="149849"/>
                </a:lnTo>
                <a:lnTo>
                  <a:pt x="315420" y="185749"/>
                </a:lnTo>
                <a:lnTo>
                  <a:pt x="281636" y="220136"/>
                </a:lnTo>
                <a:lnTo>
                  <a:pt x="241721" y="251094"/>
                </a:lnTo>
                <a:lnTo>
                  <a:pt x="196603" y="276708"/>
                </a:lnTo>
                <a:lnTo>
                  <a:pt x="147210" y="295062"/>
                </a:lnTo>
                <a:lnTo>
                  <a:pt x="88665" y="302783"/>
                </a:lnTo>
                <a:close/>
              </a:path>
            </a:pathLst>
          </a:custGeom>
          <a:solidFill>
            <a:srgbClr val="000000"/>
          </a:solidFill>
        </p:spPr>
        <p:txBody>
          <a:bodyPr wrap="square" lIns="0" tIns="0" rIns="0" bIns="0" rtlCol="0"/>
          <a:lstStyle/>
          <a:p>
            <a:endParaRPr/>
          </a:p>
        </p:txBody>
      </p:sp>
      <p:sp>
        <p:nvSpPr>
          <p:cNvPr id="29" name="object 29"/>
          <p:cNvSpPr/>
          <p:nvPr/>
        </p:nvSpPr>
        <p:spPr>
          <a:xfrm>
            <a:off x="1323202" y="1329222"/>
            <a:ext cx="321310" cy="287655"/>
          </a:xfrm>
          <a:custGeom>
            <a:avLst/>
            <a:gdLst/>
            <a:ahLst/>
            <a:cxnLst/>
            <a:rect l="l" t="t" r="r" b="b"/>
            <a:pathLst>
              <a:path w="321310" h="287655">
                <a:moveTo>
                  <a:pt x="64163" y="287407"/>
                </a:moveTo>
                <a:lnTo>
                  <a:pt x="23768" y="273741"/>
                </a:lnTo>
                <a:lnTo>
                  <a:pt x="640" y="231904"/>
                </a:lnTo>
                <a:lnTo>
                  <a:pt x="0" y="213879"/>
                </a:lnTo>
                <a:lnTo>
                  <a:pt x="4085" y="196859"/>
                </a:lnTo>
                <a:lnTo>
                  <a:pt x="45575" y="124314"/>
                </a:lnTo>
                <a:lnTo>
                  <a:pt x="74759" y="86823"/>
                </a:lnTo>
                <a:lnTo>
                  <a:pt x="108363" y="54097"/>
                </a:lnTo>
                <a:lnTo>
                  <a:pt x="147066" y="27874"/>
                </a:lnTo>
                <a:lnTo>
                  <a:pt x="191544" y="9893"/>
                </a:lnTo>
                <a:lnTo>
                  <a:pt x="269770" y="0"/>
                </a:lnTo>
                <a:lnTo>
                  <a:pt x="305638" y="12345"/>
                </a:lnTo>
                <a:lnTo>
                  <a:pt x="321277" y="47454"/>
                </a:lnTo>
                <a:lnTo>
                  <a:pt x="320752" y="55984"/>
                </a:lnTo>
                <a:lnTo>
                  <a:pt x="289130" y="125779"/>
                </a:lnTo>
                <a:lnTo>
                  <a:pt x="264038" y="168083"/>
                </a:lnTo>
                <a:lnTo>
                  <a:pt x="234720" y="206170"/>
                </a:lnTo>
                <a:lnTo>
                  <a:pt x="199303" y="238977"/>
                </a:lnTo>
                <a:lnTo>
                  <a:pt x="155917" y="265441"/>
                </a:lnTo>
                <a:lnTo>
                  <a:pt x="111615" y="281706"/>
                </a:lnTo>
                <a:lnTo>
                  <a:pt x="64163" y="287407"/>
                </a:lnTo>
                <a:close/>
              </a:path>
            </a:pathLst>
          </a:custGeom>
          <a:solidFill>
            <a:srgbClr val="000000"/>
          </a:solidFill>
        </p:spPr>
        <p:txBody>
          <a:bodyPr wrap="square" lIns="0" tIns="0" rIns="0" bIns="0" rtlCol="0"/>
          <a:lstStyle/>
          <a:p>
            <a:endParaRPr/>
          </a:p>
        </p:txBody>
      </p:sp>
      <p:sp>
        <p:nvSpPr>
          <p:cNvPr id="30" name="object 30"/>
          <p:cNvSpPr/>
          <p:nvPr/>
        </p:nvSpPr>
        <p:spPr>
          <a:xfrm>
            <a:off x="847256" y="1403645"/>
            <a:ext cx="325120" cy="297180"/>
          </a:xfrm>
          <a:custGeom>
            <a:avLst/>
            <a:gdLst/>
            <a:ahLst/>
            <a:cxnLst/>
            <a:rect l="l" t="t" r="r" b="b"/>
            <a:pathLst>
              <a:path w="325119" h="297180">
                <a:moveTo>
                  <a:pt x="76630" y="296993"/>
                </a:moveTo>
                <a:lnTo>
                  <a:pt x="49154" y="296899"/>
                </a:lnTo>
                <a:lnTo>
                  <a:pt x="25711" y="286178"/>
                </a:lnTo>
                <a:lnTo>
                  <a:pt x="8570" y="268791"/>
                </a:lnTo>
                <a:lnTo>
                  <a:pt x="0" y="248701"/>
                </a:lnTo>
                <a:lnTo>
                  <a:pt x="480" y="222628"/>
                </a:lnTo>
                <a:lnTo>
                  <a:pt x="29754" y="152591"/>
                </a:lnTo>
                <a:lnTo>
                  <a:pt x="59372" y="113601"/>
                </a:lnTo>
                <a:lnTo>
                  <a:pt x="99525" y="75279"/>
                </a:lnTo>
                <a:lnTo>
                  <a:pt x="150626" y="40114"/>
                </a:lnTo>
                <a:lnTo>
                  <a:pt x="213085" y="10592"/>
                </a:lnTo>
                <a:lnTo>
                  <a:pt x="267990" y="0"/>
                </a:lnTo>
                <a:lnTo>
                  <a:pt x="304665" y="11976"/>
                </a:lnTo>
                <a:lnTo>
                  <a:pt x="323433" y="38505"/>
                </a:lnTo>
                <a:lnTo>
                  <a:pt x="324616" y="71569"/>
                </a:lnTo>
                <a:lnTo>
                  <a:pt x="308537" y="103153"/>
                </a:lnTo>
                <a:lnTo>
                  <a:pt x="282863" y="142617"/>
                </a:lnTo>
                <a:lnTo>
                  <a:pt x="245425" y="184559"/>
                </a:lnTo>
                <a:lnTo>
                  <a:pt x="201154" y="224974"/>
                </a:lnTo>
                <a:lnTo>
                  <a:pt x="154978" y="259855"/>
                </a:lnTo>
                <a:lnTo>
                  <a:pt x="111827" y="285197"/>
                </a:lnTo>
                <a:lnTo>
                  <a:pt x="76630" y="296993"/>
                </a:lnTo>
                <a:close/>
              </a:path>
            </a:pathLst>
          </a:custGeom>
          <a:solidFill>
            <a:srgbClr val="000000"/>
          </a:solidFill>
        </p:spPr>
        <p:txBody>
          <a:bodyPr wrap="square" lIns="0" tIns="0" rIns="0" bIns="0" rtlCol="0"/>
          <a:lstStyle/>
          <a:p>
            <a:endParaRPr/>
          </a:p>
        </p:txBody>
      </p:sp>
      <p:sp>
        <p:nvSpPr>
          <p:cNvPr id="31" name="object 31"/>
          <p:cNvSpPr txBox="1">
            <a:spLocks noGrp="1"/>
          </p:cNvSpPr>
          <p:nvPr>
            <p:ph type="title"/>
          </p:nvPr>
        </p:nvSpPr>
        <p:spPr>
          <a:xfrm>
            <a:off x="4403810" y="2343577"/>
            <a:ext cx="9705340" cy="1490152"/>
          </a:xfrm>
          <a:prstGeom prst="rect">
            <a:avLst/>
          </a:prstGeom>
        </p:spPr>
        <p:txBody>
          <a:bodyPr vert="horz" wrap="square" lIns="0" tIns="12700" rIns="0" bIns="0" rtlCol="0">
            <a:spAutoFit/>
          </a:bodyPr>
          <a:lstStyle/>
          <a:p>
            <a:pPr marL="12700">
              <a:lnSpc>
                <a:spcPct val="100000"/>
              </a:lnSpc>
              <a:spcBef>
                <a:spcPts val="100"/>
              </a:spcBef>
            </a:pPr>
            <a:r>
              <a:rPr sz="9600" spc="1495" dirty="0"/>
              <a:t>I</a:t>
            </a:r>
            <a:r>
              <a:rPr sz="9600" spc="1485" dirty="0"/>
              <a:t>NAN</a:t>
            </a:r>
            <a:r>
              <a:rPr sz="9600" spc="1495" dirty="0"/>
              <a:t>I</a:t>
            </a:r>
            <a:r>
              <a:rPr sz="9600" spc="1485" dirty="0"/>
              <a:t>HU</a:t>
            </a:r>
            <a:r>
              <a:rPr sz="9600" spc="1490" dirty="0"/>
              <a:t>B</a:t>
            </a:r>
            <a:endParaRPr sz="9600" dirty="0"/>
          </a:p>
        </p:txBody>
      </p:sp>
      <p:sp>
        <p:nvSpPr>
          <p:cNvPr id="32" name="object 32"/>
          <p:cNvSpPr txBox="1"/>
          <p:nvPr/>
        </p:nvSpPr>
        <p:spPr>
          <a:xfrm>
            <a:off x="3444509" y="8039100"/>
            <a:ext cx="12330430" cy="945515"/>
          </a:xfrm>
          <a:prstGeom prst="rect">
            <a:avLst/>
          </a:prstGeom>
        </p:spPr>
        <p:txBody>
          <a:bodyPr vert="horz" wrap="square" lIns="0" tIns="17145" rIns="0" bIns="0" rtlCol="0">
            <a:spAutoFit/>
          </a:bodyPr>
          <a:lstStyle/>
          <a:p>
            <a:pPr marL="12700">
              <a:lnSpc>
                <a:spcPct val="100000"/>
              </a:lnSpc>
              <a:spcBef>
                <a:spcPts val="135"/>
              </a:spcBef>
            </a:pPr>
            <a:r>
              <a:rPr sz="6000" b="1" spc="-370" dirty="0" smtClean="0">
                <a:solidFill>
                  <a:srgbClr val="A5583C"/>
                </a:solidFill>
                <a:latin typeface="Cambria"/>
                <a:cs typeface="Cambria"/>
              </a:rPr>
              <a:t>Guide</a:t>
            </a:r>
            <a:r>
              <a:rPr lang="en-US" sz="6000" b="1" spc="-370" dirty="0" smtClean="0">
                <a:solidFill>
                  <a:srgbClr val="A5583C"/>
                </a:solidFill>
                <a:latin typeface="Cambria"/>
                <a:cs typeface="Cambria"/>
              </a:rPr>
              <a:t> By</a:t>
            </a:r>
            <a:r>
              <a:rPr sz="6000" b="1" spc="95" dirty="0" smtClean="0">
                <a:solidFill>
                  <a:srgbClr val="A5583C"/>
                </a:solidFill>
                <a:latin typeface="Cambria"/>
                <a:cs typeface="Cambria"/>
              </a:rPr>
              <a:t> </a:t>
            </a:r>
            <a:r>
              <a:rPr sz="6000" b="1" spc="-450" dirty="0">
                <a:solidFill>
                  <a:srgbClr val="A5583C"/>
                </a:solidFill>
                <a:latin typeface="Cambria"/>
                <a:cs typeface="Cambria"/>
              </a:rPr>
              <a:t>:</a:t>
            </a:r>
            <a:r>
              <a:rPr sz="6000" b="1" spc="95" dirty="0">
                <a:solidFill>
                  <a:srgbClr val="A5583C"/>
                </a:solidFill>
                <a:latin typeface="Cambria"/>
                <a:cs typeface="Cambria"/>
              </a:rPr>
              <a:t> </a:t>
            </a:r>
            <a:r>
              <a:rPr lang="en-US" sz="6000" b="1" spc="-330" dirty="0" err="1" smtClean="0">
                <a:solidFill>
                  <a:srgbClr val="A5583C"/>
                </a:solidFill>
                <a:latin typeface="Cambria"/>
                <a:cs typeface="Cambria"/>
              </a:rPr>
              <a:t>Pooja</a:t>
            </a:r>
            <a:r>
              <a:rPr lang="en-US" sz="6000" b="1" spc="-330" dirty="0" smtClean="0">
                <a:solidFill>
                  <a:srgbClr val="A5583C"/>
                </a:solidFill>
                <a:latin typeface="Cambria"/>
                <a:cs typeface="Cambria"/>
              </a:rPr>
              <a:t> </a:t>
            </a:r>
            <a:r>
              <a:rPr lang="en-US" sz="6000" b="1" spc="-330" dirty="0" err="1" smtClean="0">
                <a:solidFill>
                  <a:srgbClr val="A5583C"/>
                </a:solidFill>
                <a:latin typeface="Cambria"/>
                <a:cs typeface="Cambria"/>
              </a:rPr>
              <a:t>Bhaduriya</a:t>
            </a:r>
            <a:endParaRPr sz="6000" dirty="0">
              <a:latin typeface="Cambria"/>
              <a:cs typeface="Cambria"/>
            </a:endParaRPr>
          </a:p>
        </p:txBody>
      </p:sp>
      <p:sp>
        <p:nvSpPr>
          <p:cNvPr id="33" name="object 33"/>
          <p:cNvSpPr txBox="1"/>
          <p:nvPr/>
        </p:nvSpPr>
        <p:spPr>
          <a:xfrm>
            <a:off x="3581400" y="5067300"/>
            <a:ext cx="5899396" cy="1427955"/>
          </a:xfrm>
          <a:prstGeom prst="rect">
            <a:avLst/>
          </a:prstGeom>
        </p:spPr>
        <p:txBody>
          <a:bodyPr vert="horz" wrap="square" lIns="0" tIns="11430" rIns="0" bIns="0" rtlCol="0">
            <a:spAutoFit/>
          </a:bodyPr>
          <a:lstStyle/>
          <a:p>
            <a:pPr marL="46355" marR="5080" indent="-34290">
              <a:lnSpc>
                <a:spcPct val="117700"/>
              </a:lnSpc>
              <a:spcBef>
                <a:spcPts val="90"/>
              </a:spcBef>
              <a:tabLst>
                <a:tab pos="2835910" algn="l"/>
              </a:tabLst>
            </a:pPr>
            <a:r>
              <a:rPr sz="3900" b="1" spc="50" dirty="0" smtClean="0">
                <a:latin typeface="Roboto"/>
                <a:cs typeface="Roboto"/>
              </a:rPr>
              <a:t>P</a:t>
            </a:r>
            <a:r>
              <a:rPr sz="3900" b="1" spc="-385" dirty="0" smtClean="0">
                <a:latin typeface="Roboto"/>
                <a:cs typeface="Roboto"/>
              </a:rPr>
              <a:t> </a:t>
            </a:r>
            <a:r>
              <a:rPr sz="3900" b="1" spc="40" dirty="0" smtClean="0">
                <a:latin typeface="Roboto"/>
                <a:cs typeface="Roboto"/>
              </a:rPr>
              <a:t>E</a:t>
            </a:r>
            <a:r>
              <a:rPr sz="3900" b="1" spc="-385" dirty="0" smtClean="0">
                <a:latin typeface="Roboto"/>
                <a:cs typeface="Roboto"/>
              </a:rPr>
              <a:t> </a:t>
            </a:r>
            <a:r>
              <a:rPr sz="3900" b="1" spc="195" dirty="0" smtClean="0">
                <a:latin typeface="Roboto"/>
                <a:cs typeface="Roboto"/>
              </a:rPr>
              <a:t>T</a:t>
            </a:r>
            <a:r>
              <a:rPr sz="3900" b="1" spc="-385" dirty="0" smtClean="0">
                <a:latin typeface="Roboto"/>
                <a:cs typeface="Roboto"/>
              </a:rPr>
              <a:t> </a:t>
            </a:r>
            <a:r>
              <a:rPr sz="3900" b="1" spc="25" dirty="0" smtClean="0">
                <a:latin typeface="Roboto"/>
                <a:cs typeface="Roboto"/>
              </a:rPr>
              <a:t>H</a:t>
            </a:r>
            <a:r>
              <a:rPr sz="3900" b="1" spc="-385" dirty="0" smtClean="0">
                <a:latin typeface="Roboto"/>
                <a:cs typeface="Roboto"/>
              </a:rPr>
              <a:t> </a:t>
            </a:r>
            <a:r>
              <a:rPr sz="3900" b="1" spc="165" dirty="0" smtClean="0">
                <a:latin typeface="Roboto"/>
                <a:cs typeface="Roboto"/>
              </a:rPr>
              <a:t>A</a:t>
            </a:r>
            <a:r>
              <a:rPr sz="3900" b="1" spc="-385" dirty="0" smtClean="0">
                <a:latin typeface="Roboto"/>
                <a:cs typeface="Roboto"/>
              </a:rPr>
              <a:t> </a:t>
            </a:r>
            <a:r>
              <a:rPr sz="3900" b="1" spc="25" dirty="0" smtClean="0">
                <a:latin typeface="Roboto"/>
                <a:cs typeface="Roboto"/>
              </a:rPr>
              <a:t>N</a:t>
            </a:r>
            <a:r>
              <a:rPr sz="3900" b="1" spc="-385" dirty="0" smtClean="0">
                <a:latin typeface="Roboto"/>
                <a:cs typeface="Roboto"/>
              </a:rPr>
              <a:t> </a:t>
            </a:r>
            <a:r>
              <a:rPr sz="3900" b="1" dirty="0" smtClean="0">
                <a:latin typeface="Roboto"/>
                <a:cs typeface="Roboto"/>
              </a:rPr>
              <a:t>I</a:t>
            </a:r>
            <a:r>
              <a:rPr sz="3900" b="1" dirty="0">
                <a:latin typeface="Roboto"/>
                <a:cs typeface="Roboto"/>
              </a:rPr>
              <a:t>	</a:t>
            </a:r>
            <a:r>
              <a:rPr sz="3900" b="1" spc="50" dirty="0">
                <a:latin typeface="Roboto"/>
                <a:cs typeface="Roboto"/>
              </a:rPr>
              <a:t>M</a:t>
            </a:r>
            <a:r>
              <a:rPr sz="3900" b="1" spc="-385" dirty="0">
                <a:latin typeface="Roboto"/>
                <a:cs typeface="Roboto"/>
              </a:rPr>
              <a:t> </a:t>
            </a:r>
            <a:r>
              <a:rPr sz="3900" b="1" spc="165" dirty="0">
                <a:latin typeface="Roboto"/>
                <a:cs typeface="Roboto"/>
              </a:rPr>
              <a:t>A</a:t>
            </a:r>
            <a:r>
              <a:rPr sz="3900" b="1" spc="-385" dirty="0">
                <a:latin typeface="Roboto"/>
                <a:cs typeface="Roboto"/>
              </a:rPr>
              <a:t> </a:t>
            </a:r>
            <a:r>
              <a:rPr sz="3900" b="1" spc="-25" dirty="0">
                <a:latin typeface="Roboto"/>
                <a:cs typeface="Roboto"/>
              </a:rPr>
              <a:t>D</a:t>
            </a:r>
            <a:r>
              <a:rPr sz="3900" b="1" spc="-385" dirty="0">
                <a:latin typeface="Roboto"/>
                <a:cs typeface="Roboto"/>
              </a:rPr>
              <a:t> </a:t>
            </a:r>
            <a:r>
              <a:rPr sz="3900" b="1" spc="25" dirty="0">
                <a:latin typeface="Roboto"/>
                <a:cs typeface="Roboto"/>
              </a:rPr>
              <a:t>H</a:t>
            </a:r>
            <a:r>
              <a:rPr sz="3900" b="1" spc="-385" dirty="0">
                <a:latin typeface="Roboto"/>
                <a:cs typeface="Roboto"/>
              </a:rPr>
              <a:t> </a:t>
            </a:r>
            <a:r>
              <a:rPr sz="3900" b="1" spc="-95" dirty="0">
                <a:latin typeface="Roboto"/>
                <a:cs typeface="Roboto"/>
              </a:rPr>
              <a:t>U</a:t>
            </a:r>
            <a:r>
              <a:rPr sz="3900" b="1" spc="-385" dirty="0">
                <a:latin typeface="Roboto"/>
                <a:cs typeface="Roboto"/>
              </a:rPr>
              <a:t> </a:t>
            </a:r>
            <a:r>
              <a:rPr sz="3900" b="1" spc="25" dirty="0" smtClean="0">
                <a:latin typeface="Roboto"/>
                <a:cs typeface="Roboto"/>
              </a:rPr>
              <a:t>R</a:t>
            </a:r>
            <a:r>
              <a:rPr lang="en-US" sz="3900" b="1" spc="-385" dirty="0">
                <a:latin typeface="Roboto"/>
                <a:cs typeface="Roboto"/>
              </a:rPr>
              <a:t>I</a:t>
            </a:r>
            <a:r>
              <a:rPr sz="3900" b="1" dirty="0" smtClean="0">
                <a:latin typeface="Roboto"/>
                <a:cs typeface="Roboto"/>
              </a:rPr>
              <a:t> </a:t>
            </a:r>
            <a:r>
              <a:rPr sz="3900" b="1" spc="195" dirty="0">
                <a:latin typeface="Roboto"/>
                <a:cs typeface="Roboto"/>
              </a:rPr>
              <a:t>T</a:t>
            </a:r>
            <a:r>
              <a:rPr sz="3900" b="1" spc="-385" dirty="0">
                <a:latin typeface="Roboto"/>
                <a:cs typeface="Roboto"/>
              </a:rPr>
              <a:t> </a:t>
            </a:r>
            <a:r>
              <a:rPr sz="3900" b="1" spc="25" dirty="0">
                <a:latin typeface="Roboto"/>
                <a:cs typeface="Roboto"/>
              </a:rPr>
              <a:t>H</a:t>
            </a:r>
            <a:r>
              <a:rPr sz="3900" b="1" spc="-385" dirty="0">
                <a:latin typeface="Roboto"/>
                <a:cs typeface="Roboto"/>
              </a:rPr>
              <a:t> </a:t>
            </a:r>
            <a:r>
              <a:rPr sz="3900" b="1" spc="-95" dirty="0">
                <a:latin typeface="Roboto"/>
                <a:cs typeface="Roboto"/>
              </a:rPr>
              <a:t>U</a:t>
            </a:r>
            <a:r>
              <a:rPr sz="3900" b="1" spc="-385" dirty="0">
                <a:latin typeface="Roboto"/>
                <a:cs typeface="Roboto"/>
              </a:rPr>
              <a:t> </a:t>
            </a:r>
            <a:r>
              <a:rPr sz="3900" b="1" spc="50" dirty="0">
                <a:latin typeface="Roboto"/>
                <a:cs typeface="Roboto"/>
              </a:rPr>
              <a:t>M</a:t>
            </a:r>
            <a:r>
              <a:rPr sz="3900" b="1" spc="-385" dirty="0">
                <a:latin typeface="Roboto"/>
                <a:cs typeface="Roboto"/>
              </a:rPr>
              <a:t> </a:t>
            </a:r>
            <a:r>
              <a:rPr sz="3900" b="1" spc="50" dirty="0">
                <a:latin typeface="Roboto"/>
                <a:cs typeface="Roboto"/>
              </a:rPr>
              <a:t>M</a:t>
            </a:r>
            <a:r>
              <a:rPr sz="3900" b="1" spc="-385" dirty="0">
                <a:latin typeface="Roboto"/>
                <a:cs typeface="Roboto"/>
              </a:rPr>
              <a:t> </a:t>
            </a:r>
            <a:r>
              <a:rPr sz="3900" b="1" spc="165" dirty="0">
                <a:latin typeface="Roboto"/>
                <a:cs typeface="Roboto"/>
              </a:rPr>
              <a:t>A</a:t>
            </a:r>
            <a:r>
              <a:rPr sz="3900" b="1" spc="-385" dirty="0">
                <a:latin typeface="Roboto"/>
                <a:cs typeface="Roboto"/>
              </a:rPr>
              <a:t> </a:t>
            </a:r>
            <a:r>
              <a:rPr sz="3900" b="1" spc="25" dirty="0">
                <a:latin typeface="Roboto"/>
                <a:cs typeface="Roboto"/>
              </a:rPr>
              <a:t>R</a:t>
            </a:r>
            <a:r>
              <a:rPr sz="3900" b="1" spc="-385" dirty="0">
                <a:latin typeface="Roboto"/>
                <a:cs typeface="Roboto"/>
              </a:rPr>
              <a:t> </a:t>
            </a:r>
            <a:r>
              <a:rPr sz="3900" b="1" spc="10" dirty="0">
                <a:latin typeface="Roboto"/>
                <a:cs typeface="Roboto"/>
              </a:rPr>
              <a:t>K</a:t>
            </a:r>
            <a:r>
              <a:rPr sz="3900" b="1" spc="-385" dirty="0">
                <a:latin typeface="Roboto"/>
                <a:cs typeface="Roboto"/>
              </a:rPr>
              <a:t> </a:t>
            </a:r>
            <a:r>
              <a:rPr sz="3900" b="1" spc="30" dirty="0">
                <a:latin typeface="Roboto"/>
                <a:cs typeface="Roboto"/>
              </a:rPr>
              <a:t>O</a:t>
            </a:r>
            <a:r>
              <a:rPr sz="3900" b="1" spc="-385" dirty="0">
                <a:latin typeface="Roboto"/>
                <a:cs typeface="Roboto"/>
              </a:rPr>
              <a:t> </a:t>
            </a:r>
            <a:r>
              <a:rPr sz="3900" b="1" spc="50" dirty="0">
                <a:latin typeface="Roboto"/>
                <a:cs typeface="Roboto"/>
              </a:rPr>
              <a:t>M</a:t>
            </a:r>
            <a:r>
              <a:rPr sz="3900" b="1" spc="-385" dirty="0">
                <a:latin typeface="Roboto"/>
                <a:cs typeface="Roboto"/>
              </a:rPr>
              <a:t> </a:t>
            </a:r>
            <a:r>
              <a:rPr sz="3900" b="1" spc="165" dirty="0">
                <a:latin typeface="Roboto"/>
                <a:cs typeface="Roboto"/>
              </a:rPr>
              <a:t>A</a:t>
            </a:r>
            <a:r>
              <a:rPr sz="3900" b="1" spc="-385" dirty="0">
                <a:latin typeface="Roboto"/>
                <a:cs typeface="Roboto"/>
              </a:rPr>
              <a:t> </a:t>
            </a:r>
            <a:r>
              <a:rPr sz="3900" b="1" spc="-40" dirty="0">
                <a:latin typeface="Roboto"/>
                <a:cs typeface="Roboto"/>
              </a:rPr>
              <a:t>L</a:t>
            </a:r>
            <a:endParaRPr sz="3900" dirty="0">
              <a:latin typeface="Roboto"/>
              <a:cs typeface="Roboto"/>
            </a:endParaRPr>
          </a:p>
        </p:txBody>
      </p:sp>
      <p:sp>
        <p:nvSpPr>
          <p:cNvPr id="34" name="object 34"/>
          <p:cNvSpPr txBox="1"/>
          <p:nvPr/>
        </p:nvSpPr>
        <p:spPr>
          <a:xfrm>
            <a:off x="10058400" y="5067300"/>
            <a:ext cx="5138935" cy="1424305"/>
          </a:xfrm>
          <a:prstGeom prst="rect">
            <a:avLst/>
          </a:prstGeom>
        </p:spPr>
        <p:txBody>
          <a:bodyPr vert="horz" wrap="square" lIns="0" tIns="116839" rIns="0" bIns="0" rtlCol="0">
            <a:spAutoFit/>
          </a:bodyPr>
          <a:lstStyle/>
          <a:p>
            <a:pPr marL="46355">
              <a:lnSpc>
                <a:spcPct val="100000"/>
              </a:lnSpc>
              <a:spcBef>
                <a:spcPts val="919"/>
              </a:spcBef>
            </a:pPr>
            <a:r>
              <a:rPr sz="3900" b="1" spc="5" dirty="0">
                <a:latin typeface="Roboto"/>
                <a:cs typeface="Roboto"/>
              </a:rPr>
              <a:t>[</a:t>
            </a:r>
            <a:r>
              <a:rPr sz="3900" b="1" spc="-385" dirty="0">
                <a:latin typeface="Roboto"/>
                <a:cs typeface="Roboto"/>
              </a:rPr>
              <a:t> </a:t>
            </a:r>
            <a:r>
              <a:rPr sz="3900" b="1" spc="15" dirty="0">
                <a:latin typeface="Roboto"/>
                <a:cs typeface="Roboto"/>
              </a:rPr>
              <a:t>2</a:t>
            </a:r>
            <a:r>
              <a:rPr sz="3900" b="1" spc="-385" dirty="0">
                <a:latin typeface="Roboto"/>
                <a:cs typeface="Roboto"/>
              </a:rPr>
              <a:t> </a:t>
            </a:r>
            <a:r>
              <a:rPr sz="3900" b="1" spc="15" dirty="0">
                <a:latin typeface="Roboto"/>
                <a:cs typeface="Roboto"/>
              </a:rPr>
              <a:t>1</a:t>
            </a:r>
            <a:r>
              <a:rPr sz="3900" b="1" spc="-385" dirty="0">
                <a:latin typeface="Roboto"/>
                <a:cs typeface="Roboto"/>
              </a:rPr>
              <a:t> </a:t>
            </a:r>
            <a:r>
              <a:rPr sz="3900" b="1" spc="15" dirty="0">
                <a:latin typeface="Roboto"/>
                <a:cs typeface="Roboto"/>
              </a:rPr>
              <a:t>5</a:t>
            </a:r>
            <a:r>
              <a:rPr sz="3900" b="1" spc="-385" dirty="0">
                <a:latin typeface="Roboto"/>
                <a:cs typeface="Roboto"/>
              </a:rPr>
              <a:t> </a:t>
            </a:r>
            <a:r>
              <a:rPr sz="3900" b="1" spc="15" dirty="0">
                <a:latin typeface="Roboto"/>
                <a:cs typeface="Roboto"/>
              </a:rPr>
              <a:t>4</a:t>
            </a:r>
            <a:r>
              <a:rPr sz="3900" b="1" spc="-385" dirty="0">
                <a:latin typeface="Roboto"/>
                <a:cs typeface="Roboto"/>
              </a:rPr>
              <a:t> </a:t>
            </a:r>
            <a:r>
              <a:rPr sz="3900" b="1" spc="15" dirty="0">
                <a:latin typeface="Roboto"/>
                <a:cs typeface="Roboto"/>
              </a:rPr>
              <a:t>9</a:t>
            </a:r>
            <a:r>
              <a:rPr sz="3900" b="1" spc="-385" dirty="0">
                <a:latin typeface="Roboto"/>
                <a:cs typeface="Roboto"/>
              </a:rPr>
              <a:t> </a:t>
            </a:r>
            <a:r>
              <a:rPr sz="3900" b="1" spc="15" dirty="0">
                <a:latin typeface="Roboto"/>
                <a:cs typeface="Roboto"/>
              </a:rPr>
              <a:t>0</a:t>
            </a:r>
            <a:r>
              <a:rPr sz="3900" b="1" spc="-385" dirty="0">
                <a:latin typeface="Roboto"/>
                <a:cs typeface="Roboto"/>
              </a:rPr>
              <a:t> </a:t>
            </a:r>
            <a:r>
              <a:rPr sz="3900" b="1" spc="15" dirty="0">
                <a:latin typeface="Roboto"/>
                <a:cs typeface="Roboto"/>
              </a:rPr>
              <a:t>6</a:t>
            </a:r>
            <a:r>
              <a:rPr sz="3900" b="1" spc="-385" dirty="0">
                <a:latin typeface="Roboto"/>
                <a:cs typeface="Roboto"/>
              </a:rPr>
              <a:t> </a:t>
            </a:r>
            <a:r>
              <a:rPr sz="3900" b="1" spc="15" dirty="0">
                <a:latin typeface="Roboto"/>
                <a:cs typeface="Roboto"/>
              </a:rPr>
              <a:t>9</a:t>
            </a:r>
            <a:r>
              <a:rPr sz="3900" b="1" spc="-385" dirty="0">
                <a:latin typeface="Roboto"/>
                <a:cs typeface="Roboto"/>
              </a:rPr>
              <a:t> </a:t>
            </a:r>
            <a:r>
              <a:rPr sz="3900" b="1" spc="15" dirty="0">
                <a:latin typeface="Roboto"/>
                <a:cs typeface="Roboto"/>
              </a:rPr>
              <a:t>4</a:t>
            </a:r>
            <a:r>
              <a:rPr sz="3900" b="1" spc="-385" dirty="0">
                <a:latin typeface="Roboto"/>
                <a:cs typeface="Roboto"/>
              </a:rPr>
              <a:t> </a:t>
            </a:r>
            <a:r>
              <a:rPr sz="3900" b="1" spc="15" dirty="0">
                <a:latin typeface="Roboto"/>
                <a:cs typeface="Roboto"/>
              </a:rPr>
              <a:t>0</a:t>
            </a:r>
            <a:r>
              <a:rPr sz="3900" b="1" spc="-385" dirty="0">
                <a:latin typeface="Roboto"/>
                <a:cs typeface="Roboto"/>
              </a:rPr>
              <a:t> </a:t>
            </a:r>
            <a:r>
              <a:rPr sz="3900" b="1" spc="15" dirty="0">
                <a:latin typeface="Roboto"/>
                <a:cs typeface="Roboto"/>
              </a:rPr>
              <a:t>1</a:t>
            </a:r>
            <a:r>
              <a:rPr sz="3900" b="1" spc="-385" dirty="0">
                <a:latin typeface="Roboto"/>
                <a:cs typeface="Roboto"/>
              </a:rPr>
              <a:t> </a:t>
            </a:r>
            <a:r>
              <a:rPr sz="3900" b="1" spc="15" dirty="0">
                <a:latin typeface="Roboto"/>
                <a:cs typeface="Roboto"/>
              </a:rPr>
              <a:t>0</a:t>
            </a:r>
            <a:r>
              <a:rPr sz="3900" b="1" spc="-385" dirty="0">
                <a:latin typeface="Roboto"/>
                <a:cs typeface="Roboto"/>
              </a:rPr>
              <a:t> </a:t>
            </a:r>
            <a:r>
              <a:rPr sz="3900" b="1" spc="5" dirty="0">
                <a:latin typeface="Roboto"/>
                <a:cs typeface="Roboto"/>
              </a:rPr>
              <a:t>]</a:t>
            </a:r>
            <a:endParaRPr sz="3900" dirty="0">
              <a:latin typeface="Roboto"/>
              <a:cs typeface="Roboto"/>
            </a:endParaRPr>
          </a:p>
          <a:p>
            <a:pPr marL="12700">
              <a:lnSpc>
                <a:spcPct val="100000"/>
              </a:lnSpc>
              <a:spcBef>
                <a:spcPts val="825"/>
              </a:spcBef>
            </a:pPr>
            <a:r>
              <a:rPr sz="3900" b="1" spc="5" dirty="0">
                <a:latin typeface="Roboto"/>
                <a:cs typeface="Roboto"/>
              </a:rPr>
              <a:t>[</a:t>
            </a:r>
            <a:r>
              <a:rPr sz="3900" b="1" spc="-385" dirty="0">
                <a:latin typeface="Roboto"/>
                <a:cs typeface="Roboto"/>
              </a:rPr>
              <a:t> </a:t>
            </a:r>
            <a:r>
              <a:rPr sz="3900" b="1" spc="15" dirty="0">
                <a:latin typeface="Roboto"/>
                <a:cs typeface="Roboto"/>
              </a:rPr>
              <a:t>2</a:t>
            </a:r>
            <a:r>
              <a:rPr sz="3900" b="1" spc="-385" dirty="0">
                <a:latin typeface="Roboto"/>
                <a:cs typeface="Roboto"/>
              </a:rPr>
              <a:t> </a:t>
            </a:r>
            <a:r>
              <a:rPr sz="3900" b="1" spc="15" dirty="0">
                <a:latin typeface="Roboto"/>
                <a:cs typeface="Roboto"/>
              </a:rPr>
              <a:t>1</a:t>
            </a:r>
            <a:r>
              <a:rPr sz="3900" b="1" spc="-385" dirty="0">
                <a:latin typeface="Roboto"/>
                <a:cs typeface="Roboto"/>
              </a:rPr>
              <a:t> </a:t>
            </a:r>
            <a:r>
              <a:rPr sz="3900" b="1" spc="15" dirty="0">
                <a:latin typeface="Roboto"/>
                <a:cs typeface="Roboto"/>
              </a:rPr>
              <a:t>5</a:t>
            </a:r>
            <a:r>
              <a:rPr sz="3900" b="1" spc="-385" dirty="0">
                <a:latin typeface="Roboto"/>
                <a:cs typeface="Roboto"/>
              </a:rPr>
              <a:t> </a:t>
            </a:r>
            <a:r>
              <a:rPr sz="3900" b="1" spc="15" dirty="0">
                <a:latin typeface="Roboto"/>
                <a:cs typeface="Roboto"/>
              </a:rPr>
              <a:t>4</a:t>
            </a:r>
            <a:r>
              <a:rPr sz="3900" b="1" spc="-385" dirty="0">
                <a:latin typeface="Roboto"/>
                <a:cs typeface="Roboto"/>
              </a:rPr>
              <a:t> </a:t>
            </a:r>
            <a:r>
              <a:rPr sz="3900" b="1" spc="15" dirty="0">
                <a:latin typeface="Roboto"/>
                <a:cs typeface="Roboto"/>
              </a:rPr>
              <a:t>9</a:t>
            </a:r>
            <a:r>
              <a:rPr sz="3900" b="1" spc="-385" dirty="0">
                <a:latin typeface="Roboto"/>
                <a:cs typeface="Roboto"/>
              </a:rPr>
              <a:t> </a:t>
            </a:r>
            <a:r>
              <a:rPr sz="3900" b="1" spc="15" dirty="0">
                <a:latin typeface="Roboto"/>
                <a:cs typeface="Roboto"/>
              </a:rPr>
              <a:t>0</a:t>
            </a:r>
            <a:r>
              <a:rPr sz="3900" b="1" spc="-385" dirty="0">
                <a:latin typeface="Roboto"/>
                <a:cs typeface="Roboto"/>
              </a:rPr>
              <a:t> </a:t>
            </a:r>
            <a:r>
              <a:rPr sz="3900" b="1" spc="15" dirty="0">
                <a:latin typeface="Roboto"/>
                <a:cs typeface="Roboto"/>
              </a:rPr>
              <a:t>6</a:t>
            </a:r>
            <a:r>
              <a:rPr sz="3900" b="1" spc="-385" dirty="0">
                <a:latin typeface="Roboto"/>
                <a:cs typeface="Roboto"/>
              </a:rPr>
              <a:t> </a:t>
            </a:r>
            <a:r>
              <a:rPr sz="3900" b="1" spc="15" dirty="0">
                <a:latin typeface="Roboto"/>
                <a:cs typeface="Roboto"/>
              </a:rPr>
              <a:t>9</a:t>
            </a:r>
            <a:r>
              <a:rPr sz="3900" b="1" spc="-385" dirty="0">
                <a:latin typeface="Roboto"/>
                <a:cs typeface="Roboto"/>
              </a:rPr>
              <a:t> </a:t>
            </a:r>
            <a:r>
              <a:rPr sz="3900" b="1" spc="15" dirty="0">
                <a:latin typeface="Roboto"/>
                <a:cs typeface="Roboto"/>
              </a:rPr>
              <a:t>4</a:t>
            </a:r>
            <a:r>
              <a:rPr sz="3900" b="1" spc="-385" dirty="0">
                <a:latin typeface="Roboto"/>
                <a:cs typeface="Roboto"/>
              </a:rPr>
              <a:t> </a:t>
            </a:r>
            <a:r>
              <a:rPr sz="3900" b="1" spc="15" dirty="0">
                <a:latin typeface="Roboto"/>
                <a:cs typeface="Roboto"/>
              </a:rPr>
              <a:t>0</a:t>
            </a:r>
            <a:r>
              <a:rPr sz="3900" b="1" spc="-385" dirty="0">
                <a:latin typeface="Roboto"/>
                <a:cs typeface="Roboto"/>
              </a:rPr>
              <a:t> </a:t>
            </a:r>
            <a:r>
              <a:rPr sz="3900" b="1" spc="15" dirty="0">
                <a:latin typeface="Roboto"/>
                <a:cs typeface="Roboto"/>
              </a:rPr>
              <a:t>0</a:t>
            </a:r>
            <a:r>
              <a:rPr sz="3900" b="1" spc="-385" dirty="0">
                <a:latin typeface="Roboto"/>
                <a:cs typeface="Roboto"/>
              </a:rPr>
              <a:t> </a:t>
            </a:r>
            <a:r>
              <a:rPr sz="3900" b="1" spc="15" dirty="0">
                <a:latin typeface="Roboto"/>
                <a:cs typeface="Roboto"/>
              </a:rPr>
              <a:t>7</a:t>
            </a:r>
            <a:r>
              <a:rPr sz="3900" b="1" spc="-385" dirty="0">
                <a:latin typeface="Roboto"/>
                <a:cs typeface="Roboto"/>
              </a:rPr>
              <a:t> </a:t>
            </a:r>
            <a:r>
              <a:rPr sz="3900" b="1" spc="5" dirty="0">
                <a:latin typeface="Roboto"/>
                <a:cs typeface="Roboto"/>
              </a:rPr>
              <a:t>]</a:t>
            </a:r>
            <a:endParaRPr sz="3900" dirty="0">
              <a:latin typeface="Roboto"/>
              <a:cs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95400" y="1485900"/>
            <a:ext cx="14325600" cy="8688070"/>
          </a:xfrm>
          <a:custGeom>
            <a:avLst/>
            <a:gdLst/>
            <a:ahLst/>
            <a:cxnLst/>
            <a:rect l="l" t="t" r="r" b="b"/>
            <a:pathLst>
              <a:path w="14325600" h="8688070">
                <a:moveTo>
                  <a:pt x="0" y="0"/>
                </a:moveTo>
                <a:lnTo>
                  <a:pt x="14325522" y="0"/>
                </a:lnTo>
                <a:lnTo>
                  <a:pt x="14325522" y="8687693"/>
                </a:lnTo>
                <a:lnTo>
                  <a:pt x="0" y="8687693"/>
                </a:lnTo>
                <a:lnTo>
                  <a:pt x="0" y="0"/>
                </a:lnTo>
                <a:close/>
              </a:path>
            </a:pathLst>
          </a:custGeom>
          <a:solidFill>
            <a:srgbClr val="A5583C"/>
          </a:solidFill>
        </p:spPr>
        <p:txBody>
          <a:bodyPr wrap="square" lIns="0" tIns="0" rIns="0" bIns="0" rtlCol="0"/>
          <a:lstStyle/>
          <a:p>
            <a:endParaRPr/>
          </a:p>
        </p:txBody>
      </p:sp>
      <p:sp>
        <p:nvSpPr>
          <p:cNvPr id="3" name="object 3"/>
          <p:cNvSpPr/>
          <p:nvPr/>
        </p:nvSpPr>
        <p:spPr>
          <a:xfrm>
            <a:off x="17234979" y="9553923"/>
            <a:ext cx="441325" cy="399415"/>
          </a:xfrm>
          <a:custGeom>
            <a:avLst/>
            <a:gdLst/>
            <a:ahLst/>
            <a:cxnLst/>
            <a:rect l="l" t="t" r="r" b="b"/>
            <a:pathLst>
              <a:path w="441325" h="399415">
                <a:moveTo>
                  <a:pt x="111119" y="399095"/>
                </a:moveTo>
                <a:lnTo>
                  <a:pt x="70284" y="393293"/>
                </a:lnTo>
                <a:lnTo>
                  <a:pt x="36025" y="376718"/>
                </a:lnTo>
                <a:lnTo>
                  <a:pt x="11533" y="349089"/>
                </a:lnTo>
                <a:lnTo>
                  <a:pt x="0" y="310127"/>
                </a:lnTo>
                <a:lnTo>
                  <a:pt x="4617" y="259550"/>
                </a:lnTo>
                <a:lnTo>
                  <a:pt x="31199" y="208358"/>
                </a:lnTo>
                <a:lnTo>
                  <a:pt x="83966" y="148137"/>
                </a:lnTo>
                <a:lnTo>
                  <a:pt x="117341" y="117536"/>
                </a:lnTo>
                <a:lnTo>
                  <a:pt x="153870" y="88151"/>
                </a:lnTo>
                <a:lnTo>
                  <a:pt x="192422" y="61141"/>
                </a:lnTo>
                <a:lnTo>
                  <a:pt x="231865" y="37662"/>
                </a:lnTo>
                <a:lnTo>
                  <a:pt x="271070" y="18874"/>
                </a:lnTo>
                <a:lnTo>
                  <a:pt x="308906" y="5934"/>
                </a:lnTo>
                <a:lnTo>
                  <a:pt x="344241" y="0"/>
                </a:lnTo>
                <a:lnTo>
                  <a:pt x="375945" y="2229"/>
                </a:lnTo>
                <a:lnTo>
                  <a:pt x="402887" y="13780"/>
                </a:lnTo>
                <a:lnTo>
                  <a:pt x="423936" y="35811"/>
                </a:lnTo>
                <a:lnTo>
                  <a:pt x="437961" y="69479"/>
                </a:lnTo>
                <a:lnTo>
                  <a:pt x="441138" y="111370"/>
                </a:lnTo>
                <a:lnTo>
                  <a:pt x="431405" y="153623"/>
                </a:lnTo>
                <a:lnTo>
                  <a:pt x="411118" y="195285"/>
                </a:lnTo>
                <a:lnTo>
                  <a:pt x="382633" y="235404"/>
                </a:lnTo>
                <a:lnTo>
                  <a:pt x="348309" y="273026"/>
                </a:lnTo>
                <a:lnTo>
                  <a:pt x="310501" y="307200"/>
                </a:lnTo>
                <a:lnTo>
                  <a:pt x="271568" y="336973"/>
                </a:lnTo>
                <a:lnTo>
                  <a:pt x="233864" y="361392"/>
                </a:lnTo>
                <a:lnTo>
                  <a:pt x="199749" y="379505"/>
                </a:lnTo>
                <a:lnTo>
                  <a:pt x="155338" y="394406"/>
                </a:lnTo>
                <a:lnTo>
                  <a:pt x="111119" y="399095"/>
                </a:lnTo>
                <a:close/>
              </a:path>
            </a:pathLst>
          </a:custGeom>
          <a:solidFill>
            <a:srgbClr val="000000"/>
          </a:solidFill>
        </p:spPr>
        <p:txBody>
          <a:bodyPr wrap="square" lIns="0" tIns="0" rIns="0" bIns="0" rtlCol="0"/>
          <a:lstStyle/>
          <a:p>
            <a:endParaRPr/>
          </a:p>
        </p:txBody>
      </p:sp>
      <p:sp>
        <p:nvSpPr>
          <p:cNvPr id="4" name="object 4"/>
          <p:cNvSpPr/>
          <p:nvPr/>
        </p:nvSpPr>
        <p:spPr>
          <a:xfrm>
            <a:off x="16216684" y="10261195"/>
            <a:ext cx="172720" cy="26034"/>
          </a:xfrm>
          <a:custGeom>
            <a:avLst/>
            <a:gdLst/>
            <a:ahLst/>
            <a:cxnLst/>
            <a:rect l="l" t="t" r="r" b="b"/>
            <a:pathLst>
              <a:path w="172719" h="26034">
                <a:moveTo>
                  <a:pt x="172531" y="25804"/>
                </a:moveTo>
                <a:lnTo>
                  <a:pt x="0" y="25804"/>
                </a:lnTo>
                <a:lnTo>
                  <a:pt x="20870" y="15073"/>
                </a:lnTo>
                <a:lnTo>
                  <a:pt x="72913" y="0"/>
                </a:lnTo>
                <a:lnTo>
                  <a:pt x="124164" y="131"/>
                </a:lnTo>
                <a:lnTo>
                  <a:pt x="168051" y="21963"/>
                </a:lnTo>
                <a:lnTo>
                  <a:pt x="172531" y="25804"/>
                </a:lnTo>
                <a:close/>
              </a:path>
            </a:pathLst>
          </a:custGeom>
          <a:solidFill>
            <a:srgbClr val="000000"/>
          </a:solidFill>
        </p:spPr>
        <p:txBody>
          <a:bodyPr wrap="square" lIns="0" tIns="0" rIns="0" bIns="0" rtlCol="0"/>
          <a:lstStyle/>
          <a:p>
            <a:endParaRPr/>
          </a:p>
        </p:txBody>
      </p:sp>
      <p:sp>
        <p:nvSpPr>
          <p:cNvPr id="5" name="object 5"/>
          <p:cNvSpPr/>
          <p:nvPr/>
        </p:nvSpPr>
        <p:spPr>
          <a:xfrm>
            <a:off x="17743053" y="8950128"/>
            <a:ext cx="353060" cy="322580"/>
          </a:xfrm>
          <a:custGeom>
            <a:avLst/>
            <a:gdLst/>
            <a:ahLst/>
            <a:cxnLst/>
            <a:rect l="l" t="t" r="r" b="b"/>
            <a:pathLst>
              <a:path w="353059" h="322579">
                <a:moveTo>
                  <a:pt x="73213" y="322066"/>
                </a:moveTo>
                <a:lnTo>
                  <a:pt x="46058" y="317407"/>
                </a:lnTo>
                <a:lnTo>
                  <a:pt x="23936" y="301842"/>
                </a:lnTo>
                <a:lnTo>
                  <a:pt x="8150" y="273739"/>
                </a:lnTo>
                <a:lnTo>
                  <a:pt x="0" y="231464"/>
                </a:lnTo>
                <a:lnTo>
                  <a:pt x="6771" y="186698"/>
                </a:lnTo>
                <a:lnTo>
                  <a:pt x="29436" y="142379"/>
                </a:lnTo>
                <a:lnTo>
                  <a:pt x="62401" y="101181"/>
                </a:lnTo>
                <a:lnTo>
                  <a:pt x="100069" y="65783"/>
                </a:lnTo>
                <a:lnTo>
                  <a:pt x="136845" y="38858"/>
                </a:lnTo>
                <a:lnTo>
                  <a:pt x="183107" y="15073"/>
                </a:lnTo>
                <a:lnTo>
                  <a:pt x="235150" y="0"/>
                </a:lnTo>
                <a:lnTo>
                  <a:pt x="286401" y="131"/>
                </a:lnTo>
                <a:lnTo>
                  <a:pt x="330287" y="21963"/>
                </a:lnTo>
                <a:lnTo>
                  <a:pt x="352487" y="64241"/>
                </a:lnTo>
                <a:lnTo>
                  <a:pt x="351194" y="90494"/>
                </a:lnTo>
                <a:lnTo>
                  <a:pt x="329442" y="142764"/>
                </a:lnTo>
                <a:lnTo>
                  <a:pt x="294949" y="186533"/>
                </a:lnTo>
                <a:lnTo>
                  <a:pt x="238955" y="238949"/>
                </a:lnTo>
                <a:lnTo>
                  <a:pt x="206148" y="264316"/>
                </a:lnTo>
                <a:lnTo>
                  <a:pt x="171869" y="286944"/>
                </a:lnTo>
                <a:lnTo>
                  <a:pt x="137419" y="305201"/>
                </a:lnTo>
                <a:lnTo>
                  <a:pt x="73213" y="322066"/>
                </a:lnTo>
                <a:close/>
              </a:path>
            </a:pathLst>
          </a:custGeom>
          <a:solidFill>
            <a:srgbClr val="000000"/>
          </a:solidFill>
        </p:spPr>
        <p:txBody>
          <a:bodyPr wrap="square" lIns="0" tIns="0" rIns="0" bIns="0" rtlCol="0"/>
          <a:lstStyle/>
          <a:p>
            <a:endParaRPr/>
          </a:p>
        </p:txBody>
      </p:sp>
      <p:sp>
        <p:nvSpPr>
          <p:cNvPr id="6" name="object 6"/>
          <p:cNvSpPr/>
          <p:nvPr/>
        </p:nvSpPr>
        <p:spPr>
          <a:xfrm>
            <a:off x="17840937" y="9628411"/>
            <a:ext cx="408305" cy="358775"/>
          </a:xfrm>
          <a:custGeom>
            <a:avLst/>
            <a:gdLst/>
            <a:ahLst/>
            <a:cxnLst/>
            <a:rect l="l" t="t" r="r" b="b"/>
            <a:pathLst>
              <a:path w="408305" h="358775">
                <a:moveTo>
                  <a:pt x="99307" y="358243"/>
                </a:moveTo>
                <a:lnTo>
                  <a:pt x="48301" y="344653"/>
                </a:lnTo>
                <a:lnTo>
                  <a:pt x="13867" y="313983"/>
                </a:lnTo>
                <a:lnTo>
                  <a:pt x="0" y="269748"/>
                </a:lnTo>
                <a:lnTo>
                  <a:pt x="2026" y="243643"/>
                </a:lnTo>
                <a:lnTo>
                  <a:pt x="26498" y="185654"/>
                </a:lnTo>
                <a:lnTo>
                  <a:pt x="49941" y="154650"/>
                </a:lnTo>
                <a:lnTo>
                  <a:pt x="84298" y="116980"/>
                </a:lnTo>
                <a:lnTo>
                  <a:pt x="120844" y="81987"/>
                </a:lnTo>
                <a:lnTo>
                  <a:pt x="160147" y="51129"/>
                </a:lnTo>
                <a:lnTo>
                  <a:pt x="202775" y="25868"/>
                </a:lnTo>
                <a:lnTo>
                  <a:pt x="249296" y="7661"/>
                </a:lnTo>
                <a:lnTo>
                  <a:pt x="293152" y="0"/>
                </a:lnTo>
                <a:lnTo>
                  <a:pt x="331585" y="2746"/>
                </a:lnTo>
                <a:lnTo>
                  <a:pt x="363428" y="14795"/>
                </a:lnTo>
                <a:lnTo>
                  <a:pt x="387511" y="35041"/>
                </a:lnTo>
                <a:lnTo>
                  <a:pt x="402667" y="62380"/>
                </a:lnTo>
                <a:lnTo>
                  <a:pt x="407729" y="95704"/>
                </a:lnTo>
                <a:lnTo>
                  <a:pt x="401527" y="133910"/>
                </a:lnTo>
                <a:lnTo>
                  <a:pt x="382895" y="175890"/>
                </a:lnTo>
                <a:lnTo>
                  <a:pt x="350663" y="220541"/>
                </a:lnTo>
                <a:lnTo>
                  <a:pt x="311813" y="261373"/>
                </a:lnTo>
                <a:lnTo>
                  <a:pt x="273111" y="294419"/>
                </a:lnTo>
                <a:lnTo>
                  <a:pt x="235058" y="320119"/>
                </a:lnTo>
                <a:lnTo>
                  <a:pt x="198151" y="338912"/>
                </a:lnTo>
                <a:lnTo>
                  <a:pt x="129777" y="357534"/>
                </a:lnTo>
                <a:lnTo>
                  <a:pt x="99307" y="358243"/>
                </a:lnTo>
                <a:close/>
              </a:path>
            </a:pathLst>
          </a:custGeom>
          <a:solidFill>
            <a:srgbClr val="000000"/>
          </a:solidFill>
        </p:spPr>
        <p:txBody>
          <a:bodyPr wrap="square" lIns="0" tIns="0" rIns="0" bIns="0" rtlCol="0"/>
          <a:lstStyle/>
          <a:p>
            <a:endParaRPr/>
          </a:p>
        </p:txBody>
      </p:sp>
      <p:sp>
        <p:nvSpPr>
          <p:cNvPr id="7" name="object 7"/>
          <p:cNvSpPr/>
          <p:nvPr/>
        </p:nvSpPr>
        <p:spPr>
          <a:xfrm>
            <a:off x="16762117" y="9336123"/>
            <a:ext cx="408305" cy="358775"/>
          </a:xfrm>
          <a:custGeom>
            <a:avLst/>
            <a:gdLst/>
            <a:ahLst/>
            <a:cxnLst/>
            <a:rect l="l" t="t" r="r" b="b"/>
            <a:pathLst>
              <a:path w="408305" h="358775">
                <a:moveTo>
                  <a:pt x="99054" y="358243"/>
                </a:moveTo>
                <a:lnTo>
                  <a:pt x="48111" y="344653"/>
                </a:lnTo>
                <a:lnTo>
                  <a:pt x="13770" y="313983"/>
                </a:lnTo>
                <a:lnTo>
                  <a:pt x="0" y="269748"/>
                </a:lnTo>
                <a:lnTo>
                  <a:pt x="2069" y="243643"/>
                </a:lnTo>
                <a:lnTo>
                  <a:pt x="26597" y="185654"/>
                </a:lnTo>
                <a:lnTo>
                  <a:pt x="50048" y="154650"/>
                </a:lnTo>
                <a:lnTo>
                  <a:pt x="84405" y="116980"/>
                </a:lnTo>
                <a:lnTo>
                  <a:pt x="120951" y="81987"/>
                </a:lnTo>
                <a:lnTo>
                  <a:pt x="160254" y="51129"/>
                </a:lnTo>
                <a:lnTo>
                  <a:pt x="202883" y="25868"/>
                </a:lnTo>
                <a:lnTo>
                  <a:pt x="249403" y="7661"/>
                </a:lnTo>
                <a:lnTo>
                  <a:pt x="293259" y="0"/>
                </a:lnTo>
                <a:lnTo>
                  <a:pt x="331693" y="2746"/>
                </a:lnTo>
                <a:lnTo>
                  <a:pt x="363535" y="14795"/>
                </a:lnTo>
                <a:lnTo>
                  <a:pt x="387618" y="35041"/>
                </a:lnTo>
                <a:lnTo>
                  <a:pt x="402775" y="62380"/>
                </a:lnTo>
                <a:lnTo>
                  <a:pt x="407836" y="95704"/>
                </a:lnTo>
                <a:lnTo>
                  <a:pt x="401634" y="133910"/>
                </a:lnTo>
                <a:lnTo>
                  <a:pt x="383002" y="175890"/>
                </a:lnTo>
                <a:lnTo>
                  <a:pt x="350770" y="220541"/>
                </a:lnTo>
                <a:lnTo>
                  <a:pt x="311788" y="261373"/>
                </a:lnTo>
                <a:lnTo>
                  <a:pt x="272986" y="294419"/>
                </a:lnTo>
                <a:lnTo>
                  <a:pt x="234862" y="320119"/>
                </a:lnTo>
                <a:lnTo>
                  <a:pt x="197910" y="338912"/>
                </a:lnTo>
                <a:lnTo>
                  <a:pt x="129509" y="357534"/>
                </a:lnTo>
                <a:lnTo>
                  <a:pt x="99054" y="358243"/>
                </a:lnTo>
                <a:close/>
              </a:path>
            </a:pathLst>
          </a:custGeom>
          <a:solidFill>
            <a:srgbClr val="000000"/>
          </a:solidFill>
        </p:spPr>
        <p:txBody>
          <a:bodyPr wrap="square" lIns="0" tIns="0" rIns="0" bIns="0" rtlCol="0"/>
          <a:lstStyle/>
          <a:p>
            <a:endParaRPr/>
          </a:p>
        </p:txBody>
      </p:sp>
      <p:sp>
        <p:nvSpPr>
          <p:cNvPr id="8" name="object 8"/>
          <p:cNvSpPr/>
          <p:nvPr/>
        </p:nvSpPr>
        <p:spPr>
          <a:xfrm>
            <a:off x="17638645" y="10202296"/>
            <a:ext cx="317500" cy="85090"/>
          </a:xfrm>
          <a:custGeom>
            <a:avLst/>
            <a:gdLst/>
            <a:ahLst/>
            <a:cxnLst/>
            <a:rect l="l" t="t" r="r" b="b"/>
            <a:pathLst>
              <a:path w="317500" h="85090">
                <a:moveTo>
                  <a:pt x="316878" y="84702"/>
                </a:moveTo>
                <a:lnTo>
                  <a:pt x="0" y="84702"/>
                </a:lnTo>
                <a:lnTo>
                  <a:pt x="38729" y="59743"/>
                </a:lnTo>
                <a:lnTo>
                  <a:pt x="85531" y="35136"/>
                </a:lnTo>
                <a:lnTo>
                  <a:pt x="131781" y="16285"/>
                </a:lnTo>
                <a:lnTo>
                  <a:pt x="175627" y="4226"/>
                </a:lnTo>
                <a:lnTo>
                  <a:pt x="215213" y="0"/>
                </a:lnTo>
                <a:lnTo>
                  <a:pt x="248688" y="4643"/>
                </a:lnTo>
                <a:lnTo>
                  <a:pt x="297271" y="32478"/>
                </a:lnTo>
                <a:lnTo>
                  <a:pt x="311491" y="52100"/>
                </a:lnTo>
                <a:lnTo>
                  <a:pt x="317385" y="76965"/>
                </a:lnTo>
                <a:lnTo>
                  <a:pt x="316878" y="84702"/>
                </a:lnTo>
                <a:close/>
              </a:path>
            </a:pathLst>
          </a:custGeom>
          <a:solidFill>
            <a:srgbClr val="000000"/>
          </a:solidFill>
        </p:spPr>
        <p:txBody>
          <a:bodyPr wrap="square" lIns="0" tIns="0" rIns="0" bIns="0" rtlCol="0"/>
          <a:lstStyle/>
          <a:p>
            <a:endParaRPr/>
          </a:p>
        </p:txBody>
      </p:sp>
      <p:grpSp>
        <p:nvGrpSpPr>
          <p:cNvPr id="9" name="object 9"/>
          <p:cNvGrpSpPr/>
          <p:nvPr/>
        </p:nvGrpSpPr>
        <p:grpSpPr>
          <a:xfrm>
            <a:off x="16182691" y="566722"/>
            <a:ext cx="2105660" cy="5316855"/>
            <a:chOff x="16182691" y="566722"/>
            <a:chExt cx="2105660" cy="5316855"/>
          </a:xfrm>
        </p:grpSpPr>
        <p:sp>
          <p:nvSpPr>
            <p:cNvPr id="10" name="object 10"/>
            <p:cNvSpPr/>
            <p:nvPr/>
          </p:nvSpPr>
          <p:spPr>
            <a:xfrm>
              <a:off x="17344815" y="2525223"/>
              <a:ext cx="943610" cy="2640965"/>
            </a:xfrm>
            <a:custGeom>
              <a:avLst/>
              <a:gdLst/>
              <a:ahLst/>
              <a:cxnLst/>
              <a:rect l="l" t="t" r="r" b="b"/>
              <a:pathLst>
                <a:path w="943609" h="2640965">
                  <a:moveTo>
                    <a:pt x="943184" y="2640574"/>
                  </a:moveTo>
                  <a:lnTo>
                    <a:pt x="0" y="2091812"/>
                  </a:lnTo>
                  <a:lnTo>
                    <a:pt x="0" y="548762"/>
                  </a:lnTo>
                  <a:lnTo>
                    <a:pt x="943184" y="0"/>
                  </a:lnTo>
                  <a:lnTo>
                    <a:pt x="943184" y="2640574"/>
                  </a:lnTo>
                  <a:close/>
                </a:path>
              </a:pathLst>
            </a:custGeom>
            <a:solidFill>
              <a:srgbClr val="A5583C"/>
            </a:solidFill>
          </p:spPr>
          <p:txBody>
            <a:bodyPr wrap="square" lIns="0" tIns="0" rIns="0" bIns="0" rtlCol="0"/>
            <a:lstStyle/>
            <a:p>
              <a:endParaRPr/>
            </a:p>
          </p:txBody>
        </p:sp>
        <p:sp>
          <p:nvSpPr>
            <p:cNvPr id="11" name="object 11"/>
            <p:cNvSpPr/>
            <p:nvPr/>
          </p:nvSpPr>
          <p:spPr>
            <a:xfrm>
              <a:off x="16182683" y="566724"/>
              <a:ext cx="2005330" cy="5316855"/>
            </a:xfrm>
            <a:custGeom>
              <a:avLst/>
              <a:gdLst/>
              <a:ahLst/>
              <a:cxnLst/>
              <a:rect l="l" t="t" r="r" b="b"/>
              <a:pathLst>
                <a:path w="2005330" h="5316855">
                  <a:moveTo>
                    <a:pt x="1927123" y="4574425"/>
                  </a:moveTo>
                  <a:lnTo>
                    <a:pt x="1501863" y="4327004"/>
                  </a:lnTo>
                  <a:lnTo>
                    <a:pt x="1076604" y="4574425"/>
                  </a:lnTo>
                  <a:lnTo>
                    <a:pt x="1076604" y="5069268"/>
                  </a:lnTo>
                  <a:lnTo>
                    <a:pt x="1501863" y="5316690"/>
                  </a:lnTo>
                  <a:lnTo>
                    <a:pt x="1927123" y="5069268"/>
                  </a:lnTo>
                  <a:lnTo>
                    <a:pt x="1927123" y="4574425"/>
                  </a:lnTo>
                  <a:close/>
                </a:path>
                <a:path w="2005330" h="5316855">
                  <a:moveTo>
                    <a:pt x="2005241" y="583349"/>
                  </a:moveTo>
                  <a:lnTo>
                    <a:pt x="1002626" y="0"/>
                  </a:lnTo>
                  <a:lnTo>
                    <a:pt x="0" y="583349"/>
                  </a:lnTo>
                  <a:lnTo>
                    <a:pt x="0" y="1750034"/>
                  </a:lnTo>
                  <a:lnTo>
                    <a:pt x="1002626" y="2333383"/>
                  </a:lnTo>
                  <a:lnTo>
                    <a:pt x="2005241" y="1750034"/>
                  </a:lnTo>
                  <a:lnTo>
                    <a:pt x="2005241" y="583349"/>
                  </a:lnTo>
                  <a:close/>
                </a:path>
              </a:pathLst>
            </a:custGeom>
            <a:solidFill>
              <a:srgbClr val="000000"/>
            </a:solidFill>
          </p:spPr>
          <p:txBody>
            <a:bodyPr wrap="square" lIns="0" tIns="0" rIns="0" bIns="0" rtlCol="0"/>
            <a:lstStyle/>
            <a:p>
              <a:endParaRPr/>
            </a:p>
          </p:txBody>
        </p:sp>
      </p:grpSp>
      <p:sp>
        <p:nvSpPr>
          <p:cNvPr id="12" name="object 12"/>
          <p:cNvSpPr/>
          <p:nvPr/>
        </p:nvSpPr>
        <p:spPr>
          <a:xfrm>
            <a:off x="0" y="1"/>
            <a:ext cx="1315720" cy="1435100"/>
          </a:xfrm>
          <a:custGeom>
            <a:avLst/>
            <a:gdLst/>
            <a:ahLst/>
            <a:cxnLst/>
            <a:rect l="l" t="t" r="r" b="b"/>
            <a:pathLst>
              <a:path w="1315720" h="1435100">
                <a:moveTo>
                  <a:pt x="104260" y="1435100"/>
                </a:moveTo>
                <a:lnTo>
                  <a:pt x="73230" y="1435100"/>
                </a:lnTo>
                <a:lnTo>
                  <a:pt x="70506" y="1422400"/>
                </a:lnTo>
                <a:lnTo>
                  <a:pt x="56204" y="1384300"/>
                </a:lnTo>
                <a:lnTo>
                  <a:pt x="47435" y="1346200"/>
                </a:lnTo>
                <a:lnTo>
                  <a:pt x="40199" y="1320800"/>
                </a:lnTo>
                <a:lnTo>
                  <a:pt x="33985" y="1282700"/>
                </a:lnTo>
                <a:lnTo>
                  <a:pt x="28281" y="1257300"/>
                </a:lnTo>
                <a:lnTo>
                  <a:pt x="24610" y="1231900"/>
                </a:lnTo>
                <a:lnTo>
                  <a:pt x="20875" y="1206500"/>
                </a:lnTo>
                <a:lnTo>
                  <a:pt x="17267" y="1181100"/>
                </a:lnTo>
                <a:lnTo>
                  <a:pt x="11531" y="1143000"/>
                </a:lnTo>
                <a:lnTo>
                  <a:pt x="6892" y="1104900"/>
                </a:lnTo>
                <a:lnTo>
                  <a:pt x="4444" y="1079500"/>
                </a:lnTo>
                <a:lnTo>
                  <a:pt x="1390" y="1054100"/>
                </a:lnTo>
                <a:lnTo>
                  <a:pt x="0" y="1054100"/>
                </a:lnTo>
                <a:lnTo>
                  <a:pt x="0" y="0"/>
                </a:lnTo>
                <a:lnTo>
                  <a:pt x="120903" y="0"/>
                </a:lnTo>
                <a:lnTo>
                  <a:pt x="118179" y="12700"/>
                </a:lnTo>
                <a:lnTo>
                  <a:pt x="110007" y="25400"/>
                </a:lnTo>
                <a:lnTo>
                  <a:pt x="108645" y="25400"/>
                </a:lnTo>
                <a:lnTo>
                  <a:pt x="108538" y="38100"/>
                </a:lnTo>
                <a:lnTo>
                  <a:pt x="109326" y="50800"/>
                </a:lnTo>
                <a:lnTo>
                  <a:pt x="111135" y="50800"/>
                </a:lnTo>
                <a:lnTo>
                  <a:pt x="114093" y="63500"/>
                </a:lnTo>
                <a:lnTo>
                  <a:pt x="117583" y="63500"/>
                </a:lnTo>
                <a:lnTo>
                  <a:pt x="120052" y="76200"/>
                </a:lnTo>
                <a:lnTo>
                  <a:pt x="20790" y="76200"/>
                </a:lnTo>
                <a:lnTo>
                  <a:pt x="20109" y="88900"/>
                </a:lnTo>
                <a:lnTo>
                  <a:pt x="15341" y="88900"/>
                </a:lnTo>
                <a:lnTo>
                  <a:pt x="14660" y="101600"/>
                </a:lnTo>
                <a:lnTo>
                  <a:pt x="14384" y="101600"/>
                </a:lnTo>
                <a:lnTo>
                  <a:pt x="14490" y="114300"/>
                </a:lnTo>
                <a:lnTo>
                  <a:pt x="14852" y="127000"/>
                </a:lnTo>
                <a:lnTo>
                  <a:pt x="15342" y="127000"/>
                </a:lnTo>
                <a:lnTo>
                  <a:pt x="18066" y="139700"/>
                </a:lnTo>
                <a:lnTo>
                  <a:pt x="17385" y="139700"/>
                </a:lnTo>
                <a:lnTo>
                  <a:pt x="16150" y="165100"/>
                </a:lnTo>
                <a:lnTo>
                  <a:pt x="17214" y="190500"/>
                </a:lnTo>
                <a:lnTo>
                  <a:pt x="18534" y="203200"/>
                </a:lnTo>
                <a:lnTo>
                  <a:pt x="18066" y="228600"/>
                </a:lnTo>
                <a:lnTo>
                  <a:pt x="17438" y="254000"/>
                </a:lnTo>
                <a:lnTo>
                  <a:pt x="18151" y="266700"/>
                </a:lnTo>
                <a:lnTo>
                  <a:pt x="19502" y="279400"/>
                </a:lnTo>
                <a:lnTo>
                  <a:pt x="20790" y="292100"/>
                </a:lnTo>
                <a:lnTo>
                  <a:pt x="22471" y="317500"/>
                </a:lnTo>
                <a:lnTo>
                  <a:pt x="23514" y="355600"/>
                </a:lnTo>
                <a:lnTo>
                  <a:pt x="24046" y="381000"/>
                </a:lnTo>
                <a:lnTo>
                  <a:pt x="24195" y="406400"/>
                </a:lnTo>
                <a:lnTo>
                  <a:pt x="24663" y="431800"/>
                </a:lnTo>
                <a:lnTo>
                  <a:pt x="25898" y="457200"/>
                </a:lnTo>
                <a:lnTo>
                  <a:pt x="27643" y="495300"/>
                </a:lnTo>
                <a:lnTo>
                  <a:pt x="29643" y="520700"/>
                </a:lnTo>
                <a:lnTo>
                  <a:pt x="31303" y="533400"/>
                </a:lnTo>
                <a:lnTo>
                  <a:pt x="32708" y="558800"/>
                </a:lnTo>
                <a:lnTo>
                  <a:pt x="33091" y="571500"/>
                </a:lnTo>
                <a:lnTo>
                  <a:pt x="31686" y="596900"/>
                </a:lnTo>
                <a:lnTo>
                  <a:pt x="34336" y="609600"/>
                </a:lnTo>
                <a:lnTo>
                  <a:pt x="34496" y="622300"/>
                </a:lnTo>
                <a:lnTo>
                  <a:pt x="34272" y="635000"/>
                </a:lnTo>
                <a:lnTo>
                  <a:pt x="35773" y="647700"/>
                </a:lnTo>
                <a:lnTo>
                  <a:pt x="38337" y="660400"/>
                </a:lnTo>
                <a:lnTo>
                  <a:pt x="39944" y="673100"/>
                </a:lnTo>
                <a:lnTo>
                  <a:pt x="40657" y="685800"/>
                </a:lnTo>
                <a:lnTo>
                  <a:pt x="40540" y="698500"/>
                </a:lnTo>
                <a:lnTo>
                  <a:pt x="40881" y="711200"/>
                </a:lnTo>
                <a:lnTo>
                  <a:pt x="41732" y="711200"/>
                </a:lnTo>
                <a:lnTo>
                  <a:pt x="43945" y="736600"/>
                </a:lnTo>
                <a:lnTo>
                  <a:pt x="44914" y="749300"/>
                </a:lnTo>
                <a:lnTo>
                  <a:pt x="45563" y="749300"/>
                </a:lnTo>
                <a:lnTo>
                  <a:pt x="45573" y="762000"/>
                </a:lnTo>
                <a:lnTo>
                  <a:pt x="44626" y="774700"/>
                </a:lnTo>
                <a:lnTo>
                  <a:pt x="43264" y="774700"/>
                </a:lnTo>
                <a:lnTo>
                  <a:pt x="43945" y="787400"/>
                </a:lnTo>
                <a:lnTo>
                  <a:pt x="44626" y="787400"/>
                </a:lnTo>
                <a:lnTo>
                  <a:pt x="48840" y="825500"/>
                </a:lnTo>
                <a:lnTo>
                  <a:pt x="52288" y="850900"/>
                </a:lnTo>
                <a:lnTo>
                  <a:pt x="54970" y="876300"/>
                </a:lnTo>
                <a:lnTo>
                  <a:pt x="57630" y="914400"/>
                </a:lnTo>
                <a:lnTo>
                  <a:pt x="58758" y="927100"/>
                </a:lnTo>
                <a:lnTo>
                  <a:pt x="60141" y="939800"/>
                </a:lnTo>
                <a:lnTo>
                  <a:pt x="61652" y="952500"/>
                </a:lnTo>
                <a:lnTo>
                  <a:pt x="63217" y="952500"/>
                </a:lnTo>
                <a:lnTo>
                  <a:pt x="64462" y="965200"/>
                </a:lnTo>
                <a:lnTo>
                  <a:pt x="64813" y="977900"/>
                </a:lnTo>
                <a:lnTo>
                  <a:pt x="63696" y="990600"/>
                </a:lnTo>
                <a:lnTo>
                  <a:pt x="66962" y="1016000"/>
                </a:lnTo>
                <a:lnTo>
                  <a:pt x="68378" y="1028700"/>
                </a:lnTo>
                <a:lnTo>
                  <a:pt x="69155" y="1041400"/>
                </a:lnTo>
                <a:lnTo>
                  <a:pt x="70506" y="1066800"/>
                </a:lnTo>
                <a:lnTo>
                  <a:pt x="76476" y="1104900"/>
                </a:lnTo>
                <a:lnTo>
                  <a:pt x="81999" y="1143000"/>
                </a:lnTo>
                <a:lnTo>
                  <a:pt x="86883" y="1181100"/>
                </a:lnTo>
                <a:lnTo>
                  <a:pt x="90937" y="1231900"/>
                </a:lnTo>
                <a:lnTo>
                  <a:pt x="94311" y="1257300"/>
                </a:lnTo>
                <a:lnTo>
                  <a:pt x="99025" y="1282700"/>
                </a:lnTo>
                <a:lnTo>
                  <a:pt x="104633" y="1308100"/>
                </a:lnTo>
                <a:lnTo>
                  <a:pt x="110688" y="1346200"/>
                </a:lnTo>
                <a:lnTo>
                  <a:pt x="113646" y="1358900"/>
                </a:lnTo>
                <a:lnTo>
                  <a:pt x="115455" y="1371600"/>
                </a:lnTo>
                <a:lnTo>
                  <a:pt x="116242" y="1397000"/>
                </a:lnTo>
                <a:lnTo>
                  <a:pt x="116136" y="1409700"/>
                </a:lnTo>
                <a:lnTo>
                  <a:pt x="114646" y="1422400"/>
                </a:lnTo>
                <a:lnTo>
                  <a:pt x="110858" y="1422400"/>
                </a:lnTo>
                <a:lnTo>
                  <a:pt x="104260" y="1435100"/>
                </a:lnTo>
                <a:close/>
              </a:path>
              <a:path w="1315720" h="1435100">
                <a:moveTo>
                  <a:pt x="226550" y="12700"/>
                </a:moveTo>
                <a:lnTo>
                  <a:pt x="137727" y="12700"/>
                </a:lnTo>
                <a:lnTo>
                  <a:pt x="131119" y="0"/>
                </a:lnTo>
                <a:lnTo>
                  <a:pt x="222666" y="0"/>
                </a:lnTo>
                <a:lnTo>
                  <a:pt x="226550" y="12700"/>
                </a:lnTo>
                <a:close/>
              </a:path>
              <a:path w="1315720" h="1435100">
                <a:moveTo>
                  <a:pt x="1033503" y="609600"/>
                </a:moveTo>
                <a:lnTo>
                  <a:pt x="1000238" y="609600"/>
                </a:lnTo>
                <a:lnTo>
                  <a:pt x="987532" y="596900"/>
                </a:lnTo>
                <a:lnTo>
                  <a:pt x="975337" y="596900"/>
                </a:lnTo>
                <a:lnTo>
                  <a:pt x="964036" y="584200"/>
                </a:lnTo>
                <a:lnTo>
                  <a:pt x="953682" y="584200"/>
                </a:lnTo>
                <a:lnTo>
                  <a:pt x="942498" y="571500"/>
                </a:lnTo>
                <a:lnTo>
                  <a:pt x="931186" y="558800"/>
                </a:lnTo>
                <a:lnTo>
                  <a:pt x="920449" y="558800"/>
                </a:lnTo>
                <a:lnTo>
                  <a:pt x="904902" y="546100"/>
                </a:lnTo>
                <a:lnTo>
                  <a:pt x="873042" y="520700"/>
                </a:lnTo>
                <a:lnTo>
                  <a:pt x="857112" y="495300"/>
                </a:lnTo>
                <a:lnTo>
                  <a:pt x="846641" y="495300"/>
                </a:lnTo>
                <a:lnTo>
                  <a:pt x="841693" y="482600"/>
                </a:lnTo>
                <a:lnTo>
                  <a:pt x="831233" y="482600"/>
                </a:lnTo>
                <a:lnTo>
                  <a:pt x="827146" y="469900"/>
                </a:lnTo>
                <a:lnTo>
                  <a:pt x="821017" y="469900"/>
                </a:lnTo>
                <a:lnTo>
                  <a:pt x="811291" y="457200"/>
                </a:lnTo>
                <a:lnTo>
                  <a:pt x="802458" y="457200"/>
                </a:lnTo>
                <a:lnTo>
                  <a:pt x="794392" y="444500"/>
                </a:lnTo>
                <a:lnTo>
                  <a:pt x="786965" y="431800"/>
                </a:lnTo>
                <a:lnTo>
                  <a:pt x="778792" y="431800"/>
                </a:lnTo>
                <a:lnTo>
                  <a:pt x="770396" y="419100"/>
                </a:lnTo>
                <a:lnTo>
                  <a:pt x="763213" y="419100"/>
                </a:lnTo>
                <a:lnTo>
                  <a:pt x="756669" y="406400"/>
                </a:lnTo>
                <a:lnTo>
                  <a:pt x="750188" y="406400"/>
                </a:lnTo>
                <a:lnTo>
                  <a:pt x="686851" y="342900"/>
                </a:lnTo>
                <a:lnTo>
                  <a:pt x="677646" y="342900"/>
                </a:lnTo>
                <a:lnTo>
                  <a:pt x="668378" y="330200"/>
                </a:lnTo>
                <a:lnTo>
                  <a:pt x="658981" y="317500"/>
                </a:lnTo>
                <a:lnTo>
                  <a:pt x="649394" y="317500"/>
                </a:lnTo>
                <a:lnTo>
                  <a:pt x="630122" y="292100"/>
                </a:lnTo>
                <a:lnTo>
                  <a:pt x="611170" y="279400"/>
                </a:lnTo>
                <a:lnTo>
                  <a:pt x="592601" y="266700"/>
                </a:lnTo>
                <a:lnTo>
                  <a:pt x="574479" y="254000"/>
                </a:lnTo>
                <a:lnTo>
                  <a:pt x="571073" y="241300"/>
                </a:lnTo>
                <a:lnTo>
                  <a:pt x="554728" y="241300"/>
                </a:lnTo>
                <a:lnTo>
                  <a:pt x="552004" y="228600"/>
                </a:lnTo>
                <a:lnTo>
                  <a:pt x="546024" y="228600"/>
                </a:lnTo>
                <a:lnTo>
                  <a:pt x="539405" y="215900"/>
                </a:lnTo>
                <a:lnTo>
                  <a:pt x="532275" y="215900"/>
                </a:lnTo>
                <a:lnTo>
                  <a:pt x="524762" y="203200"/>
                </a:lnTo>
                <a:lnTo>
                  <a:pt x="510716" y="190500"/>
                </a:lnTo>
                <a:lnTo>
                  <a:pt x="497180" y="177800"/>
                </a:lnTo>
                <a:lnTo>
                  <a:pt x="484155" y="165100"/>
                </a:lnTo>
                <a:lnTo>
                  <a:pt x="471641" y="152400"/>
                </a:lnTo>
                <a:lnTo>
                  <a:pt x="466086" y="152400"/>
                </a:lnTo>
                <a:lnTo>
                  <a:pt x="460404" y="139700"/>
                </a:lnTo>
                <a:lnTo>
                  <a:pt x="447123" y="139700"/>
                </a:lnTo>
                <a:lnTo>
                  <a:pt x="439632" y="127000"/>
                </a:lnTo>
                <a:lnTo>
                  <a:pt x="433503" y="127000"/>
                </a:lnTo>
                <a:lnTo>
                  <a:pt x="429416" y="114300"/>
                </a:lnTo>
                <a:lnTo>
                  <a:pt x="424734" y="114300"/>
                </a:lnTo>
                <a:lnTo>
                  <a:pt x="419030" y="101600"/>
                </a:lnTo>
                <a:lnTo>
                  <a:pt x="405580" y="101600"/>
                </a:lnTo>
                <a:lnTo>
                  <a:pt x="379945" y="76200"/>
                </a:lnTo>
                <a:lnTo>
                  <a:pt x="355778" y="63500"/>
                </a:lnTo>
                <a:lnTo>
                  <a:pt x="332506" y="38100"/>
                </a:lnTo>
                <a:lnTo>
                  <a:pt x="309552" y="25400"/>
                </a:lnTo>
                <a:lnTo>
                  <a:pt x="299209" y="12700"/>
                </a:lnTo>
                <a:lnTo>
                  <a:pt x="288610" y="0"/>
                </a:lnTo>
                <a:lnTo>
                  <a:pt x="455211" y="0"/>
                </a:lnTo>
                <a:lnTo>
                  <a:pt x="492125" y="38100"/>
                </a:lnTo>
                <a:lnTo>
                  <a:pt x="528849" y="63500"/>
                </a:lnTo>
                <a:lnTo>
                  <a:pt x="565805" y="101600"/>
                </a:lnTo>
                <a:lnTo>
                  <a:pt x="638638" y="177800"/>
                </a:lnTo>
                <a:lnTo>
                  <a:pt x="674712" y="203200"/>
                </a:lnTo>
                <a:lnTo>
                  <a:pt x="710688" y="241300"/>
                </a:lnTo>
                <a:lnTo>
                  <a:pt x="714774" y="254000"/>
                </a:lnTo>
                <a:lnTo>
                  <a:pt x="723627" y="254000"/>
                </a:lnTo>
                <a:lnTo>
                  <a:pt x="744846" y="279400"/>
                </a:lnTo>
                <a:lnTo>
                  <a:pt x="767214" y="304800"/>
                </a:lnTo>
                <a:lnTo>
                  <a:pt x="812844" y="355600"/>
                </a:lnTo>
                <a:lnTo>
                  <a:pt x="833265" y="368300"/>
                </a:lnTo>
                <a:lnTo>
                  <a:pt x="873851" y="419100"/>
                </a:lnTo>
                <a:lnTo>
                  <a:pt x="893889" y="444500"/>
                </a:lnTo>
                <a:lnTo>
                  <a:pt x="947095" y="495300"/>
                </a:lnTo>
                <a:lnTo>
                  <a:pt x="973858" y="533400"/>
                </a:lnTo>
                <a:lnTo>
                  <a:pt x="1000813" y="558800"/>
                </a:lnTo>
                <a:lnTo>
                  <a:pt x="1009219" y="571500"/>
                </a:lnTo>
                <a:lnTo>
                  <a:pt x="1016988" y="571500"/>
                </a:lnTo>
                <a:lnTo>
                  <a:pt x="1023990" y="584200"/>
                </a:lnTo>
                <a:lnTo>
                  <a:pt x="1030098" y="596900"/>
                </a:lnTo>
                <a:lnTo>
                  <a:pt x="1033503" y="609600"/>
                </a:lnTo>
                <a:close/>
              </a:path>
              <a:path w="1315720" h="1435100">
                <a:moveTo>
                  <a:pt x="1288724" y="241300"/>
                </a:moveTo>
                <a:lnTo>
                  <a:pt x="1203764" y="241300"/>
                </a:lnTo>
                <a:lnTo>
                  <a:pt x="1175160" y="228600"/>
                </a:lnTo>
                <a:lnTo>
                  <a:pt x="1148599" y="203200"/>
                </a:lnTo>
                <a:lnTo>
                  <a:pt x="1119995" y="203200"/>
                </a:lnTo>
                <a:lnTo>
                  <a:pt x="1114547" y="190500"/>
                </a:lnTo>
                <a:lnTo>
                  <a:pt x="1103650" y="190500"/>
                </a:lnTo>
                <a:lnTo>
                  <a:pt x="1075025" y="177800"/>
                </a:lnTo>
                <a:lnTo>
                  <a:pt x="1016498" y="139700"/>
                </a:lnTo>
                <a:lnTo>
                  <a:pt x="987872" y="127000"/>
                </a:lnTo>
                <a:lnTo>
                  <a:pt x="981009" y="114300"/>
                </a:lnTo>
                <a:lnTo>
                  <a:pt x="959269" y="114300"/>
                </a:lnTo>
                <a:lnTo>
                  <a:pt x="945605" y="101600"/>
                </a:lnTo>
                <a:lnTo>
                  <a:pt x="932197" y="101600"/>
                </a:lnTo>
                <a:lnTo>
                  <a:pt x="919044" y="88900"/>
                </a:lnTo>
                <a:lnTo>
                  <a:pt x="906147" y="76200"/>
                </a:lnTo>
                <a:lnTo>
                  <a:pt x="895761" y="76200"/>
                </a:lnTo>
                <a:lnTo>
                  <a:pt x="884864" y="63500"/>
                </a:lnTo>
                <a:lnTo>
                  <a:pt x="848939" y="63500"/>
                </a:lnTo>
                <a:lnTo>
                  <a:pt x="844172" y="50800"/>
                </a:lnTo>
                <a:lnTo>
                  <a:pt x="813568" y="38100"/>
                </a:lnTo>
                <a:lnTo>
                  <a:pt x="782197" y="12700"/>
                </a:lnTo>
                <a:lnTo>
                  <a:pt x="750316" y="0"/>
                </a:lnTo>
                <a:lnTo>
                  <a:pt x="916581" y="0"/>
                </a:lnTo>
                <a:lnTo>
                  <a:pt x="964345" y="25400"/>
                </a:lnTo>
                <a:lnTo>
                  <a:pt x="1042260" y="76200"/>
                </a:lnTo>
                <a:lnTo>
                  <a:pt x="1081857" y="101600"/>
                </a:lnTo>
                <a:lnTo>
                  <a:pt x="1107002" y="114300"/>
                </a:lnTo>
                <a:lnTo>
                  <a:pt x="1132339" y="139700"/>
                </a:lnTo>
                <a:lnTo>
                  <a:pt x="1183332" y="165100"/>
                </a:lnTo>
                <a:lnTo>
                  <a:pt x="1249223" y="203200"/>
                </a:lnTo>
                <a:lnTo>
                  <a:pt x="1271187" y="228600"/>
                </a:lnTo>
                <a:lnTo>
                  <a:pt x="1280147" y="228600"/>
                </a:lnTo>
                <a:lnTo>
                  <a:pt x="1288724" y="241300"/>
                </a:lnTo>
                <a:close/>
              </a:path>
              <a:path w="1315720" h="1435100">
                <a:moveTo>
                  <a:pt x="465512" y="381000"/>
                </a:moveTo>
                <a:lnTo>
                  <a:pt x="339519" y="381000"/>
                </a:lnTo>
                <a:lnTo>
                  <a:pt x="331346" y="368300"/>
                </a:lnTo>
                <a:lnTo>
                  <a:pt x="313256" y="342900"/>
                </a:lnTo>
                <a:lnTo>
                  <a:pt x="296443" y="317500"/>
                </a:lnTo>
                <a:lnTo>
                  <a:pt x="280396" y="292100"/>
                </a:lnTo>
                <a:lnTo>
                  <a:pt x="264604" y="266700"/>
                </a:lnTo>
                <a:lnTo>
                  <a:pt x="254218" y="241300"/>
                </a:lnTo>
                <a:lnTo>
                  <a:pt x="244343" y="228600"/>
                </a:lnTo>
                <a:lnTo>
                  <a:pt x="225103" y="177800"/>
                </a:lnTo>
                <a:lnTo>
                  <a:pt x="221517" y="177800"/>
                </a:lnTo>
                <a:lnTo>
                  <a:pt x="217867" y="165100"/>
                </a:lnTo>
                <a:lnTo>
                  <a:pt x="214090" y="165100"/>
                </a:lnTo>
                <a:lnTo>
                  <a:pt x="210120" y="152400"/>
                </a:lnTo>
                <a:lnTo>
                  <a:pt x="199277" y="139700"/>
                </a:lnTo>
                <a:lnTo>
                  <a:pt x="188242" y="114300"/>
                </a:lnTo>
                <a:lnTo>
                  <a:pt x="177079" y="101600"/>
                </a:lnTo>
                <a:lnTo>
                  <a:pt x="165852" y="76200"/>
                </a:lnTo>
                <a:lnTo>
                  <a:pt x="160808" y="63500"/>
                </a:lnTo>
                <a:lnTo>
                  <a:pt x="156148" y="63500"/>
                </a:lnTo>
                <a:lnTo>
                  <a:pt x="152253" y="50800"/>
                </a:lnTo>
                <a:lnTo>
                  <a:pt x="149507" y="38100"/>
                </a:lnTo>
                <a:lnTo>
                  <a:pt x="147113" y="25400"/>
                </a:lnTo>
                <a:lnTo>
                  <a:pt x="143123" y="12700"/>
                </a:lnTo>
                <a:lnTo>
                  <a:pt x="230562" y="12700"/>
                </a:lnTo>
                <a:lnTo>
                  <a:pt x="234637" y="25400"/>
                </a:lnTo>
                <a:lnTo>
                  <a:pt x="253430" y="50800"/>
                </a:lnTo>
                <a:lnTo>
                  <a:pt x="290760" y="114300"/>
                </a:lnTo>
                <a:lnTo>
                  <a:pt x="309552" y="152400"/>
                </a:lnTo>
                <a:lnTo>
                  <a:pt x="317842" y="165100"/>
                </a:lnTo>
                <a:lnTo>
                  <a:pt x="326323" y="177800"/>
                </a:lnTo>
                <a:lnTo>
                  <a:pt x="334932" y="190500"/>
                </a:lnTo>
                <a:lnTo>
                  <a:pt x="343605" y="203200"/>
                </a:lnTo>
                <a:lnTo>
                  <a:pt x="353118" y="215900"/>
                </a:lnTo>
                <a:lnTo>
                  <a:pt x="372911" y="254000"/>
                </a:lnTo>
                <a:lnTo>
                  <a:pt x="382424" y="266700"/>
                </a:lnTo>
                <a:lnTo>
                  <a:pt x="391044" y="279400"/>
                </a:lnTo>
                <a:lnTo>
                  <a:pt x="400302" y="292100"/>
                </a:lnTo>
                <a:lnTo>
                  <a:pt x="409815" y="304800"/>
                </a:lnTo>
                <a:lnTo>
                  <a:pt x="419201" y="317500"/>
                </a:lnTo>
                <a:lnTo>
                  <a:pt x="429884" y="330200"/>
                </a:lnTo>
                <a:lnTo>
                  <a:pt x="440824" y="355600"/>
                </a:lnTo>
                <a:lnTo>
                  <a:pt x="452529" y="368300"/>
                </a:lnTo>
                <a:lnTo>
                  <a:pt x="465512" y="381000"/>
                </a:lnTo>
                <a:close/>
              </a:path>
              <a:path w="1315720" h="1435100">
                <a:moveTo>
                  <a:pt x="607850" y="1371600"/>
                </a:moveTo>
                <a:lnTo>
                  <a:pt x="585376" y="1371600"/>
                </a:lnTo>
                <a:lnTo>
                  <a:pt x="583333" y="1358900"/>
                </a:lnTo>
                <a:lnTo>
                  <a:pt x="568733" y="1358900"/>
                </a:lnTo>
                <a:lnTo>
                  <a:pt x="554899" y="1346200"/>
                </a:lnTo>
                <a:lnTo>
                  <a:pt x="542342" y="1333500"/>
                </a:lnTo>
                <a:lnTo>
                  <a:pt x="531573" y="1320800"/>
                </a:lnTo>
                <a:lnTo>
                  <a:pt x="526870" y="1308100"/>
                </a:lnTo>
                <a:lnTo>
                  <a:pt x="517207" y="1295400"/>
                </a:lnTo>
                <a:lnTo>
                  <a:pt x="512504" y="1282700"/>
                </a:lnTo>
                <a:lnTo>
                  <a:pt x="486908" y="1244600"/>
                </a:lnTo>
                <a:lnTo>
                  <a:pt x="462561" y="1193800"/>
                </a:lnTo>
                <a:lnTo>
                  <a:pt x="439462" y="1143000"/>
                </a:lnTo>
                <a:lnTo>
                  <a:pt x="417612" y="1104900"/>
                </a:lnTo>
                <a:lnTo>
                  <a:pt x="397010" y="1054100"/>
                </a:lnTo>
                <a:lnTo>
                  <a:pt x="377657" y="1003300"/>
                </a:lnTo>
                <a:lnTo>
                  <a:pt x="340796" y="901700"/>
                </a:lnTo>
                <a:lnTo>
                  <a:pt x="322205" y="863600"/>
                </a:lnTo>
                <a:lnTo>
                  <a:pt x="303423" y="812800"/>
                </a:lnTo>
                <a:lnTo>
                  <a:pt x="284418" y="762000"/>
                </a:lnTo>
                <a:lnTo>
                  <a:pt x="265285" y="711200"/>
                </a:lnTo>
                <a:lnTo>
                  <a:pt x="246152" y="673100"/>
                </a:lnTo>
                <a:lnTo>
                  <a:pt x="227146" y="622300"/>
                </a:lnTo>
                <a:lnTo>
                  <a:pt x="214164" y="596900"/>
                </a:lnTo>
                <a:lnTo>
                  <a:pt x="187688" y="533400"/>
                </a:lnTo>
                <a:lnTo>
                  <a:pt x="174706" y="495300"/>
                </a:lnTo>
                <a:lnTo>
                  <a:pt x="158563" y="457200"/>
                </a:lnTo>
                <a:lnTo>
                  <a:pt x="142611" y="419100"/>
                </a:lnTo>
                <a:lnTo>
                  <a:pt x="126532" y="381000"/>
                </a:lnTo>
                <a:lnTo>
                  <a:pt x="110006" y="342900"/>
                </a:lnTo>
                <a:lnTo>
                  <a:pt x="101781" y="317500"/>
                </a:lnTo>
                <a:lnTo>
                  <a:pt x="94257" y="292100"/>
                </a:lnTo>
                <a:lnTo>
                  <a:pt x="87117" y="279400"/>
                </a:lnTo>
                <a:lnTo>
                  <a:pt x="80041" y="254000"/>
                </a:lnTo>
                <a:lnTo>
                  <a:pt x="66739" y="215900"/>
                </a:lnTo>
                <a:lnTo>
                  <a:pt x="53820" y="177800"/>
                </a:lnTo>
                <a:lnTo>
                  <a:pt x="41923" y="127000"/>
                </a:lnTo>
                <a:lnTo>
                  <a:pt x="31686" y="88900"/>
                </a:lnTo>
                <a:lnTo>
                  <a:pt x="28281" y="88900"/>
                </a:lnTo>
                <a:lnTo>
                  <a:pt x="26238" y="76200"/>
                </a:lnTo>
                <a:lnTo>
                  <a:pt x="121754" y="76200"/>
                </a:lnTo>
                <a:lnTo>
                  <a:pt x="122946" y="88900"/>
                </a:lnTo>
                <a:lnTo>
                  <a:pt x="124319" y="101600"/>
                </a:lnTo>
                <a:lnTo>
                  <a:pt x="126266" y="101600"/>
                </a:lnTo>
                <a:lnTo>
                  <a:pt x="128597" y="114300"/>
                </a:lnTo>
                <a:lnTo>
                  <a:pt x="131119" y="127000"/>
                </a:lnTo>
                <a:lnTo>
                  <a:pt x="145772" y="165100"/>
                </a:lnTo>
                <a:lnTo>
                  <a:pt x="163639" y="203200"/>
                </a:lnTo>
                <a:lnTo>
                  <a:pt x="170024" y="215900"/>
                </a:lnTo>
                <a:lnTo>
                  <a:pt x="180229" y="254000"/>
                </a:lnTo>
                <a:lnTo>
                  <a:pt x="197180" y="292100"/>
                </a:lnTo>
                <a:lnTo>
                  <a:pt x="206992" y="317500"/>
                </a:lnTo>
                <a:lnTo>
                  <a:pt x="226870" y="368300"/>
                </a:lnTo>
                <a:lnTo>
                  <a:pt x="236681" y="393700"/>
                </a:lnTo>
                <a:lnTo>
                  <a:pt x="269371" y="469900"/>
                </a:lnTo>
                <a:lnTo>
                  <a:pt x="271414" y="469900"/>
                </a:lnTo>
                <a:lnTo>
                  <a:pt x="293271" y="520700"/>
                </a:lnTo>
                <a:lnTo>
                  <a:pt x="308020" y="546100"/>
                </a:lnTo>
                <a:lnTo>
                  <a:pt x="321492" y="584200"/>
                </a:lnTo>
                <a:lnTo>
                  <a:pt x="334070" y="622300"/>
                </a:lnTo>
                <a:lnTo>
                  <a:pt x="338082" y="622300"/>
                </a:lnTo>
                <a:lnTo>
                  <a:pt x="342158" y="635000"/>
                </a:lnTo>
                <a:lnTo>
                  <a:pt x="346616" y="647700"/>
                </a:lnTo>
                <a:lnTo>
                  <a:pt x="351777" y="660400"/>
                </a:lnTo>
                <a:lnTo>
                  <a:pt x="355725" y="673100"/>
                </a:lnTo>
                <a:lnTo>
                  <a:pt x="358843" y="673100"/>
                </a:lnTo>
                <a:lnTo>
                  <a:pt x="361833" y="685800"/>
                </a:lnTo>
                <a:lnTo>
                  <a:pt x="365398" y="698500"/>
                </a:lnTo>
                <a:lnTo>
                  <a:pt x="369282" y="711200"/>
                </a:lnTo>
                <a:lnTo>
                  <a:pt x="373486" y="711200"/>
                </a:lnTo>
                <a:lnTo>
                  <a:pt x="377561" y="723900"/>
                </a:lnTo>
                <a:lnTo>
                  <a:pt x="381062" y="723900"/>
                </a:lnTo>
                <a:lnTo>
                  <a:pt x="404558" y="800100"/>
                </a:lnTo>
                <a:lnTo>
                  <a:pt x="416306" y="825500"/>
                </a:lnTo>
                <a:lnTo>
                  <a:pt x="428054" y="863600"/>
                </a:lnTo>
                <a:lnTo>
                  <a:pt x="430619" y="863600"/>
                </a:lnTo>
                <a:lnTo>
                  <a:pt x="433247" y="876300"/>
                </a:lnTo>
                <a:lnTo>
                  <a:pt x="436003" y="876300"/>
                </a:lnTo>
                <a:lnTo>
                  <a:pt x="438951" y="889000"/>
                </a:lnTo>
                <a:lnTo>
                  <a:pt x="450518" y="914400"/>
                </a:lnTo>
                <a:lnTo>
                  <a:pt x="461000" y="939800"/>
                </a:lnTo>
                <a:lnTo>
                  <a:pt x="470843" y="977900"/>
                </a:lnTo>
                <a:lnTo>
                  <a:pt x="480495" y="1003300"/>
                </a:lnTo>
                <a:lnTo>
                  <a:pt x="487550" y="1028700"/>
                </a:lnTo>
                <a:lnTo>
                  <a:pt x="495052" y="1054100"/>
                </a:lnTo>
                <a:lnTo>
                  <a:pt x="503959" y="1066800"/>
                </a:lnTo>
                <a:lnTo>
                  <a:pt x="515228" y="1092200"/>
                </a:lnTo>
                <a:lnTo>
                  <a:pt x="517271" y="1092200"/>
                </a:lnTo>
                <a:lnTo>
                  <a:pt x="517952" y="1104900"/>
                </a:lnTo>
                <a:lnTo>
                  <a:pt x="527647" y="1130300"/>
                </a:lnTo>
                <a:lnTo>
                  <a:pt x="539320" y="1155700"/>
                </a:lnTo>
                <a:lnTo>
                  <a:pt x="551377" y="1181100"/>
                </a:lnTo>
                <a:lnTo>
                  <a:pt x="562220" y="1206500"/>
                </a:lnTo>
                <a:lnTo>
                  <a:pt x="580693" y="1244600"/>
                </a:lnTo>
                <a:lnTo>
                  <a:pt x="590090" y="1257300"/>
                </a:lnTo>
                <a:lnTo>
                  <a:pt x="599678" y="1270000"/>
                </a:lnTo>
                <a:lnTo>
                  <a:pt x="603764" y="1282700"/>
                </a:lnTo>
                <a:lnTo>
                  <a:pt x="608531" y="1282700"/>
                </a:lnTo>
                <a:lnTo>
                  <a:pt x="611936" y="1295400"/>
                </a:lnTo>
                <a:lnTo>
                  <a:pt x="616416" y="1295400"/>
                </a:lnTo>
                <a:lnTo>
                  <a:pt x="619172" y="1308100"/>
                </a:lnTo>
                <a:lnTo>
                  <a:pt x="619502" y="1320800"/>
                </a:lnTo>
                <a:lnTo>
                  <a:pt x="616704" y="1320800"/>
                </a:lnTo>
                <a:lnTo>
                  <a:pt x="613298" y="1333500"/>
                </a:lnTo>
                <a:lnTo>
                  <a:pt x="613298" y="1346200"/>
                </a:lnTo>
                <a:lnTo>
                  <a:pt x="607850" y="1371600"/>
                </a:lnTo>
                <a:close/>
              </a:path>
              <a:path w="1315720" h="1435100">
                <a:moveTo>
                  <a:pt x="1305239" y="254000"/>
                </a:moveTo>
                <a:lnTo>
                  <a:pt x="1235369" y="254000"/>
                </a:lnTo>
                <a:lnTo>
                  <a:pt x="1214384" y="241300"/>
                </a:lnTo>
                <a:lnTo>
                  <a:pt x="1297045" y="241300"/>
                </a:lnTo>
                <a:lnTo>
                  <a:pt x="1305239" y="254000"/>
                </a:lnTo>
                <a:close/>
              </a:path>
              <a:path w="1315720" h="1435100">
                <a:moveTo>
                  <a:pt x="1315455" y="266700"/>
                </a:moveTo>
                <a:lnTo>
                  <a:pt x="1256736" y="266700"/>
                </a:lnTo>
                <a:lnTo>
                  <a:pt x="1245989" y="254000"/>
                </a:lnTo>
                <a:lnTo>
                  <a:pt x="1312050" y="254000"/>
                </a:lnTo>
                <a:lnTo>
                  <a:pt x="1315455" y="266700"/>
                </a:lnTo>
                <a:close/>
              </a:path>
              <a:path w="1315720" h="1435100">
                <a:moveTo>
                  <a:pt x="1297067" y="279400"/>
                </a:moveTo>
                <a:lnTo>
                  <a:pt x="1290257" y="266700"/>
                </a:lnTo>
                <a:lnTo>
                  <a:pt x="1303877" y="266700"/>
                </a:lnTo>
                <a:lnTo>
                  <a:pt x="1297067" y="279400"/>
                </a:lnTo>
                <a:close/>
              </a:path>
              <a:path w="1315720" h="1435100">
                <a:moveTo>
                  <a:pt x="888270" y="1130300"/>
                </a:moveTo>
                <a:lnTo>
                  <a:pt x="874820" y="1130300"/>
                </a:lnTo>
                <a:lnTo>
                  <a:pt x="857943" y="1117600"/>
                </a:lnTo>
                <a:lnTo>
                  <a:pt x="842981" y="1104900"/>
                </a:lnTo>
                <a:lnTo>
                  <a:pt x="829807" y="1104900"/>
                </a:lnTo>
                <a:lnTo>
                  <a:pt x="818293" y="1079500"/>
                </a:lnTo>
                <a:lnTo>
                  <a:pt x="801193" y="1066800"/>
                </a:lnTo>
                <a:lnTo>
                  <a:pt x="784667" y="1041400"/>
                </a:lnTo>
                <a:lnTo>
                  <a:pt x="768779" y="1016000"/>
                </a:lnTo>
                <a:lnTo>
                  <a:pt x="753594" y="990600"/>
                </a:lnTo>
                <a:lnTo>
                  <a:pt x="734078" y="952500"/>
                </a:lnTo>
                <a:lnTo>
                  <a:pt x="714434" y="927100"/>
                </a:lnTo>
                <a:lnTo>
                  <a:pt x="694790" y="889000"/>
                </a:lnTo>
                <a:lnTo>
                  <a:pt x="675274" y="863600"/>
                </a:lnTo>
                <a:lnTo>
                  <a:pt x="659322" y="838200"/>
                </a:lnTo>
                <a:lnTo>
                  <a:pt x="643180" y="812800"/>
                </a:lnTo>
                <a:lnTo>
                  <a:pt x="610575" y="762000"/>
                </a:lnTo>
                <a:lnTo>
                  <a:pt x="604839" y="749300"/>
                </a:lnTo>
                <a:lnTo>
                  <a:pt x="598912" y="736600"/>
                </a:lnTo>
                <a:lnTo>
                  <a:pt x="592857" y="723900"/>
                </a:lnTo>
                <a:lnTo>
                  <a:pt x="586738" y="723900"/>
                </a:lnTo>
                <a:lnTo>
                  <a:pt x="556964" y="673100"/>
                </a:lnTo>
                <a:lnTo>
                  <a:pt x="526806" y="635000"/>
                </a:lnTo>
                <a:lnTo>
                  <a:pt x="496138" y="596900"/>
                </a:lnTo>
                <a:lnTo>
                  <a:pt x="464831" y="558800"/>
                </a:lnTo>
                <a:lnTo>
                  <a:pt x="428225" y="508000"/>
                </a:lnTo>
                <a:lnTo>
                  <a:pt x="410241" y="482600"/>
                </a:lnTo>
                <a:lnTo>
                  <a:pt x="379317" y="444500"/>
                </a:lnTo>
                <a:lnTo>
                  <a:pt x="366250" y="419100"/>
                </a:lnTo>
                <a:lnTo>
                  <a:pt x="353948" y="406400"/>
                </a:lnTo>
                <a:lnTo>
                  <a:pt x="342924" y="381000"/>
                </a:lnTo>
                <a:lnTo>
                  <a:pt x="468917" y="381000"/>
                </a:lnTo>
                <a:lnTo>
                  <a:pt x="487167" y="406400"/>
                </a:lnTo>
                <a:lnTo>
                  <a:pt x="506289" y="431800"/>
                </a:lnTo>
                <a:lnTo>
                  <a:pt x="526305" y="457200"/>
                </a:lnTo>
                <a:lnTo>
                  <a:pt x="545875" y="482600"/>
                </a:lnTo>
                <a:lnTo>
                  <a:pt x="558942" y="495300"/>
                </a:lnTo>
                <a:lnTo>
                  <a:pt x="572265" y="508000"/>
                </a:lnTo>
                <a:lnTo>
                  <a:pt x="585333" y="533400"/>
                </a:lnTo>
                <a:lnTo>
                  <a:pt x="597634" y="546100"/>
                </a:lnTo>
                <a:lnTo>
                  <a:pt x="619853" y="584200"/>
                </a:lnTo>
                <a:lnTo>
                  <a:pt x="641562" y="609600"/>
                </a:lnTo>
                <a:lnTo>
                  <a:pt x="662759" y="647700"/>
                </a:lnTo>
                <a:lnTo>
                  <a:pt x="683446" y="673100"/>
                </a:lnTo>
                <a:lnTo>
                  <a:pt x="694545" y="698500"/>
                </a:lnTo>
                <a:lnTo>
                  <a:pt x="705325" y="711200"/>
                </a:lnTo>
                <a:lnTo>
                  <a:pt x="715721" y="736600"/>
                </a:lnTo>
                <a:lnTo>
                  <a:pt x="725671" y="749300"/>
                </a:lnTo>
                <a:lnTo>
                  <a:pt x="735897" y="774700"/>
                </a:lnTo>
                <a:lnTo>
                  <a:pt x="746698" y="787400"/>
                </a:lnTo>
                <a:lnTo>
                  <a:pt x="757371" y="800100"/>
                </a:lnTo>
                <a:lnTo>
                  <a:pt x="767215" y="825500"/>
                </a:lnTo>
                <a:lnTo>
                  <a:pt x="776728" y="838200"/>
                </a:lnTo>
                <a:lnTo>
                  <a:pt x="796521" y="876300"/>
                </a:lnTo>
                <a:lnTo>
                  <a:pt x="806034" y="901700"/>
                </a:lnTo>
                <a:lnTo>
                  <a:pt x="821166" y="927100"/>
                </a:lnTo>
                <a:lnTo>
                  <a:pt x="837192" y="965200"/>
                </a:lnTo>
                <a:lnTo>
                  <a:pt x="854495" y="990600"/>
                </a:lnTo>
                <a:lnTo>
                  <a:pt x="873458" y="1016000"/>
                </a:lnTo>
                <a:lnTo>
                  <a:pt x="877810" y="1028700"/>
                </a:lnTo>
                <a:lnTo>
                  <a:pt x="881715" y="1028700"/>
                </a:lnTo>
                <a:lnTo>
                  <a:pt x="885238" y="1041400"/>
                </a:lnTo>
                <a:lnTo>
                  <a:pt x="888441" y="1041400"/>
                </a:lnTo>
                <a:lnTo>
                  <a:pt x="890782" y="1054100"/>
                </a:lnTo>
                <a:lnTo>
                  <a:pt x="892357" y="1054100"/>
                </a:lnTo>
                <a:lnTo>
                  <a:pt x="892655" y="1066800"/>
                </a:lnTo>
                <a:lnTo>
                  <a:pt x="891165" y="1079500"/>
                </a:lnTo>
                <a:lnTo>
                  <a:pt x="888441" y="1079500"/>
                </a:lnTo>
                <a:lnTo>
                  <a:pt x="889803" y="1092200"/>
                </a:lnTo>
                <a:lnTo>
                  <a:pt x="891846" y="1092200"/>
                </a:lnTo>
                <a:lnTo>
                  <a:pt x="894570" y="1117600"/>
                </a:lnTo>
                <a:lnTo>
                  <a:pt x="892825" y="1117600"/>
                </a:lnTo>
                <a:lnTo>
                  <a:pt x="888270" y="1130300"/>
                </a:lnTo>
                <a:close/>
              </a:path>
              <a:path w="1315720" h="1435100">
                <a:moveTo>
                  <a:pt x="1019882" y="622300"/>
                </a:moveTo>
                <a:lnTo>
                  <a:pt x="1015796" y="622300"/>
                </a:lnTo>
                <a:lnTo>
                  <a:pt x="1013071" y="609600"/>
                </a:lnTo>
                <a:lnTo>
                  <a:pt x="1023287" y="609600"/>
                </a:lnTo>
                <a:lnTo>
                  <a:pt x="1019882" y="622300"/>
                </a:lnTo>
                <a:close/>
              </a:path>
            </a:pathLst>
          </a:custGeom>
          <a:solidFill>
            <a:srgbClr val="000000"/>
          </a:solidFill>
        </p:spPr>
        <p:txBody>
          <a:bodyPr wrap="square" lIns="0" tIns="0" rIns="0" bIns="0" rtlCol="0"/>
          <a:lstStyle/>
          <a:p>
            <a:endParaRPr/>
          </a:p>
        </p:txBody>
      </p:sp>
      <p:grpSp>
        <p:nvGrpSpPr>
          <p:cNvPr id="13" name="object 13"/>
          <p:cNvGrpSpPr/>
          <p:nvPr/>
        </p:nvGrpSpPr>
        <p:grpSpPr>
          <a:xfrm>
            <a:off x="228600" y="1866900"/>
            <a:ext cx="15455265" cy="9467215"/>
            <a:chOff x="0" y="819977"/>
            <a:chExt cx="15455265" cy="9467215"/>
          </a:xfrm>
        </p:grpSpPr>
        <p:sp>
          <p:nvSpPr>
            <p:cNvPr id="14" name="object 14"/>
            <p:cNvSpPr/>
            <p:nvPr/>
          </p:nvSpPr>
          <p:spPr>
            <a:xfrm>
              <a:off x="0" y="8785928"/>
              <a:ext cx="2252980" cy="1501140"/>
            </a:xfrm>
            <a:custGeom>
              <a:avLst/>
              <a:gdLst/>
              <a:ahLst/>
              <a:cxnLst/>
              <a:rect l="l" t="t" r="r" b="b"/>
              <a:pathLst>
                <a:path w="2252980" h="1501140">
                  <a:moveTo>
                    <a:pt x="0" y="983077"/>
                  </a:moveTo>
                  <a:lnTo>
                    <a:pt x="0" y="856342"/>
                  </a:lnTo>
                  <a:lnTo>
                    <a:pt x="11984" y="841840"/>
                  </a:lnTo>
                  <a:lnTo>
                    <a:pt x="48049" y="805663"/>
                  </a:lnTo>
                  <a:lnTo>
                    <a:pt x="84842" y="774987"/>
                  </a:lnTo>
                  <a:lnTo>
                    <a:pt x="121846" y="749366"/>
                  </a:lnTo>
                  <a:lnTo>
                    <a:pt x="158542" y="728348"/>
                  </a:lnTo>
                  <a:lnTo>
                    <a:pt x="194410" y="711485"/>
                  </a:lnTo>
                  <a:lnTo>
                    <a:pt x="261589" y="688427"/>
                  </a:lnTo>
                  <a:lnTo>
                    <a:pt x="312823" y="677388"/>
                  </a:lnTo>
                  <a:lnTo>
                    <a:pt x="364715" y="672051"/>
                  </a:lnTo>
                  <a:lnTo>
                    <a:pt x="417045" y="671978"/>
                  </a:lnTo>
                  <a:lnTo>
                    <a:pt x="469594" y="676730"/>
                  </a:lnTo>
                  <a:lnTo>
                    <a:pt x="488292" y="681409"/>
                  </a:lnTo>
                  <a:lnTo>
                    <a:pt x="495303" y="700124"/>
                  </a:lnTo>
                  <a:lnTo>
                    <a:pt x="510968" y="742235"/>
                  </a:lnTo>
                  <a:lnTo>
                    <a:pt x="397143" y="742235"/>
                  </a:lnTo>
                  <a:lnTo>
                    <a:pt x="368014" y="743182"/>
                  </a:lnTo>
                  <a:lnTo>
                    <a:pt x="298008" y="753198"/>
                  </a:lnTo>
                  <a:lnTo>
                    <a:pt x="258733" y="763890"/>
                  </a:lnTo>
                  <a:lnTo>
                    <a:pt x="217678" y="779454"/>
                  </a:lnTo>
                  <a:lnTo>
                    <a:pt x="175643" y="800702"/>
                  </a:lnTo>
                  <a:lnTo>
                    <a:pt x="133428" y="828447"/>
                  </a:lnTo>
                  <a:lnTo>
                    <a:pt x="91836" y="863501"/>
                  </a:lnTo>
                  <a:lnTo>
                    <a:pt x="51665" y="906675"/>
                  </a:lnTo>
                  <a:lnTo>
                    <a:pt x="13718" y="958781"/>
                  </a:lnTo>
                  <a:lnTo>
                    <a:pt x="0" y="983077"/>
                  </a:lnTo>
                  <a:close/>
                </a:path>
                <a:path w="2252980" h="1501140">
                  <a:moveTo>
                    <a:pt x="353525" y="1501070"/>
                  </a:moveTo>
                  <a:lnTo>
                    <a:pt x="260456" y="1501070"/>
                  </a:lnTo>
                  <a:lnTo>
                    <a:pt x="273028" y="1488113"/>
                  </a:lnTo>
                  <a:lnTo>
                    <a:pt x="302448" y="1455347"/>
                  </a:lnTo>
                  <a:lnTo>
                    <a:pt x="330534" y="1421267"/>
                  </a:lnTo>
                  <a:lnTo>
                    <a:pt x="357063" y="1385861"/>
                  </a:lnTo>
                  <a:lnTo>
                    <a:pt x="381808" y="1349118"/>
                  </a:lnTo>
                  <a:lnTo>
                    <a:pt x="404547" y="1311026"/>
                  </a:lnTo>
                  <a:lnTo>
                    <a:pt x="425055" y="1271575"/>
                  </a:lnTo>
                  <a:lnTo>
                    <a:pt x="443107" y="1230752"/>
                  </a:lnTo>
                  <a:lnTo>
                    <a:pt x="458479" y="1188546"/>
                  </a:lnTo>
                  <a:lnTo>
                    <a:pt x="470947" y="1144945"/>
                  </a:lnTo>
                  <a:lnTo>
                    <a:pt x="480286" y="1099939"/>
                  </a:lnTo>
                  <a:lnTo>
                    <a:pt x="486272" y="1053516"/>
                  </a:lnTo>
                  <a:lnTo>
                    <a:pt x="488681" y="1005664"/>
                  </a:lnTo>
                  <a:lnTo>
                    <a:pt x="487288" y="956372"/>
                  </a:lnTo>
                  <a:lnTo>
                    <a:pt x="481869" y="905628"/>
                  </a:lnTo>
                  <a:lnTo>
                    <a:pt x="472200" y="853422"/>
                  </a:lnTo>
                  <a:lnTo>
                    <a:pt x="458055" y="799741"/>
                  </a:lnTo>
                  <a:lnTo>
                    <a:pt x="439212" y="744574"/>
                  </a:lnTo>
                  <a:lnTo>
                    <a:pt x="397143" y="742235"/>
                  </a:lnTo>
                  <a:lnTo>
                    <a:pt x="510968" y="742235"/>
                  </a:lnTo>
                  <a:lnTo>
                    <a:pt x="532587" y="810945"/>
                  </a:lnTo>
                  <a:lnTo>
                    <a:pt x="544748" y="864300"/>
                  </a:lnTo>
                  <a:lnTo>
                    <a:pt x="552853" y="916295"/>
                  </a:lnTo>
                  <a:lnTo>
                    <a:pt x="557097" y="966933"/>
                  </a:lnTo>
                  <a:lnTo>
                    <a:pt x="557677" y="1016222"/>
                  </a:lnTo>
                  <a:lnTo>
                    <a:pt x="554792" y="1064167"/>
                  </a:lnTo>
                  <a:lnTo>
                    <a:pt x="548637" y="1110773"/>
                  </a:lnTo>
                  <a:lnTo>
                    <a:pt x="539410" y="1156047"/>
                  </a:lnTo>
                  <a:lnTo>
                    <a:pt x="527308" y="1199995"/>
                  </a:lnTo>
                  <a:lnTo>
                    <a:pt x="512529" y="1242622"/>
                  </a:lnTo>
                  <a:lnTo>
                    <a:pt x="495268" y="1283935"/>
                  </a:lnTo>
                  <a:lnTo>
                    <a:pt x="475723" y="1323938"/>
                  </a:lnTo>
                  <a:lnTo>
                    <a:pt x="454092" y="1362638"/>
                  </a:lnTo>
                  <a:lnTo>
                    <a:pt x="430571" y="1400042"/>
                  </a:lnTo>
                  <a:lnTo>
                    <a:pt x="405357" y="1436154"/>
                  </a:lnTo>
                  <a:lnTo>
                    <a:pt x="378647" y="1470980"/>
                  </a:lnTo>
                  <a:lnTo>
                    <a:pt x="353525" y="1501070"/>
                  </a:lnTo>
                  <a:close/>
                </a:path>
                <a:path w="2252980" h="1501140">
                  <a:moveTo>
                    <a:pt x="825522" y="1501070"/>
                  </a:moveTo>
                  <a:lnTo>
                    <a:pt x="743061" y="1501070"/>
                  </a:lnTo>
                  <a:lnTo>
                    <a:pt x="748329" y="1492172"/>
                  </a:lnTo>
                  <a:lnTo>
                    <a:pt x="770637" y="1455887"/>
                  </a:lnTo>
                  <a:lnTo>
                    <a:pt x="796323" y="1415808"/>
                  </a:lnTo>
                  <a:lnTo>
                    <a:pt x="825100" y="1372940"/>
                  </a:lnTo>
                  <a:lnTo>
                    <a:pt x="856681" y="1328282"/>
                  </a:lnTo>
                  <a:lnTo>
                    <a:pt x="890781" y="1282839"/>
                  </a:lnTo>
                  <a:lnTo>
                    <a:pt x="927112" y="1237612"/>
                  </a:lnTo>
                  <a:lnTo>
                    <a:pt x="965387" y="1193604"/>
                  </a:lnTo>
                  <a:lnTo>
                    <a:pt x="1005320" y="1151816"/>
                  </a:lnTo>
                  <a:lnTo>
                    <a:pt x="1046624" y="1113252"/>
                  </a:lnTo>
                  <a:lnTo>
                    <a:pt x="1089012" y="1078913"/>
                  </a:lnTo>
                  <a:lnTo>
                    <a:pt x="1132199" y="1049802"/>
                  </a:lnTo>
                  <a:lnTo>
                    <a:pt x="1175896" y="1026922"/>
                  </a:lnTo>
                  <a:lnTo>
                    <a:pt x="1219818" y="1011274"/>
                  </a:lnTo>
                  <a:lnTo>
                    <a:pt x="1262142" y="1003379"/>
                  </a:lnTo>
                  <a:lnTo>
                    <a:pt x="1304247" y="1004256"/>
                  </a:lnTo>
                  <a:lnTo>
                    <a:pt x="1345037" y="1013906"/>
                  </a:lnTo>
                  <a:lnTo>
                    <a:pt x="1383418" y="1032330"/>
                  </a:lnTo>
                  <a:lnTo>
                    <a:pt x="1410149" y="1047244"/>
                  </a:lnTo>
                  <a:lnTo>
                    <a:pt x="1437756" y="1060403"/>
                  </a:lnTo>
                  <a:lnTo>
                    <a:pt x="1466240" y="1071808"/>
                  </a:lnTo>
                  <a:lnTo>
                    <a:pt x="1474247" y="1074440"/>
                  </a:lnTo>
                  <a:lnTo>
                    <a:pt x="1278246" y="1074440"/>
                  </a:lnTo>
                  <a:lnTo>
                    <a:pt x="1236178" y="1079119"/>
                  </a:lnTo>
                  <a:lnTo>
                    <a:pt x="1169341" y="1108216"/>
                  </a:lnTo>
                  <a:lnTo>
                    <a:pt x="1134931" y="1131020"/>
                  </a:lnTo>
                  <a:lnTo>
                    <a:pt x="1100133" y="1158634"/>
                  </a:lnTo>
                  <a:lnTo>
                    <a:pt x="1065150" y="1190534"/>
                  </a:lnTo>
                  <a:lnTo>
                    <a:pt x="1030189" y="1226199"/>
                  </a:lnTo>
                  <a:lnTo>
                    <a:pt x="995452" y="1265107"/>
                  </a:lnTo>
                  <a:lnTo>
                    <a:pt x="961144" y="1306737"/>
                  </a:lnTo>
                  <a:lnTo>
                    <a:pt x="927470" y="1350566"/>
                  </a:lnTo>
                  <a:lnTo>
                    <a:pt x="894634" y="1396073"/>
                  </a:lnTo>
                  <a:lnTo>
                    <a:pt x="862841" y="1442737"/>
                  </a:lnTo>
                  <a:lnTo>
                    <a:pt x="832295" y="1490034"/>
                  </a:lnTo>
                  <a:lnTo>
                    <a:pt x="825522" y="1501070"/>
                  </a:lnTo>
                  <a:close/>
                </a:path>
                <a:path w="2252980" h="1501140">
                  <a:moveTo>
                    <a:pt x="1522976" y="1501070"/>
                  </a:moveTo>
                  <a:lnTo>
                    <a:pt x="1438742" y="1501070"/>
                  </a:lnTo>
                  <a:lnTo>
                    <a:pt x="1457070" y="1473125"/>
                  </a:lnTo>
                  <a:lnTo>
                    <a:pt x="1484444" y="1432033"/>
                  </a:lnTo>
                  <a:lnTo>
                    <a:pt x="1512092" y="1391157"/>
                  </a:lnTo>
                  <a:lnTo>
                    <a:pt x="1540006" y="1350498"/>
                  </a:lnTo>
                  <a:lnTo>
                    <a:pt x="1558703" y="1322424"/>
                  </a:lnTo>
                  <a:lnTo>
                    <a:pt x="1573493" y="1295630"/>
                  </a:lnTo>
                  <a:lnTo>
                    <a:pt x="1582367" y="1271248"/>
                  </a:lnTo>
                  <a:lnTo>
                    <a:pt x="1584668" y="1249060"/>
                  </a:lnTo>
                  <a:lnTo>
                    <a:pt x="1579738" y="1228845"/>
                  </a:lnTo>
                  <a:lnTo>
                    <a:pt x="1543220" y="1183518"/>
                  </a:lnTo>
                  <a:lnTo>
                    <a:pt x="1469892" y="1146964"/>
                  </a:lnTo>
                  <a:lnTo>
                    <a:pt x="1438377" y="1136911"/>
                  </a:lnTo>
                  <a:lnTo>
                    <a:pt x="1407081" y="1124446"/>
                  </a:lnTo>
                  <a:lnTo>
                    <a:pt x="1376224" y="1109788"/>
                  </a:lnTo>
                  <a:lnTo>
                    <a:pt x="1346023" y="1093156"/>
                  </a:lnTo>
                  <a:lnTo>
                    <a:pt x="1329846" y="1085297"/>
                  </a:lnTo>
                  <a:lnTo>
                    <a:pt x="1313011" y="1079411"/>
                  </a:lnTo>
                  <a:lnTo>
                    <a:pt x="1295738" y="1075719"/>
                  </a:lnTo>
                  <a:lnTo>
                    <a:pt x="1278246" y="1074440"/>
                  </a:lnTo>
                  <a:lnTo>
                    <a:pt x="1474247" y="1074440"/>
                  </a:lnTo>
                  <a:lnTo>
                    <a:pt x="1551583" y="1105109"/>
                  </a:lnTo>
                  <a:lnTo>
                    <a:pt x="1596390" y="1133804"/>
                  </a:lnTo>
                  <a:lnTo>
                    <a:pt x="1629366" y="1167324"/>
                  </a:lnTo>
                  <a:lnTo>
                    <a:pt x="1649852" y="1205450"/>
                  </a:lnTo>
                  <a:lnTo>
                    <a:pt x="1656900" y="1241785"/>
                  </a:lnTo>
                  <a:lnTo>
                    <a:pt x="1653650" y="1280314"/>
                  </a:lnTo>
                  <a:lnTo>
                    <a:pt x="1640321" y="1320596"/>
                  </a:lnTo>
                  <a:lnTo>
                    <a:pt x="1617132" y="1362195"/>
                  </a:lnTo>
                  <a:lnTo>
                    <a:pt x="1598435" y="1390269"/>
                  </a:lnTo>
                  <a:lnTo>
                    <a:pt x="1568933" y="1432913"/>
                  </a:lnTo>
                  <a:lnTo>
                    <a:pt x="1539816" y="1475798"/>
                  </a:lnTo>
                  <a:lnTo>
                    <a:pt x="1522976" y="1501070"/>
                  </a:lnTo>
                  <a:close/>
                </a:path>
                <a:path w="2252980" h="1501140">
                  <a:moveTo>
                    <a:pt x="1079589" y="716501"/>
                  </a:moveTo>
                  <a:lnTo>
                    <a:pt x="1021599" y="713320"/>
                  </a:lnTo>
                  <a:lnTo>
                    <a:pt x="967990" y="703341"/>
                  </a:lnTo>
                  <a:lnTo>
                    <a:pt x="920517" y="685905"/>
                  </a:lnTo>
                  <a:lnTo>
                    <a:pt x="880932" y="660353"/>
                  </a:lnTo>
                  <a:lnTo>
                    <a:pt x="850257" y="627052"/>
                  </a:lnTo>
                  <a:lnTo>
                    <a:pt x="828346" y="586952"/>
                  </a:lnTo>
                  <a:lnTo>
                    <a:pt x="815200" y="540272"/>
                  </a:lnTo>
                  <a:lnTo>
                    <a:pt x="810817" y="487232"/>
                  </a:lnTo>
                  <a:lnTo>
                    <a:pt x="813861" y="438409"/>
                  </a:lnTo>
                  <a:lnTo>
                    <a:pt x="822705" y="393423"/>
                  </a:lnTo>
                  <a:lnTo>
                    <a:pt x="836914" y="352102"/>
                  </a:lnTo>
                  <a:lnTo>
                    <a:pt x="856057" y="314273"/>
                  </a:lnTo>
                  <a:lnTo>
                    <a:pt x="879700" y="279764"/>
                  </a:lnTo>
                  <a:lnTo>
                    <a:pt x="907410" y="248401"/>
                  </a:lnTo>
                  <a:lnTo>
                    <a:pt x="938754" y="220012"/>
                  </a:lnTo>
                  <a:lnTo>
                    <a:pt x="973300" y="194424"/>
                  </a:lnTo>
                  <a:lnTo>
                    <a:pt x="1010613" y="171465"/>
                  </a:lnTo>
                  <a:lnTo>
                    <a:pt x="1050261" y="150960"/>
                  </a:lnTo>
                  <a:lnTo>
                    <a:pt x="1091810" y="132739"/>
                  </a:lnTo>
                  <a:lnTo>
                    <a:pt x="1134829" y="116627"/>
                  </a:lnTo>
                  <a:lnTo>
                    <a:pt x="1178883" y="102452"/>
                  </a:lnTo>
                  <a:lnTo>
                    <a:pt x="1223540" y="90042"/>
                  </a:lnTo>
                  <a:lnTo>
                    <a:pt x="1268366" y="79223"/>
                  </a:lnTo>
                  <a:lnTo>
                    <a:pt x="1312929" y="69822"/>
                  </a:lnTo>
                  <a:lnTo>
                    <a:pt x="1356796" y="61668"/>
                  </a:lnTo>
                  <a:lnTo>
                    <a:pt x="1399533" y="54586"/>
                  </a:lnTo>
                  <a:lnTo>
                    <a:pt x="1440707" y="48405"/>
                  </a:lnTo>
                  <a:lnTo>
                    <a:pt x="1516635" y="38053"/>
                  </a:lnTo>
                  <a:lnTo>
                    <a:pt x="1545448" y="34544"/>
                  </a:lnTo>
                  <a:lnTo>
                    <a:pt x="1571850" y="31035"/>
                  </a:lnTo>
                  <a:lnTo>
                    <a:pt x="1595185" y="27526"/>
                  </a:lnTo>
                  <a:lnTo>
                    <a:pt x="1676498" y="12940"/>
                  </a:lnTo>
                  <a:lnTo>
                    <a:pt x="1735368" y="5237"/>
                  </a:lnTo>
                  <a:lnTo>
                    <a:pt x="1791350" y="921"/>
                  </a:lnTo>
                  <a:lnTo>
                    <a:pt x="1844394" y="0"/>
                  </a:lnTo>
                  <a:lnTo>
                    <a:pt x="1894445" y="2485"/>
                  </a:lnTo>
                  <a:lnTo>
                    <a:pt x="1941451" y="8387"/>
                  </a:lnTo>
                  <a:lnTo>
                    <a:pt x="1985360" y="17717"/>
                  </a:lnTo>
                  <a:lnTo>
                    <a:pt x="2026118" y="30485"/>
                  </a:lnTo>
                  <a:lnTo>
                    <a:pt x="2063674" y="46701"/>
                  </a:lnTo>
                  <a:lnTo>
                    <a:pt x="2097975" y="66377"/>
                  </a:lnTo>
                  <a:lnTo>
                    <a:pt x="2100773" y="68466"/>
                  </a:lnTo>
                  <a:lnTo>
                    <a:pt x="1834487" y="68466"/>
                  </a:lnTo>
                  <a:lnTo>
                    <a:pt x="1782303" y="71135"/>
                  </a:lnTo>
                  <a:lnTo>
                    <a:pt x="1730776" y="75777"/>
                  </a:lnTo>
                  <a:lnTo>
                    <a:pt x="1679687" y="82613"/>
                  </a:lnTo>
                  <a:lnTo>
                    <a:pt x="1628818" y="91861"/>
                  </a:lnTo>
                  <a:lnTo>
                    <a:pt x="1607820" y="96723"/>
                  </a:lnTo>
                  <a:lnTo>
                    <a:pt x="1583536" y="100927"/>
                  </a:lnTo>
                  <a:lnTo>
                    <a:pt x="1556184" y="104692"/>
                  </a:lnTo>
                  <a:lnTo>
                    <a:pt x="1488685" y="112915"/>
                  </a:lnTo>
                  <a:lnTo>
                    <a:pt x="1448734" y="118209"/>
                  </a:lnTo>
                  <a:lnTo>
                    <a:pt x="1406666" y="124308"/>
                  </a:lnTo>
                  <a:lnTo>
                    <a:pt x="1363013" y="131398"/>
                  </a:lnTo>
                  <a:lnTo>
                    <a:pt x="1318309" y="139670"/>
                  </a:lnTo>
                  <a:lnTo>
                    <a:pt x="1273088" y="149310"/>
                  </a:lnTo>
                  <a:lnTo>
                    <a:pt x="1227883" y="160508"/>
                  </a:lnTo>
                  <a:lnTo>
                    <a:pt x="1183228" y="173452"/>
                  </a:lnTo>
                  <a:lnTo>
                    <a:pt x="1139657" y="188330"/>
                  </a:lnTo>
                  <a:lnTo>
                    <a:pt x="1097703" y="205330"/>
                  </a:lnTo>
                  <a:lnTo>
                    <a:pt x="1057899" y="224640"/>
                  </a:lnTo>
                  <a:lnTo>
                    <a:pt x="1020780" y="246449"/>
                  </a:lnTo>
                  <a:lnTo>
                    <a:pt x="986879" y="270945"/>
                  </a:lnTo>
                  <a:lnTo>
                    <a:pt x="956730" y="298316"/>
                  </a:lnTo>
                  <a:lnTo>
                    <a:pt x="930865" y="328751"/>
                  </a:lnTo>
                  <a:lnTo>
                    <a:pt x="909820" y="362438"/>
                  </a:lnTo>
                  <a:lnTo>
                    <a:pt x="894127" y="399565"/>
                  </a:lnTo>
                  <a:lnTo>
                    <a:pt x="884320" y="440321"/>
                  </a:lnTo>
                  <a:lnTo>
                    <a:pt x="880932" y="484893"/>
                  </a:lnTo>
                  <a:lnTo>
                    <a:pt x="883598" y="523604"/>
                  </a:lnTo>
                  <a:lnTo>
                    <a:pt x="905581" y="582602"/>
                  </a:lnTo>
                  <a:lnTo>
                    <a:pt x="954713" y="622077"/>
                  </a:lnTo>
                  <a:lnTo>
                    <a:pt x="1031498" y="640779"/>
                  </a:lnTo>
                  <a:lnTo>
                    <a:pt x="1077196" y="642985"/>
                  </a:lnTo>
                  <a:lnTo>
                    <a:pt x="1570895" y="642985"/>
                  </a:lnTo>
                  <a:lnTo>
                    <a:pt x="1519463" y="651384"/>
                  </a:lnTo>
                  <a:lnTo>
                    <a:pt x="1466138" y="661267"/>
                  </a:lnTo>
                  <a:lnTo>
                    <a:pt x="1411463" y="672051"/>
                  </a:lnTo>
                  <a:lnTo>
                    <a:pt x="1313167" y="690071"/>
                  </a:lnTo>
                  <a:lnTo>
                    <a:pt x="1264407" y="698385"/>
                  </a:lnTo>
                  <a:lnTo>
                    <a:pt x="1216343" y="705635"/>
                  </a:lnTo>
                  <a:lnTo>
                    <a:pt x="1169300" y="711371"/>
                  </a:lnTo>
                  <a:lnTo>
                    <a:pt x="1123606" y="715143"/>
                  </a:lnTo>
                  <a:lnTo>
                    <a:pt x="1079589" y="716501"/>
                  </a:lnTo>
                  <a:close/>
                </a:path>
                <a:path w="2252980" h="1501140">
                  <a:moveTo>
                    <a:pt x="2097515" y="571197"/>
                  </a:moveTo>
                  <a:lnTo>
                    <a:pt x="1849057" y="571197"/>
                  </a:lnTo>
                  <a:lnTo>
                    <a:pt x="1896681" y="566697"/>
                  </a:lnTo>
                  <a:lnTo>
                    <a:pt x="1943456" y="557124"/>
                  </a:lnTo>
                  <a:lnTo>
                    <a:pt x="1989026" y="542617"/>
                  </a:lnTo>
                  <a:lnTo>
                    <a:pt x="2033034" y="523311"/>
                  </a:lnTo>
                  <a:lnTo>
                    <a:pt x="2075126" y="499345"/>
                  </a:lnTo>
                  <a:lnTo>
                    <a:pt x="2114944" y="470856"/>
                  </a:lnTo>
                  <a:lnTo>
                    <a:pt x="2146240" y="440297"/>
                  </a:lnTo>
                  <a:lnTo>
                    <a:pt x="2179033" y="387951"/>
                  </a:lnTo>
                  <a:lnTo>
                    <a:pt x="2182721" y="367919"/>
                  </a:lnTo>
                  <a:lnTo>
                    <a:pt x="2180833" y="329271"/>
                  </a:lnTo>
                  <a:lnTo>
                    <a:pt x="2173223" y="283324"/>
                  </a:lnTo>
                  <a:lnTo>
                    <a:pt x="2156975" y="234008"/>
                  </a:lnTo>
                  <a:lnTo>
                    <a:pt x="2129173" y="185253"/>
                  </a:lnTo>
                  <a:lnTo>
                    <a:pt x="2086898" y="140990"/>
                  </a:lnTo>
                  <a:lnTo>
                    <a:pt x="2047634" y="114582"/>
                  </a:lnTo>
                  <a:lnTo>
                    <a:pt x="2002761" y="94238"/>
                  </a:lnTo>
                  <a:lnTo>
                    <a:pt x="1952279" y="79846"/>
                  </a:lnTo>
                  <a:lnTo>
                    <a:pt x="1896187" y="71293"/>
                  </a:lnTo>
                  <a:lnTo>
                    <a:pt x="1834487" y="68466"/>
                  </a:lnTo>
                  <a:lnTo>
                    <a:pt x="2100773" y="68466"/>
                  </a:lnTo>
                  <a:lnTo>
                    <a:pt x="2169679" y="128774"/>
                  </a:lnTo>
                  <a:lnTo>
                    <a:pt x="2200539" y="171219"/>
                  </a:lnTo>
                  <a:lnTo>
                    <a:pt x="2222854" y="215178"/>
                  </a:lnTo>
                  <a:lnTo>
                    <a:pt x="2237933" y="258973"/>
                  </a:lnTo>
                  <a:lnTo>
                    <a:pt x="2247084" y="300927"/>
                  </a:lnTo>
                  <a:lnTo>
                    <a:pt x="2251616" y="339361"/>
                  </a:lnTo>
                  <a:lnTo>
                    <a:pt x="2252835" y="372598"/>
                  </a:lnTo>
                  <a:lnTo>
                    <a:pt x="2246445" y="410907"/>
                  </a:lnTo>
                  <a:lnTo>
                    <a:pt x="2228003" y="450970"/>
                  </a:lnTo>
                  <a:lnTo>
                    <a:pt x="2198606" y="491034"/>
                  </a:lnTo>
                  <a:lnTo>
                    <a:pt x="2159349" y="529343"/>
                  </a:lnTo>
                  <a:lnTo>
                    <a:pt x="2119070" y="558527"/>
                  </a:lnTo>
                  <a:lnTo>
                    <a:pt x="2097515" y="571197"/>
                  </a:lnTo>
                  <a:close/>
                </a:path>
                <a:path w="2252980" h="1501140">
                  <a:moveTo>
                    <a:pt x="1570895" y="642985"/>
                  </a:moveTo>
                  <a:lnTo>
                    <a:pt x="1077196" y="642985"/>
                  </a:lnTo>
                  <a:lnTo>
                    <a:pt x="1126624" y="641345"/>
                  </a:lnTo>
                  <a:lnTo>
                    <a:pt x="1178927" y="636547"/>
                  </a:lnTo>
                  <a:lnTo>
                    <a:pt x="1233249" y="629278"/>
                  </a:lnTo>
                  <a:lnTo>
                    <a:pt x="1288735" y="620227"/>
                  </a:lnTo>
                  <a:lnTo>
                    <a:pt x="1513487" y="578451"/>
                  </a:lnTo>
                  <a:lnTo>
                    <a:pt x="1567623" y="569755"/>
                  </a:lnTo>
                  <a:lnTo>
                    <a:pt x="1619183" y="563269"/>
                  </a:lnTo>
                  <a:lnTo>
                    <a:pt x="1667595" y="559729"/>
                  </a:lnTo>
                  <a:lnTo>
                    <a:pt x="1712287" y="559872"/>
                  </a:lnTo>
                  <a:lnTo>
                    <a:pt x="1752687" y="564435"/>
                  </a:lnTo>
                  <a:lnTo>
                    <a:pt x="1800940" y="570489"/>
                  </a:lnTo>
                  <a:lnTo>
                    <a:pt x="1849057" y="571197"/>
                  </a:lnTo>
                  <a:lnTo>
                    <a:pt x="2097515" y="571197"/>
                  </a:lnTo>
                  <a:lnTo>
                    <a:pt x="2076366" y="583629"/>
                  </a:lnTo>
                  <a:lnTo>
                    <a:pt x="2031586" y="604552"/>
                  </a:lnTo>
                  <a:lnTo>
                    <a:pt x="1985074" y="621202"/>
                  </a:lnTo>
                  <a:lnTo>
                    <a:pt x="1938533" y="633132"/>
                  </a:lnTo>
                  <a:lnTo>
                    <a:pt x="1703736" y="633132"/>
                  </a:lnTo>
                  <a:lnTo>
                    <a:pt x="1663575" y="633275"/>
                  </a:lnTo>
                  <a:lnTo>
                    <a:pt x="1618958" y="636774"/>
                  </a:lnTo>
                  <a:lnTo>
                    <a:pt x="1570895" y="642985"/>
                  </a:lnTo>
                  <a:close/>
                </a:path>
                <a:path w="2252980" h="1501140">
                  <a:moveTo>
                    <a:pt x="1838613" y="644539"/>
                  </a:moveTo>
                  <a:lnTo>
                    <a:pt x="1788638" y="643126"/>
                  </a:lnTo>
                  <a:lnTo>
                    <a:pt x="1738664" y="636958"/>
                  </a:lnTo>
                  <a:lnTo>
                    <a:pt x="1703736" y="633132"/>
                  </a:lnTo>
                  <a:lnTo>
                    <a:pt x="1938533" y="633132"/>
                  </a:lnTo>
                  <a:lnTo>
                    <a:pt x="1937177" y="633480"/>
                  </a:lnTo>
                  <a:lnTo>
                    <a:pt x="1888241" y="641291"/>
                  </a:lnTo>
                  <a:lnTo>
                    <a:pt x="1838613" y="644539"/>
                  </a:lnTo>
                  <a:close/>
                </a:path>
              </a:pathLst>
            </a:custGeom>
            <a:solidFill>
              <a:srgbClr val="000000"/>
            </a:solidFill>
          </p:spPr>
          <p:txBody>
            <a:bodyPr wrap="square" lIns="0" tIns="0" rIns="0" bIns="0" rtlCol="0"/>
            <a:lstStyle/>
            <a:p>
              <a:endParaRPr/>
            </a:p>
          </p:txBody>
        </p:sp>
        <p:pic>
          <p:nvPicPr>
            <p:cNvPr id="15" name="object 15"/>
            <p:cNvPicPr/>
            <p:nvPr/>
          </p:nvPicPr>
          <p:blipFill>
            <a:blip r:embed="rId2" cstate="print"/>
            <a:stretch>
              <a:fillRect/>
            </a:stretch>
          </p:blipFill>
          <p:spPr>
            <a:xfrm>
              <a:off x="1615277" y="819977"/>
              <a:ext cx="13839824" cy="8229599"/>
            </a:xfrm>
            <a:prstGeom prst="rect">
              <a:avLst/>
            </a:prstGeom>
          </p:spPr>
        </p:pic>
      </p:grpSp>
      <p:sp>
        <p:nvSpPr>
          <p:cNvPr id="17" name="Rectangle 16"/>
          <p:cNvSpPr/>
          <p:nvPr/>
        </p:nvSpPr>
        <p:spPr>
          <a:xfrm>
            <a:off x="3429000" y="0"/>
            <a:ext cx="5867400" cy="1200329"/>
          </a:xfrm>
          <a:prstGeom prst="rect">
            <a:avLst/>
          </a:prstGeom>
        </p:spPr>
        <p:txBody>
          <a:bodyPr wrap="square">
            <a:spAutoFit/>
          </a:bodyPr>
          <a:lstStyle/>
          <a:p>
            <a:r>
              <a:rPr lang="en-US" sz="7200" spc="495" dirty="0" smtClean="0"/>
              <a:t>SIGN UP</a:t>
            </a:r>
            <a:endParaRPr lang="en-US" sz="7200" dirty="0"/>
          </a:p>
        </p:txBody>
      </p:sp>
      <p:sp>
        <p:nvSpPr>
          <p:cNvPr id="18" name="object 5"/>
          <p:cNvSpPr/>
          <p:nvPr/>
        </p:nvSpPr>
        <p:spPr>
          <a:xfrm>
            <a:off x="2514600" y="1104900"/>
            <a:ext cx="6858000" cy="152400"/>
          </a:xfrm>
          <a:custGeom>
            <a:avLst/>
            <a:gdLst/>
            <a:ahLst/>
            <a:cxnLst/>
            <a:rect l="l" t="t" r="r" b="b"/>
            <a:pathLst>
              <a:path w="9335135">
                <a:moveTo>
                  <a:pt x="0" y="0"/>
                </a:moveTo>
                <a:lnTo>
                  <a:pt x="9334528" y="0"/>
                </a:lnTo>
              </a:path>
            </a:pathLst>
          </a:custGeom>
          <a:ln w="38099">
            <a:solidFill>
              <a:srgbClr val="000000"/>
            </a:solidFill>
          </a:ln>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6" y="0"/>
            <a:ext cx="1577975" cy="1371600"/>
          </a:xfrm>
          <a:custGeom>
            <a:avLst/>
            <a:gdLst/>
            <a:ahLst/>
            <a:cxnLst/>
            <a:rect l="l" t="t" r="r" b="b"/>
            <a:pathLst>
              <a:path w="1577975" h="1371600">
                <a:moveTo>
                  <a:pt x="1200853" y="659818"/>
                </a:moveTo>
                <a:lnTo>
                  <a:pt x="1162061" y="584578"/>
                </a:lnTo>
                <a:lnTo>
                  <a:pt x="1172095" y="576326"/>
                </a:lnTo>
                <a:lnTo>
                  <a:pt x="1170855" y="573921"/>
                </a:lnTo>
                <a:lnTo>
                  <a:pt x="1180929" y="565746"/>
                </a:lnTo>
                <a:lnTo>
                  <a:pt x="1179743" y="563445"/>
                </a:lnTo>
                <a:lnTo>
                  <a:pt x="1189217" y="554107"/>
                </a:lnTo>
                <a:lnTo>
                  <a:pt x="1241898" y="490003"/>
                </a:lnTo>
                <a:lnTo>
                  <a:pt x="1275583" y="444483"/>
                </a:lnTo>
                <a:lnTo>
                  <a:pt x="1306768" y="394113"/>
                </a:lnTo>
                <a:lnTo>
                  <a:pt x="1333583" y="362980"/>
                </a:lnTo>
                <a:lnTo>
                  <a:pt x="1348905" y="337270"/>
                </a:lnTo>
                <a:lnTo>
                  <a:pt x="1363594" y="310333"/>
                </a:lnTo>
                <a:lnTo>
                  <a:pt x="1378045" y="282935"/>
                </a:lnTo>
                <a:lnTo>
                  <a:pt x="1403807" y="249760"/>
                </a:lnTo>
                <a:lnTo>
                  <a:pt x="1418562" y="222952"/>
                </a:lnTo>
                <a:lnTo>
                  <a:pt x="1417802" y="221477"/>
                </a:lnTo>
                <a:lnTo>
                  <a:pt x="1426950" y="211507"/>
                </a:lnTo>
                <a:lnTo>
                  <a:pt x="1424841" y="207415"/>
                </a:lnTo>
                <a:lnTo>
                  <a:pt x="1431931" y="193453"/>
                </a:lnTo>
                <a:lnTo>
                  <a:pt x="1464233" y="117536"/>
                </a:lnTo>
                <a:lnTo>
                  <a:pt x="1466484" y="94187"/>
                </a:lnTo>
                <a:lnTo>
                  <a:pt x="1479648" y="64293"/>
                </a:lnTo>
                <a:lnTo>
                  <a:pt x="1492640" y="34063"/>
                </a:lnTo>
                <a:lnTo>
                  <a:pt x="1494370" y="9705"/>
                </a:lnTo>
                <a:lnTo>
                  <a:pt x="1499984" y="3836"/>
                </a:lnTo>
                <a:lnTo>
                  <a:pt x="1577573" y="4801"/>
                </a:lnTo>
                <a:lnTo>
                  <a:pt x="1573976" y="25539"/>
                </a:lnTo>
                <a:lnTo>
                  <a:pt x="1573192" y="51733"/>
                </a:lnTo>
                <a:lnTo>
                  <a:pt x="1548381" y="114464"/>
                </a:lnTo>
                <a:lnTo>
                  <a:pt x="1522976" y="176046"/>
                </a:lnTo>
                <a:lnTo>
                  <a:pt x="1496806" y="236143"/>
                </a:lnTo>
                <a:lnTo>
                  <a:pt x="1469285" y="293618"/>
                </a:lnTo>
                <a:lnTo>
                  <a:pt x="1412911" y="378275"/>
                </a:lnTo>
                <a:lnTo>
                  <a:pt x="1397173" y="403177"/>
                </a:lnTo>
                <a:lnTo>
                  <a:pt x="1381288" y="427795"/>
                </a:lnTo>
                <a:lnTo>
                  <a:pt x="1365357" y="452323"/>
                </a:lnTo>
                <a:lnTo>
                  <a:pt x="1342019" y="490199"/>
                </a:lnTo>
                <a:lnTo>
                  <a:pt x="1306846" y="532834"/>
                </a:lnTo>
                <a:lnTo>
                  <a:pt x="1271139" y="574434"/>
                </a:lnTo>
                <a:lnTo>
                  <a:pt x="1246199" y="609202"/>
                </a:lnTo>
                <a:lnTo>
                  <a:pt x="1209463" y="648805"/>
                </a:lnTo>
                <a:lnTo>
                  <a:pt x="1200853" y="659818"/>
                </a:lnTo>
                <a:close/>
              </a:path>
              <a:path w="1577975" h="1371600">
                <a:moveTo>
                  <a:pt x="1446910" y="3176"/>
                </a:moveTo>
                <a:lnTo>
                  <a:pt x="1447605" y="2142"/>
                </a:lnTo>
                <a:lnTo>
                  <a:pt x="1503655" y="0"/>
                </a:lnTo>
                <a:lnTo>
                  <a:pt x="1499984" y="3836"/>
                </a:lnTo>
                <a:lnTo>
                  <a:pt x="1446910" y="3176"/>
                </a:lnTo>
                <a:close/>
              </a:path>
              <a:path w="1577975" h="1371600">
                <a:moveTo>
                  <a:pt x="10089" y="1371049"/>
                </a:moveTo>
                <a:lnTo>
                  <a:pt x="9557" y="1238543"/>
                </a:lnTo>
                <a:lnTo>
                  <a:pt x="12847" y="1237828"/>
                </a:lnTo>
                <a:lnTo>
                  <a:pt x="38171" y="1231519"/>
                </a:lnTo>
                <a:lnTo>
                  <a:pt x="65058" y="1228240"/>
                </a:lnTo>
                <a:lnTo>
                  <a:pt x="91593" y="1224278"/>
                </a:lnTo>
                <a:lnTo>
                  <a:pt x="117903" y="1219882"/>
                </a:lnTo>
                <a:lnTo>
                  <a:pt x="155407" y="1209482"/>
                </a:lnTo>
                <a:lnTo>
                  <a:pt x="181331" y="1204336"/>
                </a:lnTo>
                <a:lnTo>
                  <a:pt x="206961" y="1198620"/>
                </a:lnTo>
                <a:lnTo>
                  <a:pt x="243898" y="1187121"/>
                </a:lnTo>
                <a:lnTo>
                  <a:pt x="269879" y="1182084"/>
                </a:lnTo>
                <a:lnTo>
                  <a:pt x="270277" y="1182856"/>
                </a:lnTo>
                <a:lnTo>
                  <a:pt x="281936" y="1177756"/>
                </a:lnTo>
                <a:lnTo>
                  <a:pt x="294009" y="1173459"/>
                </a:lnTo>
                <a:lnTo>
                  <a:pt x="377170" y="1140760"/>
                </a:lnTo>
                <a:lnTo>
                  <a:pt x="424487" y="1121679"/>
                </a:lnTo>
                <a:lnTo>
                  <a:pt x="470865" y="1100778"/>
                </a:lnTo>
                <a:lnTo>
                  <a:pt x="527913" y="1072857"/>
                </a:lnTo>
                <a:lnTo>
                  <a:pt x="573371" y="1050171"/>
                </a:lnTo>
                <a:lnTo>
                  <a:pt x="616157" y="1022303"/>
                </a:lnTo>
                <a:lnTo>
                  <a:pt x="626242" y="1014151"/>
                </a:lnTo>
                <a:lnTo>
                  <a:pt x="647587" y="1000123"/>
                </a:lnTo>
                <a:lnTo>
                  <a:pt x="710688" y="956228"/>
                </a:lnTo>
                <a:lnTo>
                  <a:pt x="732120" y="942369"/>
                </a:lnTo>
                <a:lnTo>
                  <a:pt x="731075" y="940342"/>
                </a:lnTo>
                <a:lnTo>
                  <a:pt x="761964" y="917113"/>
                </a:lnTo>
                <a:lnTo>
                  <a:pt x="781638" y="899845"/>
                </a:lnTo>
                <a:lnTo>
                  <a:pt x="801031" y="882031"/>
                </a:lnTo>
                <a:lnTo>
                  <a:pt x="819787" y="862982"/>
                </a:lnTo>
                <a:lnTo>
                  <a:pt x="849039" y="836578"/>
                </a:lnTo>
                <a:lnTo>
                  <a:pt x="866752" y="815506"/>
                </a:lnTo>
                <a:lnTo>
                  <a:pt x="884381" y="794270"/>
                </a:lnTo>
                <a:lnTo>
                  <a:pt x="902093" y="773196"/>
                </a:lnTo>
                <a:lnTo>
                  <a:pt x="910761" y="762294"/>
                </a:lnTo>
                <a:lnTo>
                  <a:pt x="984402" y="687933"/>
                </a:lnTo>
                <a:lnTo>
                  <a:pt x="986213" y="686929"/>
                </a:lnTo>
                <a:lnTo>
                  <a:pt x="983735" y="682121"/>
                </a:lnTo>
                <a:lnTo>
                  <a:pt x="994409" y="675112"/>
                </a:lnTo>
                <a:lnTo>
                  <a:pt x="1019975" y="641557"/>
                </a:lnTo>
                <a:lnTo>
                  <a:pt x="1028412" y="630208"/>
                </a:lnTo>
                <a:lnTo>
                  <a:pt x="1036865" y="618889"/>
                </a:lnTo>
                <a:lnTo>
                  <a:pt x="1045283" y="607503"/>
                </a:lnTo>
                <a:lnTo>
                  <a:pt x="1053616" y="595952"/>
                </a:lnTo>
                <a:lnTo>
                  <a:pt x="1089086" y="553892"/>
                </a:lnTo>
                <a:lnTo>
                  <a:pt x="1112843" y="516829"/>
                </a:lnTo>
                <a:lnTo>
                  <a:pt x="1136248" y="479083"/>
                </a:lnTo>
                <a:lnTo>
                  <a:pt x="1170660" y="434972"/>
                </a:lnTo>
                <a:lnTo>
                  <a:pt x="1193576" y="396277"/>
                </a:lnTo>
                <a:lnTo>
                  <a:pt x="1209123" y="371006"/>
                </a:lnTo>
                <a:lnTo>
                  <a:pt x="1224194" y="344808"/>
                </a:lnTo>
                <a:lnTo>
                  <a:pt x="1227776" y="324042"/>
                </a:lnTo>
                <a:lnTo>
                  <a:pt x="1242724" y="297606"/>
                </a:lnTo>
                <a:lnTo>
                  <a:pt x="1252050" y="287981"/>
                </a:lnTo>
                <a:lnTo>
                  <a:pt x="1250311" y="284609"/>
                </a:lnTo>
                <a:lnTo>
                  <a:pt x="1259863" y="275421"/>
                </a:lnTo>
                <a:lnTo>
                  <a:pt x="1291228" y="197687"/>
                </a:lnTo>
                <a:lnTo>
                  <a:pt x="1305475" y="169893"/>
                </a:lnTo>
                <a:lnTo>
                  <a:pt x="1307942" y="146963"/>
                </a:lnTo>
                <a:lnTo>
                  <a:pt x="1334936" y="88464"/>
                </a:lnTo>
                <a:lnTo>
                  <a:pt x="1337074" y="64897"/>
                </a:lnTo>
                <a:lnTo>
                  <a:pt x="1350681" y="35861"/>
                </a:lnTo>
                <a:lnTo>
                  <a:pt x="1364392" y="7027"/>
                </a:lnTo>
                <a:lnTo>
                  <a:pt x="1361861" y="2118"/>
                </a:lnTo>
                <a:lnTo>
                  <a:pt x="1446910" y="3176"/>
                </a:lnTo>
                <a:lnTo>
                  <a:pt x="1439522" y="14178"/>
                </a:lnTo>
                <a:lnTo>
                  <a:pt x="1437440" y="37855"/>
                </a:lnTo>
                <a:lnTo>
                  <a:pt x="1424056" y="67322"/>
                </a:lnTo>
                <a:lnTo>
                  <a:pt x="1411089" y="97601"/>
                </a:lnTo>
                <a:lnTo>
                  <a:pt x="1398358" y="128334"/>
                </a:lnTo>
                <a:lnTo>
                  <a:pt x="1384391" y="184386"/>
                </a:lnTo>
                <a:lnTo>
                  <a:pt x="1366096" y="232044"/>
                </a:lnTo>
                <a:lnTo>
                  <a:pt x="1346778" y="277716"/>
                </a:lnTo>
                <a:lnTo>
                  <a:pt x="1326693" y="321903"/>
                </a:lnTo>
                <a:lnTo>
                  <a:pt x="1294812" y="370923"/>
                </a:lnTo>
                <a:lnTo>
                  <a:pt x="1273969" y="413638"/>
                </a:lnTo>
                <a:lnTo>
                  <a:pt x="1252733" y="455591"/>
                </a:lnTo>
                <a:lnTo>
                  <a:pt x="1219317" y="501634"/>
                </a:lnTo>
                <a:lnTo>
                  <a:pt x="1196538" y="540594"/>
                </a:lnTo>
                <a:lnTo>
                  <a:pt x="1162061" y="584578"/>
                </a:lnTo>
                <a:lnTo>
                  <a:pt x="1200853" y="659818"/>
                </a:lnTo>
                <a:lnTo>
                  <a:pt x="1192243" y="670832"/>
                </a:lnTo>
                <a:lnTo>
                  <a:pt x="1174996" y="692810"/>
                </a:lnTo>
                <a:lnTo>
                  <a:pt x="1145953" y="719618"/>
                </a:lnTo>
                <a:lnTo>
                  <a:pt x="1127203" y="738680"/>
                </a:lnTo>
                <a:lnTo>
                  <a:pt x="1096509" y="762289"/>
                </a:lnTo>
                <a:lnTo>
                  <a:pt x="1077119" y="780108"/>
                </a:lnTo>
                <a:lnTo>
                  <a:pt x="1057847" y="798155"/>
                </a:lnTo>
                <a:lnTo>
                  <a:pt x="1027505" y="822447"/>
                </a:lnTo>
                <a:lnTo>
                  <a:pt x="988432" y="857517"/>
                </a:lnTo>
                <a:lnTo>
                  <a:pt x="949266" y="892407"/>
                </a:lnTo>
                <a:lnTo>
                  <a:pt x="909642" y="926408"/>
                </a:lnTo>
                <a:lnTo>
                  <a:pt x="869194" y="958812"/>
                </a:lnTo>
                <a:lnTo>
                  <a:pt x="827558" y="988910"/>
                </a:lnTo>
                <a:lnTo>
                  <a:pt x="784924" y="1017075"/>
                </a:lnTo>
                <a:lnTo>
                  <a:pt x="741970" y="1044616"/>
                </a:lnTo>
                <a:lnTo>
                  <a:pt x="698550" y="1071255"/>
                </a:lnTo>
                <a:lnTo>
                  <a:pt x="654519" y="1096710"/>
                </a:lnTo>
                <a:lnTo>
                  <a:pt x="621023" y="1114883"/>
                </a:lnTo>
                <a:lnTo>
                  <a:pt x="610423" y="1122038"/>
                </a:lnTo>
                <a:lnTo>
                  <a:pt x="599509" y="1128583"/>
                </a:lnTo>
                <a:lnTo>
                  <a:pt x="556667" y="1156344"/>
                </a:lnTo>
                <a:lnTo>
                  <a:pt x="513102" y="1182701"/>
                </a:lnTo>
                <a:lnTo>
                  <a:pt x="480050" y="1201735"/>
                </a:lnTo>
                <a:lnTo>
                  <a:pt x="434881" y="1224982"/>
                </a:lnTo>
                <a:lnTo>
                  <a:pt x="388833" y="1246522"/>
                </a:lnTo>
                <a:lnTo>
                  <a:pt x="342074" y="1266686"/>
                </a:lnTo>
                <a:lnTo>
                  <a:pt x="306103" y="1280059"/>
                </a:lnTo>
                <a:lnTo>
                  <a:pt x="258290" y="1298178"/>
                </a:lnTo>
                <a:lnTo>
                  <a:pt x="209872" y="1315122"/>
                </a:lnTo>
                <a:lnTo>
                  <a:pt x="160796" y="1330791"/>
                </a:lnTo>
                <a:lnTo>
                  <a:pt x="122885" y="1340400"/>
                </a:lnTo>
                <a:lnTo>
                  <a:pt x="73581" y="1355628"/>
                </a:lnTo>
                <a:lnTo>
                  <a:pt x="23756" y="1369843"/>
                </a:lnTo>
                <a:lnTo>
                  <a:pt x="10089" y="1371049"/>
                </a:lnTo>
                <a:close/>
              </a:path>
              <a:path w="1577975" h="1371600">
                <a:moveTo>
                  <a:pt x="248686" y="424576"/>
                </a:moveTo>
                <a:lnTo>
                  <a:pt x="789459" y="451"/>
                </a:lnTo>
                <a:lnTo>
                  <a:pt x="783948" y="17475"/>
                </a:lnTo>
                <a:lnTo>
                  <a:pt x="777970" y="33595"/>
                </a:lnTo>
                <a:lnTo>
                  <a:pt x="760666" y="55460"/>
                </a:lnTo>
                <a:lnTo>
                  <a:pt x="741470" y="101369"/>
                </a:lnTo>
                <a:lnTo>
                  <a:pt x="720815" y="144450"/>
                </a:lnTo>
                <a:lnTo>
                  <a:pt x="687630" y="190941"/>
                </a:lnTo>
                <a:lnTo>
                  <a:pt x="664705" y="229616"/>
                </a:lnTo>
                <a:lnTo>
                  <a:pt x="629677" y="272533"/>
                </a:lnTo>
                <a:lnTo>
                  <a:pt x="593798" y="313798"/>
                </a:lnTo>
                <a:lnTo>
                  <a:pt x="556868" y="353025"/>
                </a:lnTo>
                <a:lnTo>
                  <a:pt x="547356" y="362290"/>
                </a:lnTo>
                <a:lnTo>
                  <a:pt x="509701" y="289255"/>
                </a:lnTo>
                <a:lnTo>
                  <a:pt x="487983" y="302559"/>
                </a:lnTo>
                <a:lnTo>
                  <a:pt x="454801" y="321340"/>
                </a:lnTo>
                <a:lnTo>
                  <a:pt x="432792" y="334080"/>
                </a:lnTo>
                <a:lnTo>
                  <a:pt x="410730" y="346717"/>
                </a:lnTo>
                <a:lnTo>
                  <a:pt x="377115" y="364660"/>
                </a:lnTo>
                <a:lnTo>
                  <a:pt x="354383" y="375998"/>
                </a:lnTo>
                <a:lnTo>
                  <a:pt x="297208" y="403670"/>
                </a:lnTo>
                <a:lnTo>
                  <a:pt x="273922" y="413934"/>
                </a:lnTo>
                <a:lnTo>
                  <a:pt x="248686" y="424576"/>
                </a:lnTo>
                <a:close/>
              </a:path>
              <a:path w="1577975" h="1371600">
                <a:moveTo>
                  <a:pt x="41472" y="394508"/>
                </a:moveTo>
                <a:lnTo>
                  <a:pt x="42412" y="375320"/>
                </a:lnTo>
                <a:lnTo>
                  <a:pt x="691437" y="4327"/>
                </a:lnTo>
                <a:lnTo>
                  <a:pt x="693685" y="8687"/>
                </a:lnTo>
                <a:lnTo>
                  <a:pt x="684131" y="17869"/>
                </a:lnTo>
                <a:lnTo>
                  <a:pt x="685682" y="20877"/>
                </a:lnTo>
                <a:lnTo>
                  <a:pt x="675927" y="29672"/>
                </a:lnTo>
                <a:lnTo>
                  <a:pt x="624247" y="95718"/>
                </a:lnTo>
                <a:lnTo>
                  <a:pt x="614390" y="104311"/>
                </a:lnTo>
                <a:lnTo>
                  <a:pt x="615926" y="107291"/>
                </a:lnTo>
                <a:lnTo>
                  <a:pt x="604761" y="113350"/>
                </a:lnTo>
                <a:lnTo>
                  <a:pt x="604979" y="113773"/>
                </a:lnTo>
                <a:lnTo>
                  <a:pt x="595917" y="123910"/>
                </a:lnTo>
                <a:lnTo>
                  <a:pt x="575800" y="140320"/>
                </a:lnTo>
                <a:lnTo>
                  <a:pt x="567063" y="151088"/>
                </a:lnTo>
                <a:lnTo>
                  <a:pt x="546988" y="167577"/>
                </a:lnTo>
                <a:lnTo>
                  <a:pt x="547831" y="169213"/>
                </a:lnTo>
                <a:lnTo>
                  <a:pt x="536970" y="175861"/>
                </a:lnTo>
                <a:lnTo>
                  <a:pt x="538529" y="178885"/>
                </a:lnTo>
                <a:lnTo>
                  <a:pt x="527354" y="184923"/>
                </a:lnTo>
                <a:lnTo>
                  <a:pt x="527503" y="185213"/>
                </a:lnTo>
                <a:lnTo>
                  <a:pt x="462437" y="225296"/>
                </a:lnTo>
                <a:lnTo>
                  <a:pt x="418512" y="250955"/>
                </a:lnTo>
                <a:lnTo>
                  <a:pt x="385291" y="269662"/>
                </a:lnTo>
                <a:lnTo>
                  <a:pt x="351561" y="287381"/>
                </a:lnTo>
                <a:lnTo>
                  <a:pt x="306286" y="310422"/>
                </a:lnTo>
                <a:lnTo>
                  <a:pt x="249355" y="338569"/>
                </a:lnTo>
                <a:lnTo>
                  <a:pt x="249245" y="338356"/>
                </a:lnTo>
                <a:lnTo>
                  <a:pt x="237875" y="344016"/>
                </a:lnTo>
                <a:lnTo>
                  <a:pt x="226584" y="349830"/>
                </a:lnTo>
                <a:lnTo>
                  <a:pt x="129465" y="383172"/>
                </a:lnTo>
                <a:lnTo>
                  <a:pt x="116263" y="385280"/>
                </a:lnTo>
                <a:lnTo>
                  <a:pt x="105777" y="392654"/>
                </a:lnTo>
                <a:lnTo>
                  <a:pt x="41472" y="394508"/>
                </a:lnTo>
                <a:close/>
              </a:path>
              <a:path w="1577975" h="1371600">
                <a:moveTo>
                  <a:pt x="984531" y="687803"/>
                </a:moveTo>
                <a:lnTo>
                  <a:pt x="985934" y="686387"/>
                </a:lnTo>
                <a:lnTo>
                  <a:pt x="986186" y="686876"/>
                </a:lnTo>
                <a:lnTo>
                  <a:pt x="984531" y="687803"/>
                </a:lnTo>
                <a:close/>
              </a:path>
              <a:path w="1577975" h="1371600">
                <a:moveTo>
                  <a:pt x="984402" y="687933"/>
                </a:moveTo>
                <a:lnTo>
                  <a:pt x="986186" y="686876"/>
                </a:lnTo>
                <a:lnTo>
                  <a:pt x="984402" y="687933"/>
                </a:lnTo>
                <a:close/>
              </a:path>
              <a:path w="1577975" h="1371600">
                <a:moveTo>
                  <a:pt x="975101" y="693090"/>
                </a:moveTo>
                <a:lnTo>
                  <a:pt x="984531" y="687803"/>
                </a:lnTo>
                <a:lnTo>
                  <a:pt x="984402" y="687933"/>
                </a:lnTo>
                <a:lnTo>
                  <a:pt x="975101" y="693090"/>
                </a:lnTo>
                <a:close/>
              </a:path>
              <a:path w="1577975" h="1371600">
                <a:moveTo>
                  <a:pt x="30697" y="614344"/>
                </a:moveTo>
                <a:lnTo>
                  <a:pt x="31655" y="594792"/>
                </a:lnTo>
                <a:lnTo>
                  <a:pt x="119982" y="525517"/>
                </a:lnTo>
                <a:lnTo>
                  <a:pt x="141434" y="517243"/>
                </a:lnTo>
                <a:lnTo>
                  <a:pt x="154270" y="514425"/>
                </a:lnTo>
                <a:lnTo>
                  <a:pt x="178515" y="506023"/>
                </a:lnTo>
                <a:lnTo>
                  <a:pt x="191406" y="503312"/>
                </a:lnTo>
                <a:lnTo>
                  <a:pt x="215853" y="495302"/>
                </a:lnTo>
                <a:lnTo>
                  <a:pt x="227827" y="490811"/>
                </a:lnTo>
                <a:lnTo>
                  <a:pt x="238433" y="483669"/>
                </a:lnTo>
                <a:lnTo>
                  <a:pt x="261145" y="472293"/>
                </a:lnTo>
                <a:lnTo>
                  <a:pt x="272878" y="467336"/>
                </a:lnTo>
                <a:lnTo>
                  <a:pt x="294879" y="456674"/>
                </a:lnTo>
                <a:lnTo>
                  <a:pt x="329741" y="439057"/>
                </a:lnTo>
                <a:lnTo>
                  <a:pt x="330769" y="441052"/>
                </a:lnTo>
                <a:lnTo>
                  <a:pt x="341830" y="434792"/>
                </a:lnTo>
                <a:lnTo>
                  <a:pt x="340890" y="432967"/>
                </a:lnTo>
                <a:lnTo>
                  <a:pt x="351366" y="425573"/>
                </a:lnTo>
                <a:lnTo>
                  <a:pt x="382019" y="401885"/>
                </a:lnTo>
                <a:lnTo>
                  <a:pt x="392117" y="393757"/>
                </a:lnTo>
                <a:lnTo>
                  <a:pt x="413551" y="379903"/>
                </a:lnTo>
                <a:lnTo>
                  <a:pt x="423591" y="371663"/>
                </a:lnTo>
                <a:lnTo>
                  <a:pt x="452943" y="345452"/>
                </a:lnTo>
                <a:lnTo>
                  <a:pt x="471990" y="326966"/>
                </a:lnTo>
                <a:lnTo>
                  <a:pt x="490809" y="308040"/>
                </a:lnTo>
                <a:lnTo>
                  <a:pt x="509701" y="289255"/>
                </a:lnTo>
                <a:lnTo>
                  <a:pt x="547356" y="362290"/>
                </a:lnTo>
                <a:lnTo>
                  <a:pt x="518820" y="390083"/>
                </a:lnTo>
                <a:lnTo>
                  <a:pt x="490872" y="419017"/>
                </a:lnTo>
                <a:lnTo>
                  <a:pt x="439091" y="457154"/>
                </a:lnTo>
                <a:lnTo>
                  <a:pt x="429191" y="465667"/>
                </a:lnTo>
                <a:lnTo>
                  <a:pt x="419307" y="474210"/>
                </a:lnTo>
                <a:lnTo>
                  <a:pt x="398104" y="488513"/>
                </a:lnTo>
                <a:lnTo>
                  <a:pt x="388111" y="496843"/>
                </a:lnTo>
                <a:lnTo>
                  <a:pt x="377520" y="504015"/>
                </a:lnTo>
                <a:lnTo>
                  <a:pt x="366369" y="510102"/>
                </a:lnTo>
                <a:lnTo>
                  <a:pt x="332222" y="527013"/>
                </a:lnTo>
                <a:lnTo>
                  <a:pt x="287082" y="550315"/>
                </a:lnTo>
                <a:lnTo>
                  <a:pt x="264252" y="561461"/>
                </a:lnTo>
                <a:lnTo>
                  <a:pt x="252399" y="566186"/>
                </a:lnTo>
                <a:lnTo>
                  <a:pt x="240139" y="570121"/>
                </a:lnTo>
                <a:lnTo>
                  <a:pt x="227693" y="573694"/>
                </a:lnTo>
                <a:lnTo>
                  <a:pt x="215282" y="577336"/>
                </a:lnTo>
                <a:lnTo>
                  <a:pt x="191232" y="586116"/>
                </a:lnTo>
                <a:lnTo>
                  <a:pt x="167229" y="594988"/>
                </a:lnTo>
                <a:lnTo>
                  <a:pt x="154410" y="597839"/>
                </a:lnTo>
                <a:lnTo>
                  <a:pt x="130047" y="606012"/>
                </a:lnTo>
                <a:lnTo>
                  <a:pt x="117202" y="608812"/>
                </a:lnTo>
                <a:lnTo>
                  <a:pt x="103805" y="610542"/>
                </a:lnTo>
                <a:lnTo>
                  <a:pt x="87826" y="607264"/>
                </a:lnTo>
                <a:lnTo>
                  <a:pt x="48391" y="613917"/>
                </a:lnTo>
                <a:lnTo>
                  <a:pt x="30697" y="614344"/>
                </a:lnTo>
                <a:close/>
              </a:path>
              <a:path w="1577975" h="1371600">
                <a:moveTo>
                  <a:pt x="57581" y="65849"/>
                </a:moveTo>
                <a:lnTo>
                  <a:pt x="60689" y="2440"/>
                </a:lnTo>
                <a:lnTo>
                  <a:pt x="319058" y="2627"/>
                </a:lnTo>
                <a:lnTo>
                  <a:pt x="268060" y="42281"/>
                </a:lnTo>
                <a:lnTo>
                  <a:pt x="258344" y="51149"/>
                </a:lnTo>
                <a:lnTo>
                  <a:pt x="248226" y="59239"/>
                </a:lnTo>
                <a:lnTo>
                  <a:pt x="225552" y="70689"/>
                </a:lnTo>
                <a:lnTo>
                  <a:pt x="212031" y="72177"/>
                </a:lnTo>
                <a:lnTo>
                  <a:pt x="182487" y="70302"/>
                </a:lnTo>
                <a:lnTo>
                  <a:pt x="141432" y="73814"/>
                </a:lnTo>
                <a:lnTo>
                  <a:pt x="111578" y="71337"/>
                </a:lnTo>
                <a:lnTo>
                  <a:pt x="70484" y="74773"/>
                </a:lnTo>
                <a:lnTo>
                  <a:pt x="57581" y="65849"/>
                </a:lnTo>
                <a:close/>
              </a:path>
              <a:path w="1577975" h="1371600">
                <a:moveTo>
                  <a:pt x="330396" y="440327"/>
                </a:moveTo>
                <a:lnTo>
                  <a:pt x="329623" y="438830"/>
                </a:lnTo>
                <a:lnTo>
                  <a:pt x="341203" y="433575"/>
                </a:lnTo>
                <a:lnTo>
                  <a:pt x="341604" y="434353"/>
                </a:lnTo>
                <a:lnTo>
                  <a:pt x="330396" y="440327"/>
                </a:lnTo>
                <a:close/>
              </a:path>
              <a:path w="1577975" h="1371600">
                <a:moveTo>
                  <a:pt x="56604" y="2437"/>
                </a:moveTo>
                <a:lnTo>
                  <a:pt x="60783" y="529"/>
                </a:lnTo>
                <a:lnTo>
                  <a:pt x="60689" y="2440"/>
                </a:lnTo>
                <a:lnTo>
                  <a:pt x="56604" y="2437"/>
                </a:lnTo>
                <a:close/>
              </a:path>
              <a:path w="1577975" h="1371600">
                <a:moveTo>
                  <a:pt x="48276" y="59414"/>
                </a:moveTo>
                <a:lnTo>
                  <a:pt x="35460" y="34555"/>
                </a:lnTo>
                <a:lnTo>
                  <a:pt x="49216" y="5808"/>
                </a:lnTo>
                <a:lnTo>
                  <a:pt x="56604" y="2437"/>
                </a:lnTo>
                <a:lnTo>
                  <a:pt x="60689" y="2440"/>
                </a:lnTo>
                <a:lnTo>
                  <a:pt x="57581" y="65849"/>
                </a:lnTo>
                <a:lnTo>
                  <a:pt x="48276" y="59414"/>
                </a:lnTo>
                <a:close/>
              </a:path>
              <a:path w="1577975" h="1371600">
                <a:moveTo>
                  <a:pt x="6493" y="475517"/>
                </a:moveTo>
                <a:lnTo>
                  <a:pt x="4592" y="2399"/>
                </a:lnTo>
                <a:lnTo>
                  <a:pt x="56604" y="2437"/>
                </a:lnTo>
                <a:lnTo>
                  <a:pt x="49216" y="5808"/>
                </a:lnTo>
                <a:lnTo>
                  <a:pt x="35460" y="34555"/>
                </a:lnTo>
                <a:lnTo>
                  <a:pt x="57061" y="76454"/>
                </a:lnTo>
                <a:lnTo>
                  <a:pt x="42412" y="375320"/>
                </a:lnTo>
                <a:lnTo>
                  <a:pt x="7198" y="395450"/>
                </a:lnTo>
                <a:lnTo>
                  <a:pt x="38454" y="456074"/>
                </a:lnTo>
                <a:lnTo>
                  <a:pt x="37520" y="475125"/>
                </a:lnTo>
                <a:lnTo>
                  <a:pt x="6493" y="475517"/>
                </a:lnTo>
                <a:close/>
              </a:path>
              <a:path w="1577975" h="1371600">
                <a:moveTo>
                  <a:pt x="34664" y="533400"/>
                </a:moveTo>
                <a:lnTo>
                  <a:pt x="37520" y="475125"/>
                </a:lnTo>
                <a:lnTo>
                  <a:pt x="62403" y="474811"/>
                </a:lnTo>
                <a:lnTo>
                  <a:pt x="76524" y="474485"/>
                </a:lnTo>
                <a:lnTo>
                  <a:pt x="90823" y="474506"/>
                </a:lnTo>
                <a:lnTo>
                  <a:pt x="116169" y="468239"/>
                </a:lnTo>
                <a:lnTo>
                  <a:pt x="129565" y="466507"/>
                </a:lnTo>
                <a:lnTo>
                  <a:pt x="142272" y="463441"/>
                </a:lnTo>
                <a:lnTo>
                  <a:pt x="154485" y="459414"/>
                </a:lnTo>
                <a:lnTo>
                  <a:pt x="166492" y="454990"/>
                </a:lnTo>
                <a:lnTo>
                  <a:pt x="178583" y="450727"/>
                </a:lnTo>
                <a:lnTo>
                  <a:pt x="214381" y="437018"/>
                </a:lnTo>
                <a:lnTo>
                  <a:pt x="238712" y="428782"/>
                </a:lnTo>
                <a:lnTo>
                  <a:pt x="248686" y="424576"/>
                </a:lnTo>
                <a:lnTo>
                  <a:pt x="119982" y="525517"/>
                </a:lnTo>
                <a:lnTo>
                  <a:pt x="117597" y="526437"/>
                </a:lnTo>
                <a:lnTo>
                  <a:pt x="117199" y="525664"/>
                </a:lnTo>
                <a:lnTo>
                  <a:pt x="34664" y="533400"/>
                </a:lnTo>
                <a:close/>
              </a:path>
              <a:path w="1577975" h="1371600">
                <a:moveTo>
                  <a:pt x="57061" y="76454"/>
                </a:moveTo>
                <a:lnTo>
                  <a:pt x="48276" y="59414"/>
                </a:lnTo>
                <a:lnTo>
                  <a:pt x="57581" y="65849"/>
                </a:lnTo>
                <a:lnTo>
                  <a:pt x="57061" y="76454"/>
                </a:lnTo>
                <a:close/>
              </a:path>
              <a:path w="1577975" h="1371600">
                <a:moveTo>
                  <a:pt x="38454" y="456074"/>
                </a:moveTo>
                <a:lnTo>
                  <a:pt x="7198" y="395450"/>
                </a:lnTo>
                <a:lnTo>
                  <a:pt x="41472" y="394508"/>
                </a:lnTo>
                <a:lnTo>
                  <a:pt x="38454" y="456074"/>
                </a:lnTo>
                <a:close/>
              </a:path>
              <a:path w="1577975" h="1371600">
                <a:moveTo>
                  <a:pt x="6600" y="502127"/>
                </a:moveTo>
                <a:lnTo>
                  <a:pt x="5619" y="475528"/>
                </a:lnTo>
                <a:lnTo>
                  <a:pt x="6493" y="475517"/>
                </a:lnTo>
                <a:lnTo>
                  <a:pt x="6600" y="502127"/>
                </a:lnTo>
                <a:close/>
              </a:path>
              <a:path w="1577975" h="1371600">
                <a:moveTo>
                  <a:pt x="32252" y="582614"/>
                </a:moveTo>
                <a:lnTo>
                  <a:pt x="8160" y="535885"/>
                </a:lnTo>
                <a:lnTo>
                  <a:pt x="34664" y="533400"/>
                </a:lnTo>
                <a:lnTo>
                  <a:pt x="32252" y="582614"/>
                </a:lnTo>
                <a:close/>
              </a:path>
              <a:path w="1577975" h="1371600">
                <a:moveTo>
                  <a:pt x="7049" y="614090"/>
                </a:moveTo>
                <a:lnTo>
                  <a:pt x="6600" y="502127"/>
                </a:lnTo>
                <a:lnTo>
                  <a:pt x="7820" y="535226"/>
                </a:lnTo>
                <a:lnTo>
                  <a:pt x="32252" y="582614"/>
                </a:lnTo>
                <a:lnTo>
                  <a:pt x="31655" y="594792"/>
                </a:lnTo>
                <a:lnTo>
                  <a:pt x="7049" y="614090"/>
                </a:lnTo>
                <a:close/>
              </a:path>
              <a:path w="1577975" h="1371600">
                <a:moveTo>
                  <a:pt x="7052" y="614870"/>
                </a:moveTo>
                <a:lnTo>
                  <a:pt x="7049" y="614090"/>
                </a:lnTo>
                <a:lnTo>
                  <a:pt x="31655" y="594792"/>
                </a:lnTo>
                <a:lnTo>
                  <a:pt x="30697" y="614344"/>
                </a:lnTo>
                <a:lnTo>
                  <a:pt x="20165" y="614598"/>
                </a:lnTo>
                <a:lnTo>
                  <a:pt x="7052" y="614870"/>
                </a:lnTo>
                <a:close/>
              </a:path>
              <a:path w="1577975" h="1371600">
                <a:moveTo>
                  <a:pt x="8841" y="1060238"/>
                </a:moveTo>
                <a:lnTo>
                  <a:pt x="7052" y="614870"/>
                </a:lnTo>
                <a:lnTo>
                  <a:pt x="20165" y="614598"/>
                </a:lnTo>
                <a:lnTo>
                  <a:pt x="30697" y="614344"/>
                </a:lnTo>
                <a:lnTo>
                  <a:pt x="8841" y="1060238"/>
                </a:lnTo>
                <a:close/>
              </a:path>
              <a:path w="1577975" h="1371600">
                <a:moveTo>
                  <a:pt x="6027" y="614891"/>
                </a:moveTo>
                <a:lnTo>
                  <a:pt x="7049" y="614090"/>
                </a:lnTo>
                <a:lnTo>
                  <a:pt x="7052" y="614870"/>
                </a:lnTo>
                <a:lnTo>
                  <a:pt x="6027" y="614891"/>
                </a:lnTo>
                <a:close/>
              </a:path>
              <a:path w="1577975" h="1371600">
                <a:moveTo>
                  <a:pt x="0" y="1240623"/>
                </a:moveTo>
                <a:lnTo>
                  <a:pt x="8841" y="1060238"/>
                </a:lnTo>
                <a:lnTo>
                  <a:pt x="9557" y="1238543"/>
                </a:lnTo>
                <a:lnTo>
                  <a:pt x="0" y="1240623"/>
                </a:lnTo>
                <a:close/>
              </a:path>
            </a:pathLst>
          </a:custGeom>
          <a:solidFill>
            <a:srgbClr val="000000"/>
          </a:solidFill>
        </p:spPr>
        <p:txBody>
          <a:bodyPr wrap="square" lIns="0" tIns="0" rIns="0" bIns="0" rtlCol="0"/>
          <a:lstStyle/>
          <a:p>
            <a:endParaRPr/>
          </a:p>
        </p:txBody>
      </p:sp>
      <p:sp>
        <p:nvSpPr>
          <p:cNvPr id="3" name="object 3"/>
          <p:cNvSpPr/>
          <p:nvPr/>
        </p:nvSpPr>
        <p:spPr>
          <a:xfrm>
            <a:off x="15866696" y="0"/>
            <a:ext cx="2421890" cy="1538605"/>
          </a:xfrm>
          <a:custGeom>
            <a:avLst/>
            <a:gdLst/>
            <a:ahLst/>
            <a:cxnLst/>
            <a:rect l="l" t="t" r="r" b="b"/>
            <a:pathLst>
              <a:path w="2421890" h="1538605">
                <a:moveTo>
                  <a:pt x="606215" y="1058011"/>
                </a:moveTo>
                <a:lnTo>
                  <a:pt x="562541" y="1054457"/>
                </a:lnTo>
                <a:lnTo>
                  <a:pt x="519535" y="1047283"/>
                </a:lnTo>
                <a:lnTo>
                  <a:pt x="477209" y="1036498"/>
                </a:lnTo>
                <a:lnTo>
                  <a:pt x="435578" y="1022111"/>
                </a:lnTo>
                <a:lnTo>
                  <a:pt x="394654" y="1004132"/>
                </a:lnTo>
                <a:lnTo>
                  <a:pt x="354451" y="982569"/>
                </a:lnTo>
                <a:lnTo>
                  <a:pt x="314982" y="957430"/>
                </a:lnTo>
                <a:lnTo>
                  <a:pt x="276261" y="928726"/>
                </a:lnTo>
                <a:lnTo>
                  <a:pt x="238301" y="896465"/>
                </a:lnTo>
                <a:lnTo>
                  <a:pt x="201116" y="860655"/>
                </a:lnTo>
                <a:lnTo>
                  <a:pt x="164719" y="821307"/>
                </a:lnTo>
                <a:lnTo>
                  <a:pt x="129124" y="778428"/>
                </a:lnTo>
                <a:lnTo>
                  <a:pt x="95921" y="732918"/>
                </a:lnTo>
                <a:lnTo>
                  <a:pt x="67636" y="686900"/>
                </a:lnTo>
                <a:lnTo>
                  <a:pt x="44271" y="640411"/>
                </a:lnTo>
                <a:lnTo>
                  <a:pt x="25824" y="593484"/>
                </a:lnTo>
                <a:lnTo>
                  <a:pt x="12297" y="546153"/>
                </a:lnTo>
                <a:lnTo>
                  <a:pt x="3680" y="498342"/>
                </a:lnTo>
                <a:lnTo>
                  <a:pt x="0" y="450420"/>
                </a:lnTo>
                <a:lnTo>
                  <a:pt x="1229" y="402087"/>
                </a:lnTo>
                <a:lnTo>
                  <a:pt x="7378" y="353487"/>
                </a:lnTo>
                <a:lnTo>
                  <a:pt x="18446" y="304657"/>
                </a:lnTo>
                <a:lnTo>
                  <a:pt x="31550" y="263607"/>
                </a:lnTo>
                <a:lnTo>
                  <a:pt x="47853" y="223016"/>
                </a:lnTo>
                <a:lnTo>
                  <a:pt x="67170" y="182913"/>
                </a:lnTo>
                <a:lnTo>
                  <a:pt x="89317" y="143331"/>
                </a:lnTo>
                <a:lnTo>
                  <a:pt x="114108" y="104299"/>
                </a:lnTo>
                <a:lnTo>
                  <a:pt x="141358" y="65848"/>
                </a:lnTo>
                <a:lnTo>
                  <a:pt x="170882" y="28009"/>
                </a:lnTo>
                <a:lnTo>
                  <a:pt x="194686" y="0"/>
                </a:lnTo>
                <a:lnTo>
                  <a:pt x="217989" y="0"/>
                </a:lnTo>
                <a:lnTo>
                  <a:pt x="216653" y="1451"/>
                </a:lnTo>
                <a:lnTo>
                  <a:pt x="185372" y="38144"/>
                </a:lnTo>
                <a:lnTo>
                  <a:pt x="156166" y="75450"/>
                </a:lnTo>
                <a:lnTo>
                  <a:pt x="129220" y="113339"/>
                </a:lnTo>
                <a:lnTo>
                  <a:pt x="104718" y="151777"/>
                </a:lnTo>
                <a:lnTo>
                  <a:pt x="82845" y="190734"/>
                </a:lnTo>
                <a:lnTo>
                  <a:pt x="63786" y="230177"/>
                </a:lnTo>
                <a:lnTo>
                  <a:pt x="47723" y="270075"/>
                </a:lnTo>
                <a:lnTo>
                  <a:pt x="34843" y="310394"/>
                </a:lnTo>
                <a:lnTo>
                  <a:pt x="23971" y="357750"/>
                </a:lnTo>
                <a:lnTo>
                  <a:pt x="17915" y="404880"/>
                </a:lnTo>
                <a:lnTo>
                  <a:pt x="16705" y="450420"/>
                </a:lnTo>
                <a:lnTo>
                  <a:pt x="16766" y="453018"/>
                </a:lnTo>
                <a:lnTo>
                  <a:pt x="20250" y="498454"/>
                </a:lnTo>
                <a:lnTo>
                  <a:pt x="28591" y="544616"/>
                </a:lnTo>
                <a:lnTo>
                  <a:pt x="41749" y="590546"/>
                </a:lnTo>
                <a:lnTo>
                  <a:pt x="59698" y="636102"/>
                </a:lnTo>
                <a:lnTo>
                  <a:pt x="82433" y="681254"/>
                </a:lnTo>
                <a:lnTo>
                  <a:pt x="109949" y="725974"/>
                </a:lnTo>
                <a:lnTo>
                  <a:pt x="142242" y="770232"/>
                </a:lnTo>
                <a:lnTo>
                  <a:pt x="179987" y="815535"/>
                </a:lnTo>
                <a:lnTo>
                  <a:pt x="218608" y="856768"/>
                </a:lnTo>
                <a:lnTo>
                  <a:pt x="258095" y="893926"/>
                </a:lnTo>
                <a:lnTo>
                  <a:pt x="298436" y="927002"/>
                </a:lnTo>
                <a:lnTo>
                  <a:pt x="339620" y="955991"/>
                </a:lnTo>
                <a:lnTo>
                  <a:pt x="381635" y="980888"/>
                </a:lnTo>
                <a:lnTo>
                  <a:pt x="424470" y="1001686"/>
                </a:lnTo>
                <a:lnTo>
                  <a:pt x="468113" y="1018380"/>
                </a:lnTo>
                <a:lnTo>
                  <a:pt x="512553" y="1030965"/>
                </a:lnTo>
                <a:lnTo>
                  <a:pt x="557779" y="1039434"/>
                </a:lnTo>
                <a:lnTo>
                  <a:pt x="603779" y="1043782"/>
                </a:lnTo>
                <a:lnTo>
                  <a:pt x="755756" y="1044003"/>
                </a:lnTo>
                <a:lnTo>
                  <a:pt x="751950" y="1044972"/>
                </a:lnTo>
                <a:lnTo>
                  <a:pt x="701494" y="1053650"/>
                </a:lnTo>
                <a:lnTo>
                  <a:pt x="650542" y="1057937"/>
                </a:lnTo>
                <a:lnTo>
                  <a:pt x="606215" y="1058011"/>
                </a:lnTo>
                <a:close/>
              </a:path>
              <a:path w="2421890" h="1538605">
                <a:moveTo>
                  <a:pt x="755756" y="1044003"/>
                </a:moveTo>
                <a:lnTo>
                  <a:pt x="650542" y="1044003"/>
                </a:lnTo>
                <a:lnTo>
                  <a:pt x="700561" y="1039698"/>
                </a:lnTo>
                <a:lnTo>
                  <a:pt x="750029" y="1031088"/>
                </a:lnTo>
                <a:lnTo>
                  <a:pt x="799108" y="1018455"/>
                </a:lnTo>
                <a:lnTo>
                  <a:pt x="847612" y="1002141"/>
                </a:lnTo>
                <a:lnTo>
                  <a:pt x="895564" y="982414"/>
                </a:lnTo>
                <a:lnTo>
                  <a:pt x="942486" y="959784"/>
                </a:lnTo>
                <a:lnTo>
                  <a:pt x="988655" y="934398"/>
                </a:lnTo>
                <a:lnTo>
                  <a:pt x="1033845" y="906642"/>
                </a:lnTo>
                <a:lnTo>
                  <a:pt x="1077955" y="876846"/>
                </a:lnTo>
                <a:lnTo>
                  <a:pt x="1120884" y="845338"/>
                </a:lnTo>
                <a:lnTo>
                  <a:pt x="1162532" y="812445"/>
                </a:lnTo>
                <a:lnTo>
                  <a:pt x="1202872" y="778428"/>
                </a:lnTo>
                <a:lnTo>
                  <a:pt x="1241580" y="743816"/>
                </a:lnTo>
                <a:lnTo>
                  <a:pt x="1278779" y="708736"/>
                </a:lnTo>
                <a:lnTo>
                  <a:pt x="1314294" y="673584"/>
                </a:lnTo>
                <a:lnTo>
                  <a:pt x="1348023" y="638686"/>
                </a:lnTo>
                <a:lnTo>
                  <a:pt x="1379867" y="604371"/>
                </a:lnTo>
                <a:lnTo>
                  <a:pt x="1409724" y="570967"/>
                </a:lnTo>
                <a:lnTo>
                  <a:pt x="1437494" y="538802"/>
                </a:lnTo>
                <a:lnTo>
                  <a:pt x="1463077" y="508203"/>
                </a:lnTo>
                <a:lnTo>
                  <a:pt x="1507275" y="453018"/>
                </a:lnTo>
                <a:lnTo>
                  <a:pt x="1533971" y="415197"/>
                </a:lnTo>
                <a:lnTo>
                  <a:pt x="1555440" y="385907"/>
                </a:lnTo>
                <a:lnTo>
                  <a:pt x="1577781" y="356296"/>
                </a:lnTo>
                <a:lnTo>
                  <a:pt x="1590898" y="366132"/>
                </a:lnTo>
                <a:lnTo>
                  <a:pt x="1572452" y="392362"/>
                </a:lnTo>
                <a:lnTo>
                  <a:pt x="1551008" y="421922"/>
                </a:lnTo>
                <a:lnTo>
                  <a:pt x="1522032" y="460395"/>
                </a:lnTo>
                <a:lnTo>
                  <a:pt x="1497653" y="496303"/>
                </a:lnTo>
                <a:lnTo>
                  <a:pt x="1471228" y="536775"/>
                </a:lnTo>
                <a:lnTo>
                  <a:pt x="1446768" y="575969"/>
                </a:lnTo>
                <a:lnTo>
                  <a:pt x="1425291" y="575969"/>
                </a:lnTo>
                <a:lnTo>
                  <a:pt x="1397954" y="606656"/>
                </a:lnTo>
                <a:lnTo>
                  <a:pt x="1368927" y="638264"/>
                </a:lnTo>
                <a:lnTo>
                  <a:pt x="1338362" y="670488"/>
                </a:lnTo>
                <a:lnTo>
                  <a:pt x="1306414" y="703018"/>
                </a:lnTo>
                <a:lnTo>
                  <a:pt x="1273674" y="734694"/>
                </a:lnTo>
                <a:lnTo>
                  <a:pt x="1238828" y="766847"/>
                </a:lnTo>
                <a:lnTo>
                  <a:pt x="1201999" y="799104"/>
                </a:lnTo>
                <a:lnTo>
                  <a:pt x="1163312" y="831090"/>
                </a:lnTo>
                <a:lnTo>
                  <a:pt x="1122891" y="862430"/>
                </a:lnTo>
                <a:lnTo>
                  <a:pt x="1080860" y="892750"/>
                </a:lnTo>
                <a:lnTo>
                  <a:pt x="1037341" y="921676"/>
                </a:lnTo>
                <a:lnTo>
                  <a:pt x="992460" y="948832"/>
                </a:lnTo>
                <a:lnTo>
                  <a:pt x="946340" y="973845"/>
                </a:lnTo>
                <a:lnTo>
                  <a:pt x="899105" y="996340"/>
                </a:lnTo>
                <a:lnTo>
                  <a:pt x="850879" y="1015943"/>
                </a:lnTo>
                <a:lnTo>
                  <a:pt x="801786" y="1032278"/>
                </a:lnTo>
                <a:lnTo>
                  <a:pt x="755756" y="1044003"/>
                </a:lnTo>
                <a:close/>
              </a:path>
              <a:path w="2421890" h="1538605">
                <a:moveTo>
                  <a:pt x="1585358" y="1538236"/>
                </a:moveTo>
                <a:lnTo>
                  <a:pt x="1541040" y="1535534"/>
                </a:lnTo>
                <a:lnTo>
                  <a:pt x="1497795" y="1527671"/>
                </a:lnTo>
                <a:lnTo>
                  <a:pt x="1455651" y="1514648"/>
                </a:lnTo>
                <a:lnTo>
                  <a:pt x="1414633" y="1496463"/>
                </a:lnTo>
                <a:lnTo>
                  <a:pt x="1366274" y="1467581"/>
                </a:lnTo>
                <a:lnTo>
                  <a:pt x="1324542" y="1434259"/>
                </a:lnTo>
                <a:lnTo>
                  <a:pt x="1289505" y="1396565"/>
                </a:lnTo>
                <a:lnTo>
                  <a:pt x="1261232" y="1354568"/>
                </a:lnTo>
                <a:lnTo>
                  <a:pt x="1239791" y="1308336"/>
                </a:lnTo>
                <a:lnTo>
                  <a:pt x="1225250" y="1257938"/>
                </a:lnTo>
                <a:lnTo>
                  <a:pt x="1218218" y="1214058"/>
                </a:lnTo>
                <a:lnTo>
                  <a:pt x="1215587" y="1168821"/>
                </a:lnTo>
                <a:lnTo>
                  <a:pt x="1217012" y="1122488"/>
                </a:lnTo>
                <a:lnTo>
                  <a:pt x="1222149" y="1075321"/>
                </a:lnTo>
                <a:lnTo>
                  <a:pt x="1230655" y="1027579"/>
                </a:lnTo>
                <a:lnTo>
                  <a:pt x="1242185" y="979524"/>
                </a:lnTo>
                <a:lnTo>
                  <a:pt x="1256395" y="931417"/>
                </a:lnTo>
                <a:lnTo>
                  <a:pt x="1272941" y="883518"/>
                </a:lnTo>
                <a:lnTo>
                  <a:pt x="1291480" y="836088"/>
                </a:lnTo>
                <a:lnTo>
                  <a:pt x="1311667" y="789388"/>
                </a:lnTo>
                <a:lnTo>
                  <a:pt x="1333159" y="743679"/>
                </a:lnTo>
                <a:lnTo>
                  <a:pt x="1355611" y="699222"/>
                </a:lnTo>
                <a:lnTo>
                  <a:pt x="1378680" y="656277"/>
                </a:lnTo>
                <a:lnTo>
                  <a:pt x="1402021" y="615106"/>
                </a:lnTo>
                <a:lnTo>
                  <a:pt x="1425291" y="575969"/>
                </a:lnTo>
                <a:lnTo>
                  <a:pt x="1446768" y="575969"/>
                </a:lnTo>
                <a:lnTo>
                  <a:pt x="1443465" y="581261"/>
                </a:lnTo>
                <a:lnTo>
                  <a:pt x="1415072" y="629208"/>
                </a:lnTo>
                <a:lnTo>
                  <a:pt x="1386758" y="680067"/>
                </a:lnTo>
                <a:lnTo>
                  <a:pt x="1364724" y="722024"/>
                </a:lnTo>
                <a:lnTo>
                  <a:pt x="1342817" y="766471"/>
                </a:lnTo>
                <a:lnTo>
                  <a:pt x="1321543" y="812995"/>
                </a:lnTo>
                <a:lnTo>
                  <a:pt x="1301404" y="861185"/>
                </a:lnTo>
                <a:lnTo>
                  <a:pt x="1282905" y="910627"/>
                </a:lnTo>
                <a:lnTo>
                  <a:pt x="1266549" y="960908"/>
                </a:lnTo>
                <a:lnTo>
                  <a:pt x="1252841" y="1011617"/>
                </a:lnTo>
                <a:lnTo>
                  <a:pt x="1242261" y="1062514"/>
                </a:lnTo>
                <a:lnTo>
                  <a:pt x="1235383" y="1112663"/>
                </a:lnTo>
                <a:lnTo>
                  <a:pt x="1232640" y="1162176"/>
                </a:lnTo>
                <a:lnTo>
                  <a:pt x="1234560" y="1210465"/>
                </a:lnTo>
                <a:lnTo>
                  <a:pt x="1241647" y="1257118"/>
                </a:lnTo>
                <a:lnTo>
                  <a:pt x="1255637" y="1305190"/>
                </a:lnTo>
                <a:lnTo>
                  <a:pt x="1276232" y="1349346"/>
                </a:lnTo>
                <a:lnTo>
                  <a:pt x="1303340" y="1389495"/>
                </a:lnTo>
                <a:lnTo>
                  <a:pt x="1336870" y="1425546"/>
                </a:lnTo>
                <a:lnTo>
                  <a:pt x="1376731" y="1457407"/>
                </a:lnTo>
                <a:lnTo>
                  <a:pt x="1422832" y="1484987"/>
                </a:lnTo>
                <a:lnTo>
                  <a:pt x="1466941" y="1504275"/>
                </a:lnTo>
                <a:lnTo>
                  <a:pt x="1512540" y="1517262"/>
                </a:lnTo>
                <a:lnTo>
                  <a:pt x="1559580" y="1523947"/>
                </a:lnTo>
                <a:lnTo>
                  <a:pt x="1691283" y="1524331"/>
                </a:lnTo>
                <a:lnTo>
                  <a:pt x="1677103" y="1528157"/>
                </a:lnTo>
                <a:lnTo>
                  <a:pt x="1630721" y="1535777"/>
                </a:lnTo>
                <a:lnTo>
                  <a:pt x="1585358" y="1538236"/>
                </a:lnTo>
                <a:close/>
              </a:path>
              <a:path w="2421890" h="1538605">
                <a:moveTo>
                  <a:pt x="1691283" y="1524331"/>
                </a:moveTo>
                <a:lnTo>
                  <a:pt x="1608013" y="1524331"/>
                </a:lnTo>
                <a:lnTo>
                  <a:pt x="1657791" y="1518414"/>
                </a:lnTo>
                <a:lnTo>
                  <a:pt x="1708866" y="1506196"/>
                </a:lnTo>
                <a:lnTo>
                  <a:pt x="1761190" y="1487677"/>
                </a:lnTo>
                <a:lnTo>
                  <a:pt x="1814715" y="1462856"/>
                </a:lnTo>
                <a:lnTo>
                  <a:pt x="1849883" y="1443581"/>
                </a:lnTo>
                <a:lnTo>
                  <a:pt x="1885523" y="1421675"/>
                </a:lnTo>
                <a:lnTo>
                  <a:pt x="1921615" y="1397163"/>
                </a:lnTo>
                <a:lnTo>
                  <a:pt x="1958141" y="1370069"/>
                </a:lnTo>
                <a:lnTo>
                  <a:pt x="1995080" y="1340417"/>
                </a:lnTo>
                <a:lnTo>
                  <a:pt x="2032412" y="1308233"/>
                </a:lnTo>
                <a:lnTo>
                  <a:pt x="2070118" y="1273540"/>
                </a:lnTo>
                <a:lnTo>
                  <a:pt x="2108178" y="1236364"/>
                </a:lnTo>
                <a:lnTo>
                  <a:pt x="2146573" y="1196728"/>
                </a:lnTo>
                <a:lnTo>
                  <a:pt x="2185283" y="1154658"/>
                </a:lnTo>
                <a:lnTo>
                  <a:pt x="2235229" y="1097401"/>
                </a:lnTo>
                <a:lnTo>
                  <a:pt x="2282729" y="1039698"/>
                </a:lnTo>
                <a:lnTo>
                  <a:pt x="2327517" y="982414"/>
                </a:lnTo>
                <a:lnTo>
                  <a:pt x="2369330" y="926412"/>
                </a:lnTo>
                <a:lnTo>
                  <a:pt x="2407902" y="872557"/>
                </a:lnTo>
                <a:lnTo>
                  <a:pt x="2421303" y="853128"/>
                </a:lnTo>
                <a:lnTo>
                  <a:pt x="2421303" y="878783"/>
                </a:lnTo>
                <a:lnTo>
                  <a:pt x="2395848" y="914691"/>
                </a:lnTo>
                <a:lnTo>
                  <a:pt x="2360516" y="962855"/>
                </a:lnTo>
                <a:lnTo>
                  <a:pt x="2322849" y="1012317"/>
                </a:lnTo>
                <a:lnTo>
                  <a:pt x="2283022" y="1062514"/>
                </a:lnTo>
                <a:lnTo>
                  <a:pt x="2241207" y="1112881"/>
                </a:lnTo>
                <a:lnTo>
                  <a:pt x="2197580" y="1162856"/>
                </a:lnTo>
                <a:lnTo>
                  <a:pt x="2158378" y="1205393"/>
                </a:lnTo>
                <a:lnTo>
                  <a:pt x="2119492" y="1245453"/>
                </a:lnTo>
                <a:lnTo>
                  <a:pt x="2080940" y="1283013"/>
                </a:lnTo>
                <a:lnTo>
                  <a:pt x="2042742" y="1318056"/>
                </a:lnTo>
                <a:lnTo>
                  <a:pt x="2004918" y="1350561"/>
                </a:lnTo>
                <a:lnTo>
                  <a:pt x="1967487" y="1380509"/>
                </a:lnTo>
                <a:lnTo>
                  <a:pt x="1930470" y="1407879"/>
                </a:lnTo>
                <a:lnTo>
                  <a:pt x="1893885" y="1432653"/>
                </a:lnTo>
                <a:lnTo>
                  <a:pt x="1857753" y="1454810"/>
                </a:lnTo>
                <a:lnTo>
                  <a:pt x="1822093" y="1474332"/>
                </a:lnTo>
                <a:lnTo>
                  <a:pt x="1772816" y="1497434"/>
                </a:lnTo>
                <a:lnTo>
                  <a:pt x="1724477" y="1515376"/>
                </a:lnTo>
                <a:lnTo>
                  <a:pt x="1691283" y="1524331"/>
                </a:lnTo>
                <a:close/>
              </a:path>
            </a:pathLst>
          </a:custGeom>
          <a:solidFill>
            <a:srgbClr val="000000"/>
          </a:solidFill>
        </p:spPr>
        <p:txBody>
          <a:bodyPr wrap="square" lIns="0" tIns="0" rIns="0" bIns="0" rtlCol="0"/>
          <a:lstStyle/>
          <a:p>
            <a:endParaRPr/>
          </a:p>
        </p:txBody>
      </p:sp>
      <p:grpSp>
        <p:nvGrpSpPr>
          <p:cNvPr id="4" name="object 4"/>
          <p:cNvGrpSpPr/>
          <p:nvPr/>
        </p:nvGrpSpPr>
        <p:grpSpPr>
          <a:xfrm>
            <a:off x="15230994" y="7829817"/>
            <a:ext cx="3057525" cy="2457450"/>
            <a:chOff x="15230994" y="7829817"/>
            <a:chExt cx="3057525" cy="2457450"/>
          </a:xfrm>
        </p:grpSpPr>
        <p:sp>
          <p:nvSpPr>
            <p:cNvPr id="5" name="object 5"/>
            <p:cNvSpPr/>
            <p:nvPr/>
          </p:nvSpPr>
          <p:spPr>
            <a:xfrm>
              <a:off x="15230994" y="8885517"/>
              <a:ext cx="1548130" cy="1402080"/>
            </a:xfrm>
            <a:custGeom>
              <a:avLst/>
              <a:gdLst/>
              <a:ahLst/>
              <a:cxnLst/>
              <a:rect l="l" t="t" r="r" b="b"/>
              <a:pathLst>
                <a:path w="1548130" h="1402079">
                  <a:moveTo>
                    <a:pt x="1461104" y="1401481"/>
                  </a:moveTo>
                  <a:lnTo>
                    <a:pt x="86856" y="1401481"/>
                  </a:lnTo>
                  <a:lnTo>
                    <a:pt x="0" y="1350947"/>
                  </a:lnTo>
                  <a:lnTo>
                    <a:pt x="0" y="450315"/>
                  </a:lnTo>
                  <a:lnTo>
                    <a:pt x="773980" y="0"/>
                  </a:lnTo>
                  <a:lnTo>
                    <a:pt x="1547959" y="450315"/>
                  </a:lnTo>
                  <a:lnTo>
                    <a:pt x="1547959" y="1350947"/>
                  </a:lnTo>
                  <a:lnTo>
                    <a:pt x="1461104" y="1401481"/>
                  </a:lnTo>
                  <a:close/>
                </a:path>
              </a:pathLst>
            </a:custGeom>
            <a:solidFill>
              <a:srgbClr val="A5583C"/>
            </a:solidFill>
          </p:spPr>
          <p:txBody>
            <a:bodyPr wrap="square" lIns="0" tIns="0" rIns="0" bIns="0" rtlCol="0"/>
            <a:lstStyle/>
            <a:p>
              <a:endParaRPr/>
            </a:p>
          </p:txBody>
        </p:sp>
        <p:sp>
          <p:nvSpPr>
            <p:cNvPr id="6" name="object 6"/>
            <p:cNvSpPr/>
            <p:nvPr/>
          </p:nvSpPr>
          <p:spPr>
            <a:xfrm>
              <a:off x="16502306" y="7829817"/>
              <a:ext cx="1260475" cy="1466850"/>
            </a:xfrm>
            <a:custGeom>
              <a:avLst/>
              <a:gdLst/>
              <a:ahLst/>
              <a:cxnLst/>
              <a:rect l="l" t="t" r="r" b="b"/>
              <a:pathLst>
                <a:path w="1260475" h="1466850">
                  <a:moveTo>
                    <a:pt x="630084" y="1466378"/>
                  </a:moveTo>
                  <a:lnTo>
                    <a:pt x="0" y="1099785"/>
                  </a:lnTo>
                  <a:lnTo>
                    <a:pt x="0" y="366594"/>
                  </a:lnTo>
                  <a:lnTo>
                    <a:pt x="630084" y="0"/>
                  </a:lnTo>
                  <a:lnTo>
                    <a:pt x="1260168" y="366594"/>
                  </a:lnTo>
                  <a:lnTo>
                    <a:pt x="1260168" y="1099785"/>
                  </a:lnTo>
                  <a:lnTo>
                    <a:pt x="630084" y="1466378"/>
                  </a:lnTo>
                  <a:close/>
                </a:path>
              </a:pathLst>
            </a:custGeom>
            <a:solidFill>
              <a:srgbClr val="000000"/>
            </a:solidFill>
          </p:spPr>
          <p:txBody>
            <a:bodyPr wrap="square" lIns="0" tIns="0" rIns="0" bIns="0" rtlCol="0"/>
            <a:lstStyle/>
            <a:p>
              <a:endParaRPr/>
            </a:p>
          </p:txBody>
        </p:sp>
        <p:sp>
          <p:nvSpPr>
            <p:cNvPr id="7" name="object 7"/>
            <p:cNvSpPr/>
            <p:nvPr/>
          </p:nvSpPr>
          <p:spPr>
            <a:xfrm>
              <a:off x="17521801" y="9139659"/>
              <a:ext cx="766445" cy="892175"/>
            </a:xfrm>
            <a:custGeom>
              <a:avLst/>
              <a:gdLst/>
              <a:ahLst/>
              <a:cxnLst/>
              <a:rect l="l" t="t" r="r" b="b"/>
              <a:pathLst>
                <a:path w="766444" h="892175">
                  <a:moveTo>
                    <a:pt x="383099" y="891577"/>
                  </a:moveTo>
                  <a:lnTo>
                    <a:pt x="0" y="668683"/>
                  </a:lnTo>
                  <a:lnTo>
                    <a:pt x="0" y="222894"/>
                  </a:lnTo>
                  <a:lnTo>
                    <a:pt x="383099" y="0"/>
                  </a:lnTo>
                  <a:lnTo>
                    <a:pt x="766198" y="222893"/>
                  </a:lnTo>
                  <a:lnTo>
                    <a:pt x="766198" y="668683"/>
                  </a:lnTo>
                  <a:lnTo>
                    <a:pt x="383099" y="891577"/>
                  </a:lnTo>
                  <a:close/>
                </a:path>
              </a:pathLst>
            </a:custGeom>
            <a:solidFill>
              <a:srgbClr val="A5583C"/>
            </a:solidFill>
          </p:spPr>
          <p:txBody>
            <a:bodyPr wrap="square" lIns="0" tIns="0" rIns="0" bIns="0" rtlCol="0"/>
            <a:lstStyle/>
            <a:p>
              <a:endParaRPr/>
            </a:p>
          </p:txBody>
        </p:sp>
      </p:grpSp>
      <p:sp>
        <p:nvSpPr>
          <p:cNvPr id="8" name="object 8"/>
          <p:cNvSpPr/>
          <p:nvPr/>
        </p:nvSpPr>
        <p:spPr>
          <a:xfrm>
            <a:off x="317508" y="9135552"/>
            <a:ext cx="2916555" cy="1151890"/>
          </a:xfrm>
          <a:custGeom>
            <a:avLst/>
            <a:gdLst/>
            <a:ahLst/>
            <a:cxnLst/>
            <a:rect l="l" t="t" r="r" b="b"/>
            <a:pathLst>
              <a:path w="2916555" h="1151890">
                <a:moveTo>
                  <a:pt x="1159579" y="1151447"/>
                </a:moveTo>
                <a:lnTo>
                  <a:pt x="1090257" y="1151447"/>
                </a:lnTo>
                <a:lnTo>
                  <a:pt x="1074163" y="1122715"/>
                </a:lnTo>
                <a:lnTo>
                  <a:pt x="1047732" y="1076571"/>
                </a:lnTo>
                <a:lnTo>
                  <a:pt x="1020238" y="1031055"/>
                </a:lnTo>
                <a:lnTo>
                  <a:pt x="991907" y="986032"/>
                </a:lnTo>
                <a:lnTo>
                  <a:pt x="962970" y="941370"/>
                </a:lnTo>
                <a:lnTo>
                  <a:pt x="874789" y="808221"/>
                </a:lnTo>
                <a:lnTo>
                  <a:pt x="845700" y="763673"/>
                </a:lnTo>
                <a:lnTo>
                  <a:pt x="818099" y="721043"/>
                </a:lnTo>
                <a:lnTo>
                  <a:pt x="747246" y="612544"/>
                </a:lnTo>
                <a:lnTo>
                  <a:pt x="651467" y="466293"/>
                </a:lnTo>
                <a:lnTo>
                  <a:pt x="596172" y="381127"/>
                </a:lnTo>
                <a:lnTo>
                  <a:pt x="583944" y="361156"/>
                </a:lnTo>
                <a:lnTo>
                  <a:pt x="572475" y="340502"/>
                </a:lnTo>
                <a:lnTo>
                  <a:pt x="561310" y="319695"/>
                </a:lnTo>
                <a:lnTo>
                  <a:pt x="549993" y="299269"/>
                </a:lnTo>
                <a:lnTo>
                  <a:pt x="569462" y="286111"/>
                </a:lnTo>
                <a:lnTo>
                  <a:pt x="583007" y="280324"/>
                </a:lnTo>
                <a:lnTo>
                  <a:pt x="592602" y="281375"/>
                </a:lnTo>
                <a:lnTo>
                  <a:pt x="655111" y="365019"/>
                </a:lnTo>
                <a:lnTo>
                  <a:pt x="682251" y="403276"/>
                </a:lnTo>
                <a:lnTo>
                  <a:pt x="708784" y="441913"/>
                </a:lnTo>
                <a:lnTo>
                  <a:pt x="820856" y="612658"/>
                </a:lnTo>
                <a:lnTo>
                  <a:pt x="927405" y="775710"/>
                </a:lnTo>
                <a:lnTo>
                  <a:pt x="981554" y="859497"/>
                </a:lnTo>
                <a:lnTo>
                  <a:pt x="1008476" y="901503"/>
                </a:lnTo>
                <a:lnTo>
                  <a:pt x="1035276" y="943599"/>
                </a:lnTo>
                <a:lnTo>
                  <a:pt x="1060303" y="983771"/>
                </a:lnTo>
                <a:lnTo>
                  <a:pt x="1084806" y="1024311"/>
                </a:lnTo>
                <a:lnTo>
                  <a:pt x="1108955" y="1065093"/>
                </a:lnTo>
                <a:lnTo>
                  <a:pt x="1156870" y="1146869"/>
                </a:lnTo>
                <a:lnTo>
                  <a:pt x="1159579" y="1151447"/>
                </a:lnTo>
                <a:close/>
              </a:path>
              <a:path w="2916555" h="1151890">
                <a:moveTo>
                  <a:pt x="659853" y="1151447"/>
                </a:moveTo>
                <a:lnTo>
                  <a:pt x="561972" y="1151447"/>
                </a:lnTo>
                <a:lnTo>
                  <a:pt x="524969" y="1119593"/>
                </a:lnTo>
                <a:lnTo>
                  <a:pt x="486468" y="1085508"/>
                </a:lnTo>
                <a:lnTo>
                  <a:pt x="448367" y="1050877"/>
                </a:lnTo>
                <a:lnTo>
                  <a:pt x="410647" y="1015732"/>
                </a:lnTo>
                <a:lnTo>
                  <a:pt x="257638" y="871220"/>
                </a:lnTo>
                <a:lnTo>
                  <a:pt x="219045" y="835603"/>
                </a:lnTo>
                <a:lnTo>
                  <a:pt x="180064" y="800520"/>
                </a:lnTo>
                <a:lnTo>
                  <a:pt x="140567" y="766138"/>
                </a:lnTo>
                <a:lnTo>
                  <a:pt x="100429" y="732622"/>
                </a:lnTo>
                <a:lnTo>
                  <a:pt x="59522" y="700136"/>
                </a:lnTo>
                <a:lnTo>
                  <a:pt x="17722" y="668847"/>
                </a:lnTo>
                <a:lnTo>
                  <a:pt x="13671" y="665605"/>
                </a:lnTo>
                <a:lnTo>
                  <a:pt x="11240" y="660742"/>
                </a:lnTo>
                <a:lnTo>
                  <a:pt x="8000" y="657500"/>
                </a:lnTo>
                <a:lnTo>
                  <a:pt x="2291" y="647610"/>
                </a:lnTo>
                <a:lnTo>
                  <a:pt x="0" y="634908"/>
                </a:lnTo>
                <a:lnTo>
                  <a:pt x="1506" y="622966"/>
                </a:lnTo>
                <a:lnTo>
                  <a:pt x="7190" y="615355"/>
                </a:lnTo>
                <a:lnTo>
                  <a:pt x="13532" y="612658"/>
                </a:lnTo>
                <a:lnTo>
                  <a:pt x="20253" y="610796"/>
                </a:lnTo>
                <a:lnTo>
                  <a:pt x="27127" y="609998"/>
                </a:lnTo>
                <a:lnTo>
                  <a:pt x="33925" y="610492"/>
                </a:lnTo>
                <a:lnTo>
                  <a:pt x="180887" y="725392"/>
                </a:lnTo>
                <a:lnTo>
                  <a:pt x="220714" y="759504"/>
                </a:lnTo>
                <a:lnTo>
                  <a:pt x="259958" y="794471"/>
                </a:lnTo>
                <a:lnTo>
                  <a:pt x="297677" y="828751"/>
                </a:lnTo>
                <a:lnTo>
                  <a:pt x="446901" y="967913"/>
                </a:lnTo>
                <a:lnTo>
                  <a:pt x="484475" y="1002388"/>
                </a:lnTo>
                <a:lnTo>
                  <a:pt x="522427" y="1036405"/>
                </a:lnTo>
                <a:lnTo>
                  <a:pt x="560895" y="1069800"/>
                </a:lnTo>
                <a:lnTo>
                  <a:pt x="600014" y="1102407"/>
                </a:lnTo>
                <a:lnTo>
                  <a:pt x="639921" y="1134061"/>
                </a:lnTo>
                <a:lnTo>
                  <a:pt x="648794" y="1141596"/>
                </a:lnTo>
                <a:lnTo>
                  <a:pt x="657440" y="1149359"/>
                </a:lnTo>
                <a:lnTo>
                  <a:pt x="659853" y="1151447"/>
                </a:lnTo>
                <a:close/>
              </a:path>
              <a:path w="2916555" h="1151890">
                <a:moveTo>
                  <a:pt x="1728401" y="1148650"/>
                </a:moveTo>
                <a:lnTo>
                  <a:pt x="1566738" y="1148650"/>
                </a:lnTo>
                <a:lnTo>
                  <a:pt x="1570789" y="1140545"/>
                </a:lnTo>
                <a:lnTo>
                  <a:pt x="1578080" y="1133251"/>
                </a:lnTo>
                <a:lnTo>
                  <a:pt x="1578080" y="1125957"/>
                </a:lnTo>
                <a:lnTo>
                  <a:pt x="1579046" y="1071006"/>
                </a:lnTo>
                <a:lnTo>
                  <a:pt x="1579973" y="1016056"/>
                </a:lnTo>
                <a:lnTo>
                  <a:pt x="1580887" y="956162"/>
                </a:lnTo>
                <a:lnTo>
                  <a:pt x="1581554" y="906155"/>
                </a:lnTo>
                <a:lnTo>
                  <a:pt x="1581959" y="867573"/>
                </a:lnTo>
                <a:lnTo>
                  <a:pt x="1582081" y="820496"/>
                </a:lnTo>
                <a:lnTo>
                  <a:pt x="1581827" y="802373"/>
                </a:lnTo>
                <a:lnTo>
                  <a:pt x="1580422" y="778261"/>
                </a:lnTo>
                <a:lnTo>
                  <a:pt x="1577270" y="754758"/>
                </a:lnTo>
                <a:lnTo>
                  <a:pt x="1569256" y="706734"/>
                </a:lnTo>
                <a:lnTo>
                  <a:pt x="1563651" y="658568"/>
                </a:lnTo>
                <a:lnTo>
                  <a:pt x="1559987" y="610318"/>
                </a:lnTo>
                <a:lnTo>
                  <a:pt x="1557798" y="562039"/>
                </a:lnTo>
                <a:lnTo>
                  <a:pt x="1556614" y="513788"/>
                </a:lnTo>
                <a:lnTo>
                  <a:pt x="1555945" y="463562"/>
                </a:lnTo>
                <a:lnTo>
                  <a:pt x="1555412" y="418990"/>
                </a:lnTo>
                <a:lnTo>
                  <a:pt x="1555368" y="416736"/>
                </a:lnTo>
                <a:lnTo>
                  <a:pt x="1553775" y="367218"/>
                </a:lnTo>
                <a:lnTo>
                  <a:pt x="1550940" y="316960"/>
                </a:lnTo>
                <a:lnTo>
                  <a:pt x="1547193" y="266797"/>
                </a:lnTo>
                <a:lnTo>
                  <a:pt x="1542527" y="213358"/>
                </a:lnTo>
                <a:lnTo>
                  <a:pt x="1533521" y="116594"/>
                </a:lnTo>
                <a:lnTo>
                  <a:pt x="1529124" y="65952"/>
                </a:lnTo>
                <a:lnTo>
                  <a:pt x="1525420" y="16412"/>
                </a:lnTo>
                <a:lnTo>
                  <a:pt x="1526496" y="7294"/>
                </a:lnTo>
                <a:lnTo>
                  <a:pt x="1530382" y="1823"/>
                </a:lnTo>
                <a:lnTo>
                  <a:pt x="1536243" y="0"/>
                </a:lnTo>
                <a:lnTo>
                  <a:pt x="1543243" y="1823"/>
                </a:lnTo>
                <a:lnTo>
                  <a:pt x="1548104" y="4255"/>
                </a:lnTo>
                <a:lnTo>
                  <a:pt x="1553775" y="4255"/>
                </a:lnTo>
                <a:lnTo>
                  <a:pt x="1556206" y="8307"/>
                </a:lnTo>
                <a:lnTo>
                  <a:pt x="1561016" y="14537"/>
                </a:lnTo>
                <a:lnTo>
                  <a:pt x="1565522" y="21072"/>
                </a:lnTo>
                <a:lnTo>
                  <a:pt x="1580612" y="65952"/>
                </a:lnTo>
                <a:lnTo>
                  <a:pt x="1591789" y="129208"/>
                </a:lnTo>
                <a:lnTo>
                  <a:pt x="1599872" y="193400"/>
                </a:lnTo>
                <a:lnTo>
                  <a:pt x="1606030" y="277386"/>
                </a:lnTo>
                <a:lnTo>
                  <a:pt x="1609435" y="326341"/>
                </a:lnTo>
                <a:lnTo>
                  <a:pt x="1612969" y="377618"/>
                </a:lnTo>
                <a:lnTo>
                  <a:pt x="1619788" y="477604"/>
                </a:lnTo>
                <a:lnTo>
                  <a:pt x="1640236" y="779883"/>
                </a:lnTo>
                <a:lnTo>
                  <a:pt x="1643709" y="830871"/>
                </a:lnTo>
                <a:lnTo>
                  <a:pt x="1647226" y="882010"/>
                </a:lnTo>
                <a:lnTo>
                  <a:pt x="1654234" y="982502"/>
                </a:lnTo>
                <a:lnTo>
                  <a:pt x="1665247" y="983984"/>
                </a:lnTo>
                <a:lnTo>
                  <a:pt x="1769874" y="983984"/>
                </a:lnTo>
                <a:lnTo>
                  <a:pt x="1756291" y="1036751"/>
                </a:lnTo>
                <a:lnTo>
                  <a:pt x="1743291" y="1088585"/>
                </a:lnTo>
                <a:lnTo>
                  <a:pt x="1728401" y="1148650"/>
                </a:lnTo>
                <a:close/>
              </a:path>
              <a:path w="2916555" h="1151890">
                <a:moveTo>
                  <a:pt x="1727708" y="1151447"/>
                </a:moveTo>
                <a:lnTo>
                  <a:pt x="1472089" y="1151447"/>
                </a:lnTo>
                <a:lnTo>
                  <a:pt x="1470329" y="1142369"/>
                </a:lnTo>
                <a:lnTo>
                  <a:pt x="1460395" y="1091666"/>
                </a:lnTo>
                <a:lnTo>
                  <a:pt x="1450425" y="1040974"/>
                </a:lnTo>
                <a:lnTo>
                  <a:pt x="1440483" y="990278"/>
                </a:lnTo>
                <a:lnTo>
                  <a:pt x="1430634" y="939565"/>
                </a:lnTo>
                <a:lnTo>
                  <a:pt x="1420940" y="888820"/>
                </a:lnTo>
                <a:lnTo>
                  <a:pt x="1411467" y="838028"/>
                </a:lnTo>
                <a:lnTo>
                  <a:pt x="1402276" y="787177"/>
                </a:lnTo>
                <a:lnTo>
                  <a:pt x="1399896" y="775627"/>
                </a:lnTo>
                <a:lnTo>
                  <a:pt x="1396605" y="764078"/>
                </a:lnTo>
                <a:lnTo>
                  <a:pt x="1392706" y="752529"/>
                </a:lnTo>
                <a:lnTo>
                  <a:pt x="1388504" y="740980"/>
                </a:lnTo>
                <a:lnTo>
                  <a:pt x="1372407" y="695700"/>
                </a:lnTo>
                <a:lnTo>
                  <a:pt x="1357919" y="649895"/>
                </a:lnTo>
                <a:lnTo>
                  <a:pt x="1344704" y="603672"/>
                </a:lnTo>
                <a:lnTo>
                  <a:pt x="1332428" y="557137"/>
                </a:lnTo>
                <a:lnTo>
                  <a:pt x="1320754" y="510398"/>
                </a:lnTo>
                <a:lnTo>
                  <a:pt x="1309348" y="463562"/>
                </a:lnTo>
                <a:lnTo>
                  <a:pt x="1297874" y="416736"/>
                </a:lnTo>
                <a:lnTo>
                  <a:pt x="1285926" y="369766"/>
                </a:lnTo>
                <a:lnTo>
                  <a:pt x="1273380" y="323541"/>
                </a:lnTo>
                <a:lnTo>
                  <a:pt x="1259689" y="277386"/>
                </a:lnTo>
                <a:lnTo>
                  <a:pt x="1257043" y="262253"/>
                </a:lnTo>
                <a:lnTo>
                  <a:pt x="1256817" y="249830"/>
                </a:lnTo>
                <a:lnTo>
                  <a:pt x="1256776" y="245777"/>
                </a:lnTo>
                <a:lnTo>
                  <a:pt x="1257500" y="230378"/>
                </a:lnTo>
                <a:lnTo>
                  <a:pt x="1258069" y="213358"/>
                </a:lnTo>
                <a:lnTo>
                  <a:pt x="1260930" y="202847"/>
                </a:lnTo>
                <a:lnTo>
                  <a:pt x="1268196" y="193096"/>
                </a:lnTo>
                <a:lnTo>
                  <a:pt x="1277892" y="185776"/>
                </a:lnTo>
                <a:lnTo>
                  <a:pt x="1288044" y="182560"/>
                </a:lnTo>
                <a:lnTo>
                  <a:pt x="1299412" y="183712"/>
                </a:lnTo>
                <a:lnTo>
                  <a:pt x="1327805" y="215865"/>
                </a:lnTo>
                <a:lnTo>
                  <a:pt x="1348170" y="298512"/>
                </a:lnTo>
                <a:lnTo>
                  <a:pt x="1358006" y="346974"/>
                </a:lnTo>
                <a:lnTo>
                  <a:pt x="1368497" y="395240"/>
                </a:lnTo>
                <a:lnTo>
                  <a:pt x="1379549" y="443338"/>
                </a:lnTo>
                <a:lnTo>
                  <a:pt x="1391070" y="491294"/>
                </a:lnTo>
                <a:lnTo>
                  <a:pt x="1402964" y="539135"/>
                </a:lnTo>
                <a:lnTo>
                  <a:pt x="1415137" y="586887"/>
                </a:lnTo>
                <a:lnTo>
                  <a:pt x="1427497" y="634578"/>
                </a:lnTo>
                <a:lnTo>
                  <a:pt x="1452400" y="729879"/>
                </a:lnTo>
                <a:lnTo>
                  <a:pt x="1464754" y="777542"/>
                </a:lnTo>
                <a:lnTo>
                  <a:pt x="1476919" y="825250"/>
                </a:lnTo>
                <a:lnTo>
                  <a:pt x="1488801" y="873029"/>
                </a:lnTo>
                <a:lnTo>
                  <a:pt x="1500305" y="920906"/>
                </a:lnTo>
                <a:lnTo>
                  <a:pt x="1516204" y="991417"/>
                </a:lnTo>
                <a:lnTo>
                  <a:pt x="1524116" y="1026673"/>
                </a:lnTo>
                <a:lnTo>
                  <a:pt x="1532711" y="1061929"/>
                </a:lnTo>
                <a:lnTo>
                  <a:pt x="1537800" y="1084825"/>
                </a:lnTo>
                <a:lnTo>
                  <a:pt x="1543648" y="1107721"/>
                </a:lnTo>
                <a:lnTo>
                  <a:pt x="1552535" y="1129401"/>
                </a:lnTo>
                <a:lnTo>
                  <a:pt x="1566738" y="1148650"/>
                </a:lnTo>
                <a:lnTo>
                  <a:pt x="1728401" y="1148650"/>
                </a:lnTo>
                <a:lnTo>
                  <a:pt x="1727708" y="1151447"/>
                </a:lnTo>
                <a:close/>
              </a:path>
              <a:path w="2916555" h="1151890">
                <a:moveTo>
                  <a:pt x="1769874" y="983984"/>
                </a:moveTo>
                <a:lnTo>
                  <a:pt x="1665247" y="983984"/>
                </a:lnTo>
                <a:lnTo>
                  <a:pt x="1672463" y="978551"/>
                </a:lnTo>
                <a:lnTo>
                  <a:pt x="1677248" y="969623"/>
                </a:lnTo>
                <a:lnTo>
                  <a:pt x="1700037" y="914266"/>
                </a:lnTo>
                <a:lnTo>
                  <a:pt x="1718241" y="867573"/>
                </a:lnTo>
                <a:lnTo>
                  <a:pt x="1735410" y="820496"/>
                </a:lnTo>
                <a:lnTo>
                  <a:pt x="1751375" y="772995"/>
                </a:lnTo>
                <a:lnTo>
                  <a:pt x="1765965" y="725025"/>
                </a:lnTo>
                <a:lnTo>
                  <a:pt x="1779010" y="676545"/>
                </a:lnTo>
                <a:lnTo>
                  <a:pt x="1790340" y="627513"/>
                </a:lnTo>
                <a:lnTo>
                  <a:pt x="1802178" y="576508"/>
                </a:lnTo>
                <a:lnTo>
                  <a:pt x="1815619" y="526139"/>
                </a:lnTo>
                <a:lnTo>
                  <a:pt x="1830372" y="476284"/>
                </a:lnTo>
                <a:lnTo>
                  <a:pt x="1846140" y="426818"/>
                </a:lnTo>
                <a:lnTo>
                  <a:pt x="1862629" y="377618"/>
                </a:lnTo>
                <a:lnTo>
                  <a:pt x="1879546" y="328560"/>
                </a:lnTo>
                <a:lnTo>
                  <a:pt x="1896596" y="279521"/>
                </a:lnTo>
                <a:lnTo>
                  <a:pt x="1913528" y="230277"/>
                </a:lnTo>
                <a:lnTo>
                  <a:pt x="1940219" y="192286"/>
                </a:lnTo>
                <a:lnTo>
                  <a:pt x="1966954" y="184181"/>
                </a:lnTo>
                <a:lnTo>
                  <a:pt x="1976992" y="186245"/>
                </a:lnTo>
                <a:lnTo>
                  <a:pt x="1998552" y="230378"/>
                </a:lnTo>
                <a:lnTo>
                  <a:pt x="1998752" y="238217"/>
                </a:lnTo>
                <a:lnTo>
                  <a:pt x="1997740" y="245777"/>
                </a:lnTo>
                <a:lnTo>
                  <a:pt x="1985689" y="284072"/>
                </a:lnTo>
                <a:lnTo>
                  <a:pt x="1971815" y="321152"/>
                </a:lnTo>
                <a:lnTo>
                  <a:pt x="1951745" y="370027"/>
                </a:lnTo>
                <a:lnTo>
                  <a:pt x="1933456" y="418990"/>
                </a:lnTo>
                <a:lnTo>
                  <a:pt x="1916460" y="468739"/>
                </a:lnTo>
                <a:lnTo>
                  <a:pt x="1900653" y="518927"/>
                </a:lnTo>
                <a:lnTo>
                  <a:pt x="1885839" y="569470"/>
                </a:lnTo>
                <a:lnTo>
                  <a:pt x="1871818" y="620282"/>
                </a:lnTo>
                <a:lnTo>
                  <a:pt x="1858393" y="671278"/>
                </a:lnTo>
                <a:lnTo>
                  <a:pt x="1844722" y="725884"/>
                </a:lnTo>
                <a:lnTo>
                  <a:pt x="1837544" y="752997"/>
                </a:lnTo>
                <a:lnTo>
                  <a:pt x="1829227" y="779883"/>
                </a:lnTo>
                <a:lnTo>
                  <a:pt x="1813010" y="830871"/>
                </a:lnTo>
                <a:lnTo>
                  <a:pt x="1797799" y="882010"/>
                </a:lnTo>
                <a:lnTo>
                  <a:pt x="1783379" y="933423"/>
                </a:lnTo>
                <a:lnTo>
                  <a:pt x="1769874" y="983984"/>
                </a:lnTo>
                <a:close/>
              </a:path>
              <a:path w="2916555" h="1151890">
                <a:moveTo>
                  <a:pt x="2161151" y="1151447"/>
                </a:moveTo>
                <a:lnTo>
                  <a:pt x="2065262" y="1151447"/>
                </a:lnTo>
                <a:lnTo>
                  <a:pt x="2088477" y="1118663"/>
                </a:lnTo>
                <a:lnTo>
                  <a:pt x="2118250" y="1075726"/>
                </a:lnTo>
                <a:lnTo>
                  <a:pt x="2148428" y="1032902"/>
                </a:lnTo>
                <a:lnTo>
                  <a:pt x="2179012" y="990303"/>
                </a:lnTo>
                <a:lnTo>
                  <a:pt x="2210000" y="948042"/>
                </a:lnTo>
                <a:lnTo>
                  <a:pt x="2241394" y="906231"/>
                </a:lnTo>
                <a:lnTo>
                  <a:pt x="2305167" y="823476"/>
                </a:lnTo>
                <a:lnTo>
                  <a:pt x="2336174" y="781474"/>
                </a:lnTo>
                <a:lnTo>
                  <a:pt x="2366056" y="738751"/>
                </a:lnTo>
                <a:lnTo>
                  <a:pt x="2394655" y="695083"/>
                </a:lnTo>
                <a:lnTo>
                  <a:pt x="2421814" y="650244"/>
                </a:lnTo>
                <a:lnTo>
                  <a:pt x="2447375" y="604009"/>
                </a:lnTo>
                <a:lnTo>
                  <a:pt x="2461224" y="580378"/>
                </a:lnTo>
                <a:lnTo>
                  <a:pt x="2493175" y="535853"/>
                </a:lnTo>
                <a:lnTo>
                  <a:pt x="2528492" y="506549"/>
                </a:lnTo>
                <a:lnTo>
                  <a:pt x="2540176" y="507891"/>
                </a:lnTo>
                <a:lnTo>
                  <a:pt x="2550265" y="512425"/>
                </a:lnTo>
                <a:lnTo>
                  <a:pt x="2557405" y="521188"/>
                </a:lnTo>
                <a:lnTo>
                  <a:pt x="2562418" y="533295"/>
                </a:lnTo>
                <a:lnTo>
                  <a:pt x="2564392" y="545705"/>
                </a:lnTo>
                <a:lnTo>
                  <a:pt x="2562418" y="555380"/>
                </a:lnTo>
                <a:lnTo>
                  <a:pt x="2510459" y="650771"/>
                </a:lnTo>
                <a:lnTo>
                  <a:pt x="2484040" y="698204"/>
                </a:lnTo>
                <a:lnTo>
                  <a:pt x="2456856" y="745084"/>
                </a:lnTo>
                <a:lnTo>
                  <a:pt x="2428553" y="791128"/>
                </a:lnTo>
                <a:lnTo>
                  <a:pt x="2398776" y="836051"/>
                </a:lnTo>
                <a:lnTo>
                  <a:pt x="2367170" y="879572"/>
                </a:lnTo>
                <a:lnTo>
                  <a:pt x="2161151" y="1151447"/>
                </a:lnTo>
                <a:close/>
              </a:path>
              <a:path w="2916555" h="1151890">
                <a:moveTo>
                  <a:pt x="2893208" y="1151447"/>
                </a:moveTo>
                <a:lnTo>
                  <a:pt x="2752606" y="1151447"/>
                </a:lnTo>
                <a:lnTo>
                  <a:pt x="2861365" y="1088675"/>
                </a:lnTo>
                <a:lnTo>
                  <a:pt x="2867973" y="1086028"/>
                </a:lnTo>
                <a:lnTo>
                  <a:pt x="2875340" y="1085129"/>
                </a:lnTo>
                <a:lnTo>
                  <a:pt x="2883011" y="1085598"/>
                </a:lnTo>
                <a:lnTo>
                  <a:pt x="2916367" y="1109064"/>
                </a:lnTo>
                <a:lnTo>
                  <a:pt x="2916152" y="1117042"/>
                </a:lnTo>
                <a:lnTo>
                  <a:pt x="2895695" y="1149258"/>
                </a:lnTo>
                <a:lnTo>
                  <a:pt x="2893208" y="1151447"/>
                </a:lnTo>
                <a:close/>
              </a:path>
            </a:pathLst>
          </a:custGeom>
          <a:solidFill>
            <a:srgbClr val="000000"/>
          </a:solidFill>
        </p:spPr>
        <p:txBody>
          <a:bodyPr wrap="square" lIns="0" tIns="0" rIns="0" bIns="0" rtlCol="0"/>
          <a:lstStyle/>
          <a:p>
            <a:endParaRPr/>
          </a:p>
        </p:txBody>
      </p:sp>
      <p:pic>
        <p:nvPicPr>
          <p:cNvPr id="9" name="object 9"/>
          <p:cNvPicPr/>
          <p:nvPr/>
        </p:nvPicPr>
        <p:blipFill>
          <a:blip r:embed="rId2" cstate="print"/>
          <a:stretch>
            <a:fillRect/>
          </a:stretch>
        </p:blipFill>
        <p:spPr>
          <a:xfrm>
            <a:off x="609600" y="1790700"/>
            <a:ext cx="15944849" cy="7810499"/>
          </a:xfrm>
          <a:prstGeom prst="rect">
            <a:avLst/>
          </a:prstGeom>
        </p:spPr>
      </p:pic>
      <p:sp>
        <p:nvSpPr>
          <p:cNvPr id="10" name="Rectangle 9"/>
          <p:cNvSpPr/>
          <p:nvPr/>
        </p:nvSpPr>
        <p:spPr>
          <a:xfrm>
            <a:off x="3505200" y="190500"/>
            <a:ext cx="6324600" cy="1200329"/>
          </a:xfrm>
          <a:prstGeom prst="rect">
            <a:avLst/>
          </a:prstGeom>
        </p:spPr>
        <p:txBody>
          <a:bodyPr wrap="square">
            <a:spAutoFit/>
          </a:bodyPr>
          <a:lstStyle/>
          <a:p>
            <a:r>
              <a:rPr lang="en-US" sz="7200" spc="495" dirty="0" smtClean="0">
                <a:latin typeface="+mj-lt"/>
              </a:rPr>
              <a:t>HOME PAGE</a:t>
            </a:r>
            <a:endParaRPr lang="en-US" sz="7200" dirty="0">
              <a:latin typeface="+mj-lt"/>
            </a:endParaRPr>
          </a:p>
        </p:txBody>
      </p:sp>
      <p:sp>
        <p:nvSpPr>
          <p:cNvPr id="11" name="object 5"/>
          <p:cNvSpPr/>
          <p:nvPr/>
        </p:nvSpPr>
        <p:spPr>
          <a:xfrm>
            <a:off x="2286000" y="1485900"/>
            <a:ext cx="9335135" cy="0"/>
          </a:xfrm>
          <a:custGeom>
            <a:avLst/>
            <a:gdLst/>
            <a:ahLst/>
            <a:cxnLst/>
            <a:rect l="l" t="t" r="r" b="b"/>
            <a:pathLst>
              <a:path w="9335135">
                <a:moveTo>
                  <a:pt x="0" y="0"/>
                </a:moveTo>
                <a:lnTo>
                  <a:pt x="9334528" y="0"/>
                </a:lnTo>
              </a:path>
            </a:pathLst>
          </a:custGeom>
          <a:ln w="38099">
            <a:solidFill>
              <a:srgbClr val="000000"/>
            </a:solidFill>
          </a:ln>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11515" y="1791143"/>
            <a:ext cx="15306040" cy="7158990"/>
          </a:xfrm>
          <a:custGeom>
            <a:avLst/>
            <a:gdLst/>
            <a:ahLst/>
            <a:cxnLst/>
            <a:rect l="l" t="t" r="r" b="b"/>
            <a:pathLst>
              <a:path w="15306040" h="7158990">
                <a:moveTo>
                  <a:pt x="0" y="7158789"/>
                </a:moveTo>
                <a:lnTo>
                  <a:pt x="0" y="0"/>
                </a:lnTo>
                <a:lnTo>
                  <a:pt x="15306002" y="0"/>
                </a:lnTo>
                <a:lnTo>
                  <a:pt x="15306002" y="7158789"/>
                </a:lnTo>
                <a:lnTo>
                  <a:pt x="0" y="7158789"/>
                </a:lnTo>
                <a:close/>
              </a:path>
            </a:pathLst>
          </a:custGeom>
          <a:solidFill>
            <a:srgbClr val="A5583C"/>
          </a:solidFill>
        </p:spPr>
        <p:txBody>
          <a:bodyPr wrap="square" lIns="0" tIns="0" rIns="0" bIns="0" rtlCol="0"/>
          <a:lstStyle/>
          <a:p>
            <a:endParaRPr/>
          </a:p>
        </p:txBody>
      </p:sp>
      <p:grpSp>
        <p:nvGrpSpPr>
          <p:cNvPr id="3" name="object 3"/>
          <p:cNvGrpSpPr/>
          <p:nvPr/>
        </p:nvGrpSpPr>
        <p:grpSpPr>
          <a:xfrm>
            <a:off x="15788777" y="7238779"/>
            <a:ext cx="2499360" cy="3048635"/>
            <a:chOff x="15788777" y="7238779"/>
            <a:chExt cx="2499360" cy="3048635"/>
          </a:xfrm>
        </p:grpSpPr>
        <p:sp>
          <p:nvSpPr>
            <p:cNvPr id="4" name="object 4"/>
            <p:cNvSpPr/>
            <p:nvPr/>
          </p:nvSpPr>
          <p:spPr>
            <a:xfrm>
              <a:off x="16384757" y="8440569"/>
              <a:ext cx="1903730" cy="1846580"/>
            </a:xfrm>
            <a:custGeom>
              <a:avLst/>
              <a:gdLst/>
              <a:ahLst/>
              <a:cxnLst/>
              <a:rect l="l" t="t" r="r" b="b"/>
              <a:pathLst>
                <a:path w="1903730" h="1846579">
                  <a:moveTo>
                    <a:pt x="1903242" y="1846430"/>
                  </a:moveTo>
                  <a:lnTo>
                    <a:pt x="0" y="1846430"/>
                  </a:lnTo>
                  <a:lnTo>
                    <a:pt x="0" y="771524"/>
                  </a:lnTo>
                  <a:lnTo>
                    <a:pt x="1326058" y="0"/>
                  </a:lnTo>
                  <a:lnTo>
                    <a:pt x="1903242" y="335815"/>
                  </a:lnTo>
                  <a:lnTo>
                    <a:pt x="1903242" y="1846430"/>
                  </a:lnTo>
                  <a:close/>
                </a:path>
              </a:pathLst>
            </a:custGeom>
            <a:solidFill>
              <a:srgbClr val="A5583C"/>
            </a:solidFill>
          </p:spPr>
          <p:txBody>
            <a:bodyPr wrap="square" lIns="0" tIns="0" rIns="0" bIns="0" rtlCol="0"/>
            <a:lstStyle/>
            <a:p>
              <a:endParaRPr/>
            </a:p>
          </p:txBody>
        </p:sp>
        <p:sp>
          <p:nvSpPr>
            <p:cNvPr id="5" name="object 5"/>
            <p:cNvSpPr/>
            <p:nvPr/>
          </p:nvSpPr>
          <p:spPr>
            <a:xfrm>
              <a:off x="15788777" y="7238779"/>
              <a:ext cx="1470660" cy="1711325"/>
            </a:xfrm>
            <a:custGeom>
              <a:avLst/>
              <a:gdLst/>
              <a:ahLst/>
              <a:cxnLst/>
              <a:rect l="l" t="t" r="r" b="b"/>
              <a:pathLst>
                <a:path w="1470659" h="1711325">
                  <a:moveTo>
                    <a:pt x="735262" y="1711153"/>
                  </a:moveTo>
                  <a:lnTo>
                    <a:pt x="0" y="1283366"/>
                  </a:lnTo>
                  <a:lnTo>
                    <a:pt x="0" y="427788"/>
                  </a:lnTo>
                  <a:lnTo>
                    <a:pt x="735260" y="0"/>
                  </a:lnTo>
                  <a:lnTo>
                    <a:pt x="1470521" y="427788"/>
                  </a:lnTo>
                  <a:lnTo>
                    <a:pt x="1470521" y="1283366"/>
                  </a:lnTo>
                  <a:lnTo>
                    <a:pt x="735262" y="1711153"/>
                  </a:lnTo>
                  <a:close/>
                </a:path>
              </a:pathLst>
            </a:custGeom>
            <a:solidFill>
              <a:srgbClr val="000000"/>
            </a:solidFill>
          </p:spPr>
          <p:txBody>
            <a:bodyPr wrap="square" lIns="0" tIns="0" rIns="0" bIns="0" rtlCol="0"/>
            <a:lstStyle/>
            <a:p>
              <a:endParaRPr/>
            </a:p>
          </p:txBody>
        </p:sp>
      </p:grpSp>
      <p:sp>
        <p:nvSpPr>
          <p:cNvPr id="6" name="object 6"/>
          <p:cNvSpPr/>
          <p:nvPr/>
        </p:nvSpPr>
        <p:spPr>
          <a:xfrm>
            <a:off x="15192664" y="2"/>
            <a:ext cx="3095625" cy="1368425"/>
          </a:xfrm>
          <a:custGeom>
            <a:avLst/>
            <a:gdLst/>
            <a:ahLst/>
            <a:cxnLst/>
            <a:rect l="l" t="t" r="r" b="b"/>
            <a:pathLst>
              <a:path w="3095625" h="1368425">
                <a:moveTo>
                  <a:pt x="1784644" y="1368090"/>
                </a:moveTo>
                <a:lnTo>
                  <a:pt x="1738340" y="1367787"/>
                </a:lnTo>
                <a:lnTo>
                  <a:pt x="1692023" y="1366528"/>
                </a:lnTo>
                <a:lnTo>
                  <a:pt x="1645734" y="1364248"/>
                </a:lnTo>
                <a:lnTo>
                  <a:pt x="1599516" y="1360883"/>
                </a:lnTo>
                <a:lnTo>
                  <a:pt x="1553409" y="1356368"/>
                </a:lnTo>
                <a:lnTo>
                  <a:pt x="1507455" y="1350639"/>
                </a:lnTo>
                <a:lnTo>
                  <a:pt x="1461695" y="1343632"/>
                </a:lnTo>
                <a:lnTo>
                  <a:pt x="1416172" y="1335281"/>
                </a:lnTo>
                <a:lnTo>
                  <a:pt x="1370927" y="1325522"/>
                </a:lnTo>
                <a:lnTo>
                  <a:pt x="1326001" y="1314291"/>
                </a:lnTo>
                <a:lnTo>
                  <a:pt x="1281436" y="1301524"/>
                </a:lnTo>
                <a:lnTo>
                  <a:pt x="1237273" y="1287155"/>
                </a:lnTo>
                <a:lnTo>
                  <a:pt x="1193554" y="1271120"/>
                </a:lnTo>
                <a:lnTo>
                  <a:pt x="1150321" y="1253354"/>
                </a:lnTo>
                <a:lnTo>
                  <a:pt x="1107615" y="1233794"/>
                </a:lnTo>
                <a:lnTo>
                  <a:pt x="1065478" y="1212374"/>
                </a:lnTo>
                <a:lnTo>
                  <a:pt x="1023950" y="1189031"/>
                </a:lnTo>
                <a:lnTo>
                  <a:pt x="983074" y="1163699"/>
                </a:lnTo>
                <a:lnTo>
                  <a:pt x="942892" y="1136313"/>
                </a:lnTo>
                <a:lnTo>
                  <a:pt x="903444" y="1106811"/>
                </a:lnTo>
                <a:lnTo>
                  <a:pt x="864773" y="1075126"/>
                </a:lnTo>
                <a:lnTo>
                  <a:pt x="826920" y="1041195"/>
                </a:lnTo>
                <a:lnTo>
                  <a:pt x="789926" y="1004952"/>
                </a:lnTo>
                <a:lnTo>
                  <a:pt x="753833" y="966334"/>
                </a:lnTo>
                <a:lnTo>
                  <a:pt x="718682" y="925276"/>
                </a:lnTo>
                <a:lnTo>
                  <a:pt x="658147" y="852302"/>
                </a:lnTo>
                <a:lnTo>
                  <a:pt x="600719" y="784738"/>
                </a:lnTo>
                <a:lnTo>
                  <a:pt x="546337" y="722263"/>
                </a:lnTo>
                <a:lnTo>
                  <a:pt x="494942" y="664554"/>
                </a:lnTo>
                <a:lnTo>
                  <a:pt x="446474" y="611289"/>
                </a:lnTo>
                <a:lnTo>
                  <a:pt x="400872" y="562146"/>
                </a:lnTo>
                <a:lnTo>
                  <a:pt x="358076" y="516802"/>
                </a:lnTo>
                <a:lnTo>
                  <a:pt x="318027" y="474936"/>
                </a:lnTo>
                <a:lnTo>
                  <a:pt x="213758" y="366980"/>
                </a:lnTo>
                <a:lnTo>
                  <a:pt x="184094" y="335801"/>
                </a:lnTo>
                <a:lnTo>
                  <a:pt x="156876" y="306488"/>
                </a:lnTo>
                <a:lnTo>
                  <a:pt x="109538" y="252173"/>
                </a:lnTo>
                <a:lnTo>
                  <a:pt x="71263" y="201457"/>
                </a:lnTo>
                <a:lnTo>
                  <a:pt x="41572" y="151762"/>
                </a:lnTo>
                <a:lnTo>
                  <a:pt x="19982" y="100511"/>
                </a:lnTo>
                <a:lnTo>
                  <a:pt x="6015" y="45125"/>
                </a:lnTo>
                <a:lnTo>
                  <a:pt x="0" y="0"/>
                </a:lnTo>
                <a:lnTo>
                  <a:pt x="3095333" y="0"/>
                </a:lnTo>
                <a:lnTo>
                  <a:pt x="3095333" y="1096064"/>
                </a:lnTo>
                <a:lnTo>
                  <a:pt x="3080906" y="1104390"/>
                </a:lnTo>
                <a:lnTo>
                  <a:pt x="3039790" y="1126629"/>
                </a:lnTo>
                <a:lnTo>
                  <a:pt x="2998267" y="1147610"/>
                </a:lnTo>
                <a:lnTo>
                  <a:pt x="2956374" y="1167312"/>
                </a:lnTo>
                <a:lnTo>
                  <a:pt x="2914146" y="1185714"/>
                </a:lnTo>
                <a:lnTo>
                  <a:pt x="2871618" y="1202795"/>
                </a:lnTo>
                <a:lnTo>
                  <a:pt x="2828826" y="1218534"/>
                </a:lnTo>
                <a:lnTo>
                  <a:pt x="2785806" y="1232910"/>
                </a:lnTo>
                <a:lnTo>
                  <a:pt x="2742593" y="1245902"/>
                </a:lnTo>
                <a:lnTo>
                  <a:pt x="2699222" y="1257489"/>
                </a:lnTo>
                <a:lnTo>
                  <a:pt x="2655729" y="1267650"/>
                </a:lnTo>
                <a:lnTo>
                  <a:pt x="2612149" y="1276365"/>
                </a:lnTo>
                <a:lnTo>
                  <a:pt x="2568518" y="1283611"/>
                </a:lnTo>
                <a:lnTo>
                  <a:pt x="2281244" y="1326776"/>
                </a:lnTo>
                <a:lnTo>
                  <a:pt x="2193937" y="1338441"/>
                </a:lnTo>
                <a:lnTo>
                  <a:pt x="2104917" y="1348862"/>
                </a:lnTo>
                <a:lnTo>
                  <a:pt x="2059868" y="1353445"/>
                </a:lnTo>
                <a:lnTo>
                  <a:pt x="2014514" y="1357523"/>
                </a:lnTo>
                <a:lnTo>
                  <a:pt x="1968899" y="1361033"/>
                </a:lnTo>
                <a:lnTo>
                  <a:pt x="1923063" y="1363909"/>
                </a:lnTo>
                <a:lnTo>
                  <a:pt x="1877047" y="1366087"/>
                </a:lnTo>
                <a:lnTo>
                  <a:pt x="1830894" y="1367502"/>
                </a:lnTo>
                <a:lnTo>
                  <a:pt x="1784644" y="1368090"/>
                </a:lnTo>
                <a:close/>
              </a:path>
            </a:pathLst>
          </a:custGeom>
          <a:solidFill>
            <a:srgbClr val="A5583C"/>
          </a:solidFill>
        </p:spPr>
        <p:txBody>
          <a:bodyPr wrap="square" lIns="0" tIns="0" rIns="0" bIns="0" rtlCol="0"/>
          <a:lstStyle/>
          <a:p>
            <a:endParaRPr/>
          </a:p>
        </p:txBody>
      </p:sp>
      <p:sp>
        <p:nvSpPr>
          <p:cNvPr id="7" name="object 7"/>
          <p:cNvSpPr/>
          <p:nvPr/>
        </p:nvSpPr>
        <p:spPr>
          <a:xfrm>
            <a:off x="558671" y="609288"/>
            <a:ext cx="441325" cy="399415"/>
          </a:xfrm>
          <a:custGeom>
            <a:avLst/>
            <a:gdLst/>
            <a:ahLst/>
            <a:cxnLst/>
            <a:rect l="l" t="t" r="r" b="b"/>
            <a:pathLst>
              <a:path w="441325" h="399415">
                <a:moveTo>
                  <a:pt x="111119" y="399095"/>
                </a:moveTo>
                <a:lnTo>
                  <a:pt x="70284" y="393293"/>
                </a:lnTo>
                <a:lnTo>
                  <a:pt x="36025" y="376718"/>
                </a:lnTo>
                <a:lnTo>
                  <a:pt x="11533" y="349089"/>
                </a:lnTo>
                <a:lnTo>
                  <a:pt x="0" y="310127"/>
                </a:lnTo>
                <a:lnTo>
                  <a:pt x="4617" y="259550"/>
                </a:lnTo>
                <a:lnTo>
                  <a:pt x="31199" y="208358"/>
                </a:lnTo>
                <a:lnTo>
                  <a:pt x="83966" y="148137"/>
                </a:lnTo>
                <a:lnTo>
                  <a:pt x="117341" y="117536"/>
                </a:lnTo>
                <a:lnTo>
                  <a:pt x="153870" y="88151"/>
                </a:lnTo>
                <a:lnTo>
                  <a:pt x="192422" y="61141"/>
                </a:lnTo>
                <a:lnTo>
                  <a:pt x="231865" y="37662"/>
                </a:lnTo>
                <a:lnTo>
                  <a:pt x="271070" y="18874"/>
                </a:lnTo>
                <a:lnTo>
                  <a:pt x="308906" y="5934"/>
                </a:lnTo>
                <a:lnTo>
                  <a:pt x="344241" y="0"/>
                </a:lnTo>
                <a:lnTo>
                  <a:pt x="375945" y="2229"/>
                </a:lnTo>
                <a:lnTo>
                  <a:pt x="402886" y="13780"/>
                </a:lnTo>
                <a:lnTo>
                  <a:pt x="423935" y="35811"/>
                </a:lnTo>
                <a:lnTo>
                  <a:pt x="437961" y="69479"/>
                </a:lnTo>
                <a:lnTo>
                  <a:pt x="441138" y="111148"/>
                </a:lnTo>
                <a:lnTo>
                  <a:pt x="431405" y="153282"/>
                </a:lnTo>
                <a:lnTo>
                  <a:pt x="411117" y="194910"/>
                </a:lnTo>
                <a:lnTo>
                  <a:pt x="382633" y="235056"/>
                </a:lnTo>
                <a:lnTo>
                  <a:pt x="348309" y="272748"/>
                </a:lnTo>
                <a:lnTo>
                  <a:pt x="310501" y="307013"/>
                </a:lnTo>
                <a:lnTo>
                  <a:pt x="271568" y="336876"/>
                </a:lnTo>
                <a:lnTo>
                  <a:pt x="233864" y="361365"/>
                </a:lnTo>
                <a:lnTo>
                  <a:pt x="199749" y="379506"/>
                </a:lnTo>
                <a:lnTo>
                  <a:pt x="155338" y="394406"/>
                </a:lnTo>
                <a:lnTo>
                  <a:pt x="111119" y="399095"/>
                </a:lnTo>
                <a:close/>
              </a:path>
            </a:pathLst>
          </a:custGeom>
          <a:solidFill>
            <a:srgbClr val="000000"/>
          </a:solidFill>
        </p:spPr>
        <p:txBody>
          <a:bodyPr wrap="square" lIns="0" tIns="0" rIns="0" bIns="0" rtlCol="0"/>
          <a:lstStyle/>
          <a:p>
            <a:endParaRPr/>
          </a:p>
        </p:txBody>
      </p:sp>
      <p:sp>
        <p:nvSpPr>
          <p:cNvPr id="8" name="object 8"/>
          <p:cNvSpPr/>
          <p:nvPr/>
        </p:nvSpPr>
        <p:spPr>
          <a:xfrm>
            <a:off x="0" y="1221947"/>
            <a:ext cx="264795" cy="320040"/>
          </a:xfrm>
          <a:custGeom>
            <a:avLst/>
            <a:gdLst/>
            <a:ahLst/>
            <a:cxnLst/>
            <a:rect l="l" t="t" r="r" b="b"/>
            <a:pathLst>
              <a:path w="264795" h="320040">
                <a:moveTo>
                  <a:pt x="0" y="319858"/>
                </a:moveTo>
                <a:lnTo>
                  <a:pt x="0" y="77131"/>
                </a:lnTo>
                <a:lnTo>
                  <a:pt x="12075" y="65783"/>
                </a:lnTo>
                <a:lnTo>
                  <a:pt x="48851" y="38858"/>
                </a:lnTo>
                <a:lnTo>
                  <a:pt x="95113" y="15073"/>
                </a:lnTo>
                <a:lnTo>
                  <a:pt x="147156" y="0"/>
                </a:lnTo>
                <a:lnTo>
                  <a:pt x="198407" y="132"/>
                </a:lnTo>
                <a:lnTo>
                  <a:pt x="242293" y="21963"/>
                </a:lnTo>
                <a:lnTo>
                  <a:pt x="264494" y="64241"/>
                </a:lnTo>
                <a:lnTo>
                  <a:pt x="263200" y="90494"/>
                </a:lnTo>
                <a:lnTo>
                  <a:pt x="241449" y="142764"/>
                </a:lnTo>
                <a:lnTo>
                  <a:pt x="206955" y="186533"/>
                </a:lnTo>
                <a:lnTo>
                  <a:pt x="150961" y="238949"/>
                </a:lnTo>
                <a:lnTo>
                  <a:pt x="118154" y="264316"/>
                </a:lnTo>
                <a:lnTo>
                  <a:pt x="83875" y="286944"/>
                </a:lnTo>
                <a:lnTo>
                  <a:pt x="49426" y="305201"/>
                </a:lnTo>
                <a:lnTo>
                  <a:pt x="0" y="319858"/>
                </a:lnTo>
                <a:close/>
              </a:path>
            </a:pathLst>
          </a:custGeom>
          <a:solidFill>
            <a:srgbClr val="000000"/>
          </a:solidFill>
        </p:spPr>
        <p:txBody>
          <a:bodyPr wrap="square" lIns="0" tIns="0" rIns="0" bIns="0" rtlCol="0"/>
          <a:lstStyle/>
          <a:p>
            <a:endParaRPr/>
          </a:p>
        </p:txBody>
      </p:sp>
      <p:sp>
        <p:nvSpPr>
          <p:cNvPr id="9" name="object 9"/>
          <p:cNvSpPr/>
          <p:nvPr/>
        </p:nvSpPr>
        <p:spPr>
          <a:xfrm>
            <a:off x="1302423" y="3"/>
            <a:ext cx="352425" cy="250825"/>
          </a:xfrm>
          <a:custGeom>
            <a:avLst/>
            <a:gdLst/>
            <a:ahLst/>
            <a:cxnLst/>
            <a:rect l="l" t="t" r="r" b="b"/>
            <a:pathLst>
              <a:path w="352425" h="250825">
                <a:moveTo>
                  <a:pt x="73213" y="250683"/>
                </a:moveTo>
                <a:lnTo>
                  <a:pt x="46058" y="246024"/>
                </a:lnTo>
                <a:lnTo>
                  <a:pt x="23936" y="230460"/>
                </a:lnTo>
                <a:lnTo>
                  <a:pt x="8150" y="202356"/>
                </a:lnTo>
                <a:lnTo>
                  <a:pt x="0" y="160081"/>
                </a:lnTo>
                <a:lnTo>
                  <a:pt x="6771" y="115316"/>
                </a:lnTo>
                <a:lnTo>
                  <a:pt x="29437" y="70996"/>
                </a:lnTo>
                <a:lnTo>
                  <a:pt x="62401" y="29799"/>
                </a:lnTo>
                <a:lnTo>
                  <a:pt x="94111" y="0"/>
                </a:lnTo>
                <a:lnTo>
                  <a:pt x="352136" y="0"/>
                </a:lnTo>
                <a:lnTo>
                  <a:pt x="342615" y="45524"/>
                </a:lnTo>
                <a:lnTo>
                  <a:pt x="315534" y="91368"/>
                </a:lnTo>
                <a:lnTo>
                  <a:pt x="268989" y="141094"/>
                </a:lnTo>
                <a:lnTo>
                  <a:pt x="238955" y="167566"/>
                </a:lnTo>
                <a:lnTo>
                  <a:pt x="206148" y="192933"/>
                </a:lnTo>
                <a:lnTo>
                  <a:pt x="171869" y="215562"/>
                </a:lnTo>
                <a:lnTo>
                  <a:pt x="137419" y="233819"/>
                </a:lnTo>
                <a:lnTo>
                  <a:pt x="73213" y="250683"/>
                </a:lnTo>
                <a:close/>
              </a:path>
            </a:pathLst>
          </a:custGeom>
          <a:solidFill>
            <a:srgbClr val="000000"/>
          </a:solidFill>
        </p:spPr>
        <p:txBody>
          <a:bodyPr wrap="square" lIns="0" tIns="0" rIns="0" bIns="0" rtlCol="0"/>
          <a:lstStyle/>
          <a:p>
            <a:endParaRPr/>
          </a:p>
        </p:txBody>
      </p:sp>
      <p:sp>
        <p:nvSpPr>
          <p:cNvPr id="10" name="object 10"/>
          <p:cNvSpPr/>
          <p:nvPr/>
        </p:nvSpPr>
        <p:spPr>
          <a:xfrm>
            <a:off x="4926" y="554059"/>
            <a:ext cx="353060" cy="321945"/>
          </a:xfrm>
          <a:custGeom>
            <a:avLst/>
            <a:gdLst/>
            <a:ahLst/>
            <a:cxnLst/>
            <a:rect l="l" t="t" r="r" b="b"/>
            <a:pathLst>
              <a:path w="353060" h="321944">
                <a:moveTo>
                  <a:pt x="73213" y="321749"/>
                </a:moveTo>
                <a:lnTo>
                  <a:pt x="46058" y="317090"/>
                </a:lnTo>
                <a:lnTo>
                  <a:pt x="23936" y="301525"/>
                </a:lnTo>
                <a:lnTo>
                  <a:pt x="8150" y="273422"/>
                </a:lnTo>
                <a:lnTo>
                  <a:pt x="0" y="231147"/>
                </a:lnTo>
                <a:lnTo>
                  <a:pt x="6771" y="186381"/>
                </a:lnTo>
                <a:lnTo>
                  <a:pt x="29436" y="142062"/>
                </a:lnTo>
                <a:lnTo>
                  <a:pt x="62401" y="100865"/>
                </a:lnTo>
                <a:lnTo>
                  <a:pt x="100069" y="65466"/>
                </a:lnTo>
                <a:lnTo>
                  <a:pt x="136845" y="38542"/>
                </a:lnTo>
                <a:lnTo>
                  <a:pt x="183107" y="14875"/>
                </a:lnTo>
                <a:lnTo>
                  <a:pt x="235150" y="0"/>
                </a:lnTo>
                <a:lnTo>
                  <a:pt x="286401" y="171"/>
                </a:lnTo>
                <a:lnTo>
                  <a:pt x="330287" y="21646"/>
                </a:lnTo>
                <a:lnTo>
                  <a:pt x="352487" y="63924"/>
                </a:lnTo>
                <a:lnTo>
                  <a:pt x="351194" y="90178"/>
                </a:lnTo>
                <a:lnTo>
                  <a:pt x="329442" y="142447"/>
                </a:lnTo>
                <a:lnTo>
                  <a:pt x="294949" y="186216"/>
                </a:lnTo>
                <a:lnTo>
                  <a:pt x="238955" y="238632"/>
                </a:lnTo>
                <a:lnTo>
                  <a:pt x="206148" y="263999"/>
                </a:lnTo>
                <a:lnTo>
                  <a:pt x="171869" y="286628"/>
                </a:lnTo>
                <a:lnTo>
                  <a:pt x="137419" y="304884"/>
                </a:lnTo>
                <a:lnTo>
                  <a:pt x="73213" y="321749"/>
                </a:lnTo>
                <a:close/>
              </a:path>
            </a:pathLst>
          </a:custGeom>
          <a:solidFill>
            <a:srgbClr val="000000"/>
          </a:solidFill>
        </p:spPr>
        <p:txBody>
          <a:bodyPr wrap="square" lIns="0" tIns="0" rIns="0" bIns="0" rtlCol="0"/>
          <a:lstStyle/>
          <a:p>
            <a:endParaRPr/>
          </a:p>
        </p:txBody>
      </p:sp>
      <p:sp>
        <p:nvSpPr>
          <p:cNvPr id="11" name="object 11"/>
          <p:cNvSpPr/>
          <p:nvPr/>
        </p:nvSpPr>
        <p:spPr>
          <a:xfrm>
            <a:off x="606448" y="3"/>
            <a:ext cx="436245" cy="357505"/>
          </a:xfrm>
          <a:custGeom>
            <a:avLst/>
            <a:gdLst/>
            <a:ahLst/>
            <a:cxnLst/>
            <a:rect l="l" t="t" r="r" b="b"/>
            <a:pathLst>
              <a:path w="436244" h="357505">
                <a:moveTo>
                  <a:pt x="111690" y="357371"/>
                </a:moveTo>
                <a:lnTo>
                  <a:pt x="71592" y="353268"/>
                </a:lnTo>
                <a:lnTo>
                  <a:pt x="37788" y="339693"/>
                </a:lnTo>
                <a:lnTo>
                  <a:pt x="13013" y="317650"/>
                </a:lnTo>
                <a:lnTo>
                  <a:pt x="0" y="288145"/>
                </a:lnTo>
                <a:lnTo>
                  <a:pt x="1482" y="252182"/>
                </a:lnTo>
                <a:lnTo>
                  <a:pt x="20194" y="210767"/>
                </a:lnTo>
                <a:lnTo>
                  <a:pt x="46361" y="172452"/>
                </a:lnTo>
                <a:lnTo>
                  <a:pt x="74945" y="134864"/>
                </a:lnTo>
                <a:lnTo>
                  <a:pt x="105828" y="98731"/>
                </a:lnTo>
                <a:lnTo>
                  <a:pt x="138894" y="64780"/>
                </a:lnTo>
                <a:lnTo>
                  <a:pt x="174024" y="33739"/>
                </a:lnTo>
                <a:lnTo>
                  <a:pt x="211102" y="6335"/>
                </a:lnTo>
                <a:lnTo>
                  <a:pt x="222876" y="0"/>
                </a:lnTo>
                <a:lnTo>
                  <a:pt x="431119" y="0"/>
                </a:lnTo>
                <a:lnTo>
                  <a:pt x="434109" y="6335"/>
                </a:lnTo>
                <a:lnTo>
                  <a:pt x="435759" y="15971"/>
                </a:lnTo>
                <a:lnTo>
                  <a:pt x="435904" y="25765"/>
                </a:lnTo>
                <a:lnTo>
                  <a:pt x="434941" y="35559"/>
                </a:lnTo>
                <a:lnTo>
                  <a:pt x="420953" y="91168"/>
                </a:lnTo>
                <a:lnTo>
                  <a:pt x="402912" y="135717"/>
                </a:lnTo>
                <a:lnTo>
                  <a:pt x="379609" y="178166"/>
                </a:lnTo>
                <a:lnTo>
                  <a:pt x="351508" y="217840"/>
                </a:lnTo>
                <a:lnTo>
                  <a:pt x="319076" y="254066"/>
                </a:lnTo>
                <a:lnTo>
                  <a:pt x="282778" y="286170"/>
                </a:lnTo>
                <a:lnTo>
                  <a:pt x="243081" y="313475"/>
                </a:lnTo>
                <a:lnTo>
                  <a:pt x="200449" y="335309"/>
                </a:lnTo>
                <a:lnTo>
                  <a:pt x="155350" y="350997"/>
                </a:lnTo>
                <a:lnTo>
                  <a:pt x="111690" y="357371"/>
                </a:lnTo>
                <a:close/>
              </a:path>
            </a:pathLst>
          </a:custGeom>
          <a:solidFill>
            <a:srgbClr val="000000"/>
          </a:solidFill>
        </p:spPr>
        <p:txBody>
          <a:bodyPr wrap="square" lIns="0" tIns="0" rIns="0" bIns="0" rtlCol="0"/>
          <a:lstStyle/>
          <a:p>
            <a:endParaRPr/>
          </a:p>
        </p:txBody>
      </p:sp>
      <p:sp>
        <p:nvSpPr>
          <p:cNvPr id="12" name="object 12"/>
          <p:cNvSpPr/>
          <p:nvPr/>
        </p:nvSpPr>
        <p:spPr>
          <a:xfrm>
            <a:off x="0" y="3"/>
            <a:ext cx="288290" cy="353060"/>
          </a:xfrm>
          <a:custGeom>
            <a:avLst/>
            <a:gdLst/>
            <a:ahLst/>
            <a:cxnLst/>
            <a:rect l="l" t="t" r="r" b="b"/>
            <a:pathLst>
              <a:path w="288290" h="353060">
                <a:moveTo>
                  <a:pt x="0" y="352553"/>
                </a:moveTo>
                <a:lnTo>
                  <a:pt x="0" y="79596"/>
                </a:lnTo>
                <a:lnTo>
                  <a:pt x="35805" y="49136"/>
                </a:lnTo>
                <a:lnTo>
                  <a:pt x="77771" y="23582"/>
                </a:lnTo>
                <a:lnTo>
                  <a:pt x="124877" y="5490"/>
                </a:lnTo>
                <a:lnTo>
                  <a:pt x="148017" y="0"/>
                </a:lnTo>
                <a:lnTo>
                  <a:pt x="249233" y="0"/>
                </a:lnTo>
                <a:lnTo>
                  <a:pt x="274765" y="14789"/>
                </a:lnTo>
                <a:lnTo>
                  <a:pt x="287909" y="52797"/>
                </a:lnTo>
                <a:lnTo>
                  <a:pt x="287249" y="63541"/>
                </a:lnTo>
                <a:lnTo>
                  <a:pt x="252415" y="142142"/>
                </a:lnTo>
                <a:lnTo>
                  <a:pt x="226963" y="187489"/>
                </a:lnTo>
                <a:lnTo>
                  <a:pt x="198368" y="229457"/>
                </a:lnTo>
                <a:lnTo>
                  <a:pt x="165267" y="267272"/>
                </a:lnTo>
                <a:lnTo>
                  <a:pt x="126300" y="300159"/>
                </a:lnTo>
                <a:lnTo>
                  <a:pt x="80106" y="327344"/>
                </a:lnTo>
                <a:lnTo>
                  <a:pt x="44065" y="341932"/>
                </a:lnTo>
                <a:lnTo>
                  <a:pt x="4363" y="352249"/>
                </a:lnTo>
                <a:lnTo>
                  <a:pt x="0" y="352553"/>
                </a:lnTo>
                <a:close/>
              </a:path>
            </a:pathLst>
          </a:custGeom>
          <a:solidFill>
            <a:srgbClr val="000000"/>
          </a:solidFill>
        </p:spPr>
        <p:txBody>
          <a:bodyPr wrap="square" lIns="0" tIns="0" rIns="0" bIns="0" rtlCol="0"/>
          <a:lstStyle/>
          <a:p>
            <a:endParaRPr/>
          </a:p>
        </p:txBody>
      </p:sp>
      <p:pic>
        <p:nvPicPr>
          <p:cNvPr id="13" name="object 13"/>
          <p:cNvPicPr/>
          <p:nvPr/>
        </p:nvPicPr>
        <p:blipFill>
          <a:blip r:embed="rId2" cstate="print"/>
          <a:stretch>
            <a:fillRect/>
          </a:stretch>
        </p:blipFill>
        <p:spPr>
          <a:xfrm>
            <a:off x="3276600" y="1181100"/>
            <a:ext cx="8068960" cy="66674"/>
          </a:xfrm>
          <a:prstGeom prst="rect">
            <a:avLst/>
          </a:prstGeom>
        </p:spPr>
      </p:pic>
      <p:pic>
        <p:nvPicPr>
          <p:cNvPr id="14" name="object 14"/>
          <p:cNvPicPr/>
          <p:nvPr/>
        </p:nvPicPr>
        <p:blipFill>
          <a:blip r:embed="rId3" cstate="print"/>
          <a:stretch>
            <a:fillRect/>
          </a:stretch>
        </p:blipFill>
        <p:spPr>
          <a:xfrm>
            <a:off x="1028700" y="2057402"/>
            <a:ext cx="14763749" cy="6600824"/>
          </a:xfrm>
          <a:prstGeom prst="rect">
            <a:avLst/>
          </a:prstGeom>
        </p:spPr>
      </p:pic>
      <p:sp>
        <p:nvSpPr>
          <p:cNvPr id="16" name="Rectangle 15"/>
          <p:cNvSpPr/>
          <p:nvPr/>
        </p:nvSpPr>
        <p:spPr>
          <a:xfrm>
            <a:off x="4267200" y="190500"/>
            <a:ext cx="6265837" cy="1107996"/>
          </a:xfrm>
          <a:prstGeom prst="rect">
            <a:avLst/>
          </a:prstGeom>
        </p:spPr>
        <p:txBody>
          <a:bodyPr wrap="square">
            <a:spAutoFit/>
          </a:bodyPr>
          <a:lstStyle/>
          <a:p>
            <a:r>
              <a:rPr lang="en-US" sz="6600" spc="495" dirty="0" smtClean="0"/>
              <a:t>ABOUT US</a:t>
            </a:r>
            <a:endParaRPr lang="en-US" sz="6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1164" y="1028700"/>
            <a:ext cx="15036800" cy="7418070"/>
          </a:xfrm>
          <a:custGeom>
            <a:avLst/>
            <a:gdLst/>
            <a:ahLst/>
            <a:cxnLst/>
            <a:rect l="l" t="t" r="r" b="b"/>
            <a:pathLst>
              <a:path w="15036800" h="7418070">
                <a:moveTo>
                  <a:pt x="15036700" y="7417891"/>
                </a:moveTo>
                <a:lnTo>
                  <a:pt x="0" y="7417891"/>
                </a:lnTo>
                <a:lnTo>
                  <a:pt x="0" y="0"/>
                </a:lnTo>
                <a:lnTo>
                  <a:pt x="15036700" y="0"/>
                </a:lnTo>
                <a:lnTo>
                  <a:pt x="15036700" y="7417891"/>
                </a:lnTo>
                <a:close/>
              </a:path>
            </a:pathLst>
          </a:custGeom>
          <a:solidFill>
            <a:srgbClr val="A5583C"/>
          </a:solidFill>
        </p:spPr>
        <p:txBody>
          <a:bodyPr wrap="square" lIns="0" tIns="0" rIns="0" bIns="0" rtlCol="0"/>
          <a:lstStyle/>
          <a:p>
            <a:endParaRPr/>
          </a:p>
        </p:txBody>
      </p:sp>
      <p:sp>
        <p:nvSpPr>
          <p:cNvPr id="3" name="object 3"/>
          <p:cNvSpPr/>
          <p:nvPr/>
        </p:nvSpPr>
        <p:spPr>
          <a:xfrm>
            <a:off x="17234979" y="9553921"/>
            <a:ext cx="441325" cy="399415"/>
          </a:xfrm>
          <a:custGeom>
            <a:avLst/>
            <a:gdLst/>
            <a:ahLst/>
            <a:cxnLst/>
            <a:rect l="l" t="t" r="r" b="b"/>
            <a:pathLst>
              <a:path w="441325" h="399415">
                <a:moveTo>
                  <a:pt x="111119" y="399095"/>
                </a:moveTo>
                <a:lnTo>
                  <a:pt x="70284" y="393293"/>
                </a:lnTo>
                <a:lnTo>
                  <a:pt x="36025" y="376718"/>
                </a:lnTo>
                <a:lnTo>
                  <a:pt x="11533" y="349089"/>
                </a:lnTo>
                <a:lnTo>
                  <a:pt x="0" y="310127"/>
                </a:lnTo>
                <a:lnTo>
                  <a:pt x="4617" y="259550"/>
                </a:lnTo>
                <a:lnTo>
                  <a:pt x="31199" y="208358"/>
                </a:lnTo>
                <a:lnTo>
                  <a:pt x="83966" y="148137"/>
                </a:lnTo>
                <a:lnTo>
                  <a:pt x="117341" y="117536"/>
                </a:lnTo>
                <a:lnTo>
                  <a:pt x="153870" y="88151"/>
                </a:lnTo>
                <a:lnTo>
                  <a:pt x="192422" y="61141"/>
                </a:lnTo>
                <a:lnTo>
                  <a:pt x="231865" y="37662"/>
                </a:lnTo>
                <a:lnTo>
                  <a:pt x="271070" y="18874"/>
                </a:lnTo>
                <a:lnTo>
                  <a:pt x="308906" y="5934"/>
                </a:lnTo>
                <a:lnTo>
                  <a:pt x="344241" y="0"/>
                </a:lnTo>
                <a:lnTo>
                  <a:pt x="375945" y="2229"/>
                </a:lnTo>
                <a:lnTo>
                  <a:pt x="402887" y="13780"/>
                </a:lnTo>
                <a:lnTo>
                  <a:pt x="423936" y="35811"/>
                </a:lnTo>
                <a:lnTo>
                  <a:pt x="437961" y="69479"/>
                </a:lnTo>
                <a:lnTo>
                  <a:pt x="441138" y="111370"/>
                </a:lnTo>
                <a:lnTo>
                  <a:pt x="431405" y="153623"/>
                </a:lnTo>
                <a:lnTo>
                  <a:pt x="411118" y="195285"/>
                </a:lnTo>
                <a:lnTo>
                  <a:pt x="382633" y="235404"/>
                </a:lnTo>
                <a:lnTo>
                  <a:pt x="348309" y="273026"/>
                </a:lnTo>
                <a:lnTo>
                  <a:pt x="310501" y="307200"/>
                </a:lnTo>
                <a:lnTo>
                  <a:pt x="271568" y="336973"/>
                </a:lnTo>
                <a:lnTo>
                  <a:pt x="233864" y="361392"/>
                </a:lnTo>
                <a:lnTo>
                  <a:pt x="199749" y="379505"/>
                </a:lnTo>
                <a:lnTo>
                  <a:pt x="155338" y="394406"/>
                </a:lnTo>
                <a:lnTo>
                  <a:pt x="111119" y="399095"/>
                </a:lnTo>
                <a:close/>
              </a:path>
            </a:pathLst>
          </a:custGeom>
          <a:solidFill>
            <a:srgbClr val="000000"/>
          </a:solidFill>
        </p:spPr>
        <p:txBody>
          <a:bodyPr wrap="square" lIns="0" tIns="0" rIns="0" bIns="0" rtlCol="0"/>
          <a:lstStyle/>
          <a:p>
            <a:endParaRPr/>
          </a:p>
        </p:txBody>
      </p:sp>
      <p:sp>
        <p:nvSpPr>
          <p:cNvPr id="4" name="object 4"/>
          <p:cNvSpPr/>
          <p:nvPr/>
        </p:nvSpPr>
        <p:spPr>
          <a:xfrm>
            <a:off x="16216681" y="10261193"/>
            <a:ext cx="172720" cy="26034"/>
          </a:xfrm>
          <a:custGeom>
            <a:avLst/>
            <a:gdLst/>
            <a:ahLst/>
            <a:cxnLst/>
            <a:rect l="l" t="t" r="r" b="b"/>
            <a:pathLst>
              <a:path w="172719" h="26034">
                <a:moveTo>
                  <a:pt x="172536" y="25805"/>
                </a:moveTo>
                <a:lnTo>
                  <a:pt x="0" y="25805"/>
                </a:lnTo>
                <a:lnTo>
                  <a:pt x="20873" y="15073"/>
                </a:lnTo>
                <a:lnTo>
                  <a:pt x="72916" y="0"/>
                </a:lnTo>
                <a:lnTo>
                  <a:pt x="124167" y="131"/>
                </a:lnTo>
                <a:lnTo>
                  <a:pt x="168053" y="21963"/>
                </a:lnTo>
                <a:lnTo>
                  <a:pt x="172536" y="25805"/>
                </a:lnTo>
                <a:close/>
              </a:path>
            </a:pathLst>
          </a:custGeom>
          <a:solidFill>
            <a:srgbClr val="000000"/>
          </a:solidFill>
        </p:spPr>
        <p:txBody>
          <a:bodyPr wrap="square" lIns="0" tIns="0" rIns="0" bIns="0" rtlCol="0"/>
          <a:lstStyle/>
          <a:p>
            <a:endParaRPr/>
          </a:p>
        </p:txBody>
      </p:sp>
      <p:sp>
        <p:nvSpPr>
          <p:cNvPr id="5" name="object 5"/>
          <p:cNvSpPr/>
          <p:nvPr/>
        </p:nvSpPr>
        <p:spPr>
          <a:xfrm>
            <a:off x="17743053" y="8950126"/>
            <a:ext cx="353060" cy="322580"/>
          </a:xfrm>
          <a:custGeom>
            <a:avLst/>
            <a:gdLst/>
            <a:ahLst/>
            <a:cxnLst/>
            <a:rect l="l" t="t" r="r" b="b"/>
            <a:pathLst>
              <a:path w="353059" h="322579">
                <a:moveTo>
                  <a:pt x="73213" y="322066"/>
                </a:moveTo>
                <a:lnTo>
                  <a:pt x="46058" y="317407"/>
                </a:lnTo>
                <a:lnTo>
                  <a:pt x="23936" y="301842"/>
                </a:lnTo>
                <a:lnTo>
                  <a:pt x="8150" y="273739"/>
                </a:lnTo>
                <a:lnTo>
                  <a:pt x="0" y="231464"/>
                </a:lnTo>
                <a:lnTo>
                  <a:pt x="6771" y="186698"/>
                </a:lnTo>
                <a:lnTo>
                  <a:pt x="29436" y="142379"/>
                </a:lnTo>
                <a:lnTo>
                  <a:pt x="62401" y="101181"/>
                </a:lnTo>
                <a:lnTo>
                  <a:pt x="100069" y="65783"/>
                </a:lnTo>
                <a:lnTo>
                  <a:pt x="136845" y="38858"/>
                </a:lnTo>
                <a:lnTo>
                  <a:pt x="183107" y="15073"/>
                </a:lnTo>
                <a:lnTo>
                  <a:pt x="235150" y="0"/>
                </a:lnTo>
                <a:lnTo>
                  <a:pt x="286401" y="131"/>
                </a:lnTo>
                <a:lnTo>
                  <a:pt x="330287" y="21963"/>
                </a:lnTo>
                <a:lnTo>
                  <a:pt x="352487" y="64241"/>
                </a:lnTo>
                <a:lnTo>
                  <a:pt x="351194" y="90494"/>
                </a:lnTo>
                <a:lnTo>
                  <a:pt x="329442" y="142764"/>
                </a:lnTo>
                <a:lnTo>
                  <a:pt x="294949" y="186533"/>
                </a:lnTo>
                <a:lnTo>
                  <a:pt x="238955" y="238949"/>
                </a:lnTo>
                <a:lnTo>
                  <a:pt x="206148" y="264316"/>
                </a:lnTo>
                <a:lnTo>
                  <a:pt x="171869" y="286944"/>
                </a:lnTo>
                <a:lnTo>
                  <a:pt x="137419" y="305201"/>
                </a:lnTo>
                <a:lnTo>
                  <a:pt x="73213" y="322066"/>
                </a:lnTo>
                <a:close/>
              </a:path>
            </a:pathLst>
          </a:custGeom>
          <a:solidFill>
            <a:srgbClr val="000000"/>
          </a:solidFill>
        </p:spPr>
        <p:txBody>
          <a:bodyPr wrap="square" lIns="0" tIns="0" rIns="0" bIns="0" rtlCol="0"/>
          <a:lstStyle/>
          <a:p>
            <a:endParaRPr/>
          </a:p>
        </p:txBody>
      </p:sp>
      <p:sp>
        <p:nvSpPr>
          <p:cNvPr id="6" name="object 6"/>
          <p:cNvSpPr/>
          <p:nvPr/>
        </p:nvSpPr>
        <p:spPr>
          <a:xfrm>
            <a:off x="17840937" y="9628409"/>
            <a:ext cx="408305" cy="358775"/>
          </a:xfrm>
          <a:custGeom>
            <a:avLst/>
            <a:gdLst/>
            <a:ahLst/>
            <a:cxnLst/>
            <a:rect l="l" t="t" r="r" b="b"/>
            <a:pathLst>
              <a:path w="408305" h="358775">
                <a:moveTo>
                  <a:pt x="99307" y="358243"/>
                </a:moveTo>
                <a:lnTo>
                  <a:pt x="48301" y="344653"/>
                </a:lnTo>
                <a:lnTo>
                  <a:pt x="13867" y="313983"/>
                </a:lnTo>
                <a:lnTo>
                  <a:pt x="0" y="269748"/>
                </a:lnTo>
                <a:lnTo>
                  <a:pt x="2026" y="243643"/>
                </a:lnTo>
                <a:lnTo>
                  <a:pt x="26498" y="185654"/>
                </a:lnTo>
                <a:lnTo>
                  <a:pt x="49941" y="154650"/>
                </a:lnTo>
                <a:lnTo>
                  <a:pt x="84298" y="116980"/>
                </a:lnTo>
                <a:lnTo>
                  <a:pt x="120844" y="81987"/>
                </a:lnTo>
                <a:lnTo>
                  <a:pt x="160147" y="51129"/>
                </a:lnTo>
                <a:lnTo>
                  <a:pt x="202775" y="25868"/>
                </a:lnTo>
                <a:lnTo>
                  <a:pt x="249296" y="7661"/>
                </a:lnTo>
                <a:lnTo>
                  <a:pt x="293152" y="0"/>
                </a:lnTo>
                <a:lnTo>
                  <a:pt x="331585" y="2746"/>
                </a:lnTo>
                <a:lnTo>
                  <a:pt x="363428" y="14795"/>
                </a:lnTo>
                <a:lnTo>
                  <a:pt x="387511" y="35041"/>
                </a:lnTo>
                <a:lnTo>
                  <a:pt x="402667" y="62380"/>
                </a:lnTo>
                <a:lnTo>
                  <a:pt x="407729" y="95704"/>
                </a:lnTo>
                <a:lnTo>
                  <a:pt x="401527" y="133910"/>
                </a:lnTo>
                <a:lnTo>
                  <a:pt x="382895" y="175890"/>
                </a:lnTo>
                <a:lnTo>
                  <a:pt x="350663" y="220541"/>
                </a:lnTo>
                <a:lnTo>
                  <a:pt x="311813" y="261373"/>
                </a:lnTo>
                <a:lnTo>
                  <a:pt x="273111" y="294419"/>
                </a:lnTo>
                <a:lnTo>
                  <a:pt x="235058" y="320119"/>
                </a:lnTo>
                <a:lnTo>
                  <a:pt x="198151" y="338912"/>
                </a:lnTo>
                <a:lnTo>
                  <a:pt x="129777" y="357534"/>
                </a:lnTo>
                <a:lnTo>
                  <a:pt x="99307" y="358243"/>
                </a:lnTo>
                <a:close/>
              </a:path>
            </a:pathLst>
          </a:custGeom>
          <a:solidFill>
            <a:srgbClr val="000000"/>
          </a:solidFill>
        </p:spPr>
        <p:txBody>
          <a:bodyPr wrap="square" lIns="0" tIns="0" rIns="0" bIns="0" rtlCol="0"/>
          <a:lstStyle/>
          <a:p>
            <a:endParaRPr/>
          </a:p>
        </p:txBody>
      </p:sp>
      <p:sp>
        <p:nvSpPr>
          <p:cNvPr id="7" name="object 7"/>
          <p:cNvSpPr/>
          <p:nvPr/>
        </p:nvSpPr>
        <p:spPr>
          <a:xfrm>
            <a:off x="16762117" y="9336122"/>
            <a:ext cx="408305" cy="358775"/>
          </a:xfrm>
          <a:custGeom>
            <a:avLst/>
            <a:gdLst/>
            <a:ahLst/>
            <a:cxnLst/>
            <a:rect l="l" t="t" r="r" b="b"/>
            <a:pathLst>
              <a:path w="408305" h="358775">
                <a:moveTo>
                  <a:pt x="99054" y="358243"/>
                </a:moveTo>
                <a:lnTo>
                  <a:pt x="48111" y="344653"/>
                </a:lnTo>
                <a:lnTo>
                  <a:pt x="13770" y="313983"/>
                </a:lnTo>
                <a:lnTo>
                  <a:pt x="0" y="269748"/>
                </a:lnTo>
                <a:lnTo>
                  <a:pt x="2069" y="243643"/>
                </a:lnTo>
                <a:lnTo>
                  <a:pt x="26597" y="185654"/>
                </a:lnTo>
                <a:lnTo>
                  <a:pt x="50048" y="154650"/>
                </a:lnTo>
                <a:lnTo>
                  <a:pt x="84405" y="116980"/>
                </a:lnTo>
                <a:lnTo>
                  <a:pt x="120951" y="81987"/>
                </a:lnTo>
                <a:lnTo>
                  <a:pt x="160254" y="51129"/>
                </a:lnTo>
                <a:lnTo>
                  <a:pt x="202883" y="25868"/>
                </a:lnTo>
                <a:lnTo>
                  <a:pt x="249403" y="7661"/>
                </a:lnTo>
                <a:lnTo>
                  <a:pt x="293259" y="0"/>
                </a:lnTo>
                <a:lnTo>
                  <a:pt x="331693" y="2746"/>
                </a:lnTo>
                <a:lnTo>
                  <a:pt x="363535" y="14795"/>
                </a:lnTo>
                <a:lnTo>
                  <a:pt x="387618" y="35041"/>
                </a:lnTo>
                <a:lnTo>
                  <a:pt x="402775" y="62380"/>
                </a:lnTo>
                <a:lnTo>
                  <a:pt x="407836" y="95704"/>
                </a:lnTo>
                <a:lnTo>
                  <a:pt x="401634" y="133910"/>
                </a:lnTo>
                <a:lnTo>
                  <a:pt x="383002" y="175890"/>
                </a:lnTo>
                <a:lnTo>
                  <a:pt x="350770" y="220541"/>
                </a:lnTo>
                <a:lnTo>
                  <a:pt x="311788" y="261373"/>
                </a:lnTo>
                <a:lnTo>
                  <a:pt x="272986" y="294419"/>
                </a:lnTo>
                <a:lnTo>
                  <a:pt x="234862" y="320119"/>
                </a:lnTo>
                <a:lnTo>
                  <a:pt x="197910" y="338912"/>
                </a:lnTo>
                <a:lnTo>
                  <a:pt x="129509" y="357534"/>
                </a:lnTo>
                <a:lnTo>
                  <a:pt x="99054" y="358243"/>
                </a:lnTo>
                <a:close/>
              </a:path>
            </a:pathLst>
          </a:custGeom>
          <a:solidFill>
            <a:srgbClr val="000000"/>
          </a:solidFill>
        </p:spPr>
        <p:txBody>
          <a:bodyPr wrap="square" lIns="0" tIns="0" rIns="0" bIns="0" rtlCol="0"/>
          <a:lstStyle/>
          <a:p>
            <a:endParaRPr/>
          </a:p>
        </p:txBody>
      </p:sp>
      <p:sp>
        <p:nvSpPr>
          <p:cNvPr id="8" name="object 8"/>
          <p:cNvSpPr/>
          <p:nvPr/>
        </p:nvSpPr>
        <p:spPr>
          <a:xfrm>
            <a:off x="17638644" y="10202295"/>
            <a:ext cx="317500" cy="85090"/>
          </a:xfrm>
          <a:custGeom>
            <a:avLst/>
            <a:gdLst/>
            <a:ahLst/>
            <a:cxnLst/>
            <a:rect l="l" t="t" r="r" b="b"/>
            <a:pathLst>
              <a:path w="317500" h="85090">
                <a:moveTo>
                  <a:pt x="316880" y="84704"/>
                </a:moveTo>
                <a:lnTo>
                  <a:pt x="0" y="84704"/>
                </a:lnTo>
                <a:lnTo>
                  <a:pt x="38731" y="59743"/>
                </a:lnTo>
                <a:lnTo>
                  <a:pt x="85533" y="35136"/>
                </a:lnTo>
                <a:lnTo>
                  <a:pt x="131783" y="16285"/>
                </a:lnTo>
                <a:lnTo>
                  <a:pt x="175629" y="4226"/>
                </a:lnTo>
                <a:lnTo>
                  <a:pt x="215216" y="0"/>
                </a:lnTo>
                <a:lnTo>
                  <a:pt x="248690" y="4643"/>
                </a:lnTo>
                <a:lnTo>
                  <a:pt x="297274" y="32478"/>
                </a:lnTo>
                <a:lnTo>
                  <a:pt x="311493" y="52100"/>
                </a:lnTo>
                <a:lnTo>
                  <a:pt x="317387" y="76965"/>
                </a:lnTo>
                <a:lnTo>
                  <a:pt x="316880" y="84704"/>
                </a:lnTo>
                <a:close/>
              </a:path>
            </a:pathLst>
          </a:custGeom>
          <a:solidFill>
            <a:srgbClr val="000000"/>
          </a:solidFill>
        </p:spPr>
        <p:txBody>
          <a:bodyPr wrap="square" lIns="0" tIns="0" rIns="0" bIns="0" rtlCol="0"/>
          <a:lstStyle/>
          <a:p>
            <a:endParaRPr/>
          </a:p>
        </p:txBody>
      </p:sp>
      <p:grpSp>
        <p:nvGrpSpPr>
          <p:cNvPr id="9" name="object 9"/>
          <p:cNvGrpSpPr/>
          <p:nvPr/>
        </p:nvGrpSpPr>
        <p:grpSpPr>
          <a:xfrm>
            <a:off x="16182691" y="566722"/>
            <a:ext cx="2105660" cy="5316855"/>
            <a:chOff x="16182691" y="566722"/>
            <a:chExt cx="2105660" cy="5316855"/>
          </a:xfrm>
        </p:grpSpPr>
        <p:sp>
          <p:nvSpPr>
            <p:cNvPr id="10" name="object 10"/>
            <p:cNvSpPr/>
            <p:nvPr/>
          </p:nvSpPr>
          <p:spPr>
            <a:xfrm>
              <a:off x="17344815" y="2525221"/>
              <a:ext cx="943610" cy="2640965"/>
            </a:xfrm>
            <a:custGeom>
              <a:avLst/>
              <a:gdLst/>
              <a:ahLst/>
              <a:cxnLst/>
              <a:rect l="l" t="t" r="r" b="b"/>
              <a:pathLst>
                <a:path w="943609" h="2640965">
                  <a:moveTo>
                    <a:pt x="943184" y="2640574"/>
                  </a:moveTo>
                  <a:lnTo>
                    <a:pt x="0" y="2091811"/>
                  </a:lnTo>
                  <a:lnTo>
                    <a:pt x="0" y="548762"/>
                  </a:lnTo>
                  <a:lnTo>
                    <a:pt x="943184" y="0"/>
                  </a:lnTo>
                  <a:lnTo>
                    <a:pt x="943184" y="2640574"/>
                  </a:lnTo>
                  <a:close/>
                </a:path>
              </a:pathLst>
            </a:custGeom>
            <a:solidFill>
              <a:srgbClr val="A5583C"/>
            </a:solidFill>
          </p:spPr>
          <p:txBody>
            <a:bodyPr wrap="square" lIns="0" tIns="0" rIns="0" bIns="0" rtlCol="0"/>
            <a:lstStyle/>
            <a:p>
              <a:endParaRPr/>
            </a:p>
          </p:txBody>
        </p:sp>
        <p:sp>
          <p:nvSpPr>
            <p:cNvPr id="11" name="object 11"/>
            <p:cNvSpPr/>
            <p:nvPr/>
          </p:nvSpPr>
          <p:spPr>
            <a:xfrm>
              <a:off x="16182683" y="566724"/>
              <a:ext cx="2005330" cy="5316855"/>
            </a:xfrm>
            <a:custGeom>
              <a:avLst/>
              <a:gdLst/>
              <a:ahLst/>
              <a:cxnLst/>
              <a:rect l="l" t="t" r="r" b="b"/>
              <a:pathLst>
                <a:path w="2005330" h="5316855">
                  <a:moveTo>
                    <a:pt x="1927123" y="4574413"/>
                  </a:moveTo>
                  <a:lnTo>
                    <a:pt x="1501863" y="4326991"/>
                  </a:lnTo>
                  <a:lnTo>
                    <a:pt x="1076604" y="4574413"/>
                  </a:lnTo>
                  <a:lnTo>
                    <a:pt x="1076604" y="5069256"/>
                  </a:lnTo>
                  <a:lnTo>
                    <a:pt x="1501863" y="5316677"/>
                  </a:lnTo>
                  <a:lnTo>
                    <a:pt x="1927123" y="5069256"/>
                  </a:lnTo>
                  <a:lnTo>
                    <a:pt x="1927123" y="4574413"/>
                  </a:lnTo>
                  <a:close/>
                </a:path>
                <a:path w="2005330" h="5316855">
                  <a:moveTo>
                    <a:pt x="2005241" y="583349"/>
                  </a:moveTo>
                  <a:lnTo>
                    <a:pt x="1002626" y="0"/>
                  </a:lnTo>
                  <a:lnTo>
                    <a:pt x="0" y="583349"/>
                  </a:lnTo>
                  <a:lnTo>
                    <a:pt x="0" y="1750034"/>
                  </a:lnTo>
                  <a:lnTo>
                    <a:pt x="1002626" y="2333383"/>
                  </a:lnTo>
                  <a:lnTo>
                    <a:pt x="2005241" y="1750034"/>
                  </a:lnTo>
                  <a:lnTo>
                    <a:pt x="2005241" y="583349"/>
                  </a:lnTo>
                  <a:close/>
                </a:path>
              </a:pathLst>
            </a:custGeom>
            <a:solidFill>
              <a:srgbClr val="000000"/>
            </a:solidFill>
          </p:spPr>
          <p:txBody>
            <a:bodyPr wrap="square" lIns="0" tIns="0" rIns="0" bIns="0" rtlCol="0"/>
            <a:lstStyle/>
            <a:p>
              <a:endParaRPr/>
            </a:p>
          </p:txBody>
        </p:sp>
      </p:grpSp>
      <p:sp>
        <p:nvSpPr>
          <p:cNvPr id="12" name="object 12"/>
          <p:cNvSpPr/>
          <p:nvPr/>
        </p:nvSpPr>
        <p:spPr>
          <a:xfrm>
            <a:off x="0" y="0"/>
            <a:ext cx="1315720" cy="1435100"/>
          </a:xfrm>
          <a:custGeom>
            <a:avLst/>
            <a:gdLst/>
            <a:ahLst/>
            <a:cxnLst/>
            <a:rect l="l" t="t" r="r" b="b"/>
            <a:pathLst>
              <a:path w="1315720" h="1435100">
                <a:moveTo>
                  <a:pt x="104260" y="1435100"/>
                </a:moveTo>
                <a:lnTo>
                  <a:pt x="73230" y="1435100"/>
                </a:lnTo>
                <a:lnTo>
                  <a:pt x="70506" y="1422400"/>
                </a:lnTo>
                <a:lnTo>
                  <a:pt x="56204" y="1384300"/>
                </a:lnTo>
                <a:lnTo>
                  <a:pt x="47435" y="1346200"/>
                </a:lnTo>
                <a:lnTo>
                  <a:pt x="40199" y="1320800"/>
                </a:lnTo>
                <a:lnTo>
                  <a:pt x="33985" y="1282700"/>
                </a:lnTo>
                <a:lnTo>
                  <a:pt x="28281" y="1257300"/>
                </a:lnTo>
                <a:lnTo>
                  <a:pt x="24610" y="1231900"/>
                </a:lnTo>
                <a:lnTo>
                  <a:pt x="20875" y="1206500"/>
                </a:lnTo>
                <a:lnTo>
                  <a:pt x="17267" y="1181100"/>
                </a:lnTo>
                <a:lnTo>
                  <a:pt x="11531" y="1143000"/>
                </a:lnTo>
                <a:lnTo>
                  <a:pt x="6892" y="1104900"/>
                </a:lnTo>
                <a:lnTo>
                  <a:pt x="4444" y="1079500"/>
                </a:lnTo>
                <a:lnTo>
                  <a:pt x="1390" y="1054100"/>
                </a:lnTo>
                <a:lnTo>
                  <a:pt x="0" y="1054100"/>
                </a:lnTo>
                <a:lnTo>
                  <a:pt x="0" y="0"/>
                </a:lnTo>
                <a:lnTo>
                  <a:pt x="120903" y="0"/>
                </a:lnTo>
                <a:lnTo>
                  <a:pt x="118179" y="12700"/>
                </a:lnTo>
                <a:lnTo>
                  <a:pt x="110007" y="25400"/>
                </a:lnTo>
                <a:lnTo>
                  <a:pt x="108645" y="25400"/>
                </a:lnTo>
                <a:lnTo>
                  <a:pt x="108538" y="38100"/>
                </a:lnTo>
                <a:lnTo>
                  <a:pt x="109326" y="50800"/>
                </a:lnTo>
                <a:lnTo>
                  <a:pt x="111135" y="50800"/>
                </a:lnTo>
                <a:lnTo>
                  <a:pt x="114093" y="63500"/>
                </a:lnTo>
                <a:lnTo>
                  <a:pt x="117583" y="63500"/>
                </a:lnTo>
                <a:lnTo>
                  <a:pt x="120052" y="76200"/>
                </a:lnTo>
                <a:lnTo>
                  <a:pt x="20790" y="76200"/>
                </a:lnTo>
                <a:lnTo>
                  <a:pt x="20109" y="88900"/>
                </a:lnTo>
                <a:lnTo>
                  <a:pt x="15341" y="88900"/>
                </a:lnTo>
                <a:lnTo>
                  <a:pt x="14660" y="101600"/>
                </a:lnTo>
                <a:lnTo>
                  <a:pt x="14384" y="101600"/>
                </a:lnTo>
                <a:lnTo>
                  <a:pt x="14490" y="114300"/>
                </a:lnTo>
                <a:lnTo>
                  <a:pt x="14852" y="127000"/>
                </a:lnTo>
                <a:lnTo>
                  <a:pt x="15342" y="127000"/>
                </a:lnTo>
                <a:lnTo>
                  <a:pt x="18066" y="139700"/>
                </a:lnTo>
                <a:lnTo>
                  <a:pt x="17385" y="139700"/>
                </a:lnTo>
                <a:lnTo>
                  <a:pt x="16150" y="165100"/>
                </a:lnTo>
                <a:lnTo>
                  <a:pt x="17214" y="190500"/>
                </a:lnTo>
                <a:lnTo>
                  <a:pt x="18534" y="203200"/>
                </a:lnTo>
                <a:lnTo>
                  <a:pt x="18066" y="228600"/>
                </a:lnTo>
                <a:lnTo>
                  <a:pt x="17438" y="254000"/>
                </a:lnTo>
                <a:lnTo>
                  <a:pt x="18151" y="266700"/>
                </a:lnTo>
                <a:lnTo>
                  <a:pt x="19502" y="279400"/>
                </a:lnTo>
                <a:lnTo>
                  <a:pt x="20790" y="292100"/>
                </a:lnTo>
                <a:lnTo>
                  <a:pt x="22471" y="317500"/>
                </a:lnTo>
                <a:lnTo>
                  <a:pt x="23514" y="355600"/>
                </a:lnTo>
                <a:lnTo>
                  <a:pt x="24046" y="381000"/>
                </a:lnTo>
                <a:lnTo>
                  <a:pt x="24195" y="406400"/>
                </a:lnTo>
                <a:lnTo>
                  <a:pt x="24663" y="431800"/>
                </a:lnTo>
                <a:lnTo>
                  <a:pt x="25898" y="457200"/>
                </a:lnTo>
                <a:lnTo>
                  <a:pt x="27643" y="495300"/>
                </a:lnTo>
                <a:lnTo>
                  <a:pt x="29643" y="520700"/>
                </a:lnTo>
                <a:lnTo>
                  <a:pt x="31303" y="533400"/>
                </a:lnTo>
                <a:lnTo>
                  <a:pt x="32708" y="558800"/>
                </a:lnTo>
                <a:lnTo>
                  <a:pt x="33091" y="571500"/>
                </a:lnTo>
                <a:lnTo>
                  <a:pt x="31686" y="596900"/>
                </a:lnTo>
                <a:lnTo>
                  <a:pt x="34336" y="609600"/>
                </a:lnTo>
                <a:lnTo>
                  <a:pt x="34496" y="622300"/>
                </a:lnTo>
                <a:lnTo>
                  <a:pt x="34272" y="635000"/>
                </a:lnTo>
                <a:lnTo>
                  <a:pt x="35773" y="647700"/>
                </a:lnTo>
                <a:lnTo>
                  <a:pt x="38337" y="660400"/>
                </a:lnTo>
                <a:lnTo>
                  <a:pt x="39944" y="673100"/>
                </a:lnTo>
                <a:lnTo>
                  <a:pt x="40657" y="685800"/>
                </a:lnTo>
                <a:lnTo>
                  <a:pt x="40540" y="698500"/>
                </a:lnTo>
                <a:lnTo>
                  <a:pt x="40881" y="711200"/>
                </a:lnTo>
                <a:lnTo>
                  <a:pt x="41732" y="711200"/>
                </a:lnTo>
                <a:lnTo>
                  <a:pt x="43945" y="736600"/>
                </a:lnTo>
                <a:lnTo>
                  <a:pt x="44914" y="749300"/>
                </a:lnTo>
                <a:lnTo>
                  <a:pt x="45563" y="749300"/>
                </a:lnTo>
                <a:lnTo>
                  <a:pt x="45573" y="762000"/>
                </a:lnTo>
                <a:lnTo>
                  <a:pt x="44626" y="774700"/>
                </a:lnTo>
                <a:lnTo>
                  <a:pt x="43264" y="774700"/>
                </a:lnTo>
                <a:lnTo>
                  <a:pt x="43945" y="787400"/>
                </a:lnTo>
                <a:lnTo>
                  <a:pt x="44626" y="787400"/>
                </a:lnTo>
                <a:lnTo>
                  <a:pt x="48840" y="825500"/>
                </a:lnTo>
                <a:lnTo>
                  <a:pt x="52288" y="850900"/>
                </a:lnTo>
                <a:lnTo>
                  <a:pt x="54970" y="876300"/>
                </a:lnTo>
                <a:lnTo>
                  <a:pt x="57630" y="914400"/>
                </a:lnTo>
                <a:lnTo>
                  <a:pt x="58758" y="927100"/>
                </a:lnTo>
                <a:lnTo>
                  <a:pt x="60141" y="939800"/>
                </a:lnTo>
                <a:lnTo>
                  <a:pt x="61652" y="952500"/>
                </a:lnTo>
                <a:lnTo>
                  <a:pt x="63217" y="952500"/>
                </a:lnTo>
                <a:lnTo>
                  <a:pt x="64462" y="965200"/>
                </a:lnTo>
                <a:lnTo>
                  <a:pt x="64813" y="977900"/>
                </a:lnTo>
                <a:lnTo>
                  <a:pt x="63696" y="990600"/>
                </a:lnTo>
                <a:lnTo>
                  <a:pt x="66962" y="1016000"/>
                </a:lnTo>
                <a:lnTo>
                  <a:pt x="68378" y="1028700"/>
                </a:lnTo>
                <a:lnTo>
                  <a:pt x="69155" y="1041400"/>
                </a:lnTo>
                <a:lnTo>
                  <a:pt x="70506" y="1066800"/>
                </a:lnTo>
                <a:lnTo>
                  <a:pt x="76476" y="1104900"/>
                </a:lnTo>
                <a:lnTo>
                  <a:pt x="81999" y="1143000"/>
                </a:lnTo>
                <a:lnTo>
                  <a:pt x="86883" y="1181100"/>
                </a:lnTo>
                <a:lnTo>
                  <a:pt x="90937" y="1231900"/>
                </a:lnTo>
                <a:lnTo>
                  <a:pt x="94311" y="1257300"/>
                </a:lnTo>
                <a:lnTo>
                  <a:pt x="99025" y="1282700"/>
                </a:lnTo>
                <a:lnTo>
                  <a:pt x="104633" y="1308100"/>
                </a:lnTo>
                <a:lnTo>
                  <a:pt x="110688" y="1346200"/>
                </a:lnTo>
                <a:lnTo>
                  <a:pt x="113646" y="1358900"/>
                </a:lnTo>
                <a:lnTo>
                  <a:pt x="115455" y="1371600"/>
                </a:lnTo>
                <a:lnTo>
                  <a:pt x="116242" y="1397000"/>
                </a:lnTo>
                <a:lnTo>
                  <a:pt x="116136" y="1409700"/>
                </a:lnTo>
                <a:lnTo>
                  <a:pt x="114646" y="1422400"/>
                </a:lnTo>
                <a:lnTo>
                  <a:pt x="110858" y="1422400"/>
                </a:lnTo>
                <a:lnTo>
                  <a:pt x="104260" y="1435100"/>
                </a:lnTo>
                <a:close/>
              </a:path>
              <a:path w="1315720" h="1435100">
                <a:moveTo>
                  <a:pt x="226550" y="12700"/>
                </a:moveTo>
                <a:lnTo>
                  <a:pt x="137727" y="12700"/>
                </a:lnTo>
                <a:lnTo>
                  <a:pt x="131119" y="0"/>
                </a:lnTo>
                <a:lnTo>
                  <a:pt x="222666" y="0"/>
                </a:lnTo>
                <a:lnTo>
                  <a:pt x="226550" y="12700"/>
                </a:lnTo>
                <a:close/>
              </a:path>
              <a:path w="1315720" h="1435100">
                <a:moveTo>
                  <a:pt x="1033503" y="609600"/>
                </a:moveTo>
                <a:lnTo>
                  <a:pt x="1000238" y="609600"/>
                </a:lnTo>
                <a:lnTo>
                  <a:pt x="987532" y="596900"/>
                </a:lnTo>
                <a:lnTo>
                  <a:pt x="975337" y="596900"/>
                </a:lnTo>
                <a:lnTo>
                  <a:pt x="964036" y="584200"/>
                </a:lnTo>
                <a:lnTo>
                  <a:pt x="953682" y="584200"/>
                </a:lnTo>
                <a:lnTo>
                  <a:pt x="942498" y="571500"/>
                </a:lnTo>
                <a:lnTo>
                  <a:pt x="931186" y="558800"/>
                </a:lnTo>
                <a:lnTo>
                  <a:pt x="920449" y="558800"/>
                </a:lnTo>
                <a:lnTo>
                  <a:pt x="904902" y="546100"/>
                </a:lnTo>
                <a:lnTo>
                  <a:pt x="873042" y="520700"/>
                </a:lnTo>
                <a:lnTo>
                  <a:pt x="857112" y="495300"/>
                </a:lnTo>
                <a:lnTo>
                  <a:pt x="846641" y="495300"/>
                </a:lnTo>
                <a:lnTo>
                  <a:pt x="841693" y="482600"/>
                </a:lnTo>
                <a:lnTo>
                  <a:pt x="831233" y="482600"/>
                </a:lnTo>
                <a:lnTo>
                  <a:pt x="827146" y="469900"/>
                </a:lnTo>
                <a:lnTo>
                  <a:pt x="821017" y="469900"/>
                </a:lnTo>
                <a:lnTo>
                  <a:pt x="811291" y="457200"/>
                </a:lnTo>
                <a:lnTo>
                  <a:pt x="802458" y="457200"/>
                </a:lnTo>
                <a:lnTo>
                  <a:pt x="794392" y="444500"/>
                </a:lnTo>
                <a:lnTo>
                  <a:pt x="786965" y="431800"/>
                </a:lnTo>
                <a:lnTo>
                  <a:pt x="778792" y="431800"/>
                </a:lnTo>
                <a:lnTo>
                  <a:pt x="770396" y="419100"/>
                </a:lnTo>
                <a:lnTo>
                  <a:pt x="763213" y="419100"/>
                </a:lnTo>
                <a:lnTo>
                  <a:pt x="756669" y="406400"/>
                </a:lnTo>
                <a:lnTo>
                  <a:pt x="750188" y="406400"/>
                </a:lnTo>
                <a:lnTo>
                  <a:pt x="686851" y="342900"/>
                </a:lnTo>
                <a:lnTo>
                  <a:pt x="677646" y="342900"/>
                </a:lnTo>
                <a:lnTo>
                  <a:pt x="668378" y="330200"/>
                </a:lnTo>
                <a:lnTo>
                  <a:pt x="658981" y="317500"/>
                </a:lnTo>
                <a:lnTo>
                  <a:pt x="649394" y="317500"/>
                </a:lnTo>
                <a:lnTo>
                  <a:pt x="630122" y="292100"/>
                </a:lnTo>
                <a:lnTo>
                  <a:pt x="611170" y="279400"/>
                </a:lnTo>
                <a:lnTo>
                  <a:pt x="592601" y="266700"/>
                </a:lnTo>
                <a:lnTo>
                  <a:pt x="574479" y="254000"/>
                </a:lnTo>
                <a:lnTo>
                  <a:pt x="571073" y="241300"/>
                </a:lnTo>
                <a:lnTo>
                  <a:pt x="554728" y="241300"/>
                </a:lnTo>
                <a:lnTo>
                  <a:pt x="552004" y="228600"/>
                </a:lnTo>
                <a:lnTo>
                  <a:pt x="546024" y="228600"/>
                </a:lnTo>
                <a:lnTo>
                  <a:pt x="539405" y="215900"/>
                </a:lnTo>
                <a:lnTo>
                  <a:pt x="532275" y="215900"/>
                </a:lnTo>
                <a:lnTo>
                  <a:pt x="524762" y="203200"/>
                </a:lnTo>
                <a:lnTo>
                  <a:pt x="510716" y="190500"/>
                </a:lnTo>
                <a:lnTo>
                  <a:pt x="497180" y="177800"/>
                </a:lnTo>
                <a:lnTo>
                  <a:pt x="484155" y="165100"/>
                </a:lnTo>
                <a:lnTo>
                  <a:pt x="471641" y="152400"/>
                </a:lnTo>
                <a:lnTo>
                  <a:pt x="466086" y="152400"/>
                </a:lnTo>
                <a:lnTo>
                  <a:pt x="460404" y="139700"/>
                </a:lnTo>
                <a:lnTo>
                  <a:pt x="447123" y="139700"/>
                </a:lnTo>
                <a:lnTo>
                  <a:pt x="439632" y="127000"/>
                </a:lnTo>
                <a:lnTo>
                  <a:pt x="433503" y="127000"/>
                </a:lnTo>
                <a:lnTo>
                  <a:pt x="429416" y="114300"/>
                </a:lnTo>
                <a:lnTo>
                  <a:pt x="424734" y="114300"/>
                </a:lnTo>
                <a:lnTo>
                  <a:pt x="419030" y="101600"/>
                </a:lnTo>
                <a:lnTo>
                  <a:pt x="405580" y="101600"/>
                </a:lnTo>
                <a:lnTo>
                  <a:pt x="379945" y="76200"/>
                </a:lnTo>
                <a:lnTo>
                  <a:pt x="355778" y="63500"/>
                </a:lnTo>
                <a:lnTo>
                  <a:pt x="332506" y="38100"/>
                </a:lnTo>
                <a:lnTo>
                  <a:pt x="309552" y="25400"/>
                </a:lnTo>
                <a:lnTo>
                  <a:pt x="299209" y="12700"/>
                </a:lnTo>
                <a:lnTo>
                  <a:pt x="288610" y="0"/>
                </a:lnTo>
                <a:lnTo>
                  <a:pt x="455211" y="0"/>
                </a:lnTo>
                <a:lnTo>
                  <a:pt x="492125" y="38100"/>
                </a:lnTo>
                <a:lnTo>
                  <a:pt x="528849" y="63500"/>
                </a:lnTo>
                <a:lnTo>
                  <a:pt x="565805" y="101600"/>
                </a:lnTo>
                <a:lnTo>
                  <a:pt x="638638" y="177800"/>
                </a:lnTo>
                <a:lnTo>
                  <a:pt x="674712" y="203200"/>
                </a:lnTo>
                <a:lnTo>
                  <a:pt x="710688" y="241300"/>
                </a:lnTo>
                <a:lnTo>
                  <a:pt x="714774" y="254000"/>
                </a:lnTo>
                <a:lnTo>
                  <a:pt x="723627" y="254000"/>
                </a:lnTo>
                <a:lnTo>
                  <a:pt x="744846" y="279400"/>
                </a:lnTo>
                <a:lnTo>
                  <a:pt x="767214" y="304800"/>
                </a:lnTo>
                <a:lnTo>
                  <a:pt x="812844" y="355600"/>
                </a:lnTo>
                <a:lnTo>
                  <a:pt x="833265" y="368300"/>
                </a:lnTo>
                <a:lnTo>
                  <a:pt x="873851" y="419100"/>
                </a:lnTo>
                <a:lnTo>
                  <a:pt x="893889" y="444500"/>
                </a:lnTo>
                <a:lnTo>
                  <a:pt x="947095" y="495300"/>
                </a:lnTo>
                <a:lnTo>
                  <a:pt x="973858" y="533400"/>
                </a:lnTo>
                <a:lnTo>
                  <a:pt x="1000813" y="558800"/>
                </a:lnTo>
                <a:lnTo>
                  <a:pt x="1009219" y="571500"/>
                </a:lnTo>
                <a:lnTo>
                  <a:pt x="1016988" y="571500"/>
                </a:lnTo>
                <a:lnTo>
                  <a:pt x="1023990" y="584200"/>
                </a:lnTo>
                <a:lnTo>
                  <a:pt x="1030098" y="596900"/>
                </a:lnTo>
                <a:lnTo>
                  <a:pt x="1033503" y="609600"/>
                </a:lnTo>
                <a:close/>
              </a:path>
              <a:path w="1315720" h="1435100">
                <a:moveTo>
                  <a:pt x="1288724" y="241300"/>
                </a:moveTo>
                <a:lnTo>
                  <a:pt x="1203764" y="241300"/>
                </a:lnTo>
                <a:lnTo>
                  <a:pt x="1175160" y="228600"/>
                </a:lnTo>
                <a:lnTo>
                  <a:pt x="1148599" y="203200"/>
                </a:lnTo>
                <a:lnTo>
                  <a:pt x="1119995" y="203200"/>
                </a:lnTo>
                <a:lnTo>
                  <a:pt x="1114547" y="190500"/>
                </a:lnTo>
                <a:lnTo>
                  <a:pt x="1103650" y="190500"/>
                </a:lnTo>
                <a:lnTo>
                  <a:pt x="1075025" y="177800"/>
                </a:lnTo>
                <a:lnTo>
                  <a:pt x="1016498" y="139700"/>
                </a:lnTo>
                <a:lnTo>
                  <a:pt x="987872" y="127000"/>
                </a:lnTo>
                <a:lnTo>
                  <a:pt x="981009" y="114300"/>
                </a:lnTo>
                <a:lnTo>
                  <a:pt x="959269" y="114300"/>
                </a:lnTo>
                <a:lnTo>
                  <a:pt x="945605" y="101600"/>
                </a:lnTo>
                <a:lnTo>
                  <a:pt x="932197" y="101600"/>
                </a:lnTo>
                <a:lnTo>
                  <a:pt x="919044" y="88900"/>
                </a:lnTo>
                <a:lnTo>
                  <a:pt x="906147" y="76200"/>
                </a:lnTo>
                <a:lnTo>
                  <a:pt x="895761" y="76200"/>
                </a:lnTo>
                <a:lnTo>
                  <a:pt x="884864" y="63500"/>
                </a:lnTo>
                <a:lnTo>
                  <a:pt x="848939" y="63500"/>
                </a:lnTo>
                <a:lnTo>
                  <a:pt x="844172" y="50800"/>
                </a:lnTo>
                <a:lnTo>
                  <a:pt x="813568" y="38100"/>
                </a:lnTo>
                <a:lnTo>
                  <a:pt x="782197" y="12700"/>
                </a:lnTo>
                <a:lnTo>
                  <a:pt x="750316" y="0"/>
                </a:lnTo>
                <a:lnTo>
                  <a:pt x="916581" y="0"/>
                </a:lnTo>
                <a:lnTo>
                  <a:pt x="964345" y="25400"/>
                </a:lnTo>
                <a:lnTo>
                  <a:pt x="1042260" y="76200"/>
                </a:lnTo>
                <a:lnTo>
                  <a:pt x="1081857" y="101600"/>
                </a:lnTo>
                <a:lnTo>
                  <a:pt x="1107002" y="114300"/>
                </a:lnTo>
                <a:lnTo>
                  <a:pt x="1132339" y="139700"/>
                </a:lnTo>
                <a:lnTo>
                  <a:pt x="1183332" y="165100"/>
                </a:lnTo>
                <a:lnTo>
                  <a:pt x="1249223" y="203200"/>
                </a:lnTo>
                <a:lnTo>
                  <a:pt x="1271187" y="228600"/>
                </a:lnTo>
                <a:lnTo>
                  <a:pt x="1280147" y="228600"/>
                </a:lnTo>
                <a:lnTo>
                  <a:pt x="1288724" y="241300"/>
                </a:lnTo>
                <a:close/>
              </a:path>
              <a:path w="1315720" h="1435100">
                <a:moveTo>
                  <a:pt x="465512" y="381000"/>
                </a:moveTo>
                <a:lnTo>
                  <a:pt x="339519" y="381000"/>
                </a:lnTo>
                <a:lnTo>
                  <a:pt x="331346" y="368300"/>
                </a:lnTo>
                <a:lnTo>
                  <a:pt x="313256" y="342900"/>
                </a:lnTo>
                <a:lnTo>
                  <a:pt x="296443" y="317500"/>
                </a:lnTo>
                <a:lnTo>
                  <a:pt x="280396" y="292100"/>
                </a:lnTo>
                <a:lnTo>
                  <a:pt x="264604" y="266700"/>
                </a:lnTo>
                <a:lnTo>
                  <a:pt x="254218" y="241300"/>
                </a:lnTo>
                <a:lnTo>
                  <a:pt x="244343" y="228600"/>
                </a:lnTo>
                <a:lnTo>
                  <a:pt x="225103" y="177800"/>
                </a:lnTo>
                <a:lnTo>
                  <a:pt x="221517" y="177800"/>
                </a:lnTo>
                <a:lnTo>
                  <a:pt x="217867" y="165100"/>
                </a:lnTo>
                <a:lnTo>
                  <a:pt x="214090" y="165100"/>
                </a:lnTo>
                <a:lnTo>
                  <a:pt x="210120" y="152400"/>
                </a:lnTo>
                <a:lnTo>
                  <a:pt x="199277" y="139700"/>
                </a:lnTo>
                <a:lnTo>
                  <a:pt x="188242" y="114300"/>
                </a:lnTo>
                <a:lnTo>
                  <a:pt x="177079" y="101600"/>
                </a:lnTo>
                <a:lnTo>
                  <a:pt x="165852" y="76200"/>
                </a:lnTo>
                <a:lnTo>
                  <a:pt x="160808" y="63500"/>
                </a:lnTo>
                <a:lnTo>
                  <a:pt x="156148" y="63500"/>
                </a:lnTo>
                <a:lnTo>
                  <a:pt x="152253" y="50800"/>
                </a:lnTo>
                <a:lnTo>
                  <a:pt x="149507" y="38100"/>
                </a:lnTo>
                <a:lnTo>
                  <a:pt x="147113" y="25400"/>
                </a:lnTo>
                <a:lnTo>
                  <a:pt x="143123" y="12700"/>
                </a:lnTo>
                <a:lnTo>
                  <a:pt x="230562" y="12700"/>
                </a:lnTo>
                <a:lnTo>
                  <a:pt x="234637" y="25400"/>
                </a:lnTo>
                <a:lnTo>
                  <a:pt x="253430" y="50800"/>
                </a:lnTo>
                <a:lnTo>
                  <a:pt x="290760" y="114300"/>
                </a:lnTo>
                <a:lnTo>
                  <a:pt x="309552" y="152400"/>
                </a:lnTo>
                <a:lnTo>
                  <a:pt x="317842" y="165100"/>
                </a:lnTo>
                <a:lnTo>
                  <a:pt x="326323" y="177800"/>
                </a:lnTo>
                <a:lnTo>
                  <a:pt x="334932" y="190500"/>
                </a:lnTo>
                <a:lnTo>
                  <a:pt x="343605" y="203200"/>
                </a:lnTo>
                <a:lnTo>
                  <a:pt x="353118" y="215900"/>
                </a:lnTo>
                <a:lnTo>
                  <a:pt x="372911" y="254000"/>
                </a:lnTo>
                <a:lnTo>
                  <a:pt x="382424" y="266700"/>
                </a:lnTo>
                <a:lnTo>
                  <a:pt x="391044" y="279400"/>
                </a:lnTo>
                <a:lnTo>
                  <a:pt x="400302" y="292100"/>
                </a:lnTo>
                <a:lnTo>
                  <a:pt x="409815" y="304800"/>
                </a:lnTo>
                <a:lnTo>
                  <a:pt x="419201" y="317500"/>
                </a:lnTo>
                <a:lnTo>
                  <a:pt x="429884" y="330200"/>
                </a:lnTo>
                <a:lnTo>
                  <a:pt x="440824" y="355600"/>
                </a:lnTo>
                <a:lnTo>
                  <a:pt x="452529" y="368300"/>
                </a:lnTo>
                <a:lnTo>
                  <a:pt x="465512" y="381000"/>
                </a:lnTo>
                <a:close/>
              </a:path>
              <a:path w="1315720" h="1435100">
                <a:moveTo>
                  <a:pt x="607850" y="1371600"/>
                </a:moveTo>
                <a:lnTo>
                  <a:pt x="585376" y="1371600"/>
                </a:lnTo>
                <a:lnTo>
                  <a:pt x="583333" y="1358900"/>
                </a:lnTo>
                <a:lnTo>
                  <a:pt x="568733" y="1358900"/>
                </a:lnTo>
                <a:lnTo>
                  <a:pt x="554899" y="1346200"/>
                </a:lnTo>
                <a:lnTo>
                  <a:pt x="542342" y="1333500"/>
                </a:lnTo>
                <a:lnTo>
                  <a:pt x="531573" y="1320800"/>
                </a:lnTo>
                <a:lnTo>
                  <a:pt x="526870" y="1308100"/>
                </a:lnTo>
                <a:lnTo>
                  <a:pt x="517207" y="1295400"/>
                </a:lnTo>
                <a:lnTo>
                  <a:pt x="512504" y="1282700"/>
                </a:lnTo>
                <a:lnTo>
                  <a:pt x="486908" y="1244600"/>
                </a:lnTo>
                <a:lnTo>
                  <a:pt x="462561" y="1193800"/>
                </a:lnTo>
                <a:lnTo>
                  <a:pt x="439462" y="1143000"/>
                </a:lnTo>
                <a:lnTo>
                  <a:pt x="417612" y="1104900"/>
                </a:lnTo>
                <a:lnTo>
                  <a:pt x="397010" y="1054100"/>
                </a:lnTo>
                <a:lnTo>
                  <a:pt x="377657" y="1003300"/>
                </a:lnTo>
                <a:lnTo>
                  <a:pt x="340796" y="901700"/>
                </a:lnTo>
                <a:lnTo>
                  <a:pt x="322205" y="863600"/>
                </a:lnTo>
                <a:lnTo>
                  <a:pt x="303423" y="812800"/>
                </a:lnTo>
                <a:lnTo>
                  <a:pt x="284418" y="762000"/>
                </a:lnTo>
                <a:lnTo>
                  <a:pt x="265285" y="711200"/>
                </a:lnTo>
                <a:lnTo>
                  <a:pt x="246152" y="673100"/>
                </a:lnTo>
                <a:lnTo>
                  <a:pt x="227146" y="622300"/>
                </a:lnTo>
                <a:lnTo>
                  <a:pt x="214164" y="596900"/>
                </a:lnTo>
                <a:lnTo>
                  <a:pt x="187688" y="533400"/>
                </a:lnTo>
                <a:lnTo>
                  <a:pt x="174706" y="495300"/>
                </a:lnTo>
                <a:lnTo>
                  <a:pt x="158563" y="457200"/>
                </a:lnTo>
                <a:lnTo>
                  <a:pt x="142611" y="419100"/>
                </a:lnTo>
                <a:lnTo>
                  <a:pt x="126532" y="381000"/>
                </a:lnTo>
                <a:lnTo>
                  <a:pt x="110006" y="342900"/>
                </a:lnTo>
                <a:lnTo>
                  <a:pt x="101781" y="317500"/>
                </a:lnTo>
                <a:lnTo>
                  <a:pt x="94257" y="292100"/>
                </a:lnTo>
                <a:lnTo>
                  <a:pt x="87117" y="279400"/>
                </a:lnTo>
                <a:lnTo>
                  <a:pt x="80041" y="254000"/>
                </a:lnTo>
                <a:lnTo>
                  <a:pt x="66739" y="215900"/>
                </a:lnTo>
                <a:lnTo>
                  <a:pt x="53820" y="177800"/>
                </a:lnTo>
                <a:lnTo>
                  <a:pt x="41923" y="127000"/>
                </a:lnTo>
                <a:lnTo>
                  <a:pt x="31686" y="88900"/>
                </a:lnTo>
                <a:lnTo>
                  <a:pt x="28281" y="88900"/>
                </a:lnTo>
                <a:lnTo>
                  <a:pt x="26238" y="76200"/>
                </a:lnTo>
                <a:lnTo>
                  <a:pt x="121754" y="76200"/>
                </a:lnTo>
                <a:lnTo>
                  <a:pt x="122946" y="88900"/>
                </a:lnTo>
                <a:lnTo>
                  <a:pt x="124319" y="101600"/>
                </a:lnTo>
                <a:lnTo>
                  <a:pt x="126266" y="101600"/>
                </a:lnTo>
                <a:lnTo>
                  <a:pt x="128597" y="114300"/>
                </a:lnTo>
                <a:lnTo>
                  <a:pt x="131119" y="127000"/>
                </a:lnTo>
                <a:lnTo>
                  <a:pt x="145772" y="165100"/>
                </a:lnTo>
                <a:lnTo>
                  <a:pt x="163639" y="203200"/>
                </a:lnTo>
                <a:lnTo>
                  <a:pt x="170024" y="215900"/>
                </a:lnTo>
                <a:lnTo>
                  <a:pt x="180229" y="254000"/>
                </a:lnTo>
                <a:lnTo>
                  <a:pt x="197180" y="292100"/>
                </a:lnTo>
                <a:lnTo>
                  <a:pt x="206992" y="317500"/>
                </a:lnTo>
                <a:lnTo>
                  <a:pt x="226870" y="368300"/>
                </a:lnTo>
                <a:lnTo>
                  <a:pt x="236681" y="393700"/>
                </a:lnTo>
                <a:lnTo>
                  <a:pt x="269371" y="469900"/>
                </a:lnTo>
                <a:lnTo>
                  <a:pt x="271414" y="469900"/>
                </a:lnTo>
                <a:lnTo>
                  <a:pt x="293271" y="520700"/>
                </a:lnTo>
                <a:lnTo>
                  <a:pt x="308020" y="546100"/>
                </a:lnTo>
                <a:lnTo>
                  <a:pt x="321492" y="584200"/>
                </a:lnTo>
                <a:lnTo>
                  <a:pt x="334070" y="622300"/>
                </a:lnTo>
                <a:lnTo>
                  <a:pt x="338082" y="622300"/>
                </a:lnTo>
                <a:lnTo>
                  <a:pt x="342158" y="635000"/>
                </a:lnTo>
                <a:lnTo>
                  <a:pt x="346616" y="647700"/>
                </a:lnTo>
                <a:lnTo>
                  <a:pt x="351777" y="660400"/>
                </a:lnTo>
                <a:lnTo>
                  <a:pt x="355725" y="673100"/>
                </a:lnTo>
                <a:lnTo>
                  <a:pt x="358843" y="673100"/>
                </a:lnTo>
                <a:lnTo>
                  <a:pt x="361833" y="685800"/>
                </a:lnTo>
                <a:lnTo>
                  <a:pt x="365398" y="698500"/>
                </a:lnTo>
                <a:lnTo>
                  <a:pt x="369282" y="711200"/>
                </a:lnTo>
                <a:lnTo>
                  <a:pt x="373486" y="711200"/>
                </a:lnTo>
                <a:lnTo>
                  <a:pt x="377561" y="723900"/>
                </a:lnTo>
                <a:lnTo>
                  <a:pt x="381062" y="723900"/>
                </a:lnTo>
                <a:lnTo>
                  <a:pt x="404558" y="800100"/>
                </a:lnTo>
                <a:lnTo>
                  <a:pt x="416306" y="825500"/>
                </a:lnTo>
                <a:lnTo>
                  <a:pt x="428054" y="863600"/>
                </a:lnTo>
                <a:lnTo>
                  <a:pt x="430619" y="863600"/>
                </a:lnTo>
                <a:lnTo>
                  <a:pt x="433247" y="876300"/>
                </a:lnTo>
                <a:lnTo>
                  <a:pt x="436003" y="876300"/>
                </a:lnTo>
                <a:lnTo>
                  <a:pt x="438951" y="889000"/>
                </a:lnTo>
                <a:lnTo>
                  <a:pt x="450518" y="914400"/>
                </a:lnTo>
                <a:lnTo>
                  <a:pt x="461000" y="939800"/>
                </a:lnTo>
                <a:lnTo>
                  <a:pt x="470843" y="977900"/>
                </a:lnTo>
                <a:lnTo>
                  <a:pt x="480495" y="1003300"/>
                </a:lnTo>
                <a:lnTo>
                  <a:pt x="487550" y="1028700"/>
                </a:lnTo>
                <a:lnTo>
                  <a:pt x="495052" y="1054100"/>
                </a:lnTo>
                <a:lnTo>
                  <a:pt x="503959" y="1066800"/>
                </a:lnTo>
                <a:lnTo>
                  <a:pt x="515228" y="1092200"/>
                </a:lnTo>
                <a:lnTo>
                  <a:pt x="517271" y="1092200"/>
                </a:lnTo>
                <a:lnTo>
                  <a:pt x="517952" y="1104900"/>
                </a:lnTo>
                <a:lnTo>
                  <a:pt x="527647" y="1130300"/>
                </a:lnTo>
                <a:lnTo>
                  <a:pt x="539320" y="1155700"/>
                </a:lnTo>
                <a:lnTo>
                  <a:pt x="551377" y="1181100"/>
                </a:lnTo>
                <a:lnTo>
                  <a:pt x="562220" y="1206500"/>
                </a:lnTo>
                <a:lnTo>
                  <a:pt x="580693" y="1244600"/>
                </a:lnTo>
                <a:lnTo>
                  <a:pt x="590090" y="1257300"/>
                </a:lnTo>
                <a:lnTo>
                  <a:pt x="599678" y="1270000"/>
                </a:lnTo>
                <a:lnTo>
                  <a:pt x="603764" y="1282700"/>
                </a:lnTo>
                <a:lnTo>
                  <a:pt x="608531" y="1282700"/>
                </a:lnTo>
                <a:lnTo>
                  <a:pt x="611936" y="1295400"/>
                </a:lnTo>
                <a:lnTo>
                  <a:pt x="616416" y="1295400"/>
                </a:lnTo>
                <a:lnTo>
                  <a:pt x="619172" y="1308100"/>
                </a:lnTo>
                <a:lnTo>
                  <a:pt x="619502" y="1320800"/>
                </a:lnTo>
                <a:lnTo>
                  <a:pt x="616704" y="1320800"/>
                </a:lnTo>
                <a:lnTo>
                  <a:pt x="613298" y="1333500"/>
                </a:lnTo>
                <a:lnTo>
                  <a:pt x="613298" y="1346200"/>
                </a:lnTo>
                <a:lnTo>
                  <a:pt x="607850" y="1371600"/>
                </a:lnTo>
                <a:close/>
              </a:path>
              <a:path w="1315720" h="1435100">
                <a:moveTo>
                  <a:pt x="1305239" y="254000"/>
                </a:moveTo>
                <a:lnTo>
                  <a:pt x="1235369" y="254000"/>
                </a:lnTo>
                <a:lnTo>
                  <a:pt x="1214384" y="241300"/>
                </a:lnTo>
                <a:lnTo>
                  <a:pt x="1297045" y="241300"/>
                </a:lnTo>
                <a:lnTo>
                  <a:pt x="1305239" y="254000"/>
                </a:lnTo>
                <a:close/>
              </a:path>
              <a:path w="1315720" h="1435100">
                <a:moveTo>
                  <a:pt x="1315455" y="266700"/>
                </a:moveTo>
                <a:lnTo>
                  <a:pt x="1256736" y="266700"/>
                </a:lnTo>
                <a:lnTo>
                  <a:pt x="1245989" y="254000"/>
                </a:lnTo>
                <a:lnTo>
                  <a:pt x="1312050" y="254000"/>
                </a:lnTo>
                <a:lnTo>
                  <a:pt x="1315455" y="266700"/>
                </a:lnTo>
                <a:close/>
              </a:path>
              <a:path w="1315720" h="1435100">
                <a:moveTo>
                  <a:pt x="1297067" y="279400"/>
                </a:moveTo>
                <a:lnTo>
                  <a:pt x="1290257" y="266700"/>
                </a:lnTo>
                <a:lnTo>
                  <a:pt x="1303877" y="266700"/>
                </a:lnTo>
                <a:lnTo>
                  <a:pt x="1297067" y="279400"/>
                </a:lnTo>
                <a:close/>
              </a:path>
              <a:path w="1315720" h="1435100">
                <a:moveTo>
                  <a:pt x="888270" y="1130300"/>
                </a:moveTo>
                <a:lnTo>
                  <a:pt x="874820" y="1130300"/>
                </a:lnTo>
                <a:lnTo>
                  <a:pt x="857943" y="1117600"/>
                </a:lnTo>
                <a:lnTo>
                  <a:pt x="842981" y="1104900"/>
                </a:lnTo>
                <a:lnTo>
                  <a:pt x="829807" y="1104900"/>
                </a:lnTo>
                <a:lnTo>
                  <a:pt x="818293" y="1079500"/>
                </a:lnTo>
                <a:lnTo>
                  <a:pt x="801193" y="1066800"/>
                </a:lnTo>
                <a:lnTo>
                  <a:pt x="784667" y="1041400"/>
                </a:lnTo>
                <a:lnTo>
                  <a:pt x="768779" y="1016000"/>
                </a:lnTo>
                <a:lnTo>
                  <a:pt x="753594" y="990600"/>
                </a:lnTo>
                <a:lnTo>
                  <a:pt x="734078" y="952500"/>
                </a:lnTo>
                <a:lnTo>
                  <a:pt x="714434" y="927100"/>
                </a:lnTo>
                <a:lnTo>
                  <a:pt x="694790" y="889000"/>
                </a:lnTo>
                <a:lnTo>
                  <a:pt x="675274" y="863600"/>
                </a:lnTo>
                <a:lnTo>
                  <a:pt x="659322" y="838200"/>
                </a:lnTo>
                <a:lnTo>
                  <a:pt x="643180" y="812800"/>
                </a:lnTo>
                <a:lnTo>
                  <a:pt x="610575" y="762000"/>
                </a:lnTo>
                <a:lnTo>
                  <a:pt x="604839" y="749300"/>
                </a:lnTo>
                <a:lnTo>
                  <a:pt x="598912" y="736600"/>
                </a:lnTo>
                <a:lnTo>
                  <a:pt x="592857" y="723900"/>
                </a:lnTo>
                <a:lnTo>
                  <a:pt x="586738" y="723900"/>
                </a:lnTo>
                <a:lnTo>
                  <a:pt x="556964" y="673100"/>
                </a:lnTo>
                <a:lnTo>
                  <a:pt x="526806" y="635000"/>
                </a:lnTo>
                <a:lnTo>
                  <a:pt x="496138" y="596900"/>
                </a:lnTo>
                <a:lnTo>
                  <a:pt x="464831" y="558800"/>
                </a:lnTo>
                <a:lnTo>
                  <a:pt x="428225" y="508000"/>
                </a:lnTo>
                <a:lnTo>
                  <a:pt x="410241" y="482600"/>
                </a:lnTo>
                <a:lnTo>
                  <a:pt x="379317" y="444500"/>
                </a:lnTo>
                <a:lnTo>
                  <a:pt x="366250" y="419100"/>
                </a:lnTo>
                <a:lnTo>
                  <a:pt x="353948" y="406400"/>
                </a:lnTo>
                <a:lnTo>
                  <a:pt x="342924" y="381000"/>
                </a:lnTo>
                <a:lnTo>
                  <a:pt x="468917" y="381000"/>
                </a:lnTo>
                <a:lnTo>
                  <a:pt x="487167" y="406400"/>
                </a:lnTo>
                <a:lnTo>
                  <a:pt x="506289" y="431800"/>
                </a:lnTo>
                <a:lnTo>
                  <a:pt x="526305" y="457200"/>
                </a:lnTo>
                <a:lnTo>
                  <a:pt x="545875" y="482600"/>
                </a:lnTo>
                <a:lnTo>
                  <a:pt x="558942" y="495300"/>
                </a:lnTo>
                <a:lnTo>
                  <a:pt x="572265" y="508000"/>
                </a:lnTo>
                <a:lnTo>
                  <a:pt x="585333" y="533400"/>
                </a:lnTo>
                <a:lnTo>
                  <a:pt x="597634" y="546100"/>
                </a:lnTo>
                <a:lnTo>
                  <a:pt x="619853" y="584200"/>
                </a:lnTo>
                <a:lnTo>
                  <a:pt x="641562" y="609600"/>
                </a:lnTo>
                <a:lnTo>
                  <a:pt x="662759" y="647700"/>
                </a:lnTo>
                <a:lnTo>
                  <a:pt x="683446" y="673100"/>
                </a:lnTo>
                <a:lnTo>
                  <a:pt x="694545" y="698500"/>
                </a:lnTo>
                <a:lnTo>
                  <a:pt x="705325" y="711200"/>
                </a:lnTo>
                <a:lnTo>
                  <a:pt x="715721" y="736600"/>
                </a:lnTo>
                <a:lnTo>
                  <a:pt x="725671" y="749300"/>
                </a:lnTo>
                <a:lnTo>
                  <a:pt x="735897" y="774700"/>
                </a:lnTo>
                <a:lnTo>
                  <a:pt x="746698" y="787400"/>
                </a:lnTo>
                <a:lnTo>
                  <a:pt x="757371" y="800100"/>
                </a:lnTo>
                <a:lnTo>
                  <a:pt x="767215" y="825500"/>
                </a:lnTo>
                <a:lnTo>
                  <a:pt x="776728" y="838200"/>
                </a:lnTo>
                <a:lnTo>
                  <a:pt x="796521" y="876300"/>
                </a:lnTo>
                <a:lnTo>
                  <a:pt x="806034" y="901700"/>
                </a:lnTo>
                <a:lnTo>
                  <a:pt x="821166" y="927100"/>
                </a:lnTo>
                <a:lnTo>
                  <a:pt x="837192" y="965200"/>
                </a:lnTo>
                <a:lnTo>
                  <a:pt x="854495" y="990600"/>
                </a:lnTo>
                <a:lnTo>
                  <a:pt x="873458" y="1016000"/>
                </a:lnTo>
                <a:lnTo>
                  <a:pt x="877810" y="1028700"/>
                </a:lnTo>
                <a:lnTo>
                  <a:pt x="881715" y="1028700"/>
                </a:lnTo>
                <a:lnTo>
                  <a:pt x="885238" y="1041400"/>
                </a:lnTo>
                <a:lnTo>
                  <a:pt x="888441" y="1041400"/>
                </a:lnTo>
                <a:lnTo>
                  <a:pt x="890782" y="1054100"/>
                </a:lnTo>
                <a:lnTo>
                  <a:pt x="892357" y="1054100"/>
                </a:lnTo>
                <a:lnTo>
                  <a:pt x="892655" y="1066800"/>
                </a:lnTo>
                <a:lnTo>
                  <a:pt x="891165" y="1079500"/>
                </a:lnTo>
                <a:lnTo>
                  <a:pt x="888441" y="1079500"/>
                </a:lnTo>
                <a:lnTo>
                  <a:pt x="889803" y="1092200"/>
                </a:lnTo>
                <a:lnTo>
                  <a:pt x="891846" y="1092200"/>
                </a:lnTo>
                <a:lnTo>
                  <a:pt x="894570" y="1117600"/>
                </a:lnTo>
                <a:lnTo>
                  <a:pt x="892825" y="1117600"/>
                </a:lnTo>
                <a:lnTo>
                  <a:pt x="888270" y="1130300"/>
                </a:lnTo>
                <a:close/>
              </a:path>
              <a:path w="1315720" h="1435100">
                <a:moveTo>
                  <a:pt x="1019882" y="622300"/>
                </a:moveTo>
                <a:lnTo>
                  <a:pt x="1015796" y="622300"/>
                </a:lnTo>
                <a:lnTo>
                  <a:pt x="1013071" y="609600"/>
                </a:lnTo>
                <a:lnTo>
                  <a:pt x="1023287" y="609600"/>
                </a:lnTo>
                <a:lnTo>
                  <a:pt x="1019882" y="622300"/>
                </a:lnTo>
                <a:close/>
              </a:path>
            </a:pathLst>
          </a:custGeom>
          <a:solidFill>
            <a:srgbClr val="000000"/>
          </a:solidFill>
        </p:spPr>
        <p:txBody>
          <a:bodyPr wrap="square" lIns="0" tIns="0" rIns="0" bIns="0" rtlCol="0"/>
          <a:lstStyle/>
          <a:p>
            <a:endParaRPr/>
          </a:p>
        </p:txBody>
      </p:sp>
      <p:sp>
        <p:nvSpPr>
          <p:cNvPr id="13" name="object 13"/>
          <p:cNvSpPr/>
          <p:nvPr/>
        </p:nvSpPr>
        <p:spPr>
          <a:xfrm>
            <a:off x="0" y="8785928"/>
            <a:ext cx="2252980" cy="1501140"/>
          </a:xfrm>
          <a:custGeom>
            <a:avLst/>
            <a:gdLst/>
            <a:ahLst/>
            <a:cxnLst/>
            <a:rect l="l" t="t" r="r" b="b"/>
            <a:pathLst>
              <a:path w="2252980" h="1501140">
                <a:moveTo>
                  <a:pt x="0" y="983077"/>
                </a:moveTo>
                <a:lnTo>
                  <a:pt x="0" y="856342"/>
                </a:lnTo>
                <a:lnTo>
                  <a:pt x="11984" y="841840"/>
                </a:lnTo>
                <a:lnTo>
                  <a:pt x="48049" y="805663"/>
                </a:lnTo>
                <a:lnTo>
                  <a:pt x="84842" y="774987"/>
                </a:lnTo>
                <a:lnTo>
                  <a:pt x="121846" y="749366"/>
                </a:lnTo>
                <a:lnTo>
                  <a:pt x="158542" y="728348"/>
                </a:lnTo>
                <a:lnTo>
                  <a:pt x="194410" y="711485"/>
                </a:lnTo>
                <a:lnTo>
                  <a:pt x="261589" y="688427"/>
                </a:lnTo>
                <a:lnTo>
                  <a:pt x="312823" y="677388"/>
                </a:lnTo>
                <a:lnTo>
                  <a:pt x="364715" y="672051"/>
                </a:lnTo>
                <a:lnTo>
                  <a:pt x="417045" y="671978"/>
                </a:lnTo>
                <a:lnTo>
                  <a:pt x="469594" y="676730"/>
                </a:lnTo>
                <a:lnTo>
                  <a:pt x="488292" y="681409"/>
                </a:lnTo>
                <a:lnTo>
                  <a:pt x="495303" y="700124"/>
                </a:lnTo>
                <a:lnTo>
                  <a:pt x="510968" y="742235"/>
                </a:lnTo>
                <a:lnTo>
                  <a:pt x="397143" y="742235"/>
                </a:lnTo>
                <a:lnTo>
                  <a:pt x="368014" y="743182"/>
                </a:lnTo>
                <a:lnTo>
                  <a:pt x="298008" y="753198"/>
                </a:lnTo>
                <a:lnTo>
                  <a:pt x="258733" y="763890"/>
                </a:lnTo>
                <a:lnTo>
                  <a:pt x="217678" y="779454"/>
                </a:lnTo>
                <a:lnTo>
                  <a:pt x="175643" y="800702"/>
                </a:lnTo>
                <a:lnTo>
                  <a:pt x="133428" y="828447"/>
                </a:lnTo>
                <a:lnTo>
                  <a:pt x="91836" y="863501"/>
                </a:lnTo>
                <a:lnTo>
                  <a:pt x="51665" y="906675"/>
                </a:lnTo>
                <a:lnTo>
                  <a:pt x="13718" y="958781"/>
                </a:lnTo>
                <a:lnTo>
                  <a:pt x="0" y="983077"/>
                </a:lnTo>
                <a:close/>
              </a:path>
              <a:path w="2252980" h="1501140">
                <a:moveTo>
                  <a:pt x="353524" y="1501071"/>
                </a:moveTo>
                <a:lnTo>
                  <a:pt x="260455" y="1501071"/>
                </a:lnTo>
                <a:lnTo>
                  <a:pt x="273028" y="1488113"/>
                </a:lnTo>
                <a:lnTo>
                  <a:pt x="302448" y="1455347"/>
                </a:lnTo>
                <a:lnTo>
                  <a:pt x="330534" y="1421267"/>
                </a:lnTo>
                <a:lnTo>
                  <a:pt x="357063" y="1385861"/>
                </a:lnTo>
                <a:lnTo>
                  <a:pt x="381808" y="1349118"/>
                </a:lnTo>
                <a:lnTo>
                  <a:pt x="404547" y="1311026"/>
                </a:lnTo>
                <a:lnTo>
                  <a:pt x="425055" y="1271575"/>
                </a:lnTo>
                <a:lnTo>
                  <a:pt x="443107" y="1230752"/>
                </a:lnTo>
                <a:lnTo>
                  <a:pt x="458479" y="1188546"/>
                </a:lnTo>
                <a:lnTo>
                  <a:pt x="470947" y="1144945"/>
                </a:lnTo>
                <a:lnTo>
                  <a:pt x="480286" y="1099939"/>
                </a:lnTo>
                <a:lnTo>
                  <a:pt x="486272" y="1053516"/>
                </a:lnTo>
                <a:lnTo>
                  <a:pt x="488681" y="1005664"/>
                </a:lnTo>
                <a:lnTo>
                  <a:pt x="487288" y="956372"/>
                </a:lnTo>
                <a:lnTo>
                  <a:pt x="481869" y="905628"/>
                </a:lnTo>
                <a:lnTo>
                  <a:pt x="472200" y="853422"/>
                </a:lnTo>
                <a:lnTo>
                  <a:pt x="458055" y="799741"/>
                </a:lnTo>
                <a:lnTo>
                  <a:pt x="439212" y="744574"/>
                </a:lnTo>
                <a:lnTo>
                  <a:pt x="397143" y="742235"/>
                </a:lnTo>
                <a:lnTo>
                  <a:pt x="510968" y="742235"/>
                </a:lnTo>
                <a:lnTo>
                  <a:pt x="532587" y="810945"/>
                </a:lnTo>
                <a:lnTo>
                  <a:pt x="544748" y="864300"/>
                </a:lnTo>
                <a:lnTo>
                  <a:pt x="552853" y="916295"/>
                </a:lnTo>
                <a:lnTo>
                  <a:pt x="557097" y="966933"/>
                </a:lnTo>
                <a:lnTo>
                  <a:pt x="557677" y="1016222"/>
                </a:lnTo>
                <a:lnTo>
                  <a:pt x="554792" y="1064167"/>
                </a:lnTo>
                <a:lnTo>
                  <a:pt x="548637" y="1110773"/>
                </a:lnTo>
                <a:lnTo>
                  <a:pt x="539410" y="1156047"/>
                </a:lnTo>
                <a:lnTo>
                  <a:pt x="527308" y="1199995"/>
                </a:lnTo>
                <a:lnTo>
                  <a:pt x="512529" y="1242622"/>
                </a:lnTo>
                <a:lnTo>
                  <a:pt x="495268" y="1283935"/>
                </a:lnTo>
                <a:lnTo>
                  <a:pt x="475723" y="1323938"/>
                </a:lnTo>
                <a:lnTo>
                  <a:pt x="454092" y="1362638"/>
                </a:lnTo>
                <a:lnTo>
                  <a:pt x="430571" y="1400042"/>
                </a:lnTo>
                <a:lnTo>
                  <a:pt x="405357" y="1436154"/>
                </a:lnTo>
                <a:lnTo>
                  <a:pt x="378647" y="1470980"/>
                </a:lnTo>
                <a:lnTo>
                  <a:pt x="353524" y="1501071"/>
                </a:lnTo>
                <a:close/>
              </a:path>
              <a:path w="2252980" h="1501140">
                <a:moveTo>
                  <a:pt x="825521" y="1501071"/>
                </a:moveTo>
                <a:lnTo>
                  <a:pt x="743061" y="1501071"/>
                </a:lnTo>
                <a:lnTo>
                  <a:pt x="748329" y="1492172"/>
                </a:lnTo>
                <a:lnTo>
                  <a:pt x="770637" y="1455887"/>
                </a:lnTo>
                <a:lnTo>
                  <a:pt x="796323" y="1415808"/>
                </a:lnTo>
                <a:lnTo>
                  <a:pt x="825100" y="1372940"/>
                </a:lnTo>
                <a:lnTo>
                  <a:pt x="856681" y="1328282"/>
                </a:lnTo>
                <a:lnTo>
                  <a:pt x="890781" y="1282839"/>
                </a:lnTo>
                <a:lnTo>
                  <a:pt x="927112" y="1237612"/>
                </a:lnTo>
                <a:lnTo>
                  <a:pt x="965387" y="1193604"/>
                </a:lnTo>
                <a:lnTo>
                  <a:pt x="1005320" y="1151816"/>
                </a:lnTo>
                <a:lnTo>
                  <a:pt x="1046624" y="1113252"/>
                </a:lnTo>
                <a:lnTo>
                  <a:pt x="1089012" y="1078913"/>
                </a:lnTo>
                <a:lnTo>
                  <a:pt x="1132199" y="1049802"/>
                </a:lnTo>
                <a:lnTo>
                  <a:pt x="1175896" y="1026922"/>
                </a:lnTo>
                <a:lnTo>
                  <a:pt x="1219818" y="1011274"/>
                </a:lnTo>
                <a:lnTo>
                  <a:pt x="1262142" y="1003379"/>
                </a:lnTo>
                <a:lnTo>
                  <a:pt x="1304247" y="1004256"/>
                </a:lnTo>
                <a:lnTo>
                  <a:pt x="1345037" y="1013906"/>
                </a:lnTo>
                <a:lnTo>
                  <a:pt x="1383418" y="1032330"/>
                </a:lnTo>
                <a:lnTo>
                  <a:pt x="1410149" y="1047244"/>
                </a:lnTo>
                <a:lnTo>
                  <a:pt x="1437756" y="1060403"/>
                </a:lnTo>
                <a:lnTo>
                  <a:pt x="1466240" y="1071808"/>
                </a:lnTo>
                <a:lnTo>
                  <a:pt x="1474247" y="1074440"/>
                </a:lnTo>
                <a:lnTo>
                  <a:pt x="1278246" y="1074440"/>
                </a:lnTo>
                <a:lnTo>
                  <a:pt x="1236178" y="1079119"/>
                </a:lnTo>
                <a:lnTo>
                  <a:pt x="1169341" y="1108216"/>
                </a:lnTo>
                <a:lnTo>
                  <a:pt x="1134931" y="1131020"/>
                </a:lnTo>
                <a:lnTo>
                  <a:pt x="1100133" y="1158634"/>
                </a:lnTo>
                <a:lnTo>
                  <a:pt x="1065150" y="1190534"/>
                </a:lnTo>
                <a:lnTo>
                  <a:pt x="1030189" y="1226199"/>
                </a:lnTo>
                <a:lnTo>
                  <a:pt x="995452" y="1265107"/>
                </a:lnTo>
                <a:lnTo>
                  <a:pt x="961144" y="1306737"/>
                </a:lnTo>
                <a:lnTo>
                  <a:pt x="927470" y="1350566"/>
                </a:lnTo>
                <a:lnTo>
                  <a:pt x="894634" y="1396073"/>
                </a:lnTo>
                <a:lnTo>
                  <a:pt x="862841" y="1442737"/>
                </a:lnTo>
                <a:lnTo>
                  <a:pt x="832295" y="1490034"/>
                </a:lnTo>
                <a:lnTo>
                  <a:pt x="825521" y="1501071"/>
                </a:lnTo>
                <a:close/>
              </a:path>
              <a:path w="2252980" h="1501140">
                <a:moveTo>
                  <a:pt x="1522975" y="1501071"/>
                </a:moveTo>
                <a:lnTo>
                  <a:pt x="1438742" y="1501071"/>
                </a:lnTo>
                <a:lnTo>
                  <a:pt x="1457070" y="1473125"/>
                </a:lnTo>
                <a:lnTo>
                  <a:pt x="1484444" y="1432033"/>
                </a:lnTo>
                <a:lnTo>
                  <a:pt x="1512092" y="1391157"/>
                </a:lnTo>
                <a:lnTo>
                  <a:pt x="1540006" y="1350498"/>
                </a:lnTo>
                <a:lnTo>
                  <a:pt x="1558703" y="1322424"/>
                </a:lnTo>
                <a:lnTo>
                  <a:pt x="1573493" y="1295630"/>
                </a:lnTo>
                <a:lnTo>
                  <a:pt x="1582367" y="1271248"/>
                </a:lnTo>
                <a:lnTo>
                  <a:pt x="1584668" y="1249060"/>
                </a:lnTo>
                <a:lnTo>
                  <a:pt x="1579738" y="1228845"/>
                </a:lnTo>
                <a:lnTo>
                  <a:pt x="1543220" y="1183518"/>
                </a:lnTo>
                <a:lnTo>
                  <a:pt x="1469892" y="1146964"/>
                </a:lnTo>
                <a:lnTo>
                  <a:pt x="1438377" y="1136911"/>
                </a:lnTo>
                <a:lnTo>
                  <a:pt x="1407081" y="1124446"/>
                </a:lnTo>
                <a:lnTo>
                  <a:pt x="1376224" y="1109788"/>
                </a:lnTo>
                <a:lnTo>
                  <a:pt x="1346023" y="1093156"/>
                </a:lnTo>
                <a:lnTo>
                  <a:pt x="1329846" y="1085297"/>
                </a:lnTo>
                <a:lnTo>
                  <a:pt x="1313011" y="1079411"/>
                </a:lnTo>
                <a:lnTo>
                  <a:pt x="1295738" y="1075719"/>
                </a:lnTo>
                <a:lnTo>
                  <a:pt x="1278246" y="1074440"/>
                </a:lnTo>
                <a:lnTo>
                  <a:pt x="1474247" y="1074440"/>
                </a:lnTo>
                <a:lnTo>
                  <a:pt x="1551583" y="1105109"/>
                </a:lnTo>
                <a:lnTo>
                  <a:pt x="1596390" y="1133804"/>
                </a:lnTo>
                <a:lnTo>
                  <a:pt x="1629366" y="1167324"/>
                </a:lnTo>
                <a:lnTo>
                  <a:pt x="1649852" y="1205450"/>
                </a:lnTo>
                <a:lnTo>
                  <a:pt x="1656900" y="1241785"/>
                </a:lnTo>
                <a:lnTo>
                  <a:pt x="1653650" y="1280314"/>
                </a:lnTo>
                <a:lnTo>
                  <a:pt x="1640321" y="1320596"/>
                </a:lnTo>
                <a:lnTo>
                  <a:pt x="1617132" y="1362195"/>
                </a:lnTo>
                <a:lnTo>
                  <a:pt x="1598435" y="1390269"/>
                </a:lnTo>
                <a:lnTo>
                  <a:pt x="1568933" y="1432913"/>
                </a:lnTo>
                <a:lnTo>
                  <a:pt x="1539816" y="1475798"/>
                </a:lnTo>
                <a:lnTo>
                  <a:pt x="1522975" y="1501071"/>
                </a:lnTo>
                <a:close/>
              </a:path>
              <a:path w="2252980" h="1501140">
                <a:moveTo>
                  <a:pt x="1079589" y="716501"/>
                </a:moveTo>
                <a:lnTo>
                  <a:pt x="1021599" y="713320"/>
                </a:lnTo>
                <a:lnTo>
                  <a:pt x="967990" y="703341"/>
                </a:lnTo>
                <a:lnTo>
                  <a:pt x="920517" y="685905"/>
                </a:lnTo>
                <a:lnTo>
                  <a:pt x="880932" y="660353"/>
                </a:lnTo>
                <a:lnTo>
                  <a:pt x="850257" y="627052"/>
                </a:lnTo>
                <a:lnTo>
                  <a:pt x="828346" y="586952"/>
                </a:lnTo>
                <a:lnTo>
                  <a:pt x="815200" y="540272"/>
                </a:lnTo>
                <a:lnTo>
                  <a:pt x="810817" y="487232"/>
                </a:lnTo>
                <a:lnTo>
                  <a:pt x="813861" y="438409"/>
                </a:lnTo>
                <a:lnTo>
                  <a:pt x="822705" y="393423"/>
                </a:lnTo>
                <a:lnTo>
                  <a:pt x="836914" y="352102"/>
                </a:lnTo>
                <a:lnTo>
                  <a:pt x="856057" y="314273"/>
                </a:lnTo>
                <a:lnTo>
                  <a:pt x="879700" y="279764"/>
                </a:lnTo>
                <a:lnTo>
                  <a:pt x="907410" y="248401"/>
                </a:lnTo>
                <a:lnTo>
                  <a:pt x="938754" y="220012"/>
                </a:lnTo>
                <a:lnTo>
                  <a:pt x="973300" y="194424"/>
                </a:lnTo>
                <a:lnTo>
                  <a:pt x="1010613" y="171465"/>
                </a:lnTo>
                <a:lnTo>
                  <a:pt x="1050261" y="150960"/>
                </a:lnTo>
                <a:lnTo>
                  <a:pt x="1091810" y="132739"/>
                </a:lnTo>
                <a:lnTo>
                  <a:pt x="1134829" y="116627"/>
                </a:lnTo>
                <a:lnTo>
                  <a:pt x="1178883" y="102452"/>
                </a:lnTo>
                <a:lnTo>
                  <a:pt x="1223540" y="90042"/>
                </a:lnTo>
                <a:lnTo>
                  <a:pt x="1268366" y="79223"/>
                </a:lnTo>
                <a:lnTo>
                  <a:pt x="1312929" y="69822"/>
                </a:lnTo>
                <a:lnTo>
                  <a:pt x="1356796" y="61668"/>
                </a:lnTo>
                <a:lnTo>
                  <a:pt x="1399533" y="54586"/>
                </a:lnTo>
                <a:lnTo>
                  <a:pt x="1440707" y="48405"/>
                </a:lnTo>
                <a:lnTo>
                  <a:pt x="1516635" y="38053"/>
                </a:lnTo>
                <a:lnTo>
                  <a:pt x="1545448" y="34544"/>
                </a:lnTo>
                <a:lnTo>
                  <a:pt x="1571850" y="31035"/>
                </a:lnTo>
                <a:lnTo>
                  <a:pt x="1595185" y="27526"/>
                </a:lnTo>
                <a:lnTo>
                  <a:pt x="1676498" y="12940"/>
                </a:lnTo>
                <a:lnTo>
                  <a:pt x="1735368" y="5237"/>
                </a:lnTo>
                <a:lnTo>
                  <a:pt x="1791350" y="921"/>
                </a:lnTo>
                <a:lnTo>
                  <a:pt x="1844394" y="0"/>
                </a:lnTo>
                <a:lnTo>
                  <a:pt x="1894445" y="2485"/>
                </a:lnTo>
                <a:lnTo>
                  <a:pt x="1941451" y="8387"/>
                </a:lnTo>
                <a:lnTo>
                  <a:pt x="1985360" y="17717"/>
                </a:lnTo>
                <a:lnTo>
                  <a:pt x="2026118" y="30485"/>
                </a:lnTo>
                <a:lnTo>
                  <a:pt x="2063674" y="46701"/>
                </a:lnTo>
                <a:lnTo>
                  <a:pt x="2097975" y="66377"/>
                </a:lnTo>
                <a:lnTo>
                  <a:pt x="2100773" y="68466"/>
                </a:lnTo>
                <a:lnTo>
                  <a:pt x="1834487" y="68466"/>
                </a:lnTo>
                <a:lnTo>
                  <a:pt x="1782303" y="71135"/>
                </a:lnTo>
                <a:lnTo>
                  <a:pt x="1730776" y="75777"/>
                </a:lnTo>
                <a:lnTo>
                  <a:pt x="1679687" y="82613"/>
                </a:lnTo>
                <a:lnTo>
                  <a:pt x="1628818" y="91861"/>
                </a:lnTo>
                <a:lnTo>
                  <a:pt x="1607820" y="96723"/>
                </a:lnTo>
                <a:lnTo>
                  <a:pt x="1583536" y="100927"/>
                </a:lnTo>
                <a:lnTo>
                  <a:pt x="1556184" y="104692"/>
                </a:lnTo>
                <a:lnTo>
                  <a:pt x="1488685" y="112915"/>
                </a:lnTo>
                <a:lnTo>
                  <a:pt x="1448734" y="118209"/>
                </a:lnTo>
                <a:lnTo>
                  <a:pt x="1406666" y="124308"/>
                </a:lnTo>
                <a:lnTo>
                  <a:pt x="1363013" y="131398"/>
                </a:lnTo>
                <a:lnTo>
                  <a:pt x="1318309" y="139670"/>
                </a:lnTo>
                <a:lnTo>
                  <a:pt x="1273088" y="149310"/>
                </a:lnTo>
                <a:lnTo>
                  <a:pt x="1227883" y="160508"/>
                </a:lnTo>
                <a:lnTo>
                  <a:pt x="1183228" y="173452"/>
                </a:lnTo>
                <a:lnTo>
                  <a:pt x="1139657" y="188330"/>
                </a:lnTo>
                <a:lnTo>
                  <a:pt x="1097703" y="205330"/>
                </a:lnTo>
                <a:lnTo>
                  <a:pt x="1057899" y="224640"/>
                </a:lnTo>
                <a:lnTo>
                  <a:pt x="1020780" y="246449"/>
                </a:lnTo>
                <a:lnTo>
                  <a:pt x="986879" y="270945"/>
                </a:lnTo>
                <a:lnTo>
                  <a:pt x="956730" y="298316"/>
                </a:lnTo>
                <a:lnTo>
                  <a:pt x="930865" y="328751"/>
                </a:lnTo>
                <a:lnTo>
                  <a:pt x="909820" y="362438"/>
                </a:lnTo>
                <a:lnTo>
                  <a:pt x="894127" y="399565"/>
                </a:lnTo>
                <a:lnTo>
                  <a:pt x="884320" y="440321"/>
                </a:lnTo>
                <a:lnTo>
                  <a:pt x="880932" y="484893"/>
                </a:lnTo>
                <a:lnTo>
                  <a:pt x="883598" y="523604"/>
                </a:lnTo>
                <a:lnTo>
                  <a:pt x="905581" y="582602"/>
                </a:lnTo>
                <a:lnTo>
                  <a:pt x="954713" y="622077"/>
                </a:lnTo>
                <a:lnTo>
                  <a:pt x="1031498" y="640779"/>
                </a:lnTo>
                <a:lnTo>
                  <a:pt x="1077196" y="642985"/>
                </a:lnTo>
                <a:lnTo>
                  <a:pt x="1570895" y="642985"/>
                </a:lnTo>
                <a:lnTo>
                  <a:pt x="1519463" y="651384"/>
                </a:lnTo>
                <a:lnTo>
                  <a:pt x="1466138" y="661267"/>
                </a:lnTo>
                <a:lnTo>
                  <a:pt x="1411463" y="672051"/>
                </a:lnTo>
                <a:lnTo>
                  <a:pt x="1313167" y="690071"/>
                </a:lnTo>
                <a:lnTo>
                  <a:pt x="1264407" y="698385"/>
                </a:lnTo>
                <a:lnTo>
                  <a:pt x="1216343" y="705635"/>
                </a:lnTo>
                <a:lnTo>
                  <a:pt x="1169300" y="711371"/>
                </a:lnTo>
                <a:lnTo>
                  <a:pt x="1123606" y="715143"/>
                </a:lnTo>
                <a:lnTo>
                  <a:pt x="1079589" y="716501"/>
                </a:lnTo>
                <a:close/>
              </a:path>
              <a:path w="2252980" h="1501140">
                <a:moveTo>
                  <a:pt x="2097515" y="571197"/>
                </a:moveTo>
                <a:lnTo>
                  <a:pt x="1849057" y="571197"/>
                </a:lnTo>
                <a:lnTo>
                  <a:pt x="1896681" y="566697"/>
                </a:lnTo>
                <a:lnTo>
                  <a:pt x="1943456" y="557124"/>
                </a:lnTo>
                <a:lnTo>
                  <a:pt x="1989026" y="542617"/>
                </a:lnTo>
                <a:lnTo>
                  <a:pt x="2033034" y="523311"/>
                </a:lnTo>
                <a:lnTo>
                  <a:pt x="2075126" y="499345"/>
                </a:lnTo>
                <a:lnTo>
                  <a:pt x="2114944" y="470856"/>
                </a:lnTo>
                <a:lnTo>
                  <a:pt x="2146240" y="440297"/>
                </a:lnTo>
                <a:lnTo>
                  <a:pt x="2179033" y="387951"/>
                </a:lnTo>
                <a:lnTo>
                  <a:pt x="2182721" y="367919"/>
                </a:lnTo>
                <a:lnTo>
                  <a:pt x="2180833" y="329271"/>
                </a:lnTo>
                <a:lnTo>
                  <a:pt x="2173223" y="283324"/>
                </a:lnTo>
                <a:lnTo>
                  <a:pt x="2156975" y="234008"/>
                </a:lnTo>
                <a:lnTo>
                  <a:pt x="2129173" y="185253"/>
                </a:lnTo>
                <a:lnTo>
                  <a:pt x="2086898" y="140990"/>
                </a:lnTo>
                <a:lnTo>
                  <a:pt x="2047634" y="114582"/>
                </a:lnTo>
                <a:lnTo>
                  <a:pt x="2002761" y="94238"/>
                </a:lnTo>
                <a:lnTo>
                  <a:pt x="1952279" y="79846"/>
                </a:lnTo>
                <a:lnTo>
                  <a:pt x="1896187" y="71293"/>
                </a:lnTo>
                <a:lnTo>
                  <a:pt x="1834487" y="68466"/>
                </a:lnTo>
                <a:lnTo>
                  <a:pt x="2100773" y="68466"/>
                </a:lnTo>
                <a:lnTo>
                  <a:pt x="2169679" y="128774"/>
                </a:lnTo>
                <a:lnTo>
                  <a:pt x="2200539" y="171219"/>
                </a:lnTo>
                <a:lnTo>
                  <a:pt x="2222854" y="215178"/>
                </a:lnTo>
                <a:lnTo>
                  <a:pt x="2237933" y="258973"/>
                </a:lnTo>
                <a:lnTo>
                  <a:pt x="2247084" y="300927"/>
                </a:lnTo>
                <a:lnTo>
                  <a:pt x="2251616" y="339361"/>
                </a:lnTo>
                <a:lnTo>
                  <a:pt x="2252835" y="372598"/>
                </a:lnTo>
                <a:lnTo>
                  <a:pt x="2246445" y="410907"/>
                </a:lnTo>
                <a:lnTo>
                  <a:pt x="2228003" y="450970"/>
                </a:lnTo>
                <a:lnTo>
                  <a:pt x="2198606" y="491034"/>
                </a:lnTo>
                <a:lnTo>
                  <a:pt x="2159349" y="529343"/>
                </a:lnTo>
                <a:lnTo>
                  <a:pt x="2119070" y="558527"/>
                </a:lnTo>
                <a:lnTo>
                  <a:pt x="2097515" y="571197"/>
                </a:lnTo>
                <a:close/>
              </a:path>
              <a:path w="2252980" h="1501140">
                <a:moveTo>
                  <a:pt x="1570895" y="642985"/>
                </a:moveTo>
                <a:lnTo>
                  <a:pt x="1077196" y="642985"/>
                </a:lnTo>
                <a:lnTo>
                  <a:pt x="1126624" y="641345"/>
                </a:lnTo>
                <a:lnTo>
                  <a:pt x="1178927" y="636547"/>
                </a:lnTo>
                <a:lnTo>
                  <a:pt x="1233249" y="629278"/>
                </a:lnTo>
                <a:lnTo>
                  <a:pt x="1288735" y="620227"/>
                </a:lnTo>
                <a:lnTo>
                  <a:pt x="1513487" y="578451"/>
                </a:lnTo>
                <a:lnTo>
                  <a:pt x="1567623" y="569755"/>
                </a:lnTo>
                <a:lnTo>
                  <a:pt x="1619183" y="563269"/>
                </a:lnTo>
                <a:lnTo>
                  <a:pt x="1667595" y="559729"/>
                </a:lnTo>
                <a:lnTo>
                  <a:pt x="1712287" y="559872"/>
                </a:lnTo>
                <a:lnTo>
                  <a:pt x="1752687" y="564435"/>
                </a:lnTo>
                <a:lnTo>
                  <a:pt x="1800940" y="570489"/>
                </a:lnTo>
                <a:lnTo>
                  <a:pt x="1849057" y="571197"/>
                </a:lnTo>
                <a:lnTo>
                  <a:pt x="2097515" y="571197"/>
                </a:lnTo>
                <a:lnTo>
                  <a:pt x="2076366" y="583629"/>
                </a:lnTo>
                <a:lnTo>
                  <a:pt x="2031586" y="604552"/>
                </a:lnTo>
                <a:lnTo>
                  <a:pt x="1985074" y="621202"/>
                </a:lnTo>
                <a:lnTo>
                  <a:pt x="1938533" y="633132"/>
                </a:lnTo>
                <a:lnTo>
                  <a:pt x="1703736" y="633132"/>
                </a:lnTo>
                <a:lnTo>
                  <a:pt x="1663575" y="633275"/>
                </a:lnTo>
                <a:lnTo>
                  <a:pt x="1618958" y="636774"/>
                </a:lnTo>
                <a:lnTo>
                  <a:pt x="1570895" y="642985"/>
                </a:lnTo>
                <a:close/>
              </a:path>
              <a:path w="2252980" h="1501140">
                <a:moveTo>
                  <a:pt x="1838613" y="644539"/>
                </a:moveTo>
                <a:lnTo>
                  <a:pt x="1788638" y="643126"/>
                </a:lnTo>
                <a:lnTo>
                  <a:pt x="1738664" y="636958"/>
                </a:lnTo>
                <a:lnTo>
                  <a:pt x="1703736" y="633132"/>
                </a:lnTo>
                <a:lnTo>
                  <a:pt x="1938533" y="633132"/>
                </a:lnTo>
                <a:lnTo>
                  <a:pt x="1937177" y="633480"/>
                </a:lnTo>
                <a:lnTo>
                  <a:pt x="1888241" y="641291"/>
                </a:lnTo>
                <a:lnTo>
                  <a:pt x="1838613" y="644539"/>
                </a:lnTo>
                <a:close/>
              </a:path>
            </a:pathLst>
          </a:custGeom>
          <a:solidFill>
            <a:srgbClr val="000000"/>
          </a:solidFill>
        </p:spPr>
        <p:txBody>
          <a:bodyPr wrap="square" lIns="0" tIns="0" rIns="0" bIns="0" rtlCol="0"/>
          <a:lstStyle/>
          <a:p>
            <a:endParaRPr/>
          </a:p>
        </p:txBody>
      </p:sp>
      <p:pic>
        <p:nvPicPr>
          <p:cNvPr id="14" name="object 14"/>
          <p:cNvPicPr/>
          <p:nvPr/>
        </p:nvPicPr>
        <p:blipFill>
          <a:blip r:embed="rId2" cstate="print"/>
          <a:stretch>
            <a:fillRect/>
          </a:stretch>
        </p:blipFill>
        <p:spPr>
          <a:xfrm>
            <a:off x="1028700" y="1267241"/>
            <a:ext cx="14658974" cy="694372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95549" y="1920792"/>
            <a:ext cx="13357225" cy="6700520"/>
          </a:xfrm>
          <a:custGeom>
            <a:avLst/>
            <a:gdLst/>
            <a:ahLst/>
            <a:cxnLst/>
            <a:rect l="l" t="t" r="r" b="b"/>
            <a:pathLst>
              <a:path w="13357225" h="6700520">
                <a:moveTo>
                  <a:pt x="0" y="0"/>
                </a:moveTo>
                <a:lnTo>
                  <a:pt x="13357026" y="0"/>
                </a:lnTo>
                <a:lnTo>
                  <a:pt x="13357026" y="6699977"/>
                </a:lnTo>
                <a:lnTo>
                  <a:pt x="0" y="6699977"/>
                </a:lnTo>
                <a:lnTo>
                  <a:pt x="0" y="0"/>
                </a:lnTo>
                <a:close/>
              </a:path>
            </a:pathLst>
          </a:custGeom>
          <a:solidFill>
            <a:srgbClr val="A5583C"/>
          </a:solidFill>
        </p:spPr>
        <p:txBody>
          <a:bodyPr wrap="square" lIns="0" tIns="0" rIns="0" bIns="0" rtlCol="0"/>
          <a:lstStyle/>
          <a:p>
            <a:endParaRPr/>
          </a:p>
        </p:txBody>
      </p:sp>
      <p:grpSp>
        <p:nvGrpSpPr>
          <p:cNvPr id="3" name="object 3"/>
          <p:cNvGrpSpPr/>
          <p:nvPr/>
        </p:nvGrpSpPr>
        <p:grpSpPr>
          <a:xfrm>
            <a:off x="15826314" y="1"/>
            <a:ext cx="2461895" cy="2813050"/>
            <a:chOff x="15826314" y="1"/>
            <a:chExt cx="2461895" cy="2813050"/>
          </a:xfrm>
        </p:grpSpPr>
        <p:sp>
          <p:nvSpPr>
            <p:cNvPr id="4" name="object 4"/>
            <p:cNvSpPr/>
            <p:nvPr/>
          </p:nvSpPr>
          <p:spPr>
            <a:xfrm>
              <a:off x="16441958" y="1"/>
              <a:ext cx="1846580" cy="1543050"/>
            </a:xfrm>
            <a:custGeom>
              <a:avLst/>
              <a:gdLst/>
              <a:ahLst/>
              <a:cxnLst/>
              <a:rect l="l" t="t" r="r" b="b"/>
              <a:pathLst>
                <a:path w="1846580" h="1543050">
                  <a:moveTo>
                    <a:pt x="1326058" y="1543049"/>
                  </a:moveTo>
                  <a:lnTo>
                    <a:pt x="0" y="771524"/>
                  </a:lnTo>
                  <a:lnTo>
                    <a:pt x="0" y="0"/>
                  </a:lnTo>
                  <a:lnTo>
                    <a:pt x="1846041" y="0"/>
                  </a:lnTo>
                  <a:lnTo>
                    <a:pt x="1846041" y="1240514"/>
                  </a:lnTo>
                  <a:lnTo>
                    <a:pt x="1326058" y="1543049"/>
                  </a:lnTo>
                  <a:close/>
                </a:path>
              </a:pathLst>
            </a:custGeom>
            <a:solidFill>
              <a:srgbClr val="A5583C"/>
            </a:solidFill>
          </p:spPr>
          <p:txBody>
            <a:bodyPr wrap="square" lIns="0" tIns="0" rIns="0" bIns="0" rtlCol="0"/>
            <a:lstStyle/>
            <a:p>
              <a:endParaRPr/>
            </a:p>
          </p:txBody>
        </p:sp>
        <p:sp>
          <p:nvSpPr>
            <p:cNvPr id="5" name="object 5"/>
            <p:cNvSpPr/>
            <p:nvPr/>
          </p:nvSpPr>
          <p:spPr>
            <a:xfrm>
              <a:off x="15826314" y="1028700"/>
              <a:ext cx="1533525" cy="1784350"/>
            </a:xfrm>
            <a:custGeom>
              <a:avLst/>
              <a:gdLst/>
              <a:ahLst/>
              <a:cxnLst/>
              <a:rect l="l" t="t" r="r" b="b"/>
              <a:pathLst>
                <a:path w="1533525" h="1784350">
                  <a:moveTo>
                    <a:pt x="766641" y="1784183"/>
                  </a:moveTo>
                  <a:lnTo>
                    <a:pt x="0" y="1338137"/>
                  </a:lnTo>
                  <a:lnTo>
                    <a:pt x="0" y="446045"/>
                  </a:lnTo>
                  <a:lnTo>
                    <a:pt x="766641" y="0"/>
                  </a:lnTo>
                  <a:lnTo>
                    <a:pt x="1533281" y="446045"/>
                  </a:lnTo>
                  <a:lnTo>
                    <a:pt x="1533281" y="1338137"/>
                  </a:lnTo>
                  <a:lnTo>
                    <a:pt x="766641" y="1784183"/>
                  </a:lnTo>
                  <a:close/>
                </a:path>
              </a:pathLst>
            </a:custGeom>
            <a:solidFill>
              <a:srgbClr val="000000"/>
            </a:solidFill>
          </p:spPr>
          <p:txBody>
            <a:bodyPr wrap="square" lIns="0" tIns="0" rIns="0" bIns="0" rtlCol="0"/>
            <a:lstStyle/>
            <a:p>
              <a:endParaRPr/>
            </a:p>
          </p:txBody>
        </p:sp>
      </p:grpSp>
      <p:sp>
        <p:nvSpPr>
          <p:cNvPr id="6" name="object 6"/>
          <p:cNvSpPr/>
          <p:nvPr/>
        </p:nvSpPr>
        <p:spPr>
          <a:xfrm>
            <a:off x="688392" y="609286"/>
            <a:ext cx="441325" cy="399415"/>
          </a:xfrm>
          <a:custGeom>
            <a:avLst/>
            <a:gdLst/>
            <a:ahLst/>
            <a:cxnLst/>
            <a:rect l="l" t="t" r="r" b="b"/>
            <a:pathLst>
              <a:path w="441325" h="399415">
                <a:moveTo>
                  <a:pt x="111119" y="399095"/>
                </a:moveTo>
                <a:lnTo>
                  <a:pt x="70284" y="393293"/>
                </a:lnTo>
                <a:lnTo>
                  <a:pt x="36025" y="376718"/>
                </a:lnTo>
                <a:lnTo>
                  <a:pt x="11533" y="349089"/>
                </a:lnTo>
                <a:lnTo>
                  <a:pt x="0" y="310127"/>
                </a:lnTo>
                <a:lnTo>
                  <a:pt x="4617" y="259550"/>
                </a:lnTo>
                <a:lnTo>
                  <a:pt x="31199" y="208358"/>
                </a:lnTo>
                <a:lnTo>
                  <a:pt x="83966" y="148137"/>
                </a:lnTo>
                <a:lnTo>
                  <a:pt x="117341" y="117536"/>
                </a:lnTo>
                <a:lnTo>
                  <a:pt x="153870" y="88151"/>
                </a:lnTo>
                <a:lnTo>
                  <a:pt x="192422" y="61141"/>
                </a:lnTo>
                <a:lnTo>
                  <a:pt x="231865" y="37662"/>
                </a:lnTo>
                <a:lnTo>
                  <a:pt x="271070" y="18874"/>
                </a:lnTo>
                <a:lnTo>
                  <a:pt x="308906" y="5934"/>
                </a:lnTo>
                <a:lnTo>
                  <a:pt x="344241" y="0"/>
                </a:lnTo>
                <a:lnTo>
                  <a:pt x="375945" y="2229"/>
                </a:lnTo>
                <a:lnTo>
                  <a:pt x="402886" y="13780"/>
                </a:lnTo>
                <a:lnTo>
                  <a:pt x="423935" y="35811"/>
                </a:lnTo>
                <a:lnTo>
                  <a:pt x="437961" y="69479"/>
                </a:lnTo>
                <a:lnTo>
                  <a:pt x="441138" y="111148"/>
                </a:lnTo>
                <a:lnTo>
                  <a:pt x="431405" y="153282"/>
                </a:lnTo>
                <a:lnTo>
                  <a:pt x="411117" y="194910"/>
                </a:lnTo>
                <a:lnTo>
                  <a:pt x="382633" y="235056"/>
                </a:lnTo>
                <a:lnTo>
                  <a:pt x="348309" y="272748"/>
                </a:lnTo>
                <a:lnTo>
                  <a:pt x="310501" y="307013"/>
                </a:lnTo>
                <a:lnTo>
                  <a:pt x="271568" y="336876"/>
                </a:lnTo>
                <a:lnTo>
                  <a:pt x="233864" y="361365"/>
                </a:lnTo>
                <a:lnTo>
                  <a:pt x="199749" y="379506"/>
                </a:lnTo>
                <a:lnTo>
                  <a:pt x="155338" y="394406"/>
                </a:lnTo>
                <a:lnTo>
                  <a:pt x="111119" y="399095"/>
                </a:lnTo>
                <a:close/>
              </a:path>
            </a:pathLst>
          </a:custGeom>
          <a:solidFill>
            <a:srgbClr val="000000"/>
          </a:solidFill>
        </p:spPr>
        <p:txBody>
          <a:bodyPr wrap="square" lIns="0" tIns="0" rIns="0" bIns="0" rtlCol="0"/>
          <a:lstStyle/>
          <a:p>
            <a:endParaRPr/>
          </a:p>
        </p:txBody>
      </p:sp>
      <p:sp>
        <p:nvSpPr>
          <p:cNvPr id="7" name="object 7"/>
          <p:cNvSpPr/>
          <p:nvPr/>
        </p:nvSpPr>
        <p:spPr>
          <a:xfrm>
            <a:off x="41727" y="1221945"/>
            <a:ext cx="353060" cy="322580"/>
          </a:xfrm>
          <a:custGeom>
            <a:avLst/>
            <a:gdLst/>
            <a:ahLst/>
            <a:cxnLst/>
            <a:rect l="l" t="t" r="r" b="b"/>
            <a:pathLst>
              <a:path w="353060" h="322580">
                <a:moveTo>
                  <a:pt x="73213" y="322066"/>
                </a:moveTo>
                <a:lnTo>
                  <a:pt x="46058" y="317406"/>
                </a:lnTo>
                <a:lnTo>
                  <a:pt x="23936" y="301842"/>
                </a:lnTo>
                <a:lnTo>
                  <a:pt x="8150" y="273739"/>
                </a:lnTo>
                <a:lnTo>
                  <a:pt x="0" y="231464"/>
                </a:lnTo>
                <a:lnTo>
                  <a:pt x="6771" y="186698"/>
                </a:lnTo>
                <a:lnTo>
                  <a:pt x="29436" y="142379"/>
                </a:lnTo>
                <a:lnTo>
                  <a:pt x="62401" y="101181"/>
                </a:lnTo>
                <a:lnTo>
                  <a:pt x="100069" y="65783"/>
                </a:lnTo>
                <a:lnTo>
                  <a:pt x="136845" y="38858"/>
                </a:lnTo>
                <a:lnTo>
                  <a:pt x="183107" y="15073"/>
                </a:lnTo>
                <a:lnTo>
                  <a:pt x="235150" y="0"/>
                </a:lnTo>
                <a:lnTo>
                  <a:pt x="286401" y="132"/>
                </a:lnTo>
                <a:lnTo>
                  <a:pt x="330287" y="21963"/>
                </a:lnTo>
                <a:lnTo>
                  <a:pt x="352487" y="64241"/>
                </a:lnTo>
                <a:lnTo>
                  <a:pt x="351194" y="90494"/>
                </a:lnTo>
                <a:lnTo>
                  <a:pt x="329442" y="142764"/>
                </a:lnTo>
                <a:lnTo>
                  <a:pt x="294949" y="186533"/>
                </a:lnTo>
                <a:lnTo>
                  <a:pt x="238955" y="238949"/>
                </a:lnTo>
                <a:lnTo>
                  <a:pt x="206148" y="264316"/>
                </a:lnTo>
                <a:lnTo>
                  <a:pt x="171869" y="286944"/>
                </a:lnTo>
                <a:lnTo>
                  <a:pt x="137419" y="305201"/>
                </a:lnTo>
                <a:lnTo>
                  <a:pt x="73213" y="322066"/>
                </a:lnTo>
                <a:close/>
              </a:path>
            </a:pathLst>
          </a:custGeom>
          <a:solidFill>
            <a:srgbClr val="000000"/>
          </a:solidFill>
        </p:spPr>
        <p:txBody>
          <a:bodyPr wrap="square" lIns="0" tIns="0" rIns="0" bIns="0" rtlCol="0"/>
          <a:lstStyle/>
          <a:p>
            <a:endParaRPr/>
          </a:p>
        </p:txBody>
      </p:sp>
      <p:sp>
        <p:nvSpPr>
          <p:cNvPr id="8" name="object 8"/>
          <p:cNvSpPr/>
          <p:nvPr/>
        </p:nvSpPr>
        <p:spPr>
          <a:xfrm>
            <a:off x="1432144" y="1"/>
            <a:ext cx="352425" cy="250825"/>
          </a:xfrm>
          <a:custGeom>
            <a:avLst/>
            <a:gdLst/>
            <a:ahLst/>
            <a:cxnLst/>
            <a:rect l="l" t="t" r="r" b="b"/>
            <a:pathLst>
              <a:path w="352425" h="250825">
                <a:moveTo>
                  <a:pt x="73213" y="250683"/>
                </a:moveTo>
                <a:lnTo>
                  <a:pt x="46058" y="246024"/>
                </a:lnTo>
                <a:lnTo>
                  <a:pt x="23936" y="230460"/>
                </a:lnTo>
                <a:lnTo>
                  <a:pt x="8150" y="202356"/>
                </a:lnTo>
                <a:lnTo>
                  <a:pt x="0" y="160081"/>
                </a:lnTo>
                <a:lnTo>
                  <a:pt x="6771" y="115316"/>
                </a:lnTo>
                <a:lnTo>
                  <a:pt x="29437" y="70996"/>
                </a:lnTo>
                <a:lnTo>
                  <a:pt x="62401" y="29799"/>
                </a:lnTo>
                <a:lnTo>
                  <a:pt x="94111" y="0"/>
                </a:lnTo>
                <a:lnTo>
                  <a:pt x="352136" y="0"/>
                </a:lnTo>
                <a:lnTo>
                  <a:pt x="342615" y="45524"/>
                </a:lnTo>
                <a:lnTo>
                  <a:pt x="315534" y="91368"/>
                </a:lnTo>
                <a:lnTo>
                  <a:pt x="268989" y="141094"/>
                </a:lnTo>
                <a:lnTo>
                  <a:pt x="238955" y="167566"/>
                </a:lnTo>
                <a:lnTo>
                  <a:pt x="206148" y="192933"/>
                </a:lnTo>
                <a:lnTo>
                  <a:pt x="171869" y="215562"/>
                </a:lnTo>
                <a:lnTo>
                  <a:pt x="137419" y="233819"/>
                </a:lnTo>
                <a:lnTo>
                  <a:pt x="73213" y="250683"/>
                </a:lnTo>
                <a:close/>
              </a:path>
            </a:pathLst>
          </a:custGeom>
          <a:solidFill>
            <a:srgbClr val="000000"/>
          </a:solidFill>
        </p:spPr>
        <p:txBody>
          <a:bodyPr wrap="square" lIns="0" tIns="0" rIns="0" bIns="0" rtlCol="0"/>
          <a:lstStyle/>
          <a:p>
            <a:endParaRPr/>
          </a:p>
        </p:txBody>
      </p:sp>
      <p:sp>
        <p:nvSpPr>
          <p:cNvPr id="9" name="object 9"/>
          <p:cNvSpPr/>
          <p:nvPr/>
        </p:nvSpPr>
        <p:spPr>
          <a:xfrm>
            <a:off x="134647" y="554057"/>
            <a:ext cx="353060" cy="321945"/>
          </a:xfrm>
          <a:custGeom>
            <a:avLst/>
            <a:gdLst/>
            <a:ahLst/>
            <a:cxnLst/>
            <a:rect l="l" t="t" r="r" b="b"/>
            <a:pathLst>
              <a:path w="353059" h="321944">
                <a:moveTo>
                  <a:pt x="73213" y="321749"/>
                </a:moveTo>
                <a:lnTo>
                  <a:pt x="46058" y="317090"/>
                </a:lnTo>
                <a:lnTo>
                  <a:pt x="23936" y="301525"/>
                </a:lnTo>
                <a:lnTo>
                  <a:pt x="8150" y="273422"/>
                </a:lnTo>
                <a:lnTo>
                  <a:pt x="0" y="231147"/>
                </a:lnTo>
                <a:lnTo>
                  <a:pt x="6771" y="186381"/>
                </a:lnTo>
                <a:lnTo>
                  <a:pt x="29436" y="142062"/>
                </a:lnTo>
                <a:lnTo>
                  <a:pt x="62401" y="100865"/>
                </a:lnTo>
                <a:lnTo>
                  <a:pt x="100069" y="65466"/>
                </a:lnTo>
                <a:lnTo>
                  <a:pt x="136845" y="38542"/>
                </a:lnTo>
                <a:lnTo>
                  <a:pt x="183107" y="14875"/>
                </a:lnTo>
                <a:lnTo>
                  <a:pt x="235150" y="0"/>
                </a:lnTo>
                <a:lnTo>
                  <a:pt x="286401" y="171"/>
                </a:lnTo>
                <a:lnTo>
                  <a:pt x="330287" y="21646"/>
                </a:lnTo>
                <a:lnTo>
                  <a:pt x="352487" y="63924"/>
                </a:lnTo>
                <a:lnTo>
                  <a:pt x="351194" y="90178"/>
                </a:lnTo>
                <a:lnTo>
                  <a:pt x="329442" y="142447"/>
                </a:lnTo>
                <a:lnTo>
                  <a:pt x="294949" y="186216"/>
                </a:lnTo>
                <a:lnTo>
                  <a:pt x="238955" y="238632"/>
                </a:lnTo>
                <a:lnTo>
                  <a:pt x="206148" y="263999"/>
                </a:lnTo>
                <a:lnTo>
                  <a:pt x="171869" y="286628"/>
                </a:lnTo>
                <a:lnTo>
                  <a:pt x="137419" y="304884"/>
                </a:lnTo>
                <a:lnTo>
                  <a:pt x="73213" y="321749"/>
                </a:lnTo>
                <a:close/>
              </a:path>
            </a:pathLst>
          </a:custGeom>
          <a:solidFill>
            <a:srgbClr val="000000"/>
          </a:solidFill>
        </p:spPr>
        <p:txBody>
          <a:bodyPr wrap="square" lIns="0" tIns="0" rIns="0" bIns="0" rtlCol="0"/>
          <a:lstStyle/>
          <a:p>
            <a:endParaRPr/>
          </a:p>
        </p:txBody>
      </p:sp>
      <p:sp>
        <p:nvSpPr>
          <p:cNvPr id="10" name="object 10"/>
          <p:cNvSpPr/>
          <p:nvPr/>
        </p:nvSpPr>
        <p:spPr>
          <a:xfrm>
            <a:off x="736169" y="1"/>
            <a:ext cx="436245" cy="357505"/>
          </a:xfrm>
          <a:custGeom>
            <a:avLst/>
            <a:gdLst/>
            <a:ahLst/>
            <a:cxnLst/>
            <a:rect l="l" t="t" r="r" b="b"/>
            <a:pathLst>
              <a:path w="436244" h="357505">
                <a:moveTo>
                  <a:pt x="111690" y="357371"/>
                </a:moveTo>
                <a:lnTo>
                  <a:pt x="71592" y="353268"/>
                </a:lnTo>
                <a:lnTo>
                  <a:pt x="37788" y="339693"/>
                </a:lnTo>
                <a:lnTo>
                  <a:pt x="13013" y="317650"/>
                </a:lnTo>
                <a:lnTo>
                  <a:pt x="0" y="288145"/>
                </a:lnTo>
                <a:lnTo>
                  <a:pt x="1482" y="252182"/>
                </a:lnTo>
                <a:lnTo>
                  <a:pt x="20194" y="210767"/>
                </a:lnTo>
                <a:lnTo>
                  <a:pt x="46361" y="172452"/>
                </a:lnTo>
                <a:lnTo>
                  <a:pt x="74945" y="134864"/>
                </a:lnTo>
                <a:lnTo>
                  <a:pt x="105828" y="98731"/>
                </a:lnTo>
                <a:lnTo>
                  <a:pt x="138894" y="64780"/>
                </a:lnTo>
                <a:lnTo>
                  <a:pt x="174024" y="33739"/>
                </a:lnTo>
                <a:lnTo>
                  <a:pt x="211102" y="6335"/>
                </a:lnTo>
                <a:lnTo>
                  <a:pt x="222876" y="0"/>
                </a:lnTo>
                <a:lnTo>
                  <a:pt x="431119" y="0"/>
                </a:lnTo>
                <a:lnTo>
                  <a:pt x="434109" y="6335"/>
                </a:lnTo>
                <a:lnTo>
                  <a:pt x="435759" y="15971"/>
                </a:lnTo>
                <a:lnTo>
                  <a:pt x="435904" y="25765"/>
                </a:lnTo>
                <a:lnTo>
                  <a:pt x="434941" y="35559"/>
                </a:lnTo>
                <a:lnTo>
                  <a:pt x="420953" y="91168"/>
                </a:lnTo>
                <a:lnTo>
                  <a:pt x="402912" y="135717"/>
                </a:lnTo>
                <a:lnTo>
                  <a:pt x="379609" y="178165"/>
                </a:lnTo>
                <a:lnTo>
                  <a:pt x="351508" y="217840"/>
                </a:lnTo>
                <a:lnTo>
                  <a:pt x="319076" y="254066"/>
                </a:lnTo>
                <a:lnTo>
                  <a:pt x="282778" y="286170"/>
                </a:lnTo>
                <a:lnTo>
                  <a:pt x="243081" y="313475"/>
                </a:lnTo>
                <a:lnTo>
                  <a:pt x="200449" y="335309"/>
                </a:lnTo>
                <a:lnTo>
                  <a:pt x="155350" y="350997"/>
                </a:lnTo>
                <a:lnTo>
                  <a:pt x="111690" y="357371"/>
                </a:lnTo>
                <a:close/>
              </a:path>
            </a:pathLst>
          </a:custGeom>
          <a:solidFill>
            <a:srgbClr val="000000"/>
          </a:solidFill>
        </p:spPr>
        <p:txBody>
          <a:bodyPr wrap="square" lIns="0" tIns="0" rIns="0" bIns="0" rtlCol="0"/>
          <a:lstStyle/>
          <a:p>
            <a:endParaRPr/>
          </a:p>
        </p:txBody>
      </p:sp>
      <p:sp>
        <p:nvSpPr>
          <p:cNvPr id="11" name="object 11"/>
          <p:cNvSpPr/>
          <p:nvPr/>
        </p:nvSpPr>
        <p:spPr>
          <a:xfrm>
            <a:off x="13891" y="1"/>
            <a:ext cx="403860" cy="355600"/>
          </a:xfrm>
          <a:custGeom>
            <a:avLst/>
            <a:gdLst/>
            <a:ahLst/>
            <a:cxnLst/>
            <a:rect l="l" t="t" r="r" b="b"/>
            <a:pathLst>
              <a:path w="403859" h="355600">
                <a:moveTo>
                  <a:pt x="80631" y="355010"/>
                </a:moveTo>
                <a:lnTo>
                  <a:pt x="45012" y="346930"/>
                </a:lnTo>
                <a:lnTo>
                  <a:pt x="17136" y="324723"/>
                </a:lnTo>
                <a:lnTo>
                  <a:pt x="805" y="285106"/>
                </a:lnTo>
                <a:lnTo>
                  <a:pt x="0" y="262403"/>
                </a:lnTo>
                <a:lnTo>
                  <a:pt x="5134" y="240967"/>
                </a:lnTo>
                <a:lnTo>
                  <a:pt x="25302" y="200630"/>
                </a:lnTo>
                <a:lnTo>
                  <a:pt x="51641" y="157899"/>
                </a:lnTo>
                <a:lnTo>
                  <a:pt x="81147" y="117562"/>
                </a:lnTo>
                <a:lnTo>
                  <a:pt x="114315" y="80885"/>
                </a:lnTo>
                <a:lnTo>
                  <a:pt x="151635" y="49136"/>
                </a:lnTo>
                <a:lnTo>
                  <a:pt x="193601" y="23582"/>
                </a:lnTo>
                <a:lnTo>
                  <a:pt x="240707" y="5490"/>
                </a:lnTo>
                <a:lnTo>
                  <a:pt x="263847" y="0"/>
                </a:lnTo>
                <a:lnTo>
                  <a:pt x="365063" y="0"/>
                </a:lnTo>
                <a:lnTo>
                  <a:pt x="390595" y="14789"/>
                </a:lnTo>
                <a:lnTo>
                  <a:pt x="403739" y="52797"/>
                </a:lnTo>
                <a:lnTo>
                  <a:pt x="403079" y="63541"/>
                </a:lnTo>
                <a:lnTo>
                  <a:pt x="368244" y="142142"/>
                </a:lnTo>
                <a:lnTo>
                  <a:pt x="342793" y="187489"/>
                </a:lnTo>
                <a:lnTo>
                  <a:pt x="314198" y="229457"/>
                </a:lnTo>
                <a:lnTo>
                  <a:pt x="281097" y="267272"/>
                </a:lnTo>
                <a:lnTo>
                  <a:pt x="242130" y="300159"/>
                </a:lnTo>
                <a:lnTo>
                  <a:pt x="195936" y="327344"/>
                </a:lnTo>
                <a:lnTo>
                  <a:pt x="159895" y="341931"/>
                </a:lnTo>
                <a:lnTo>
                  <a:pt x="120193" y="352248"/>
                </a:lnTo>
                <a:lnTo>
                  <a:pt x="80631" y="355010"/>
                </a:lnTo>
                <a:close/>
              </a:path>
            </a:pathLst>
          </a:custGeom>
          <a:solidFill>
            <a:srgbClr val="000000"/>
          </a:solidFill>
        </p:spPr>
        <p:txBody>
          <a:bodyPr wrap="square" lIns="0" tIns="0" rIns="0" bIns="0" rtlCol="0"/>
          <a:lstStyle/>
          <a:p>
            <a:endParaRPr/>
          </a:p>
        </p:txBody>
      </p:sp>
      <p:sp>
        <p:nvSpPr>
          <p:cNvPr id="12" name="object 12"/>
          <p:cNvSpPr/>
          <p:nvPr/>
        </p:nvSpPr>
        <p:spPr>
          <a:xfrm>
            <a:off x="15748851" y="8551819"/>
            <a:ext cx="2539365" cy="1735455"/>
          </a:xfrm>
          <a:custGeom>
            <a:avLst/>
            <a:gdLst/>
            <a:ahLst/>
            <a:cxnLst/>
            <a:rect l="l" t="t" r="r" b="b"/>
            <a:pathLst>
              <a:path w="2539365" h="1735454">
                <a:moveTo>
                  <a:pt x="2539146" y="1735179"/>
                </a:moveTo>
                <a:lnTo>
                  <a:pt x="0" y="1735179"/>
                </a:lnTo>
                <a:lnTo>
                  <a:pt x="158" y="1728378"/>
                </a:lnTo>
                <a:lnTo>
                  <a:pt x="2513" y="1674346"/>
                </a:lnTo>
                <a:lnTo>
                  <a:pt x="6083" y="1619663"/>
                </a:lnTo>
                <a:lnTo>
                  <a:pt x="10969" y="1564453"/>
                </a:lnTo>
                <a:lnTo>
                  <a:pt x="17273" y="1508841"/>
                </a:lnTo>
                <a:lnTo>
                  <a:pt x="25097" y="1452950"/>
                </a:lnTo>
                <a:lnTo>
                  <a:pt x="34541" y="1396905"/>
                </a:lnTo>
                <a:lnTo>
                  <a:pt x="45707" y="1340831"/>
                </a:lnTo>
                <a:lnTo>
                  <a:pt x="58698" y="1284850"/>
                </a:lnTo>
                <a:lnTo>
                  <a:pt x="73614" y="1229089"/>
                </a:lnTo>
                <a:lnTo>
                  <a:pt x="90557" y="1173669"/>
                </a:lnTo>
                <a:lnTo>
                  <a:pt x="109628" y="1118717"/>
                </a:lnTo>
                <a:lnTo>
                  <a:pt x="130930" y="1064356"/>
                </a:lnTo>
                <a:lnTo>
                  <a:pt x="154563" y="1010710"/>
                </a:lnTo>
                <a:lnTo>
                  <a:pt x="180628" y="957904"/>
                </a:lnTo>
                <a:lnTo>
                  <a:pt x="209229" y="906061"/>
                </a:lnTo>
                <a:lnTo>
                  <a:pt x="240465" y="855306"/>
                </a:lnTo>
                <a:lnTo>
                  <a:pt x="282074" y="791554"/>
                </a:lnTo>
                <a:lnTo>
                  <a:pt x="321057" y="732564"/>
                </a:lnTo>
                <a:lnTo>
                  <a:pt x="357701" y="678058"/>
                </a:lnTo>
                <a:lnTo>
                  <a:pt x="392292" y="627762"/>
                </a:lnTo>
                <a:lnTo>
                  <a:pt x="425116" y="581399"/>
                </a:lnTo>
                <a:lnTo>
                  <a:pt x="456459" y="538694"/>
                </a:lnTo>
                <a:lnTo>
                  <a:pt x="486607" y="499371"/>
                </a:lnTo>
                <a:lnTo>
                  <a:pt x="515845" y="463154"/>
                </a:lnTo>
                <a:lnTo>
                  <a:pt x="544461" y="429768"/>
                </a:lnTo>
                <a:lnTo>
                  <a:pt x="572740" y="398936"/>
                </a:lnTo>
                <a:lnTo>
                  <a:pt x="600968" y="370383"/>
                </a:lnTo>
                <a:lnTo>
                  <a:pt x="629431" y="343833"/>
                </a:lnTo>
                <a:lnTo>
                  <a:pt x="658416" y="319010"/>
                </a:lnTo>
                <a:lnTo>
                  <a:pt x="719093" y="273443"/>
                </a:lnTo>
                <a:lnTo>
                  <a:pt x="751358" y="252147"/>
                </a:lnTo>
                <a:lnTo>
                  <a:pt x="785288" y="231476"/>
                </a:lnTo>
                <a:lnTo>
                  <a:pt x="821170" y="211153"/>
                </a:lnTo>
                <a:lnTo>
                  <a:pt x="859311" y="190891"/>
                </a:lnTo>
                <a:lnTo>
                  <a:pt x="899932" y="170448"/>
                </a:lnTo>
                <a:lnTo>
                  <a:pt x="943385" y="149515"/>
                </a:lnTo>
                <a:lnTo>
                  <a:pt x="989934" y="127828"/>
                </a:lnTo>
                <a:lnTo>
                  <a:pt x="1151014" y="55479"/>
                </a:lnTo>
                <a:lnTo>
                  <a:pt x="1205135" y="35502"/>
                </a:lnTo>
                <a:lnTo>
                  <a:pt x="1266703" y="20098"/>
                </a:lnTo>
                <a:lnTo>
                  <a:pt x="1335162" y="9134"/>
                </a:lnTo>
                <a:lnTo>
                  <a:pt x="1409954" y="2479"/>
                </a:lnTo>
                <a:lnTo>
                  <a:pt x="1449551" y="726"/>
                </a:lnTo>
                <a:lnTo>
                  <a:pt x="1490523" y="0"/>
                </a:lnTo>
                <a:lnTo>
                  <a:pt x="1532799" y="284"/>
                </a:lnTo>
                <a:lnTo>
                  <a:pt x="1576311" y="1564"/>
                </a:lnTo>
                <a:lnTo>
                  <a:pt x="1620988" y="3820"/>
                </a:lnTo>
                <a:lnTo>
                  <a:pt x="1666761" y="7039"/>
                </a:lnTo>
                <a:lnTo>
                  <a:pt x="1713561" y="11202"/>
                </a:lnTo>
                <a:lnTo>
                  <a:pt x="1761317" y="16293"/>
                </a:lnTo>
                <a:lnTo>
                  <a:pt x="1809960" y="22295"/>
                </a:lnTo>
                <a:lnTo>
                  <a:pt x="1859421" y="29193"/>
                </a:lnTo>
                <a:lnTo>
                  <a:pt x="1909629" y="36969"/>
                </a:lnTo>
                <a:lnTo>
                  <a:pt x="1960516" y="45607"/>
                </a:lnTo>
                <a:lnTo>
                  <a:pt x="2012011" y="55090"/>
                </a:lnTo>
                <a:lnTo>
                  <a:pt x="2064045" y="65403"/>
                </a:lnTo>
                <a:lnTo>
                  <a:pt x="2116549" y="76527"/>
                </a:lnTo>
                <a:lnTo>
                  <a:pt x="2169452" y="88448"/>
                </a:lnTo>
                <a:lnTo>
                  <a:pt x="2222685" y="101147"/>
                </a:lnTo>
                <a:lnTo>
                  <a:pt x="2276179" y="114610"/>
                </a:lnTo>
                <a:lnTo>
                  <a:pt x="2329863" y="128818"/>
                </a:lnTo>
                <a:lnTo>
                  <a:pt x="2383668" y="143756"/>
                </a:lnTo>
                <a:lnTo>
                  <a:pt x="2437525" y="159407"/>
                </a:lnTo>
                <a:lnTo>
                  <a:pt x="2491364" y="175755"/>
                </a:lnTo>
                <a:lnTo>
                  <a:pt x="2539146" y="190891"/>
                </a:lnTo>
                <a:lnTo>
                  <a:pt x="2539146" y="1735179"/>
                </a:lnTo>
                <a:close/>
              </a:path>
            </a:pathLst>
          </a:custGeom>
          <a:solidFill>
            <a:srgbClr val="A5583C"/>
          </a:solidFill>
        </p:spPr>
        <p:txBody>
          <a:bodyPr wrap="square" lIns="0" tIns="0" rIns="0" bIns="0" rtlCol="0"/>
          <a:lstStyle/>
          <a:p>
            <a:endParaRPr/>
          </a:p>
        </p:txBody>
      </p:sp>
      <p:pic>
        <p:nvPicPr>
          <p:cNvPr id="13" name="object 13"/>
          <p:cNvPicPr/>
          <p:nvPr/>
        </p:nvPicPr>
        <p:blipFill>
          <a:blip r:embed="rId2" cstate="print"/>
          <a:stretch>
            <a:fillRect/>
          </a:stretch>
        </p:blipFill>
        <p:spPr>
          <a:xfrm>
            <a:off x="745852" y="8376500"/>
            <a:ext cx="1047749" cy="1752599"/>
          </a:xfrm>
          <a:prstGeom prst="rect">
            <a:avLst/>
          </a:prstGeom>
        </p:spPr>
      </p:pic>
      <p:pic>
        <p:nvPicPr>
          <p:cNvPr id="14" name="object 14"/>
          <p:cNvPicPr/>
          <p:nvPr/>
        </p:nvPicPr>
        <p:blipFill>
          <a:blip r:embed="rId3" cstate="print"/>
          <a:stretch>
            <a:fillRect/>
          </a:stretch>
        </p:blipFill>
        <p:spPr>
          <a:xfrm>
            <a:off x="4061806" y="1187355"/>
            <a:ext cx="8068960" cy="66674"/>
          </a:xfrm>
          <a:prstGeom prst="rect">
            <a:avLst/>
          </a:prstGeom>
        </p:spPr>
      </p:pic>
      <p:pic>
        <p:nvPicPr>
          <p:cNvPr id="15" name="object 15"/>
          <p:cNvPicPr/>
          <p:nvPr/>
        </p:nvPicPr>
        <p:blipFill>
          <a:blip r:embed="rId4" cstate="print"/>
          <a:stretch>
            <a:fillRect/>
          </a:stretch>
        </p:blipFill>
        <p:spPr>
          <a:xfrm>
            <a:off x="2133600" y="2247900"/>
            <a:ext cx="13677899" cy="6553200"/>
          </a:xfrm>
          <a:prstGeom prst="rect">
            <a:avLst/>
          </a:prstGeom>
        </p:spPr>
      </p:pic>
      <p:sp>
        <p:nvSpPr>
          <p:cNvPr id="16" name="Rectangle 15"/>
          <p:cNvSpPr/>
          <p:nvPr/>
        </p:nvSpPr>
        <p:spPr>
          <a:xfrm>
            <a:off x="5867400" y="114300"/>
            <a:ext cx="4645824" cy="1107996"/>
          </a:xfrm>
          <a:prstGeom prst="rect">
            <a:avLst/>
          </a:prstGeom>
        </p:spPr>
        <p:txBody>
          <a:bodyPr wrap="none">
            <a:spAutoFit/>
          </a:bodyPr>
          <a:lstStyle/>
          <a:p>
            <a:r>
              <a:rPr lang="en-US" sz="6600" spc="495" dirty="0" smtClean="0"/>
              <a:t>BLOG PAGE</a:t>
            </a:r>
            <a:endParaRPr lang="en-US" sz="6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76640" y="1870831"/>
            <a:ext cx="14097000" cy="7056755"/>
          </a:xfrm>
          <a:custGeom>
            <a:avLst/>
            <a:gdLst/>
            <a:ahLst/>
            <a:cxnLst/>
            <a:rect l="l" t="t" r="r" b="b"/>
            <a:pathLst>
              <a:path w="14097000" h="7056755">
                <a:moveTo>
                  <a:pt x="14096404" y="7056239"/>
                </a:moveTo>
                <a:lnTo>
                  <a:pt x="0" y="7056239"/>
                </a:lnTo>
                <a:lnTo>
                  <a:pt x="0" y="0"/>
                </a:lnTo>
                <a:lnTo>
                  <a:pt x="14096404" y="0"/>
                </a:lnTo>
                <a:lnTo>
                  <a:pt x="14096404" y="7056239"/>
                </a:lnTo>
                <a:close/>
              </a:path>
            </a:pathLst>
          </a:custGeom>
          <a:solidFill>
            <a:srgbClr val="A5583C"/>
          </a:solidFill>
        </p:spPr>
        <p:txBody>
          <a:bodyPr wrap="square" lIns="0" tIns="0" rIns="0" bIns="0" rtlCol="0"/>
          <a:lstStyle/>
          <a:p>
            <a:endParaRPr/>
          </a:p>
        </p:txBody>
      </p:sp>
      <p:sp>
        <p:nvSpPr>
          <p:cNvPr id="3" name="object 3"/>
          <p:cNvSpPr/>
          <p:nvPr/>
        </p:nvSpPr>
        <p:spPr>
          <a:xfrm>
            <a:off x="17234979" y="9553923"/>
            <a:ext cx="441325" cy="399415"/>
          </a:xfrm>
          <a:custGeom>
            <a:avLst/>
            <a:gdLst/>
            <a:ahLst/>
            <a:cxnLst/>
            <a:rect l="l" t="t" r="r" b="b"/>
            <a:pathLst>
              <a:path w="441325" h="399415">
                <a:moveTo>
                  <a:pt x="111119" y="399095"/>
                </a:moveTo>
                <a:lnTo>
                  <a:pt x="70284" y="393293"/>
                </a:lnTo>
                <a:lnTo>
                  <a:pt x="36025" y="376718"/>
                </a:lnTo>
                <a:lnTo>
                  <a:pt x="11533" y="349089"/>
                </a:lnTo>
                <a:lnTo>
                  <a:pt x="0" y="310127"/>
                </a:lnTo>
                <a:lnTo>
                  <a:pt x="4617" y="259550"/>
                </a:lnTo>
                <a:lnTo>
                  <a:pt x="31199" y="208358"/>
                </a:lnTo>
                <a:lnTo>
                  <a:pt x="83966" y="148137"/>
                </a:lnTo>
                <a:lnTo>
                  <a:pt x="117341" y="117536"/>
                </a:lnTo>
                <a:lnTo>
                  <a:pt x="153870" y="88151"/>
                </a:lnTo>
                <a:lnTo>
                  <a:pt x="192422" y="61141"/>
                </a:lnTo>
                <a:lnTo>
                  <a:pt x="231865" y="37662"/>
                </a:lnTo>
                <a:lnTo>
                  <a:pt x="271070" y="18874"/>
                </a:lnTo>
                <a:lnTo>
                  <a:pt x="308906" y="5934"/>
                </a:lnTo>
                <a:lnTo>
                  <a:pt x="344241" y="0"/>
                </a:lnTo>
                <a:lnTo>
                  <a:pt x="375945" y="2229"/>
                </a:lnTo>
                <a:lnTo>
                  <a:pt x="402887" y="13780"/>
                </a:lnTo>
                <a:lnTo>
                  <a:pt x="423936" y="35811"/>
                </a:lnTo>
                <a:lnTo>
                  <a:pt x="437961" y="69479"/>
                </a:lnTo>
                <a:lnTo>
                  <a:pt x="441138" y="111370"/>
                </a:lnTo>
                <a:lnTo>
                  <a:pt x="431405" y="153623"/>
                </a:lnTo>
                <a:lnTo>
                  <a:pt x="411118" y="195285"/>
                </a:lnTo>
                <a:lnTo>
                  <a:pt x="382633" y="235404"/>
                </a:lnTo>
                <a:lnTo>
                  <a:pt x="348309" y="273026"/>
                </a:lnTo>
                <a:lnTo>
                  <a:pt x="310501" y="307200"/>
                </a:lnTo>
                <a:lnTo>
                  <a:pt x="271568" y="336973"/>
                </a:lnTo>
                <a:lnTo>
                  <a:pt x="233864" y="361392"/>
                </a:lnTo>
                <a:lnTo>
                  <a:pt x="199749" y="379505"/>
                </a:lnTo>
                <a:lnTo>
                  <a:pt x="155338" y="394406"/>
                </a:lnTo>
                <a:lnTo>
                  <a:pt x="111119" y="399095"/>
                </a:lnTo>
                <a:close/>
              </a:path>
            </a:pathLst>
          </a:custGeom>
          <a:solidFill>
            <a:srgbClr val="000000"/>
          </a:solidFill>
        </p:spPr>
        <p:txBody>
          <a:bodyPr wrap="square" lIns="0" tIns="0" rIns="0" bIns="0" rtlCol="0"/>
          <a:lstStyle/>
          <a:p>
            <a:endParaRPr/>
          </a:p>
        </p:txBody>
      </p:sp>
      <p:sp>
        <p:nvSpPr>
          <p:cNvPr id="4" name="object 4"/>
          <p:cNvSpPr/>
          <p:nvPr/>
        </p:nvSpPr>
        <p:spPr>
          <a:xfrm>
            <a:off x="16216684" y="10261195"/>
            <a:ext cx="172720" cy="26034"/>
          </a:xfrm>
          <a:custGeom>
            <a:avLst/>
            <a:gdLst/>
            <a:ahLst/>
            <a:cxnLst/>
            <a:rect l="l" t="t" r="r" b="b"/>
            <a:pathLst>
              <a:path w="172719" h="26034">
                <a:moveTo>
                  <a:pt x="172531" y="25804"/>
                </a:moveTo>
                <a:lnTo>
                  <a:pt x="0" y="25804"/>
                </a:lnTo>
                <a:lnTo>
                  <a:pt x="20870" y="15073"/>
                </a:lnTo>
                <a:lnTo>
                  <a:pt x="72913" y="0"/>
                </a:lnTo>
                <a:lnTo>
                  <a:pt x="124164" y="131"/>
                </a:lnTo>
                <a:lnTo>
                  <a:pt x="168051" y="21963"/>
                </a:lnTo>
                <a:lnTo>
                  <a:pt x="172531" y="25804"/>
                </a:lnTo>
                <a:close/>
              </a:path>
            </a:pathLst>
          </a:custGeom>
          <a:solidFill>
            <a:srgbClr val="000000"/>
          </a:solidFill>
        </p:spPr>
        <p:txBody>
          <a:bodyPr wrap="square" lIns="0" tIns="0" rIns="0" bIns="0" rtlCol="0"/>
          <a:lstStyle/>
          <a:p>
            <a:endParaRPr/>
          </a:p>
        </p:txBody>
      </p:sp>
      <p:sp>
        <p:nvSpPr>
          <p:cNvPr id="5" name="object 5"/>
          <p:cNvSpPr/>
          <p:nvPr/>
        </p:nvSpPr>
        <p:spPr>
          <a:xfrm>
            <a:off x="17743053" y="8950128"/>
            <a:ext cx="353060" cy="322580"/>
          </a:xfrm>
          <a:custGeom>
            <a:avLst/>
            <a:gdLst/>
            <a:ahLst/>
            <a:cxnLst/>
            <a:rect l="l" t="t" r="r" b="b"/>
            <a:pathLst>
              <a:path w="353059" h="322579">
                <a:moveTo>
                  <a:pt x="73213" y="322066"/>
                </a:moveTo>
                <a:lnTo>
                  <a:pt x="46058" y="317407"/>
                </a:lnTo>
                <a:lnTo>
                  <a:pt x="23936" y="301842"/>
                </a:lnTo>
                <a:lnTo>
                  <a:pt x="8150" y="273739"/>
                </a:lnTo>
                <a:lnTo>
                  <a:pt x="0" y="231464"/>
                </a:lnTo>
                <a:lnTo>
                  <a:pt x="6771" y="186698"/>
                </a:lnTo>
                <a:lnTo>
                  <a:pt x="29436" y="142379"/>
                </a:lnTo>
                <a:lnTo>
                  <a:pt x="62401" y="101181"/>
                </a:lnTo>
                <a:lnTo>
                  <a:pt x="100069" y="65783"/>
                </a:lnTo>
                <a:lnTo>
                  <a:pt x="136845" y="38858"/>
                </a:lnTo>
                <a:lnTo>
                  <a:pt x="183107" y="15073"/>
                </a:lnTo>
                <a:lnTo>
                  <a:pt x="235150" y="0"/>
                </a:lnTo>
                <a:lnTo>
                  <a:pt x="286401" y="131"/>
                </a:lnTo>
                <a:lnTo>
                  <a:pt x="330287" y="21963"/>
                </a:lnTo>
                <a:lnTo>
                  <a:pt x="352487" y="64241"/>
                </a:lnTo>
                <a:lnTo>
                  <a:pt x="351194" y="90494"/>
                </a:lnTo>
                <a:lnTo>
                  <a:pt x="329442" y="142764"/>
                </a:lnTo>
                <a:lnTo>
                  <a:pt x="294949" y="186533"/>
                </a:lnTo>
                <a:lnTo>
                  <a:pt x="238955" y="238949"/>
                </a:lnTo>
                <a:lnTo>
                  <a:pt x="206148" y="264316"/>
                </a:lnTo>
                <a:lnTo>
                  <a:pt x="171869" y="286944"/>
                </a:lnTo>
                <a:lnTo>
                  <a:pt x="137419" y="305201"/>
                </a:lnTo>
                <a:lnTo>
                  <a:pt x="73213" y="322066"/>
                </a:lnTo>
                <a:close/>
              </a:path>
            </a:pathLst>
          </a:custGeom>
          <a:solidFill>
            <a:srgbClr val="000000"/>
          </a:solidFill>
        </p:spPr>
        <p:txBody>
          <a:bodyPr wrap="square" lIns="0" tIns="0" rIns="0" bIns="0" rtlCol="0"/>
          <a:lstStyle/>
          <a:p>
            <a:endParaRPr/>
          </a:p>
        </p:txBody>
      </p:sp>
      <p:sp>
        <p:nvSpPr>
          <p:cNvPr id="6" name="object 6"/>
          <p:cNvSpPr/>
          <p:nvPr/>
        </p:nvSpPr>
        <p:spPr>
          <a:xfrm>
            <a:off x="17840937" y="9628411"/>
            <a:ext cx="408305" cy="358775"/>
          </a:xfrm>
          <a:custGeom>
            <a:avLst/>
            <a:gdLst/>
            <a:ahLst/>
            <a:cxnLst/>
            <a:rect l="l" t="t" r="r" b="b"/>
            <a:pathLst>
              <a:path w="408305" h="358775">
                <a:moveTo>
                  <a:pt x="99307" y="358243"/>
                </a:moveTo>
                <a:lnTo>
                  <a:pt x="48301" y="344653"/>
                </a:lnTo>
                <a:lnTo>
                  <a:pt x="13867" y="313983"/>
                </a:lnTo>
                <a:lnTo>
                  <a:pt x="0" y="269748"/>
                </a:lnTo>
                <a:lnTo>
                  <a:pt x="2026" y="243643"/>
                </a:lnTo>
                <a:lnTo>
                  <a:pt x="26498" y="185654"/>
                </a:lnTo>
                <a:lnTo>
                  <a:pt x="49941" y="154650"/>
                </a:lnTo>
                <a:lnTo>
                  <a:pt x="84298" y="116980"/>
                </a:lnTo>
                <a:lnTo>
                  <a:pt x="120844" y="81987"/>
                </a:lnTo>
                <a:lnTo>
                  <a:pt x="160147" y="51129"/>
                </a:lnTo>
                <a:lnTo>
                  <a:pt x="202775" y="25868"/>
                </a:lnTo>
                <a:lnTo>
                  <a:pt x="249296" y="7661"/>
                </a:lnTo>
                <a:lnTo>
                  <a:pt x="293152" y="0"/>
                </a:lnTo>
                <a:lnTo>
                  <a:pt x="331585" y="2746"/>
                </a:lnTo>
                <a:lnTo>
                  <a:pt x="363428" y="14795"/>
                </a:lnTo>
                <a:lnTo>
                  <a:pt x="387511" y="35041"/>
                </a:lnTo>
                <a:lnTo>
                  <a:pt x="402667" y="62380"/>
                </a:lnTo>
                <a:lnTo>
                  <a:pt x="407729" y="95704"/>
                </a:lnTo>
                <a:lnTo>
                  <a:pt x="401527" y="133910"/>
                </a:lnTo>
                <a:lnTo>
                  <a:pt x="382895" y="175890"/>
                </a:lnTo>
                <a:lnTo>
                  <a:pt x="350663" y="220541"/>
                </a:lnTo>
                <a:lnTo>
                  <a:pt x="311813" y="261373"/>
                </a:lnTo>
                <a:lnTo>
                  <a:pt x="273111" y="294419"/>
                </a:lnTo>
                <a:lnTo>
                  <a:pt x="235058" y="320119"/>
                </a:lnTo>
                <a:lnTo>
                  <a:pt x="198151" y="338912"/>
                </a:lnTo>
                <a:lnTo>
                  <a:pt x="129777" y="357534"/>
                </a:lnTo>
                <a:lnTo>
                  <a:pt x="99307" y="358243"/>
                </a:lnTo>
                <a:close/>
              </a:path>
            </a:pathLst>
          </a:custGeom>
          <a:solidFill>
            <a:srgbClr val="000000"/>
          </a:solidFill>
        </p:spPr>
        <p:txBody>
          <a:bodyPr wrap="square" lIns="0" tIns="0" rIns="0" bIns="0" rtlCol="0"/>
          <a:lstStyle/>
          <a:p>
            <a:endParaRPr/>
          </a:p>
        </p:txBody>
      </p:sp>
      <p:sp>
        <p:nvSpPr>
          <p:cNvPr id="7" name="object 7"/>
          <p:cNvSpPr/>
          <p:nvPr/>
        </p:nvSpPr>
        <p:spPr>
          <a:xfrm>
            <a:off x="16762117" y="9336123"/>
            <a:ext cx="408305" cy="358775"/>
          </a:xfrm>
          <a:custGeom>
            <a:avLst/>
            <a:gdLst/>
            <a:ahLst/>
            <a:cxnLst/>
            <a:rect l="l" t="t" r="r" b="b"/>
            <a:pathLst>
              <a:path w="408305" h="358775">
                <a:moveTo>
                  <a:pt x="99054" y="358243"/>
                </a:moveTo>
                <a:lnTo>
                  <a:pt x="48111" y="344653"/>
                </a:lnTo>
                <a:lnTo>
                  <a:pt x="13770" y="313983"/>
                </a:lnTo>
                <a:lnTo>
                  <a:pt x="0" y="269748"/>
                </a:lnTo>
                <a:lnTo>
                  <a:pt x="2069" y="243643"/>
                </a:lnTo>
                <a:lnTo>
                  <a:pt x="26597" y="185654"/>
                </a:lnTo>
                <a:lnTo>
                  <a:pt x="50048" y="154650"/>
                </a:lnTo>
                <a:lnTo>
                  <a:pt x="84405" y="116980"/>
                </a:lnTo>
                <a:lnTo>
                  <a:pt x="120951" y="81987"/>
                </a:lnTo>
                <a:lnTo>
                  <a:pt x="160254" y="51129"/>
                </a:lnTo>
                <a:lnTo>
                  <a:pt x="202883" y="25868"/>
                </a:lnTo>
                <a:lnTo>
                  <a:pt x="249403" y="7661"/>
                </a:lnTo>
                <a:lnTo>
                  <a:pt x="293259" y="0"/>
                </a:lnTo>
                <a:lnTo>
                  <a:pt x="331693" y="2746"/>
                </a:lnTo>
                <a:lnTo>
                  <a:pt x="363535" y="14795"/>
                </a:lnTo>
                <a:lnTo>
                  <a:pt x="387618" y="35041"/>
                </a:lnTo>
                <a:lnTo>
                  <a:pt x="402775" y="62380"/>
                </a:lnTo>
                <a:lnTo>
                  <a:pt x="407836" y="95704"/>
                </a:lnTo>
                <a:lnTo>
                  <a:pt x="401634" y="133910"/>
                </a:lnTo>
                <a:lnTo>
                  <a:pt x="383002" y="175890"/>
                </a:lnTo>
                <a:lnTo>
                  <a:pt x="350770" y="220541"/>
                </a:lnTo>
                <a:lnTo>
                  <a:pt x="311788" y="261373"/>
                </a:lnTo>
                <a:lnTo>
                  <a:pt x="272986" y="294419"/>
                </a:lnTo>
                <a:lnTo>
                  <a:pt x="234862" y="320119"/>
                </a:lnTo>
                <a:lnTo>
                  <a:pt x="197910" y="338912"/>
                </a:lnTo>
                <a:lnTo>
                  <a:pt x="129509" y="357534"/>
                </a:lnTo>
                <a:lnTo>
                  <a:pt x="99054" y="358243"/>
                </a:lnTo>
                <a:close/>
              </a:path>
            </a:pathLst>
          </a:custGeom>
          <a:solidFill>
            <a:srgbClr val="000000"/>
          </a:solidFill>
        </p:spPr>
        <p:txBody>
          <a:bodyPr wrap="square" lIns="0" tIns="0" rIns="0" bIns="0" rtlCol="0"/>
          <a:lstStyle/>
          <a:p>
            <a:endParaRPr/>
          </a:p>
        </p:txBody>
      </p:sp>
      <p:sp>
        <p:nvSpPr>
          <p:cNvPr id="8" name="object 8"/>
          <p:cNvSpPr/>
          <p:nvPr/>
        </p:nvSpPr>
        <p:spPr>
          <a:xfrm>
            <a:off x="17638645" y="10202296"/>
            <a:ext cx="317500" cy="85090"/>
          </a:xfrm>
          <a:custGeom>
            <a:avLst/>
            <a:gdLst/>
            <a:ahLst/>
            <a:cxnLst/>
            <a:rect l="l" t="t" r="r" b="b"/>
            <a:pathLst>
              <a:path w="317500" h="85090">
                <a:moveTo>
                  <a:pt x="316878" y="84702"/>
                </a:moveTo>
                <a:lnTo>
                  <a:pt x="0" y="84702"/>
                </a:lnTo>
                <a:lnTo>
                  <a:pt x="38729" y="59743"/>
                </a:lnTo>
                <a:lnTo>
                  <a:pt x="85531" y="35136"/>
                </a:lnTo>
                <a:lnTo>
                  <a:pt x="131781" y="16285"/>
                </a:lnTo>
                <a:lnTo>
                  <a:pt x="175627" y="4226"/>
                </a:lnTo>
                <a:lnTo>
                  <a:pt x="215213" y="0"/>
                </a:lnTo>
                <a:lnTo>
                  <a:pt x="248688" y="4643"/>
                </a:lnTo>
                <a:lnTo>
                  <a:pt x="297271" y="32478"/>
                </a:lnTo>
                <a:lnTo>
                  <a:pt x="311491" y="52100"/>
                </a:lnTo>
                <a:lnTo>
                  <a:pt x="317385" y="76965"/>
                </a:lnTo>
                <a:lnTo>
                  <a:pt x="316878" y="84702"/>
                </a:lnTo>
                <a:close/>
              </a:path>
            </a:pathLst>
          </a:custGeom>
          <a:solidFill>
            <a:srgbClr val="000000"/>
          </a:solidFill>
        </p:spPr>
        <p:txBody>
          <a:bodyPr wrap="square" lIns="0" tIns="0" rIns="0" bIns="0" rtlCol="0"/>
          <a:lstStyle/>
          <a:p>
            <a:endParaRPr/>
          </a:p>
        </p:txBody>
      </p:sp>
      <p:grpSp>
        <p:nvGrpSpPr>
          <p:cNvPr id="9" name="object 9"/>
          <p:cNvGrpSpPr/>
          <p:nvPr/>
        </p:nvGrpSpPr>
        <p:grpSpPr>
          <a:xfrm>
            <a:off x="16182691" y="566722"/>
            <a:ext cx="2105660" cy="5316855"/>
            <a:chOff x="16182691" y="566722"/>
            <a:chExt cx="2105660" cy="5316855"/>
          </a:xfrm>
        </p:grpSpPr>
        <p:sp>
          <p:nvSpPr>
            <p:cNvPr id="10" name="object 10"/>
            <p:cNvSpPr/>
            <p:nvPr/>
          </p:nvSpPr>
          <p:spPr>
            <a:xfrm>
              <a:off x="17344815" y="2525223"/>
              <a:ext cx="943610" cy="2640965"/>
            </a:xfrm>
            <a:custGeom>
              <a:avLst/>
              <a:gdLst/>
              <a:ahLst/>
              <a:cxnLst/>
              <a:rect l="l" t="t" r="r" b="b"/>
              <a:pathLst>
                <a:path w="943609" h="2640965">
                  <a:moveTo>
                    <a:pt x="943184" y="2640574"/>
                  </a:moveTo>
                  <a:lnTo>
                    <a:pt x="0" y="2091812"/>
                  </a:lnTo>
                  <a:lnTo>
                    <a:pt x="0" y="548762"/>
                  </a:lnTo>
                  <a:lnTo>
                    <a:pt x="943184" y="0"/>
                  </a:lnTo>
                  <a:lnTo>
                    <a:pt x="943184" y="2640574"/>
                  </a:lnTo>
                  <a:close/>
                </a:path>
              </a:pathLst>
            </a:custGeom>
            <a:solidFill>
              <a:srgbClr val="A5583C"/>
            </a:solidFill>
          </p:spPr>
          <p:txBody>
            <a:bodyPr wrap="square" lIns="0" tIns="0" rIns="0" bIns="0" rtlCol="0"/>
            <a:lstStyle/>
            <a:p>
              <a:endParaRPr/>
            </a:p>
          </p:txBody>
        </p:sp>
        <p:sp>
          <p:nvSpPr>
            <p:cNvPr id="11" name="object 11"/>
            <p:cNvSpPr/>
            <p:nvPr/>
          </p:nvSpPr>
          <p:spPr>
            <a:xfrm>
              <a:off x="16182683" y="566724"/>
              <a:ext cx="2005330" cy="5316855"/>
            </a:xfrm>
            <a:custGeom>
              <a:avLst/>
              <a:gdLst/>
              <a:ahLst/>
              <a:cxnLst/>
              <a:rect l="l" t="t" r="r" b="b"/>
              <a:pathLst>
                <a:path w="2005330" h="5316855">
                  <a:moveTo>
                    <a:pt x="1927123" y="4574425"/>
                  </a:moveTo>
                  <a:lnTo>
                    <a:pt x="1501863" y="4327004"/>
                  </a:lnTo>
                  <a:lnTo>
                    <a:pt x="1076604" y="4574425"/>
                  </a:lnTo>
                  <a:lnTo>
                    <a:pt x="1076604" y="5069268"/>
                  </a:lnTo>
                  <a:lnTo>
                    <a:pt x="1501863" y="5316690"/>
                  </a:lnTo>
                  <a:lnTo>
                    <a:pt x="1927123" y="5069268"/>
                  </a:lnTo>
                  <a:lnTo>
                    <a:pt x="1927123" y="4574425"/>
                  </a:lnTo>
                  <a:close/>
                </a:path>
                <a:path w="2005330" h="5316855">
                  <a:moveTo>
                    <a:pt x="2005241" y="583349"/>
                  </a:moveTo>
                  <a:lnTo>
                    <a:pt x="1002626" y="0"/>
                  </a:lnTo>
                  <a:lnTo>
                    <a:pt x="0" y="583349"/>
                  </a:lnTo>
                  <a:lnTo>
                    <a:pt x="0" y="1750034"/>
                  </a:lnTo>
                  <a:lnTo>
                    <a:pt x="1002626" y="2333383"/>
                  </a:lnTo>
                  <a:lnTo>
                    <a:pt x="2005241" y="1750034"/>
                  </a:lnTo>
                  <a:lnTo>
                    <a:pt x="2005241" y="583349"/>
                  </a:lnTo>
                  <a:close/>
                </a:path>
              </a:pathLst>
            </a:custGeom>
            <a:solidFill>
              <a:srgbClr val="000000"/>
            </a:solidFill>
          </p:spPr>
          <p:txBody>
            <a:bodyPr wrap="square" lIns="0" tIns="0" rIns="0" bIns="0" rtlCol="0"/>
            <a:lstStyle/>
            <a:p>
              <a:endParaRPr/>
            </a:p>
          </p:txBody>
        </p:sp>
      </p:grpSp>
      <p:sp>
        <p:nvSpPr>
          <p:cNvPr id="12" name="object 12"/>
          <p:cNvSpPr/>
          <p:nvPr/>
        </p:nvSpPr>
        <p:spPr>
          <a:xfrm>
            <a:off x="0" y="1"/>
            <a:ext cx="1315720" cy="1435100"/>
          </a:xfrm>
          <a:custGeom>
            <a:avLst/>
            <a:gdLst/>
            <a:ahLst/>
            <a:cxnLst/>
            <a:rect l="l" t="t" r="r" b="b"/>
            <a:pathLst>
              <a:path w="1315720" h="1435100">
                <a:moveTo>
                  <a:pt x="104260" y="1435100"/>
                </a:moveTo>
                <a:lnTo>
                  <a:pt x="73230" y="1435100"/>
                </a:lnTo>
                <a:lnTo>
                  <a:pt x="70506" y="1422400"/>
                </a:lnTo>
                <a:lnTo>
                  <a:pt x="56204" y="1384300"/>
                </a:lnTo>
                <a:lnTo>
                  <a:pt x="47435" y="1346200"/>
                </a:lnTo>
                <a:lnTo>
                  <a:pt x="40199" y="1320800"/>
                </a:lnTo>
                <a:lnTo>
                  <a:pt x="33985" y="1282700"/>
                </a:lnTo>
                <a:lnTo>
                  <a:pt x="28281" y="1257300"/>
                </a:lnTo>
                <a:lnTo>
                  <a:pt x="24610" y="1231900"/>
                </a:lnTo>
                <a:lnTo>
                  <a:pt x="20875" y="1206500"/>
                </a:lnTo>
                <a:lnTo>
                  <a:pt x="17267" y="1181100"/>
                </a:lnTo>
                <a:lnTo>
                  <a:pt x="11531" y="1143000"/>
                </a:lnTo>
                <a:lnTo>
                  <a:pt x="6892" y="1104900"/>
                </a:lnTo>
                <a:lnTo>
                  <a:pt x="4444" y="1079500"/>
                </a:lnTo>
                <a:lnTo>
                  <a:pt x="1390" y="1054100"/>
                </a:lnTo>
                <a:lnTo>
                  <a:pt x="0" y="1054100"/>
                </a:lnTo>
                <a:lnTo>
                  <a:pt x="0" y="0"/>
                </a:lnTo>
                <a:lnTo>
                  <a:pt x="120903" y="0"/>
                </a:lnTo>
                <a:lnTo>
                  <a:pt x="118179" y="12700"/>
                </a:lnTo>
                <a:lnTo>
                  <a:pt x="110007" y="25400"/>
                </a:lnTo>
                <a:lnTo>
                  <a:pt x="108645" y="25400"/>
                </a:lnTo>
                <a:lnTo>
                  <a:pt x="108538" y="38100"/>
                </a:lnTo>
                <a:lnTo>
                  <a:pt x="109326" y="50800"/>
                </a:lnTo>
                <a:lnTo>
                  <a:pt x="111135" y="50800"/>
                </a:lnTo>
                <a:lnTo>
                  <a:pt x="114093" y="63500"/>
                </a:lnTo>
                <a:lnTo>
                  <a:pt x="117583" y="63500"/>
                </a:lnTo>
                <a:lnTo>
                  <a:pt x="120052" y="76200"/>
                </a:lnTo>
                <a:lnTo>
                  <a:pt x="20790" y="76200"/>
                </a:lnTo>
                <a:lnTo>
                  <a:pt x="20109" y="88900"/>
                </a:lnTo>
                <a:lnTo>
                  <a:pt x="15341" y="88900"/>
                </a:lnTo>
                <a:lnTo>
                  <a:pt x="14660" y="101600"/>
                </a:lnTo>
                <a:lnTo>
                  <a:pt x="14384" y="101600"/>
                </a:lnTo>
                <a:lnTo>
                  <a:pt x="14490" y="114300"/>
                </a:lnTo>
                <a:lnTo>
                  <a:pt x="14852" y="127000"/>
                </a:lnTo>
                <a:lnTo>
                  <a:pt x="15342" y="127000"/>
                </a:lnTo>
                <a:lnTo>
                  <a:pt x="18066" y="139700"/>
                </a:lnTo>
                <a:lnTo>
                  <a:pt x="17385" y="139700"/>
                </a:lnTo>
                <a:lnTo>
                  <a:pt x="16150" y="165100"/>
                </a:lnTo>
                <a:lnTo>
                  <a:pt x="17214" y="190500"/>
                </a:lnTo>
                <a:lnTo>
                  <a:pt x="18534" y="203200"/>
                </a:lnTo>
                <a:lnTo>
                  <a:pt x="18066" y="228600"/>
                </a:lnTo>
                <a:lnTo>
                  <a:pt x="17438" y="254000"/>
                </a:lnTo>
                <a:lnTo>
                  <a:pt x="18151" y="266700"/>
                </a:lnTo>
                <a:lnTo>
                  <a:pt x="19502" y="279400"/>
                </a:lnTo>
                <a:lnTo>
                  <a:pt x="20790" y="292100"/>
                </a:lnTo>
                <a:lnTo>
                  <a:pt x="22471" y="317500"/>
                </a:lnTo>
                <a:lnTo>
                  <a:pt x="23514" y="355600"/>
                </a:lnTo>
                <a:lnTo>
                  <a:pt x="24046" y="381000"/>
                </a:lnTo>
                <a:lnTo>
                  <a:pt x="24195" y="406400"/>
                </a:lnTo>
                <a:lnTo>
                  <a:pt x="24663" y="431800"/>
                </a:lnTo>
                <a:lnTo>
                  <a:pt x="25898" y="457200"/>
                </a:lnTo>
                <a:lnTo>
                  <a:pt x="27643" y="495300"/>
                </a:lnTo>
                <a:lnTo>
                  <a:pt x="29643" y="520700"/>
                </a:lnTo>
                <a:lnTo>
                  <a:pt x="31303" y="533400"/>
                </a:lnTo>
                <a:lnTo>
                  <a:pt x="32708" y="558800"/>
                </a:lnTo>
                <a:lnTo>
                  <a:pt x="33091" y="571500"/>
                </a:lnTo>
                <a:lnTo>
                  <a:pt x="31686" y="596900"/>
                </a:lnTo>
                <a:lnTo>
                  <a:pt x="34336" y="609600"/>
                </a:lnTo>
                <a:lnTo>
                  <a:pt x="34496" y="622300"/>
                </a:lnTo>
                <a:lnTo>
                  <a:pt x="34272" y="635000"/>
                </a:lnTo>
                <a:lnTo>
                  <a:pt x="35773" y="647700"/>
                </a:lnTo>
                <a:lnTo>
                  <a:pt x="38337" y="660400"/>
                </a:lnTo>
                <a:lnTo>
                  <a:pt x="39944" y="673100"/>
                </a:lnTo>
                <a:lnTo>
                  <a:pt x="40657" y="685800"/>
                </a:lnTo>
                <a:lnTo>
                  <a:pt x="40540" y="698500"/>
                </a:lnTo>
                <a:lnTo>
                  <a:pt x="40881" y="711200"/>
                </a:lnTo>
                <a:lnTo>
                  <a:pt x="41732" y="711200"/>
                </a:lnTo>
                <a:lnTo>
                  <a:pt x="43945" y="736600"/>
                </a:lnTo>
                <a:lnTo>
                  <a:pt x="44914" y="749300"/>
                </a:lnTo>
                <a:lnTo>
                  <a:pt x="45563" y="749300"/>
                </a:lnTo>
                <a:lnTo>
                  <a:pt x="45573" y="762000"/>
                </a:lnTo>
                <a:lnTo>
                  <a:pt x="44626" y="774700"/>
                </a:lnTo>
                <a:lnTo>
                  <a:pt x="43264" y="774700"/>
                </a:lnTo>
                <a:lnTo>
                  <a:pt x="43945" y="787400"/>
                </a:lnTo>
                <a:lnTo>
                  <a:pt x="44626" y="787400"/>
                </a:lnTo>
                <a:lnTo>
                  <a:pt x="48840" y="825500"/>
                </a:lnTo>
                <a:lnTo>
                  <a:pt x="52288" y="850900"/>
                </a:lnTo>
                <a:lnTo>
                  <a:pt x="54970" y="876300"/>
                </a:lnTo>
                <a:lnTo>
                  <a:pt x="57630" y="914400"/>
                </a:lnTo>
                <a:lnTo>
                  <a:pt x="58758" y="927100"/>
                </a:lnTo>
                <a:lnTo>
                  <a:pt x="60141" y="939800"/>
                </a:lnTo>
                <a:lnTo>
                  <a:pt x="61652" y="952500"/>
                </a:lnTo>
                <a:lnTo>
                  <a:pt x="63217" y="952500"/>
                </a:lnTo>
                <a:lnTo>
                  <a:pt x="64462" y="965200"/>
                </a:lnTo>
                <a:lnTo>
                  <a:pt x="64813" y="977900"/>
                </a:lnTo>
                <a:lnTo>
                  <a:pt x="63696" y="990600"/>
                </a:lnTo>
                <a:lnTo>
                  <a:pt x="66962" y="1016000"/>
                </a:lnTo>
                <a:lnTo>
                  <a:pt x="68378" y="1028700"/>
                </a:lnTo>
                <a:lnTo>
                  <a:pt x="69155" y="1041400"/>
                </a:lnTo>
                <a:lnTo>
                  <a:pt x="70506" y="1066800"/>
                </a:lnTo>
                <a:lnTo>
                  <a:pt x="76476" y="1104900"/>
                </a:lnTo>
                <a:lnTo>
                  <a:pt x="81999" y="1143000"/>
                </a:lnTo>
                <a:lnTo>
                  <a:pt x="86883" y="1181100"/>
                </a:lnTo>
                <a:lnTo>
                  <a:pt x="90937" y="1231900"/>
                </a:lnTo>
                <a:lnTo>
                  <a:pt x="94311" y="1257300"/>
                </a:lnTo>
                <a:lnTo>
                  <a:pt x="99025" y="1282700"/>
                </a:lnTo>
                <a:lnTo>
                  <a:pt x="104633" y="1308100"/>
                </a:lnTo>
                <a:lnTo>
                  <a:pt x="110688" y="1346200"/>
                </a:lnTo>
                <a:lnTo>
                  <a:pt x="113646" y="1358900"/>
                </a:lnTo>
                <a:lnTo>
                  <a:pt x="115455" y="1371600"/>
                </a:lnTo>
                <a:lnTo>
                  <a:pt x="116242" y="1397000"/>
                </a:lnTo>
                <a:lnTo>
                  <a:pt x="116136" y="1409700"/>
                </a:lnTo>
                <a:lnTo>
                  <a:pt x="114646" y="1422400"/>
                </a:lnTo>
                <a:lnTo>
                  <a:pt x="110858" y="1422400"/>
                </a:lnTo>
                <a:lnTo>
                  <a:pt x="104260" y="1435100"/>
                </a:lnTo>
                <a:close/>
              </a:path>
              <a:path w="1315720" h="1435100">
                <a:moveTo>
                  <a:pt x="226550" y="12700"/>
                </a:moveTo>
                <a:lnTo>
                  <a:pt x="137727" y="12700"/>
                </a:lnTo>
                <a:lnTo>
                  <a:pt x="131119" y="0"/>
                </a:lnTo>
                <a:lnTo>
                  <a:pt x="222666" y="0"/>
                </a:lnTo>
                <a:lnTo>
                  <a:pt x="226550" y="12700"/>
                </a:lnTo>
                <a:close/>
              </a:path>
              <a:path w="1315720" h="1435100">
                <a:moveTo>
                  <a:pt x="1033503" y="609600"/>
                </a:moveTo>
                <a:lnTo>
                  <a:pt x="1000238" y="609600"/>
                </a:lnTo>
                <a:lnTo>
                  <a:pt x="987532" y="596900"/>
                </a:lnTo>
                <a:lnTo>
                  <a:pt x="975337" y="596900"/>
                </a:lnTo>
                <a:lnTo>
                  <a:pt x="964036" y="584200"/>
                </a:lnTo>
                <a:lnTo>
                  <a:pt x="953682" y="584200"/>
                </a:lnTo>
                <a:lnTo>
                  <a:pt x="942498" y="571500"/>
                </a:lnTo>
                <a:lnTo>
                  <a:pt x="931186" y="558800"/>
                </a:lnTo>
                <a:lnTo>
                  <a:pt x="920449" y="558800"/>
                </a:lnTo>
                <a:lnTo>
                  <a:pt x="904902" y="546100"/>
                </a:lnTo>
                <a:lnTo>
                  <a:pt x="873042" y="520700"/>
                </a:lnTo>
                <a:lnTo>
                  <a:pt x="857112" y="495300"/>
                </a:lnTo>
                <a:lnTo>
                  <a:pt x="846641" y="495300"/>
                </a:lnTo>
                <a:lnTo>
                  <a:pt x="841693" y="482600"/>
                </a:lnTo>
                <a:lnTo>
                  <a:pt x="831233" y="482600"/>
                </a:lnTo>
                <a:lnTo>
                  <a:pt x="827146" y="469900"/>
                </a:lnTo>
                <a:lnTo>
                  <a:pt x="821017" y="469900"/>
                </a:lnTo>
                <a:lnTo>
                  <a:pt x="811291" y="457200"/>
                </a:lnTo>
                <a:lnTo>
                  <a:pt x="802458" y="457200"/>
                </a:lnTo>
                <a:lnTo>
                  <a:pt x="794392" y="444500"/>
                </a:lnTo>
                <a:lnTo>
                  <a:pt x="786965" y="431800"/>
                </a:lnTo>
                <a:lnTo>
                  <a:pt x="778792" y="431800"/>
                </a:lnTo>
                <a:lnTo>
                  <a:pt x="770396" y="419100"/>
                </a:lnTo>
                <a:lnTo>
                  <a:pt x="763213" y="419100"/>
                </a:lnTo>
                <a:lnTo>
                  <a:pt x="756669" y="406400"/>
                </a:lnTo>
                <a:lnTo>
                  <a:pt x="750188" y="406400"/>
                </a:lnTo>
                <a:lnTo>
                  <a:pt x="686851" y="342900"/>
                </a:lnTo>
                <a:lnTo>
                  <a:pt x="677646" y="342900"/>
                </a:lnTo>
                <a:lnTo>
                  <a:pt x="668378" y="330200"/>
                </a:lnTo>
                <a:lnTo>
                  <a:pt x="658981" y="317500"/>
                </a:lnTo>
                <a:lnTo>
                  <a:pt x="649394" y="317500"/>
                </a:lnTo>
                <a:lnTo>
                  <a:pt x="630122" y="292100"/>
                </a:lnTo>
                <a:lnTo>
                  <a:pt x="611170" y="279400"/>
                </a:lnTo>
                <a:lnTo>
                  <a:pt x="592601" y="266700"/>
                </a:lnTo>
                <a:lnTo>
                  <a:pt x="574479" y="254000"/>
                </a:lnTo>
                <a:lnTo>
                  <a:pt x="571073" y="241300"/>
                </a:lnTo>
                <a:lnTo>
                  <a:pt x="554728" y="241300"/>
                </a:lnTo>
                <a:lnTo>
                  <a:pt x="552004" y="228600"/>
                </a:lnTo>
                <a:lnTo>
                  <a:pt x="546024" y="228600"/>
                </a:lnTo>
                <a:lnTo>
                  <a:pt x="539405" y="215900"/>
                </a:lnTo>
                <a:lnTo>
                  <a:pt x="532275" y="215900"/>
                </a:lnTo>
                <a:lnTo>
                  <a:pt x="524762" y="203200"/>
                </a:lnTo>
                <a:lnTo>
                  <a:pt x="510716" y="190500"/>
                </a:lnTo>
                <a:lnTo>
                  <a:pt x="497180" y="177800"/>
                </a:lnTo>
                <a:lnTo>
                  <a:pt x="484155" y="165100"/>
                </a:lnTo>
                <a:lnTo>
                  <a:pt x="471641" y="152400"/>
                </a:lnTo>
                <a:lnTo>
                  <a:pt x="466086" y="152400"/>
                </a:lnTo>
                <a:lnTo>
                  <a:pt x="460404" y="139700"/>
                </a:lnTo>
                <a:lnTo>
                  <a:pt x="447123" y="139700"/>
                </a:lnTo>
                <a:lnTo>
                  <a:pt x="439632" y="127000"/>
                </a:lnTo>
                <a:lnTo>
                  <a:pt x="433503" y="127000"/>
                </a:lnTo>
                <a:lnTo>
                  <a:pt x="429416" y="114300"/>
                </a:lnTo>
                <a:lnTo>
                  <a:pt x="424734" y="114300"/>
                </a:lnTo>
                <a:lnTo>
                  <a:pt x="419030" y="101600"/>
                </a:lnTo>
                <a:lnTo>
                  <a:pt x="405580" y="101600"/>
                </a:lnTo>
                <a:lnTo>
                  <a:pt x="379945" y="76200"/>
                </a:lnTo>
                <a:lnTo>
                  <a:pt x="355778" y="63500"/>
                </a:lnTo>
                <a:lnTo>
                  <a:pt x="332506" y="38100"/>
                </a:lnTo>
                <a:lnTo>
                  <a:pt x="309552" y="25400"/>
                </a:lnTo>
                <a:lnTo>
                  <a:pt x="299209" y="12700"/>
                </a:lnTo>
                <a:lnTo>
                  <a:pt x="288610" y="0"/>
                </a:lnTo>
                <a:lnTo>
                  <a:pt x="455211" y="0"/>
                </a:lnTo>
                <a:lnTo>
                  <a:pt x="492125" y="38100"/>
                </a:lnTo>
                <a:lnTo>
                  <a:pt x="528849" y="63500"/>
                </a:lnTo>
                <a:lnTo>
                  <a:pt x="565805" y="101600"/>
                </a:lnTo>
                <a:lnTo>
                  <a:pt x="638638" y="177800"/>
                </a:lnTo>
                <a:lnTo>
                  <a:pt x="674712" y="203200"/>
                </a:lnTo>
                <a:lnTo>
                  <a:pt x="710688" y="241300"/>
                </a:lnTo>
                <a:lnTo>
                  <a:pt x="714774" y="254000"/>
                </a:lnTo>
                <a:lnTo>
                  <a:pt x="723627" y="254000"/>
                </a:lnTo>
                <a:lnTo>
                  <a:pt x="744846" y="279400"/>
                </a:lnTo>
                <a:lnTo>
                  <a:pt x="767214" y="304800"/>
                </a:lnTo>
                <a:lnTo>
                  <a:pt x="812844" y="355600"/>
                </a:lnTo>
                <a:lnTo>
                  <a:pt x="833265" y="368300"/>
                </a:lnTo>
                <a:lnTo>
                  <a:pt x="873851" y="419100"/>
                </a:lnTo>
                <a:lnTo>
                  <a:pt x="893889" y="444500"/>
                </a:lnTo>
                <a:lnTo>
                  <a:pt x="947095" y="495300"/>
                </a:lnTo>
                <a:lnTo>
                  <a:pt x="973858" y="533400"/>
                </a:lnTo>
                <a:lnTo>
                  <a:pt x="1000813" y="558800"/>
                </a:lnTo>
                <a:lnTo>
                  <a:pt x="1009219" y="571500"/>
                </a:lnTo>
                <a:lnTo>
                  <a:pt x="1016988" y="571500"/>
                </a:lnTo>
                <a:lnTo>
                  <a:pt x="1023990" y="584200"/>
                </a:lnTo>
                <a:lnTo>
                  <a:pt x="1030098" y="596900"/>
                </a:lnTo>
                <a:lnTo>
                  <a:pt x="1033503" y="609600"/>
                </a:lnTo>
                <a:close/>
              </a:path>
              <a:path w="1315720" h="1435100">
                <a:moveTo>
                  <a:pt x="1288724" y="241300"/>
                </a:moveTo>
                <a:lnTo>
                  <a:pt x="1203764" y="241300"/>
                </a:lnTo>
                <a:lnTo>
                  <a:pt x="1175160" y="228600"/>
                </a:lnTo>
                <a:lnTo>
                  <a:pt x="1148599" y="203200"/>
                </a:lnTo>
                <a:lnTo>
                  <a:pt x="1119995" y="203200"/>
                </a:lnTo>
                <a:lnTo>
                  <a:pt x="1114547" y="190500"/>
                </a:lnTo>
                <a:lnTo>
                  <a:pt x="1103650" y="190500"/>
                </a:lnTo>
                <a:lnTo>
                  <a:pt x="1075025" y="177800"/>
                </a:lnTo>
                <a:lnTo>
                  <a:pt x="1016498" y="139700"/>
                </a:lnTo>
                <a:lnTo>
                  <a:pt x="987872" y="127000"/>
                </a:lnTo>
                <a:lnTo>
                  <a:pt x="981009" y="114300"/>
                </a:lnTo>
                <a:lnTo>
                  <a:pt x="959269" y="114300"/>
                </a:lnTo>
                <a:lnTo>
                  <a:pt x="945605" y="101600"/>
                </a:lnTo>
                <a:lnTo>
                  <a:pt x="932197" y="101600"/>
                </a:lnTo>
                <a:lnTo>
                  <a:pt x="919044" y="88900"/>
                </a:lnTo>
                <a:lnTo>
                  <a:pt x="906147" y="76200"/>
                </a:lnTo>
                <a:lnTo>
                  <a:pt x="895761" y="76200"/>
                </a:lnTo>
                <a:lnTo>
                  <a:pt x="884864" y="63500"/>
                </a:lnTo>
                <a:lnTo>
                  <a:pt x="848939" y="63500"/>
                </a:lnTo>
                <a:lnTo>
                  <a:pt x="844172" y="50800"/>
                </a:lnTo>
                <a:lnTo>
                  <a:pt x="813568" y="38100"/>
                </a:lnTo>
                <a:lnTo>
                  <a:pt x="782197" y="12700"/>
                </a:lnTo>
                <a:lnTo>
                  <a:pt x="750316" y="0"/>
                </a:lnTo>
                <a:lnTo>
                  <a:pt x="916581" y="0"/>
                </a:lnTo>
                <a:lnTo>
                  <a:pt x="964345" y="25400"/>
                </a:lnTo>
                <a:lnTo>
                  <a:pt x="1042260" y="76200"/>
                </a:lnTo>
                <a:lnTo>
                  <a:pt x="1081857" y="101600"/>
                </a:lnTo>
                <a:lnTo>
                  <a:pt x="1107002" y="114300"/>
                </a:lnTo>
                <a:lnTo>
                  <a:pt x="1132339" y="139700"/>
                </a:lnTo>
                <a:lnTo>
                  <a:pt x="1183332" y="165100"/>
                </a:lnTo>
                <a:lnTo>
                  <a:pt x="1249223" y="203200"/>
                </a:lnTo>
                <a:lnTo>
                  <a:pt x="1271187" y="228600"/>
                </a:lnTo>
                <a:lnTo>
                  <a:pt x="1280147" y="228600"/>
                </a:lnTo>
                <a:lnTo>
                  <a:pt x="1288724" y="241300"/>
                </a:lnTo>
                <a:close/>
              </a:path>
              <a:path w="1315720" h="1435100">
                <a:moveTo>
                  <a:pt x="465512" y="381000"/>
                </a:moveTo>
                <a:lnTo>
                  <a:pt x="339519" y="381000"/>
                </a:lnTo>
                <a:lnTo>
                  <a:pt x="331346" y="368300"/>
                </a:lnTo>
                <a:lnTo>
                  <a:pt x="313256" y="342900"/>
                </a:lnTo>
                <a:lnTo>
                  <a:pt x="296443" y="317500"/>
                </a:lnTo>
                <a:lnTo>
                  <a:pt x="280396" y="292100"/>
                </a:lnTo>
                <a:lnTo>
                  <a:pt x="264604" y="266700"/>
                </a:lnTo>
                <a:lnTo>
                  <a:pt x="254218" y="241300"/>
                </a:lnTo>
                <a:lnTo>
                  <a:pt x="244343" y="228600"/>
                </a:lnTo>
                <a:lnTo>
                  <a:pt x="225103" y="177800"/>
                </a:lnTo>
                <a:lnTo>
                  <a:pt x="221517" y="177800"/>
                </a:lnTo>
                <a:lnTo>
                  <a:pt x="217867" y="165100"/>
                </a:lnTo>
                <a:lnTo>
                  <a:pt x="214090" y="165100"/>
                </a:lnTo>
                <a:lnTo>
                  <a:pt x="210120" y="152400"/>
                </a:lnTo>
                <a:lnTo>
                  <a:pt x="199277" y="139700"/>
                </a:lnTo>
                <a:lnTo>
                  <a:pt x="188242" y="114300"/>
                </a:lnTo>
                <a:lnTo>
                  <a:pt x="177079" y="101600"/>
                </a:lnTo>
                <a:lnTo>
                  <a:pt x="165852" y="76200"/>
                </a:lnTo>
                <a:lnTo>
                  <a:pt x="160808" y="63500"/>
                </a:lnTo>
                <a:lnTo>
                  <a:pt x="156148" y="63500"/>
                </a:lnTo>
                <a:lnTo>
                  <a:pt x="152253" y="50800"/>
                </a:lnTo>
                <a:lnTo>
                  <a:pt x="149507" y="38100"/>
                </a:lnTo>
                <a:lnTo>
                  <a:pt x="147113" y="25400"/>
                </a:lnTo>
                <a:lnTo>
                  <a:pt x="143123" y="12700"/>
                </a:lnTo>
                <a:lnTo>
                  <a:pt x="230562" y="12700"/>
                </a:lnTo>
                <a:lnTo>
                  <a:pt x="234637" y="25400"/>
                </a:lnTo>
                <a:lnTo>
                  <a:pt x="253430" y="50800"/>
                </a:lnTo>
                <a:lnTo>
                  <a:pt x="290760" y="114300"/>
                </a:lnTo>
                <a:lnTo>
                  <a:pt x="309552" y="152400"/>
                </a:lnTo>
                <a:lnTo>
                  <a:pt x="317842" y="165100"/>
                </a:lnTo>
                <a:lnTo>
                  <a:pt x="326323" y="177800"/>
                </a:lnTo>
                <a:lnTo>
                  <a:pt x="334932" y="190500"/>
                </a:lnTo>
                <a:lnTo>
                  <a:pt x="343605" y="203200"/>
                </a:lnTo>
                <a:lnTo>
                  <a:pt x="353118" y="215900"/>
                </a:lnTo>
                <a:lnTo>
                  <a:pt x="372911" y="254000"/>
                </a:lnTo>
                <a:lnTo>
                  <a:pt x="382424" y="266700"/>
                </a:lnTo>
                <a:lnTo>
                  <a:pt x="391044" y="279400"/>
                </a:lnTo>
                <a:lnTo>
                  <a:pt x="400302" y="292100"/>
                </a:lnTo>
                <a:lnTo>
                  <a:pt x="409815" y="304800"/>
                </a:lnTo>
                <a:lnTo>
                  <a:pt x="419201" y="317500"/>
                </a:lnTo>
                <a:lnTo>
                  <a:pt x="429884" y="330200"/>
                </a:lnTo>
                <a:lnTo>
                  <a:pt x="440824" y="355600"/>
                </a:lnTo>
                <a:lnTo>
                  <a:pt x="452529" y="368300"/>
                </a:lnTo>
                <a:lnTo>
                  <a:pt x="465512" y="381000"/>
                </a:lnTo>
                <a:close/>
              </a:path>
              <a:path w="1315720" h="1435100">
                <a:moveTo>
                  <a:pt x="607850" y="1371600"/>
                </a:moveTo>
                <a:lnTo>
                  <a:pt x="585376" y="1371600"/>
                </a:lnTo>
                <a:lnTo>
                  <a:pt x="583333" y="1358900"/>
                </a:lnTo>
                <a:lnTo>
                  <a:pt x="568733" y="1358900"/>
                </a:lnTo>
                <a:lnTo>
                  <a:pt x="554899" y="1346200"/>
                </a:lnTo>
                <a:lnTo>
                  <a:pt x="542342" y="1333500"/>
                </a:lnTo>
                <a:lnTo>
                  <a:pt x="531573" y="1320800"/>
                </a:lnTo>
                <a:lnTo>
                  <a:pt x="526870" y="1308100"/>
                </a:lnTo>
                <a:lnTo>
                  <a:pt x="517207" y="1295400"/>
                </a:lnTo>
                <a:lnTo>
                  <a:pt x="512504" y="1282700"/>
                </a:lnTo>
                <a:lnTo>
                  <a:pt x="486908" y="1244600"/>
                </a:lnTo>
                <a:lnTo>
                  <a:pt x="462561" y="1193800"/>
                </a:lnTo>
                <a:lnTo>
                  <a:pt x="439462" y="1143000"/>
                </a:lnTo>
                <a:lnTo>
                  <a:pt x="417612" y="1104900"/>
                </a:lnTo>
                <a:lnTo>
                  <a:pt x="397010" y="1054100"/>
                </a:lnTo>
                <a:lnTo>
                  <a:pt x="377657" y="1003300"/>
                </a:lnTo>
                <a:lnTo>
                  <a:pt x="340796" y="901700"/>
                </a:lnTo>
                <a:lnTo>
                  <a:pt x="322205" y="863600"/>
                </a:lnTo>
                <a:lnTo>
                  <a:pt x="303423" y="812800"/>
                </a:lnTo>
                <a:lnTo>
                  <a:pt x="284418" y="762000"/>
                </a:lnTo>
                <a:lnTo>
                  <a:pt x="265285" y="711200"/>
                </a:lnTo>
                <a:lnTo>
                  <a:pt x="246152" y="673100"/>
                </a:lnTo>
                <a:lnTo>
                  <a:pt x="227146" y="622300"/>
                </a:lnTo>
                <a:lnTo>
                  <a:pt x="214164" y="596900"/>
                </a:lnTo>
                <a:lnTo>
                  <a:pt x="187688" y="533400"/>
                </a:lnTo>
                <a:lnTo>
                  <a:pt x="174706" y="495300"/>
                </a:lnTo>
                <a:lnTo>
                  <a:pt x="158563" y="457200"/>
                </a:lnTo>
                <a:lnTo>
                  <a:pt x="142611" y="419100"/>
                </a:lnTo>
                <a:lnTo>
                  <a:pt x="126532" y="381000"/>
                </a:lnTo>
                <a:lnTo>
                  <a:pt x="110006" y="342900"/>
                </a:lnTo>
                <a:lnTo>
                  <a:pt x="101781" y="317500"/>
                </a:lnTo>
                <a:lnTo>
                  <a:pt x="94257" y="292100"/>
                </a:lnTo>
                <a:lnTo>
                  <a:pt x="87117" y="279400"/>
                </a:lnTo>
                <a:lnTo>
                  <a:pt x="80041" y="254000"/>
                </a:lnTo>
                <a:lnTo>
                  <a:pt x="66739" y="215900"/>
                </a:lnTo>
                <a:lnTo>
                  <a:pt x="53820" y="177800"/>
                </a:lnTo>
                <a:lnTo>
                  <a:pt x="41923" y="127000"/>
                </a:lnTo>
                <a:lnTo>
                  <a:pt x="31686" y="88900"/>
                </a:lnTo>
                <a:lnTo>
                  <a:pt x="28281" y="88900"/>
                </a:lnTo>
                <a:lnTo>
                  <a:pt x="26238" y="76200"/>
                </a:lnTo>
                <a:lnTo>
                  <a:pt x="121754" y="76200"/>
                </a:lnTo>
                <a:lnTo>
                  <a:pt x="122946" y="88900"/>
                </a:lnTo>
                <a:lnTo>
                  <a:pt x="124319" y="101600"/>
                </a:lnTo>
                <a:lnTo>
                  <a:pt x="126266" y="101600"/>
                </a:lnTo>
                <a:lnTo>
                  <a:pt x="128597" y="114300"/>
                </a:lnTo>
                <a:lnTo>
                  <a:pt x="131119" y="127000"/>
                </a:lnTo>
                <a:lnTo>
                  <a:pt x="145772" y="165100"/>
                </a:lnTo>
                <a:lnTo>
                  <a:pt x="163639" y="203200"/>
                </a:lnTo>
                <a:lnTo>
                  <a:pt x="170024" y="215900"/>
                </a:lnTo>
                <a:lnTo>
                  <a:pt x="180229" y="254000"/>
                </a:lnTo>
                <a:lnTo>
                  <a:pt x="197180" y="292100"/>
                </a:lnTo>
                <a:lnTo>
                  <a:pt x="206992" y="317500"/>
                </a:lnTo>
                <a:lnTo>
                  <a:pt x="226870" y="368300"/>
                </a:lnTo>
                <a:lnTo>
                  <a:pt x="236681" y="393700"/>
                </a:lnTo>
                <a:lnTo>
                  <a:pt x="269371" y="469900"/>
                </a:lnTo>
                <a:lnTo>
                  <a:pt x="271414" y="469900"/>
                </a:lnTo>
                <a:lnTo>
                  <a:pt x="293271" y="520700"/>
                </a:lnTo>
                <a:lnTo>
                  <a:pt x="308020" y="546100"/>
                </a:lnTo>
                <a:lnTo>
                  <a:pt x="321492" y="584200"/>
                </a:lnTo>
                <a:lnTo>
                  <a:pt x="334070" y="622300"/>
                </a:lnTo>
                <a:lnTo>
                  <a:pt x="338082" y="622300"/>
                </a:lnTo>
                <a:lnTo>
                  <a:pt x="342158" y="635000"/>
                </a:lnTo>
                <a:lnTo>
                  <a:pt x="346616" y="647700"/>
                </a:lnTo>
                <a:lnTo>
                  <a:pt x="351777" y="660400"/>
                </a:lnTo>
                <a:lnTo>
                  <a:pt x="355725" y="673100"/>
                </a:lnTo>
                <a:lnTo>
                  <a:pt x="358843" y="673100"/>
                </a:lnTo>
                <a:lnTo>
                  <a:pt x="361833" y="685800"/>
                </a:lnTo>
                <a:lnTo>
                  <a:pt x="365398" y="698500"/>
                </a:lnTo>
                <a:lnTo>
                  <a:pt x="369282" y="711200"/>
                </a:lnTo>
                <a:lnTo>
                  <a:pt x="373486" y="711200"/>
                </a:lnTo>
                <a:lnTo>
                  <a:pt x="377561" y="723900"/>
                </a:lnTo>
                <a:lnTo>
                  <a:pt x="381062" y="723900"/>
                </a:lnTo>
                <a:lnTo>
                  <a:pt x="404558" y="800100"/>
                </a:lnTo>
                <a:lnTo>
                  <a:pt x="416306" y="825500"/>
                </a:lnTo>
                <a:lnTo>
                  <a:pt x="428054" y="863600"/>
                </a:lnTo>
                <a:lnTo>
                  <a:pt x="430619" y="863600"/>
                </a:lnTo>
                <a:lnTo>
                  <a:pt x="433247" y="876300"/>
                </a:lnTo>
                <a:lnTo>
                  <a:pt x="436003" y="876300"/>
                </a:lnTo>
                <a:lnTo>
                  <a:pt x="438951" y="889000"/>
                </a:lnTo>
                <a:lnTo>
                  <a:pt x="450518" y="914400"/>
                </a:lnTo>
                <a:lnTo>
                  <a:pt x="461000" y="939800"/>
                </a:lnTo>
                <a:lnTo>
                  <a:pt x="470843" y="977900"/>
                </a:lnTo>
                <a:lnTo>
                  <a:pt x="480495" y="1003300"/>
                </a:lnTo>
                <a:lnTo>
                  <a:pt x="487550" y="1028700"/>
                </a:lnTo>
                <a:lnTo>
                  <a:pt x="495052" y="1054100"/>
                </a:lnTo>
                <a:lnTo>
                  <a:pt x="503959" y="1066800"/>
                </a:lnTo>
                <a:lnTo>
                  <a:pt x="515228" y="1092200"/>
                </a:lnTo>
                <a:lnTo>
                  <a:pt x="517271" y="1092200"/>
                </a:lnTo>
                <a:lnTo>
                  <a:pt x="517952" y="1104900"/>
                </a:lnTo>
                <a:lnTo>
                  <a:pt x="527647" y="1130300"/>
                </a:lnTo>
                <a:lnTo>
                  <a:pt x="539320" y="1155700"/>
                </a:lnTo>
                <a:lnTo>
                  <a:pt x="551377" y="1181100"/>
                </a:lnTo>
                <a:lnTo>
                  <a:pt x="562220" y="1206500"/>
                </a:lnTo>
                <a:lnTo>
                  <a:pt x="580693" y="1244600"/>
                </a:lnTo>
                <a:lnTo>
                  <a:pt x="590090" y="1257300"/>
                </a:lnTo>
                <a:lnTo>
                  <a:pt x="599678" y="1270000"/>
                </a:lnTo>
                <a:lnTo>
                  <a:pt x="603764" y="1282700"/>
                </a:lnTo>
                <a:lnTo>
                  <a:pt x="608531" y="1282700"/>
                </a:lnTo>
                <a:lnTo>
                  <a:pt x="611936" y="1295400"/>
                </a:lnTo>
                <a:lnTo>
                  <a:pt x="616416" y="1295400"/>
                </a:lnTo>
                <a:lnTo>
                  <a:pt x="619172" y="1308100"/>
                </a:lnTo>
                <a:lnTo>
                  <a:pt x="619502" y="1320800"/>
                </a:lnTo>
                <a:lnTo>
                  <a:pt x="616704" y="1320800"/>
                </a:lnTo>
                <a:lnTo>
                  <a:pt x="613298" y="1333500"/>
                </a:lnTo>
                <a:lnTo>
                  <a:pt x="613298" y="1346200"/>
                </a:lnTo>
                <a:lnTo>
                  <a:pt x="607850" y="1371600"/>
                </a:lnTo>
                <a:close/>
              </a:path>
              <a:path w="1315720" h="1435100">
                <a:moveTo>
                  <a:pt x="1305239" y="254000"/>
                </a:moveTo>
                <a:lnTo>
                  <a:pt x="1235369" y="254000"/>
                </a:lnTo>
                <a:lnTo>
                  <a:pt x="1214384" y="241300"/>
                </a:lnTo>
                <a:lnTo>
                  <a:pt x="1297045" y="241300"/>
                </a:lnTo>
                <a:lnTo>
                  <a:pt x="1305239" y="254000"/>
                </a:lnTo>
                <a:close/>
              </a:path>
              <a:path w="1315720" h="1435100">
                <a:moveTo>
                  <a:pt x="1315455" y="266700"/>
                </a:moveTo>
                <a:lnTo>
                  <a:pt x="1256736" y="266700"/>
                </a:lnTo>
                <a:lnTo>
                  <a:pt x="1245989" y="254000"/>
                </a:lnTo>
                <a:lnTo>
                  <a:pt x="1312050" y="254000"/>
                </a:lnTo>
                <a:lnTo>
                  <a:pt x="1315455" y="266700"/>
                </a:lnTo>
                <a:close/>
              </a:path>
              <a:path w="1315720" h="1435100">
                <a:moveTo>
                  <a:pt x="1297067" y="279400"/>
                </a:moveTo>
                <a:lnTo>
                  <a:pt x="1290257" y="266700"/>
                </a:lnTo>
                <a:lnTo>
                  <a:pt x="1303877" y="266700"/>
                </a:lnTo>
                <a:lnTo>
                  <a:pt x="1297067" y="279400"/>
                </a:lnTo>
                <a:close/>
              </a:path>
              <a:path w="1315720" h="1435100">
                <a:moveTo>
                  <a:pt x="888270" y="1130300"/>
                </a:moveTo>
                <a:lnTo>
                  <a:pt x="874820" y="1130300"/>
                </a:lnTo>
                <a:lnTo>
                  <a:pt x="857943" y="1117600"/>
                </a:lnTo>
                <a:lnTo>
                  <a:pt x="842981" y="1104900"/>
                </a:lnTo>
                <a:lnTo>
                  <a:pt x="829807" y="1104900"/>
                </a:lnTo>
                <a:lnTo>
                  <a:pt x="818293" y="1079500"/>
                </a:lnTo>
                <a:lnTo>
                  <a:pt x="801193" y="1066800"/>
                </a:lnTo>
                <a:lnTo>
                  <a:pt x="784667" y="1041400"/>
                </a:lnTo>
                <a:lnTo>
                  <a:pt x="768779" y="1016000"/>
                </a:lnTo>
                <a:lnTo>
                  <a:pt x="753594" y="990600"/>
                </a:lnTo>
                <a:lnTo>
                  <a:pt x="734078" y="952500"/>
                </a:lnTo>
                <a:lnTo>
                  <a:pt x="714434" y="927100"/>
                </a:lnTo>
                <a:lnTo>
                  <a:pt x="694790" y="889000"/>
                </a:lnTo>
                <a:lnTo>
                  <a:pt x="675274" y="863600"/>
                </a:lnTo>
                <a:lnTo>
                  <a:pt x="659322" y="838200"/>
                </a:lnTo>
                <a:lnTo>
                  <a:pt x="643180" y="812800"/>
                </a:lnTo>
                <a:lnTo>
                  <a:pt x="610575" y="762000"/>
                </a:lnTo>
                <a:lnTo>
                  <a:pt x="604839" y="749300"/>
                </a:lnTo>
                <a:lnTo>
                  <a:pt x="598912" y="736600"/>
                </a:lnTo>
                <a:lnTo>
                  <a:pt x="592857" y="723900"/>
                </a:lnTo>
                <a:lnTo>
                  <a:pt x="586738" y="723900"/>
                </a:lnTo>
                <a:lnTo>
                  <a:pt x="556964" y="673100"/>
                </a:lnTo>
                <a:lnTo>
                  <a:pt x="526806" y="635000"/>
                </a:lnTo>
                <a:lnTo>
                  <a:pt x="496138" y="596900"/>
                </a:lnTo>
                <a:lnTo>
                  <a:pt x="464831" y="558800"/>
                </a:lnTo>
                <a:lnTo>
                  <a:pt x="428225" y="508000"/>
                </a:lnTo>
                <a:lnTo>
                  <a:pt x="410241" y="482600"/>
                </a:lnTo>
                <a:lnTo>
                  <a:pt x="379317" y="444500"/>
                </a:lnTo>
                <a:lnTo>
                  <a:pt x="366250" y="419100"/>
                </a:lnTo>
                <a:lnTo>
                  <a:pt x="353948" y="406400"/>
                </a:lnTo>
                <a:lnTo>
                  <a:pt x="342924" y="381000"/>
                </a:lnTo>
                <a:lnTo>
                  <a:pt x="468917" y="381000"/>
                </a:lnTo>
                <a:lnTo>
                  <a:pt x="487167" y="406400"/>
                </a:lnTo>
                <a:lnTo>
                  <a:pt x="506289" y="431800"/>
                </a:lnTo>
                <a:lnTo>
                  <a:pt x="526305" y="457200"/>
                </a:lnTo>
                <a:lnTo>
                  <a:pt x="545875" y="482600"/>
                </a:lnTo>
                <a:lnTo>
                  <a:pt x="558942" y="495300"/>
                </a:lnTo>
                <a:lnTo>
                  <a:pt x="572265" y="508000"/>
                </a:lnTo>
                <a:lnTo>
                  <a:pt x="585333" y="533400"/>
                </a:lnTo>
                <a:lnTo>
                  <a:pt x="597634" y="546100"/>
                </a:lnTo>
                <a:lnTo>
                  <a:pt x="619853" y="584200"/>
                </a:lnTo>
                <a:lnTo>
                  <a:pt x="641562" y="609600"/>
                </a:lnTo>
                <a:lnTo>
                  <a:pt x="662759" y="647700"/>
                </a:lnTo>
                <a:lnTo>
                  <a:pt x="683446" y="673100"/>
                </a:lnTo>
                <a:lnTo>
                  <a:pt x="694545" y="698500"/>
                </a:lnTo>
                <a:lnTo>
                  <a:pt x="705325" y="711200"/>
                </a:lnTo>
                <a:lnTo>
                  <a:pt x="715721" y="736600"/>
                </a:lnTo>
                <a:lnTo>
                  <a:pt x="725671" y="749300"/>
                </a:lnTo>
                <a:lnTo>
                  <a:pt x="735897" y="774700"/>
                </a:lnTo>
                <a:lnTo>
                  <a:pt x="746698" y="787400"/>
                </a:lnTo>
                <a:lnTo>
                  <a:pt x="757371" y="800100"/>
                </a:lnTo>
                <a:lnTo>
                  <a:pt x="767215" y="825500"/>
                </a:lnTo>
                <a:lnTo>
                  <a:pt x="776728" y="838200"/>
                </a:lnTo>
                <a:lnTo>
                  <a:pt x="796521" y="876300"/>
                </a:lnTo>
                <a:lnTo>
                  <a:pt x="806034" y="901700"/>
                </a:lnTo>
                <a:lnTo>
                  <a:pt x="821166" y="927100"/>
                </a:lnTo>
                <a:lnTo>
                  <a:pt x="837192" y="965200"/>
                </a:lnTo>
                <a:lnTo>
                  <a:pt x="854495" y="990600"/>
                </a:lnTo>
                <a:lnTo>
                  <a:pt x="873458" y="1016000"/>
                </a:lnTo>
                <a:lnTo>
                  <a:pt x="877810" y="1028700"/>
                </a:lnTo>
                <a:lnTo>
                  <a:pt x="881715" y="1028700"/>
                </a:lnTo>
                <a:lnTo>
                  <a:pt x="885238" y="1041400"/>
                </a:lnTo>
                <a:lnTo>
                  <a:pt x="888441" y="1041400"/>
                </a:lnTo>
                <a:lnTo>
                  <a:pt x="890782" y="1054100"/>
                </a:lnTo>
                <a:lnTo>
                  <a:pt x="892357" y="1054100"/>
                </a:lnTo>
                <a:lnTo>
                  <a:pt x="892655" y="1066800"/>
                </a:lnTo>
                <a:lnTo>
                  <a:pt x="891165" y="1079500"/>
                </a:lnTo>
                <a:lnTo>
                  <a:pt x="888441" y="1079500"/>
                </a:lnTo>
                <a:lnTo>
                  <a:pt x="889803" y="1092200"/>
                </a:lnTo>
                <a:lnTo>
                  <a:pt x="891846" y="1092200"/>
                </a:lnTo>
                <a:lnTo>
                  <a:pt x="894570" y="1117600"/>
                </a:lnTo>
                <a:lnTo>
                  <a:pt x="892825" y="1117600"/>
                </a:lnTo>
                <a:lnTo>
                  <a:pt x="888270" y="1130300"/>
                </a:lnTo>
                <a:close/>
              </a:path>
              <a:path w="1315720" h="1435100">
                <a:moveTo>
                  <a:pt x="1019882" y="622300"/>
                </a:moveTo>
                <a:lnTo>
                  <a:pt x="1015796" y="622300"/>
                </a:lnTo>
                <a:lnTo>
                  <a:pt x="1013071" y="609600"/>
                </a:lnTo>
                <a:lnTo>
                  <a:pt x="1023287" y="609600"/>
                </a:lnTo>
                <a:lnTo>
                  <a:pt x="1019882" y="622300"/>
                </a:lnTo>
                <a:close/>
              </a:path>
            </a:pathLst>
          </a:custGeom>
          <a:solidFill>
            <a:srgbClr val="000000"/>
          </a:solidFill>
        </p:spPr>
        <p:txBody>
          <a:bodyPr wrap="square" lIns="0" tIns="0" rIns="0" bIns="0" rtlCol="0"/>
          <a:lstStyle/>
          <a:p>
            <a:endParaRPr/>
          </a:p>
        </p:txBody>
      </p:sp>
      <p:sp>
        <p:nvSpPr>
          <p:cNvPr id="13" name="object 13"/>
          <p:cNvSpPr/>
          <p:nvPr/>
        </p:nvSpPr>
        <p:spPr>
          <a:xfrm>
            <a:off x="0" y="8785928"/>
            <a:ext cx="2252980" cy="1501140"/>
          </a:xfrm>
          <a:custGeom>
            <a:avLst/>
            <a:gdLst/>
            <a:ahLst/>
            <a:cxnLst/>
            <a:rect l="l" t="t" r="r" b="b"/>
            <a:pathLst>
              <a:path w="2252980" h="1501140">
                <a:moveTo>
                  <a:pt x="0" y="983077"/>
                </a:moveTo>
                <a:lnTo>
                  <a:pt x="0" y="856342"/>
                </a:lnTo>
                <a:lnTo>
                  <a:pt x="11984" y="841840"/>
                </a:lnTo>
                <a:lnTo>
                  <a:pt x="48049" y="805663"/>
                </a:lnTo>
                <a:lnTo>
                  <a:pt x="84842" y="774987"/>
                </a:lnTo>
                <a:lnTo>
                  <a:pt x="121846" y="749366"/>
                </a:lnTo>
                <a:lnTo>
                  <a:pt x="158542" y="728348"/>
                </a:lnTo>
                <a:lnTo>
                  <a:pt x="194410" y="711485"/>
                </a:lnTo>
                <a:lnTo>
                  <a:pt x="261589" y="688427"/>
                </a:lnTo>
                <a:lnTo>
                  <a:pt x="312823" y="677388"/>
                </a:lnTo>
                <a:lnTo>
                  <a:pt x="364715" y="672051"/>
                </a:lnTo>
                <a:lnTo>
                  <a:pt x="417045" y="671978"/>
                </a:lnTo>
                <a:lnTo>
                  <a:pt x="469594" y="676730"/>
                </a:lnTo>
                <a:lnTo>
                  <a:pt x="488292" y="681409"/>
                </a:lnTo>
                <a:lnTo>
                  <a:pt x="495303" y="700124"/>
                </a:lnTo>
                <a:lnTo>
                  <a:pt x="510968" y="742235"/>
                </a:lnTo>
                <a:lnTo>
                  <a:pt x="397143" y="742235"/>
                </a:lnTo>
                <a:lnTo>
                  <a:pt x="368014" y="743182"/>
                </a:lnTo>
                <a:lnTo>
                  <a:pt x="298008" y="753198"/>
                </a:lnTo>
                <a:lnTo>
                  <a:pt x="258733" y="763890"/>
                </a:lnTo>
                <a:lnTo>
                  <a:pt x="217678" y="779454"/>
                </a:lnTo>
                <a:lnTo>
                  <a:pt x="175643" y="800702"/>
                </a:lnTo>
                <a:lnTo>
                  <a:pt x="133428" y="828447"/>
                </a:lnTo>
                <a:lnTo>
                  <a:pt x="91836" y="863501"/>
                </a:lnTo>
                <a:lnTo>
                  <a:pt x="51665" y="906675"/>
                </a:lnTo>
                <a:lnTo>
                  <a:pt x="13718" y="958781"/>
                </a:lnTo>
                <a:lnTo>
                  <a:pt x="0" y="983077"/>
                </a:lnTo>
                <a:close/>
              </a:path>
              <a:path w="2252980" h="1501140">
                <a:moveTo>
                  <a:pt x="353525" y="1501070"/>
                </a:moveTo>
                <a:lnTo>
                  <a:pt x="260456" y="1501070"/>
                </a:lnTo>
                <a:lnTo>
                  <a:pt x="273028" y="1488113"/>
                </a:lnTo>
                <a:lnTo>
                  <a:pt x="302448" y="1455347"/>
                </a:lnTo>
                <a:lnTo>
                  <a:pt x="330534" y="1421267"/>
                </a:lnTo>
                <a:lnTo>
                  <a:pt x="357063" y="1385861"/>
                </a:lnTo>
                <a:lnTo>
                  <a:pt x="381808" y="1349118"/>
                </a:lnTo>
                <a:lnTo>
                  <a:pt x="404547" y="1311026"/>
                </a:lnTo>
                <a:lnTo>
                  <a:pt x="425055" y="1271575"/>
                </a:lnTo>
                <a:lnTo>
                  <a:pt x="443107" y="1230752"/>
                </a:lnTo>
                <a:lnTo>
                  <a:pt x="458479" y="1188546"/>
                </a:lnTo>
                <a:lnTo>
                  <a:pt x="470947" y="1144945"/>
                </a:lnTo>
                <a:lnTo>
                  <a:pt x="480286" y="1099939"/>
                </a:lnTo>
                <a:lnTo>
                  <a:pt x="486272" y="1053516"/>
                </a:lnTo>
                <a:lnTo>
                  <a:pt x="488681" y="1005664"/>
                </a:lnTo>
                <a:lnTo>
                  <a:pt x="487288" y="956372"/>
                </a:lnTo>
                <a:lnTo>
                  <a:pt x="481869" y="905628"/>
                </a:lnTo>
                <a:lnTo>
                  <a:pt x="472200" y="853422"/>
                </a:lnTo>
                <a:lnTo>
                  <a:pt x="458055" y="799741"/>
                </a:lnTo>
                <a:lnTo>
                  <a:pt x="439212" y="744574"/>
                </a:lnTo>
                <a:lnTo>
                  <a:pt x="397143" y="742235"/>
                </a:lnTo>
                <a:lnTo>
                  <a:pt x="510968" y="742235"/>
                </a:lnTo>
                <a:lnTo>
                  <a:pt x="532587" y="810945"/>
                </a:lnTo>
                <a:lnTo>
                  <a:pt x="544748" y="864300"/>
                </a:lnTo>
                <a:lnTo>
                  <a:pt x="552853" y="916295"/>
                </a:lnTo>
                <a:lnTo>
                  <a:pt x="557097" y="966933"/>
                </a:lnTo>
                <a:lnTo>
                  <a:pt x="557677" y="1016222"/>
                </a:lnTo>
                <a:lnTo>
                  <a:pt x="554792" y="1064167"/>
                </a:lnTo>
                <a:lnTo>
                  <a:pt x="548637" y="1110773"/>
                </a:lnTo>
                <a:lnTo>
                  <a:pt x="539410" y="1156047"/>
                </a:lnTo>
                <a:lnTo>
                  <a:pt x="527308" y="1199995"/>
                </a:lnTo>
                <a:lnTo>
                  <a:pt x="512529" y="1242622"/>
                </a:lnTo>
                <a:lnTo>
                  <a:pt x="495268" y="1283935"/>
                </a:lnTo>
                <a:lnTo>
                  <a:pt x="475723" y="1323938"/>
                </a:lnTo>
                <a:lnTo>
                  <a:pt x="454092" y="1362638"/>
                </a:lnTo>
                <a:lnTo>
                  <a:pt x="430571" y="1400042"/>
                </a:lnTo>
                <a:lnTo>
                  <a:pt x="405357" y="1436154"/>
                </a:lnTo>
                <a:lnTo>
                  <a:pt x="378647" y="1470980"/>
                </a:lnTo>
                <a:lnTo>
                  <a:pt x="353525" y="1501070"/>
                </a:lnTo>
                <a:close/>
              </a:path>
              <a:path w="2252980" h="1501140">
                <a:moveTo>
                  <a:pt x="825522" y="1501070"/>
                </a:moveTo>
                <a:lnTo>
                  <a:pt x="743061" y="1501070"/>
                </a:lnTo>
                <a:lnTo>
                  <a:pt x="748329" y="1492172"/>
                </a:lnTo>
                <a:lnTo>
                  <a:pt x="770637" y="1455887"/>
                </a:lnTo>
                <a:lnTo>
                  <a:pt x="796323" y="1415808"/>
                </a:lnTo>
                <a:lnTo>
                  <a:pt x="825100" y="1372940"/>
                </a:lnTo>
                <a:lnTo>
                  <a:pt x="856681" y="1328282"/>
                </a:lnTo>
                <a:lnTo>
                  <a:pt x="890781" y="1282839"/>
                </a:lnTo>
                <a:lnTo>
                  <a:pt x="927112" y="1237612"/>
                </a:lnTo>
                <a:lnTo>
                  <a:pt x="965387" y="1193604"/>
                </a:lnTo>
                <a:lnTo>
                  <a:pt x="1005320" y="1151816"/>
                </a:lnTo>
                <a:lnTo>
                  <a:pt x="1046624" y="1113252"/>
                </a:lnTo>
                <a:lnTo>
                  <a:pt x="1089012" y="1078913"/>
                </a:lnTo>
                <a:lnTo>
                  <a:pt x="1132199" y="1049802"/>
                </a:lnTo>
                <a:lnTo>
                  <a:pt x="1175896" y="1026922"/>
                </a:lnTo>
                <a:lnTo>
                  <a:pt x="1219818" y="1011274"/>
                </a:lnTo>
                <a:lnTo>
                  <a:pt x="1262142" y="1003379"/>
                </a:lnTo>
                <a:lnTo>
                  <a:pt x="1304247" y="1004256"/>
                </a:lnTo>
                <a:lnTo>
                  <a:pt x="1345037" y="1013906"/>
                </a:lnTo>
                <a:lnTo>
                  <a:pt x="1383418" y="1032330"/>
                </a:lnTo>
                <a:lnTo>
                  <a:pt x="1410149" y="1047244"/>
                </a:lnTo>
                <a:lnTo>
                  <a:pt x="1437756" y="1060403"/>
                </a:lnTo>
                <a:lnTo>
                  <a:pt x="1466240" y="1071808"/>
                </a:lnTo>
                <a:lnTo>
                  <a:pt x="1474247" y="1074440"/>
                </a:lnTo>
                <a:lnTo>
                  <a:pt x="1278246" y="1074440"/>
                </a:lnTo>
                <a:lnTo>
                  <a:pt x="1236178" y="1079119"/>
                </a:lnTo>
                <a:lnTo>
                  <a:pt x="1169341" y="1108216"/>
                </a:lnTo>
                <a:lnTo>
                  <a:pt x="1134931" y="1131020"/>
                </a:lnTo>
                <a:lnTo>
                  <a:pt x="1100133" y="1158634"/>
                </a:lnTo>
                <a:lnTo>
                  <a:pt x="1065150" y="1190534"/>
                </a:lnTo>
                <a:lnTo>
                  <a:pt x="1030189" y="1226199"/>
                </a:lnTo>
                <a:lnTo>
                  <a:pt x="995452" y="1265107"/>
                </a:lnTo>
                <a:lnTo>
                  <a:pt x="961144" y="1306737"/>
                </a:lnTo>
                <a:lnTo>
                  <a:pt x="927470" y="1350566"/>
                </a:lnTo>
                <a:lnTo>
                  <a:pt x="894634" y="1396073"/>
                </a:lnTo>
                <a:lnTo>
                  <a:pt x="862841" y="1442737"/>
                </a:lnTo>
                <a:lnTo>
                  <a:pt x="832295" y="1490034"/>
                </a:lnTo>
                <a:lnTo>
                  <a:pt x="825522" y="1501070"/>
                </a:lnTo>
                <a:close/>
              </a:path>
              <a:path w="2252980" h="1501140">
                <a:moveTo>
                  <a:pt x="1522976" y="1501070"/>
                </a:moveTo>
                <a:lnTo>
                  <a:pt x="1438742" y="1501070"/>
                </a:lnTo>
                <a:lnTo>
                  <a:pt x="1457070" y="1473125"/>
                </a:lnTo>
                <a:lnTo>
                  <a:pt x="1484444" y="1432033"/>
                </a:lnTo>
                <a:lnTo>
                  <a:pt x="1512092" y="1391157"/>
                </a:lnTo>
                <a:lnTo>
                  <a:pt x="1540006" y="1350498"/>
                </a:lnTo>
                <a:lnTo>
                  <a:pt x="1558703" y="1322424"/>
                </a:lnTo>
                <a:lnTo>
                  <a:pt x="1573493" y="1295630"/>
                </a:lnTo>
                <a:lnTo>
                  <a:pt x="1582367" y="1271248"/>
                </a:lnTo>
                <a:lnTo>
                  <a:pt x="1584668" y="1249060"/>
                </a:lnTo>
                <a:lnTo>
                  <a:pt x="1579738" y="1228845"/>
                </a:lnTo>
                <a:lnTo>
                  <a:pt x="1543220" y="1183518"/>
                </a:lnTo>
                <a:lnTo>
                  <a:pt x="1469892" y="1146964"/>
                </a:lnTo>
                <a:lnTo>
                  <a:pt x="1438377" y="1136911"/>
                </a:lnTo>
                <a:lnTo>
                  <a:pt x="1407081" y="1124446"/>
                </a:lnTo>
                <a:lnTo>
                  <a:pt x="1376224" y="1109788"/>
                </a:lnTo>
                <a:lnTo>
                  <a:pt x="1346023" y="1093156"/>
                </a:lnTo>
                <a:lnTo>
                  <a:pt x="1329846" y="1085297"/>
                </a:lnTo>
                <a:lnTo>
                  <a:pt x="1313011" y="1079411"/>
                </a:lnTo>
                <a:lnTo>
                  <a:pt x="1295738" y="1075719"/>
                </a:lnTo>
                <a:lnTo>
                  <a:pt x="1278246" y="1074440"/>
                </a:lnTo>
                <a:lnTo>
                  <a:pt x="1474247" y="1074440"/>
                </a:lnTo>
                <a:lnTo>
                  <a:pt x="1551583" y="1105109"/>
                </a:lnTo>
                <a:lnTo>
                  <a:pt x="1596390" y="1133804"/>
                </a:lnTo>
                <a:lnTo>
                  <a:pt x="1629366" y="1167324"/>
                </a:lnTo>
                <a:lnTo>
                  <a:pt x="1649852" y="1205450"/>
                </a:lnTo>
                <a:lnTo>
                  <a:pt x="1656900" y="1241785"/>
                </a:lnTo>
                <a:lnTo>
                  <a:pt x="1653650" y="1280314"/>
                </a:lnTo>
                <a:lnTo>
                  <a:pt x="1640321" y="1320596"/>
                </a:lnTo>
                <a:lnTo>
                  <a:pt x="1617132" y="1362195"/>
                </a:lnTo>
                <a:lnTo>
                  <a:pt x="1598435" y="1390269"/>
                </a:lnTo>
                <a:lnTo>
                  <a:pt x="1568933" y="1432913"/>
                </a:lnTo>
                <a:lnTo>
                  <a:pt x="1539816" y="1475798"/>
                </a:lnTo>
                <a:lnTo>
                  <a:pt x="1522976" y="1501070"/>
                </a:lnTo>
                <a:close/>
              </a:path>
              <a:path w="2252980" h="1501140">
                <a:moveTo>
                  <a:pt x="1079589" y="716501"/>
                </a:moveTo>
                <a:lnTo>
                  <a:pt x="1021599" y="713320"/>
                </a:lnTo>
                <a:lnTo>
                  <a:pt x="967990" y="703341"/>
                </a:lnTo>
                <a:lnTo>
                  <a:pt x="920517" y="685905"/>
                </a:lnTo>
                <a:lnTo>
                  <a:pt x="880932" y="660353"/>
                </a:lnTo>
                <a:lnTo>
                  <a:pt x="850257" y="627052"/>
                </a:lnTo>
                <a:lnTo>
                  <a:pt x="828346" y="586952"/>
                </a:lnTo>
                <a:lnTo>
                  <a:pt x="815200" y="540272"/>
                </a:lnTo>
                <a:lnTo>
                  <a:pt x="810817" y="487232"/>
                </a:lnTo>
                <a:lnTo>
                  <a:pt x="813861" y="438409"/>
                </a:lnTo>
                <a:lnTo>
                  <a:pt x="822705" y="393423"/>
                </a:lnTo>
                <a:lnTo>
                  <a:pt x="836914" y="352102"/>
                </a:lnTo>
                <a:lnTo>
                  <a:pt x="856057" y="314273"/>
                </a:lnTo>
                <a:lnTo>
                  <a:pt x="879700" y="279764"/>
                </a:lnTo>
                <a:lnTo>
                  <a:pt x="907410" y="248401"/>
                </a:lnTo>
                <a:lnTo>
                  <a:pt x="938754" y="220012"/>
                </a:lnTo>
                <a:lnTo>
                  <a:pt x="973300" y="194424"/>
                </a:lnTo>
                <a:lnTo>
                  <a:pt x="1010613" y="171465"/>
                </a:lnTo>
                <a:lnTo>
                  <a:pt x="1050261" y="150960"/>
                </a:lnTo>
                <a:lnTo>
                  <a:pt x="1091810" y="132739"/>
                </a:lnTo>
                <a:lnTo>
                  <a:pt x="1134829" y="116627"/>
                </a:lnTo>
                <a:lnTo>
                  <a:pt x="1178883" y="102452"/>
                </a:lnTo>
                <a:lnTo>
                  <a:pt x="1223540" y="90042"/>
                </a:lnTo>
                <a:lnTo>
                  <a:pt x="1268366" y="79223"/>
                </a:lnTo>
                <a:lnTo>
                  <a:pt x="1312929" y="69822"/>
                </a:lnTo>
                <a:lnTo>
                  <a:pt x="1356796" y="61668"/>
                </a:lnTo>
                <a:lnTo>
                  <a:pt x="1399533" y="54586"/>
                </a:lnTo>
                <a:lnTo>
                  <a:pt x="1440707" y="48405"/>
                </a:lnTo>
                <a:lnTo>
                  <a:pt x="1516635" y="38053"/>
                </a:lnTo>
                <a:lnTo>
                  <a:pt x="1545448" y="34544"/>
                </a:lnTo>
                <a:lnTo>
                  <a:pt x="1571850" y="31035"/>
                </a:lnTo>
                <a:lnTo>
                  <a:pt x="1595185" y="27526"/>
                </a:lnTo>
                <a:lnTo>
                  <a:pt x="1676498" y="12940"/>
                </a:lnTo>
                <a:lnTo>
                  <a:pt x="1735368" y="5237"/>
                </a:lnTo>
                <a:lnTo>
                  <a:pt x="1791350" y="921"/>
                </a:lnTo>
                <a:lnTo>
                  <a:pt x="1844394" y="0"/>
                </a:lnTo>
                <a:lnTo>
                  <a:pt x="1894445" y="2485"/>
                </a:lnTo>
                <a:lnTo>
                  <a:pt x="1941451" y="8387"/>
                </a:lnTo>
                <a:lnTo>
                  <a:pt x="1985360" y="17717"/>
                </a:lnTo>
                <a:lnTo>
                  <a:pt x="2026118" y="30485"/>
                </a:lnTo>
                <a:lnTo>
                  <a:pt x="2063674" y="46701"/>
                </a:lnTo>
                <a:lnTo>
                  <a:pt x="2097975" y="66377"/>
                </a:lnTo>
                <a:lnTo>
                  <a:pt x="2100773" y="68466"/>
                </a:lnTo>
                <a:lnTo>
                  <a:pt x="1834487" y="68466"/>
                </a:lnTo>
                <a:lnTo>
                  <a:pt x="1782303" y="71135"/>
                </a:lnTo>
                <a:lnTo>
                  <a:pt x="1730776" y="75777"/>
                </a:lnTo>
                <a:lnTo>
                  <a:pt x="1679687" y="82613"/>
                </a:lnTo>
                <a:lnTo>
                  <a:pt x="1628818" y="91861"/>
                </a:lnTo>
                <a:lnTo>
                  <a:pt x="1607820" y="96723"/>
                </a:lnTo>
                <a:lnTo>
                  <a:pt x="1583536" y="100927"/>
                </a:lnTo>
                <a:lnTo>
                  <a:pt x="1556184" y="104692"/>
                </a:lnTo>
                <a:lnTo>
                  <a:pt x="1488685" y="112915"/>
                </a:lnTo>
                <a:lnTo>
                  <a:pt x="1448734" y="118209"/>
                </a:lnTo>
                <a:lnTo>
                  <a:pt x="1406666" y="124308"/>
                </a:lnTo>
                <a:lnTo>
                  <a:pt x="1363013" y="131398"/>
                </a:lnTo>
                <a:lnTo>
                  <a:pt x="1318309" y="139670"/>
                </a:lnTo>
                <a:lnTo>
                  <a:pt x="1273088" y="149310"/>
                </a:lnTo>
                <a:lnTo>
                  <a:pt x="1227883" y="160508"/>
                </a:lnTo>
                <a:lnTo>
                  <a:pt x="1183228" y="173452"/>
                </a:lnTo>
                <a:lnTo>
                  <a:pt x="1139657" y="188330"/>
                </a:lnTo>
                <a:lnTo>
                  <a:pt x="1097703" y="205330"/>
                </a:lnTo>
                <a:lnTo>
                  <a:pt x="1057899" y="224640"/>
                </a:lnTo>
                <a:lnTo>
                  <a:pt x="1020780" y="246449"/>
                </a:lnTo>
                <a:lnTo>
                  <a:pt x="986879" y="270945"/>
                </a:lnTo>
                <a:lnTo>
                  <a:pt x="956730" y="298316"/>
                </a:lnTo>
                <a:lnTo>
                  <a:pt x="930865" y="328751"/>
                </a:lnTo>
                <a:lnTo>
                  <a:pt x="909820" y="362438"/>
                </a:lnTo>
                <a:lnTo>
                  <a:pt x="894127" y="399565"/>
                </a:lnTo>
                <a:lnTo>
                  <a:pt x="884320" y="440321"/>
                </a:lnTo>
                <a:lnTo>
                  <a:pt x="880932" y="484893"/>
                </a:lnTo>
                <a:lnTo>
                  <a:pt x="883598" y="523604"/>
                </a:lnTo>
                <a:lnTo>
                  <a:pt x="905581" y="582602"/>
                </a:lnTo>
                <a:lnTo>
                  <a:pt x="954713" y="622077"/>
                </a:lnTo>
                <a:lnTo>
                  <a:pt x="1031498" y="640779"/>
                </a:lnTo>
                <a:lnTo>
                  <a:pt x="1077196" y="642985"/>
                </a:lnTo>
                <a:lnTo>
                  <a:pt x="1570895" y="642985"/>
                </a:lnTo>
                <a:lnTo>
                  <a:pt x="1519463" y="651384"/>
                </a:lnTo>
                <a:lnTo>
                  <a:pt x="1466138" y="661267"/>
                </a:lnTo>
                <a:lnTo>
                  <a:pt x="1411463" y="672051"/>
                </a:lnTo>
                <a:lnTo>
                  <a:pt x="1313167" y="690071"/>
                </a:lnTo>
                <a:lnTo>
                  <a:pt x="1264407" y="698385"/>
                </a:lnTo>
                <a:lnTo>
                  <a:pt x="1216343" y="705635"/>
                </a:lnTo>
                <a:lnTo>
                  <a:pt x="1169300" y="711371"/>
                </a:lnTo>
                <a:lnTo>
                  <a:pt x="1123606" y="715143"/>
                </a:lnTo>
                <a:lnTo>
                  <a:pt x="1079589" y="716501"/>
                </a:lnTo>
                <a:close/>
              </a:path>
              <a:path w="2252980" h="1501140">
                <a:moveTo>
                  <a:pt x="2097515" y="571197"/>
                </a:moveTo>
                <a:lnTo>
                  <a:pt x="1849057" y="571197"/>
                </a:lnTo>
                <a:lnTo>
                  <a:pt x="1896681" y="566697"/>
                </a:lnTo>
                <a:lnTo>
                  <a:pt x="1943456" y="557124"/>
                </a:lnTo>
                <a:lnTo>
                  <a:pt x="1989026" y="542617"/>
                </a:lnTo>
                <a:lnTo>
                  <a:pt x="2033034" y="523311"/>
                </a:lnTo>
                <a:lnTo>
                  <a:pt x="2075126" y="499345"/>
                </a:lnTo>
                <a:lnTo>
                  <a:pt x="2114944" y="470856"/>
                </a:lnTo>
                <a:lnTo>
                  <a:pt x="2146240" y="440297"/>
                </a:lnTo>
                <a:lnTo>
                  <a:pt x="2179033" y="387951"/>
                </a:lnTo>
                <a:lnTo>
                  <a:pt x="2182721" y="367919"/>
                </a:lnTo>
                <a:lnTo>
                  <a:pt x="2180833" y="329271"/>
                </a:lnTo>
                <a:lnTo>
                  <a:pt x="2173223" y="283324"/>
                </a:lnTo>
                <a:lnTo>
                  <a:pt x="2156975" y="234008"/>
                </a:lnTo>
                <a:lnTo>
                  <a:pt x="2129173" y="185253"/>
                </a:lnTo>
                <a:lnTo>
                  <a:pt x="2086898" y="140990"/>
                </a:lnTo>
                <a:lnTo>
                  <a:pt x="2047634" y="114582"/>
                </a:lnTo>
                <a:lnTo>
                  <a:pt x="2002761" y="94238"/>
                </a:lnTo>
                <a:lnTo>
                  <a:pt x="1952279" y="79846"/>
                </a:lnTo>
                <a:lnTo>
                  <a:pt x="1896187" y="71293"/>
                </a:lnTo>
                <a:lnTo>
                  <a:pt x="1834487" y="68466"/>
                </a:lnTo>
                <a:lnTo>
                  <a:pt x="2100773" y="68466"/>
                </a:lnTo>
                <a:lnTo>
                  <a:pt x="2169679" y="128774"/>
                </a:lnTo>
                <a:lnTo>
                  <a:pt x="2200539" y="171219"/>
                </a:lnTo>
                <a:lnTo>
                  <a:pt x="2222854" y="215178"/>
                </a:lnTo>
                <a:lnTo>
                  <a:pt x="2237933" y="258973"/>
                </a:lnTo>
                <a:lnTo>
                  <a:pt x="2247084" y="300927"/>
                </a:lnTo>
                <a:lnTo>
                  <a:pt x="2251616" y="339361"/>
                </a:lnTo>
                <a:lnTo>
                  <a:pt x="2252835" y="372598"/>
                </a:lnTo>
                <a:lnTo>
                  <a:pt x="2246445" y="410907"/>
                </a:lnTo>
                <a:lnTo>
                  <a:pt x="2228003" y="450970"/>
                </a:lnTo>
                <a:lnTo>
                  <a:pt x="2198606" y="491034"/>
                </a:lnTo>
                <a:lnTo>
                  <a:pt x="2159349" y="529343"/>
                </a:lnTo>
                <a:lnTo>
                  <a:pt x="2119070" y="558527"/>
                </a:lnTo>
                <a:lnTo>
                  <a:pt x="2097515" y="571197"/>
                </a:lnTo>
                <a:close/>
              </a:path>
              <a:path w="2252980" h="1501140">
                <a:moveTo>
                  <a:pt x="1570895" y="642985"/>
                </a:moveTo>
                <a:lnTo>
                  <a:pt x="1077196" y="642985"/>
                </a:lnTo>
                <a:lnTo>
                  <a:pt x="1126624" y="641345"/>
                </a:lnTo>
                <a:lnTo>
                  <a:pt x="1178927" y="636547"/>
                </a:lnTo>
                <a:lnTo>
                  <a:pt x="1233249" y="629278"/>
                </a:lnTo>
                <a:lnTo>
                  <a:pt x="1288735" y="620227"/>
                </a:lnTo>
                <a:lnTo>
                  <a:pt x="1513487" y="578451"/>
                </a:lnTo>
                <a:lnTo>
                  <a:pt x="1567623" y="569755"/>
                </a:lnTo>
                <a:lnTo>
                  <a:pt x="1619183" y="563269"/>
                </a:lnTo>
                <a:lnTo>
                  <a:pt x="1667595" y="559729"/>
                </a:lnTo>
                <a:lnTo>
                  <a:pt x="1712287" y="559872"/>
                </a:lnTo>
                <a:lnTo>
                  <a:pt x="1752687" y="564435"/>
                </a:lnTo>
                <a:lnTo>
                  <a:pt x="1800940" y="570489"/>
                </a:lnTo>
                <a:lnTo>
                  <a:pt x="1849057" y="571197"/>
                </a:lnTo>
                <a:lnTo>
                  <a:pt x="2097515" y="571197"/>
                </a:lnTo>
                <a:lnTo>
                  <a:pt x="2076366" y="583629"/>
                </a:lnTo>
                <a:lnTo>
                  <a:pt x="2031586" y="604552"/>
                </a:lnTo>
                <a:lnTo>
                  <a:pt x="1985074" y="621202"/>
                </a:lnTo>
                <a:lnTo>
                  <a:pt x="1938533" y="633132"/>
                </a:lnTo>
                <a:lnTo>
                  <a:pt x="1703736" y="633132"/>
                </a:lnTo>
                <a:lnTo>
                  <a:pt x="1663575" y="633275"/>
                </a:lnTo>
                <a:lnTo>
                  <a:pt x="1618958" y="636774"/>
                </a:lnTo>
                <a:lnTo>
                  <a:pt x="1570895" y="642985"/>
                </a:lnTo>
                <a:close/>
              </a:path>
              <a:path w="2252980" h="1501140">
                <a:moveTo>
                  <a:pt x="1838613" y="644539"/>
                </a:moveTo>
                <a:lnTo>
                  <a:pt x="1788638" y="643126"/>
                </a:lnTo>
                <a:lnTo>
                  <a:pt x="1738664" y="636958"/>
                </a:lnTo>
                <a:lnTo>
                  <a:pt x="1703736" y="633132"/>
                </a:lnTo>
                <a:lnTo>
                  <a:pt x="1938533" y="633132"/>
                </a:lnTo>
                <a:lnTo>
                  <a:pt x="1937177" y="633480"/>
                </a:lnTo>
                <a:lnTo>
                  <a:pt x="1888241" y="641291"/>
                </a:lnTo>
                <a:lnTo>
                  <a:pt x="1838613" y="644539"/>
                </a:lnTo>
                <a:close/>
              </a:path>
            </a:pathLst>
          </a:custGeom>
          <a:solidFill>
            <a:srgbClr val="000000"/>
          </a:solidFill>
        </p:spPr>
        <p:txBody>
          <a:bodyPr wrap="square" lIns="0" tIns="0" rIns="0" bIns="0" rtlCol="0"/>
          <a:lstStyle/>
          <a:p>
            <a:endParaRPr/>
          </a:p>
        </p:txBody>
      </p:sp>
      <p:pic>
        <p:nvPicPr>
          <p:cNvPr id="14" name="object 14"/>
          <p:cNvPicPr/>
          <p:nvPr/>
        </p:nvPicPr>
        <p:blipFill>
          <a:blip r:embed="rId2" cstate="print"/>
          <a:stretch>
            <a:fillRect/>
          </a:stretch>
        </p:blipFill>
        <p:spPr>
          <a:xfrm>
            <a:off x="2003118" y="2095880"/>
            <a:ext cx="13858874" cy="6372224"/>
          </a:xfrm>
          <a:prstGeom prst="rect">
            <a:avLst/>
          </a:prstGeom>
        </p:spPr>
      </p:pic>
      <p:sp>
        <p:nvSpPr>
          <p:cNvPr id="15" name="object 15"/>
          <p:cNvSpPr txBox="1"/>
          <p:nvPr/>
        </p:nvSpPr>
        <p:spPr>
          <a:xfrm>
            <a:off x="5879832" y="333886"/>
            <a:ext cx="2051050" cy="1092200"/>
          </a:xfrm>
          <a:prstGeom prst="rect">
            <a:avLst/>
          </a:prstGeom>
        </p:spPr>
        <p:txBody>
          <a:bodyPr vert="horz" wrap="square" lIns="0" tIns="12700" rIns="0" bIns="0" rtlCol="0">
            <a:spAutoFit/>
          </a:bodyPr>
          <a:lstStyle/>
          <a:p>
            <a:pPr marL="12700">
              <a:lnSpc>
                <a:spcPct val="100000"/>
              </a:lnSpc>
              <a:spcBef>
                <a:spcPts val="100"/>
              </a:spcBef>
            </a:pPr>
            <a:r>
              <a:rPr sz="7000" spc="385" dirty="0">
                <a:latin typeface="Microsoft Sans Serif"/>
                <a:cs typeface="Microsoft Sans Serif"/>
              </a:rPr>
              <a:t>F</a:t>
            </a:r>
            <a:r>
              <a:rPr sz="7000" spc="770" dirty="0">
                <a:latin typeface="Microsoft Sans Serif"/>
                <a:cs typeface="Microsoft Sans Serif"/>
              </a:rPr>
              <a:t>A</a:t>
            </a:r>
            <a:r>
              <a:rPr sz="7000" spc="385" dirty="0">
                <a:latin typeface="Microsoft Sans Serif"/>
                <a:cs typeface="Microsoft Sans Serif"/>
              </a:rPr>
              <a:t>Q</a:t>
            </a:r>
            <a:endParaRPr sz="7000">
              <a:latin typeface="Microsoft Sans Serif"/>
              <a:cs typeface="Microsoft Sans Serif"/>
            </a:endParaRPr>
          </a:p>
        </p:txBody>
      </p:sp>
      <p:pic>
        <p:nvPicPr>
          <p:cNvPr id="16" name="object 14"/>
          <p:cNvPicPr/>
          <p:nvPr/>
        </p:nvPicPr>
        <p:blipFill>
          <a:blip r:embed="rId3" cstate="print"/>
          <a:stretch>
            <a:fillRect/>
          </a:stretch>
        </p:blipFill>
        <p:spPr>
          <a:xfrm>
            <a:off x="3810000" y="1409700"/>
            <a:ext cx="8068960" cy="6667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865180" y="1867489"/>
            <a:ext cx="13855700" cy="6819900"/>
          </a:xfrm>
          <a:custGeom>
            <a:avLst/>
            <a:gdLst/>
            <a:ahLst/>
            <a:cxnLst/>
            <a:rect l="l" t="t" r="r" b="b"/>
            <a:pathLst>
              <a:path w="13855700" h="6819900">
                <a:moveTo>
                  <a:pt x="0" y="0"/>
                </a:moveTo>
                <a:lnTo>
                  <a:pt x="13855303" y="0"/>
                </a:lnTo>
                <a:lnTo>
                  <a:pt x="13855303" y="6819375"/>
                </a:lnTo>
                <a:lnTo>
                  <a:pt x="0" y="6819375"/>
                </a:lnTo>
                <a:lnTo>
                  <a:pt x="0" y="0"/>
                </a:lnTo>
                <a:close/>
              </a:path>
            </a:pathLst>
          </a:custGeom>
          <a:solidFill>
            <a:srgbClr val="A5583C"/>
          </a:solidFill>
        </p:spPr>
        <p:txBody>
          <a:bodyPr wrap="square" lIns="0" tIns="0" rIns="0" bIns="0" rtlCol="0"/>
          <a:lstStyle/>
          <a:p>
            <a:endParaRPr/>
          </a:p>
        </p:txBody>
      </p:sp>
      <p:sp>
        <p:nvSpPr>
          <p:cNvPr id="3" name="object 3"/>
          <p:cNvSpPr/>
          <p:nvPr/>
        </p:nvSpPr>
        <p:spPr>
          <a:xfrm>
            <a:off x="758024" y="419374"/>
            <a:ext cx="441325" cy="399415"/>
          </a:xfrm>
          <a:custGeom>
            <a:avLst/>
            <a:gdLst/>
            <a:ahLst/>
            <a:cxnLst/>
            <a:rect l="l" t="t" r="r" b="b"/>
            <a:pathLst>
              <a:path w="441325" h="399415">
                <a:moveTo>
                  <a:pt x="111119" y="399095"/>
                </a:moveTo>
                <a:lnTo>
                  <a:pt x="70284" y="393293"/>
                </a:lnTo>
                <a:lnTo>
                  <a:pt x="36025" y="376718"/>
                </a:lnTo>
                <a:lnTo>
                  <a:pt x="11533" y="349089"/>
                </a:lnTo>
                <a:lnTo>
                  <a:pt x="0" y="310127"/>
                </a:lnTo>
                <a:lnTo>
                  <a:pt x="4617" y="259550"/>
                </a:lnTo>
                <a:lnTo>
                  <a:pt x="31199" y="208358"/>
                </a:lnTo>
                <a:lnTo>
                  <a:pt x="83966" y="148137"/>
                </a:lnTo>
                <a:lnTo>
                  <a:pt x="117341" y="117536"/>
                </a:lnTo>
                <a:lnTo>
                  <a:pt x="153870" y="88151"/>
                </a:lnTo>
                <a:lnTo>
                  <a:pt x="192422" y="61141"/>
                </a:lnTo>
                <a:lnTo>
                  <a:pt x="231865" y="37662"/>
                </a:lnTo>
                <a:lnTo>
                  <a:pt x="271070" y="18874"/>
                </a:lnTo>
                <a:lnTo>
                  <a:pt x="308906" y="5934"/>
                </a:lnTo>
                <a:lnTo>
                  <a:pt x="344241" y="0"/>
                </a:lnTo>
                <a:lnTo>
                  <a:pt x="375945" y="2229"/>
                </a:lnTo>
                <a:lnTo>
                  <a:pt x="402886" y="13780"/>
                </a:lnTo>
                <a:lnTo>
                  <a:pt x="423935" y="35811"/>
                </a:lnTo>
                <a:lnTo>
                  <a:pt x="437961" y="69479"/>
                </a:lnTo>
                <a:lnTo>
                  <a:pt x="441138" y="111148"/>
                </a:lnTo>
                <a:lnTo>
                  <a:pt x="431405" y="153282"/>
                </a:lnTo>
                <a:lnTo>
                  <a:pt x="411117" y="194910"/>
                </a:lnTo>
                <a:lnTo>
                  <a:pt x="382633" y="235056"/>
                </a:lnTo>
                <a:lnTo>
                  <a:pt x="348309" y="272748"/>
                </a:lnTo>
                <a:lnTo>
                  <a:pt x="310501" y="307013"/>
                </a:lnTo>
                <a:lnTo>
                  <a:pt x="271568" y="336876"/>
                </a:lnTo>
                <a:lnTo>
                  <a:pt x="233864" y="361365"/>
                </a:lnTo>
                <a:lnTo>
                  <a:pt x="199749" y="379506"/>
                </a:lnTo>
                <a:lnTo>
                  <a:pt x="155338" y="394406"/>
                </a:lnTo>
                <a:lnTo>
                  <a:pt x="111119" y="399095"/>
                </a:lnTo>
                <a:close/>
              </a:path>
            </a:pathLst>
          </a:custGeom>
          <a:solidFill>
            <a:srgbClr val="000000"/>
          </a:solidFill>
        </p:spPr>
        <p:txBody>
          <a:bodyPr wrap="square" lIns="0" tIns="0" rIns="0" bIns="0" rtlCol="0"/>
          <a:lstStyle/>
          <a:p>
            <a:endParaRPr/>
          </a:p>
        </p:txBody>
      </p:sp>
      <p:sp>
        <p:nvSpPr>
          <p:cNvPr id="4" name="object 4"/>
          <p:cNvSpPr/>
          <p:nvPr/>
        </p:nvSpPr>
        <p:spPr>
          <a:xfrm>
            <a:off x="111359" y="1032034"/>
            <a:ext cx="353060" cy="322580"/>
          </a:xfrm>
          <a:custGeom>
            <a:avLst/>
            <a:gdLst/>
            <a:ahLst/>
            <a:cxnLst/>
            <a:rect l="l" t="t" r="r" b="b"/>
            <a:pathLst>
              <a:path w="353059" h="322580">
                <a:moveTo>
                  <a:pt x="73213" y="322066"/>
                </a:moveTo>
                <a:lnTo>
                  <a:pt x="46058" y="317406"/>
                </a:lnTo>
                <a:lnTo>
                  <a:pt x="23936" y="301842"/>
                </a:lnTo>
                <a:lnTo>
                  <a:pt x="8150" y="273739"/>
                </a:lnTo>
                <a:lnTo>
                  <a:pt x="0" y="231464"/>
                </a:lnTo>
                <a:lnTo>
                  <a:pt x="6771" y="186698"/>
                </a:lnTo>
                <a:lnTo>
                  <a:pt x="29436" y="142379"/>
                </a:lnTo>
                <a:lnTo>
                  <a:pt x="62401" y="101181"/>
                </a:lnTo>
                <a:lnTo>
                  <a:pt x="100069" y="65783"/>
                </a:lnTo>
                <a:lnTo>
                  <a:pt x="136845" y="38858"/>
                </a:lnTo>
                <a:lnTo>
                  <a:pt x="183107" y="15073"/>
                </a:lnTo>
                <a:lnTo>
                  <a:pt x="235150" y="0"/>
                </a:lnTo>
                <a:lnTo>
                  <a:pt x="286401" y="132"/>
                </a:lnTo>
                <a:lnTo>
                  <a:pt x="330287" y="21963"/>
                </a:lnTo>
                <a:lnTo>
                  <a:pt x="352487" y="64241"/>
                </a:lnTo>
                <a:lnTo>
                  <a:pt x="351194" y="90494"/>
                </a:lnTo>
                <a:lnTo>
                  <a:pt x="329442" y="142764"/>
                </a:lnTo>
                <a:lnTo>
                  <a:pt x="294949" y="186533"/>
                </a:lnTo>
                <a:lnTo>
                  <a:pt x="238955" y="238949"/>
                </a:lnTo>
                <a:lnTo>
                  <a:pt x="206148" y="264316"/>
                </a:lnTo>
                <a:lnTo>
                  <a:pt x="171869" y="286944"/>
                </a:lnTo>
                <a:lnTo>
                  <a:pt x="137419" y="305201"/>
                </a:lnTo>
                <a:lnTo>
                  <a:pt x="73213" y="322066"/>
                </a:lnTo>
                <a:close/>
              </a:path>
            </a:pathLst>
          </a:custGeom>
          <a:solidFill>
            <a:srgbClr val="000000"/>
          </a:solidFill>
        </p:spPr>
        <p:txBody>
          <a:bodyPr wrap="square" lIns="0" tIns="0" rIns="0" bIns="0" rtlCol="0"/>
          <a:lstStyle/>
          <a:p>
            <a:endParaRPr/>
          </a:p>
        </p:txBody>
      </p:sp>
      <p:sp>
        <p:nvSpPr>
          <p:cNvPr id="5" name="object 5"/>
          <p:cNvSpPr/>
          <p:nvPr/>
        </p:nvSpPr>
        <p:spPr>
          <a:xfrm>
            <a:off x="1507526" y="0"/>
            <a:ext cx="204470" cy="60960"/>
          </a:xfrm>
          <a:custGeom>
            <a:avLst/>
            <a:gdLst/>
            <a:ahLst/>
            <a:cxnLst/>
            <a:rect l="l" t="t" r="r" b="b"/>
            <a:pathLst>
              <a:path w="204469" h="60960">
                <a:moveTo>
                  <a:pt x="67462" y="60773"/>
                </a:moveTo>
                <a:lnTo>
                  <a:pt x="40307" y="56113"/>
                </a:lnTo>
                <a:lnTo>
                  <a:pt x="18185" y="40549"/>
                </a:lnTo>
                <a:lnTo>
                  <a:pt x="2399" y="12446"/>
                </a:lnTo>
                <a:lnTo>
                  <a:pt x="0" y="0"/>
                </a:lnTo>
                <a:lnTo>
                  <a:pt x="204307" y="0"/>
                </a:lnTo>
                <a:lnTo>
                  <a:pt x="166118" y="25651"/>
                </a:lnTo>
                <a:lnTo>
                  <a:pt x="131668" y="43908"/>
                </a:lnTo>
                <a:lnTo>
                  <a:pt x="67462" y="60773"/>
                </a:lnTo>
                <a:close/>
              </a:path>
            </a:pathLst>
          </a:custGeom>
          <a:solidFill>
            <a:srgbClr val="000000"/>
          </a:solidFill>
        </p:spPr>
        <p:txBody>
          <a:bodyPr wrap="square" lIns="0" tIns="0" rIns="0" bIns="0" rtlCol="0"/>
          <a:lstStyle/>
          <a:p>
            <a:endParaRPr/>
          </a:p>
        </p:txBody>
      </p:sp>
      <p:sp>
        <p:nvSpPr>
          <p:cNvPr id="6" name="object 6"/>
          <p:cNvSpPr/>
          <p:nvPr/>
        </p:nvSpPr>
        <p:spPr>
          <a:xfrm>
            <a:off x="204278" y="364146"/>
            <a:ext cx="353060" cy="321945"/>
          </a:xfrm>
          <a:custGeom>
            <a:avLst/>
            <a:gdLst/>
            <a:ahLst/>
            <a:cxnLst/>
            <a:rect l="l" t="t" r="r" b="b"/>
            <a:pathLst>
              <a:path w="353059" h="321945">
                <a:moveTo>
                  <a:pt x="73213" y="321749"/>
                </a:moveTo>
                <a:lnTo>
                  <a:pt x="46058" y="317090"/>
                </a:lnTo>
                <a:lnTo>
                  <a:pt x="23936" y="301525"/>
                </a:lnTo>
                <a:lnTo>
                  <a:pt x="8150" y="273422"/>
                </a:lnTo>
                <a:lnTo>
                  <a:pt x="0" y="231147"/>
                </a:lnTo>
                <a:lnTo>
                  <a:pt x="6771" y="186381"/>
                </a:lnTo>
                <a:lnTo>
                  <a:pt x="29436" y="142062"/>
                </a:lnTo>
                <a:lnTo>
                  <a:pt x="62401" y="100865"/>
                </a:lnTo>
                <a:lnTo>
                  <a:pt x="100069" y="65466"/>
                </a:lnTo>
                <a:lnTo>
                  <a:pt x="136845" y="38542"/>
                </a:lnTo>
                <a:lnTo>
                  <a:pt x="183107" y="14875"/>
                </a:lnTo>
                <a:lnTo>
                  <a:pt x="235150" y="0"/>
                </a:lnTo>
                <a:lnTo>
                  <a:pt x="286401" y="171"/>
                </a:lnTo>
                <a:lnTo>
                  <a:pt x="330287" y="21646"/>
                </a:lnTo>
                <a:lnTo>
                  <a:pt x="352487" y="63924"/>
                </a:lnTo>
                <a:lnTo>
                  <a:pt x="351194" y="90178"/>
                </a:lnTo>
                <a:lnTo>
                  <a:pt x="329442" y="142447"/>
                </a:lnTo>
                <a:lnTo>
                  <a:pt x="294949" y="186216"/>
                </a:lnTo>
                <a:lnTo>
                  <a:pt x="238955" y="238632"/>
                </a:lnTo>
                <a:lnTo>
                  <a:pt x="206148" y="263999"/>
                </a:lnTo>
                <a:lnTo>
                  <a:pt x="171869" y="286628"/>
                </a:lnTo>
                <a:lnTo>
                  <a:pt x="137419" y="304884"/>
                </a:lnTo>
                <a:lnTo>
                  <a:pt x="73213" y="321749"/>
                </a:lnTo>
                <a:close/>
              </a:path>
            </a:pathLst>
          </a:custGeom>
          <a:solidFill>
            <a:srgbClr val="000000"/>
          </a:solidFill>
        </p:spPr>
        <p:txBody>
          <a:bodyPr wrap="square" lIns="0" tIns="0" rIns="0" bIns="0" rtlCol="0"/>
          <a:lstStyle/>
          <a:p>
            <a:endParaRPr/>
          </a:p>
        </p:txBody>
      </p:sp>
      <p:sp>
        <p:nvSpPr>
          <p:cNvPr id="7" name="object 7"/>
          <p:cNvSpPr/>
          <p:nvPr/>
        </p:nvSpPr>
        <p:spPr>
          <a:xfrm>
            <a:off x="805801" y="0"/>
            <a:ext cx="371475" cy="167640"/>
          </a:xfrm>
          <a:custGeom>
            <a:avLst/>
            <a:gdLst/>
            <a:ahLst/>
            <a:cxnLst/>
            <a:rect l="l" t="t" r="r" b="b"/>
            <a:pathLst>
              <a:path w="371475" h="167640">
                <a:moveTo>
                  <a:pt x="111690" y="167460"/>
                </a:moveTo>
                <a:lnTo>
                  <a:pt x="71592" y="163357"/>
                </a:lnTo>
                <a:lnTo>
                  <a:pt x="37788" y="149782"/>
                </a:lnTo>
                <a:lnTo>
                  <a:pt x="13013" y="127740"/>
                </a:lnTo>
                <a:lnTo>
                  <a:pt x="0" y="98234"/>
                </a:lnTo>
                <a:lnTo>
                  <a:pt x="1482" y="62272"/>
                </a:lnTo>
                <a:lnTo>
                  <a:pt x="20194" y="20856"/>
                </a:lnTo>
                <a:lnTo>
                  <a:pt x="34438" y="0"/>
                </a:lnTo>
                <a:lnTo>
                  <a:pt x="371290" y="0"/>
                </a:lnTo>
                <a:lnTo>
                  <a:pt x="319076" y="64156"/>
                </a:lnTo>
                <a:lnTo>
                  <a:pt x="282778" y="96259"/>
                </a:lnTo>
                <a:lnTo>
                  <a:pt x="243081" y="123565"/>
                </a:lnTo>
                <a:lnTo>
                  <a:pt x="200449" y="145399"/>
                </a:lnTo>
                <a:lnTo>
                  <a:pt x="155350" y="161087"/>
                </a:lnTo>
                <a:lnTo>
                  <a:pt x="111690" y="167460"/>
                </a:lnTo>
                <a:close/>
              </a:path>
            </a:pathLst>
          </a:custGeom>
          <a:solidFill>
            <a:srgbClr val="000000"/>
          </a:solidFill>
        </p:spPr>
        <p:txBody>
          <a:bodyPr wrap="square" lIns="0" tIns="0" rIns="0" bIns="0" rtlCol="0"/>
          <a:lstStyle/>
          <a:p>
            <a:endParaRPr/>
          </a:p>
        </p:txBody>
      </p:sp>
      <p:sp>
        <p:nvSpPr>
          <p:cNvPr id="8" name="object 8"/>
          <p:cNvSpPr/>
          <p:nvPr/>
        </p:nvSpPr>
        <p:spPr>
          <a:xfrm>
            <a:off x="83522" y="0"/>
            <a:ext cx="341630" cy="165100"/>
          </a:xfrm>
          <a:custGeom>
            <a:avLst/>
            <a:gdLst/>
            <a:ahLst/>
            <a:cxnLst/>
            <a:rect l="l" t="t" r="r" b="b"/>
            <a:pathLst>
              <a:path w="341630" h="165100">
                <a:moveTo>
                  <a:pt x="80631" y="165099"/>
                </a:moveTo>
                <a:lnTo>
                  <a:pt x="45012" y="157019"/>
                </a:lnTo>
                <a:lnTo>
                  <a:pt x="17136" y="134813"/>
                </a:lnTo>
                <a:lnTo>
                  <a:pt x="805" y="95195"/>
                </a:lnTo>
                <a:lnTo>
                  <a:pt x="0" y="72492"/>
                </a:lnTo>
                <a:lnTo>
                  <a:pt x="5134" y="51057"/>
                </a:lnTo>
                <a:lnTo>
                  <a:pt x="14228" y="30571"/>
                </a:lnTo>
                <a:lnTo>
                  <a:pt x="25302" y="10719"/>
                </a:lnTo>
                <a:lnTo>
                  <a:pt x="31909" y="0"/>
                </a:lnTo>
                <a:lnTo>
                  <a:pt x="341144" y="0"/>
                </a:lnTo>
                <a:lnTo>
                  <a:pt x="314198" y="39547"/>
                </a:lnTo>
                <a:lnTo>
                  <a:pt x="281097" y="77361"/>
                </a:lnTo>
                <a:lnTo>
                  <a:pt x="242130" y="110248"/>
                </a:lnTo>
                <a:lnTo>
                  <a:pt x="195936" y="137433"/>
                </a:lnTo>
                <a:lnTo>
                  <a:pt x="159895" y="152021"/>
                </a:lnTo>
                <a:lnTo>
                  <a:pt x="120193" y="162338"/>
                </a:lnTo>
                <a:lnTo>
                  <a:pt x="80631" y="165099"/>
                </a:lnTo>
                <a:close/>
              </a:path>
            </a:pathLst>
          </a:custGeom>
          <a:solidFill>
            <a:srgbClr val="000000"/>
          </a:solidFill>
        </p:spPr>
        <p:txBody>
          <a:bodyPr wrap="square" lIns="0" tIns="0" rIns="0" bIns="0" rtlCol="0"/>
          <a:lstStyle/>
          <a:p>
            <a:endParaRPr/>
          </a:p>
        </p:txBody>
      </p:sp>
      <p:pic>
        <p:nvPicPr>
          <p:cNvPr id="9" name="object 9"/>
          <p:cNvPicPr/>
          <p:nvPr/>
        </p:nvPicPr>
        <p:blipFill>
          <a:blip r:embed="rId2" cstate="print"/>
          <a:stretch>
            <a:fillRect/>
          </a:stretch>
        </p:blipFill>
        <p:spPr>
          <a:xfrm>
            <a:off x="13471458" y="396951"/>
            <a:ext cx="628568" cy="674370"/>
          </a:xfrm>
          <a:prstGeom prst="rect">
            <a:avLst/>
          </a:prstGeom>
        </p:spPr>
      </p:pic>
      <p:pic>
        <p:nvPicPr>
          <p:cNvPr id="10" name="object 10"/>
          <p:cNvPicPr/>
          <p:nvPr/>
        </p:nvPicPr>
        <p:blipFill>
          <a:blip r:embed="rId3" cstate="print"/>
          <a:stretch>
            <a:fillRect/>
          </a:stretch>
        </p:blipFill>
        <p:spPr>
          <a:xfrm>
            <a:off x="16753871" y="0"/>
            <a:ext cx="1534126" cy="1498599"/>
          </a:xfrm>
          <a:prstGeom prst="rect">
            <a:avLst/>
          </a:prstGeom>
        </p:spPr>
      </p:pic>
      <p:grpSp>
        <p:nvGrpSpPr>
          <p:cNvPr id="11" name="object 11"/>
          <p:cNvGrpSpPr/>
          <p:nvPr/>
        </p:nvGrpSpPr>
        <p:grpSpPr>
          <a:xfrm>
            <a:off x="2390928" y="7700501"/>
            <a:ext cx="4725035" cy="2586990"/>
            <a:chOff x="2390928" y="7700501"/>
            <a:chExt cx="4725035" cy="2586990"/>
          </a:xfrm>
        </p:grpSpPr>
        <p:sp>
          <p:nvSpPr>
            <p:cNvPr id="12" name="object 12"/>
            <p:cNvSpPr/>
            <p:nvPr/>
          </p:nvSpPr>
          <p:spPr>
            <a:xfrm>
              <a:off x="3743404" y="8686865"/>
              <a:ext cx="2652395" cy="1600200"/>
            </a:xfrm>
            <a:custGeom>
              <a:avLst/>
              <a:gdLst/>
              <a:ahLst/>
              <a:cxnLst/>
              <a:rect l="l" t="t" r="r" b="b"/>
              <a:pathLst>
                <a:path w="2652395" h="1600200">
                  <a:moveTo>
                    <a:pt x="2652116" y="1600134"/>
                  </a:moveTo>
                  <a:lnTo>
                    <a:pt x="0" y="1600134"/>
                  </a:lnTo>
                  <a:lnTo>
                    <a:pt x="0" y="771524"/>
                  </a:lnTo>
                  <a:lnTo>
                    <a:pt x="1326058" y="0"/>
                  </a:lnTo>
                  <a:lnTo>
                    <a:pt x="2652116" y="771524"/>
                  </a:lnTo>
                  <a:lnTo>
                    <a:pt x="2652116" y="1600134"/>
                  </a:lnTo>
                  <a:close/>
                </a:path>
              </a:pathLst>
            </a:custGeom>
            <a:solidFill>
              <a:srgbClr val="A5583C"/>
            </a:solidFill>
          </p:spPr>
          <p:txBody>
            <a:bodyPr wrap="square" lIns="0" tIns="0" rIns="0" bIns="0" rtlCol="0"/>
            <a:lstStyle/>
            <a:p>
              <a:endParaRPr/>
            </a:p>
          </p:txBody>
        </p:sp>
        <p:sp>
          <p:nvSpPr>
            <p:cNvPr id="13" name="object 13"/>
            <p:cNvSpPr/>
            <p:nvPr/>
          </p:nvSpPr>
          <p:spPr>
            <a:xfrm>
              <a:off x="2390927" y="7700505"/>
              <a:ext cx="4725035" cy="1894205"/>
            </a:xfrm>
            <a:custGeom>
              <a:avLst/>
              <a:gdLst/>
              <a:ahLst/>
              <a:cxnLst/>
              <a:rect l="l" t="t" r="r" b="b"/>
              <a:pathLst>
                <a:path w="4725034" h="1894204">
                  <a:moveTo>
                    <a:pt x="1627301" y="473405"/>
                  </a:moveTo>
                  <a:lnTo>
                    <a:pt x="813650" y="0"/>
                  </a:lnTo>
                  <a:lnTo>
                    <a:pt x="0" y="473405"/>
                  </a:lnTo>
                  <a:lnTo>
                    <a:pt x="0" y="1420190"/>
                  </a:lnTo>
                  <a:lnTo>
                    <a:pt x="813650" y="1893595"/>
                  </a:lnTo>
                  <a:lnTo>
                    <a:pt x="1627301" y="1420190"/>
                  </a:lnTo>
                  <a:lnTo>
                    <a:pt x="1627301" y="473405"/>
                  </a:lnTo>
                  <a:close/>
                </a:path>
                <a:path w="4725034" h="1894204">
                  <a:moveTo>
                    <a:pt x="4724781" y="624420"/>
                  </a:moveTo>
                  <a:lnTo>
                    <a:pt x="4149661" y="265049"/>
                  </a:lnTo>
                  <a:lnTo>
                    <a:pt x="3553028" y="587425"/>
                  </a:lnTo>
                  <a:lnTo>
                    <a:pt x="3531501" y="1269174"/>
                  </a:lnTo>
                  <a:lnTo>
                    <a:pt x="4106621" y="1628546"/>
                  </a:lnTo>
                  <a:lnTo>
                    <a:pt x="4703254" y="1306169"/>
                  </a:lnTo>
                  <a:lnTo>
                    <a:pt x="4724781" y="624420"/>
                  </a:lnTo>
                  <a:close/>
                </a:path>
              </a:pathLst>
            </a:custGeom>
            <a:solidFill>
              <a:srgbClr val="000000"/>
            </a:solidFill>
          </p:spPr>
          <p:txBody>
            <a:bodyPr wrap="square" lIns="0" tIns="0" rIns="0" bIns="0" rtlCol="0"/>
            <a:lstStyle/>
            <a:p>
              <a:endParaRPr/>
            </a:p>
          </p:txBody>
        </p:sp>
      </p:grpSp>
      <p:sp>
        <p:nvSpPr>
          <p:cNvPr id="14" name="object 14"/>
          <p:cNvSpPr/>
          <p:nvPr/>
        </p:nvSpPr>
        <p:spPr>
          <a:xfrm>
            <a:off x="17376381" y="3886168"/>
            <a:ext cx="911860" cy="3321685"/>
          </a:xfrm>
          <a:custGeom>
            <a:avLst/>
            <a:gdLst/>
            <a:ahLst/>
            <a:cxnLst/>
            <a:rect l="l" t="t" r="r" b="b"/>
            <a:pathLst>
              <a:path w="911859" h="3321684">
                <a:moveTo>
                  <a:pt x="911618" y="3321276"/>
                </a:moveTo>
                <a:lnTo>
                  <a:pt x="874111" y="3287655"/>
                </a:lnTo>
                <a:lnTo>
                  <a:pt x="837117" y="3251413"/>
                </a:lnTo>
                <a:lnTo>
                  <a:pt x="801024" y="3212795"/>
                </a:lnTo>
                <a:lnTo>
                  <a:pt x="765873" y="3171737"/>
                </a:lnTo>
                <a:lnTo>
                  <a:pt x="705338" y="3098762"/>
                </a:lnTo>
                <a:lnTo>
                  <a:pt x="647910" y="3031199"/>
                </a:lnTo>
                <a:lnTo>
                  <a:pt x="593528" y="2968723"/>
                </a:lnTo>
                <a:lnTo>
                  <a:pt x="542133" y="2911014"/>
                </a:lnTo>
                <a:lnTo>
                  <a:pt x="493665" y="2857749"/>
                </a:lnTo>
                <a:lnTo>
                  <a:pt x="448063" y="2808606"/>
                </a:lnTo>
                <a:lnTo>
                  <a:pt x="405268" y="2763263"/>
                </a:lnTo>
                <a:lnTo>
                  <a:pt x="365219" y="2721396"/>
                </a:lnTo>
                <a:lnTo>
                  <a:pt x="260949" y="2613440"/>
                </a:lnTo>
                <a:lnTo>
                  <a:pt x="231285" y="2582261"/>
                </a:lnTo>
                <a:lnTo>
                  <a:pt x="204067" y="2552949"/>
                </a:lnTo>
                <a:lnTo>
                  <a:pt x="156729" y="2498634"/>
                </a:lnTo>
                <a:lnTo>
                  <a:pt x="118455" y="2447918"/>
                </a:lnTo>
                <a:lnTo>
                  <a:pt x="88763" y="2398223"/>
                </a:lnTo>
                <a:lnTo>
                  <a:pt x="67173" y="2346971"/>
                </a:lnTo>
                <a:lnTo>
                  <a:pt x="53206" y="2291585"/>
                </a:lnTo>
                <a:lnTo>
                  <a:pt x="46165" y="2237572"/>
                </a:lnTo>
                <a:lnTo>
                  <a:pt x="31013" y="2115333"/>
                </a:lnTo>
                <a:lnTo>
                  <a:pt x="22401" y="2040124"/>
                </a:lnTo>
                <a:lnTo>
                  <a:pt x="18192" y="1999432"/>
                </a:lnTo>
                <a:lnTo>
                  <a:pt x="14182" y="1956847"/>
                </a:lnTo>
                <a:lnTo>
                  <a:pt x="10473" y="1912493"/>
                </a:lnTo>
                <a:lnTo>
                  <a:pt x="7167" y="1866495"/>
                </a:lnTo>
                <a:lnTo>
                  <a:pt x="4365" y="1818976"/>
                </a:lnTo>
                <a:lnTo>
                  <a:pt x="2169" y="1770062"/>
                </a:lnTo>
                <a:lnTo>
                  <a:pt x="680" y="1719875"/>
                </a:lnTo>
                <a:lnTo>
                  <a:pt x="0" y="1668541"/>
                </a:lnTo>
                <a:lnTo>
                  <a:pt x="229" y="1616183"/>
                </a:lnTo>
                <a:lnTo>
                  <a:pt x="1471" y="1562926"/>
                </a:lnTo>
                <a:lnTo>
                  <a:pt x="3826" y="1508894"/>
                </a:lnTo>
                <a:lnTo>
                  <a:pt x="7396" y="1454211"/>
                </a:lnTo>
                <a:lnTo>
                  <a:pt x="12282" y="1399001"/>
                </a:lnTo>
                <a:lnTo>
                  <a:pt x="18586" y="1343389"/>
                </a:lnTo>
                <a:lnTo>
                  <a:pt x="26410" y="1287498"/>
                </a:lnTo>
                <a:lnTo>
                  <a:pt x="35854" y="1231453"/>
                </a:lnTo>
                <a:lnTo>
                  <a:pt x="47021" y="1175379"/>
                </a:lnTo>
                <a:lnTo>
                  <a:pt x="60011" y="1119398"/>
                </a:lnTo>
                <a:lnTo>
                  <a:pt x="74927" y="1063637"/>
                </a:lnTo>
                <a:lnTo>
                  <a:pt x="91870" y="1008217"/>
                </a:lnTo>
                <a:lnTo>
                  <a:pt x="110941" y="953265"/>
                </a:lnTo>
                <a:lnTo>
                  <a:pt x="132243" y="898904"/>
                </a:lnTo>
                <a:lnTo>
                  <a:pt x="155876" y="845258"/>
                </a:lnTo>
                <a:lnTo>
                  <a:pt x="181942" y="792452"/>
                </a:lnTo>
                <a:lnTo>
                  <a:pt x="210542" y="740609"/>
                </a:lnTo>
                <a:lnTo>
                  <a:pt x="241779" y="689854"/>
                </a:lnTo>
                <a:lnTo>
                  <a:pt x="283387" y="626102"/>
                </a:lnTo>
                <a:lnTo>
                  <a:pt x="322370" y="567112"/>
                </a:lnTo>
                <a:lnTo>
                  <a:pt x="359015" y="512606"/>
                </a:lnTo>
                <a:lnTo>
                  <a:pt x="393606" y="462310"/>
                </a:lnTo>
                <a:lnTo>
                  <a:pt x="426429" y="415947"/>
                </a:lnTo>
                <a:lnTo>
                  <a:pt x="457772" y="373242"/>
                </a:lnTo>
                <a:lnTo>
                  <a:pt x="487920" y="333919"/>
                </a:lnTo>
                <a:lnTo>
                  <a:pt x="517158" y="297702"/>
                </a:lnTo>
                <a:lnTo>
                  <a:pt x="545774" y="264316"/>
                </a:lnTo>
                <a:lnTo>
                  <a:pt x="574053" y="233484"/>
                </a:lnTo>
                <a:lnTo>
                  <a:pt x="602281" y="204931"/>
                </a:lnTo>
                <a:lnTo>
                  <a:pt x="630745" y="178381"/>
                </a:lnTo>
                <a:lnTo>
                  <a:pt x="659729" y="153558"/>
                </a:lnTo>
                <a:lnTo>
                  <a:pt x="720406" y="107991"/>
                </a:lnTo>
                <a:lnTo>
                  <a:pt x="752671" y="86695"/>
                </a:lnTo>
                <a:lnTo>
                  <a:pt x="786601" y="66024"/>
                </a:lnTo>
                <a:lnTo>
                  <a:pt x="822483" y="45701"/>
                </a:lnTo>
                <a:lnTo>
                  <a:pt x="860603" y="25450"/>
                </a:lnTo>
                <a:lnTo>
                  <a:pt x="901246" y="4996"/>
                </a:lnTo>
                <a:lnTo>
                  <a:pt x="911618" y="0"/>
                </a:lnTo>
                <a:lnTo>
                  <a:pt x="911618" y="3321276"/>
                </a:lnTo>
                <a:close/>
              </a:path>
            </a:pathLst>
          </a:custGeom>
          <a:solidFill>
            <a:srgbClr val="A5583C"/>
          </a:solidFill>
        </p:spPr>
        <p:txBody>
          <a:bodyPr wrap="square" lIns="0" tIns="0" rIns="0" bIns="0" rtlCol="0"/>
          <a:lstStyle/>
          <a:p>
            <a:endParaRPr/>
          </a:p>
        </p:txBody>
      </p:sp>
      <p:pic>
        <p:nvPicPr>
          <p:cNvPr id="15" name="object 15"/>
          <p:cNvPicPr/>
          <p:nvPr/>
        </p:nvPicPr>
        <p:blipFill>
          <a:blip r:embed="rId4" cstate="print"/>
          <a:stretch>
            <a:fillRect/>
          </a:stretch>
        </p:blipFill>
        <p:spPr>
          <a:xfrm>
            <a:off x="2286000" y="2324100"/>
            <a:ext cx="13611224" cy="6324599"/>
          </a:xfrm>
          <a:prstGeom prst="rect">
            <a:avLst/>
          </a:prstGeom>
        </p:spPr>
      </p:pic>
      <p:sp>
        <p:nvSpPr>
          <p:cNvPr id="16" name="object 16"/>
          <p:cNvSpPr txBox="1">
            <a:spLocks noGrp="1"/>
          </p:cNvSpPr>
          <p:nvPr>
            <p:ph type="title"/>
          </p:nvPr>
        </p:nvSpPr>
        <p:spPr>
          <a:xfrm>
            <a:off x="5235731" y="260244"/>
            <a:ext cx="4865370" cy="1092200"/>
          </a:xfrm>
          <a:prstGeom prst="rect">
            <a:avLst/>
          </a:prstGeom>
        </p:spPr>
        <p:txBody>
          <a:bodyPr vert="horz" wrap="square" lIns="0" tIns="12700" rIns="0" bIns="0" rtlCol="0">
            <a:spAutoFit/>
          </a:bodyPr>
          <a:lstStyle/>
          <a:p>
            <a:pPr marL="12700">
              <a:lnSpc>
                <a:spcPct val="100000"/>
              </a:lnSpc>
              <a:spcBef>
                <a:spcPts val="100"/>
              </a:spcBef>
            </a:pPr>
            <a:r>
              <a:rPr spc="380" dirty="0"/>
              <a:t>P</a:t>
            </a:r>
            <a:r>
              <a:rPr spc="385" dirty="0"/>
              <a:t>R</a:t>
            </a:r>
            <a:r>
              <a:rPr spc="380" dirty="0"/>
              <a:t>O</a:t>
            </a:r>
            <a:r>
              <a:rPr spc="385" dirty="0"/>
              <a:t>D</a:t>
            </a:r>
            <a:r>
              <a:rPr spc="770" dirty="0"/>
              <a:t>U</a:t>
            </a:r>
            <a:r>
              <a:rPr spc="385" dirty="0"/>
              <a:t>C</a:t>
            </a:r>
            <a:r>
              <a:rPr spc="775" dirty="0"/>
              <a:t>T</a:t>
            </a:r>
          </a:p>
        </p:txBody>
      </p:sp>
      <p:pic>
        <p:nvPicPr>
          <p:cNvPr id="17" name="object 14"/>
          <p:cNvPicPr/>
          <p:nvPr/>
        </p:nvPicPr>
        <p:blipFill>
          <a:blip r:embed="rId5" cstate="print"/>
          <a:stretch>
            <a:fillRect/>
          </a:stretch>
        </p:blipFill>
        <p:spPr>
          <a:xfrm>
            <a:off x="3962400" y="1409700"/>
            <a:ext cx="8068960" cy="6667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81583" y="1668050"/>
            <a:ext cx="14152880" cy="7586980"/>
          </a:xfrm>
          <a:custGeom>
            <a:avLst/>
            <a:gdLst/>
            <a:ahLst/>
            <a:cxnLst/>
            <a:rect l="l" t="t" r="r" b="b"/>
            <a:pathLst>
              <a:path w="14152880" h="7586980">
                <a:moveTo>
                  <a:pt x="14152661" y="7586662"/>
                </a:moveTo>
                <a:lnTo>
                  <a:pt x="0" y="7586662"/>
                </a:lnTo>
                <a:lnTo>
                  <a:pt x="0" y="0"/>
                </a:lnTo>
                <a:lnTo>
                  <a:pt x="14152661" y="0"/>
                </a:lnTo>
                <a:lnTo>
                  <a:pt x="14152661" y="7586662"/>
                </a:lnTo>
                <a:close/>
              </a:path>
            </a:pathLst>
          </a:custGeom>
          <a:solidFill>
            <a:srgbClr val="A5583C"/>
          </a:solidFill>
        </p:spPr>
        <p:txBody>
          <a:bodyPr wrap="square" lIns="0" tIns="0" rIns="0" bIns="0" rtlCol="0"/>
          <a:lstStyle/>
          <a:p>
            <a:endParaRPr/>
          </a:p>
        </p:txBody>
      </p:sp>
      <p:sp>
        <p:nvSpPr>
          <p:cNvPr id="4" name="object 4"/>
          <p:cNvSpPr/>
          <p:nvPr/>
        </p:nvSpPr>
        <p:spPr>
          <a:xfrm>
            <a:off x="1371600" y="3314700"/>
            <a:ext cx="336550" cy="339090"/>
          </a:xfrm>
          <a:custGeom>
            <a:avLst/>
            <a:gdLst/>
            <a:ahLst/>
            <a:cxnLst/>
            <a:rect l="l" t="t" r="r" b="b"/>
            <a:pathLst>
              <a:path w="336550" h="339089">
                <a:moveTo>
                  <a:pt x="58353" y="291433"/>
                </a:moveTo>
                <a:lnTo>
                  <a:pt x="31566" y="252099"/>
                </a:lnTo>
                <a:lnTo>
                  <a:pt x="26701" y="243923"/>
                </a:lnTo>
                <a:lnTo>
                  <a:pt x="21688" y="235876"/>
                </a:lnTo>
                <a:lnTo>
                  <a:pt x="1984" y="199062"/>
                </a:lnTo>
                <a:lnTo>
                  <a:pt x="0" y="182877"/>
                </a:lnTo>
                <a:lnTo>
                  <a:pt x="380" y="174774"/>
                </a:lnTo>
                <a:lnTo>
                  <a:pt x="7802" y="134597"/>
                </a:lnTo>
                <a:lnTo>
                  <a:pt x="22868" y="89734"/>
                </a:lnTo>
                <a:lnTo>
                  <a:pt x="56192" y="54520"/>
                </a:lnTo>
                <a:lnTo>
                  <a:pt x="76437" y="43187"/>
                </a:lnTo>
                <a:lnTo>
                  <a:pt x="85626" y="37430"/>
                </a:lnTo>
                <a:lnTo>
                  <a:pt x="94434" y="31105"/>
                </a:lnTo>
                <a:lnTo>
                  <a:pt x="102368" y="24614"/>
                </a:lnTo>
                <a:lnTo>
                  <a:pt x="105098" y="22472"/>
                </a:lnTo>
                <a:lnTo>
                  <a:pt x="140905" y="3658"/>
                </a:lnTo>
                <a:lnTo>
                  <a:pt x="173194" y="0"/>
                </a:lnTo>
                <a:lnTo>
                  <a:pt x="184098" y="1182"/>
                </a:lnTo>
                <a:lnTo>
                  <a:pt x="224250" y="8418"/>
                </a:lnTo>
                <a:lnTo>
                  <a:pt x="263926" y="17943"/>
                </a:lnTo>
                <a:lnTo>
                  <a:pt x="300281" y="40907"/>
                </a:lnTo>
                <a:lnTo>
                  <a:pt x="326265" y="82098"/>
                </a:lnTo>
                <a:lnTo>
                  <a:pt x="336243" y="129751"/>
                </a:lnTo>
                <a:lnTo>
                  <a:pt x="336395" y="133379"/>
                </a:lnTo>
                <a:lnTo>
                  <a:pt x="335156" y="137097"/>
                </a:lnTo>
                <a:lnTo>
                  <a:pt x="335693" y="140590"/>
                </a:lnTo>
                <a:lnTo>
                  <a:pt x="335740" y="181095"/>
                </a:lnTo>
                <a:lnTo>
                  <a:pt x="325420" y="217044"/>
                </a:lnTo>
                <a:lnTo>
                  <a:pt x="311416" y="244623"/>
                </a:lnTo>
                <a:lnTo>
                  <a:pt x="228172" y="133148"/>
                </a:lnTo>
                <a:lnTo>
                  <a:pt x="223305" y="127566"/>
                </a:lnTo>
                <a:lnTo>
                  <a:pt x="186458" y="103606"/>
                </a:lnTo>
                <a:lnTo>
                  <a:pt x="163371" y="100508"/>
                </a:lnTo>
                <a:lnTo>
                  <a:pt x="152596" y="101261"/>
                </a:lnTo>
                <a:lnTo>
                  <a:pt x="111530" y="114500"/>
                </a:lnTo>
                <a:lnTo>
                  <a:pt x="82757" y="140909"/>
                </a:lnTo>
                <a:lnTo>
                  <a:pt x="81081" y="151664"/>
                </a:lnTo>
                <a:lnTo>
                  <a:pt x="82199" y="158907"/>
                </a:lnTo>
                <a:lnTo>
                  <a:pt x="83391" y="162307"/>
                </a:lnTo>
                <a:lnTo>
                  <a:pt x="85217" y="165486"/>
                </a:lnTo>
                <a:lnTo>
                  <a:pt x="90976" y="176278"/>
                </a:lnTo>
                <a:lnTo>
                  <a:pt x="95818" y="187425"/>
                </a:lnTo>
                <a:lnTo>
                  <a:pt x="99743" y="198925"/>
                </a:lnTo>
                <a:lnTo>
                  <a:pt x="104576" y="218038"/>
                </a:lnTo>
                <a:lnTo>
                  <a:pt x="108252" y="224190"/>
                </a:lnTo>
                <a:lnTo>
                  <a:pt x="190647" y="334528"/>
                </a:lnTo>
                <a:lnTo>
                  <a:pt x="184523" y="336654"/>
                </a:lnTo>
                <a:lnTo>
                  <a:pt x="177960" y="338161"/>
                </a:lnTo>
                <a:lnTo>
                  <a:pt x="171271" y="338941"/>
                </a:lnTo>
                <a:lnTo>
                  <a:pt x="164454" y="338994"/>
                </a:lnTo>
                <a:lnTo>
                  <a:pt x="135055" y="333672"/>
                </a:lnTo>
                <a:lnTo>
                  <a:pt x="106639" y="325901"/>
                </a:lnTo>
                <a:lnTo>
                  <a:pt x="80605" y="312786"/>
                </a:lnTo>
                <a:lnTo>
                  <a:pt x="58353" y="291433"/>
                </a:lnTo>
                <a:close/>
              </a:path>
              <a:path w="336550" h="339089">
                <a:moveTo>
                  <a:pt x="190647" y="334528"/>
                </a:moveTo>
                <a:lnTo>
                  <a:pt x="108252" y="224190"/>
                </a:lnTo>
                <a:lnTo>
                  <a:pt x="119306" y="234286"/>
                </a:lnTo>
                <a:lnTo>
                  <a:pt x="125764" y="237389"/>
                </a:lnTo>
                <a:lnTo>
                  <a:pt x="133153" y="238548"/>
                </a:lnTo>
                <a:lnTo>
                  <a:pt x="139486" y="239854"/>
                </a:lnTo>
                <a:lnTo>
                  <a:pt x="145862" y="240763"/>
                </a:lnTo>
                <a:lnTo>
                  <a:pt x="152282" y="241276"/>
                </a:lnTo>
                <a:lnTo>
                  <a:pt x="158745" y="241393"/>
                </a:lnTo>
                <a:lnTo>
                  <a:pt x="165295" y="241104"/>
                </a:lnTo>
                <a:lnTo>
                  <a:pt x="202374" y="231256"/>
                </a:lnTo>
                <a:lnTo>
                  <a:pt x="228915" y="213153"/>
                </a:lnTo>
                <a:lnTo>
                  <a:pt x="234546" y="208353"/>
                </a:lnTo>
                <a:lnTo>
                  <a:pt x="238700" y="202501"/>
                </a:lnTo>
                <a:lnTo>
                  <a:pt x="244050" y="188695"/>
                </a:lnTo>
                <a:lnTo>
                  <a:pt x="244927" y="181567"/>
                </a:lnTo>
                <a:lnTo>
                  <a:pt x="243120" y="166790"/>
                </a:lnTo>
                <a:lnTo>
                  <a:pt x="228172" y="133148"/>
                </a:lnTo>
                <a:lnTo>
                  <a:pt x="311416" y="244623"/>
                </a:lnTo>
                <a:lnTo>
                  <a:pt x="291403" y="277757"/>
                </a:lnTo>
                <a:lnTo>
                  <a:pt x="257439" y="310736"/>
                </a:lnTo>
                <a:lnTo>
                  <a:pt x="229736" y="321705"/>
                </a:lnTo>
                <a:lnTo>
                  <a:pt x="214379" y="326876"/>
                </a:lnTo>
                <a:lnTo>
                  <a:pt x="203943" y="330356"/>
                </a:lnTo>
                <a:lnTo>
                  <a:pt x="190647" y="334528"/>
                </a:lnTo>
                <a:close/>
              </a:path>
            </a:pathLst>
          </a:custGeom>
          <a:solidFill>
            <a:srgbClr val="000000"/>
          </a:solidFill>
        </p:spPr>
        <p:txBody>
          <a:bodyPr wrap="square" lIns="0" tIns="0" rIns="0" bIns="0" rtlCol="0"/>
          <a:lstStyle/>
          <a:p>
            <a:endParaRPr/>
          </a:p>
        </p:txBody>
      </p:sp>
      <p:sp>
        <p:nvSpPr>
          <p:cNvPr id="5" name="object 5"/>
          <p:cNvSpPr/>
          <p:nvPr/>
        </p:nvSpPr>
        <p:spPr>
          <a:xfrm>
            <a:off x="152400" y="3619500"/>
            <a:ext cx="319405" cy="312420"/>
          </a:xfrm>
          <a:custGeom>
            <a:avLst/>
            <a:gdLst/>
            <a:ahLst/>
            <a:cxnLst/>
            <a:rect l="l" t="t" r="r" b="b"/>
            <a:pathLst>
              <a:path w="319405" h="312420">
                <a:moveTo>
                  <a:pt x="35333" y="249274"/>
                </a:moveTo>
                <a:lnTo>
                  <a:pt x="13720" y="212163"/>
                </a:lnTo>
                <a:lnTo>
                  <a:pt x="148" y="172718"/>
                </a:lnTo>
                <a:lnTo>
                  <a:pt x="0" y="161742"/>
                </a:lnTo>
                <a:lnTo>
                  <a:pt x="3482" y="107569"/>
                </a:lnTo>
                <a:lnTo>
                  <a:pt x="28804" y="62655"/>
                </a:lnTo>
                <a:lnTo>
                  <a:pt x="60202" y="30678"/>
                </a:lnTo>
                <a:lnTo>
                  <a:pt x="107188" y="11056"/>
                </a:lnTo>
                <a:lnTo>
                  <a:pt x="151615" y="178"/>
                </a:lnTo>
                <a:lnTo>
                  <a:pt x="155273" y="0"/>
                </a:lnTo>
                <a:lnTo>
                  <a:pt x="158833" y="509"/>
                </a:lnTo>
                <a:lnTo>
                  <a:pt x="162296" y="1707"/>
                </a:lnTo>
                <a:lnTo>
                  <a:pt x="178605" y="8019"/>
                </a:lnTo>
                <a:lnTo>
                  <a:pt x="195104" y="13750"/>
                </a:lnTo>
                <a:lnTo>
                  <a:pt x="211793" y="18899"/>
                </a:lnTo>
                <a:lnTo>
                  <a:pt x="228671" y="23467"/>
                </a:lnTo>
                <a:lnTo>
                  <a:pt x="239049" y="26907"/>
                </a:lnTo>
                <a:lnTo>
                  <a:pt x="276279" y="49157"/>
                </a:lnTo>
                <a:lnTo>
                  <a:pt x="307634" y="90052"/>
                </a:lnTo>
                <a:lnTo>
                  <a:pt x="319020" y="144970"/>
                </a:lnTo>
                <a:lnTo>
                  <a:pt x="318796" y="159747"/>
                </a:lnTo>
                <a:lnTo>
                  <a:pt x="310803" y="203027"/>
                </a:lnTo>
                <a:lnTo>
                  <a:pt x="300057" y="229279"/>
                </a:lnTo>
                <a:lnTo>
                  <a:pt x="219915" y="121960"/>
                </a:lnTo>
                <a:lnTo>
                  <a:pt x="218208" y="119856"/>
                </a:lnTo>
                <a:lnTo>
                  <a:pt x="198468" y="112183"/>
                </a:lnTo>
                <a:lnTo>
                  <a:pt x="195792" y="112583"/>
                </a:lnTo>
                <a:lnTo>
                  <a:pt x="193186" y="113451"/>
                </a:lnTo>
                <a:lnTo>
                  <a:pt x="188025" y="114999"/>
                </a:lnTo>
                <a:lnTo>
                  <a:pt x="183277" y="117853"/>
                </a:lnTo>
                <a:lnTo>
                  <a:pt x="178186" y="119734"/>
                </a:lnTo>
                <a:lnTo>
                  <a:pt x="173809" y="121264"/>
                </a:lnTo>
                <a:lnTo>
                  <a:pt x="169360" y="121513"/>
                </a:lnTo>
                <a:lnTo>
                  <a:pt x="160312" y="119447"/>
                </a:lnTo>
                <a:lnTo>
                  <a:pt x="156407" y="117290"/>
                </a:lnTo>
                <a:lnTo>
                  <a:pt x="153120" y="114011"/>
                </a:lnTo>
                <a:lnTo>
                  <a:pt x="150488" y="111513"/>
                </a:lnTo>
                <a:lnTo>
                  <a:pt x="148282" y="109176"/>
                </a:lnTo>
                <a:lnTo>
                  <a:pt x="145871" y="105948"/>
                </a:lnTo>
                <a:lnTo>
                  <a:pt x="142132" y="102002"/>
                </a:lnTo>
                <a:lnTo>
                  <a:pt x="138631" y="97827"/>
                </a:lnTo>
                <a:lnTo>
                  <a:pt x="131081" y="91118"/>
                </a:lnTo>
                <a:lnTo>
                  <a:pt x="127041" y="89169"/>
                </a:lnTo>
                <a:lnTo>
                  <a:pt x="117845" y="87595"/>
                </a:lnTo>
                <a:lnTo>
                  <a:pt x="113390" y="88090"/>
                </a:lnTo>
                <a:lnTo>
                  <a:pt x="108945" y="89909"/>
                </a:lnTo>
                <a:lnTo>
                  <a:pt x="102058" y="92062"/>
                </a:lnTo>
                <a:lnTo>
                  <a:pt x="79669" y="132086"/>
                </a:lnTo>
                <a:lnTo>
                  <a:pt x="78254" y="156522"/>
                </a:lnTo>
                <a:lnTo>
                  <a:pt x="79240" y="164592"/>
                </a:lnTo>
                <a:lnTo>
                  <a:pt x="95920" y="203240"/>
                </a:lnTo>
                <a:lnTo>
                  <a:pt x="177262" y="312168"/>
                </a:lnTo>
                <a:lnTo>
                  <a:pt x="146793" y="310659"/>
                </a:lnTo>
                <a:lnTo>
                  <a:pt x="102108" y="300458"/>
                </a:lnTo>
                <a:lnTo>
                  <a:pt x="64693" y="280131"/>
                </a:lnTo>
                <a:lnTo>
                  <a:pt x="43975" y="260539"/>
                </a:lnTo>
                <a:lnTo>
                  <a:pt x="35333" y="249274"/>
                </a:lnTo>
                <a:close/>
              </a:path>
              <a:path w="319405" h="312420">
                <a:moveTo>
                  <a:pt x="177262" y="312168"/>
                </a:moveTo>
                <a:lnTo>
                  <a:pt x="95920" y="203240"/>
                </a:lnTo>
                <a:lnTo>
                  <a:pt x="102406" y="209999"/>
                </a:lnTo>
                <a:lnTo>
                  <a:pt x="110086" y="215361"/>
                </a:lnTo>
                <a:lnTo>
                  <a:pt x="150325" y="226696"/>
                </a:lnTo>
                <a:lnTo>
                  <a:pt x="156764" y="226978"/>
                </a:lnTo>
                <a:lnTo>
                  <a:pt x="163213" y="226856"/>
                </a:lnTo>
                <a:lnTo>
                  <a:pt x="200702" y="217788"/>
                </a:lnTo>
                <a:lnTo>
                  <a:pt x="232293" y="189380"/>
                </a:lnTo>
                <a:lnTo>
                  <a:pt x="235307" y="166294"/>
                </a:lnTo>
                <a:lnTo>
                  <a:pt x="234773" y="158873"/>
                </a:lnTo>
                <a:lnTo>
                  <a:pt x="221256" y="124361"/>
                </a:lnTo>
                <a:lnTo>
                  <a:pt x="219915" y="121960"/>
                </a:lnTo>
                <a:lnTo>
                  <a:pt x="300057" y="229279"/>
                </a:lnTo>
                <a:lnTo>
                  <a:pt x="299620" y="230226"/>
                </a:lnTo>
                <a:lnTo>
                  <a:pt x="292385" y="242979"/>
                </a:lnTo>
                <a:lnTo>
                  <a:pt x="263608" y="276473"/>
                </a:lnTo>
                <a:lnTo>
                  <a:pt x="248226" y="284272"/>
                </a:lnTo>
                <a:lnTo>
                  <a:pt x="241787" y="287568"/>
                </a:lnTo>
                <a:lnTo>
                  <a:pt x="235646" y="291443"/>
                </a:lnTo>
                <a:lnTo>
                  <a:pt x="206956" y="306587"/>
                </a:lnTo>
                <a:lnTo>
                  <a:pt x="177262" y="312168"/>
                </a:lnTo>
                <a:close/>
              </a:path>
              <a:path w="319405" h="312420">
                <a:moveTo>
                  <a:pt x="145658" y="106107"/>
                </a:moveTo>
                <a:lnTo>
                  <a:pt x="145871" y="105948"/>
                </a:lnTo>
                <a:lnTo>
                  <a:pt x="148282" y="109176"/>
                </a:lnTo>
                <a:lnTo>
                  <a:pt x="148001" y="108878"/>
                </a:lnTo>
                <a:lnTo>
                  <a:pt x="145658" y="106107"/>
                </a:lnTo>
                <a:close/>
              </a:path>
            </a:pathLst>
          </a:custGeom>
          <a:solidFill>
            <a:srgbClr val="000000"/>
          </a:solidFill>
        </p:spPr>
        <p:txBody>
          <a:bodyPr wrap="square" lIns="0" tIns="0" rIns="0" bIns="0" rtlCol="0"/>
          <a:lstStyle/>
          <a:p>
            <a:endParaRPr/>
          </a:p>
        </p:txBody>
      </p:sp>
      <p:sp>
        <p:nvSpPr>
          <p:cNvPr id="6" name="object 6"/>
          <p:cNvSpPr/>
          <p:nvPr/>
        </p:nvSpPr>
        <p:spPr>
          <a:xfrm>
            <a:off x="609600" y="4305300"/>
            <a:ext cx="269240" cy="298450"/>
          </a:xfrm>
          <a:custGeom>
            <a:avLst/>
            <a:gdLst/>
            <a:ahLst/>
            <a:cxnLst/>
            <a:rect l="l" t="t" r="r" b="b"/>
            <a:pathLst>
              <a:path w="269240" h="298450">
                <a:moveTo>
                  <a:pt x="27059" y="249257"/>
                </a:moveTo>
                <a:lnTo>
                  <a:pt x="3495" y="203198"/>
                </a:lnTo>
                <a:lnTo>
                  <a:pt x="0" y="171222"/>
                </a:lnTo>
                <a:lnTo>
                  <a:pt x="2260" y="154801"/>
                </a:lnTo>
                <a:lnTo>
                  <a:pt x="3842" y="146809"/>
                </a:lnTo>
                <a:lnTo>
                  <a:pt x="4924" y="138764"/>
                </a:lnTo>
                <a:lnTo>
                  <a:pt x="5508" y="130667"/>
                </a:lnTo>
                <a:lnTo>
                  <a:pt x="5593" y="122517"/>
                </a:lnTo>
                <a:lnTo>
                  <a:pt x="5818" y="115653"/>
                </a:lnTo>
                <a:lnTo>
                  <a:pt x="20457" y="78029"/>
                </a:lnTo>
                <a:lnTo>
                  <a:pt x="49460" y="47628"/>
                </a:lnTo>
                <a:lnTo>
                  <a:pt x="93397" y="18465"/>
                </a:lnTo>
                <a:lnTo>
                  <a:pt x="143142" y="1330"/>
                </a:lnTo>
                <a:lnTo>
                  <a:pt x="163515" y="0"/>
                </a:lnTo>
                <a:lnTo>
                  <a:pt x="173597" y="1208"/>
                </a:lnTo>
                <a:lnTo>
                  <a:pt x="210646" y="17737"/>
                </a:lnTo>
                <a:lnTo>
                  <a:pt x="239892" y="49094"/>
                </a:lnTo>
                <a:lnTo>
                  <a:pt x="263860" y="92194"/>
                </a:lnTo>
                <a:lnTo>
                  <a:pt x="268742" y="130597"/>
                </a:lnTo>
                <a:lnTo>
                  <a:pt x="267404" y="143366"/>
                </a:lnTo>
                <a:lnTo>
                  <a:pt x="264572" y="156064"/>
                </a:lnTo>
                <a:lnTo>
                  <a:pt x="262527" y="163952"/>
                </a:lnTo>
                <a:lnTo>
                  <a:pt x="260248" y="171789"/>
                </a:lnTo>
                <a:lnTo>
                  <a:pt x="257915" y="179618"/>
                </a:lnTo>
                <a:lnTo>
                  <a:pt x="255708" y="187483"/>
                </a:lnTo>
                <a:lnTo>
                  <a:pt x="238253" y="227125"/>
                </a:lnTo>
                <a:lnTo>
                  <a:pt x="229058" y="239022"/>
                </a:lnTo>
                <a:lnTo>
                  <a:pt x="144617" y="125945"/>
                </a:lnTo>
                <a:lnTo>
                  <a:pt x="140189" y="125562"/>
                </a:lnTo>
                <a:lnTo>
                  <a:pt x="134973" y="124521"/>
                </a:lnTo>
                <a:lnTo>
                  <a:pt x="129871" y="124915"/>
                </a:lnTo>
                <a:lnTo>
                  <a:pt x="124882" y="126744"/>
                </a:lnTo>
                <a:lnTo>
                  <a:pt x="96462" y="151016"/>
                </a:lnTo>
                <a:lnTo>
                  <a:pt x="93451" y="155545"/>
                </a:lnTo>
                <a:lnTo>
                  <a:pt x="90792" y="160272"/>
                </a:lnTo>
                <a:lnTo>
                  <a:pt x="89448" y="162389"/>
                </a:lnTo>
                <a:lnTo>
                  <a:pt x="88380" y="164638"/>
                </a:lnTo>
                <a:lnTo>
                  <a:pt x="86794" y="169398"/>
                </a:lnTo>
                <a:lnTo>
                  <a:pt x="86300" y="171839"/>
                </a:lnTo>
                <a:lnTo>
                  <a:pt x="85908" y="176842"/>
                </a:lnTo>
                <a:lnTo>
                  <a:pt x="86017" y="179332"/>
                </a:lnTo>
                <a:lnTo>
                  <a:pt x="163802" y="291192"/>
                </a:lnTo>
                <a:lnTo>
                  <a:pt x="162243" y="292097"/>
                </a:lnTo>
                <a:lnTo>
                  <a:pt x="156038" y="294786"/>
                </a:lnTo>
                <a:lnTo>
                  <a:pt x="149475" y="296768"/>
                </a:lnTo>
                <a:lnTo>
                  <a:pt x="142730" y="298002"/>
                </a:lnTo>
                <a:lnTo>
                  <a:pt x="135979" y="298444"/>
                </a:lnTo>
                <a:lnTo>
                  <a:pt x="129220" y="298096"/>
                </a:lnTo>
                <a:lnTo>
                  <a:pt x="78679" y="287540"/>
                </a:lnTo>
                <a:lnTo>
                  <a:pt x="64197" y="283841"/>
                </a:lnTo>
                <a:lnTo>
                  <a:pt x="58778" y="282542"/>
                </a:lnTo>
                <a:lnTo>
                  <a:pt x="54090" y="279928"/>
                </a:lnTo>
                <a:lnTo>
                  <a:pt x="50133" y="276000"/>
                </a:lnTo>
                <a:lnTo>
                  <a:pt x="37938" y="263098"/>
                </a:lnTo>
                <a:lnTo>
                  <a:pt x="27059" y="249257"/>
                </a:lnTo>
                <a:close/>
              </a:path>
              <a:path w="269240" h="298450">
                <a:moveTo>
                  <a:pt x="163802" y="291192"/>
                </a:moveTo>
                <a:lnTo>
                  <a:pt x="90802" y="193435"/>
                </a:lnTo>
                <a:lnTo>
                  <a:pt x="93848" y="197430"/>
                </a:lnTo>
                <a:lnTo>
                  <a:pt x="95588" y="199214"/>
                </a:lnTo>
                <a:lnTo>
                  <a:pt x="111017" y="207015"/>
                </a:lnTo>
                <a:lnTo>
                  <a:pt x="113645" y="207763"/>
                </a:lnTo>
                <a:lnTo>
                  <a:pt x="146885" y="132680"/>
                </a:lnTo>
                <a:lnTo>
                  <a:pt x="144617" y="125945"/>
                </a:lnTo>
                <a:lnTo>
                  <a:pt x="229058" y="239022"/>
                </a:lnTo>
                <a:lnTo>
                  <a:pt x="224625" y="244057"/>
                </a:lnTo>
                <a:lnTo>
                  <a:pt x="216772" y="251522"/>
                </a:lnTo>
                <a:lnTo>
                  <a:pt x="208227" y="258320"/>
                </a:lnTo>
                <a:lnTo>
                  <a:pt x="199395" y="264677"/>
                </a:lnTo>
                <a:lnTo>
                  <a:pt x="193171" y="269191"/>
                </a:lnTo>
                <a:lnTo>
                  <a:pt x="181923" y="277661"/>
                </a:lnTo>
                <a:lnTo>
                  <a:pt x="174281" y="284020"/>
                </a:lnTo>
                <a:lnTo>
                  <a:pt x="167811" y="288865"/>
                </a:lnTo>
                <a:lnTo>
                  <a:pt x="163802" y="291192"/>
                </a:lnTo>
                <a:close/>
              </a:path>
            </a:pathLst>
          </a:custGeom>
          <a:solidFill>
            <a:srgbClr val="000000"/>
          </a:solidFill>
        </p:spPr>
        <p:txBody>
          <a:bodyPr wrap="square" lIns="0" tIns="0" rIns="0" bIns="0" rtlCol="0"/>
          <a:lstStyle/>
          <a:p>
            <a:endParaRPr/>
          </a:p>
        </p:txBody>
      </p:sp>
      <p:sp>
        <p:nvSpPr>
          <p:cNvPr id="9" name="object 9"/>
          <p:cNvSpPr/>
          <p:nvPr/>
        </p:nvSpPr>
        <p:spPr>
          <a:xfrm>
            <a:off x="1752600" y="3086100"/>
            <a:ext cx="301625" cy="271145"/>
          </a:xfrm>
          <a:custGeom>
            <a:avLst/>
            <a:gdLst/>
            <a:ahLst/>
            <a:cxnLst/>
            <a:rect l="l" t="t" r="r" b="b"/>
            <a:pathLst>
              <a:path w="301625" h="271144">
                <a:moveTo>
                  <a:pt x="28344" y="224827"/>
                </a:moveTo>
                <a:lnTo>
                  <a:pt x="4358" y="184407"/>
                </a:lnTo>
                <a:lnTo>
                  <a:pt x="0" y="163451"/>
                </a:lnTo>
                <a:lnTo>
                  <a:pt x="206" y="152480"/>
                </a:lnTo>
                <a:lnTo>
                  <a:pt x="3187" y="132292"/>
                </a:lnTo>
                <a:lnTo>
                  <a:pt x="7320" y="112381"/>
                </a:lnTo>
                <a:lnTo>
                  <a:pt x="12606" y="92747"/>
                </a:lnTo>
                <a:lnTo>
                  <a:pt x="19044" y="73389"/>
                </a:lnTo>
                <a:lnTo>
                  <a:pt x="20129" y="69875"/>
                </a:lnTo>
                <a:lnTo>
                  <a:pt x="57201" y="31555"/>
                </a:lnTo>
                <a:lnTo>
                  <a:pt x="94305" y="9877"/>
                </a:lnTo>
                <a:lnTo>
                  <a:pt x="135940" y="0"/>
                </a:lnTo>
                <a:lnTo>
                  <a:pt x="182486" y="3040"/>
                </a:lnTo>
                <a:lnTo>
                  <a:pt x="236025" y="21596"/>
                </a:lnTo>
                <a:lnTo>
                  <a:pt x="272899" y="52414"/>
                </a:lnTo>
                <a:lnTo>
                  <a:pt x="294231" y="90216"/>
                </a:lnTo>
                <a:lnTo>
                  <a:pt x="301574" y="132982"/>
                </a:lnTo>
                <a:lnTo>
                  <a:pt x="301354" y="140223"/>
                </a:lnTo>
                <a:lnTo>
                  <a:pt x="291419" y="182431"/>
                </a:lnTo>
                <a:lnTo>
                  <a:pt x="274998" y="210432"/>
                </a:lnTo>
                <a:lnTo>
                  <a:pt x="199096" y="108789"/>
                </a:lnTo>
                <a:lnTo>
                  <a:pt x="195706" y="104680"/>
                </a:lnTo>
                <a:lnTo>
                  <a:pt x="191453" y="101283"/>
                </a:lnTo>
                <a:lnTo>
                  <a:pt x="187301" y="97794"/>
                </a:lnTo>
                <a:lnTo>
                  <a:pt x="182715" y="95025"/>
                </a:lnTo>
                <a:lnTo>
                  <a:pt x="172677" y="90927"/>
                </a:lnTo>
                <a:lnTo>
                  <a:pt x="167466" y="89697"/>
                </a:lnTo>
                <a:lnTo>
                  <a:pt x="156661" y="88876"/>
                </a:lnTo>
                <a:lnTo>
                  <a:pt x="151327" y="89304"/>
                </a:lnTo>
                <a:lnTo>
                  <a:pt x="106284" y="112332"/>
                </a:lnTo>
                <a:lnTo>
                  <a:pt x="75560" y="141880"/>
                </a:lnTo>
                <a:lnTo>
                  <a:pt x="75519" y="145431"/>
                </a:lnTo>
                <a:lnTo>
                  <a:pt x="76475" y="148995"/>
                </a:lnTo>
                <a:lnTo>
                  <a:pt x="79806" y="159223"/>
                </a:lnTo>
                <a:lnTo>
                  <a:pt x="84652" y="168486"/>
                </a:lnTo>
                <a:lnTo>
                  <a:pt x="155375" y="263193"/>
                </a:lnTo>
                <a:lnTo>
                  <a:pt x="149934" y="264521"/>
                </a:lnTo>
                <a:lnTo>
                  <a:pt x="140808" y="266996"/>
                </a:lnTo>
                <a:lnTo>
                  <a:pt x="134298" y="268814"/>
                </a:lnTo>
                <a:lnTo>
                  <a:pt x="127703" y="270008"/>
                </a:lnTo>
                <a:lnTo>
                  <a:pt x="121025" y="270578"/>
                </a:lnTo>
                <a:lnTo>
                  <a:pt x="114263" y="270524"/>
                </a:lnTo>
                <a:lnTo>
                  <a:pt x="100069" y="268364"/>
                </a:lnTo>
                <a:lnTo>
                  <a:pt x="60533" y="252664"/>
                </a:lnTo>
                <a:lnTo>
                  <a:pt x="37949" y="235267"/>
                </a:lnTo>
                <a:lnTo>
                  <a:pt x="28344" y="224827"/>
                </a:lnTo>
                <a:close/>
              </a:path>
              <a:path w="301625" h="271144">
                <a:moveTo>
                  <a:pt x="155375" y="263193"/>
                </a:moveTo>
                <a:lnTo>
                  <a:pt x="84652" y="168486"/>
                </a:lnTo>
                <a:lnTo>
                  <a:pt x="91013" y="176782"/>
                </a:lnTo>
                <a:lnTo>
                  <a:pt x="98888" y="184112"/>
                </a:lnTo>
                <a:lnTo>
                  <a:pt x="107323" y="188983"/>
                </a:lnTo>
                <a:lnTo>
                  <a:pt x="116166" y="191834"/>
                </a:lnTo>
                <a:lnTo>
                  <a:pt x="125416" y="192664"/>
                </a:lnTo>
                <a:lnTo>
                  <a:pt x="135073" y="191472"/>
                </a:lnTo>
                <a:lnTo>
                  <a:pt x="182206" y="170130"/>
                </a:lnTo>
                <a:lnTo>
                  <a:pt x="205604" y="139684"/>
                </a:lnTo>
                <a:lnTo>
                  <a:pt x="206341" y="134413"/>
                </a:lnTo>
                <a:lnTo>
                  <a:pt x="205598" y="123557"/>
                </a:lnTo>
                <a:lnTo>
                  <a:pt x="204149" y="118432"/>
                </a:lnTo>
                <a:lnTo>
                  <a:pt x="199096" y="108789"/>
                </a:lnTo>
                <a:lnTo>
                  <a:pt x="274998" y="210432"/>
                </a:lnTo>
                <a:lnTo>
                  <a:pt x="238882" y="237794"/>
                </a:lnTo>
                <a:lnTo>
                  <a:pt x="199030" y="254001"/>
                </a:lnTo>
                <a:lnTo>
                  <a:pt x="168348" y="260275"/>
                </a:lnTo>
                <a:lnTo>
                  <a:pt x="159113" y="262280"/>
                </a:lnTo>
                <a:lnTo>
                  <a:pt x="155375" y="263193"/>
                </a:lnTo>
                <a:close/>
              </a:path>
            </a:pathLst>
          </a:custGeom>
          <a:solidFill>
            <a:srgbClr val="000000"/>
          </a:solidFill>
        </p:spPr>
        <p:txBody>
          <a:bodyPr wrap="square" lIns="0" tIns="0" rIns="0" bIns="0" rtlCol="0"/>
          <a:lstStyle/>
          <a:p>
            <a:endParaRPr/>
          </a:p>
        </p:txBody>
      </p:sp>
      <p:grpSp>
        <p:nvGrpSpPr>
          <p:cNvPr id="21" name="Group 20"/>
          <p:cNvGrpSpPr/>
          <p:nvPr/>
        </p:nvGrpSpPr>
        <p:grpSpPr>
          <a:xfrm>
            <a:off x="609600" y="2933700"/>
            <a:ext cx="1206317" cy="1475897"/>
            <a:chOff x="914400" y="2865068"/>
            <a:chExt cx="1206317" cy="1475897"/>
          </a:xfrm>
        </p:grpSpPr>
        <p:sp>
          <p:nvSpPr>
            <p:cNvPr id="3" name="object 3"/>
            <p:cNvSpPr/>
            <p:nvPr/>
          </p:nvSpPr>
          <p:spPr>
            <a:xfrm>
              <a:off x="914400" y="3619500"/>
              <a:ext cx="352425" cy="321945"/>
            </a:xfrm>
            <a:custGeom>
              <a:avLst/>
              <a:gdLst/>
              <a:ahLst/>
              <a:cxnLst/>
              <a:rect l="l" t="t" r="r" b="b"/>
              <a:pathLst>
                <a:path w="352425" h="321945">
                  <a:moveTo>
                    <a:pt x="25364" y="256591"/>
                  </a:moveTo>
                  <a:lnTo>
                    <a:pt x="7818" y="220041"/>
                  </a:lnTo>
                  <a:lnTo>
                    <a:pt x="2425" y="189339"/>
                  </a:lnTo>
                  <a:lnTo>
                    <a:pt x="1497" y="183986"/>
                  </a:lnTo>
                  <a:lnTo>
                    <a:pt x="514" y="175882"/>
                  </a:lnTo>
                  <a:lnTo>
                    <a:pt x="15" y="167764"/>
                  </a:lnTo>
                  <a:lnTo>
                    <a:pt x="0" y="159631"/>
                  </a:lnTo>
                  <a:lnTo>
                    <a:pt x="468" y="151484"/>
                  </a:lnTo>
                  <a:lnTo>
                    <a:pt x="9922" y="112010"/>
                  </a:lnTo>
                  <a:lnTo>
                    <a:pt x="30479" y="77065"/>
                  </a:lnTo>
                  <a:lnTo>
                    <a:pt x="72122" y="38741"/>
                  </a:lnTo>
                  <a:lnTo>
                    <a:pt x="108811" y="21487"/>
                  </a:lnTo>
                  <a:lnTo>
                    <a:pt x="169114" y="6367"/>
                  </a:lnTo>
                  <a:lnTo>
                    <a:pt x="231106" y="47"/>
                  </a:lnTo>
                  <a:lnTo>
                    <a:pt x="242026" y="0"/>
                  </a:lnTo>
                  <a:lnTo>
                    <a:pt x="252760" y="1126"/>
                  </a:lnTo>
                  <a:lnTo>
                    <a:pt x="290511" y="15635"/>
                  </a:lnTo>
                  <a:lnTo>
                    <a:pt x="317416" y="46093"/>
                  </a:lnTo>
                  <a:lnTo>
                    <a:pt x="337831" y="84202"/>
                  </a:lnTo>
                  <a:lnTo>
                    <a:pt x="351862" y="143491"/>
                  </a:lnTo>
                  <a:lnTo>
                    <a:pt x="348009" y="180865"/>
                  </a:lnTo>
                  <a:lnTo>
                    <a:pt x="334287" y="217715"/>
                  </a:lnTo>
                  <a:lnTo>
                    <a:pt x="317794" y="244349"/>
                  </a:lnTo>
                  <a:lnTo>
                    <a:pt x="239141" y="139023"/>
                  </a:lnTo>
                  <a:lnTo>
                    <a:pt x="231414" y="128788"/>
                  </a:lnTo>
                  <a:lnTo>
                    <a:pt x="198197" y="106939"/>
                  </a:lnTo>
                  <a:lnTo>
                    <a:pt x="194158" y="104644"/>
                  </a:lnTo>
                  <a:lnTo>
                    <a:pt x="189819" y="103417"/>
                  </a:lnTo>
                  <a:lnTo>
                    <a:pt x="180540" y="103099"/>
                  </a:lnTo>
                  <a:lnTo>
                    <a:pt x="176131" y="104027"/>
                  </a:lnTo>
                  <a:lnTo>
                    <a:pt x="155975" y="113666"/>
                  </a:lnTo>
                  <a:lnTo>
                    <a:pt x="139506" y="119750"/>
                  </a:lnTo>
                  <a:lnTo>
                    <a:pt x="122545" y="124295"/>
                  </a:lnTo>
                  <a:lnTo>
                    <a:pt x="105094" y="127300"/>
                  </a:lnTo>
                  <a:lnTo>
                    <a:pt x="97379" y="128813"/>
                  </a:lnTo>
                  <a:lnTo>
                    <a:pt x="91790" y="133097"/>
                  </a:lnTo>
                  <a:lnTo>
                    <a:pt x="88326" y="140154"/>
                  </a:lnTo>
                  <a:lnTo>
                    <a:pt x="86163" y="143626"/>
                  </a:lnTo>
                  <a:lnTo>
                    <a:pt x="79396" y="171116"/>
                  </a:lnTo>
                  <a:lnTo>
                    <a:pt x="80002" y="179284"/>
                  </a:lnTo>
                  <a:lnTo>
                    <a:pt x="177562" y="321747"/>
                  </a:lnTo>
                  <a:lnTo>
                    <a:pt x="176130" y="321787"/>
                  </a:lnTo>
                  <a:lnTo>
                    <a:pt x="132413" y="315905"/>
                  </a:lnTo>
                  <a:lnTo>
                    <a:pt x="88922" y="305322"/>
                  </a:lnTo>
                  <a:lnTo>
                    <a:pt x="53305" y="285972"/>
                  </a:lnTo>
                  <a:lnTo>
                    <a:pt x="31448" y="264707"/>
                  </a:lnTo>
                  <a:lnTo>
                    <a:pt x="25364" y="256591"/>
                  </a:lnTo>
                  <a:close/>
                </a:path>
                <a:path w="352425" h="321945">
                  <a:moveTo>
                    <a:pt x="177562" y="321747"/>
                  </a:moveTo>
                  <a:lnTo>
                    <a:pt x="90755" y="205502"/>
                  </a:lnTo>
                  <a:lnTo>
                    <a:pt x="96060" y="211747"/>
                  </a:lnTo>
                  <a:lnTo>
                    <a:pt x="99008" y="214558"/>
                  </a:lnTo>
                  <a:lnTo>
                    <a:pt x="134761" y="231225"/>
                  </a:lnTo>
                  <a:lnTo>
                    <a:pt x="158010" y="234313"/>
                  </a:lnTo>
                  <a:lnTo>
                    <a:pt x="165813" y="234269"/>
                  </a:lnTo>
                  <a:lnTo>
                    <a:pt x="203878" y="226103"/>
                  </a:lnTo>
                  <a:lnTo>
                    <a:pt x="236928" y="204877"/>
                  </a:lnTo>
                  <a:lnTo>
                    <a:pt x="239516" y="201621"/>
                  </a:lnTo>
                  <a:lnTo>
                    <a:pt x="248010" y="175727"/>
                  </a:lnTo>
                  <a:lnTo>
                    <a:pt x="247589" y="162917"/>
                  </a:lnTo>
                  <a:lnTo>
                    <a:pt x="246416" y="156692"/>
                  </a:lnTo>
                  <a:lnTo>
                    <a:pt x="242142" y="144604"/>
                  </a:lnTo>
                  <a:lnTo>
                    <a:pt x="239141" y="139023"/>
                  </a:lnTo>
                  <a:lnTo>
                    <a:pt x="317794" y="244349"/>
                  </a:lnTo>
                  <a:lnTo>
                    <a:pt x="286714" y="281234"/>
                  </a:lnTo>
                  <a:lnTo>
                    <a:pt x="246293" y="307029"/>
                  </a:lnTo>
                  <a:lnTo>
                    <a:pt x="200195" y="320264"/>
                  </a:lnTo>
                  <a:lnTo>
                    <a:pt x="188190" y="321455"/>
                  </a:lnTo>
                  <a:lnTo>
                    <a:pt x="177562" y="321747"/>
                  </a:lnTo>
                  <a:close/>
                </a:path>
              </a:pathLst>
            </a:custGeom>
            <a:solidFill>
              <a:srgbClr val="000000"/>
            </a:solidFill>
          </p:spPr>
          <p:txBody>
            <a:bodyPr wrap="square" lIns="0" tIns="0" rIns="0" bIns="0" rtlCol="0"/>
            <a:lstStyle/>
            <a:p>
              <a:endParaRPr/>
            </a:p>
          </p:txBody>
        </p:sp>
        <p:sp>
          <p:nvSpPr>
            <p:cNvPr id="7" name="object 7"/>
            <p:cNvSpPr/>
            <p:nvPr/>
          </p:nvSpPr>
          <p:spPr>
            <a:xfrm>
              <a:off x="1650628" y="2865068"/>
              <a:ext cx="243204" cy="320040"/>
            </a:xfrm>
            <a:custGeom>
              <a:avLst/>
              <a:gdLst/>
              <a:ahLst/>
              <a:cxnLst/>
              <a:rect l="l" t="t" r="r" b="b"/>
              <a:pathLst>
                <a:path w="243205" h="320039">
                  <a:moveTo>
                    <a:pt x="28047" y="265076"/>
                  </a:moveTo>
                  <a:lnTo>
                    <a:pt x="18142" y="247462"/>
                  </a:lnTo>
                  <a:lnTo>
                    <a:pt x="10687" y="228227"/>
                  </a:lnTo>
                  <a:lnTo>
                    <a:pt x="3349" y="198952"/>
                  </a:lnTo>
                  <a:lnTo>
                    <a:pt x="0" y="169501"/>
                  </a:lnTo>
                  <a:lnTo>
                    <a:pt x="637" y="139874"/>
                  </a:lnTo>
                  <a:lnTo>
                    <a:pt x="9638" y="95140"/>
                  </a:lnTo>
                  <a:lnTo>
                    <a:pt x="33142" y="55690"/>
                  </a:lnTo>
                  <a:lnTo>
                    <a:pt x="64273" y="26977"/>
                  </a:lnTo>
                  <a:lnTo>
                    <a:pt x="100958" y="5816"/>
                  </a:lnTo>
                  <a:lnTo>
                    <a:pt x="124433" y="0"/>
                  </a:lnTo>
                  <a:lnTo>
                    <a:pt x="132652" y="313"/>
                  </a:lnTo>
                  <a:lnTo>
                    <a:pt x="170081" y="9561"/>
                  </a:lnTo>
                  <a:lnTo>
                    <a:pt x="203776" y="28558"/>
                  </a:lnTo>
                  <a:lnTo>
                    <a:pt x="231438" y="56777"/>
                  </a:lnTo>
                  <a:lnTo>
                    <a:pt x="242793" y="95098"/>
                  </a:lnTo>
                  <a:lnTo>
                    <a:pt x="242997" y="101887"/>
                  </a:lnTo>
                  <a:lnTo>
                    <a:pt x="242894" y="108663"/>
                  </a:lnTo>
                  <a:lnTo>
                    <a:pt x="242482" y="115427"/>
                  </a:lnTo>
                  <a:lnTo>
                    <a:pt x="241763" y="122179"/>
                  </a:lnTo>
                  <a:lnTo>
                    <a:pt x="238714" y="141023"/>
                  </a:lnTo>
                  <a:lnTo>
                    <a:pt x="237118" y="159936"/>
                  </a:lnTo>
                  <a:lnTo>
                    <a:pt x="236976" y="178919"/>
                  </a:lnTo>
                  <a:lnTo>
                    <a:pt x="238287" y="197971"/>
                  </a:lnTo>
                  <a:lnTo>
                    <a:pt x="238257" y="206247"/>
                  </a:lnTo>
                  <a:lnTo>
                    <a:pt x="236920" y="214187"/>
                  </a:lnTo>
                  <a:lnTo>
                    <a:pt x="234275" y="221788"/>
                  </a:lnTo>
                  <a:lnTo>
                    <a:pt x="230321" y="229052"/>
                  </a:lnTo>
                  <a:lnTo>
                    <a:pt x="226676" y="234760"/>
                  </a:lnTo>
                  <a:lnTo>
                    <a:pt x="223297" y="240614"/>
                  </a:lnTo>
                  <a:lnTo>
                    <a:pt x="220184" y="246615"/>
                  </a:lnTo>
                  <a:lnTo>
                    <a:pt x="217338" y="252762"/>
                  </a:lnTo>
                  <a:lnTo>
                    <a:pt x="212914" y="261973"/>
                  </a:lnTo>
                  <a:lnTo>
                    <a:pt x="211379" y="264524"/>
                  </a:lnTo>
                  <a:lnTo>
                    <a:pt x="130201" y="155816"/>
                  </a:lnTo>
                  <a:lnTo>
                    <a:pt x="126085" y="152172"/>
                  </a:lnTo>
                  <a:lnTo>
                    <a:pt x="122350" y="148403"/>
                  </a:lnTo>
                  <a:lnTo>
                    <a:pt x="118064" y="145096"/>
                  </a:lnTo>
                  <a:lnTo>
                    <a:pt x="114803" y="142202"/>
                  </a:lnTo>
                  <a:lnTo>
                    <a:pt x="109444" y="138518"/>
                  </a:lnTo>
                  <a:lnTo>
                    <a:pt x="105228" y="135338"/>
                  </a:lnTo>
                  <a:lnTo>
                    <a:pt x="100753" y="132326"/>
                  </a:lnTo>
                  <a:lnTo>
                    <a:pt x="97943" y="129906"/>
                  </a:lnTo>
                  <a:lnTo>
                    <a:pt x="94700" y="128462"/>
                  </a:lnTo>
                  <a:lnTo>
                    <a:pt x="87348" y="127527"/>
                  </a:lnTo>
                  <a:lnTo>
                    <a:pt x="83850" y="128113"/>
                  </a:lnTo>
                  <a:lnTo>
                    <a:pt x="77211" y="131395"/>
                  </a:lnTo>
                  <a:lnTo>
                    <a:pt x="74622" y="133817"/>
                  </a:lnTo>
                  <a:lnTo>
                    <a:pt x="70905" y="140224"/>
                  </a:lnTo>
                  <a:lnTo>
                    <a:pt x="70086" y="143676"/>
                  </a:lnTo>
                  <a:lnTo>
                    <a:pt x="70306" y="147377"/>
                  </a:lnTo>
                  <a:lnTo>
                    <a:pt x="69521" y="163642"/>
                  </a:lnTo>
                  <a:lnTo>
                    <a:pt x="81007" y="210097"/>
                  </a:lnTo>
                  <a:lnTo>
                    <a:pt x="155799" y="312110"/>
                  </a:lnTo>
                  <a:lnTo>
                    <a:pt x="155118" y="312425"/>
                  </a:lnTo>
                  <a:lnTo>
                    <a:pt x="120482" y="319721"/>
                  </a:lnTo>
                  <a:lnTo>
                    <a:pt x="113378" y="319592"/>
                  </a:lnTo>
                  <a:lnTo>
                    <a:pt x="72580" y="307820"/>
                  </a:lnTo>
                  <a:lnTo>
                    <a:pt x="40400" y="281069"/>
                  </a:lnTo>
                  <a:lnTo>
                    <a:pt x="28047" y="265076"/>
                  </a:lnTo>
                  <a:close/>
                </a:path>
                <a:path w="243205" h="320039">
                  <a:moveTo>
                    <a:pt x="155799" y="312110"/>
                  </a:moveTo>
                  <a:lnTo>
                    <a:pt x="84359" y="216443"/>
                  </a:lnTo>
                  <a:lnTo>
                    <a:pt x="88641" y="222085"/>
                  </a:lnTo>
                  <a:lnTo>
                    <a:pt x="93850" y="227022"/>
                  </a:lnTo>
                  <a:lnTo>
                    <a:pt x="106670" y="232740"/>
                  </a:lnTo>
                  <a:lnTo>
                    <a:pt x="110257" y="232730"/>
                  </a:lnTo>
                  <a:lnTo>
                    <a:pt x="133035" y="199717"/>
                  </a:lnTo>
                  <a:lnTo>
                    <a:pt x="137519" y="175843"/>
                  </a:lnTo>
                  <a:lnTo>
                    <a:pt x="136975" y="170545"/>
                  </a:lnTo>
                  <a:lnTo>
                    <a:pt x="133202" y="160219"/>
                  </a:lnTo>
                  <a:lnTo>
                    <a:pt x="130201" y="155816"/>
                  </a:lnTo>
                  <a:lnTo>
                    <a:pt x="211379" y="264524"/>
                  </a:lnTo>
                  <a:lnTo>
                    <a:pt x="178983" y="299701"/>
                  </a:lnTo>
                  <a:lnTo>
                    <a:pt x="161598" y="309424"/>
                  </a:lnTo>
                  <a:lnTo>
                    <a:pt x="155799" y="312110"/>
                  </a:lnTo>
                  <a:close/>
                </a:path>
              </a:pathLst>
            </a:custGeom>
            <a:solidFill>
              <a:srgbClr val="000000"/>
            </a:solidFill>
          </p:spPr>
          <p:txBody>
            <a:bodyPr wrap="square" lIns="0" tIns="0" rIns="0" bIns="0" rtlCol="0"/>
            <a:lstStyle/>
            <a:p>
              <a:endParaRPr/>
            </a:p>
          </p:txBody>
        </p:sp>
        <p:sp>
          <p:nvSpPr>
            <p:cNvPr id="8" name="object 8"/>
            <p:cNvSpPr/>
            <p:nvPr/>
          </p:nvSpPr>
          <p:spPr>
            <a:xfrm>
              <a:off x="1824172" y="3874516"/>
              <a:ext cx="296545" cy="290195"/>
            </a:xfrm>
            <a:custGeom>
              <a:avLst/>
              <a:gdLst/>
              <a:ahLst/>
              <a:cxnLst/>
              <a:rect l="l" t="t" r="r" b="b"/>
              <a:pathLst>
                <a:path w="296544" h="290195">
                  <a:moveTo>
                    <a:pt x="23570" y="230445"/>
                  </a:moveTo>
                  <a:lnTo>
                    <a:pt x="10828" y="190387"/>
                  </a:lnTo>
                  <a:lnTo>
                    <a:pt x="9058" y="181064"/>
                  </a:lnTo>
                  <a:lnTo>
                    <a:pt x="6955" y="171810"/>
                  </a:lnTo>
                  <a:lnTo>
                    <a:pt x="4519" y="162625"/>
                  </a:lnTo>
                  <a:lnTo>
                    <a:pt x="1554" y="147945"/>
                  </a:lnTo>
                  <a:lnTo>
                    <a:pt x="48" y="133190"/>
                  </a:lnTo>
                  <a:lnTo>
                    <a:pt x="0" y="118362"/>
                  </a:lnTo>
                  <a:lnTo>
                    <a:pt x="1410" y="103459"/>
                  </a:lnTo>
                  <a:lnTo>
                    <a:pt x="1972" y="96642"/>
                  </a:lnTo>
                  <a:lnTo>
                    <a:pt x="20531" y="62792"/>
                  </a:lnTo>
                  <a:lnTo>
                    <a:pt x="32493" y="54145"/>
                  </a:lnTo>
                  <a:lnTo>
                    <a:pt x="37571" y="49811"/>
                  </a:lnTo>
                  <a:lnTo>
                    <a:pt x="42147" y="44950"/>
                  </a:lnTo>
                  <a:lnTo>
                    <a:pt x="50720" y="33568"/>
                  </a:lnTo>
                  <a:lnTo>
                    <a:pt x="55736" y="28100"/>
                  </a:lnTo>
                  <a:lnTo>
                    <a:pt x="94773" y="7556"/>
                  </a:lnTo>
                  <a:lnTo>
                    <a:pt x="109289" y="3916"/>
                  </a:lnTo>
                  <a:lnTo>
                    <a:pt x="123955" y="1444"/>
                  </a:lnTo>
                  <a:lnTo>
                    <a:pt x="138773" y="138"/>
                  </a:lnTo>
                  <a:lnTo>
                    <a:pt x="153742" y="0"/>
                  </a:lnTo>
                  <a:lnTo>
                    <a:pt x="168679" y="1022"/>
                  </a:lnTo>
                  <a:lnTo>
                    <a:pt x="212194" y="11027"/>
                  </a:lnTo>
                  <a:lnTo>
                    <a:pt x="249718" y="32684"/>
                  </a:lnTo>
                  <a:lnTo>
                    <a:pt x="278924" y="64701"/>
                  </a:lnTo>
                  <a:lnTo>
                    <a:pt x="286855" y="84705"/>
                  </a:lnTo>
                  <a:lnTo>
                    <a:pt x="288740" y="94000"/>
                  </a:lnTo>
                  <a:lnTo>
                    <a:pt x="291913" y="112737"/>
                  </a:lnTo>
                  <a:lnTo>
                    <a:pt x="293875" y="122018"/>
                  </a:lnTo>
                  <a:lnTo>
                    <a:pt x="295661" y="133439"/>
                  </a:lnTo>
                  <a:lnTo>
                    <a:pt x="296429" y="144882"/>
                  </a:lnTo>
                  <a:lnTo>
                    <a:pt x="296178" y="156347"/>
                  </a:lnTo>
                  <a:lnTo>
                    <a:pt x="294910" y="167832"/>
                  </a:lnTo>
                  <a:lnTo>
                    <a:pt x="280093" y="211167"/>
                  </a:lnTo>
                  <a:lnTo>
                    <a:pt x="278910" y="213476"/>
                  </a:lnTo>
                  <a:lnTo>
                    <a:pt x="201171" y="109374"/>
                  </a:lnTo>
                  <a:lnTo>
                    <a:pt x="196570" y="104445"/>
                  </a:lnTo>
                  <a:lnTo>
                    <a:pt x="156445" y="86066"/>
                  </a:lnTo>
                  <a:lnTo>
                    <a:pt x="142809" y="85599"/>
                  </a:lnTo>
                  <a:lnTo>
                    <a:pt x="129429" y="86792"/>
                  </a:lnTo>
                  <a:lnTo>
                    <a:pt x="90062" y="102101"/>
                  </a:lnTo>
                  <a:lnTo>
                    <a:pt x="74129" y="135642"/>
                  </a:lnTo>
                  <a:lnTo>
                    <a:pt x="74535" y="143349"/>
                  </a:lnTo>
                  <a:lnTo>
                    <a:pt x="173416" y="285471"/>
                  </a:lnTo>
                  <a:lnTo>
                    <a:pt x="167324" y="287521"/>
                  </a:lnTo>
                  <a:lnTo>
                    <a:pt x="158216" y="289779"/>
                  </a:lnTo>
                  <a:lnTo>
                    <a:pt x="146132" y="288372"/>
                  </a:lnTo>
                  <a:lnTo>
                    <a:pt x="134155" y="286392"/>
                  </a:lnTo>
                  <a:lnTo>
                    <a:pt x="122287" y="283838"/>
                  </a:lnTo>
                  <a:lnTo>
                    <a:pt x="110526" y="280711"/>
                  </a:lnTo>
                  <a:lnTo>
                    <a:pt x="93249" y="277195"/>
                  </a:lnTo>
                  <a:lnTo>
                    <a:pt x="77081" y="271251"/>
                  </a:lnTo>
                  <a:lnTo>
                    <a:pt x="62022" y="262879"/>
                  </a:lnTo>
                  <a:lnTo>
                    <a:pt x="48072" y="252078"/>
                  </a:lnTo>
                  <a:lnTo>
                    <a:pt x="40924" y="247830"/>
                  </a:lnTo>
                  <a:lnTo>
                    <a:pt x="34457" y="242808"/>
                  </a:lnTo>
                  <a:lnTo>
                    <a:pt x="28673" y="237013"/>
                  </a:lnTo>
                  <a:lnTo>
                    <a:pt x="23570" y="230445"/>
                  </a:lnTo>
                  <a:close/>
                </a:path>
                <a:path w="296544" h="290195">
                  <a:moveTo>
                    <a:pt x="176927" y="284218"/>
                  </a:moveTo>
                  <a:lnTo>
                    <a:pt x="99912" y="181085"/>
                  </a:lnTo>
                  <a:lnTo>
                    <a:pt x="107145" y="184961"/>
                  </a:lnTo>
                  <a:lnTo>
                    <a:pt x="114486" y="188609"/>
                  </a:lnTo>
                  <a:lnTo>
                    <a:pt x="151351" y="199412"/>
                  </a:lnTo>
                  <a:lnTo>
                    <a:pt x="158849" y="199244"/>
                  </a:lnTo>
                  <a:lnTo>
                    <a:pt x="198266" y="183417"/>
                  </a:lnTo>
                  <a:lnTo>
                    <a:pt x="214270" y="147261"/>
                  </a:lnTo>
                  <a:lnTo>
                    <a:pt x="214049" y="140526"/>
                  </a:lnTo>
                  <a:lnTo>
                    <a:pt x="211160" y="127132"/>
                  </a:lnTo>
                  <a:lnTo>
                    <a:pt x="208585" y="120902"/>
                  </a:lnTo>
                  <a:lnTo>
                    <a:pt x="201171" y="109374"/>
                  </a:lnTo>
                  <a:lnTo>
                    <a:pt x="278910" y="213476"/>
                  </a:lnTo>
                  <a:lnTo>
                    <a:pt x="250107" y="251065"/>
                  </a:lnTo>
                  <a:lnTo>
                    <a:pt x="216041" y="270804"/>
                  </a:lnTo>
                  <a:lnTo>
                    <a:pt x="200039" y="274906"/>
                  </a:lnTo>
                  <a:lnTo>
                    <a:pt x="196500" y="275577"/>
                  </a:lnTo>
                  <a:lnTo>
                    <a:pt x="193000" y="276460"/>
                  </a:lnTo>
                  <a:lnTo>
                    <a:pt x="184716" y="280862"/>
                  </a:lnTo>
                  <a:lnTo>
                    <a:pt x="176927" y="284218"/>
                  </a:lnTo>
                  <a:close/>
                </a:path>
                <a:path w="296544" h="290195">
                  <a:moveTo>
                    <a:pt x="173416" y="285471"/>
                  </a:moveTo>
                  <a:lnTo>
                    <a:pt x="83126" y="164560"/>
                  </a:lnTo>
                  <a:lnTo>
                    <a:pt x="85519" y="167552"/>
                  </a:lnTo>
                  <a:lnTo>
                    <a:pt x="90839" y="172770"/>
                  </a:lnTo>
                  <a:lnTo>
                    <a:pt x="93592" y="175121"/>
                  </a:lnTo>
                  <a:lnTo>
                    <a:pt x="100027" y="180999"/>
                  </a:lnTo>
                  <a:lnTo>
                    <a:pt x="176927" y="284218"/>
                  </a:lnTo>
                  <a:lnTo>
                    <a:pt x="176157" y="284549"/>
                  </a:lnTo>
                  <a:lnTo>
                    <a:pt x="173416" y="285471"/>
                  </a:lnTo>
                  <a:close/>
                </a:path>
              </a:pathLst>
            </a:custGeom>
            <a:solidFill>
              <a:srgbClr val="000000"/>
            </a:solidFill>
          </p:spPr>
          <p:txBody>
            <a:bodyPr wrap="square" lIns="0" tIns="0" rIns="0" bIns="0" rtlCol="0"/>
            <a:lstStyle/>
            <a:p>
              <a:endParaRPr/>
            </a:p>
          </p:txBody>
        </p:sp>
        <p:sp>
          <p:nvSpPr>
            <p:cNvPr id="10" name="object 10"/>
            <p:cNvSpPr/>
            <p:nvPr/>
          </p:nvSpPr>
          <p:spPr>
            <a:xfrm>
              <a:off x="1227623" y="4069185"/>
              <a:ext cx="288925" cy="271780"/>
            </a:xfrm>
            <a:custGeom>
              <a:avLst/>
              <a:gdLst/>
              <a:ahLst/>
              <a:cxnLst/>
              <a:rect l="l" t="t" r="r" b="b"/>
              <a:pathLst>
                <a:path w="288925" h="271779">
                  <a:moveTo>
                    <a:pt x="14772" y="206539"/>
                  </a:moveTo>
                  <a:lnTo>
                    <a:pt x="9310" y="197264"/>
                  </a:lnTo>
                  <a:lnTo>
                    <a:pt x="5367" y="187251"/>
                  </a:lnTo>
                  <a:lnTo>
                    <a:pt x="2943" y="176498"/>
                  </a:lnTo>
                  <a:lnTo>
                    <a:pt x="0" y="147918"/>
                  </a:lnTo>
                  <a:lnTo>
                    <a:pt x="1199" y="119833"/>
                  </a:lnTo>
                  <a:lnTo>
                    <a:pt x="16026" y="65145"/>
                  </a:lnTo>
                  <a:lnTo>
                    <a:pt x="42737" y="33233"/>
                  </a:lnTo>
                  <a:lnTo>
                    <a:pt x="47656" y="28561"/>
                  </a:lnTo>
                  <a:lnTo>
                    <a:pt x="86455" y="4789"/>
                  </a:lnTo>
                  <a:lnTo>
                    <a:pt x="120320" y="0"/>
                  </a:lnTo>
                  <a:lnTo>
                    <a:pt x="131832" y="1110"/>
                  </a:lnTo>
                  <a:lnTo>
                    <a:pt x="158709" y="5007"/>
                  </a:lnTo>
                  <a:lnTo>
                    <a:pt x="185021" y="11009"/>
                  </a:lnTo>
                  <a:lnTo>
                    <a:pt x="210765" y="19116"/>
                  </a:lnTo>
                  <a:lnTo>
                    <a:pt x="235943" y="29328"/>
                  </a:lnTo>
                  <a:lnTo>
                    <a:pt x="243203" y="32023"/>
                  </a:lnTo>
                  <a:lnTo>
                    <a:pt x="276673" y="63144"/>
                  </a:lnTo>
                  <a:lnTo>
                    <a:pt x="286909" y="99871"/>
                  </a:lnTo>
                  <a:lnTo>
                    <a:pt x="287316" y="108006"/>
                  </a:lnTo>
                  <a:lnTo>
                    <a:pt x="288185" y="132403"/>
                  </a:lnTo>
                  <a:lnTo>
                    <a:pt x="288700" y="136000"/>
                  </a:lnTo>
                  <a:lnTo>
                    <a:pt x="288510" y="139558"/>
                  </a:lnTo>
                  <a:lnTo>
                    <a:pt x="287614" y="143078"/>
                  </a:lnTo>
                  <a:lnTo>
                    <a:pt x="270540" y="188451"/>
                  </a:lnTo>
                  <a:lnTo>
                    <a:pt x="259885" y="210106"/>
                  </a:lnTo>
                  <a:lnTo>
                    <a:pt x="257133" y="213706"/>
                  </a:lnTo>
                  <a:lnTo>
                    <a:pt x="185882" y="118292"/>
                  </a:lnTo>
                  <a:lnTo>
                    <a:pt x="184375" y="116341"/>
                  </a:lnTo>
                  <a:lnTo>
                    <a:pt x="147236" y="99335"/>
                  </a:lnTo>
                  <a:lnTo>
                    <a:pt x="116587" y="92026"/>
                  </a:lnTo>
                  <a:lnTo>
                    <a:pt x="109649" y="92659"/>
                  </a:lnTo>
                  <a:lnTo>
                    <a:pt x="96164" y="98148"/>
                  </a:lnTo>
                  <a:lnTo>
                    <a:pt x="90760" y="102539"/>
                  </a:lnTo>
                  <a:lnTo>
                    <a:pt x="86692" y="108577"/>
                  </a:lnTo>
                  <a:lnTo>
                    <a:pt x="81094" y="114808"/>
                  </a:lnTo>
                  <a:lnTo>
                    <a:pt x="77413" y="122022"/>
                  </a:lnTo>
                  <a:lnTo>
                    <a:pt x="73891" y="138414"/>
                  </a:lnTo>
                  <a:lnTo>
                    <a:pt x="74281" y="146509"/>
                  </a:lnTo>
                  <a:lnTo>
                    <a:pt x="161562" y="271403"/>
                  </a:lnTo>
                  <a:lnTo>
                    <a:pt x="145792" y="271043"/>
                  </a:lnTo>
                  <a:lnTo>
                    <a:pt x="136424" y="269768"/>
                  </a:lnTo>
                  <a:lnTo>
                    <a:pt x="127126" y="267781"/>
                  </a:lnTo>
                  <a:lnTo>
                    <a:pt x="117836" y="265888"/>
                  </a:lnTo>
                  <a:lnTo>
                    <a:pt x="72428" y="255644"/>
                  </a:lnTo>
                  <a:lnTo>
                    <a:pt x="32457" y="226514"/>
                  </a:lnTo>
                  <a:lnTo>
                    <a:pt x="21751" y="215075"/>
                  </a:lnTo>
                  <a:lnTo>
                    <a:pt x="14772" y="206539"/>
                  </a:lnTo>
                  <a:close/>
                </a:path>
                <a:path w="288925" h="271779">
                  <a:moveTo>
                    <a:pt x="161562" y="271403"/>
                  </a:moveTo>
                  <a:lnTo>
                    <a:pt x="85248" y="169209"/>
                  </a:lnTo>
                  <a:lnTo>
                    <a:pt x="88005" y="172424"/>
                  </a:lnTo>
                  <a:lnTo>
                    <a:pt x="94216" y="178256"/>
                  </a:lnTo>
                  <a:lnTo>
                    <a:pt x="129431" y="191448"/>
                  </a:lnTo>
                  <a:lnTo>
                    <a:pt x="133662" y="191441"/>
                  </a:lnTo>
                  <a:lnTo>
                    <a:pt x="169292" y="177141"/>
                  </a:lnTo>
                  <a:lnTo>
                    <a:pt x="191716" y="144171"/>
                  </a:lnTo>
                  <a:lnTo>
                    <a:pt x="192239" y="139242"/>
                  </a:lnTo>
                  <a:lnTo>
                    <a:pt x="192230" y="136778"/>
                  </a:lnTo>
                  <a:lnTo>
                    <a:pt x="185882" y="118292"/>
                  </a:lnTo>
                  <a:lnTo>
                    <a:pt x="257133" y="213706"/>
                  </a:lnTo>
                  <a:lnTo>
                    <a:pt x="245194" y="229323"/>
                  </a:lnTo>
                  <a:lnTo>
                    <a:pt x="240544" y="232747"/>
                  </a:lnTo>
                  <a:lnTo>
                    <a:pt x="236396" y="236283"/>
                  </a:lnTo>
                  <a:lnTo>
                    <a:pt x="232654" y="240099"/>
                  </a:lnTo>
                  <a:lnTo>
                    <a:pt x="214791" y="258828"/>
                  </a:lnTo>
                  <a:lnTo>
                    <a:pt x="193705" y="268431"/>
                  </a:lnTo>
                  <a:lnTo>
                    <a:pt x="170379" y="271605"/>
                  </a:lnTo>
                  <a:lnTo>
                    <a:pt x="161562" y="271403"/>
                  </a:lnTo>
                  <a:close/>
                </a:path>
              </a:pathLst>
            </a:custGeom>
            <a:solidFill>
              <a:srgbClr val="000000"/>
            </a:solidFill>
          </p:spPr>
          <p:txBody>
            <a:bodyPr wrap="square" lIns="0" tIns="0" rIns="0" bIns="0" rtlCol="0"/>
            <a:lstStyle/>
            <a:p>
              <a:endParaRPr/>
            </a:p>
          </p:txBody>
        </p:sp>
        <p:sp>
          <p:nvSpPr>
            <p:cNvPr id="11" name="object 11"/>
            <p:cNvSpPr/>
            <p:nvPr/>
          </p:nvSpPr>
          <p:spPr>
            <a:xfrm>
              <a:off x="1089569" y="3096243"/>
              <a:ext cx="240029" cy="280670"/>
            </a:xfrm>
            <a:custGeom>
              <a:avLst/>
              <a:gdLst/>
              <a:ahLst/>
              <a:cxnLst/>
              <a:rect l="l" t="t" r="r" b="b"/>
              <a:pathLst>
                <a:path w="240030" h="280670">
                  <a:moveTo>
                    <a:pt x="14657" y="197420"/>
                  </a:moveTo>
                  <a:lnTo>
                    <a:pt x="4270" y="173460"/>
                  </a:lnTo>
                  <a:lnTo>
                    <a:pt x="21" y="147534"/>
                  </a:lnTo>
                  <a:lnTo>
                    <a:pt x="0" y="120231"/>
                  </a:lnTo>
                  <a:lnTo>
                    <a:pt x="783" y="112122"/>
                  </a:lnTo>
                  <a:lnTo>
                    <a:pt x="3297" y="95953"/>
                  </a:lnTo>
                  <a:lnTo>
                    <a:pt x="4009" y="87825"/>
                  </a:lnTo>
                  <a:lnTo>
                    <a:pt x="19863" y="51050"/>
                  </a:lnTo>
                  <a:lnTo>
                    <a:pt x="55499" y="25695"/>
                  </a:lnTo>
                  <a:lnTo>
                    <a:pt x="110428" y="4455"/>
                  </a:lnTo>
                  <a:lnTo>
                    <a:pt x="140283" y="0"/>
                  </a:lnTo>
                  <a:lnTo>
                    <a:pt x="150499" y="100"/>
                  </a:lnTo>
                  <a:lnTo>
                    <a:pt x="189286" y="11242"/>
                  </a:lnTo>
                  <a:lnTo>
                    <a:pt x="219978" y="36615"/>
                  </a:lnTo>
                  <a:lnTo>
                    <a:pt x="238832" y="79513"/>
                  </a:lnTo>
                  <a:lnTo>
                    <a:pt x="239423" y="88938"/>
                  </a:lnTo>
                  <a:lnTo>
                    <a:pt x="238899" y="98497"/>
                  </a:lnTo>
                  <a:lnTo>
                    <a:pt x="230257" y="154731"/>
                  </a:lnTo>
                  <a:lnTo>
                    <a:pt x="216359" y="209892"/>
                  </a:lnTo>
                  <a:lnTo>
                    <a:pt x="205357" y="229486"/>
                  </a:lnTo>
                  <a:lnTo>
                    <a:pt x="123521" y="119897"/>
                  </a:lnTo>
                  <a:lnTo>
                    <a:pt x="118786" y="117072"/>
                  </a:lnTo>
                  <a:lnTo>
                    <a:pt x="111414" y="113363"/>
                  </a:lnTo>
                  <a:lnTo>
                    <a:pt x="103805" y="111427"/>
                  </a:lnTo>
                  <a:lnTo>
                    <a:pt x="95959" y="111262"/>
                  </a:lnTo>
                  <a:lnTo>
                    <a:pt x="87874" y="112870"/>
                  </a:lnTo>
                  <a:lnTo>
                    <a:pt x="75020" y="145019"/>
                  </a:lnTo>
                  <a:lnTo>
                    <a:pt x="76035" y="151514"/>
                  </a:lnTo>
                  <a:lnTo>
                    <a:pt x="80525" y="164123"/>
                  </a:lnTo>
                  <a:lnTo>
                    <a:pt x="83846" y="169799"/>
                  </a:lnTo>
                  <a:lnTo>
                    <a:pt x="160065" y="271867"/>
                  </a:lnTo>
                  <a:lnTo>
                    <a:pt x="155942" y="273585"/>
                  </a:lnTo>
                  <a:lnTo>
                    <a:pt x="148749" y="275829"/>
                  </a:lnTo>
                  <a:lnTo>
                    <a:pt x="135361" y="279259"/>
                  </a:lnTo>
                  <a:lnTo>
                    <a:pt x="122027" y="280196"/>
                  </a:lnTo>
                  <a:lnTo>
                    <a:pt x="108747" y="278638"/>
                  </a:lnTo>
                  <a:lnTo>
                    <a:pt x="70699" y="263504"/>
                  </a:lnTo>
                  <a:lnTo>
                    <a:pt x="37395" y="224022"/>
                  </a:lnTo>
                  <a:lnTo>
                    <a:pt x="33092" y="218828"/>
                  </a:lnTo>
                  <a:lnTo>
                    <a:pt x="14657" y="197420"/>
                  </a:lnTo>
                  <a:close/>
                </a:path>
                <a:path w="240030" h="280670">
                  <a:moveTo>
                    <a:pt x="160065" y="271867"/>
                  </a:moveTo>
                  <a:lnTo>
                    <a:pt x="83846" y="169799"/>
                  </a:lnTo>
                  <a:lnTo>
                    <a:pt x="92636" y="179896"/>
                  </a:lnTo>
                  <a:lnTo>
                    <a:pt x="97801" y="183966"/>
                  </a:lnTo>
                  <a:lnTo>
                    <a:pt x="103736" y="187057"/>
                  </a:lnTo>
                  <a:lnTo>
                    <a:pt x="109152" y="187687"/>
                  </a:lnTo>
                  <a:lnTo>
                    <a:pt x="113560" y="185873"/>
                  </a:lnTo>
                  <a:lnTo>
                    <a:pt x="125361" y="142621"/>
                  </a:lnTo>
                  <a:lnTo>
                    <a:pt x="127317" y="129455"/>
                  </a:lnTo>
                  <a:lnTo>
                    <a:pt x="126365" y="124024"/>
                  </a:lnTo>
                  <a:lnTo>
                    <a:pt x="123521" y="119897"/>
                  </a:lnTo>
                  <a:lnTo>
                    <a:pt x="205357" y="229486"/>
                  </a:lnTo>
                  <a:lnTo>
                    <a:pt x="202173" y="234104"/>
                  </a:lnTo>
                  <a:lnTo>
                    <a:pt x="196284" y="241434"/>
                  </a:lnTo>
                  <a:lnTo>
                    <a:pt x="191903" y="247565"/>
                  </a:lnTo>
                  <a:lnTo>
                    <a:pt x="162837" y="270712"/>
                  </a:lnTo>
                  <a:lnTo>
                    <a:pt x="160065" y="271867"/>
                  </a:lnTo>
                  <a:close/>
                </a:path>
                <a:path w="240030" h="280670">
                  <a:moveTo>
                    <a:pt x="51895" y="248371"/>
                  </a:moveTo>
                  <a:lnTo>
                    <a:pt x="47417" y="241436"/>
                  </a:lnTo>
                  <a:lnTo>
                    <a:pt x="44558" y="235326"/>
                  </a:lnTo>
                  <a:lnTo>
                    <a:pt x="41182" y="229471"/>
                  </a:lnTo>
                  <a:lnTo>
                    <a:pt x="37395" y="224022"/>
                  </a:lnTo>
                  <a:lnTo>
                    <a:pt x="64028" y="259687"/>
                  </a:lnTo>
                  <a:lnTo>
                    <a:pt x="63529" y="259400"/>
                  </a:lnTo>
                  <a:lnTo>
                    <a:pt x="57268" y="254361"/>
                  </a:lnTo>
                  <a:lnTo>
                    <a:pt x="51895" y="248371"/>
                  </a:lnTo>
                  <a:close/>
                </a:path>
              </a:pathLst>
            </a:custGeom>
            <a:solidFill>
              <a:srgbClr val="000000"/>
            </a:solidFill>
          </p:spPr>
          <p:txBody>
            <a:bodyPr wrap="square" lIns="0" tIns="0" rIns="0" bIns="0" rtlCol="0"/>
            <a:lstStyle/>
            <a:p>
              <a:endParaRPr/>
            </a:p>
          </p:txBody>
        </p:sp>
      </p:grpSp>
      <p:sp>
        <p:nvSpPr>
          <p:cNvPr id="12" name="object 12"/>
          <p:cNvSpPr/>
          <p:nvPr/>
        </p:nvSpPr>
        <p:spPr>
          <a:xfrm>
            <a:off x="15710899" y="8245168"/>
            <a:ext cx="2577465" cy="2042160"/>
          </a:xfrm>
          <a:custGeom>
            <a:avLst/>
            <a:gdLst/>
            <a:ahLst/>
            <a:cxnLst/>
            <a:rect l="l" t="t" r="r" b="b"/>
            <a:pathLst>
              <a:path w="2577465" h="2042159">
                <a:moveTo>
                  <a:pt x="2577100" y="2041830"/>
                </a:moveTo>
                <a:lnTo>
                  <a:pt x="7877" y="2041830"/>
                </a:lnTo>
                <a:lnTo>
                  <a:pt x="7167" y="2031947"/>
                </a:lnTo>
                <a:lnTo>
                  <a:pt x="4365" y="1984428"/>
                </a:lnTo>
                <a:lnTo>
                  <a:pt x="2169" y="1935514"/>
                </a:lnTo>
                <a:lnTo>
                  <a:pt x="680" y="1885327"/>
                </a:lnTo>
                <a:lnTo>
                  <a:pt x="0" y="1833993"/>
                </a:lnTo>
                <a:lnTo>
                  <a:pt x="229" y="1781635"/>
                </a:lnTo>
                <a:lnTo>
                  <a:pt x="1471" y="1728378"/>
                </a:lnTo>
                <a:lnTo>
                  <a:pt x="3826" y="1674346"/>
                </a:lnTo>
                <a:lnTo>
                  <a:pt x="7396" y="1619663"/>
                </a:lnTo>
                <a:lnTo>
                  <a:pt x="12282" y="1564453"/>
                </a:lnTo>
                <a:lnTo>
                  <a:pt x="18586" y="1508841"/>
                </a:lnTo>
                <a:lnTo>
                  <a:pt x="26410" y="1452950"/>
                </a:lnTo>
                <a:lnTo>
                  <a:pt x="35854" y="1396905"/>
                </a:lnTo>
                <a:lnTo>
                  <a:pt x="47021" y="1340831"/>
                </a:lnTo>
                <a:lnTo>
                  <a:pt x="60011" y="1284850"/>
                </a:lnTo>
                <a:lnTo>
                  <a:pt x="74927" y="1229089"/>
                </a:lnTo>
                <a:lnTo>
                  <a:pt x="91870" y="1173669"/>
                </a:lnTo>
                <a:lnTo>
                  <a:pt x="110941" y="1118717"/>
                </a:lnTo>
                <a:lnTo>
                  <a:pt x="132243" y="1064356"/>
                </a:lnTo>
                <a:lnTo>
                  <a:pt x="155876" y="1010710"/>
                </a:lnTo>
                <a:lnTo>
                  <a:pt x="181942" y="957904"/>
                </a:lnTo>
                <a:lnTo>
                  <a:pt x="210542" y="906061"/>
                </a:lnTo>
                <a:lnTo>
                  <a:pt x="241779" y="855306"/>
                </a:lnTo>
                <a:lnTo>
                  <a:pt x="283387" y="791554"/>
                </a:lnTo>
                <a:lnTo>
                  <a:pt x="322370" y="732564"/>
                </a:lnTo>
                <a:lnTo>
                  <a:pt x="359015" y="678058"/>
                </a:lnTo>
                <a:lnTo>
                  <a:pt x="393606" y="627762"/>
                </a:lnTo>
                <a:lnTo>
                  <a:pt x="426429" y="581399"/>
                </a:lnTo>
                <a:lnTo>
                  <a:pt x="457772" y="538694"/>
                </a:lnTo>
                <a:lnTo>
                  <a:pt x="487920" y="499371"/>
                </a:lnTo>
                <a:lnTo>
                  <a:pt x="517158" y="463154"/>
                </a:lnTo>
                <a:lnTo>
                  <a:pt x="545774" y="429768"/>
                </a:lnTo>
                <a:lnTo>
                  <a:pt x="574053" y="398936"/>
                </a:lnTo>
                <a:lnTo>
                  <a:pt x="602281" y="370383"/>
                </a:lnTo>
                <a:lnTo>
                  <a:pt x="630745" y="343833"/>
                </a:lnTo>
                <a:lnTo>
                  <a:pt x="659729" y="319010"/>
                </a:lnTo>
                <a:lnTo>
                  <a:pt x="720406" y="273443"/>
                </a:lnTo>
                <a:lnTo>
                  <a:pt x="752671" y="252147"/>
                </a:lnTo>
                <a:lnTo>
                  <a:pt x="786601" y="231476"/>
                </a:lnTo>
                <a:lnTo>
                  <a:pt x="822483" y="211153"/>
                </a:lnTo>
                <a:lnTo>
                  <a:pt x="860603" y="190902"/>
                </a:lnTo>
                <a:lnTo>
                  <a:pt x="901246" y="170448"/>
                </a:lnTo>
                <a:lnTo>
                  <a:pt x="944698" y="149515"/>
                </a:lnTo>
                <a:lnTo>
                  <a:pt x="991247" y="127828"/>
                </a:lnTo>
                <a:lnTo>
                  <a:pt x="1152327" y="55479"/>
                </a:lnTo>
                <a:lnTo>
                  <a:pt x="1206448" y="35502"/>
                </a:lnTo>
                <a:lnTo>
                  <a:pt x="1268016" y="20098"/>
                </a:lnTo>
                <a:lnTo>
                  <a:pt x="1336475" y="9134"/>
                </a:lnTo>
                <a:lnTo>
                  <a:pt x="1411267" y="2479"/>
                </a:lnTo>
                <a:lnTo>
                  <a:pt x="1450864" y="726"/>
                </a:lnTo>
                <a:lnTo>
                  <a:pt x="1491836" y="0"/>
                </a:lnTo>
                <a:lnTo>
                  <a:pt x="1534112" y="284"/>
                </a:lnTo>
                <a:lnTo>
                  <a:pt x="1577624" y="1564"/>
                </a:lnTo>
                <a:lnTo>
                  <a:pt x="1622301" y="3820"/>
                </a:lnTo>
                <a:lnTo>
                  <a:pt x="1668074" y="7039"/>
                </a:lnTo>
                <a:lnTo>
                  <a:pt x="1714874" y="11202"/>
                </a:lnTo>
                <a:lnTo>
                  <a:pt x="1762630" y="16293"/>
                </a:lnTo>
                <a:lnTo>
                  <a:pt x="1811273" y="22295"/>
                </a:lnTo>
                <a:lnTo>
                  <a:pt x="1860734" y="29193"/>
                </a:lnTo>
                <a:lnTo>
                  <a:pt x="1910942" y="36969"/>
                </a:lnTo>
                <a:lnTo>
                  <a:pt x="1961829" y="45607"/>
                </a:lnTo>
                <a:lnTo>
                  <a:pt x="2013324" y="55090"/>
                </a:lnTo>
                <a:lnTo>
                  <a:pt x="2065358" y="65403"/>
                </a:lnTo>
                <a:lnTo>
                  <a:pt x="2117862" y="76527"/>
                </a:lnTo>
                <a:lnTo>
                  <a:pt x="2170765" y="88448"/>
                </a:lnTo>
                <a:lnTo>
                  <a:pt x="2223998" y="101147"/>
                </a:lnTo>
                <a:lnTo>
                  <a:pt x="2277492" y="114610"/>
                </a:lnTo>
                <a:lnTo>
                  <a:pt x="2331176" y="128818"/>
                </a:lnTo>
                <a:lnTo>
                  <a:pt x="2384981" y="143756"/>
                </a:lnTo>
                <a:lnTo>
                  <a:pt x="2438838" y="159407"/>
                </a:lnTo>
                <a:lnTo>
                  <a:pt x="2492677" y="175755"/>
                </a:lnTo>
                <a:lnTo>
                  <a:pt x="2546428" y="192782"/>
                </a:lnTo>
                <a:lnTo>
                  <a:pt x="2577100" y="202906"/>
                </a:lnTo>
                <a:lnTo>
                  <a:pt x="2577100" y="2041830"/>
                </a:lnTo>
                <a:close/>
              </a:path>
            </a:pathLst>
          </a:custGeom>
          <a:solidFill>
            <a:srgbClr val="A5583C"/>
          </a:solidFill>
        </p:spPr>
        <p:txBody>
          <a:bodyPr wrap="square" lIns="0" tIns="0" rIns="0" bIns="0" rtlCol="0"/>
          <a:lstStyle/>
          <a:p>
            <a:endParaRPr/>
          </a:p>
        </p:txBody>
      </p:sp>
      <p:pic>
        <p:nvPicPr>
          <p:cNvPr id="13" name="object 13"/>
          <p:cNvPicPr/>
          <p:nvPr/>
        </p:nvPicPr>
        <p:blipFill>
          <a:blip r:embed="rId2" cstate="print"/>
          <a:stretch>
            <a:fillRect/>
          </a:stretch>
        </p:blipFill>
        <p:spPr>
          <a:xfrm>
            <a:off x="9971294" y="57740"/>
            <a:ext cx="790472" cy="852170"/>
          </a:xfrm>
          <a:prstGeom prst="rect">
            <a:avLst/>
          </a:prstGeom>
        </p:spPr>
      </p:pic>
      <p:grpSp>
        <p:nvGrpSpPr>
          <p:cNvPr id="14" name="object 14"/>
          <p:cNvGrpSpPr/>
          <p:nvPr/>
        </p:nvGrpSpPr>
        <p:grpSpPr>
          <a:xfrm>
            <a:off x="15506909" y="3"/>
            <a:ext cx="2781300" cy="5257165"/>
            <a:chOff x="15506909" y="3"/>
            <a:chExt cx="2781300" cy="5257165"/>
          </a:xfrm>
        </p:grpSpPr>
        <p:sp>
          <p:nvSpPr>
            <p:cNvPr id="15" name="object 15"/>
            <p:cNvSpPr/>
            <p:nvPr/>
          </p:nvSpPr>
          <p:spPr>
            <a:xfrm>
              <a:off x="15506909" y="3"/>
              <a:ext cx="2398395" cy="1878964"/>
            </a:xfrm>
            <a:custGeom>
              <a:avLst/>
              <a:gdLst/>
              <a:ahLst/>
              <a:cxnLst/>
              <a:rect l="l" t="t" r="r" b="b"/>
              <a:pathLst>
                <a:path w="2398394" h="1878964">
                  <a:moveTo>
                    <a:pt x="1199009" y="1878684"/>
                  </a:moveTo>
                  <a:lnTo>
                    <a:pt x="0" y="1181078"/>
                  </a:lnTo>
                  <a:lnTo>
                    <a:pt x="0" y="0"/>
                  </a:lnTo>
                  <a:lnTo>
                    <a:pt x="2398018" y="0"/>
                  </a:lnTo>
                  <a:lnTo>
                    <a:pt x="2398018" y="1181078"/>
                  </a:lnTo>
                  <a:lnTo>
                    <a:pt x="1199009" y="1878684"/>
                  </a:lnTo>
                  <a:close/>
                </a:path>
              </a:pathLst>
            </a:custGeom>
            <a:solidFill>
              <a:srgbClr val="A5583C"/>
            </a:solidFill>
          </p:spPr>
          <p:txBody>
            <a:bodyPr wrap="square" lIns="0" tIns="0" rIns="0" bIns="0" rtlCol="0"/>
            <a:lstStyle/>
            <a:p>
              <a:endParaRPr/>
            </a:p>
          </p:txBody>
        </p:sp>
        <p:sp>
          <p:nvSpPr>
            <p:cNvPr id="16" name="object 16"/>
            <p:cNvSpPr/>
            <p:nvPr/>
          </p:nvSpPr>
          <p:spPr>
            <a:xfrm>
              <a:off x="16835209" y="1426307"/>
              <a:ext cx="1452880" cy="2489835"/>
            </a:xfrm>
            <a:custGeom>
              <a:avLst/>
              <a:gdLst/>
              <a:ahLst/>
              <a:cxnLst/>
              <a:rect l="l" t="t" r="r" b="b"/>
              <a:pathLst>
                <a:path w="1452880" h="2489835">
                  <a:moveTo>
                    <a:pt x="1069720" y="2489528"/>
                  </a:moveTo>
                  <a:lnTo>
                    <a:pt x="0" y="1867147"/>
                  </a:lnTo>
                  <a:lnTo>
                    <a:pt x="0" y="622381"/>
                  </a:lnTo>
                  <a:lnTo>
                    <a:pt x="1069719" y="0"/>
                  </a:lnTo>
                  <a:lnTo>
                    <a:pt x="1452789" y="222877"/>
                  </a:lnTo>
                  <a:lnTo>
                    <a:pt x="1452789" y="2266651"/>
                  </a:lnTo>
                  <a:lnTo>
                    <a:pt x="1069720" y="2489528"/>
                  </a:lnTo>
                  <a:close/>
                </a:path>
              </a:pathLst>
            </a:custGeom>
            <a:solidFill>
              <a:srgbClr val="000000"/>
            </a:solidFill>
          </p:spPr>
          <p:txBody>
            <a:bodyPr wrap="square" lIns="0" tIns="0" rIns="0" bIns="0" rtlCol="0"/>
            <a:lstStyle/>
            <a:p>
              <a:endParaRPr/>
            </a:p>
          </p:txBody>
        </p:sp>
        <p:sp>
          <p:nvSpPr>
            <p:cNvPr id="17" name="object 17"/>
            <p:cNvSpPr/>
            <p:nvPr/>
          </p:nvSpPr>
          <p:spPr>
            <a:xfrm>
              <a:off x="16594560" y="3915834"/>
              <a:ext cx="1153160" cy="1341755"/>
            </a:xfrm>
            <a:custGeom>
              <a:avLst/>
              <a:gdLst/>
              <a:ahLst/>
              <a:cxnLst/>
              <a:rect l="l" t="t" r="r" b="b"/>
              <a:pathLst>
                <a:path w="1153159" h="1341754">
                  <a:moveTo>
                    <a:pt x="576319" y="1341249"/>
                  </a:moveTo>
                  <a:lnTo>
                    <a:pt x="0" y="1005937"/>
                  </a:lnTo>
                  <a:lnTo>
                    <a:pt x="0" y="335312"/>
                  </a:lnTo>
                  <a:lnTo>
                    <a:pt x="576318" y="0"/>
                  </a:lnTo>
                  <a:lnTo>
                    <a:pt x="1152636" y="335312"/>
                  </a:lnTo>
                  <a:lnTo>
                    <a:pt x="1152636" y="1005937"/>
                  </a:lnTo>
                  <a:lnTo>
                    <a:pt x="576319" y="1341249"/>
                  </a:lnTo>
                  <a:close/>
                </a:path>
              </a:pathLst>
            </a:custGeom>
            <a:solidFill>
              <a:srgbClr val="A5583C"/>
            </a:solidFill>
          </p:spPr>
          <p:txBody>
            <a:bodyPr wrap="square" lIns="0" tIns="0" rIns="0" bIns="0" rtlCol="0"/>
            <a:lstStyle/>
            <a:p>
              <a:endParaRPr/>
            </a:p>
          </p:txBody>
        </p:sp>
      </p:grpSp>
      <p:pic>
        <p:nvPicPr>
          <p:cNvPr id="19" name="object 19"/>
          <p:cNvPicPr/>
          <p:nvPr/>
        </p:nvPicPr>
        <p:blipFill>
          <a:blip r:embed="rId3" cstate="print"/>
          <a:stretch>
            <a:fillRect/>
          </a:stretch>
        </p:blipFill>
        <p:spPr>
          <a:xfrm>
            <a:off x="2362200" y="2095500"/>
            <a:ext cx="14020800" cy="7181849"/>
          </a:xfrm>
          <a:prstGeom prst="rect">
            <a:avLst/>
          </a:prstGeom>
        </p:spPr>
      </p:pic>
      <p:sp>
        <p:nvSpPr>
          <p:cNvPr id="20" name="object 20"/>
          <p:cNvSpPr txBox="1">
            <a:spLocks noGrp="1"/>
          </p:cNvSpPr>
          <p:nvPr>
            <p:ph type="title"/>
          </p:nvPr>
        </p:nvSpPr>
        <p:spPr>
          <a:xfrm>
            <a:off x="667593" y="187193"/>
            <a:ext cx="7536180" cy="695960"/>
          </a:xfrm>
          <a:prstGeom prst="rect">
            <a:avLst/>
          </a:prstGeom>
        </p:spPr>
        <p:txBody>
          <a:bodyPr vert="horz" wrap="square" lIns="0" tIns="12700" rIns="0" bIns="0" rtlCol="0">
            <a:spAutoFit/>
          </a:bodyPr>
          <a:lstStyle/>
          <a:p>
            <a:pPr marL="12700">
              <a:lnSpc>
                <a:spcPct val="100000"/>
              </a:lnSpc>
              <a:spcBef>
                <a:spcPts val="100"/>
              </a:spcBef>
            </a:pPr>
            <a:r>
              <a:rPr sz="4400" spc="305" dirty="0"/>
              <a:t>PRODUCT</a:t>
            </a:r>
            <a:r>
              <a:rPr sz="4400" spc="265" dirty="0"/>
              <a:t> </a:t>
            </a:r>
            <a:r>
              <a:rPr sz="4400" spc="325" dirty="0"/>
              <a:t>DESCRIPTION</a:t>
            </a:r>
            <a:endParaRPr sz="4400"/>
          </a:p>
        </p:txBody>
      </p:sp>
      <p:pic>
        <p:nvPicPr>
          <p:cNvPr id="22" name="object 14"/>
          <p:cNvPicPr/>
          <p:nvPr/>
        </p:nvPicPr>
        <p:blipFill>
          <a:blip r:embed="rId4" cstate="print"/>
          <a:stretch>
            <a:fillRect/>
          </a:stretch>
        </p:blipFill>
        <p:spPr>
          <a:xfrm>
            <a:off x="381000" y="1181100"/>
            <a:ext cx="8068960" cy="6667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52901" y="2591225"/>
            <a:ext cx="14779625" cy="6997065"/>
          </a:xfrm>
          <a:custGeom>
            <a:avLst/>
            <a:gdLst/>
            <a:ahLst/>
            <a:cxnLst/>
            <a:rect l="l" t="t" r="r" b="b"/>
            <a:pathLst>
              <a:path w="14779625" h="6997065">
                <a:moveTo>
                  <a:pt x="0" y="0"/>
                </a:moveTo>
                <a:lnTo>
                  <a:pt x="14779525" y="0"/>
                </a:lnTo>
                <a:lnTo>
                  <a:pt x="14779525" y="6996564"/>
                </a:lnTo>
                <a:lnTo>
                  <a:pt x="0" y="6996564"/>
                </a:lnTo>
                <a:lnTo>
                  <a:pt x="0" y="0"/>
                </a:lnTo>
                <a:close/>
              </a:path>
            </a:pathLst>
          </a:custGeom>
          <a:solidFill>
            <a:srgbClr val="A5583C"/>
          </a:solidFill>
        </p:spPr>
        <p:txBody>
          <a:bodyPr wrap="square" lIns="0" tIns="0" rIns="0" bIns="0" rtlCol="0"/>
          <a:lstStyle/>
          <a:p>
            <a:endParaRPr/>
          </a:p>
        </p:txBody>
      </p:sp>
      <p:sp>
        <p:nvSpPr>
          <p:cNvPr id="3" name="object 3"/>
          <p:cNvSpPr/>
          <p:nvPr/>
        </p:nvSpPr>
        <p:spPr>
          <a:xfrm>
            <a:off x="116468" y="7492049"/>
            <a:ext cx="1237615" cy="798195"/>
          </a:xfrm>
          <a:custGeom>
            <a:avLst/>
            <a:gdLst/>
            <a:ahLst/>
            <a:cxnLst/>
            <a:rect l="l" t="t" r="r" b="b"/>
            <a:pathLst>
              <a:path w="1237615" h="798195">
                <a:moveTo>
                  <a:pt x="3598" y="745929"/>
                </a:moveTo>
                <a:lnTo>
                  <a:pt x="23025" y="727957"/>
                </a:lnTo>
                <a:lnTo>
                  <a:pt x="28547" y="641532"/>
                </a:lnTo>
                <a:lnTo>
                  <a:pt x="30895" y="597837"/>
                </a:lnTo>
                <a:lnTo>
                  <a:pt x="34160" y="555024"/>
                </a:lnTo>
                <a:lnTo>
                  <a:pt x="30961" y="552792"/>
                </a:lnTo>
                <a:lnTo>
                  <a:pt x="24935" y="554907"/>
                </a:lnTo>
                <a:lnTo>
                  <a:pt x="15112" y="563995"/>
                </a:lnTo>
                <a:lnTo>
                  <a:pt x="11257" y="612545"/>
                </a:lnTo>
                <a:lnTo>
                  <a:pt x="8683" y="663370"/>
                </a:lnTo>
                <a:lnTo>
                  <a:pt x="5263" y="713247"/>
                </a:lnTo>
                <a:lnTo>
                  <a:pt x="3598" y="745929"/>
                </a:lnTo>
                <a:close/>
              </a:path>
              <a:path w="1237615" h="798195">
                <a:moveTo>
                  <a:pt x="1214353" y="70459"/>
                </a:moveTo>
                <a:lnTo>
                  <a:pt x="1210910" y="68453"/>
                </a:lnTo>
                <a:lnTo>
                  <a:pt x="1195571" y="60153"/>
                </a:lnTo>
                <a:lnTo>
                  <a:pt x="1179997" y="52069"/>
                </a:lnTo>
                <a:lnTo>
                  <a:pt x="1163270" y="43322"/>
                </a:lnTo>
                <a:lnTo>
                  <a:pt x="1102839" y="19643"/>
                </a:lnTo>
                <a:lnTo>
                  <a:pt x="1057298" y="8140"/>
                </a:lnTo>
                <a:lnTo>
                  <a:pt x="1011582" y="1991"/>
                </a:lnTo>
                <a:lnTo>
                  <a:pt x="965111" y="0"/>
                </a:lnTo>
                <a:lnTo>
                  <a:pt x="917306" y="972"/>
                </a:lnTo>
                <a:lnTo>
                  <a:pt x="867156" y="5844"/>
                </a:lnTo>
                <a:lnTo>
                  <a:pt x="816986" y="14196"/>
                </a:lnTo>
                <a:lnTo>
                  <a:pt x="767910" y="26726"/>
                </a:lnTo>
                <a:lnTo>
                  <a:pt x="720177" y="43203"/>
                </a:lnTo>
                <a:lnTo>
                  <a:pt x="673176" y="62463"/>
                </a:lnTo>
                <a:lnTo>
                  <a:pt x="628021" y="85206"/>
                </a:lnTo>
                <a:lnTo>
                  <a:pt x="582981" y="114764"/>
                </a:lnTo>
                <a:lnTo>
                  <a:pt x="543412" y="151370"/>
                </a:lnTo>
                <a:lnTo>
                  <a:pt x="509163" y="193436"/>
                </a:lnTo>
                <a:lnTo>
                  <a:pt x="506520" y="197612"/>
                </a:lnTo>
                <a:lnTo>
                  <a:pt x="595803" y="115013"/>
                </a:lnTo>
                <a:lnTo>
                  <a:pt x="624532" y="95355"/>
                </a:lnTo>
                <a:lnTo>
                  <a:pt x="687793" y="64512"/>
                </a:lnTo>
                <a:lnTo>
                  <a:pt x="770416" y="34788"/>
                </a:lnTo>
                <a:lnTo>
                  <a:pt x="822596" y="22847"/>
                </a:lnTo>
                <a:lnTo>
                  <a:pt x="875665" y="15274"/>
                </a:lnTo>
                <a:lnTo>
                  <a:pt x="928608" y="11278"/>
                </a:lnTo>
                <a:lnTo>
                  <a:pt x="982135" y="11932"/>
                </a:lnTo>
                <a:lnTo>
                  <a:pt x="1027079" y="17066"/>
                </a:lnTo>
                <a:lnTo>
                  <a:pt x="1070441" y="27124"/>
                </a:lnTo>
                <a:lnTo>
                  <a:pt x="1111807" y="40759"/>
                </a:lnTo>
                <a:lnTo>
                  <a:pt x="1152486" y="58489"/>
                </a:lnTo>
                <a:lnTo>
                  <a:pt x="1138238" y="71670"/>
                </a:lnTo>
                <a:lnTo>
                  <a:pt x="1176267" y="88392"/>
                </a:lnTo>
                <a:lnTo>
                  <a:pt x="1184592" y="92801"/>
                </a:lnTo>
                <a:lnTo>
                  <a:pt x="1198898" y="79566"/>
                </a:lnTo>
                <a:lnTo>
                  <a:pt x="1205281" y="77122"/>
                </a:lnTo>
                <a:lnTo>
                  <a:pt x="1214353" y="70459"/>
                </a:lnTo>
                <a:close/>
              </a:path>
              <a:path w="1237615" h="798195">
                <a:moveTo>
                  <a:pt x="490658" y="222667"/>
                </a:moveTo>
                <a:lnTo>
                  <a:pt x="528249" y="187890"/>
                </a:lnTo>
                <a:lnTo>
                  <a:pt x="559306" y="148777"/>
                </a:lnTo>
                <a:lnTo>
                  <a:pt x="506520" y="197612"/>
                </a:lnTo>
                <a:lnTo>
                  <a:pt x="490658" y="222667"/>
                </a:lnTo>
                <a:close/>
              </a:path>
              <a:path w="1237615" h="798195">
                <a:moveTo>
                  <a:pt x="1138238" y="71670"/>
                </a:moveTo>
                <a:lnTo>
                  <a:pt x="1106738" y="41988"/>
                </a:lnTo>
                <a:lnTo>
                  <a:pt x="1061139" y="30540"/>
                </a:lnTo>
                <a:lnTo>
                  <a:pt x="1014108" y="22145"/>
                </a:lnTo>
                <a:lnTo>
                  <a:pt x="966655" y="17603"/>
                </a:lnTo>
                <a:lnTo>
                  <a:pt x="919786" y="17709"/>
                </a:lnTo>
                <a:lnTo>
                  <a:pt x="872786" y="21398"/>
                </a:lnTo>
                <a:lnTo>
                  <a:pt x="826662" y="29466"/>
                </a:lnTo>
                <a:lnTo>
                  <a:pt x="779835" y="39915"/>
                </a:lnTo>
                <a:lnTo>
                  <a:pt x="735037" y="55407"/>
                </a:lnTo>
                <a:lnTo>
                  <a:pt x="689828" y="73010"/>
                </a:lnTo>
                <a:lnTo>
                  <a:pt x="646940" y="95387"/>
                </a:lnTo>
                <a:lnTo>
                  <a:pt x="584440" y="135906"/>
                </a:lnTo>
                <a:lnTo>
                  <a:pt x="555598" y="160858"/>
                </a:lnTo>
                <a:lnTo>
                  <a:pt x="528249" y="187890"/>
                </a:lnTo>
                <a:lnTo>
                  <a:pt x="490658" y="222667"/>
                </a:lnTo>
                <a:lnTo>
                  <a:pt x="480084" y="239370"/>
                </a:lnTo>
                <a:lnTo>
                  <a:pt x="474743" y="249501"/>
                </a:lnTo>
                <a:lnTo>
                  <a:pt x="561324" y="169402"/>
                </a:lnTo>
                <a:lnTo>
                  <a:pt x="599098" y="136186"/>
                </a:lnTo>
                <a:lnTo>
                  <a:pt x="640613" y="108160"/>
                </a:lnTo>
                <a:lnTo>
                  <a:pt x="685111" y="84295"/>
                </a:lnTo>
                <a:lnTo>
                  <a:pt x="731836" y="63559"/>
                </a:lnTo>
                <a:lnTo>
                  <a:pt x="782216" y="48093"/>
                </a:lnTo>
                <a:lnTo>
                  <a:pt x="832663" y="36025"/>
                </a:lnTo>
                <a:lnTo>
                  <a:pt x="884609" y="29491"/>
                </a:lnTo>
                <a:lnTo>
                  <a:pt x="936898" y="27831"/>
                </a:lnTo>
                <a:lnTo>
                  <a:pt x="989235" y="31315"/>
                </a:lnTo>
                <a:lnTo>
                  <a:pt x="1038260" y="39595"/>
                </a:lnTo>
                <a:lnTo>
                  <a:pt x="1085137" y="51590"/>
                </a:lnTo>
                <a:lnTo>
                  <a:pt x="1131900" y="68883"/>
                </a:lnTo>
                <a:lnTo>
                  <a:pt x="1138238" y="71670"/>
                </a:lnTo>
                <a:close/>
              </a:path>
              <a:path w="1237615" h="798195">
                <a:moveTo>
                  <a:pt x="428640" y="333677"/>
                </a:moveTo>
                <a:lnTo>
                  <a:pt x="441694" y="321599"/>
                </a:lnTo>
                <a:lnTo>
                  <a:pt x="429725" y="324022"/>
                </a:lnTo>
                <a:lnTo>
                  <a:pt x="419248" y="328524"/>
                </a:lnTo>
                <a:lnTo>
                  <a:pt x="407673" y="332312"/>
                </a:lnTo>
                <a:lnTo>
                  <a:pt x="350353" y="362849"/>
                </a:lnTo>
                <a:lnTo>
                  <a:pt x="308308" y="394826"/>
                </a:lnTo>
                <a:lnTo>
                  <a:pt x="268428" y="429991"/>
                </a:lnTo>
                <a:lnTo>
                  <a:pt x="231146" y="467942"/>
                </a:lnTo>
                <a:lnTo>
                  <a:pt x="196033" y="507347"/>
                </a:lnTo>
                <a:lnTo>
                  <a:pt x="189840" y="514806"/>
                </a:lnTo>
                <a:lnTo>
                  <a:pt x="306448" y="406928"/>
                </a:lnTo>
                <a:lnTo>
                  <a:pt x="335951" y="383093"/>
                </a:lnTo>
                <a:lnTo>
                  <a:pt x="366700" y="361567"/>
                </a:lnTo>
                <a:lnTo>
                  <a:pt x="400103" y="344506"/>
                </a:lnTo>
                <a:lnTo>
                  <a:pt x="428640" y="333677"/>
                </a:lnTo>
                <a:close/>
              </a:path>
              <a:path w="1237615" h="798195">
                <a:moveTo>
                  <a:pt x="778457" y="615593"/>
                </a:moveTo>
                <a:lnTo>
                  <a:pt x="809572" y="579886"/>
                </a:lnTo>
                <a:lnTo>
                  <a:pt x="821976" y="533808"/>
                </a:lnTo>
                <a:lnTo>
                  <a:pt x="822765" y="531348"/>
                </a:lnTo>
                <a:lnTo>
                  <a:pt x="822537" y="528099"/>
                </a:lnTo>
                <a:lnTo>
                  <a:pt x="822241" y="524913"/>
                </a:lnTo>
                <a:lnTo>
                  <a:pt x="821736" y="521920"/>
                </a:lnTo>
                <a:lnTo>
                  <a:pt x="822056" y="519894"/>
                </a:lnTo>
                <a:lnTo>
                  <a:pt x="806749" y="468309"/>
                </a:lnTo>
                <a:lnTo>
                  <a:pt x="779055" y="426456"/>
                </a:lnTo>
                <a:lnTo>
                  <a:pt x="742094" y="391445"/>
                </a:lnTo>
                <a:lnTo>
                  <a:pt x="699587" y="363294"/>
                </a:lnTo>
                <a:lnTo>
                  <a:pt x="654393" y="341090"/>
                </a:lnTo>
                <a:lnTo>
                  <a:pt x="606732" y="324629"/>
                </a:lnTo>
                <a:lnTo>
                  <a:pt x="558109" y="314247"/>
                </a:lnTo>
                <a:lnTo>
                  <a:pt x="509165" y="311083"/>
                </a:lnTo>
                <a:lnTo>
                  <a:pt x="460537" y="316278"/>
                </a:lnTo>
                <a:lnTo>
                  <a:pt x="474207" y="288060"/>
                </a:lnTo>
                <a:lnTo>
                  <a:pt x="489586" y="259991"/>
                </a:lnTo>
                <a:lnTo>
                  <a:pt x="507318" y="233206"/>
                </a:lnTo>
                <a:lnTo>
                  <a:pt x="526320" y="206976"/>
                </a:lnTo>
                <a:lnTo>
                  <a:pt x="561324" y="169402"/>
                </a:lnTo>
                <a:lnTo>
                  <a:pt x="474743" y="249501"/>
                </a:lnTo>
                <a:lnTo>
                  <a:pt x="455161" y="286649"/>
                </a:lnTo>
                <a:lnTo>
                  <a:pt x="444351" y="312221"/>
                </a:lnTo>
                <a:lnTo>
                  <a:pt x="441694" y="321599"/>
                </a:lnTo>
                <a:lnTo>
                  <a:pt x="428640" y="333677"/>
                </a:lnTo>
                <a:lnTo>
                  <a:pt x="434981" y="331270"/>
                </a:lnTo>
                <a:lnTo>
                  <a:pt x="435666" y="330636"/>
                </a:lnTo>
                <a:lnTo>
                  <a:pt x="437195" y="330952"/>
                </a:lnTo>
                <a:lnTo>
                  <a:pt x="437874" y="330324"/>
                </a:lnTo>
                <a:lnTo>
                  <a:pt x="437042" y="334554"/>
                </a:lnTo>
                <a:lnTo>
                  <a:pt x="435370" y="337831"/>
                </a:lnTo>
                <a:lnTo>
                  <a:pt x="434594" y="342009"/>
                </a:lnTo>
                <a:lnTo>
                  <a:pt x="420156" y="355366"/>
                </a:lnTo>
                <a:lnTo>
                  <a:pt x="428990" y="352384"/>
                </a:lnTo>
                <a:lnTo>
                  <a:pt x="457371" y="326128"/>
                </a:lnTo>
                <a:lnTo>
                  <a:pt x="505220" y="321654"/>
                </a:lnTo>
                <a:lnTo>
                  <a:pt x="553985" y="326713"/>
                </a:lnTo>
                <a:lnTo>
                  <a:pt x="602143" y="339255"/>
                </a:lnTo>
                <a:lnTo>
                  <a:pt x="648172" y="357226"/>
                </a:lnTo>
                <a:lnTo>
                  <a:pt x="691414" y="379506"/>
                </a:lnTo>
                <a:lnTo>
                  <a:pt x="726756" y="403904"/>
                </a:lnTo>
                <a:lnTo>
                  <a:pt x="711538" y="417983"/>
                </a:lnTo>
                <a:lnTo>
                  <a:pt x="720474" y="423557"/>
                </a:lnTo>
                <a:lnTo>
                  <a:pt x="758600" y="454030"/>
                </a:lnTo>
                <a:lnTo>
                  <a:pt x="788711" y="490187"/>
                </a:lnTo>
                <a:lnTo>
                  <a:pt x="803508" y="531862"/>
                </a:lnTo>
                <a:lnTo>
                  <a:pt x="803007" y="532326"/>
                </a:lnTo>
                <a:lnTo>
                  <a:pt x="803547" y="533556"/>
                </a:lnTo>
                <a:lnTo>
                  <a:pt x="803252" y="533829"/>
                </a:lnTo>
                <a:lnTo>
                  <a:pt x="803517" y="540504"/>
                </a:lnTo>
                <a:lnTo>
                  <a:pt x="803446" y="547491"/>
                </a:lnTo>
                <a:lnTo>
                  <a:pt x="791135" y="583102"/>
                </a:lnTo>
                <a:lnTo>
                  <a:pt x="787097" y="590298"/>
                </a:lnTo>
                <a:lnTo>
                  <a:pt x="777337" y="602788"/>
                </a:lnTo>
                <a:lnTo>
                  <a:pt x="733430" y="643408"/>
                </a:lnTo>
                <a:lnTo>
                  <a:pt x="736533" y="642267"/>
                </a:lnTo>
                <a:lnTo>
                  <a:pt x="778457" y="615593"/>
                </a:lnTo>
                <a:close/>
              </a:path>
              <a:path w="1237615" h="798195">
                <a:moveTo>
                  <a:pt x="420156" y="355366"/>
                </a:moveTo>
                <a:lnTo>
                  <a:pt x="434594" y="342009"/>
                </a:lnTo>
                <a:lnTo>
                  <a:pt x="423371" y="345471"/>
                </a:lnTo>
                <a:lnTo>
                  <a:pt x="411933" y="349132"/>
                </a:lnTo>
                <a:lnTo>
                  <a:pt x="367146" y="368075"/>
                </a:lnTo>
                <a:lnTo>
                  <a:pt x="325698" y="392579"/>
                </a:lnTo>
                <a:lnTo>
                  <a:pt x="189840" y="514806"/>
                </a:lnTo>
                <a:lnTo>
                  <a:pt x="166484" y="543334"/>
                </a:lnTo>
                <a:lnTo>
                  <a:pt x="273242" y="444568"/>
                </a:lnTo>
                <a:lnTo>
                  <a:pt x="309203" y="414760"/>
                </a:lnTo>
                <a:lnTo>
                  <a:pt x="347261" y="388201"/>
                </a:lnTo>
                <a:lnTo>
                  <a:pt x="387768" y="366298"/>
                </a:lnTo>
                <a:lnTo>
                  <a:pt x="420156" y="355366"/>
                </a:lnTo>
                <a:close/>
              </a:path>
              <a:path w="1237615" h="798195">
                <a:moveTo>
                  <a:pt x="209068" y="699442"/>
                </a:moveTo>
                <a:lnTo>
                  <a:pt x="212866" y="695929"/>
                </a:lnTo>
                <a:lnTo>
                  <a:pt x="212653" y="694396"/>
                </a:lnTo>
                <a:lnTo>
                  <a:pt x="210030" y="693362"/>
                </a:lnTo>
                <a:lnTo>
                  <a:pt x="209121" y="692473"/>
                </a:lnTo>
                <a:lnTo>
                  <a:pt x="205489" y="692373"/>
                </a:lnTo>
                <a:lnTo>
                  <a:pt x="200556" y="695206"/>
                </a:lnTo>
                <a:lnTo>
                  <a:pt x="158548" y="716768"/>
                </a:lnTo>
                <a:lnTo>
                  <a:pt x="116166" y="736946"/>
                </a:lnTo>
                <a:lnTo>
                  <a:pt x="73024" y="756097"/>
                </a:lnTo>
                <a:lnTo>
                  <a:pt x="30464" y="776439"/>
                </a:lnTo>
                <a:lnTo>
                  <a:pt x="56489" y="729870"/>
                </a:lnTo>
                <a:lnTo>
                  <a:pt x="83730" y="683907"/>
                </a:lnTo>
                <a:lnTo>
                  <a:pt x="112169" y="638566"/>
                </a:lnTo>
                <a:lnTo>
                  <a:pt x="142651" y="594795"/>
                </a:lnTo>
                <a:lnTo>
                  <a:pt x="174295" y="551679"/>
                </a:lnTo>
                <a:lnTo>
                  <a:pt x="208810" y="511097"/>
                </a:lnTo>
                <a:lnTo>
                  <a:pt x="239894" y="477149"/>
                </a:lnTo>
                <a:lnTo>
                  <a:pt x="273242" y="444568"/>
                </a:lnTo>
                <a:lnTo>
                  <a:pt x="166484" y="543334"/>
                </a:lnTo>
                <a:lnTo>
                  <a:pt x="147377" y="567931"/>
                </a:lnTo>
                <a:lnTo>
                  <a:pt x="97883" y="627561"/>
                </a:lnTo>
                <a:lnTo>
                  <a:pt x="59275" y="677119"/>
                </a:lnTo>
                <a:lnTo>
                  <a:pt x="33842" y="712759"/>
                </a:lnTo>
                <a:lnTo>
                  <a:pt x="74146" y="675472"/>
                </a:lnTo>
                <a:lnTo>
                  <a:pt x="20567" y="766564"/>
                </a:lnTo>
                <a:lnTo>
                  <a:pt x="861" y="784794"/>
                </a:lnTo>
                <a:lnTo>
                  <a:pt x="0" y="797702"/>
                </a:lnTo>
                <a:lnTo>
                  <a:pt x="1482" y="798061"/>
                </a:lnTo>
                <a:lnTo>
                  <a:pt x="3520" y="797906"/>
                </a:lnTo>
                <a:lnTo>
                  <a:pt x="3780" y="797665"/>
                </a:lnTo>
                <a:lnTo>
                  <a:pt x="25703" y="792955"/>
                </a:lnTo>
                <a:lnTo>
                  <a:pt x="38078" y="781506"/>
                </a:lnTo>
                <a:lnTo>
                  <a:pt x="70587" y="765272"/>
                </a:lnTo>
                <a:lnTo>
                  <a:pt x="103760" y="750153"/>
                </a:lnTo>
                <a:lnTo>
                  <a:pt x="137776" y="735985"/>
                </a:lnTo>
                <a:lnTo>
                  <a:pt x="170224" y="719807"/>
                </a:lnTo>
                <a:lnTo>
                  <a:pt x="134151" y="753180"/>
                </a:lnTo>
                <a:lnTo>
                  <a:pt x="172290" y="728277"/>
                </a:lnTo>
                <a:lnTo>
                  <a:pt x="209068" y="699442"/>
                </a:lnTo>
                <a:close/>
              </a:path>
              <a:path w="1237615" h="798195">
                <a:moveTo>
                  <a:pt x="861" y="784794"/>
                </a:moveTo>
                <a:lnTo>
                  <a:pt x="20567" y="766564"/>
                </a:lnTo>
                <a:lnTo>
                  <a:pt x="21788" y="756783"/>
                </a:lnTo>
                <a:lnTo>
                  <a:pt x="33608" y="735467"/>
                </a:lnTo>
                <a:lnTo>
                  <a:pt x="46427" y="714958"/>
                </a:lnTo>
                <a:lnTo>
                  <a:pt x="74146" y="675472"/>
                </a:lnTo>
                <a:lnTo>
                  <a:pt x="33842" y="712759"/>
                </a:lnTo>
                <a:lnTo>
                  <a:pt x="23025" y="727957"/>
                </a:lnTo>
                <a:lnTo>
                  <a:pt x="3598" y="745929"/>
                </a:lnTo>
                <a:lnTo>
                  <a:pt x="2674" y="764086"/>
                </a:lnTo>
                <a:lnTo>
                  <a:pt x="2215" y="764510"/>
                </a:lnTo>
                <a:lnTo>
                  <a:pt x="861" y="784794"/>
                </a:lnTo>
                <a:close/>
              </a:path>
              <a:path w="1237615" h="798195">
                <a:moveTo>
                  <a:pt x="711538" y="417983"/>
                </a:moveTo>
                <a:lnTo>
                  <a:pt x="688919" y="381814"/>
                </a:lnTo>
                <a:lnTo>
                  <a:pt x="649850" y="362594"/>
                </a:lnTo>
                <a:lnTo>
                  <a:pt x="601002" y="343770"/>
                </a:lnTo>
                <a:lnTo>
                  <a:pt x="552217" y="333539"/>
                </a:lnTo>
                <a:lnTo>
                  <a:pt x="502674" y="330929"/>
                </a:lnTo>
                <a:lnTo>
                  <a:pt x="453281" y="336832"/>
                </a:lnTo>
                <a:lnTo>
                  <a:pt x="454907" y="333597"/>
                </a:lnTo>
                <a:lnTo>
                  <a:pt x="455691" y="329412"/>
                </a:lnTo>
                <a:lnTo>
                  <a:pt x="457371" y="326128"/>
                </a:lnTo>
                <a:lnTo>
                  <a:pt x="428990" y="352384"/>
                </a:lnTo>
                <a:lnTo>
                  <a:pt x="431934" y="351390"/>
                </a:lnTo>
                <a:lnTo>
                  <a:pt x="429280" y="360766"/>
                </a:lnTo>
                <a:lnTo>
                  <a:pt x="428312" y="366852"/>
                </a:lnTo>
                <a:lnTo>
                  <a:pt x="450391" y="346426"/>
                </a:lnTo>
                <a:lnTo>
                  <a:pt x="499584" y="342439"/>
                </a:lnTo>
                <a:lnTo>
                  <a:pt x="547164" y="346864"/>
                </a:lnTo>
                <a:lnTo>
                  <a:pt x="593789" y="359094"/>
                </a:lnTo>
                <a:lnTo>
                  <a:pt x="638393" y="376654"/>
                </a:lnTo>
                <a:lnTo>
                  <a:pt x="682495" y="399868"/>
                </a:lnTo>
                <a:lnTo>
                  <a:pt x="711538" y="417983"/>
                </a:lnTo>
                <a:close/>
              </a:path>
              <a:path w="1237615" h="798195">
                <a:moveTo>
                  <a:pt x="733430" y="643408"/>
                </a:moveTo>
                <a:lnTo>
                  <a:pt x="757724" y="620932"/>
                </a:lnTo>
                <a:lnTo>
                  <a:pt x="741486" y="630764"/>
                </a:lnTo>
                <a:lnTo>
                  <a:pt x="725063" y="639037"/>
                </a:lnTo>
                <a:lnTo>
                  <a:pt x="707156" y="643493"/>
                </a:lnTo>
                <a:lnTo>
                  <a:pt x="678928" y="645386"/>
                </a:lnTo>
                <a:lnTo>
                  <a:pt x="650827" y="641971"/>
                </a:lnTo>
                <a:lnTo>
                  <a:pt x="598804" y="624354"/>
                </a:lnTo>
                <a:lnTo>
                  <a:pt x="558352" y="599494"/>
                </a:lnTo>
                <a:lnTo>
                  <a:pt x="521513" y="567830"/>
                </a:lnTo>
                <a:lnTo>
                  <a:pt x="490214" y="531041"/>
                </a:lnTo>
                <a:lnTo>
                  <a:pt x="466378" y="490808"/>
                </a:lnTo>
                <a:lnTo>
                  <a:pt x="449344" y="446012"/>
                </a:lnTo>
                <a:lnTo>
                  <a:pt x="443377" y="403088"/>
                </a:lnTo>
                <a:lnTo>
                  <a:pt x="444045" y="381709"/>
                </a:lnTo>
                <a:lnTo>
                  <a:pt x="447508" y="361205"/>
                </a:lnTo>
                <a:lnTo>
                  <a:pt x="447847" y="355700"/>
                </a:lnTo>
                <a:lnTo>
                  <a:pt x="450391" y="346426"/>
                </a:lnTo>
                <a:lnTo>
                  <a:pt x="428312" y="366852"/>
                </a:lnTo>
                <a:lnTo>
                  <a:pt x="427666" y="370910"/>
                </a:lnTo>
                <a:lnTo>
                  <a:pt x="425390" y="379936"/>
                </a:lnTo>
                <a:lnTo>
                  <a:pt x="425060" y="390622"/>
                </a:lnTo>
                <a:lnTo>
                  <a:pt x="421583" y="424981"/>
                </a:lnTo>
                <a:lnTo>
                  <a:pt x="423876" y="460922"/>
                </a:lnTo>
                <a:lnTo>
                  <a:pt x="430518" y="496301"/>
                </a:lnTo>
                <a:lnTo>
                  <a:pt x="441809" y="530838"/>
                </a:lnTo>
                <a:lnTo>
                  <a:pt x="450725" y="546812"/>
                </a:lnTo>
                <a:lnTo>
                  <a:pt x="466212" y="532484"/>
                </a:lnTo>
                <a:lnTo>
                  <a:pt x="466858" y="533617"/>
                </a:lnTo>
                <a:lnTo>
                  <a:pt x="497080" y="571402"/>
                </a:lnTo>
                <a:lnTo>
                  <a:pt x="532458" y="604418"/>
                </a:lnTo>
                <a:lnTo>
                  <a:pt x="573629" y="632073"/>
                </a:lnTo>
                <a:lnTo>
                  <a:pt x="617788" y="650045"/>
                </a:lnTo>
                <a:lnTo>
                  <a:pt x="605370" y="661533"/>
                </a:lnTo>
                <a:lnTo>
                  <a:pt x="644116" y="665481"/>
                </a:lnTo>
                <a:lnTo>
                  <a:pt x="689981" y="659383"/>
                </a:lnTo>
                <a:lnTo>
                  <a:pt x="733430" y="643408"/>
                </a:lnTo>
                <a:close/>
              </a:path>
              <a:path w="1237615" h="798195">
                <a:moveTo>
                  <a:pt x="134151" y="753180"/>
                </a:moveTo>
                <a:lnTo>
                  <a:pt x="170224" y="719807"/>
                </a:lnTo>
                <a:lnTo>
                  <a:pt x="140016" y="740833"/>
                </a:lnTo>
                <a:lnTo>
                  <a:pt x="107279" y="757278"/>
                </a:lnTo>
                <a:lnTo>
                  <a:pt x="73626" y="771111"/>
                </a:lnTo>
                <a:lnTo>
                  <a:pt x="38078" y="781506"/>
                </a:lnTo>
                <a:lnTo>
                  <a:pt x="25703" y="792955"/>
                </a:lnTo>
                <a:lnTo>
                  <a:pt x="50062" y="787720"/>
                </a:lnTo>
                <a:lnTo>
                  <a:pt x="92856" y="772352"/>
                </a:lnTo>
                <a:lnTo>
                  <a:pt x="134151" y="753180"/>
                </a:lnTo>
                <a:close/>
              </a:path>
              <a:path w="1237615" h="798195">
                <a:moveTo>
                  <a:pt x="605370" y="661533"/>
                </a:moveTo>
                <a:lnTo>
                  <a:pt x="617788" y="650045"/>
                </a:lnTo>
                <a:lnTo>
                  <a:pt x="603697" y="647510"/>
                </a:lnTo>
                <a:lnTo>
                  <a:pt x="589410" y="643426"/>
                </a:lnTo>
                <a:lnTo>
                  <a:pt x="531673" y="613795"/>
                </a:lnTo>
                <a:lnTo>
                  <a:pt x="483637" y="563077"/>
                </a:lnTo>
                <a:lnTo>
                  <a:pt x="466212" y="532484"/>
                </a:lnTo>
                <a:lnTo>
                  <a:pt x="450725" y="546812"/>
                </a:lnTo>
                <a:lnTo>
                  <a:pt x="467283" y="576477"/>
                </a:lnTo>
                <a:lnTo>
                  <a:pt x="501605" y="613930"/>
                </a:lnTo>
                <a:lnTo>
                  <a:pt x="543765" y="642400"/>
                </a:lnTo>
                <a:lnTo>
                  <a:pt x="591893" y="660160"/>
                </a:lnTo>
                <a:lnTo>
                  <a:pt x="605370" y="661533"/>
                </a:lnTo>
                <a:close/>
              </a:path>
              <a:path w="1237615" h="798195">
                <a:moveTo>
                  <a:pt x="1232148" y="107630"/>
                </a:moveTo>
                <a:lnTo>
                  <a:pt x="1237042" y="103102"/>
                </a:lnTo>
                <a:lnTo>
                  <a:pt x="1236994" y="99687"/>
                </a:lnTo>
                <a:lnTo>
                  <a:pt x="1227598" y="94538"/>
                </a:lnTo>
                <a:lnTo>
                  <a:pt x="1218118" y="89467"/>
                </a:lnTo>
                <a:lnTo>
                  <a:pt x="1208552" y="84476"/>
                </a:lnTo>
                <a:lnTo>
                  <a:pt x="1198898" y="79566"/>
                </a:lnTo>
                <a:lnTo>
                  <a:pt x="1184592" y="92801"/>
                </a:lnTo>
                <a:lnTo>
                  <a:pt x="1220271" y="111697"/>
                </a:lnTo>
                <a:lnTo>
                  <a:pt x="1225927" y="111655"/>
                </a:lnTo>
                <a:lnTo>
                  <a:pt x="1232148" y="107630"/>
                </a:lnTo>
                <a:close/>
              </a:path>
            </a:pathLst>
          </a:custGeom>
          <a:solidFill>
            <a:srgbClr val="000000"/>
          </a:solidFill>
        </p:spPr>
        <p:txBody>
          <a:bodyPr wrap="square" lIns="0" tIns="0" rIns="0" bIns="0" rtlCol="0"/>
          <a:lstStyle/>
          <a:p>
            <a:endParaRPr/>
          </a:p>
        </p:txBody>
      </p:sp>
      <p:sp>
        <p:nvSpPr>
          <p:cNvPr id="5" name="object 5"/>
          <p:cNvSpPr txBox="1">
            <a:spLocks noGrp="1"/>
          </p:cNvSpPr>
          <p:nvPr>
            <p:ph type="title"/>
          </p:nvPr>
        </p:nvSpPr>
        <p:spPr>
          <a:xfrm>
            <a:off x="2944892" y="350750"/>
            <a:ext cx="6725920" cy="924560"/>
          </a:xfrm>
          <a:prstGeom prst="rect">
            <a:avLst/>
          </a:prstGeom>
        </p:spPr>
        <p:txBody>
          <a:bodyPr vert="horz" wrap="square" lIns="0" tIns="12700" rIns="0" bIns="0" rtlCol="0">
            <a:spAutoFit/>
          </a:bodyPr>
          <a:lstStyle/>
          <a:p>
            <a:pPr marL="12700">
              <a:lnSpc>
                <a:spcPct val="100000"/>
              </a:lnSpc>
              <a:spcBef>
                <a:spcPts val="100"/>
              </a:spcBef>
            </a:pPr>
            <a:r>
              <a:rPr sz="5900" spc="400" dirty="0"/>
              <a:t>SELECTED</a:t>
            </a:r>
            <a:r>
              <a:rPr sz="5900" spc="345" dirty="0"/>
              <a:t> </a:t>
            </a:r>
            <a:r>
              <a:rPr sz="5900" spc="565" dirty="0"/>
              <a:t>ITEM</a:t>
            </a:r>
            <a:endParaRPr sz="5900" dirty="0"/>
          </a:p>
        </p:txBody>
      </p:sp>
      <p:sp>
        <p:nvSpPr>
          <p:cNvPr id="6" name="object 6"/>
          <p:cNvSpPr/>
          <p:nvPr/>
        </p:nvSpPr>
        <p:spPr>
          <a:xfrm>
            <a:off x="17006034" y="3441664"/>
            <a:ext cx="857885" cy="998219"/>
          </a:xfrm>
          <a:custGeom>
            <a:avLst/>
            <a:gdLst/>
            <a:ahLst/>
            <a:cxnLst/>
            <a:rect l="l" t="t" r="r" b="b"/>
            <a:pathLst>
              <a:path w="857884" h="998220">
                <a:moveTo>
                  <a:pt x="428838" y="998026"/>
                </a:moveTo>
                <a:lnTo>
                  <a:pt x="0" y="748521"/>
                </a:lnTo>
                <a:lnTo>
                  <a:pt x="0" y="249505"/>
                </a:lnTo>
                <a:lnTo>
                  <a:pt x="428837" y="0"/>
                </a:lnTo>
                <a:lnTo>
                  <a:pt x="857676" y="249505"/>
                </a:lnTo>
                <a:lnTo>
                  <a:pt x="857676" y="748521"/>
                </a:lnTo>
                <a:lnTo>
                  <a:pt x="428838" y="998026"/>
                </a:lnTo>
                <a:close/>
              </a:path>
            </a:pathLst>
          </a:custGeom>
          <a:solidFill>
            <a:srgbClr val="A5583C"/>
          </a:solidFill>
        </p:spPr>
        <p:txBody>
          <a:bodyPr wrap="square" lIns="0" tIns="0" rIns="0" bIns="0" rtlCol="0"/>
          <a:lstStyle/>
          <a:p>
            <a:endParaRPr/>
          </a:p>
        </p:txBody>
      </p:sp>
      <p:sp>
        <p:nvSpPr>
          <p:cNvPr id="7" name="object 7"/>
          <p:cNvSpPr/>
          <p:nvPr/>
        </p:nvSpPr>
        <p:spPr>
          <a:xfrm>
            <a:off x="0" y="0"/>
            <a:ext cx="1902460" cy="1165225"/>
          </a:xfrm>
          <a:custGeom>
            <a:avLst/>
            <a:gdLst/>
            <a:ahLst/>
            <a:cxnLst/>
            <a:rect l="l" t="t" r="r" b="b"/>
            <a:pathLst>
              <a:path w="1902460" h="1165225">
                <a:moveTo>
                  <a:pt x="0" y="1165170"/>
                </a:moveTo>
                <a:lnTo>
                  <a:pt x="0" y="0"/>
                </a:lnTo>
                <a:lnTo>
                  <a:pt x="1901920" y="0"/>
                </a:lnTo>
                <a:lnTo>
                  <a:pt x="1880399" y="52335"/>
                </a:lnTo>
                <a:lnTo>
                  <a:pt x="1859667" y="98466"/>
                </a:lnTo>
                <a:lnTo>
                  <a:pt x="1837679" y="143843"/>
                </a:lnTo>
                <a:lnTo>
                  <a:pt x="1814468" y="188445"/>
                </a:lnTo>
                <a:lnTo>
                  <a:pt x="1790072" y="232251"/>
                </a:lnTo>
                <a:lnTo>
                  <a:pt x="1764524" y="275240"/>
                </a:lnTo>
                <a:lnTo>
                  <a:pt x="1737861" y="317391"/>
                </a:lnTo>
                <a:lnTo>
                  <a:pt x="1710117" y="358683"/>
                </a:lnTo>
                <a:lnTo>
                  <a:pt x="1681330" y="399094"/>
                </a:lnTo>
                <a:lnTo>
                  <a:pt x="1651533" y="438605"/>
                </a:lnTo>
                <a:lnTo>
                  <a:pt x="1620762" y="477194"/>
                </a:lnTo>
                <a:lnTo>
                  <a:pt x="1589054" y="514839"/>
                </a:lnTo>
                <a:lnTo>
                  <a:pt x="1556443" y="551521"/>
                </a:lnTo>
                <a:lnTo>
                  <a:pt x="1522965" y="587218"/>
                </a:lnTo>
                <a:lnTo>
                  <a:pt x="1488655" y="621908"/>
                </a:lnTo>
                <a:lnTo>
                  <a:pt x="1453549" y="655572"/>
                </a:lnTo>
                <a:lnTo>
                  <a:pt x="1417682" y="688188"/>
                </a:lnTo>
                <a:lnTo>
                  <a:pt x="1381090" y="719734"/>
                </a:lnTo>
                <a:lnTo>
                  <a:pt x="1343808" y="750191"/>
                </a:lnTo>
                <a:lnTo>
                  <a:pt x="1305872" y="779536"/>
                </a:lnTo>
                <a:lnTo>
                  <a:pt x="1267317" y="807750"/>
                </a:lnTo>
                <a:lnTo>
                  <a:pt x="1228179" y="834811"/>
                </a:lnTo>
                <a:lnTo>
                  <a:pt x="1188493" y="860698"/>
                </a:lnTo>
                <a:lnTo>
                  <a:pt x="1148295" y="885389"/>
                </a:lnTo>
                <a:lnTo>
                  <a:pt x="1107620" y="908865"/>
                </a:lnTo>
                <a:lnTo>
                  <a:pt x="1066503" y="931104"/>
                </a:lnTo>
                <a:lnTo>
                  <a:pt x="1024980" y="952085"/>
                </a:lnTo>
                <a:lnTo>
                  <a:pt x="983087" y="971786"/>
                </a:lnTo>
                <a:lnTo>
                  <a:pt x="940859" y="990188"/>
                </a:lnTo>
                <a:lnTo>
                  <a:pt x="898331" y="1007269"/>
                </a:lnTo>
                <a:lnTo>
                  <a:pt x="855540" y="1023008"/>
                </a:lnTo>
                <a:lnTo>
                  <a:pt x="812519" y="1037384"/>
                </a:lnTo>
                <a:lnTo>
                  <a:pt x="769306" y="1050376"/>
                </a:lnTo>
                <a:lnTo>
                  <a:pt x="725935" y="1061964"/>
                </a:lnTo>
                <a:lnTo>
                  <a:pt x="682442" y="1072125"/>
                </a:lnTo>
                <a:lnTo>
                  <a:pt x="638862" y="1080839"/>
                </a:lnTo>
                <a:lnTo>
                  <a:pt x="595231" y="1088086"/>
                </a:lnTo>
                <a:lnTo>
                  <a:pt x="307957" y="1131251"/>
                </a:lnTo>
                <a:lnTo>
                  <a:pt x="220651" y="1142915"/>
                </a:lnTo>
                <a:lnTo>
                  <a:pt x="131630" y="1153336"/>
                </a:lnTo>
                <a:lnTo>
                  <a:pt x="86581" y="1157919"/>
                </a:lnTo>
                <a:lnTo>
                  <a:pt x="41228" y="1161998"/>
                </a:lnTo>
                <a:lnTo>
                  <a:pt x="0" y="1165170"/>
                </a:lnTo>
                <a:close/>
              </a:path>
            </a:pathLst>
          </a:custGeom>
          <a:solidFill>
            <a:srgbClr val="A5583C"/>
          </a:solidFill>
        </p:spPr>
        <p:txBody>
          <a:bodyPr wrap="square" lIns="0" tIns="0" rIns="0" bIns="0" rtlCol="0"/>
          <a:lstStyle/>
          <a:p>
            <a:endParaRPr/>
          </a:p>
        </p:txBody>
      </p:sp>
      <p:pic>
        <p:nvPicPr>
          <p:cNvPr id="8" name="object 8"/>
          <p:cNvPicPr/>
          <p:nvPr/>
        </p:nvPicPr>
        <p:blipFill>
          <a:blip r:embed="rId2" cstate="print"/>
          <a:stretch>
            <a:fillRect/>
          </a:stretch>
        </p:blipFill>
        <p:spPr>
          <a:xfrm>
            <a:off x="10684540" y="235292"/>
            <a:ext cx="1027607" cy="1150774"/>
          </a:xfrm>
          <a:prstGeom prst="rect">
            <a:avLst/>
          </a:prstGeom>
        </p:spPr>
      </p:pic>
      <p:grpSp>
        <p:nvGrpSpPr>
          <p:cNvPr id="9" name="object 9"/>
          <p:cNvGrpSpPr/>
          <p:nvPr/>
        </p:nvGrpSpPr>
        <p:grpSpPr>
          <a:xfrm>
            <a:off x="1875678" y="294221"/>
            <a:ext cx="16113125" cy="9681845"/>
            <a:chOff x="1875678" y="294221"/>
            <a:chExt cx="16113125" cy="9681845"/>
          </a:xfrm>
        </p:grpSpPr>
        <p:sp>
          <p:nvSpPr>
            <p:cNvPr id="10" name="object 10"/>
            <p:cNvSpPr/>
            <p:nvPr/>
          </p:nvSpPr>
          <p:spPr>
            <a:xfrm>
              <a:off x="15588808" y="294221"/>
              <a:ext cx="857885" cy="998219"/>
            </a:xfrm>
            <a:custGeom>
              <a:avLst/>
              <a:gdLst/>
              <a:ahLst/>
              <a:cxnLst/>
              <a:rect l="l" t="t" r="r" b="b"/>
              <a:pathLst>
                <a:path w="857884" h="998219">
                  <a:moveTo>
                    <a:pt x="428838" y="998027"/>
                  </a:moveTo>
                  <a:lnTo>
                    <a:pt x="0" y="748520"/>
                  </a:lnTo>
                  <a:lnTo>
                    <a:pt x="0" y="249506"/>
                  </a:lnTo>
                  <a:lnTo>
                    <a:pt x="428838" y="0"/>
                  </a:lnTo>
                  <a:lnTo>
                    <a:pt x="857678" y="249506"/>
                  </a:lnTo>
                  <a:lnTo>
                    <a:pt x="857678" y="748520"/>
                  </a:lnTo>
                  <a:lnTo>
                    <a:pt x="428838" y="998027"/>
                  </a:lnTo>
                  <a:close/>
                </a:path>
              </a:pathLst>
            </a:custGeom>
            <a:solidFill>
              <a:srgbClr val="A5583C"/>
            </a:solidFill>
          </p:spPr>
          <p:txBody>
            <a:bodyPr wrap="square" lIns="0" tIns="0" rIns="0" bIns="0" rtlCol="0"/>
            <a:lstStyle/>
            <a:p>
              <a:endParaRPr/>
            </a:p>
          </p:txBody>
        </p:sp>
        <p:sp>
          <p:nvSpPr>
            <p:cNvPr id="11" name="object 11"/>
            <p:cNvSpPr/>
            <p:nvPr/>
          </p:nvSpPr>
          <p:spPr>
            <a:xfrm>
              <a:off x="15942306" y="1174703"/>
              <a:ext cx="2046605" cy="2176780"/>
            </a:xfrm>
            <a:custGeom>
              <a:avLst/>
              <a:gdLst/>
              <a:ahLst/>
              <a:cxnLst/>
              <a:rect l="l" t="t" r="r" b="b"/>
              <a:pathLst>
                <a:path w="2046605" h="2176779">
                  <a:moveTo>
                    <a:pt x="1024395" y="2176259"/>
                  </a:moveTo>
                  <a:lnTo>
                    <a:pt x="1021660" y="2176259"/>
                  </a:lnTo>
                  <a:lnTo>
                    <a:pt x="0" y="1581839"/>
                  </a:lnTo>
                  <a:lnTo>
                    <a:pt x="0" y="595216"/>
                  </a:lnTo>
                  <a:lnTo>
                    <a:pt x="1023028" y="0"/>
                  </a:lnTo>
                  <a:lnTo>
                    <a:pt x="2046056" y="595216"/>
                  </a:lnTo>
                  <a:lnTo>
                    <a:pt x="2046056" y="1581839"/>
                  </a:lnTo>
                  <a:lnTo>
                    <a:pt x="1024395" y="2176259"/>
                  </a:lnTo>
                  <a:close/>
                </a:path>
              </a:pathLst>
            </a:custGeom>
            <a:solidFill>
              <a:srgbClr val="000000"/>
            </a:solidFill>
          </p:spPr>
          <p:txBody>
            <a:bodyPr wrap="square" lIns="0" tIns="0" rIns="0" bIns="0" rtlCol="0"/>
            <a:lstStyle/>
            <a:p>
              <a:endParaRPr/>
            </a:p>
          </p:txBody>
        </p:sp>
        <p:pic>
          <p:nvPicPr>
            <p:cNvPr id="12" name="object 12"/>
            <p:cNvPicPr/>
            <p:nvPr/>
          </p:nvPicPr>
          <p:blipFill>
            <a:blip r:embed="rId3" cstate="print"/>
            <a:stretch>
              <a:fillRect/>
            </a:stretch>
          </p:blipFill>
          <p:spPr>
            <a:xfrm>
              <a:off x="1875678" y="2936909"/>
              <a:ext cx="14144624" cy="7038974"/>
            </a:xfrm>
            <a:prstGeom prst="rect">
              <a:avLst/>
            </a:prstGeom>
          </p:spPr>
        </p:pic>
      </p:grpSp>
      <p:pic>
        <p:nvPicPr>
          <p:cNvPr id="13" name="object 14"/>
          <p:cNvPicPr/>
          <p:nvPr/>
        </p:nvPicPr>
        <p:blipFill>
          <a:blip r:embed="rId4" cstate="print"/>
          <a:stretch>
            <a:fillRect/>
          </a:stretch>
        </p:blipFill>
        <p:spPr>
          <a:xfrm>
            <a:off x="2601496" y="1528549"/>
            <a:ext cx="8068960" cy="6667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621013" y="359346"/>
            <a:ext cx="1447634" cy="1333500"/>
          </a:xfrm>
          <a:prstGeom prst="rect">
            <a:avLst/>
          </a:prstGeom>
        </p:spPr>
      </p:pic>
      <p:sp>
        <p:nvSpPr>
          <p:cNvPr id="3" name="object 3"/>
          <p:cNvSpPr/>
          <p:nvPr/>
        </p:nvSpPr>
        <p:spPr>
          <a:xfrm>
            <a:off x="0" y="7386952"/>
            <a:ext cx="2331085" cy="2900045"/>
          </a:xfrm>
          <a:custGeom>
            <a:avLst/>
            <a:gdLst/>
            <a:ahLst/>
            <a:cxnLst/>
            <a:rect l="l" t="t" r="r" b="b"/>
            <a:pathLst>
              <a:path w="2331085" h="2900045">
                <a:moveTo>
                  <a:pt x="2016657" y="2900047"/>
                </a:moveTo>
                <a:lnTo>
                  <a:pt x="0" y="2900047"/>
                </a:lnTo>
                <a:lnTo>
                  <a:pt x="0" y="0"/>
                </a:lnTo>
                <a:lnTo>
                  <a:pt x="63238" y="7558"/>
                </a:lnTo>
                <a:lnTo>
                  <a:pt x="112699" y="14456"/>
                </a:lnTo>
                <a:lnTo>
                  <a:pt x="162908" y="22232"/>
                </a:lnTo>
                <a:lnTo>
                  <a:pt x="213794" y="30870"/>
                </a:lnTo>
                <a:lnTo>
                  <a:pt x="265290" y="40353"/>
                </a:lnTo>
                <a:lnTo>
                  <a:pt x="317324" y="50666"/>
                </a:lnTo>
                <a:lnTo>
                  <a:pt x="369827" y="61790"/>
                </a:lnTo>
                <a:lnTo>
                  <a:pt x="422730" y="73711"/>
                </a:lnTo>
                <a:lnTo>
                  <a:pt x="475963" y="86410"/>
                </a:lnTo>
                <a:lnTo>
                  <a:pt x="529457" y="99873"/>
                </a:lnTo>
                <a:lnTo>
                  <a:pt x="583141" y="114081"/>
                </a:lnTo>
                <a:lnTo>
                  <a:pt x="636947" y="129019"/>
                </a:lnTo>
                <a:lnTo>
                  <a:pt x="690804" y="144670"/>
                </a:lnTo>
                <a:lnTo>
                  <a:pt x="744643" y="161018"/>
                </a:lnTo>
                <a:lnTo>
                  <a:pt x="798394" y="178045"/>
                </a:lnTo>
                <a:lnTo>
                  <a:pt x="851988" y="195736"/>
                </a:lnTo>
                <a:lnTo>
                  <a:pt x="905354" y="214074"/>
                </a:lnTo>
                <a:lnTo>
                  <a:pt x="958424" y="233042"/>
                </a:lnTo>
                <a:lnTo>
                  <a:pt x="1011128" y="252623"/>
                </a:lnTo>
                <a:lnTo>
                  <a:pt x="1063396" y="272802"/>
                </a:lnTo>
                <a:lnTo>
                  <a:pt x="1115159" y="293562"/>
                </a:lnTo>
                <a:lnTo>
                  <a:pt x="1166346" y="314886"/>
                </a:lnTo>
                <a:lnTo>
                  <a:pt x="1216889" y="336757"/>
                </a:lnTo>
                <a:lnTo>
                  <a:pt x="1266717" y="359159"/>
                </a:lnTo>
                <a:lnTo>
                  <a:pt x="1315761" y="382076"/>
                </a:lnTo>
                <a:lnTo>
                  <a:pt x="1363951" y="405491"/>
                </a:lnTo>
                <a:lnTo>
                  <a:pt x="1411219" y="429387"/>
                </a:lnTo>
                <a:lnTo>
                  <a:pt x="1457493" y="453748"/>
                </a:lnTo>
                <a:lnTo>
                  <a:pt x="1502704" y="478557"/>
                </a:lnTo>
                <a:lnTo>
                  <a:pt x="1546784" y="503798"/>
                </a:lnTo>
                <a:lnTo>
                  <a:pt x="1589662" y="529454"/>
                </a:lnTo>
                <a:lnTo>
                  <a:pt x="1631268" y="555509"/>
                </a:lnTo>
                <a:lnTo>
                  <a:pt x="1671533" y="581946"/>
                </a:lnTo>
                <a:lnTo>
                  <a:pt x="1710388" y="608749"/>
                </a:lnTo>
                <a:lnTo>
                  <a:pt x="1747762" y="635900"/>
                </a:lnTo>
                <a:lnTo>
                  <a:pt x="1783586" y="663384"/>
                </a:lnTo>
                <a:lnTo>
                  <a:pt x="1817791" y="691184"/>
                </a:lnTo>
                <a:lnTo>
                  <a:pt x="1850306" y="719283"/>
                </a:lnTo>
                <a:lnTo>
                  <a:pt x="1881062" y="747665"/>
                </a:lnTo>
                <a:lnTo>
                  <a:pt x="1909991" y="776314"/>
                </a:lnTo>
                <a:lnTo>
                  <a:pt x="1937021" y="805212"/>
                </a:lnTo>
                <a:lnTo>
                  <a:pt x="1962083" y="834343"/>
                </a:lnTo>
                <a:lnTo>
                  <a:pt x="2006026" y="893239"/>
                </a:lnTo>
                <a:lnTo>
                  <a:pt x="2054686" y="974478"/>
                </a:lnTo>
                <a:lnTo>
                  <a:pt x="2082997" y="1025098"/>
                </a:lnTo>
                <a:lnTo>
                  <a:pt x="2109713" y="1074885"/>
                </a:lnTo>
                <a:lnTo>
                  <a:pt x="2134844" y="1123894"/>
                </a:lnTo>
                <a:lnTo>
                  <a:pt x="2158402" y="1172177"/>
                </a:lnTo>
                <a:lnTo>
                  <a:pt x="2180398" y="1219790"/>
                </a:lnTo>
                <a:lnTo>
                  <a:pt x="2200845" y="1266784"/>
                </a:lnTo>
                <a:lnTo>
                  <a:pt x="2219752" y="1313216"/>
                </a:lnTo>
                <a:lnTo>
                  <a:pt x="2237133" y="1359137"/>
                </a:lnTo>
                <a:lnTo>
                  <a:pt x="2252997" y="1404603"/>
                </a:lnTo>
                <a:lnTo>
                  <a:pt x="2267357" y="1449666"/>
                </a:lnTo>
                <a:lnTo>
                  <a:pt x="2280224" y="1494382"/>
                </a:lnTo>
                <a:lnTo>
                  <a:pt x="2291610" y="1538803"/>
                </a:lnTo>
                <a:lnTo>
                  <a:pt x="2301525" y="1582984"/>
                </a:lnTo>
                <a:lnTo>
                  <a:pt x="2309982" y="1626978"/>
                </a:lnTo>
                <a:lnTo>
                  <a:pt x="2316991" y="1670839"/>
                </a:lnTo>
                <a:lnTo>
                  <a:pt x="2322565" y="1714621"/>
                </a:lnTo>
                <a:lnTo>
                  <a:pt x="2326714" y="1758379"/>
                </a:lnTo>
                <a:lnTo>
                  <a:pt x="2329450" y="1802165"/>
                </a:lnTo>
                <a:lnTo>
                  <a:pt x="2330785" y="1846033"/>
                </a:lnTo>
                <a:lnTo>
                  <a:pt x="2330729" y="1890039"/>
                </a:lnTo>
                <a:lnTo>
                  <a:pt x="2329295" y="1934234"/>
                </a:lnTo>
                <a:lnTo>
                  <a:pt x="2326494" y="1978674"/>
                </a:lnTo>
                <a:lnTo>
                  <a:pt x="2322336" y="2023411"/>
                </a:lnTo>
                <a:lnTo>
                  <a:pt x="2316835" y="2068501"/>
                </a:lnTo>
                <a:lnTo>
                  <a:pt x="2310000" y="2113996"/>
                </a:lnTo>
                <a:lnTo>
                  <a:pt x="2301844" y="2159951"/>
                </a:lnTo>
                <a:lnTo>
                  <a:pt x="2292377" y="2206419"/>
                </a:lnTo>
                <a:lnTo>
                  <a:pt x="2281612" y="2253455"/>
                </a:lnTo>
                <a:lnTo>
                  <a:pt x="2269560" y="2301111"/>
                </a:lnTo>
                <a:lnTo>
                  <a:pt x="2256232" y="2349443"/>
                </a:lnTo>
                <a:lnTo>
                  <a:pt x="2241640" y="2398503"/>
                </a:lnTo>
                <a:lnTo>
                  <a:pt x="2225794" y="2448346"/>
                </a:lnTo>
                <a:lnTo>
                  <a:pt x="2208707" y="2499026"/>
                </a:lnTo>
                <a:lnTo>
                  <a:pt x="2190390" y="2550596"/>
                </a:lnTo>
                <a:lnTo>
                  <a:pt x="2172280" y="2598172"/>
                </a:lnTo>
                <a:lnTo>
                  <a:pt x="2152842" y="2645036"/>
                </a:lnTo>
                <a:lnTo>
                  <a:pt x="2132110" y="2691167"/>
                </a:lnTo>
                <a:lnTo>
                  <a:pt x="2110122" y="2736544"/>
                </a:lnTo>
                <a:lnTo>
                  <a:pt x="2086911" y="2781146"/>
                </a:lnTo>
                <a:lnTo>
                  <a:pt x="2062515" y="2824952"/>
                </a:lnTo>
                <a:lnTo>
                  <a:pt x="2036967" y="2867941"/>
                </a:lnTo>
                <a:lnTo>
                  <a:pt x="2016657" y="2900047"/>
                </a:lnTo>
                <a:close/>
              </a:path>
            </a:pathLst>
          </a:custGeom>
          <a:solidFill>
            <a:srgbClr val="A5583C"/>
          </a:solidFill>
        </p:spPr>
        <p:txBody>
          <a:bodyPr wrap="square" lIns="0" tIns="0" rIns="0" bIns="0" rtlCol="0"/>
          <a:lstStyle/>
          <a:p>
            <a:endParaRPr/>
          </a:p>
        </p:txBody>
      </p:sp>
      <p:sp>
        <p:nvSpPr>
          <p:cNvPr id="4" name="object 4"/>
          <p:cNvSpPr/>
          <p:nvPr/>
        </p:nvSpPr>
        <p:spPr>
          <a:xfrm>
            <a:off x="17065753" y="3554549"/>
            <a:ext cx="1028700" cy="1197610"/>
          </a:xfrm>
          <a:custGeom>
            <a:avLst/>
            <a:gdLst/>
            <a:ahLst/>
            <a:cxnLst/>
            <a:rect l="l" t="t" r="r" b="b"/>
            <a:pathLst>
              <a:path w="1028700" h="1197610">
                <a:moveTo>
                  <a:pt x="514349" y="1197032"/>
                </a:moveTo>
                <a:lnTo>
                  <a:pt x="0" y="897774"/>
                </a:lnTo>
                <a:lnTo>
                  <a:pt x="0" y="299258"/>
                </a:lnTo>
                <a:lnTo>
                  <a:pt x="514349" y="0"/>
                </a:lnTo>
                <a:lnTo>
                  <a:pt x="1028699" y="299258"/>
                </a:lnTo>
                <a:lnTo>
                  <a:pt x="1028699" y="897774"/>
                </a:lnTo>
                <a:lnTo>
                  <a:pt x="514349" y="1197032"/>
                </a:lnTo>
                <a:close/>
              </a:path>
            </a:pathLst>
          </a:custGeom>
          <a:solidFill>
            <a:srgbClr val="A5583C"/>
          </a:solidFill>
        </p:spPr>
        <p:txBody>
          <a:bodyPr wrap="square" lIns="0" tIns="0" rIns="0" bIns="0" rtlCol="0"/>
          <a:lstStyle/>
          <a:p>
            <a:endParaRPr/>
          </a:p>
        </p:txBody>
      </p:sp>
      <p:grpSp>
        <p:nvGrpSpPr>
          <p:cNvPr id="5" name="object 5"/>
          <p:cNvGrpSpPr/>
          <p:nvPr/>
        </p:nvGrpSpPr>
        <p:grpSpPr>
          <a:xfrm>
            <a:off x="15579197" y="4957176"/>
            <a:ext cx="2708910" cy="4130040"/>
            <a:chOff x="15579197" y="4957176"/>
            <a:chExt cx="2708910" cy="4130040"/>
          </a:xfrm>
        </p:grpSpPr>
        <p:sp>
          <p:nvSpPr>
            <p:cNvPr id="6" name="object 6"/>
            <p:cNvSpPr/>
            <p:nvPr/>
          </p:nvSpPr>
          <p:spPr>
            <a:xfrm>
              <a:off x="16115246" y="4957176"/>
              <a:ext cx="2172970" cy="3116580"/>
            </a:xfrm>
            <a:custGeom>
              <a:avLst/>
              <a:gdLst/>
              <a:ahLst/>
              <a:cxnLst/>
              <a:rect l="l" t="t" r="r" b="b"/>
              <a:pathLst>
                <a:path w="2172969" h="3116579">
                  <a:moveTo>
                    <a:pt x="1466814" y="3116151"/>
                  </a:moveTo>
                  <a:lnTo>
                    <a:pt x="1462900" y="3116151"/>
                  </a:lnTo>
                  <a:lnTo>
                    <a:pt x="0" y="2265008"/>
                  </a:lnTo>
                  <a:lnTo>
                    <a:pt x="0" y="852280"/>
                  </a:lnTo>
                  <a:lnTo>
                    <a:pt x="1464856" y="0"/>
                  </a:lnTo>
                  <a:lnTo>
                    <a:pt x="2172753" y="411866"/>
                  </a:lnTo>
                  <a:lnTo>
                    <a:pt x="2172753" y="2705422"/>
                  </a:lnTo>
                  <a:lnTo>
                    <a:pt x="1466814" y="3116151"/>
                  </a:lnTo>
                  <a:close/>
                </a:path>
              </a:pathLst>
            </a:custGeom>
            <a:solidFill>
              <a:srgbClr val="000000"/>
            </a:solidFill>
          </p:spPr>
          <p:txBody>
            <a:bodyPr wrap="square" lIns="0" tIns="0" rIns="0" bIns="0" rtlCol="0"/>
            <a:lstStyle/>
            <a:p>
              <a:endParaRPr/>
            </a:p>
          </p:txBody>
        </p:sp>
        <p:sp>
          <p:nvSpPr>
            <p:cNvPr id="7" name="object 7"/>
            <p:cNvSpPr/>
            <p:nvPr/>
          </p:nvSpPr>
          <p:spPr>
            <a:xfrm>
              <a:off x="15579197" y="7492633"/>
              <a:ext cx="1370330" cy="1594485"/>
            </a:xfrm>
            <a:custGeom>
              <a:avLst/>
              <a:gdLst/>
              <a:ahLst/>
              <a:cxnLst/>
              <a:rect l="l" t="t" r="r" b="b"/>
              <a:pathLst>
                <a:path w="1370330" h="1594484">
                  <a:moveTo>
                    <a:pt x="684933" y="1594026"/>
                  </a:moveTo>
                  <a:lnTo>
                    <a:pt x="0" y="1195520"/>
                  </a:lnTo>
                  <a:lnTo>
                    <a:pt x="0" y="398506"/>
                  </a:lnTo>
                  <a:lnTo>
                    <a:pt x="684933" y="0"/>
                  </a:lnTo>
                  <a:lnTo>
                    <a:pt x="1369866" y="398506"/>
                  </a:lnTo>
                  <a:lnTo>
                    <a:pt x="1369866" y="1195520"/>
                  </a:lnTo>
                  <a:lnTo>
                    <a:pt x="684933" y="1594026"/>
                  </a:lnTo>
                  <a:close/>
                </a:path>
              </a:pathLst>
            </a:custGeom>
            <a:solidFill>
              <a:srgbClr val="A5583C"/>
            </a:solidFill>
          </p:spPr>
          <p:txBody>
            <a:bodyPr wrap="square" lIns="0" tIns="0" rIns="0" bIns="0" rtlCol="0"/>
            <a:lstStyle/>
            <a:p>
              <a:endParaRPr/>
            </a:p>
          </p:txBody>
        </p:sp>
      </p:grpSp>
      <p:sp>
        <p:nvSpPr>
          <p:cNvPr id="8" name="object 8"/>
          <p:cNvSpPr/>
          <p:nvPr/>
        </p:nvSpPr>
        <p:spPr>
          <a:xfrm>
            <a:off x="419718" y="0"/>
            <a:ext cx="538480" cy="438150"/>
          </a:xfrm>
          <a:custGeom>
            <a:avLst/>
            <a:gdLst/>
            <a:ahLst/>
            <a:cxnLst/>
            <a:rect l="l" t="t" r="r" b="b"/>
            <a:pathLst>
              <a:path w="538480" h="438150">
                <a:moveTo>
                  <a:pt x="118868" y="438093"/>
                </a:moveTo>
                <a:lnTo>
                  <a:pt x="65334" y="427322"/>
                </a:lnTo>
                <a:lnTo>
                  <a:pt x="22570" y="395010"/>
                </a:lnTo>
                <a:lnTo>
                  <a:pt x="2296" y="346542"/>
                </a:lnTo>
                <a:lnTo>
                  <a:pt x="0" y="320051"/>
                </a:lnTo>
                <a:lnTo>
                  <a:pt x="2296" y="293639"/>
                </a:lnTo>
                <a:lnTo>
                  <a:pt x="14448" y="246386"/>
                </a:lnTo>
                <a:lnTo>
                  <a:pt x="33872" y="200150"/>
                </a:lnTo>
                <a:lnTo>
                  <a:pt x="59518" y="155442"/>
                </a:lnTo>
                <a:lnTo>
                  <a:pt x="90338" y="112779"/>
                </a:lnTo>
                <a:lnTo>
                  <a:pt x="125280" y="72674"/>
                </a:lnTo>
                <a:lnTo>
                  <a:pt x="163294" y="35643"/>
                </a:lnTo>
                <a:lnTo>
                  <a:pt x="203333" y="2199"/>
                </a:lnTo>
                <a:lnTo>
                  <a:pt x="206407" y="0"/>
                </a:lnTo>
                <a:lnTo>
                  <a:pt x="537118" y="0"/>
                </a:lnTo>
                <a:lnTo>
                  <a:pt x="537891" y="4238"/>
                </a:lnTo>
                <a:lnTo>
                  <a:pt x="535317" y="50348"/>
                </a:lnTo>
                <a:lnTo>
                  <a:pt x="523831" y="96965"/>
                </a:lnTo>
                <a:lnTo>
                  <a:pt x="506070" y="142285"/>
                </a:lnTo>
                <a:lnTo>
                  <a:pt x="482754" y="185922"/>
                </a:lnTo>
                <a:lnTo>
                  <a:pt x="454602" y="227490"/>
                </a:lnTo>
                <a:lnTo>
                  <a:pt x="422336" y="266606"/>
                </a:lnTo>
                <a:lnTo>
                  <a:pt x="386673" y="302884"/>
                </a:lnTo>
                <a:lnTo>
                  <a:pt x="348334" y="335937"/>
                </a:lnTo>
                <a:lnTo>
                  <a:pt x="308039" y="365382"/>
                </a:lnTo>
                <a:lnTo>
                  <a:pt x="266507" y="390833"/>
                </a:lnTo>
                <a:lnTo>
                  <a:pt x="224459" y="411905"/>
                </a:lnTo>
                <a:lnTo>
                  <a:pt x="172614" y="431018"/>
                </a:lnTo>
                <a:lnTo>
                  <a:pt x="118868" y="438093"/>
                </a:lnTo>
                <a:close/>
              </a:path>
            </a:pathLst>
          </a:custGeom>
          <a:solidFill>
            <a:srgbClr val="000000"/>
          </a:solidFill>
        </p:spPr>
        <p:txBody>
          <a:bodyPr wrap="square" lIns="0" tIns="0" rIns="0" bIns="0" rtlCol="0"/>
          <a:lstStyle/>
          <a:p>
            <a:endParaRPr/>
          </a:p>
        </p:txBody>
      </p:sp>
      <p:sp>
        <p:nvSpPr>
          <p:cNvPr id="9" name="object 9"/>
          <p:cNvSpPr/>
          <p:nvPr/>
        </p:nvSpPr>
        <p:spPr>
          <a:xfrm>
            <a:off x="0" y="1275042"/>
            <a:ext cx="363220" cy="399415"/>
          </a:xfrm>
          <a:custGeom>
            <a:avLst/>
            <a:gdLst/>
            <a:ahLst/>
            <a:cxnLst/>
            <a:rect l="l" t="t" r="r" b="b"/>
            <a:pathLst>
              <a:path w="363220" h="399414">
                <a:moveTo>
                  <a:pt x="32663" y="399095"/>
                </a:moveTo>
                <a:lnTo>
                  <a:pt x="0" y="394454"/>
                </a:lnTo>
                <a:lnTo>
                  <a:pt x="0" y="153944"/>
                </a:lnTo>
                <a:lnTo>
                  <a:pt x="38884" y="117536"/>
                </a:lnTo>
                <a:lnTo>
                  <a:pt x="75413" y="88151"/>
                </a:lnTo>
                <a:lnTo>
                  <a:pt x="113965" y="61141"/>
                </a:lnTo>
                <a:lnTo>
                  <a:pt x="153409" y="37662"/>
                </a:lnTo>
                <a:lnTo>
                  <a:pt x="192614" y="18874"/>
                </a:lnTo>
                <a:lnTo>
                  <a:pt x="230449" y="5934"/>
                </a:lnTo>
                <a:lnTo>
                  <a:pt x="265784" y="0"/>
                </a:lnTo>
                <a:lnTo>
                  <a:pt x="297488" y="2229"/>
                </a:lnTo>
                <a:lnTo>
                  <a:pt x="324430" y="13780"/>
                </a:lnTo>
                <a:lnTo>
                  <a:pt x="345479" y="35811"/>
                </a:lnTo>
                <a:lnTo>
                  <a:pt x="359504" y="69479"/>
                </a:lnTo>
                <a:lnTo>
                  <a:pt x="362682" y="111148"/>
                </a:lnTo>
                <a:lnTo>
                  <a:pt x="352948" y="153282"/>
                </a:lnTo>
                <a:lnTo>
                  <a:pt x="332661" y="194910"/>
                </a:lnTo>
                <a:lnTo>
                  <a:pt x="304177" y="235056"/>
                </a:lnTo>
                <a:lnTo>
                  <a:pt x="269852" y="272748"/>
                </a:lnTo>
                <a:lnTo>
                  <a:pt x="232045" y="307013"/>
                </a:lnTo>
                <a:lnTo>
                  <a:pt x="193111" y="336876"/>
                </a:lnTo>
                <a:lnTo>
                  <a:pt x="155408" y="361365"/>
                </a:lnTo>
                <a:lnTo>
                  <a:pt x="121292" y="379506"/>
                </a:lnTo>
                <a:lnTo>
                  <a:pt x="76881" y="394406"/>
                </a:lnTo>
                <a:lnTo>
                  <a:pt x="32663" y="399095"/>
                </a:lnTo>
                <a:close/>
              </a:path>
            </a:pathLst>
          </a:custGeom>
          <a:solidFill>
            <a:srgbClr val="000000"/>
          </a:solidFill>
        </p:spPr>
        <p:txBody>
          <a:bodyPr wrap="square" lIns="0" tIns="0" rIns="0" bIns="0" rtlCol="0"/>
          <a:lstStyle/>
          <a:p>
            <a:endParaRPr/>
          </a:p>
        </p:txBody>
      </p:sp>
      <p:sp>
        <p:nvSpPr>
          <p:cNvPr id="10" name="object 10"/>
          <p:cNvSpPr/>
          <p:nvPr/>
        </p:nvSpPr>
        <p:spPr>
          <a:xfrm>
            <a:off x="665295" y="594374"/>
            <a:ext cx="353060" cy="322580"/>
          </a:xfrm>
          <a:custGeom>
            <a:avLst/>
            <a:gdLst/>
            <a:ahLst/>
            <a:cxnLst/>
            <a:rect l="l" t="t" r="r" b="b"/>
            <a:pathLst>
              <a:path w="353059" h="322580">
                <a:moveTo>
                  <a:pt x="73213" y="322066"/>
                </a:moveTo>
                <a:lnTo>
                  <a:pt x="46058" y="317406"/>
                </a:lnTo>
                <a:lnTo>
                  <a:pt x="23936" y="301842"/>
                </a:lnTo>
                <a:lnTo>
                  <a:pt x="8150" y="273739"/>
                </a:lnTo>
                <a:lnTo>
                  <a:pt x="0" y="231464"/>
                </a:lnTo>
                <a:lnTo>
                  <a:pt x="6771" y="186698"/>
                </a:lnTo>
                <a:lnTo>
                  <a:pt x="29437" y="142379"/>
                </a:lnTo>
                <a:lnTo>
                  <a:pt x="62401" y="101181"/>
                </a:lnTo>
                <a:lnTo>
                  <a:pt x="100069" y="65783"/>
                </a:lnTo>
                <a:lnTo>
                  <a:pt x="136845" y="38858"/>
                </a:lnTo>
                <a:lnTo>
                  <a:pt x="183107" y="15073"/>
                </a:lnTo>
                <a:lnTo>
                  <a:pt x="235150" y="0"/>
                </a:lnTo>
                <a:lnTo>
                  <a:pt x="286401" y="131"/>
                </a:lnTo>
                <a:lnTo>
                  <a:pt x="330287" y="21963"/>
                </a:lnTo>
                <a:lnTo>
                  <a:pt x="352487" y="64241"/>
                </a:lnTo>
                <a:lnTo>
                  <a:pt x="351194" y="90494"/>
                </a:lnTo>
                <a:lnTo>
                  <a:pt x="329442" y="142764"/>
                </a:lnTo>
                <a:lnTo>
                  <a:pt x="294949" y="186533"/>
                </a:lnTo>
                <a:lnTo>
                  <a:pt x="238955" y="238949"/>
                </a:lnTo>
                <a:lnTo>
                  <a:pt x="206148" y="264316"/>
                </a:lnTo>
                <a:lnTo>
                  <a:pt x="171869" y="286944"/>
                </a:lnTo>
                <a:lnTo>
                  <a:pt x="137419" y="305201"/>
                </a:lnTo>
                <a:lnTo>
                  <a:pt x="73213" y="322066"/>
                </a:lnTo>
                <a:close/>
              </a:path>
            </a:pathLst>
          </a:custGeom>
          <a:solidFill>
            <a:srgbClr val="000000"/>
          </a:solidFill>
        </p:spPr>
        <p:txBody>
          <a:bodyPr wrap="square" lIns="0" tIns="0" rIns="0" bIns="0" rtlCol="0"/>
          <a:lstStyle/>
          <a:p>
            <a:endParaRPr/>
          </a:p>
        </p:txBody>
      </p:sp>
      <p:sp>
        <p:nvSpPr>
          <p:cNvPr id="11" name="object 11"/>
          <p:cNvSpPr/>
          <p:nvPr/>
        </p:nvSpPr>
        <p:spPr>
          <a:xfrm>
            <a:off x="0" y="626475"/>
            <a:ext cx="405765" cy="396875"/>
          </a:xfrm>
          <a:custGeom>
            <a:avLst/>
            <a:gdLst/>
            <a:ahLst/>
            <a:cxnLst/>
            <a:rect l="l" t="t" r="r" b="b"/>
            <a:pathLst>
              <a:path w="405765" h="396875">
                <a:moveTo>
                  <a:pt x="81011" y="396652"/>
                </a:moveTo>
                <a:lnTo>
                  <a:pt x="40913" y="392549"/>
                </a:lnTo>
                <a:lnTo>
                  <a:pt x="7109" y="378974"/>
                </a:lnTo>
                <a:lnTo>
                  <a:pt x="0" y="372649"/>
                </a:lnTo>
                <a:lnTo>
                  <a:pt x="0" y="234696"/>
                </a:lnTo>
                <a:lnTo>
                  <a:pt x="44265" y="174145"/>
                </a:lnTo>
                <a:lnTo>
                  <a:pt x="75149" y="138012"/>
                </a:lnTo>
                <a:lnTo>
                  <a:pt x="108214" y="104061"/>
                </a:lnTo>
                <a:lnTo>
                  <a:pt x="143345" y="73020"/>
                </a:lnTo>
                <a:lnTo>
                  <a:pt x="180423" y="45616"/>
                </a:lnTo>
                <a:lnTo>
                  <a:pt x="252330" y="12988"/>
                </a:lnTo>
                <a:lnTo>
                  <a:pt x="298143" y="1781"/>
                </a:lnTo>
                <a:lnTo>
                  <a:pt x="342610" y="0"/>
                </a:lnTo>
                <a:lnTo>
                  <a:pt x="363042" y="4395"/>
                </a:lnTo>
                <a:lnTo>
                  <a:pt x="394402" y="26491"/>
                </a:lnTo>
                <a:lnTo>
                  <a:pt x="405225" y="65046"/>
                </a:lnTo>
                <a:lnTo>
                  <a:pt x="404261" y="74840"/>
                </a:lnTo>
                <a:lnTo>
                  <a:pt x="390274" y="130449"/>
                </a:lnTo>
                <a:lnTo>
                  <a:pt x="372233" y="174998"/>
                </a:lnTo>
                <a:lnTo>
                  <a:pt x="348930" y="217447"/>
                </a:lnTo>
                <a:lnTo>
                  <a:pt x="320829" y="257122"/>
                </a:lnTo>
                <a:lnTo>
                  <a:pt x="288397" y="293348"/>
                </a:lnTo>
                <a:lnTo>
                  <a:pt x="252099" y="325451"/>
                </a:lnTo>
                <a:lnTo>
                  <a:pt x="212402" y="352757"/>
                </a:lnTo>
                <a:lnTo>
                  <a:pt x="169770" y="374591"/>
                </a:lnTo>
                <a:lnTo>
                  <a:pt x="124671" y="390279"/>
                </a:lnTo>
                <a:lnTo>
                  <a:pt x="81011" y="396652"/>
                </a:lnTo>
                <a:close/>
              </a:path>
            </a:pathLst>
          </a:custGeom>
          <a:solidFill>
            <a:srgbClr val="000000"/>
          </a:solidFill>
        </p:spPr>
        <p:txBody>
          <a:bodyPr wrap="square" lIns="0" tIns="0" rIns="0" bIns="0" rtlCol="0"/>
          <a:lstStyle/>
          <a:p>
            <a:endParaRPr/>
          </a:p>
        </p:txBody>
      </p:sp>
      <p:sp>
        <p:nvSpPr>
          <p:cNvPr id="12" name="object 12"/>
          <p:cNvSpPr/>
          <p:nvPr/>
        </p:nvSpPr>
        <p:spPr>
          <a:xfrm>
            <a:off x="0" y="79618"/>
            <a:ext cx="109855" cy="307340"/>
          </a:xfrm>
          <a:custGeom>
            <a:avLst/>
            <a:gdLst/>
            <a:ahLst/>
            <a:cxnLst/>
            <a:rect l="l" t="t" r="r" b="b"/>
            <a:pathLst>
              <a:path w="109855" h="307340">
                <a:moveTo>
                  <a:pt x="0" y="306733"/>
                </a:moveTo>
                <a:lnTo>
                  <a:pt x="0" y="3541"/>
                </a:lnTo>
                <a:lnTo>
                  <a:pt x="34383" y="0"/>
                </a:lnTo>
                <a:lnTo>
                  <a:pt x="85101" y="17007"/>
                </a:lnTo>
                <a:lnTo>
                  <a:pt x="105110" y="51695"/>
                </a:lnTo>
                <a:lnTo>
                  <a:pt x="109324" y="121530"/>
                </a:lnTo>
                <a:lnTo>
                  <a:pt x="102890" y="164768"/>
                </a:lnTo>
                <a:lnTo>
                  <a:pt x="85631" y="207114"/>
                </a:lnTo>
                <a:lnTo>
                  <a:pt x="53856" y="252177"/>
                </a:lnTo>
                <a:lnTo>
                  <a:pt x="3875" y="303565"/>
                </a:lnTo>
                <a:lnTo>
                  <a:pt x="0" y="306733"/>
                </a:lnTo>
                <a:close/>
              </a:path>
            </a:pathLst>
          </a:custGeom>
          <a:solidFill>
            <a:srgbClr val="000000"/>
          </a:solidFill>
        </p:spPr>
        <p:txBody>
          <a:bodyPr wrap="square" lIns="0" tIns="0" rIns="0" bIns="0" rtlCol="0"/>
          <a:lstStyle/>
          <a:p>
            <a:endParaRPr/>
          </a:p>
        </p:txBody>
      </p:sp>
      <p:grpSp>
        <p:nvGrpSpPr>
          <p:cNvPr id="13" name="object 13"/>
          <p:cNvGrpSpPr/>
          <p:nvPr/>
        </p:nvGrpSpPr>
        <p:grpSpPr>
          <a:xfrm>
            <a:off x="1216183" y="2090096"/>
            <a:ext cx="15118080" cy="7595234"/>
            <a:chOff x="1216183" y="2090096"/>
            <a:chExt cx="15118080" cy="7595234"/>
          </a:xfrm>
        </p:grpSpPr>
        <p:sp>
          <p:nvSpPr>
            <p:cNvPr id="14" name="object 14"/>
            <p:cNvSpPr/>
            <p:nvPr/>
          </p:nvSpPr>
          <p:spPr>
            <a:xfrm>
              <a:off x="1216183" y="2090096"/>
              <a:ext cx="14900275" cy="7595234"/>
            </a:xfrm>
            <a:custGeom>
              <a:avLst/>
              <a:gdLst/>
              <a:ahLst/>
              <a:cxnLst/>
              <a:rect l="l" t="t" r="r" b="b"/>
              <a:pathLst>
                <a:path w="14900275" h="7595234">
                  <a:moveTo>
                    <a:pt x="14900076" y="7594699"/>
                  </a:moveTo>
                  <a:lnTo>
                    <a:pt x="0" y="7594699"/>
                  </a:lnTo>
                  <a:lnTo>
                    <a:pt x="0" y="0"/>
                  </a:lnTo>
                  <a:lnTo>
                    <a:pt x="14900076" y="0"/>
                  </a:lnTo>
                  <a:lnTo>
                    <a:pt x="14900076" y="7594699"/>
                  </a:lnTo>
                  <a:close/>
                </a:path>
              </a:pathLst>
            </a:custGeom>
            <a:solidFill>
              <a:srgbClr val="A5583C"/>
            </a:solidFill>
          </p:spPr>
          <p:txBody>
            <a:bodyPr wrap="square" lIns="0" tIns="0" rIns="0" bIns="0" rtlCol="0"/>
            <a:lstStyle/>
            <a:p>
              <a:endParaRPr/>
            </a:p>
          </p:txBody>
        </p:sp>
        <p:pic>
          <p:nvPicPr>
            <p:cNvPr id="15" name="object 15"/>
            <p:cNvPicPr/>
            <p:nvPr/>
          </p:nvPicPr>
          <p:blipFill>
            <a:blip r:embed="rId3" cstate="print"/>
            <a:stretch>
              <a:fillRect/>
            </a:stretch>
          </p:blipFill>
          <p:spPr>
            <a:xfrm>
              <a:off x="1762829" y="2335783"/>
              <a:ext cx="14570944" cy="7105649"/>
            </a:xfrm>
            <a:prstGeom prst="rect">
              <a:avLst/>
            </a:prstGeom>
          </p:spPr>
        </p:pic>
      </p:grpSp>
      <p:sp>
        <p:nvSpPr>
          <p:cNvPr id="16" name="object 16"/>
          <p:cNvSpPr txBox="1">
            <a:spLocks noGrp="1"/>
          </p:cNvSpPr>
          <p:nvPr>
            <p:ph type="title"/>
          </p:nvPr>
        </p:nvSpPr>
        <p:spPr>
          <a:xfrm>
            <a:off x="3149420" y="279513"/>
            <a:ext cx="4272915" cy="1092200"/>
          </a:xfrm>
          <a:prstGeom prst="rect">
            <a:avLst/>
          </a:prstGeom>
        </p:spPr>
        <p:txBody>
          <a:bodyPr vert="horz" wrap="square" lIns="0" tIns="12700" rIns="0" bIns="0" rtlCol="0">
            <a:spAutoFit/>
          </a:bodyPr>
          <a:lstStyle/>
          <a:p>
            <a:pPr marL="12700">
              <a:lnSpc>
                <a:spcPct val="100000"/>
              </a:lnSpc>
              <a:spcBef>
                <a:spcPts val="100"/>
              </a:spcBef>
            </a:pPr>
            <a:r>
              <a:rPr spc="490" dirty="0"/>
              <a:t>PROFILE</a:t>
            </a:r>
          </a:p>
        </p:txBody>
      </p:sp>
      <p:pic>
        <p:nvPicPr>
          <p:cNvPr id="17" name="object 14"/>
          <p:cNvPicPr/>
          <p:nvPr/>
        </p:nvPicPr>
        <p:blipFill>
          <a:blip r:embed="rId4" cstate="print"/>
          <a:stretch>
            <a:fillRect/>
          </a:stretch>
        </p:blipFill>
        <p:spPr>
          <a:xfrm>
            <a:off x="2590800" y="1485900"/>
            <a:ext cx="8068960" cy="6667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888954" y="2456452"/>
            <a:ext cx="1343025" cy="1546225"/>
          </a:xfrm>
          <a:custGeom>
            <a:avLst/>
            <a:gdLst/>
            <a:ahLst/>
            <a:cxnLst/>
            <a:rect l="l" t="t" r="r" b="b"/>
            <a:pathLst>
              <a:path w="1343025" h="1546225">
                <a:moveTo>
                  <a:pt x="1272284" y="31613"/>
                </a:moveTo>
                <a:lnTo>
                  <a:pt x="1242010" y="54094"/>
                </a:lnTo>
                <a:lnTo>
                  <a:pt x="1194433" y="48295"/>
                </a:lnTo>
                <a:lnTo>
                  <a:pt x="1098544" y="35660"/>
                </a:lnTo>
                <a:lnTo>
                  <a:pt x="1003276" y="24146"/>
                </a:lnTo>
                <a:lnTo>
                  <a:pt x="1001173" y="19381"/>
                </a:lnTo>
                <a:lnTo>
                  <a:pt x="1004654" y="10469"/>
                </a:lnTo>
                <a:lnTo>
                  <a:pt x="1012073" y="3378"/>
                </a:lnTo>
                <a:lnTo>
                  <a:pt x="1018753" y="0"/>
                </a:lnTo>
                <a:lnTo>
                  <a:pt x="1128994" y="13049"/>
                </a:lnTo>
                <a:lnTo>
                  <a:pt x="1239855" y="27221"/>
                </a:lnTo>
                <a:lnTo>
                  <a:pt x="1272284" y="31613"/>
                </a:lnTo>
                <a:close/>
              </a:path>
              <a:path w="1343025" h="1546225">
                <a:moveTo>
                  <a:pt x="50495" y="1500430"/>
                </a:moveTo>
                <a:lnTo>
                  <a:pt x="45080" y="1502870"/>
                </a:lnTo>
                <a:lnTo>
                  <a:pt x="42263" y="1501798"/>
                </a:lnTo>
                <a:lnTo>
                  <a:pt x="34124" y="1477786"/>
                </a:lnTo>
                <a:lnTo>
                  <a:pt x="20510" y="1430948"/>
                </a:lnTo>
                <a:lnTo>
                  <a:pt x="4464" y="1352699"/>
                </a:lnTo>
                <a:lnTo>
                  <a:pt x="0" y="1299067"/>
                </a:lnTo>
                <a:lnTo>
                  <a:pt x="54" y="1245243"/>
                </a:lnTo>
                <a:lnTo>
                  <a:pt x="4378" y="1191413"/>
                </a:lnTo>
                <a:lnTo>
                  <a:pt x="12723" y="1137761"/>
                </a:lnTo>
                <a:lnTo>
                  <a:pt x="24840" y="1084471"/>
                </a:lnTo>
                <a:lnTo>
                  <a:pt x="38322" y="1033332"/>
                </a:lnTo>
                <a:lnTo>
                  <a:pt x="55613" y="984109"/>
                </a:lnTo>
                <a:lnTo>
                  <a:pt x="75041" y="934882"/>
                </a:lnTo>
                <a:lnTo>
                  <a:pt x="97958" y="887809"/>
                </a:lnTo>
                <a:lnTo>
                  <a:pt x="122692" y="840970"/>
                </a:lnTo>
                <a:lnTo>
                  <a:pt x="150595" y="796522"/>
                </a:lnTo>
                <a:lnTo>
                  <a:pt x="180750" y="753565"/>
                </a:lnTo>
                <a:lnTo>
                  <a:pt x="212999" y="712218"/>
                </a:lnTo>
                <a:lnTo>
                  <a:pt x="248970" y="672852"/>
                </a:lnTo>
                <a:lnTo>
                  <a:pt x="289322" y="638143"/>
                </a:lnTo>
                <a:lnTo>
                  <a:pt x="333661" y="608382"/>
                </a:lnTo>
                <a:lnTo>
                  <a:pt x="380838" y="582841"/>
                </a:lnTo>
                <a:lnTo>
                  <a:pt x="391697" y="577941"/>
                </a:lnTo>
                <a:lnTo>
                  <a:pt x="288609" y="654491"/>
                </a:lnTo>
                <a:lnTo>
                  <a:pt x="261759" y="676010"/>
                </a:lnTo>
                <a:lnTo>
                  <a:pt x="227286" y="709518"/>
                </a:lnTo>
                <a:lnTo>
                  <a:pt x="197037" y="747799"/>
                </a:lnTo>
                <a:lnTo>
                  <a:pt x="169085" y="787537"/>
                </a:lnTo>
                <a:lnTo>
                  <a:pt x="143778" y="828475"/>
                </a:lnTo>
                <a:lnTo>
                  <a:pt x="117924" y="874565"/>
                </a:lnTo>
                <a:lnTo>
                  <a:pt x="95500" y="922854"/>
                </a:lnTo>
                <a:lnTo>
                  <a:pt x="75075" y="971239"/>
                </a:lnTo>
                <a:lnTo>
                  <a:pt x="57492" y="1020678"/>
                </a:lnTo>
                <a:lnTo>
                  <a:pt x="43593" y="1072127"/>
                </a:lnTo>
                <a:lnTo>
                  <a:pt x="31948" y="1123485"/>
                </a:lnTo>
                <a:lnTo>
                  <a:pt x="23399" y="1175707"/>
                </a:lnTo>
                <a:lnTo>
                  <a:pt x="18712" y="1225061"/>
                </a:lnTo>
                <a:lnTo>
                  <a:pt x="18828" y="1274012"/>
                </a:lnTo>
                <a:lnTo>
                  <a:pt x="23402" y="1322817"/>
                </a:lnTo>
                <a:lnTo>
                  <a:pt x="32086" y="1371733"/>
                </a:lnTo>
                <a:lnTo>
                  <a:pt x="43018" y="1418980"/>
                </a:lnTo>
                <a:lnTo>
                  <a:pt x="64587" y="1402964"/>
                </a:lnTo>
                <a:lnTo>
                  <a:pt x="70869" y="1431518"/>
                </a:lnTo>
                <a:lnTo>
                  <a:pt x="82013" y="1472281"/>
                </a:lnTo>
                <a:lnTo>
                  <a:pt x="60442" y="1488298"/>
                </a:lnTo>
                <a:lnTo>
                  <a:pt x="55960" y="1494790"/>
                </a:lnTo>
                <a:lnTo>
                  <a:pt x="50495" y="1500430"/>
                </a:lnTo>
                <a:close/>
              </a:path>
              <a:path w="1343025" h="1546225">
                <a:moveTo>
                  <a:pt x="437536" y="558139"/>
                </a:moveTo>
                <a:lnTo>
                  <a:pt x="377887" y="602433"/>
                </a:lnTo>
                <a:lnTo>
                  <a:pt x="316995" y="634994"/>
                </a:lnTo>
                <a:lnTo>
                  <a:pt x="288609" y="654491"/>
                </a:lnTo>
                <a:lnTo>
                  <a:pt x="391697" y="577941"/>
                </a:lnTo>
                <a:lnTo>
                  <a:pt x="429703" y="560792"/>
                </a:lnTo>
                <a:lnTo>
                  <a:pt x="437536" y="558139"/>
                </a:lnTo>
                <a:close/>
              </a:path>
              <a:path w="1343025" h="1546225">
                <a:moveTo>
                  <a:pt x="64587" y="1402964"/>
                </a:moveTo>
                <a:lnTo>
                  <a:pt x="43018" y="1418980"/>
                </a:lnTo>
                <a:lnTo>
                  <a:pt x="35134" y="1371052"/>
                </a:lnTo>
                <a:lnTo>
                  <a:pt x="30024" y="1322645"/>
                </a:lnTo>
                <a:lnTo>
                  <a:pt x="27601" y="1273825"/>
                </a:lnTo>
                <a:lnTo>
                  <a:pt x="28535" y="1225676"/>
                </a:lnTo>
                <a:lnTo>
                  <a:pt x="32740" y="1178262"/>
                </a:lnTo>
                <a:lnTo>
                  <a:pt x="39370" y="1130628"/>
                </a:lnTo>
                <a:lnTo>
                  <a:pt x="49098" y="1083859"/>
                </a:lnTo>
                <a:lnTo>
                  <a:pt x="61835" y="1038018"/>
                </a:lnTo>
                <a:lnTo>
                  <a:pt x="76737" y="992151"/>
                </a:lnTo>
                <a:lnTo>
                  <a:pt x="94476" y="947342"/>
                </a:lnTo>
                <a:lnTo>
                  <a:pt x="114963" y="903655"/>
                </a:lnTo>
                <a:lnTo>
                  <a:pt x="138113" y="861156"/>
                </a:lnTo>
                <a:lnTo>
                  <a:pt x="163080" y="818888"/>
                </a:lnTo>
                <a:lnTo>
                  <a:pt x="191294" y="778955"/>
                </a:lnTo>
                <a:lnTo>
                  <a:pt x="221151" y="739384"/>
                </a:lnTo>
                <a:lnTo>
                  <a:pt x="255162" y="701473"/>
                </a:lnTo>
                <a:lnTo>
                  <a:pt x="292846" y="665582"/>
                </a:lnTo>
                <a:lnTo>
                  <a:pt x="334434" y="633118"/>
                </a:lnTo>
                <a:lnTo>
                  <a:pt x="377887" y="602433"/>
                </a:lnTo>
                <a:lnTo>
                  <a:pt x="437536" y="558139"/>
                </a:lnTo>
                <a:lnTo>
                  <a:pt x="476703" y="544874"/>
                </a:lnTo>
                <a:lnTo>
                  <a:pt x="320480" y="660880"/>
                </a:lnTo>
                <a:lnTo>
                  <a:pt x="283039" y="693427"/>
                </a:lnTo>
                <a:lnTo>
                  <a:pt x="247543" y="727695"/>
                </a:lnTo>
                <a:lnTo>
                  <a:pt x="215447" y="765765"/>
                </a:lnTo>
                <a:lnTo>
                  <a:pt x="185179" y="805642"/>
                </a:lnTo>
                <a:lnTo>
                  <a:pt x="157436" y="848389"/>
                </a:lnTo>
                <a:lnTo>
                  <a:pt x="131633" y="892858"/>
                </a:lnTo>
                <a:lnTo>
                  <a:pt x="110074" y="940504"/>
                </a:lnTo>
                <a:lnTo>
                  <a:pt x="90650" y="988147"/>
                </a:lnTo>
                <a:lnTo>
                  <a:pt x="75035" y="1037707"/>
                </a:lnTo>
                <a:lnTo>
                  <a:pt x="62637" y="1088042"/>
                </a:lnTo>
                <a:lnTo>
                  <a:pt x="53615" y="1139033"/>
                </a:lnTo>
                <a:lnTo>
                  <a:pt x="48132" y="1190560"/>
                </a:lnTo>
                <a:lnTo>
                  <a:pt x="46267" y="1239401"/>
                </a:lnTo>
                <a:lnTo>
                  <a:pt x="47550" y="1287485"/>
                </a:lnTo>
                <a:lnTo>
                  <a:pt x="52569" y="1335959"/>
                </a:lnTo>
                <a:lnTo>
                  <a:pt x="60399" y="1383928"/>
                </a:lnTo>
                <a:lnTo>
                  <a:pt x="64587" y="1402964"/>
                </a:lnTo>
                <a:close/>
              </a:path>
              <a:path w="1343025" h="1546225">
                <a:moveTo>
                  <a:pt x="603524" y="501320"/>
                </a:moveTo>
                <a:lnTo>
                  <a:pt x="581146" y="517937"/>
                </a:lnTo>
                <a:lnTo>
                  <a:pt x="588950" y="504233"/>
                </a:lnTo>
                <a:lnTo>
                  <a:pt x="597104" y="490269"/>
                </a:lnTo>
                <a:lnTo>
                  <a:pt x="647560" y="421165"/>
                </a:lnTo>
                <a:lnTo>
                  <a:pt x="683654" y="383290"/>
                </a:lnTo>
                <a:lnTo>
                  <a:pt x="723293" y="349109"/>
                </a:lnTo>
                <a:lnTo>
                  <a:pt x="764725" y="316762"/>
                </a:lnTo>
                <a:lnTo>
                  <a:pt x="807710" y="286424"/>
                </a:lnTo>
                <a:lnTo>
                  <a:pt x="897387" y="232488"/>
                </a:lnTo>
                <a:lnTo>
                  <a:pt x="905258" y="228225"/>
                </a:lnTo>
                <a:lnTo>
                  <a:pt x="732342" y="356627"/>
                </a:lnTo>
                <a:lnTo>
                  <a:pt x="692572" y="390904"/>
                </a:lnTo>
                <a:lnTo>
                  <a:pt x="655799" y="427702"/>
                </a:lnTo>
                <a:lnTo>
                  <a:pt x="623260" y="467683"/>
                </a:lnTo>
                <a:lnTo>
                  <a:pt x="603524" y="501320"/>
                </a:lnTo>
                <a:close/>
              </a:path>
              <a:path w="1343025" h="1546225">
                <a:moveTo>
                  <a:pt x="904811" y="1047957"/>
                </a:moveTo>
                <a:lnTo>
                  <a:pt x="865804" y="1075340"/>
                </a:lnTo>
                <a:lnTo>
                  <a:pt x="821831" y="1090593"/>
                </a:lnTo>
                <a:lnTo>
                  <a:pt x="774872" y="1092245"/>
                </a:lnTo>
                <a:lnTo>
                  <a:pt x="770101" y="1091042"/>
                </a:lnTo>
                <a:lnTo>
                  <a:pt x="766321" y="1090685"/>
                </a:lnTo>
                <a:lnTo>
                  <a:pt x="761888" y="1089231"/>
                </a:lnTo>
                <a:lnTo>
                  <a:pt x="758527" y="1088563"/>
                </a:lnTo>
                <a:lnTo>
                  <a:pt x="755223" y="1087853"/>
                </a:lnTo>
                <a:lnTo>
                  <a:pt x="705344" y="1064781"/>
                </a:lnTo>
                <a:lnTo>
                  <a:pt x="666398" y="1035172"/>
                </a:lnTo>
                <a:lnTo>
                  <a:pt x="633308" y="998052"/>
                </a:lnTo>
                <a:lnTo>
                  <a:pt x="605728" y="955257"/>
                </a:lnTo>
                <a:lnTo>
                  <a:pt x="584074" y="909644"/>
                </a:lnTo>
                <a:lnTo>
                  <a:pt x="567245" y="862031"/>
                </a:lnTo>
                <a:lnTo>
                  <a:pt x="554897" y="814253"/>
                </a:lnTo>
                <a:lnTo>
                  <a:pt x="546109" y="759087"/>
                </a:lnTo>
                <a:lnTo>
                  <a:pt x="542228" y="703440"/>
                </a:lnTo>
                <a:lnTo>
                  <a:pt x="544943" y="649223"/>
                </a:lnTo>
                <a:lnTo>
                  <a:pt x="553669" y="595288"/>
                </a:lnTo>
                <a:lnTo>
                  <a:pt x="570095" y="543544"/>
                </a:lnTo>
                <a:lnTo>
                  <a:pt x="527816" y="554375"/>
                </a:lnTo>
                <a:lnTo>
                  <a:pt x="485769" y="568197"/>
                </a:lnTo>
                <a:lnTo>
                  <a:pt x="445044" y="585783"/>
                </a:lnTo>
                <a:lnTo>
                  <a:pt x="405217" y="605866"/>
                </a:lnTo>
                <a:lnTo>
                  <a:pt x="361439" y="632047"/>
                </a:lnTo>
                <a:lnTo>
                  <a:pt x="320480" y="660880"/>
                </a:lnTo>
                <a:lnTo>
                  <a:pt x="476703" y="544874"/>
                </a:lnTo>
                <a:lnTo>
                  <a:pt x="480620" y="543547"/>
                </a:lnTo>
                <a:lnTo>
                  <a:pt x="531683" y="529357"/>
                </a:lnTo>
                <a:lnTo>
                  <a:pt x="581146" y="517937"/>
                </a:lnTo>
                <a:lnTo>
                  <a:pt x="603524" y="501320"/>
                </a:lnTo>
                <a:lnTo>
                  <a:pt x="596946" y="512532"/>
                </a:lnTo>
                <a:lnTo>
                  <a:pt x="595909" y="513302"/>
                </a:lnTo>
                <a:lnTo>
                  <a:pt x="595658" y="515071"/>
                </a:lnTo>
                <a:lnTo>
                  <a:pt x="594630" y="515834"/>
                </a:lnTo>
                <a:lnTo>
                  <a:pt x="600772" y="516019"/>
                </a:lnTo>
                <a:lnTo>
                  <a:pt x="611421" y="514439"/>
                </a:lnTo>
                <a:lnTo>
                  <a:pt x="632401" y="498859"/>
                </a:lnTo>
                <a:lnTo>
                  <a:pt x="626043" y="509908"/>
                </a:lnTo>
                <a:lnTo>
                  <a:pt x="583893" y="541207"/>
                </a:lnTo>
                <a:lnTo>
                  <a:pt x="570354" y="587644"/>
                </a:lnTo>
                <a:lnTo>
                  <a:pt x="562419" y="634664"/>
                </a:lnTo>
                <a:lnTo>
                  <a:pt x="560735" y="683370"/>
                </a:lnTo>
                <a:lnTo>
                  <a:pt x="564431" y="732826"/>
                </a:lnTo>
                <a:lnTo>
                  <a:pt x="571883" y="781076"/>
                </a:lnTo>
                <a:lnTo>
                  <a:pt x="582978" y="828202"/>
                </a:lnTo>
                <a:lnTo>
                  <a:pt x="596847" y="873268"/>
                </a:lnTo>
                <a:lnTo>
                  <a:pt x="614138" y="914211"/>
                </a:lnTo>
                <a:lnTo>
                  <a:pt x="622018" y="928924"/>
                </a:lnTo>
                <a:lnTo>
                  <a:pt x="644656" y="912114"/>
                </a:lnTo>
                <a:lnTo>
                  <a:pt x="645132" y="913343"/>
                </a:lnTo>
                <a:lnTo>
                  <a:pt x="667934" y="961266"/>
                </a:lnTo>
                <a:lnTo>
                  <a:pt x="697688" y="1007192"/>
                </a:lnTo>
                <a:lnTo>
                  <a:pt x="732832" y="1042788"/>
                </a:lnTo>
                <a:lnTo>
                  <a:pt x="776350" y="1065837"/>
                </a:lnTo>
                <a:lnTo>
                  <a:pt x="777865" y="1066294"/>
                </a:lnTo>
                <a:lnTo>
                  <a:pt x="778353" y="1065932"/>
                </a:lnTo>
                <a:lnTo>
                  <a:pt x="779557" y="1066620"/>
                </a:lnTo>
                <a:lnTo>
                  <a:pt x="786296" y="1067943"/>
                </a:lnTo>
                <a:lnTo>
                  <a:pt x="792474" y="1068101"/>
                </a:lnTo>
                <a:lnTo>
                  <a:pt x="799609" y="1069130"/>
                </a:lnTo>
                <a:lnTo>
                  <a:pt x="806192" y="1068987"/>
                </a:lnTo>
                <a:lnTo>
                  <a:pt x="813819" y="1069651"/>
                </a:lnTo>
                <a:lnTo>
                  <a:pt x="821009" y="1069058"/>
                </a:lnTo>
                <a:lnTo>
                  <a:pt x="827636" y="1067301"/>
                </a:lnTo>
                <a:lnTo>
                  <a:pt x="834956" y="1066611"/>
                </a:lnTo>
                <a:lnTo>
                  <a:pt x="841902" y="1064616"/>
                </a:lnTo>
                <a:lnTo>
                  <a:pt x="849326" y="1062267"/>
                </a:lnTo>
                <a:lnTo>
                  <a:pt x="869780" y="1053406"/>
                </a:lnTo>
                <a:lnTo>
                  <a:pt x="888613" y="1042585"/>
                </a:lnTo>
                <a:lnTo>
                  <a:pt x="946076" y="999915"/>
                </a:lnTo>
                <a:lnTo>
                  <a:pt x="938385" y="1011953"/>
                </a:lnTo>
                <a:lnTo>
                  <a:pt x="904811" y="1047957"/>
                </a:lnTo>
                <a:close/>
              </a:path>
              <a:path w="1343025" h="1546225">
                <a:moveTo>
                  <a:pt x="632401" y="498859"/>
                </a:moveTo>
                <a:lnTo>
                  <a:pt x="611421" y="514439"/>
                </a:lnTo>
                <a:lnTo>
                  <a:pt x="618642" y="499585"/>
                </a:lnTo>
                <a:lnTo>
                  <a:pt x="626946" y="485510"/>
                </a:lnTo>
                <a:lnTo>
                  <a:pt x="685586" y="404001"/>
                </a:lnTo>
                <a:lnTo>
                  <a:pt x="732342" y="356627"/>
                </a:lnTo>
                <a:lnTo>
                  <a:pt x="905258" y="228225"/>
                </a:lnTo>
                <a:lnTo>
                  <a:pt x="944613" y="206911"/>
                </a:lnTo>
                <a:lnTo>
                  <a:pt x="817545" y="301268"/>
                </a:lnTo>
                <a:lnTo>
                  <a:pt x="779381" y="331189"/>
                </a:lnTo>
                <a:lnTo>
                  <a:pt x="742062" y="362064"/>
                </a:lnTo>
                <a:lnTo>
                  <a:pt x="707430" y="395690"/>
                </a:lnTo>
                <a:lnTo>
                  <a:pt x="675814" y="431822"/>
                </a:lnTo>
                <a:lnTo>
                  <a:pt x="648298" y="471236"/>
                </a:lnTo>
                <a:lnTo>
                  <a:pt x="632401" y="498859"/>
                </a:lnTo>
                <a:close/>
              </a:path>
              <a:path w="1343025" h="1546225">
                <a:moveTo>
                  <a:pt x="1155095" y="298965"/>
                </a:moveTo>
                <a:lnTo>
                  <a:pt x="1149347" y="303233"/>
                </a:lnTo>
                <a:lnTo>
                  <a:pt x="1147607" y="302943"/>
                </a:lnTo>
                <a:lnTo>
                  <a:pt x="1147451" y="299896"/>
                </a:lnTo>
                <a:lnTo>
                  <a:pt x="1146008" y="297804"/>
                </a:lnTo>
                <a:lnTo>
                  <a:pt x="1147381" y="293621"/>
                </a:lnTo>
                <a:lnTo>
                  <a:pt x="1152027" y="287007"/>
                </a:lnTo>
                <a:lnTo>
                  <a:pt x="1184952" y="246739"/>
                </a:lnTo>
                <a:lnTo>
                  <a:pt x="1274823" y="118311"/>
                </a:lnTo>
                <a:lnTo>
                  <a:pt x="1305834" y="76302"/>
                </a:lnTo>
                <a:lnTo>
                  <a:pt x="1212400" y="107718"/>
                </a:lnTo>
                <a:lnTo>
                  <a:pt x="1166087" y="124709"/>
                </a:lnTo>
                <a:lnTo>
                  <a:pt x="1120304" y="142886"/>
                </a:lnTo>
                <a:lnTo>
                  <a:pt x="1029608" y="181761"/>
                </a:lnTo>
                <a:lnTo>
                  <a:pt x="985468" y="203465"/>
                </a:lnTo>
                <a:lnTo>
                  <a:pt x="941890" y="226333"/>
                </a:lnTo>
                <a:lnTo>
                  <a:pt x="898883" y="250360"/>
                </a:lnTo>
                <a:lnTo>
                  <a:pt x="857740" y="274583"/>
                </a:lnTo>
                <a:lnTo>
                  <a:pt x="817545" y="301268"/>
                </a:lnTo>
                <a:lnTo>
                  <a:pt x="944613" y="206911"/>
                </a:lnTo>
                <a:lnTo>
                  <a:pt x="1086292" y="130178"/>
                </a:lnTo>
                <a:lnTo>
                  <a:pt x="1123851" y="108616"/>
                </a:lnTo>
                <a:lnTo>
                  <a:pt x="1162737" y="89232"/>
                </a:lnTo>
                <a:lnTo>
                  <a:pt x="1202141" y="71044"/>
                </a:lnTo>
                <a:lnTo>
                  <a:pt x="1217092" y="64688"/>
                </a:lnTo>
                <a:lnTo>
                  <a:pt x="1156938" y="109356"/>
                </a:lnTo>
                <a:lnTo>
                  <a:pt x="1191284" y="96506"/>
                </a:lnTo>
                <a:lnTo>
                  <a:pt x="1226266" y="84767"/>
                </a:lnTo>
                <a:lnTo>
                  <a:pt x="1260366" y="72100"/>
                </a:lnTo>
                <a:lnTo>
                  <a:pt x="1295098" y="60546"/>
                </a:lnTo>
                <a:lnTo>
                  <a:pt x="1325036" y="38316"/>
                </a:lnTo>
                <a:lnTo>
                  <a:pt x="1342933" y="40844"/>
                </a:lnTo>
                <a:lnTo>
                  <a:pt x="1342752" y="42560"/>
                </a:lnTo>
                <a:lnTo>
                  <a:pt x="1341731" y="44901"/>
                </a:lnTo>
                <a:lnTo>
                  <a:pt x="1341904" y="46354"/>
                </a:lnTo>
                <a:lnTo>
                  <a:pt x="1330611" y="72140"/>
                </a:lnTo>
                <a:lnTo>
                  <a:pt x="1310261" y="87251"/>
                </a:lnTo>
                <a:lnTo>
                  <a:pt x="1280589" y="128267"/>
                </a:lnTo>
                <a:lnTo>
                  <a:pt x="1251973" y="170080"/>
                </a:lnTo>
                <a:lnTo>
                  <a:pt x="1193049" y="251799"/>
                </a:lnTo>
                <a:lnTo>
                  <a:pt x="1246020" y="212465"/>
                </a:lnTo>
                <a:lnTo>
                  <a:pt x="1234244" y="227537"/>
                </a:lnTo>
                <a:lnTo>
                  <a:pt x="1196835" y="264807"/>
                </a:lnTo>
                <a:lnTo>
                  <a:pt x="1155095" y="298965"/>
                </a:lnTo>
                <a:close/>
              </a:path>
              <a:path w="1343025" h="1546225">
                <a:moveTo>
                  <a:pt x="1325036" y="38316"/>
                </a:moveTo>
                <a:lnTo>
                  <a:pt x="1295098" y="60546"/>
                </a:lnTo>
                <a:lnTo>
                  <a:pt x="1280665" y="58609"/>
                </a:lnTo>
                <a:lnTo>
                  <a:pt x="1248888" y="69551"/>
                </a:lnTo>
                <a:lnTo>
                  <a:pt x="1217661" y="81666"/>
                </a:lnTo>
                <a:lnTo>
                  <a:pt x="1187762" y="95958"/>
                </a:lnTo>
                <a:lnTo>
                  <a:pt x="1156938" y="109356"/>
                </a:lnTo>
                <a:lnTo>
                  <a:pt x="1217092" y="64688"/>
                </a:lnTo>
                <a:lnTo>
                  <a:pt x="1242010" y="54094"/>
                </a:lnTo>
                <a:lnTo>
                  <a:pt x="1272284" y="31613"/>
                </a:lnTo>
                <a:lnTo>
                  <a:pt x="1295705" y="34786"/>
                </a:lnTo>
                <a:lnTo>
                  <a:pt x="1296399" y="34270"/>
                </a:lnTo>
                <a:lnTo>
                  <a:pt x="1325036" y="38316"/>
                </a:lnTo>
                <a:close/>
              </a:path>
              <a:path w="1343025" h="1546225">
                <a:moveTo>
                  <a:pt x="644656" y="912114"/>
                </a:moveTo>
                <a:lnTo>
                  <a:pt x="601379" y="871485"/>
                </a:lnTo>
                <a:lnTo>
                  <a:pt x="584669" y="812710"/>
                </a:lnTo>
                <a:lnTo>
                  <a:pt x="575297" y="765886"/>
                </a:lnTo>
                <a:lnTo>
                  <a:pt x="570307" y="718972"/>
                </a:lnTo>
                <a:lnTo>
                  <a:pt x="570439" y="673000"/>
                </a:lnTo>
                <a:lnTo>
                  <a:pt x="574914" y="626967"/>
                </a:lnTo>
                <a:lnTo>
                  <a:pt x="585228" y="582926"/>
                </a:lnTo>
                <a:lnTo>
                  <a:pt x="599847" y="538851"/>
                </a:lnTo>
                <a:lnTo>
                  <a:pt x="583893" y="541207"/>
                </a:lnTo>
                <a:lnTo>
                  <a:pt x="626043" y="509908"/>
                </a:lnTo>
                <a:lnTo>
                  <a:pt x="624453" y="512671"/>
                </a:lnTo>
                <a:lnTo>
                  <a:pt x="638233" y="511929"/>
                </a:lnTo>
                <a:lnTo>
                  <a:pt x="648425" y="512270"/>
                </a:lnTo>
                <a:lnTo>
                  <a:pt x="613985" y="537844"/>
                </a:lnTo>
                <a:lnTo>
                  <a:pt x="599014" y="583762"/>
                </a:lnTo>
                <a:lnTo>
                  <a:pt x="591125" y="630748"/>
                </a:lnTo>
                <a:lnTo>
                  <a:pt x="589957" y="679071"/>
                </a:lnTo>
                <a:lnTo>
                  <a:pt x="592874" y="725943"/>
                </a:lnTo>
                <a:lnTo>
                  <a:pt x="601028" y="773671"/>
                </a:lnTo>
                <a:lnTo>
                  <a:pt x="612542" y="820486"/>
                </a:lnTo>
                <a:lnTo>
                  <a:pt x="627053" y="866657"/>
                </a:lnTo>
                <a:lnTo>
                  <a:pt x="644656" y="912114"/>
                </a:lnTo>
                <a:close/>
              </a:path>
              <a:path w="1343025" h="1546225">
                <a:moveTo>
                  <a:pt x="946076" y="999915"/>
                </a:moveTo>
                <a:lnTo>
                  <a:pt x="888613" y="1042585"/>
                </a:lnTo>
                <a:lnTo>
                  <a:pt x="908898" y="1025940"/>
                </a:lnTo>
                <a:lnTo>
                  <a:pt x="927286" y="1007540"/>
                </a:lnTo>
                <a:lnTo>
                  <a:pt x="941620" y="985823"/>
                </a:lnTo>
                <a:lnTo>
                  <a:pt x="952771" y="963306"/>
                </a:lnTo>
                <a:lnTo>
                  <a:pt x="962833" y="925779"/>
                </a:lnTo>
                <a:lnTo>
                  <a:pt x="965758" y="887225"/>
                </a:lnTo>
                <a:lnTo>
                  <a:pt x="962498" y="848518"/>
                </a:lnTo>
                <a:lnTo>
                  <a:pt x="954006" y="810532"/>
                </a:lnTo>
                <a:lnTo>
                  <a:pt x="938483" y="766693"/>
                </a:lnTo>
                <a:lnTo>
                  <a:pt x="917368" y="723844"/>
                </a:lnTo>
                <a:lnTo>
                  <a:pt x="892065" y="684105"/>
                </a:lnTo>
                <a:lnTo>
                  <a:pt x="861705" y="646539"/>
                </a:lnTo>
                <a:lnTo>
                  <a:pt x="827693" y="613266"/>
                </a:lnTo>
                <a:lnTo>
                  <a:pt x="790675" y="585390"/>
                </a:lnTo>
                <a:lnTo>
                  <a:pt x="749785" y="561970"/>
                </a:lnTo>
                <a:lnTo>
                  <a:pt x="692738" y="542639"/>
                </a:lnTo>
                <a:lnTo>
                  <a:pt x="634300" y="536996"/>
                </a:lnTo>
                <a:lnTo>
                  <a:pt x="627599" y="537226"/>
                </a:lnTo>
                <a:lnTo>
                  <a:pt x="620828" y="537508"/>
                </a:lnTo>
                <a:lnTo>
                  <a:pt x="613985" y="537844"/>
                </a:lnTo>
                <a:lnTo>
                  <a:pt x="648425" y="512270"/>
                </a:lnTo>
                <a:lnTo>
                  <a:pt x="652502" y="512406"/>
                </a:lnTo>
                <a:lnTo>
                  <a:pt x="665712" y="512088"/>
                </a:lnTo>
                <a:lnTo>
                  <a:pt x="680100" y="514059"/>
                </a:lnTo>
                <a:lnTo>
                  <a:pt x="728542" y="519216"/>
                </a:lnTo>
                <a:lnTo>
                  <a:pt x="775744" y="530039"/>
                </a:lnTo>
                <a:lnTo>
                  <a:pt x="822005" y="547888"/>
                </a:lnTo>
                <a:lnTo>
                  <a:pt x="866867" y="573104"/>
                </a:lnTo>
                <a:lnTo>
                  <a:pt x="886541" y="588550"/>
                </a:lnTo>
                <a:lnTo>
                  <a:pt x="862594" y="606332"/>
                </a:lnTo>
                <a:lnTo>
                  <a:pt x="863458" y="607273"/>
                </a:lnTo>
                <a:lnTo>
                  <a:pt x="899162" y="647198"/>
                </a:lnTo>
                <a:lnTo>
                  <a:pt x="930530" y="691925"/>
                </a:lnTo>
                <a:lnTo>
                  <a:pt x="955778" y="739614"/>
                </a:lnTo>
                <a:lnTo>
                  <a:pt x="974408" y="790636"/>
                </a:lnTo>
                <a:lnTo>
                  <a:pt x="984407" y="843321"/>
                </a:lnTo>
                <a:lnTo>
                  <a:pt x="1004739" y="828224"/>
                </a:lnTo>
                <a:lnTo>
                  <a:pt x="1004937" y="831240"/>
                </a:lnTo>
                <a:lnTo>
                  <a:pt x="998810" y="883246"/>
                </a:lnTo>
                <a:lnTo>
                  <a:pt x="985851" y="926087"/>
                </a:lnTo>
                <a:lnTo>
                  <a:pt x="965302" y="969820"/>
                </a:lnTo>
                <a:lnTo>
                  <a:pt x="946076" y="999915"/>
                </a:lnTo>
                <a:close/>
              </a:path>
              <a:path w="1343025" h="1546225">
                <a:moveTo>
                  <a:pt x="1246020" y="212465"/>
                </a:moveTo>
                <a:lnTo>
                  <a:pt x="1193049" y="251799"/>
                </a:lnTo>
                <a:lnTo>
                  <a:pt x="1229004" y="215609"/>
                </a:lnTo>
                <a:lnTo>
                  <a:pt x="1260536" y="176377"/>
                </a:lnTo>
                <a:lnTo>
                  <a:pt x="1287816" y="133973"/>
                </a:lnTo>
                <a:lnTo>
                  <a:pt x="1310261" y="87251"/>
                </a:lnTo>
                <a:lnTo>
                  <a:pt x="1330611" y="72140"/>
                </a:lnTo>
                <a:lnTo>
                  <a:pt x="1320345" y="95582"/>
                </a:lnTo>
                <a:lnTo>
                  <a:pt x="1295559" y="142460"/>
                </a:lnTo>
                <a:lnTo>
                  <a:pt x="1266627" y="186090"/>
                </a:lnTo>
                <a:lnTo>
                  <a:pt x="1246020" y="212465"/>
                </a:lnTo>
                <a:close/>
              </a:path>
              <a:path w="1343025" h="1546225">
                <a:moveTo>
                  <a:pt x="1004739" y="828224"/>
                </a:moveTo>
                <a:lnTo>
                  <a:pt x="984407" y="843321"/>
                </a:lnTo>
                <a:lnTo>
                  <a:pt x="984143" y="822954"/>
                </a:lnTo>
                <a:lnTo>
                  <a:pt x="982112" y="802316"/>
                </a:lnTo>
                <a:lnTo>
                  <a:pt x="974720" y="763513"/>
                </a:lnTo>
                <a:lnTo>
                  <a:pt x="956870" y="716657"/>
                </a:lnTo>
                <a:lnTo>
                  <a:pt x="931852" y="675124"/>
                </a:lnTo>
                <a:lnTo>
                  <a:pt x="900237" y="638490"/>
                </a:lnTo>
                <a:lnTo>
                  <a:pt x="862594" y="606332"/>
                </a:lnTo>
                <a:lnTo>
                  <a:pt x="886541" y="588550"/>
                </a:lnTo>
                <a:lnTo>
                  <a:pt x="942838" y="643239"/>
                </a:lnTo>
                <a:lnTo>
                  <a:pt x="969850" y="684873"/>
                </a:lnTo>
                <a:lnTo>
                  <a:pt x="990159" y="731484"/>
                </a:lnTo>
                <a:lnTo>
                  <a:pt x="1001576" y="779953"/>
                </a:lnTo>
                <a:lnTo>
                  <a:pt x="1004739" y="828224"/>
                </a:lnTo>
                <a:close/>
              </a:path>
              <a:path w="1343025" h="1546225">
                <a:moveTo>
                  <a:pt x="90086" y="1540633"/>
                </a:moveTo>
                <a:lnTo>
                  <a:pt x="82678" y="1546134"/>
                </a:lnTo>
                <a:lnTo>
                  <a:pt x="78627" y="1545978"/>
                </a:lnTo>
                <a:lnTo>
                  <a:pt x="73319" y="1530938"/>
                </a:lnTo>
                <a:lnTo>
                  <a:pt x="68896" y="1516822"/>
                </a:lnTo>
                <a:lnTo>
                  <a:pt x="64603" y="1502609"/>
                </a:lnTo>
                <a:lnTo>
                  <a:pt x="60442" y="1488298"/>
                </a:lnTo>
                <a:lnTo>
                  <a:pt x="82013" y="1472281"/>
                </a:lnTo>
                <a:lnTo>
                  <a:pt x="83810" y="1478855"/>
                </a:lnTo>
                <a:lnTo>
                  <a:pt x="98297" y="1525045"/>
                </a:lnTo>
                <a:lnTo>
                  <a:pt x="96681" y="1532572"/>
                </a:lnTo>
                <a:lnTo>
                  <a:pt x="90086" y="1540633"/>
                </a:lnTo>
                <a:close/>
              </a:path>
            </a:pathLst>
          </a:custGeom>
          <a:solidFill>
            <a:srgbClr val="000000"/>
          </a:solidFill>
        </p:spPr>
        <p:txBody>
          <a:bodyPr wrap="square" lIns="0" tIns="0" rIns="0" bIns="0" rtlCol="0"/>
          <a:lstStyle/>
          <a:p>
            <a:endParaRPr/>
          </a:p>
        </p:txBody>
      </p:sp>
      <p:sp>
        <p:nvSpPr>
          <p:cNvPr id="3" name="object 3"/>
          <p:cNvSpPr/>
          <p:nvPr/>
        </p:nvSpPr>
        <p:spPr>
          <a:xfrm>
            <a:off x="0" y="7218315"/>
            <a:ext cx="1826260" cy="3068955"/>
          </a:xfrm>
          <a:custGeom>
            <a:avLst/>
            <a:gdLst/>
            <a:ahLst/>
            <a:cxnLst/>
            <a:rect l="l" t="t" r="r" b="b"/>
            <a:pathLst>
              <a:path w="1826260" h="3068954">
                <a:moveTo>
                  <a:pt x="946039" y="3068683"/>
                </a:moveTo>
                <a:lnTo>
                  <a:pt x="0" y="3068683"/>
                </a:lnTo>
                <a:lnTo>
                  <a:pt x="0" y="209982"/>
                </a:lnTo>
                <a:lnTo>
                  <a:pt x="360907" y="0"/>
                </a:lnTo>
                <a:lnTo>
                  <a:pt x="1825765" y="852280"/>
                </a:lnTo>
                <a:lnTo>
                  <a:pt x="1825765" y="2556842"/>
                </a:lnTo>
                <a:lnTo>
                  <a:pt x="946039" y="3068683"/>
                </a:lnTo>
                <a:close/>
              </a:path>
            </a:pathLst>
          </a:custGeom>
          <a:solidFill>
            <a:srgbClr val="A5583C"/>
          </a:solidFill>
        </p:spPr>
        <p:txBody>
          <a:bodyPr wrap="square" lIns="0" tIns="0" rIns="0" bIns="0" rtlCol="0"/>
          <a:lstStyle/>
          <a:p>
            <a:endParaRPr/>
          </a:p>
        </p:txBody>
      </p:sp>
      <p:sp>
        <p:nvSpPr>
          <p:cNvPr id="4" name="object 4"/>
          <p:cNvSpPr/>
          <p:nvPr/>
        </p:nvSpPr>
        <p:spPr>
          <a:xfrm>
            <a:off x="2257100" y="8683211"/>
            <a:ext cx="1271270" cy="1479550"/>
          </a:xfrm>
          <a:custGeom>
            <a:avLst/>
            <a:gdLst/>
            <a:ahLst/>
            <a:cxnLst/>
            <a:rect l="l" t="t" r="r" b="b"/>
            <a:pathLst>
              <a:path w="1271270" h="1479550">
                <a:moveTo>
                  <a:pt x="635609" y="1479235"/>
                </a:moveTo>
                <a:lnTo>
                  <a:pt x="0" y="1109426"/>
                </a:lnTo>
                <a:lnTo>
                  <a:pt x="0" y="369808"/>
                </a:lnTo>
                <a:lnTo>
                  <a:pt x="635609" y="0"/>
                </a:lnTo>
                <a:lnTo>
                  <a:pt x="1271218" y="369808"/>
                </a:lnTo>
                <a:lnTo>
                  <a:pt x="1271218" y="1109426"/>
                </a:lnTo>
                <a:lnTo>
                  <a:pt x="635609" y="1479235"/>
                </a:lnTo>
                <a:close/>
              </a:path>
            </a:pathLst>
          </a:custGeom>
          <a:solidFill>
            <a:srgbClr val="000000"/>
          </a:solidFill>
        </p:spPr>
        <p:txBody>
          <a:bodyPr wrap="square" lIns="0" tIns="0" rIns="0" bIns="0" rtlCol="0"/>
          <a:lstStyle/>
          <a:p>
            <a:endParaRPr/>
          </a:p>
        </p:txBody>
      </p:sp>
      <p:sp>
        <p:nvSpPr>
          <p:cNvPr id="5" name="object 5"/>
          <p:cNvSpPr txBox="1">
            <a:spLocks noGrp="1"/>
          </p:cNvSpPr>
          <p:nvPr>
            <p:ph type="title"/>
          </p:nvPr>
        </p:nvSpPr>
        <p:spPr>
          <a:xfrm>
            <a:off x="6909337" y="1699879"/>
            <a:ext cx="4469765" cy="1092200"/>
          </a:xfrm>
          <a:prstGeom prst="rect">
            <a:avLst/>
          </a:prstGeom>
        </p:spPr>
        <p:txBody>
          <a:bodyPr vert="horz" wrap="square" lIns="0" tIns="12700" rIns="0" bIns="0" rtlCol="0">
            <a:spAutoFit/>
          </a:bodyPr>
          <a:lstStyle/>
          <a:p>
            <a:pPr marL="12700">
              <a:lnSpc>
                <a:spcPct val="100000"/>
              </a:lnSpc>
              <a:spcBef>
                <a:spcPts val="100"/>
              </a:spcBef>
            </a:pPr>
            <a:r>
              <a:rPr spc="380" dirty="0"/>
              <a:t>O</a:t>
            </a:r>
            <a:r>
              <a:rPr spc="770" dirty="0"/>
              <a:t>UTLIN</a:t>
            </a:r>
            <a:r>
              <a:rPr spc="385" dirty="0"/>
              <a:t>E</a:t>
            </a:r>
          </a:p>
        </p:txBody>
      </p:sp>
      <p:sp>
        <p:nvSpPr>
          <p:cNvPr id="7" name="object 7"/>
          <p:cNvSpPr/>
          <p:nvPr/>
        </p:nvSpPr>
        <p:spPr>
          <a:xfrm>
            <a:off x="4331482" y="3627039"/>
            <a:ext cx="5269718" cy="868044"/>
          </a:xfrm>
          <a:custGeom>
            <a:avLst/>
            <a:gdLst/>
            <a:ahLst/>
            <a:cxnLst/>
            <a:rect l="l" t="t" r="r" b="b"/>
            <a:pathLst>
              <a:path w="4053204" h="868045">
                <a:moveTo>
                  <a:pt x="3619296" y="867653"/>
                </a:moveTo>
                <a:lnTo>
                  <a:pt x="433519" y="867653"/>
                </a:lnTo>
                <a:lnTo>
                  <a:pt x="384603" y="864884"/>
                </a:lnTo>
                <a:lnTo>
                  <a:pt x="336687" y="856694"/>
                </a:lnTo>
                <a:lnTo>
                  <a:pt x="290197" y="843259"/>
                </a:lnTo>
                <a:lnTo>
                  <a:pt x="245556" y="824755"/>
                </a:lnTo>
                <a:lnTo>
                  <a:pt x="203189" y="801358"/>
                </a:lnTo>
                <a:lnTo>
                  <a:pt x="163520" y="773244"/>
                </a:lnTo>
                <a:lnTo>
                  <a:pt x="126975" y="740588"/>
                </a:lnTo>
                <a:lnTo>
                  <a:pt x="94342" y="704016"/>
                </a:lnTo>
                <a:lnTo>
                  <a:pt x="66247" y="664320"/>
                </a:lnTo>
                <a:lnTo>
                  <a:pt x="42867" y="621923"/>
                </a:lnTo>
                <a:lnTo>
                  <a:pt x="24376" y="577250"/>
                </a:lnTo>
                <a:lnTo>
                  <a:pt x="10951" y="530727"/>
                </a:lnTo>
                <a:lnTo>
                  <a:pt x="2767" y="482777"/>
                </a:lnTo>
                <a:lnTo>
                  <a:pt x="0" y="433826"/>
                </a:lnTo>
                <a:lnTo>
                  <a:pt x="2767" y="384875"/>
                </a:lnTo>
                <a:lnTo>
                  <a:pt x="10951" y="336925"/>
                </a:lnTo>
                <a:lnTo>
                  <a:pt x="24376" y="290402"/>
                </a:lnTo>
                <a:lnTo>
                  <a:pt x="42867" y="245730"/>
                </a:lnTo>
                <a:lnTo>
                  <a:pt x="66247" y="203333"/>
                </a:lnTo>
                <a:lnTo>
                  <a:pt x="94342" y="163636"/>
                </a:lnTo>
                <a:lnTo>
                  <a:pt x="126975" y="127064"/>
                </a:lnTo>
                <a:lnTo>
                  <a:pt x="163520" y="94409"/>
                </a:lnTo>
                <a:lnTo>
                  <a:pt x="203189" y="66294"/>
                </a:lnTo>
                <a:lnTo>
                  <a:pt x="245556" y="42897"/>
                </a:lnTo>
                <a:lnTo>
                  <a:pt x="290197" y="24393"/>
                </a:lnTo>
                <a:lnTo>
                  <a:pt x="336687" y="10958"/>
                </a:lnTo>
                <a:lnTo>
                  <a:pt x="384603" y="2769"/>
                </a:lnTo>
                <a:lnTo>
                  <a:pt x="433519" y="0"/>
                </a:lnTo>
                <a:lnTo>
                  <a:pt x="3619296" y="0"/>
                </a:lnTo>
                <a:lnTo>
                  <a:pt x="3666533" y="2545"/>
                </a:lnTo>
                <a:lnTo>
                  <a:pt x="3712297" y="10006"/>
                </a:lnTo>
                <a:lnTo>
                  <a:pt x="3756322" y="22116"/>
                </a:lnTo>
                <a:lnTo>
                  <a:pt x="3798346" y="38612"/>
                </a:lnTo>
                <a:lnTo>
                  <a:pt x="3838102" y="59230"/>
                </a:lnTo>
                <a:lnTo>
                  <a:pt x="3875328" y="83703"/>
                </a:lnTo>
                <a:lnTo>
                  <a:pt x="3909757" y="111768"/>
                </a:lnTo>
                <a:lnTo>
                  <a:pt x="3941127" y="143160"/>
                </a:lnTo>
                <a:lnTo>
                  <a:pt x="3969172" y="177614"/>
                </a:lnTo>
                <a:lnTo>
                  <a:pt x="3993628" y="214866"/>
                </a:lnTo>
                <a:lnTo>
                  <a:pt x="4014230" y="254650"/>
                </a:lnTo>
                <a:lnTo>
                  <a:pt x="4030715" y="296703"/>
                </a:lnTo>
                <a:lnTo>
                  <a:pt x="4042817" y="340760"/>
                </a:lnTo>
                <a:lnTo>
                  <a:pt x="4050272" y="386556"/>
                </a:lnTo>
                <a:lnTo>
                  <a:pt x="4052816" y="433826"/>
                </a:lnTo>
                <a:lnTo>
                  <a:pt x="4050272" y="481096"/>
                </a:lnTo>
                <a:lnTo>
                  <a:pt x="4042817" y="526892"/>
                </a:lnTo>
                <a:lnTo>
                  <a:pt x="4030715" y="570949"/>
                </a:lnTo>
                <a:lnTo>
                  <a:pt x="4014230" y="613002"/>
                </a:lnTo>
                <a:lnTo>
                  <a:pt x="3993628" y="652787"/>
                </a:lnTo>
                <a:lnTo>
                  <a:pt x="3969172" y="690039"/>
                </a:lnTo>
                <a:lnTo>
                  <a:pt x="3941127" y="724493"/>
                </a:lnTo>
                <a:lnTo>
                  <a:pt x="3909757" y="755885"/>
                </a:lnTo>
                <a:lnTo>
                  <a:pt x="3875328" y="783949"/>
                </a:lnTo>
                <a:lnTo>
                  <a:pt x="3838102" y="808423"/>
                </a:lnTo>
                <a:lnTo>
                  <a:pt x="3798346" y="829040"/>
                </a:lnTo>
                <a:lnTo>
                  <a:pt x="3756322" y="845536"/>
                </a:lnTo>
                <a:lnTo>
                  <a:pt x="3712297" y="857647"/>
                </a:lnTo>
                <a:lnTo>
                  <a:pt x="3666533" y="865107"/>
                </a:lnTo>
                <a:lnTo>
                  <a:pt x="3619296" y="867653"/>
                </a:lnTo>
                <a:close/>
              </a:path>
            </a:pathLst>
          </a:custGeom>
          <a:solidFill>
            <a:srgbClr val="FFFFFF"/>
          </a:solidFill>
        </p:spPr>
        <p:txBody>
          <a:bodyPr wrap="square" lIns="0" tIns="0" rIns="0" bIns="0" rtlCol="0"/>
          <a:lstStyle/>
          <a:p>
            <a:pPr marL="685800">
              <a:lnSpc>
                <a:spcPct val="100000"/>
              </a:lnSpc>
              <a:spcBef>
                <a:spcPts val="110"/>
              </a:spcBef>
            </a:pPr>
            <a:endParaRPr lang="en-US" b="1" spc="20" dirty="0" smtClean="0">
              <a:latin typeface="Roboto"/>
              <a:cs typeface="Roboto"/>
            </a:endParaRPr>
          </a:p>
          <a:p>
            <a:pPr marL="685800">
              <a:lnSpc>
                <a:spcPct val="100000"/>
              </a:lnSpc>
              <a:spcBef>
                <a:spcPts val="110"/>
              </a:spcBef>
            </a:pPr>
            <a:r>
              <a:rPr lang="en-US" sz="2400" b="1" spc="20" dirty="0">
                <a:latin typeface="Roboto"/>
                <a:cs typeface="Roboto"/>
              </a:rPr>
              <a:t> </a:t>
            </a:r>
            <a:r>
              <a:rPr lang="en-US" sz="2400" b="1" spc="20" dirty="0" smtClean="0">
                <a:latin typeface="Roboto"/>
                <a:cs typeface="Roboto"/>
              </a:rPr>
              <a:t>      INTRODUCTION</a:t>
            </a:r>
            <a:endParaRPr lang="en-US" sz="2400" dirty="0">
              <a:latin typeface="Roboto"/>
              <a:cs typeface="Roboto"/>
            </a:endParaRPr>
          </a:p>
        </p:txBody>
      </p:sp>
      <p:sp>
        <p:nvSpPr>
          <p:cNvPr id="8" name="object 8"/>
          <p:cNvSpPr/>
          <p:nvPr/>
        </p:nvSpPr>
        <p:spPr>
          <a:xfrm>
            <a:off x="10439400" y="6134100"/>
            <a:ext cx="3902075" cy="853440"/>
          </a:xfrm>
          <a:custGeom>
            <a:avLst/>
            <a:gdLst/>
            <a:ahLst/>
            <a:cxnLst/>
            <a:rect l="l" t="t" r="r" b="b"/>
            <a:pathLst>
              <a:path w="3444875" h="853440">
                <a:moveTo>
                  <a:pt x="3018094" y="853184"/>
                </a:moveTo>
                <a:lnTo>
                  <a:pt x="426719" y="853184"/>
                </a:lnTo>
                <a:lnTo>
                  <a:pt x="380223" y="850681"/>
                </a:lnTo>
                <a:lnTo>
                  <a:pt x="335177" y="843345"/>
                </a:lnTo>
                <a:lnTo>
                  <a:pt x="291842" y="831436"/>
                </a:lnTo>
                <a:lnTo>
                  <a:pt x="250478" y="815215"/>
                </a:lnTo>
                <a:lnTo>
                  <a:pt x="211345" y="794942"/>
                </a:lnTo>
                <a:lnTo>
                  <a:pt x="174704" y="770876"/>
                </a:lnTo>
                <a:lnTo>
                  <a:pt x="140814" y="743280"/>
                </a:lnTo>
                <a:lnTo>
                  <a:pt x="109937" y="712411"/>
                </a:lnTo>
                <a:lnTo>
                  <a:pt x="82332" y="678532"/>
                </a:lnTo>
                <a:lnTo>
                  <a:pt x="58259" y="641901"/>
                </a:lnTo>
                <a:lnTo>
                  <a:pt x="37980" y="602780"/>
                </a:lnTo>
                <a:lnTo>
                  <a:pt x="21754" y="561428"/>
                </a:lnTo>
                <a:lnTo>
                  <a:pt x="9842" y="518106"/>
                </a:lnTo>
                <a:lnTo>
                  <a:pt x="2503" y="473074"/>
                </a:lnTo>
                <a:lnTo>
                  <a:pt x="0" y="426592"/>
                </a:lnTo>
                <a:lnTo>
                  <a:pt x="2503" y="380110"/>
                </a:lnTo>
                <a:lnTo>
                  <a:pt x="9842" y="335078"/>
                </a:lnTo>
                <a:lnTo>
                  <a:pt x="21754" y="291756"/>
                </a:lnTo>
                <a:lnTo>
                  <a:pt x="37980" y="250404"/>
                </a:lnTo>
                <a:lnTo>
                  <a:pt x="58259" y="211282"/>
                </a:lnTo>
                <a:lnTo>
                  <a:pt x="82332" y="174652"/>
                </a:lnTo>
                <a:lnTo>
                  <a:pt x="109937" y="140772"/>
                </a:lnTo>
                <a:lnTo>
                  <a:pt x="140814" y="109904"/>
                </a:lnTo>
                <a:lnTo>
                  <a:pt x="174704" y="82307"/>
                </a:lnTo>
                <a:lnTo>
                  <a:pt x="211345" y="58242"/>
                </a:lnTo>
                <a:lnTo>
                  <a:pt x="250478" y="37969"/>
                </a:lnTo>
                <a:lnTo>
                  <a:pt x="291842" y="21747"/>
                </a:lnTo>
                <a:lnTo>
                  <a:pt x="335177" y="9839"/>
                </a:lnTo>
                <a:lnTo>
                  <a:pt x="380223" y="2503"/>
                </a:lnTo>
                <a:lnTo>
                  <a:pt x="426719" y="0"/>
                </a:lnTo>
                <a:lnTo>
                  <a:pt x="3018094" y="0"/>
                </a:lnTo>
                <a:lnTo>
                  <a:pt x="3064590" y="2503"/>
                </a:lnTo>
                <a:lnTo>
                  <a:pt x="3109635" y="9839"/>
                </a:lnTo>
                <a:lnTo>
                  <a:pt x="3152970" y="21747"/>
                </a:lnTo>
                <a:lnTo>
                  <a:pt x="3194334" y="37969"/>
                </a:lnTo>
                <a:lnTo>
                  <a:pt x="3233467" y="58242"/>
                </a:lnTo>
                <a:lnTo>
                  <a:pt x="3270109" y="82307"/>
                </a:lnTo>
                <a:lnTo>
                  <a:pt x="3303998" y="109904"/>
                </a:lnTo>
                <a:lnTo>
                  <a:pt x="3334876" y="140772"/>
                </a:lnTo>
                <a:lnTo>
                  <a:pt x="3362481" y="174652"/>
                </a:lnTo>
                <a:lnTo>
                  <a:pt x="3386553" y="211282"/>
                </a:lnTo>
                <a:lnTo>
                  <a:pt x="3406833" y="250404"/>
                </a:lnTo>
                <a:lnTo>
                  <a:pt x="3423059" y="291756"/>
                </a:lnTo>
                <a:lnTo>
                  <a:pt x="3434971" y="335078"/>
                </a:lnTo>
                <a:lnTo>
                  <a:pt x="3442309" y="380110"/>
                </a:lnTo>
                <a:lnTo>
                  <a:pt x="3444813" y="426592"/>
                </a:lnTo>
                <a:lnTo>
                  <a:pt x="3442309" y="473074"/>
                </a:lnTo>
                <a:lnTo>
                  <a:pt x="3434971" y="518106"/>
                </a:lnTo>
                <a:lnTo>
                  <a:pt x="3423059" y="561428"/>
                </a:lnTo>
                <a:lnTo>
                  <a:pt x="3406833" y="602780"/>
                </a:lnTo>
                <a:lnTo>
                  <a:pt x="3386553" y="641901"/>
                </a:lnTo>
                <a:lnTo>
                  <a:pt x="3362481" y="678532"/>
                </a:lnTo>
                <a:lnTo>
                  <a:pt x="3334876" y="712411"/>
                </a:lnTo>
                <a:lnTo>
                  <a:pt x="3303998" y="743280"/>
                </a:lnTo>
                <a:lnTo>
                  <a:pt x="3270109" y="770876"/>
                </a:lnTo>
                <a:lnTo>
                  <a:pt x="3233467" y="794942"/>
                </a:lnTo>
                <a:lnTo>
                  <a:pt x="3194334" y="815215"/>
                </a:lnTo>
                <a:lnTo>
                  <a:pt x="3152970" y="831436"/>
                </a:lnTo>
                <a:lnTo>
                  <a:pt x="3109635" y="843345"/>
                </a:lnTo>
                <a:lnTo>
                  <a:pt x="3064590" y="850681"/>
                </a:lnTo>
                <a:lnTo>
                  <a:pt x="3018094" y="853184"/>
                </a:lnTo>
                <a:close/>
              </a:path>
            </a:pathLst>
          </a:custGeom>
          <a:solidFill>
            <a:srgbClr val="FFFFFF"/>
          </a:solidFill>
        </p:spPr>
        <p:txBody>
          <a:bodyPr wrap="square" lIns="0" tIns="0" rIns="0" bIns="0" rtlCol="0"/>
          <a:lstStyle/>
          <a:p>
            <a:endParaRPr lang="en-US" b="1" spc="-5" dirty="0" smtClean="0">
              <a:latin typeface="Roboto"/>
              <a:cs typeface="Roboto"/>
            </a:endParaRPr>
          </a:p>
          <a:p>
            <a:r>
              <a:rPr lang="en-US" b="1" spc="-5" dirty="0">
                <a:latin typeface="Roboto"/>
                <a:cs typeface="Roboto"/>
              </a:rPr>
              <a:t> </a:t>
            </a:r>
            <a:r>
              <a:rPr lang="en-US" b="1" spc="-5" dirty="0" smtClean="0">
                <a:latin typeface="Roboto"/>
                <a:cs typeface="Roboto"/>
              </a:rPr>
              <a:t>         </a:t>
            </a:r>
            <a:r>
              <a:rPr lang="en-US" sz="2400" b="1" spc="-5" dirty="0" smtClean="0">
                <a:latin typeface="Roboto"/>
                <a:cs typeface="Roboto"/>
              </a:rPr>
              <a:t>DESIGN </a:t>
            </a:r>
            <a:r>
              <a:rPr lang="en-US" b="1" spc="-5" dirty="0" smtClean="0">
                <a:latin typeface="Roboto"/>
                <a:cs typeface="Roboto"/>
              </a:rPr>
              <a:t>   </a:t>
            </a:r>
            <a:endParaRPr dirty="0"/>
          </a:p>
        </p:txBody>
      </p:sp>
      <p:sp>
        <p:nvSpPr>
          <p:cNvPr id="9" name="object 9"/>
          <p:cNvSpPr/>
          <p:nvPr/>
        </p:nvSpPr>
        <p:spPr>
          <a:xfrm>
            <a:off x="4495800" y="5295900"/>
            <a:ext cx="5394325" cy="853440"/>
          </a:xfrm>
          <a:custGeom>
            <a:avLst/>
            <a:gdLst/>
            <a:ahLst/>
            <a:cxnLst/>
            <a:rect l="l" t="t" r="r" b="b"/>
            <a:pathLst>
              <a:path w="5394325" h="853439">
                <a:moveTo>
                  <a:pt x="4967438" y="853184"/>
                </a:moveTo>
                <a:lnTo>
                  <a:pt x="426720" y="853184"/>
                </a:lnTo>
                <a:lnTo>
                  <a:pt x="380224" y="850681"/>
                </a:lnTo>
                <a:lnTo>
                  <a:pt x="335178" y="843345"/>
                </a:lnTo>
                <a:lnTo>
                  <a:pt x="291843" y="831436"/>
                </a:lnTo>
                <a:lnTo>
                  <a:pt x="250479" y="815215"/>
                </a:lnTo>
                <a:lnTo>
                  <a:pt x="211346" y="794942"/>
                </a:lnTo>
                <a:lnTo>
                  <a:pt x="174704" y="770876"/>
                </a:lnTo>
                <a:lnTo>
                  <a:pt x="140814" y="743280"/>
                </a:lnTo>
                <a:lnTo>
                  <a:pt x="109937" y="712411"/>
                </a:lnTo>
                <a:lnTo>
                  <a:pt x="82332" y="678532"/>
                </a:lnTo>
                <a:lnTo>
                  <a:pt x="58259" y="641901"/>
                </a:lnTo>
                <a:lnTo>
                  <a:pt x="37980" y="602780"/>
                </a:lnTo>
                <a:lnTo>
                  <a:pt x="21754" y="561428"/>
                </a:lnTo>
                <a:lnTo>
                  <a:pt x="9842" y="518106"/>
                </a:lnTo>
                <a:lnTo>
                  <a:pt x="2503" y="473074"/>
                </a:lnTo>
                <a:lnTo>
                  <a:pt x="0" y="426592"/>
                </a:lnTo>
                <a:lnTo>
                  <a:pt x="2503" y="380110"/>
                </a:lnTo>
                <a:lnTo>
                  <a:pt x="9842" y="335078"/>
                </a:lnTo>
                <a:lnTo>
                  <a:pt x="21754" y="291756"/>
                </a:lnTo>
                <a:lnTo>
                  <a:pt x="37980" y="250404"/>
                </a:lnTo>
                <a:lnTo>
                  <a:pt x="58259" y="211282"/>
                </a:lnTo>
                <a:lnTo>
                  <a:pt x="82332" y="174652"/>
                </a:lnTo>
                <a:lnTo>
                  <a:pt x="109937" y="140772"/>
                </a:lnTo>
                <a:lnTo>
                  <a:pt x="140814" y="109904"/>
                </a:lnTo>
                <a:lnTo>
                  <a:pt x="174704" y="82307"/>
                </a:lnTo>
                <a:lnTo>
                  <a:pt x="211346" y="58242"/>
                </a:lnTo>
                <a:lnTo>
                  <a:pt x="250479" y="37969"/>
                </a:lnTo>
                <a:lnTo>
                  <a:pt x="291843" y="21747"/>
                </a:lnTo>
                <a:lnTo>
                  <a:pt x="335178" y="9839"/>
                </a:lnTo>
                <a:lnTo>
                  <a:pt x="380224" y="2503"/>
                </a:lnTo>
                <a:lnTo>
                  <a:pt x="426720" y="0"/>
                </a:lnTo>
                <a:lnTo>
                  <a:pt x="4967438" y="0"/>
                </a:lnTo>
                <a:lnTo>
                  <a:pt x="5013934" y="2503"/>
                </a:lnTo>
                <a:lnTo>
                  <a:pt x="5058980" y="9839"/>
                </a:lnTo>
                <a:lnTo>
                  <a:pt x="5102315" y="21747"/>
                </a:lnTo>
                <a:lnTo>
                  <a:pt x="5143679" y="37969"/>
                </a:lnTo>
                <a:lnTo>
                  <a:pt x="5182812" y="58242"/>
                </a:lnTo>
                <a:lnTo>
                  <a:pt x="5219454" y="82307"/>
                </a:lnTo>
                <a:lnTo>
                  <a:pt x="5253344" y="109904"/>
                </a:lnTo>
                <a:lnTo>
                  <a:pt x="5284221" y="140772"/>
                </a:lnTo>
                <a:lnTo>
                  <a:pt x="5311826" y="174652"/>
                </a:lnTo>
                <a:lnTo>
                  <a:pt x="5335899" y="211282"/>
                </a:lnTo>
                <a:lnTo>
                  <a:pt x="5356178" y="250404"/>
                </a:lnTo>
                <a:lnTo>
                  <a:pt x="5372404" y="291756"/>
                </a:lnTo>
                <a:lnTo>
                  <a:pt x="5384316" y="335078"/>
                </a:lnTo>
                <a:lnTo>
                  <a:pt x="5391655" y="380110"/>
                </a:lnTo>
                <a:lnTo>
                  <a:pt x="5394158" y="426592"/>
                </a:lnTo>
                <a:lnTo>
                  <a:pt x="5391655" y="473074"/>
                </a:lnTo>
                <a:lnTo>
                  <a:pt x="5384316" y="518106"/>
                </a:lnTo>
                <a:lnTo>
                  <a:pt x="5372404" y="561428"/>
                </a:lnTo>
                <a:lnTo>
                  <a:pt x="5356178" y="602780"/>
                </a:lnTo>
                <a:lnTo>
                  <a:pt x="5335899" y="641901"/>
                </a:lnTo>
                <a:lnTo>
                  <a:pt x="5311826" y="678532"/>
                </a:lnTo>
                <a:lnTo>
                  <a:pt x="5284221" y="712411"/>
                </a:lnTo>
                <a:lnTo>
                  <a:pt x="5253344" y="743280"/>
                </a:lnTo>
                <a:lnTo>
                  <a:pt x="5219454" y="770876"/>
                </a:lnTo>
                <a:lnTo>
                  <a:pt x="5182812" y="794942"/>
                </a:lnTo>
                <a:lnTo>
                  <a:pt x="5143679" y="815215"/>
                </a:lnTo>
                <a:lnTo>
                  <a:pt x="5102315" y="831436"/>
                </a:lnTo>
                <a:lnTo>
                  <a:pt x="5058980" y="843345"/>
                </a:lnTo>
                <a:lnTo>
                  <a:pt x="5013934" y="850681"/>
                </a:lnTo>
                <a:lnTo>
                  <a:pt x="4967438" y="853184"/>
                </a:lnTo>
                <a:close/>
              </a:path>
            </a:pathLst>
          </a:custGeom>
          <a:solidFill>
            <a:srgbClr val="FFFFFF"/>
          </a:solidFill>
        </p:spPr>
        <p:txBody>
          <a:bodyPr wrap="square" lIns="0" tIns="0" rIns="0" bIns="0" rtlCol="0"/>
          <a:lstStyle/>
          <a:p>
            <a:endParaRPr lang="en-US" b="1" spc="5" dirty="0" smtClean="0">
              <a:latin typeface="Roboto"/>
              <a:cs typeface="Roboto"/>
            </a:endParaRPr>
          </a:p>
          <a:p>
            <a:r>
              <a:rPr lang="en-US" sz="2400" b="1" spc="5" dirty="0" smtClean="0">
                <a:latin typeface="Roboto"/>
                <a:cs typeface="Roboto"/>
              </a:rPr>
              <a:t>              DEFINITION </a:t>
            </a:r>
            <a:r>
              <a:rPr lang="en-US" sz="2400" b="1" spc="-905" dirty="0" smtClean="0">
                <a:latin typeface="Roboto"/>
                <a:cs typeface="Roboto"/>
              </a:rPr>
              <a:t> </a:t>
            </a:r>
            <a:r>
              <a:rPr lang="en-US" sz="2400" b="1" spc="15" dirty="0" smtClean="0">
                <a:latin typeface="Roboto"/>
                <a:cs typeface="Roboto"/>
              </a:rPr>
              <a:t>SYSTEM</a:t>
            </a:r>
            <a:endParaRPr sz="2400" dirty="0"/>
          </a:p>
        </p:txBody>
      </p:sp>
      <p:sp>
        <p:nvSpPr>
          <p:cNvPr id="10" name="object 10"/>
          <p:cNvSpPr/>
          <p:nvPr/>
        </p:nvSpPr>
        <p:spPr>
          <a:xfrm>
            <a:off x="10363200" y="8115300"/>
            <a:ext cx="4267200" cy="871219"/>
          </a:xfrm>
          <a:custGeom>
            <a:avLst/>
            <a:gdLst/>
            <a:ahLst/>
            <a:cxnLst/>
            <a:rect l="l" t="t" r="r" b="b"/>
            <a:pathLst>
              <a:path w="3614420" h="871220">
                <a:moveTo>
                  <a:pt x="3178303" y="870837"/>
                </a:moveTo>
                <a:lnTo>
                  <a:pt x="435532" y="870837"/>
                </a:lnTo>
                <a:lnTo>
                  <a:pt x="388076" y="868282"/>
                </a:lnTo>
                <a:lnTo>
                  <a:pt x="342100" y="860794"/>
                </a:lnTo>
                <a:lnTo>
                  <a:pt x="297870" y="848639"/>
                </a:lnTo>
                <a:lnTo>
                  <a:pt x="255652" y="832082"/>
                </a:lnTo>
                <a:lnTo>
                  <a:pt x="215711" y="811389"/>
                </a:lnTo>
                <a:lnTo>
                  <a:pt x="178312" y="786826"/>
                </a:lnTo>
                <a:lnTo>
                  <a:pt x="143723" y="758658"/>
                </a:lnTo>
                <a:lnTo>
                  <a:pt x="112207" y="727151"/>
                </a:lnTo>
                <a:lnTo>
                  <a:pt x="84032" y="692571"/>
                </a:lnTo>
                <a:lnTo>
                  <a:pt x="59462" y="655182"/>
                </a:lnTo>
                <a:lnTo>
                  <a:pt x="38764" y="615252"/>
                </a:lnTo>
                <a:lnTo>
                  <a:pt x="22203" y="573044"/>
                </a:lnTo>
                <a:lnTo>
                  <a:pt x="10045" y="528826"/>
                </a:lnTo>
                <a:lnTo>
                  <a:pt x="2555" y="482862"/>
                </a:lnTo>
                <a:lnTo>
                  <a:pt x="0" y="435418"/>
                </a:lnTo>
                <a:lnTo>
                  <a:pt x="2555" y="387974"/>
                </a:lnTo>
                <a:lnTo>
                  <a:pt x="10045" y="342011"/>
                </a:lnTo>
                <a:lnTo>
                  <a:pt x="22203" y="297792"/>
                </a:lnTo>
                <a:lnTo>
                  <a:pt x="38764" y="255585"/>
                </a:lnTo>
                <a:lnTo>
                  <a:pt x="59462" y="215654"/>
                </a:lnTo>
                <a:lnTo>
                  <a:pt x="84032" y="178266"/>
                </a:lnTo>
                <a:lnTo>
                  <a:pt x="112207" y="143685"/>
                </a:lnTo>
                <a:lnTo>
                  <a:pt x="143723" y="112178"/>
                </a:lnTo>
                <a:lnTo>
                  <a:pt x="178312" y="84010"/>
                </a:lnTo>
                <a:lnTo>
                  <a:pt x="215711" y="59447"/>
                </a:lnTo>
                <a:lnTo>
                  <a:pt x="255652" y="38754"/>
                </a:lnTo>
                <a:lnTo>
                  <a:pt x="297870" y="22197"/>
                </a:lnTo>
                <a:lnTo>
                  <a:pt x="342100" y="10042"/>
                </a:lnTo>
                <a:lnTo>
                  <a:pt x="388076" y="2554"/>
                </a:lnTo>
                <a:lnTo>
                  <a:pt x="435532" y="0"/>
                </a:lnTo>
                <a:lnTo>
                  <a:pt x="3178303" y="0"/>
                </a:lnTo>
                <a:lnTo>
                  <a:pt x="3227447" y="2779"/>
                </a:lnTo>
                <a:lnTo>
                  <a:pt x="3275585" y="10999"/>
                </a:lnTo>
                <a:lnTo>
                  <a:pt x="3322291" y="24483"/>
                </a:lnTo>
                <a:lnTo>
                  <a:pt x="3367139" y="43055"/>
                </a:lnTo>
                <a:lnTo>
                  <a:pt x="3409703" y="66538"/>
                </a:lnTo>
                <a:lnTo>
                  <a:pt x="3449556" y="94755"/>
                </a:lnTo>
                <a:lnTo>
                  <a:pt x="3486271" y="127531"/>
                </a:lnTo>
                <a:lnTo>
                  <a:pt x="3519055" y="164237"/>
                </a:lnTo>
                <a:lnTo>
                  <a:pt x="3547280" y="204079"/>
                </a:lnTo>
                <a:lnTo>
                  <a:pt x="3570769" y="246631"/>
                </a:lnTo>
                <a:lnTo>
                  <a:pt x="3589346" y="291468"/>
                </a:lnTo>
                <a:lnTo>
                  <a:pt x="3602834" y="338162"/>
                </a:lnTo>
                <a:lnTo>
                  <a:pt x="3611056" y="386287"/>
                </a:lnTo>
                <a:lnTo>
                  <a:pt x="3613836" y="435418"/>
                </a:lnTo>
                <a:lnTo>
                  <a:pt x="3611056" y="484549"/>
                </a:lnTo>
                <a:lnTo>
                  <a:pt x="3602834" y="532675"/>
                </a:lnTo>
                <a:lnTo>
                  <a:pt x="3589346" y="579369"/>
                </a:lnTo>
                <a:lnTo>
                  <a:pt x="3570769" y="624205"/>
                </a:lnTo>
                <a:lnTo>
                  <a:pt x="3547280" y="666757"/>
                </a:lnTo>
                <a:lnTo>
                  <a:pt x="3519055" y="706600"/>
                </a:lnTo>
                <a:lnTo>
                  <a:pt x="3486271" y="743306"/>
                </a:lnTo>
                <a:lnTo>
                  <a:pt x="3449556" y="776081"/>
                </a:lnTo>
                <a:lnTo>
                  <a:pt x="3409703" y="804299"/>
                </a:lnTo>
                <a:lnTo>
                  <a:pt x="3367139" y="827782"/>
                </a:lnTo>
                <a:lnTo>
                  <a:pt x="3322291" y="846354"/>
                </a:lnTo>
                <a:lnTo>
                  <a:pt x="3275585" y="859838"/>
                </a:lnTo>
                <a:lnTo>
                  <a:pt x="3227447" y="868058"/>
                </a:lnTo>
                <a:lnTo>
                  <a:pt x="3178303" y="870837"/>
                </a:lnTo>
                <a:close/>
              </a:path>
            </a:pathLst>
          </a:custGeom>
          <a:solidFill>
            <a:srgbClr val="FFFFFF"/>
          </a:solidFill>
        </p:spPr>
        <p:txBody>
          <a:bodyPr wrap="square" lIns="0" tIns="0" rIns="0" bIns="0" rtlCol="0"/>
          <a:lstStyle/>
          <a:p>
            <a:endParaRPr lang="en-US" b="1" spc="-5" dirty="0" smtClean="0">
              <a:latin typeface="Roboto"/>
              <a:cs typeface="Roboto"/>
            </a:endParaRPr>
          </a:p>
          <a:p>
            <a:r>
              <a:rPr lang="en-US" b="1" spc="-5" dirty="0" smtClean="0">
                <a:latin typeface="Roboto"/>
                <a:cs typeface="Roboto"/>
              </a:rPr>
              <a:t>          </a:t>
            </a:r>
            <a:r>
              <a:rPr lang="en-US" sz="2400" b="1" spc="-5" dirty="0" smtClean="0">
                <a:latin typeface="Roboto"/>
                <a:cs typeface="Roboto"/>
              </a:rPr>
              <a:t>USER ACTIVITY </a:t>
            </a:r>
            <a:r>
              <a:rPr lang="en-US" b="1" spc="-5" dirty="0" smtClean="0">
                <a:latin typeface="Roboto"/>
                <a:cs typeface="Roboto"/>
              </a:rPr>
              <a:t>   </a:t>
            </a:r>
            <a:endParaRPr lang="en-US" dirty="0"/>
          </a:p>
        </p:txBody>
      </p:sp>
      <p:sp>
        <p:nvSpPr>
          <p:cNvPr id="11" name="object 11"/>
          <p:cNvSpPr txBox="1"/>
          <p:nvPr/>
        </p:nvSpPr>
        <p:spPr>
          <a:xfrm>
            <a:off x="9982200" y="6210300"/>
            <a:ext cx="4816475" cy="987899"/>
          </a:xfrm>
          <a:prstGeom prst="rect">
            <a:avLst/>
          </a:prstGeom>
        </p:spPr>
        <p:txBody>
          <a:bodyPr vert="horz" wrap="square" lIns="0" tIns="13970" rIns="0" bIns="0" rtlCol="0">
            <a:spAutoFit/>
          </a:bodyPr>
          <a:lstStyle/>
          <a:p>
            <a:pPr marL="12065" marR="5080" algn="ctr">
              <a:lnSpc>
                <a:spcPct val="226200"/>
              </a:lnSpc>
              <a:spcBef>
                <a:spcPts val="570"/>
              </a:spcBef>
              <a:tabLst>
                <a:tab pos="2080895" algn="l"/>
              </a:tabLst>
            </a:pPr>
            <a:r>
              <a:rPr sz="2800" b="1" spc="15" dirty="0">
                <a:latin typeface="Roboto"/>
                <a:cs typeface="Roboto"/>
              </a:rPr>
              <a:t>	</a:t>
            </a:r>
            <a:endParaRPr sz="2800" dirty="0">
              <a:latin typeface="Roboto"/>
              <a:cs typeface="Roboto"/>
            </a:endParaRPr>
          </a:p>
        </p:txBody>
      </p:sp>
      <p:sp>
        <p:nvSpPr>
          <p:cNvPr id="14" name="object 14"/>
          <p:cNvSpPr/>
          <p:nvPr/>
        </p:nvSpPr>
        <p:spPr>
          <a:xfrm>
            <a:off x="16726943" y="0"/>
            <a:ext cx="1561465" cy="3811904"/>
          </a:xfrm>
          <a:custGeom>
            <a:avLst/>
            <a:gdLst/>
            <a:ahLst/>
            <a:cxnLst/>
            <a:rect l="l" t="t" r="r" b="b"/>
            <a:pathLst>
              <a:path w="1561465" h="3811904">
                <a:moveTo>
                  <a:pt x="1561057" y="3811429"/>
                </a:moveTo>
                <a:lnTo>
                  <a:pt x="1500137" y="3788298"/>
                </a:lnTo>
                <a:lnTo>
                  <a:pt x="1456440" y="3769635"/>
                </a:lnTo>
                <a:lnTo>
                  <a:pt x="1413193" y="3749450"/>
                </a:lnTo>
                <a:lnTo>
                  <a:pt x="1370426" y="3727698"/>
                </a:lnTo>
                <a:lnTo>
                  <a:pt x="1328168" y="3704334"/>
                </a:lnTo>
                <a:lnTo>
                  <a:pt x="1286447" y="3679313"/>
                </a:lnTo>
                <a:lnTo>
                  <a:pt x="1245293" y="3652591"/>
                </a:lnTo>
                <a:lnTo>
                  <a:pt x="1204734" y="3624122"/>
                </a:lnTo>
                <a:lnTo>
                  <a:pt x="1164798" y="3593862"/>
                </a:lnTo>
                <a:lnTo>
                  <a:pt x="1125516" y="3561766"/>
                </a:lnTo>
                <a:lnTo>
                  <a:pt x="1086915" y="3527788"/>
                </a:lnTo>
                <a:lnTo>
                  <a:pt x="1049025" y="3491885"/>
                </a:lnTo>
                <a:lnTo>
                  <a:pt x="1011874" y="3454012"/>
                </a:lnTo>
                <a:lnTo>
                  <a:pt x="975491" y="3414123"/>
                </a:lnTo>
                <a:lnTo>
                  <a:pt x="939905" y="3372173"/>
                </a:lnTo>
                <a:lnTo>
                  <a:pt x="880167" y="3299871"/>
                </a:lnTo>
                <a:lnTo>
                  <a:pt x="822879" y="3231875"/>
                </a:lnTo>
                <a:lnTo>
                  <a:pt x="768003" y="3167984"/>
                </a:lnTo>
                <a:lnTo>
                  <a:pt x="715501" y="3107994"/>
                </a:lnTo>
                <a:lnTo>
                  <a:pt x="665335" y="3051702"/>
                </a:lnTo>
                <a:lnTo>
                  <a:pt x="617467" y="2998907"/>
                </a:lnTo>
                <a:lnTo>
                  <a:pt x="571861" y="2949405"/>
                </a:lnTo>
                <a:lnTo>
                  <a:pt x="528477" y="2902994"/>
                </a:lnTo>
                <a:lnTo>
                  <a:pt x="487279" y="2859470"/>
                </a:lnTo>
                <a:lnTo>
                  <a:pt x="312747" y="2678066"/>
                </a:lnTo>
                <a:lnTo>
                  <a:pt x="283868" y="2647610"/>
                </a:lnTo>
                <a:lnTo>
                  <a:pt x="256910" y="2618621"/>
                </a:lnTo>
                <a:lnTo>
                  <a:pt x="208607" y="2564238"/>
                </a:lnTo>
                <a:lnTo>
                  <a:pt x="167536" y="2513294"/>
                </a:lnTo>
                <a:lnTo>
                  <a:pt x="133394" y="2464167"/>
                </a:lnTo>
                <a:lnTo>
                  <a:pt x="105880" y="2415235"/>
                </a:lnTo>
                <a:lnTo>
                  <a:pt x="84691" y="2364875"/>
                </a:lnTo>
                <a:lnTo>
                  <a:pt x="69527" y="2311466"/>
                </a:lnTo>
                <a:lnTo>
                  <a:pt x="60084" y="2253386"/>
                </a:lnTo>
                <a:lnTo>
                  <a:pt x="57407" y="2229949"/>
                </a:lnTo>
                <a:lnTo>
                  <a:pt x="54308" y="2204292"/>
                </a:lnTo>
                <a:lnTo>
                  <a:pt x="50851" y="2176497"/>
                </a:lnTo>
                <a:lnTo>
                  <a:pt x="43127" y="2114806"/>
                </a:lnTo>
                <a:lnTo>
                  <a:pt x="38990" y="2081071"/>
                </a:lnTo>
                <a:lnTo>
                  <a:pt x="30488" y="2008216"/>
                </a:lnTo>
                <a:lnTo>
                  <a:pt x="26253" y="1969257"/>
                </a:lnTo>
                <a:lnTo>
                  <a:pt x="22116" y="1928715"/>
                </a:lnTo>
                <a:lnTo>
                  <a:pt x="18142" y="1886671"/>
                </a:lnTo>
                <a:lnTo>
                  <a:pt x="14396" y="1843204"/>
                </a:lnTo>
                <a:lnTo>
                  <a:pt x="10942" y="1798394"/>
                </a:lnTo>
                <a:lnTo>
                  <a:pt x="7845" y="1752321"/>
                </a:lnTo>
                <a:lnTo>
                  <a:pt x="5171" y="1705063"/>
                </a:lnTo>
                <a:lnTo>
                  <a:pt x="2985" y="1656700"/>
                </a:lnTo>
                <a:lnTo>
                  <a:pt x="1351" y="1607313"/>
                </a:lnTo>
                <a:lnTo>
                  <a:pt x="334" y="1556981"/>
                </a:lnTo>
                <a:lnTo>
                  <a:pt x="0" y="1505783"/>
                </a:lnTo>
                <a:lnTo>
                  <a:pt x="412" y="1453799"/>
                </a:lnTo>
                <a:lnTo>
                  <a:pt x="1637" y="1401108"/>
                </a:lnTo>
                <a:lnTo>
                  <a:pt x="3740" y="1347791"/>
                </a:lnTo>
                <a:lnTo>
                  <a:pt x="6784" y="1293926"/>
                </a:lnTo>
                <a:lnTo>
                  <a:pt x="10836" y="1239594"/>
                </a:lnTo>
                <a:lnTo>
                  <a:pt x="15959" y="1184873"/>
                </a:lnTo>
                <a:lnTo>
                  <a:pt x="22220" y="1129844"/>
                </a:lnTo>
                <a:lnTo>
                  <a:pt x="29682" y="1074587"/>
                </a:lnTo>
                <a:lnTo>
                  <a:pt x="38412" y="1019180"/>
                </a:lnTo>
                <a:lnTo>
                  <a:pt x="48473" y="963703"/>
                </a:lnTo>
                <a:lnTo>
                  <a:pt x="59932" y="908237"/>
                </a:lnTo>
                <a:lnTo>
                  <a:pt x="72852" y="852859"/>
                </a:lnTo>
                <a:lnTo>
                  <a:pt x="87299" y="797651"/>
                </a:lnTo>
                <a:lnTo>
                  <a:pt x="103337" y="742692"/>
                </a:lnTo>
                <a:lnTo>
                  <a:pt x="121033" y="688061"/>
                </a:lnTo>
                <a:lnTo>
                  <a:pt x="140450" y="633839"/>
                </a:lnTo>
                <a:lnTo>
                  <a:pt x="161654" y="580103"/>
                </a:lnTo>
                <a:lnTo>
                  <a:pt x="184709" y="526935"/>
                </a:lnTo>
                <a:lnTo>
                  <a:pt x="209681" y="474414"/>
                </a:lnTo>
                <a:lnTo>
                  <a:pt x="236634" y="422619"/>
                </a:lnTo>
                <a:lnTo>
                  <a:pt x="265634" y="371629"/>
                </a:lnTo>
                <a:lnTo>
                  <a:pt x="296745" y="321526"/>
                </a:lnTo>
                <a:lnTo>
                  <a:pt x="338186" y="257864"/>
                </a:lnTo>
                <a:lnTo>
                  <a:pt x="377487" y="198051"/>
                </a:lnTo>
                <a:lnTo>
                  <a:pt x="414833" y="141908"/>
                </a:lnTo>
                <a:lnTo>
                  <a:pt x="450408" y="89259"/>
                </a:lnTo>
                <a:lnTo>
                  <a:pt x="484396" y="39924"/>
                </a:lnTo>
                <a:lnTo>
                  <a:pt x="512556" y="0"/>
                </a:lnTo>
                <a:lnTo>
                  <a:pt x="1561057" y="0"/>
                </a:lnTo>
                <a:lnTo>
                  <a:pt x="1561057" y="3811429"/>
                </a:lnTo>
                <a:close/>
              </a:path>
            </a:pathLst>
          </a:custGeom>
          <a:solidFill>
            <a:srgbClr val="A5583C"/>
          </a:solidFill>
        </p:spPr>
        <p:txBody>
          <a:bodyPr wrap="square" lIns="0" tIns="0" rIns="0" bIns="0" rtlCol="0"/>
          <a:lstStyle/>
          <a:p>
            <a:endParaRPr/>
          </a:p>
        </p:txBody>
      </p:sp>
      <p:sp>
        <p:nvSpPr>
          <p:cNvPr id="15" name="object 7"/>
          <p:cNvSpPr/>
          <p:nvPr/>
        </p:nvSpPr>
        <p:spPr>
          <a:xfrm>
            <a:off x="10363200" y="4305300"/>
            <a:ext cx="4053204" cy="868044"/>
          </a:xfrm>
          <a:custGeom>
            <a:avLst/>
            <a:gdLst/>
            <a:ahLst/>
            <a:cxnLst/>
            <a:rect l="l" t="t" r="r" b="b"/>
            <a:pathLst>
              <a:path w="4053204" h="868045">
                <a:moveTo>
                  <a:pt x="3619296" y="867653"/>
                </a:moveTo>
                <a:lnTo>
                  <a:pt x="433519" y="867653"/>
                </a:lnTo>
                <a:lnTo>
                  <a:pt x="384603" y="864884"/>
                </a:lnTo>
                <a:lnTo>
                  <a:pt x="336687" y="856694"/>
                </a:lnTo>
                <a:lnTo>
                  <a:pt x="290197" y="843259"/>
                </a:lnTo>
                <a:lnTo>
                  <a:pt x="245556" y="824755"/>
                </a:lnTo>
                <a:lnTo>
                  <a:pt x="203189" y="801358"/>
                </a:lnTo>
                <a:lnTo>
                  <a:pt x="163520" y="773244"/>
                </a:lnTo>
                <a:lnTo>
                  <a:pt x="126975" y="740588"/>
                </a:lnTo>
                <a:lnTo>
                  <a:pt x="94342" y="704016"/>
                </a:lnTo>
                <a:lnTo>
                  <a:pt x="66247" y="664320"/>
                </a:lnTo>
                <a:lnTo>
                  <a:pt x="42867" y="621923"/>
                </a:lnTo>
                <a:lnTo>
                  <a:pt x="24376" y="577250"/>
                </a:lnTo>
                <a:lnTo>
                  <a:pt x="10951" y="530727"/>
                </a:lnTo>
                <a:lnTo>
                  <a:pt x="2767" y="482777"/>
                </a:lnTo>
                <a:lnTo>
                  <a:pt x="0" y="433826"/>
                </a:lnTo>
                <a:lnTo>
                  <a:pt x="2767" y="384875"/>
                </a:lnTo>
                <a:lnTo>
                  <a:pt x="10951" y="336925"/>
                </a:lnTo>
                <a:lnTo>
                  <a:pt x="24376" y="290402"/>
                </a:lnTo>
                <a:lnTo>
                  <a:pt x="42867" y="245730"/>
                </a:lnTo>
                <a:lnTo>
                  <a:pt x="66247" y="203333"/>
                </a:lnTo>
                <a:lnTo>
                  <a:pt x="94342" y="163636"/>
                </a:lnTo>
                <a:lnTo>
                  <a:pt x="126975" y="127064"/>
                </a:lnTo>
                <a:lnTo>
                  <a:pt x="163520" y="94409"/>
                </a:lnTo>
                <a:lnTo>
                  <a:pt x="203189" y="66294"/>
                </a:lnTo>
                <a:lnTo>
                  <a:pt x="245556" y="42897"/>
                </a:lnTo>
                <a:lnTo>
                  <a:pt x="290197" y="24393"/>
                </a:lnTo>
                <a:lnTo>
                  <a:pt x="336687" y="10958"/>
                </a:lnTo>
                <a:lnTo>
                  <a:pt x="384603" y="2769"/>
                </a:lnTo>
                <a:lnTo>
                  <a:pt x="433519" y="0"/>
                </a:lnTo>
                <a:lnTo>
                  <a:pt x="3619296" y="0"/>
                </a:lnTo>
                <a:lnTo>
                  <a:pt x="3666533" y="2545"/>
                </a:lnTo>
                <a:lnTo>
                  <a:pt x="3712297" y="10006"/>
                </a:lnTo>
                <a:lnTo>
                  <a:pt x="3756322" y="22116"/>
                </a:lnTo>
                <a:lnTo>
                  <a:pt x="3798346" y="38612"/>
                </a:lnTo>
                <a:lnTo>
                  <a:pt x="3838102" y="59230"/>
                </a:lnTo>
                <a:lnTo>
                  <a:pt x="3875328" y="83703"/>
                </a:lnTo>
                <a:lnTo>
                  <a:pt x="3909757" y="111768"/>
                </a:lnTo>
                <a:lnTo>
                  <a:pt x="3941127" y="143160"/>
                </a:lnTo>
                <a:lnTo>
                  <a:pt x="3969172" y="177614"/>
                </a:lnTo>
                <a:lnTo>
                  <a:pt x="3993628" y="214866"/>
                </a:lnTo>
                <a:lnTo>
                  <a:pt x="4014230" y="254650"/>
                </a:lnTo>
                <a:lnTo>
                  <a:pt x="4030715" y="296703"/>
                </a:lnTo>
                <a:lnTo>
                  <a:pt x="4042817" y="340760"/>
                </a:lnTo>
                <a:lnTo>
                  <a:pt x="4050272" y="386556"/>
                </a:lnTo>
                <a:lnTo>
                  <a:pt x="4052816" y="433826"/>
                </a:lnTo>
                <a:lnTo>
                  <a:pt x="4050272" y="481096"/>
                </a:lnTo>
                <a:lnTo>
                  <a:pt x="4042817" y="526892"/>
                </a:lnTo>
                <a:lnTo>
                  <a:pt x="4030715" y="570949"/>
                </a:lnTo>
                <a:lnTo>
                  <a:pt x="4014230" y="613002"/>
                </a:lnTo>
                <a:lnTo>
                  <a:pt x="3993628" y="652787"/>
                </a:lnTo>
                <a:lnTo>
                  <a:pt x="3969172" y="690039"/>
                </a:lnTo>
                <a:lnTo>
                  <a:pt x="3941127" y="724493"/>
                </a:lnTo>
                <a:lnTo>
                  <a:pt x="3909757" y="755885"/>
                </a:lnTo>
                <a:lnTo>
                  <a:pt x="3875328" y="783949"/>
                </a:lnTo>
                <a:lnTo>
                  <a:pt x="3838102" y="808423"/>
                </a:lnTo>
                <a:lnTo>
                  <a:pt x="3798346" y="829040"/>
                </a:lnTo>
                <a:lnTo>
                  <a:pt x="3756322" y="845536"/>
                </a:lnTo>
                <a:lnTo>
                  <a:pt x="3712297" y="857647"/>
                </a:lnTo>
                <a:lnTo>
                  <a:pt x="3666533" y="865107"/>
                </a:lnTo>
                <a:lnTo>
                  <a:pt x="3619296" y="867653"/>
                </a:lnTo>
                <a:close/>
              </a:path>
            </a:pathLst>
          </a:custGeom>
          <a:solidFill>
            <a:srgbClr val="FFFFFF"/>
          </a:solidFill>
        </p:spPr>
        <p:txBody>
          <a:bodyPr wrap="square" lIns="0" tIns="0" rIns="0" bIns="0" rtlCol="0"/>
          <a:lstStyle/>
          <a:p>
            <a:r>
              <a:rPr lang="en-US" b="1" dirty="0" smtClean="0">
                <a:latin typeface="Roboto"/>
                <a:cs typeface="Roboto"/>
              </a:rPr>
              <a:t>     </a:t>
            </a:r>
            <a:endParaRPr lang="en-US" sz="2400" b="1" dirty="0" smtClean="0">
              <a:latin typeface="Roboto"/>
              <a:cs typeface="Roboto"/>
            </a:endParaRPr>
          </a:p>
          <a:p>
            <a:r>
              <a:rPr lang="en-US" sz="2400" b="1" dirty="0">
                <a:latin typeface="Roboto"/>
                <a:cs typeface="Roboto"/>
              </a:rPr>
              <a:t> </a:t>
            </a:r>
            <a:r>
              <a:rPr lang="en-US" sz="2400" b="1" dirty="0" smtClean="0">
                <a:latin typeface="Roboto"/>
                <a:cs typeface="Roboto"/>
              </a:rPr>
              <a:t>             PROBLEM</a:t>
            </a:r>
            <a:endParaRPr sz="2400" dirty="0"/>
          </a:p>
        </p:txBody>
      </p:sp>
      <p:sp>
        <p:nvSpPr>
          <p:cNvPr id="16" name="object 9"/>
          <p:cNvSpPr/>
          <p:nvPr/>
        </p:nvSpPr>
        <p:spPr>
          <a:xfrm>
            <a:off x="4419600" y="7048500"/>
            <a:ext cx="5394325" cy="853440"/>
          </a:xfrm>
          <a:custGeom>
            <a:avLst/>
            <a:gdLst/>
            <a:ahLst/>
            <a:cxnLst/>
            <a:rect l="l" t="t" r="r" b="b"/>
            <a:pathLst>
              <a:path w="5394325" h="853439">
                <a:moveTo>
                  <a:pt x="4967438" y="853184"/>
                </a:moveTo>
                <a:lnTo>
                  <a:pt x="426720" y="853184"/>
                </a:lnTo>
                <a:lnTo>
                  <a:pt x="380224" y="850681"/>
                </a:lnTo>
                <a:lnTo>
                  <a:pt x="335178" y="843345"/>
                </a:lnTo>
                <a:lnTo>
                  <a:pt x="291843" y="831436"/>
                </a:lnTo>
                <a:lnTo>
                  <a:pt x="250479" y="815215"/>
                </a:lnTo>
                <a:lnTo>
                  <a:pt x="211346" y="794942"/>
                </a:lnTo>
                <a:lnTo>
                  <a:pt x="174704" y="770876"/>
                </a:lnTo>
                <a:lnTo>
                  <a:pt x="140814" y="743280"/>
                </a:lnTo>
                <a:lnTo>
                  <a:pt x="109937" y="712411"/>
                </a:lnTo>
                <a:lnTo>
                  <a:pt x="82332" y="678532"/>
                </a:lnTo>
                <a:lnTo>
                  <a:pt x="58259" y="641901"/>
                </a:lnTo>
                <a:lnTo>
                  <a:pt x="37980" y="602780"/>
                </a:lnTo>
                <a:lnTo>
                  <a:pt x="21754" y="561428"/>
                </a:lnTo>
                <a:lnTo>
                  <a:pt x="9842" y="518106"/>
                </a:lnTo>
                <a:lnTo>
                  <a:pt x="2503" y="473074"/>
                </a:lnTo>
                <a:lnTo>
                  <a:pt x="0" y="426592"/>
                </a:lnTo>
                <a:lnTo>
                  <a:pt x="2503" y="380110"/>
                </a:lnTo>
                <a:lnTo>
                  <a:pt x="9842" y="335078"/>
                </a:lnTo>
                <a:lnTo>
                  <a:pt x="21754" y="291756"/>
                </a:lnTo>
                <a:lnTo>
                  <a:pt x="37980" y="250404"/>
                </a:lnTo>
                <a:lnTo>
                  <a:pt x="58259" y="211282"/>
                </a:lnTo>
                <a:lnTo>
                  <a:pt x="82332" y="174652"/>
                </a:lnTo>
                <a:lnTo>
                  <a:pt x="109937" y="140772"/>
                </a:lnTo>
                <a:lnTo>
                  <a:pt x="140814" y="109904"/>
                </a:lnTo>
                <a:lnTo>
                  <a:pt x="174704" y="82307"/>
                </a:lnTo>
                <a:lnTo>
                  <a:pt x="211346" y="58242"/>
                </a:lnTo>
                <a:lnTo>
                  <a:pt x="250479" y="37969"/>
                </a:lnTo>
                <a:lnTo>
                  <a:pt x="291843" y="21747"/>
                </a:lnTo>
                <a:lnTo>
                  <a:pt x="335178" y="9839"/>
                </a:lnTo>
                <a:lnTo>
                  <a:pt x="380224" y="2503"/>
                </a:lnTo>
                <a:lnTo>
                  <a:pt x="426720" y="0"/>
                </a:lnTo>
                <a:lnTo>
                  <a:pt x="4967438" y="0"/>
                </a:lnTo>
                <a:lnTo>
                  <a:pt x="5013934" y="2503"/>
                </a:lnTo>
                <a:lnTo>
                  <a:pt x="5058980" y="9839"/>
                </a:lnTo>
                <a:lnTo>
                  <a:pt x="5102315" y="21747"/>
                </a:lnTo>
                <a:lnTo>
                  <a:pt x="5143679" y="37969"/>
                </a:lnTo>
                <a:lnTo>
                  <a:pt x="5182812" y="58242"/>
                </a:lnTo>
                <a:lnTo>
                  <a:pt x="5219454" y="82307"/>
                </a:lnTo>
                <a:lnTo>
                  <a:pt x="5253344" y="109904"/>
                </a:lnTo>
                <a:lnTo>
                  <a:pt x="5284221" y="140772"/>
                </a:lnTo>
                <a:lnTo>
                  <a:pt x="5311826" y="174652"/>
                </a:lnTo>
                <a:lnTo>
                  <a:pt x="5335899" y="211282"/>
                </a:lnTo>
                <a:lnTo>
                  <a:pt x="5356178" y="250404"/>
                </a:lnTo>
                <a:lnTo>
                  <a:pt x="5372404" y="291756"/>
                </a:lnTo>
                <a:lnTo>
                  <a:pt x="5384316" y="335078"/>
                </a:lnTo>
                <a:lnTo>
                  <a:pt x="5391655" y="380110"/>
                </a:lnTo>
                <a:lnTo>
                  <a:pt x="5394158" y="426592"/>
                </a:lnTo>
                <a:lnTo>
                  <a:pt x="5391655" y="473074"/>
                </a:lnTo>
                <a:lnTo>
                  <a:pt x="5384316" y="518106"/>
                </a:lnTo>
                <a:lnTo>
                  <a:pt x="5372404" y="561428"/>
                </a:lnTo>
                <a:lnTo>
                  <a:pt x="5356178" y="602780"/>
                </a:lnTo>
                <a:lnTo>
                  <a:pt x="5335899" y="641901"/>
                </a:lnTo>
                <a:lnTo>
                  <a:pt x="5311826" y="678532"/>
                </a:lnTo>
                <a:lnTo>
                  <a:pt x="5284221" y="712411"/>
                </a:lnTo>
                <a:lnTo>
                  <a:pt x="5253344" y="743280"/>
                </a:lnTo>
                <a:lnTo>
                  <a:pt x="5219454" y="770876"/>
                </a:lnTo>
                <a:lnTo>
                  <a:pt x="5182812" y="794942"/>
                </a:lnTo>
                <a:lnTo>
                  <a:pt x="5143679" y="815215"/>
                </a:lnTo>
                <a:lnTo>
                  <a:pt x="5102315" y="831436"/>
                </a:lnTo>
                <a:lnTo>
                  <a:pt x="5058980" y="843345"/>
                </a:lnTo>
                <a:lnTo>
                  <a:pt x="5013934" y="850681"/>
                </a:lnTo>
                <a:lnTo>
                  <a:pt x="4967438" y="853184"/>
                </a:lnTo>
                <a:close/>
              </a:path>
            </a:pathLst>
          </a:custGeom>
          <a:solidFill>
            <a:srgbClr val="FFFFFF"/>
          </a:solidFill>
        </p:spPr>
        <p:txBody>
          <a:bodyPr wrap="square" lIns="0" tIns="0" rIns="0" bIns="0" rtlCol="0"/>
          <a:lstStyle/>
          <a:p>
            <a:endParaRPr lang="en-US" b="1" spc="5" dirty="0" smtClean="0">
              <a:latin typeface="Roboto"/>
              <a:cs typeface="Roboto"/>
            </a:endParaRPr>
          </a:p>
          <a:p>
            <a:r>
              <a:rPr lang="en-US" sz="2400" b="1" spc="5" smtClean="0">
                <a:latin typeface="Roboto"/>
                <a:cs typeface="Roboto"/>
              </a:rPr>
              <a:t>              CORE COMPONENT</a:t>
            </a:r>
            <a:endParaRPr sz="2400" dirty="0"/>
          </a:p>
        </p:txBody>
      </p:sp>
      <p:sp>
        <p:nvSpPr>
          <p:cNvPr id="17" name="object 3"/>
          <p:cNvSpPr/>
          <p:nvPr/>
        </p:nvSpPr>
        <p:spPr>
          <a:xfrm>
            <a:off x="0" y="342900"/>
            <a:ext cx="1591310" cy="1852295"/>
          </a:xfrm>
          <a:custGeom>
            <a:avLst/>
            <a:gdLst/>
            <a:ahLst/>
            <a:cxnLst/>
            <a:rect l="l" t="t" r="r" b="b"/>
            <a:pathLst>
              <a:path w="1591309" h="1852295">
                <a:moveTo>
                  <a:pt x="795642" y="1851681"/>
                </a:moveTo>
                <a:lnTo>
                  <a:pt x="0" y="1388762"/>
                </a:lnTo>
                <a:lnTo>
                  <a:pt x="0" y="462919"/>
                </a:lnTo>
                <a:lnTo>
                  <a:pt x="795642" y="0"/>
                </a:lnTo>
                <a:lnTo>
                  <a:pt x="1591286" y="462919"/>
                </a:lnTo>
                <a:lnTo>
                  <a:pt x="1591286" y="1388762"/>
                </a:lnTo>
                <a:lnTo>
                  <a:pt x="795642" y="1851681"/>
                </a:lnTo>
                <a:close/>
              </a:path>
            </a:pathLst>
          </a:custGeom>
          <a:solidFill>
            <a:srgbClr val="A5583C"/>
          </a:solidFill>
        </p:spPr>
        <p:txBody>
          <a:bodyPr wrap="square" lIns="0" tIns="0" rIns="0" bIns="0" rtlCol="0"/>
          <a:lstStyle/>
          <a:p>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028700" y="1"/>
            <a:ext cx="17259300" cy="10287000"/>
            <a:chOff x="1028700" y="1"/>
            <a:chExt cx="17259300" cy="10287000"/>
          </a:xfrm>
        </p:grpSpPr>
        <p:sp>
          <p:nvSpPr>
            <p:cNvPr id="3" name="object 3"/>
            <p:cNvSpPr/>
            <p:nvPr/>
          </p:nvSpPr>
          <p:spPr>
            <a:xfrm>
              <a:off x="1028687" y="11"/>
              <a:ext cx="17259300" cy="9482455"/>
            </a:xfrm>
            <a:custGeom>
              <a:avLst/>
              <a:gdLst/>
              <a:ahLst/>
              <a:cxnLst/>
              <a:rect l="l" t="t" r="r" b="b"/>
              <a:pathLst>
                <a:path w="17259300" h="9482455">
                  <a:moveTo>
                    <a:pt x="17259300" y="0"/>
                  </a:moveTo>
                  <a:lnTo>
                    <a:pt x="15891421" y="0"/>
                  </a:lnTo>
                  <a:lnTo>
                    <a:pt x="15126729" y="444906"/>
                  </a:lnTo>
                  <a:lnTo>
                    <a:pt x="15126729" y="2096630"/>
                  </a:lnTo>
                  <a:lnTo>
                    <a:pt x="0" y="2096630"/>
                  </a:lnTo>
                  <a:lnTo>
                    <a:pt x="0" y="9482366"/>
                  </a:lnTo>
                  <a:lnTo>
                    <a:pt x="15406396" y="9482366"/>
                  </a:lnTo>
                  <a:lnTo>
                    <a:pt x="15406396" y="2312200"/>
                  </a:lnTo>
                  <a:lnTo>
                    <a:pt x="16591585" y="3001746"/>
                  </a:lnTo>
                  <a:lnTo>
                    <a:pt x="17259300" y="2613253"/>
                  </a:lnTo>
                  <a:lnTo>
                    <a:pt x="17259300" y="0"/>
                  </a:lnTo>
                  <a:close/>
                </a:path>
              </a:pathLst>
            </a:custGeom>
            <a:solidFill>
              <a:srgbClr val="A5583C"/>
            </a:solidFill>
          </p:spPr>
          <p:txBody>
            <a:bodyPr wrap="square" lIns="0" tIns="0" rIns="0" bIns="0" rtlCol="0"/>
            <a:lstStyle/>
            <a:p>
              <a:endParaRPr/>
            </a:p>
          </p:txBody>
        </p:sp>
        <p:sp>
          <p:nvSpPr>
            <p:cNvPr id="4" name="object 4"/>
            <p:cNvSpPr/>
            <p:nvPr/>
          </p:nvSpPr>
          <p:spPr>
            <a:xfrm>
              <a:off x="14189431" y="406818"/>
              <a:ext cx="4098925" cy="9880600"/>
            </a:xfrm>
            <a:custGeom>
              <a:avLst/>
              <a:gdLst/>
              <a:ahLst/>
              <a:cxnLst/>
              <a:rect l="l" t="t" r="r" b="b"/>
              <a:pathLst>
                <a:path w="4098925" h="9880600">
                  <a:moveTo>
                    <a:pt x="1530337" y="445185"/>
                  </a:moveTo>
                  <a:lnTo>
                    <a:pt x="765175" y="0"/>
                  </a:lnTo>
                  <a:lnTo>
                    <a:pt x="0" y="445185"/>
                  </a:lnTo>
                  <a:lnTo>
                    <a:pt x="0" y="1335570"/>
                  </a:lnTo>
                  <a:lnTo>
                    <a:pt x="765175" y="1780768"/>
                  </a:lnTo>
                  <a:lnTo>
                    <a:pt x="1530337" y="1335570"/>
                  </a:lnTo>
                  <a:lnTo>
                    <a:pt x="1530337" y="445185"/>
                  </a:lnTo>
                  <a:close/>
                </a:path>
                <a:path w="4098925" h="9880600">
                  <a:moveTo>
                    <a:pt x="3105391" y="9879038"/>
                  </a:moveTo>
                  <a:lnTo>
                    <a:pt x="3074746" y="9867608"/>
                  </a:lnTo>
                  <a:lnTo>
                    <a:pt x="3059341" y="9862528"/>
                  </a:lnTo>
                  <a:lnTo>
                    <a:pt x="3052051" y="9858718"/>
                  </a:lnTo>
                  <a:lnTo>
                    <a:pt x="3045460" y="9854908"/>
                  </a:lnTo>
                  <a:lnTo>
                    <a:pt x="3031706" y="9846018"/>
                  </a:lnTo>
                  <a:lnTo>
                    <a:pt x="3017202" y="9838398"/>
                  </a:lnTo>
                  <a:lnTo>
                    <a:pt x="3002165" y="9833318"/>
                  </a:lnTo>
                  <a:lnTo>
                    <a:pt x="2986887" y="9826968"/>
                  </a:lnTo>
                  <a:lnTo>
                    <a:pt x="2963621" y="9819348"/>
                  </a:lnTo>
                  <a:lnTo>
                    <a:pt x="2956242" y="9816808"/>
                  </a:lnTo>
                  <a:lnTo>
                    <a:pt x="2906014" y="9796488"/>
                  </a:lnTo>
                  <a:lnTo>
                    <a:pt x="2840469" y="9766008"/>
                  </a:lnTo>
                  <a:lnTo>
                    <a:pt x="2826169" y="9760928"/>
                  </a:lnTo>
                  <a:lnTo>
                    <a:pt x="2797848" y="9748228"/>
                  </a:lnTo>
                  <a:lnTo>
                    <a:pt x="2783941" y="9743148"/>
                  </a:lnTo>
                  <a:lnTo>
                    <a:pt x="2737586" y="9720288"/>
                  </a:lnTo>
                  <a:lnTo>
                    <a:pt x="2721965" y="9713938"/>
                  </a:lnTo>
                  <a:lnTo>
                    <a:pt x="2680652" y="9694888"/>
                  </a:lnTo>
                  <a:lnTo>
                    <a:pt x="2672550" y="9691078"/>
                  </a:lnTo>
                  <a:lnTo>
                    <a:pt x="2656586" y="9682188"/>
                  </a:lnTo>
                  <a:lnTo>
                    <a:pt x="2648420" y="9678378"/>
                  </a:lnTo>
                  <a:lnTo>
                    <a:pt x="2642882" y="9678378"/>
                  </a:lnTo>
                  <a:lnTo>
                    <a:pt x="2637713" y="9682188"/>
                  </a:lnTo>
                  <a:lnTo>
                    <a:pt x="2630703" y="9689808"/>
                  </a:lnTo>
                  <a:lnTo>
                    <a:pt x="2629344" y="9691078"/>
                  </a:lnTo>
                  <a:lnTo>
                    <a:pt x="2626614" y="9692348"/>
                  </a:lnTo>
                  <a:lnTo>
                    <a:pt x="2623896" y="9694888"/>
                  </a:lnTo>
                  <a:lnTo>
                    <a:pt x="2523096" y="9649168"/>
                  </a:lnTo>
                  <a:lnTo>
                    <a:pt x="2501976" y="9637738"/>
                  </a:lnTo>
                  <a:lnTo>
                    <a:pt x="2481300" y="9627578"/>
                  </a:lnTo>
                  <a:lnTo>
                    <a:pt x="2440013" y="9604718"/>
                  </a:lnTo>
                  <a:lnTo>
                    <a:pt x="2406548" y="9586938"/>
                  </a:lnTo>
                  <a:lnTo>
                    <a:pt x="2389162" y="9580588"/>
                  </a:lnTo>
                  <a:lnTo>
                    <a:pt x="2370544" y="9576778"/>
                  </a:lnTo>
                  <a:lnTo>
                    <a:pt x="2367826" y="9576778"/>
                  </a:lnTo>
                  <a:lnTo>
                    <a:pt x="2363736" y="9574238"/>
                  </a:lnTo>
                  <a:lnTo>
                    <a:pt x="2346883" y="9565348"/>
                  </a:lnTo>
                  <a:lnTo>
                    <a:pt x="2313165" y="9548838"/>
                  </a:lnTo>
                  <a:lnTo>
                    <a:pt x="2296312" y="9539948"/>
                  </a:lnTo>
                  <a:lnTo>
                    <a:pt x="2290864" y="9537408"/>
                  </a:lnTo>
                  <a:lnTo>
                    <a:pt x="2286089" y="9533598"/>
                  </a:lnTo>
                  <a:lnTo>
                    <a:pt x="2277922" y="9529788"/>
                  </a:lnTo>
                  <a:lnTo>
                    <a:pt x="2268385" y="9529788"/>
                  </a:lnTo>
                  <a:lnTo>
                    <a:pt x="2265667" y="9532328"/>
                  </a:lnTo>
                  <a:lnTo>
                    <a:pt x="2265667" y="9533598"/>
                  </a:lnTo>
                  <a:lnTo>
                    <a:pt x="2269680" y="9543758"/>
                  </a:lnTo>
                  <a:lnTo>
                    <a:pt x="2274862" y="9552648"/>
                  </a:lnTo>
                  <a:lnTo>
                    <a:pt x="2281567" y="9560268"/>
                  </a:lnTo>
                  <a:lnTo>
                    <a:pt x="2290178" y="9567888"/>
                  </a:lnTo>
                  <a:lnTo>
                    <a:pt x="2307031" y="9578048"/>
                  </a:lnTo>
                  <a:lnTo>
                    <a:pt x="2315273" y="9583128"/>
                  </a:lnTo>
                  <a:lnTo>
                    <a:pt x="2345601" y="9607258"/>
                  </a:lnTo>
                  <a:lnTo>
                    <a:pt x="2394381" y="9637738"/>
                  </a:lnTo>
                  <a:lnTo>
                    <a:pt x="2403475" y="9642818"/>
                  </a:lnTo>
                  <a:lnTo>
                    <a:pt x="2421394" y="9655518"/>
                  </a:lnTo>
                  <a:lnTo>
                    <a:pt x="2430475" y="9660598"/>
                  </a:lnTo>
                  <a:lnTo>
                    <a:pt x="2476347" y="9687268"/>
                  </a:lnTo>
                  <a:lnTo>
                    <a:pt x="2568981" y="9738068"/>
                  </a:lnTo>
                  <a:lnTo>
                    <a:pt x="2662707" y="9786328"/>
                  </a:lnTo>
                  <a:lnTo>
                    <a:pt x="2805049" y="9854908"/>
                  </a:lnTo>
                  <a:lnTo>
                    <a:pt x="2857652" y="9879038"/>
                  </a:lnTo>
                  <a:lnTo>
                    <a:pt x="3105391" y="9879038"/>
                  </a:lnTo>
                  <a:close/>
                </a:path>
                <a:path w="4098925" h="9880600">
                  <a:moveTo>
                    <a:pt x="3408959" y="9879038"/>
                  </a:moveTo>
                  <a:lnTo>
                    <a:pt x="3397288" y="9868878"/>
                  </a:lnTo>
                  <a:lnTo>
                    <a:pt x="3379165" y="9853638"/>
                  </a:lnTo>
                  <a:lnTo>
                    <a:pt x="3343071" y="9820618"/>
                  </a:lnTo>
                  <a:lnTo>
                    <a:pt x="3338995" y="9816808"/>
                  </a:lnTo>
                  <a:lnTo>
                    <a:pt x="3335578" y="9812998"/>
                  </a:lnTo>
                  <a:lnTo>
                    <a:pt x="3331502" y="9811728"/>
                  </a:lnTo>
                  <a:lnTo>
                    <a:pt x="3321469" y="9805378"/>
                  </a:lnTo>
                  <a:lnTo>
                    <a:pt x="3312515" y="9797758"/>
                  </a:lnTo>
                  <a:lnTo>
                    <a:pt x="3304209" y="9788868"/>
                  </a:lnTo>
                  <a:lnTo>
                    <a:pt x="3296081" y="9781248"/>
                  </a:lnTo>
                  <a:lnTo>
                    <a:pt x="3287369" y="9772358"/>
                  </a:lnTo>
                  <a:lnTo>
                    <a:pt x="3278467" y="9763468"/>
                  </a:lnTo>
                  <a:lnTo>
                    <a:pt x="3269170" y="9754578"/>
                  </a:lnTo>
                  <a:lnTo>
                    <a:pt x="3259302" y="9746958"/>
                  </a:lnTo>
                  <a:lnTo>
                    <a:pt x="3250044" y="9739338"/>
                  </a:lnTo>
                  <a:lnTo>
                    <a:pt x="3241344" y="9731718"/>
                  </a:lnTo>
                  <a:lnTo>
                    <a:pt x="3232785" y="9724098"/>
                  </a:lnTo>
                  <a:lnTo>
                    <a:pt x="3223895" y="9716478"/>
                  </a:lnTo>
                  <a:lnTo>
                    <a:pt x="3214814" y="9708858"/>
                  </a:lnTo>
                  <a:lnTo>
                    <a:pt x="3177832" y="9677108"/>
                  </a:lnTo>
                  <a:lnTo>
                    <a:pt x="3167202" y="9666948"/>
                  </a:lnTo>
                  <a:lnTo>
                    <a:pt x="3156305" y="9656788"/>
                  </a:lnTo>
                  <a:lnTo>
                    <a:pt x="3121812" y="9630118"/>
                  </a:lnTo>
                  <a:lnTo>
                    <a:pt x="3114929" y="9622498"/>
                  </a:lnTo>
                  <a:lnTo>
                    <a:pt x="3110153" y="9617418"/>
                  </a:lnTo>
                  <a:lnTo>
                    <a:pt x="3104032" y="9613608"/>
                  </a:lnTo>
                  <a:lnTo>
                    <a:pt x="3098584" y="9608528"/>
                  </a:lnTo>
                  <a:lnTo>
                    <a:pt x="3091967" y="9603448"/>
                  </a:lnTo>
                  <a:lnTo>
                    <a:pt x="3085465" y="9598368"/>
                  </a:lnTo>
                  <a:lnTo>
                    <a:pt x="3079229" y="9593288"/>
                  </a:lnTo>
                  <a:lnTo>
                    <a:pt x="3063151" y="9578048"/>
                  </a:lnTo>
                  <a:lnTo>
                    <a:pt x="3041396" y="9558998"/>
                  </a:lnTo>
                  <a:lnTo>
                    <a:pt x="3031159" y="9548838"/>
                  </a:lnTo>
                  <a:lnTo>
                    <a:pt x="3020123" y="9538678"/>
                  </a:lnTo>
                  <a:lnTo>
                    <a:pt x="3008769" y="9528518"/>
                  </a:lnTo>
                  <a:lnTo>
                    <a:pt x="2997543" y="9517088"/>
                  </a:lnTo>
                  <a:lnTo>
                    <a:pt x="2981579" y="9501848"/>
                  </a:lnTo>
                  <a:lnTo>
                    <a:pt x="2976080" y="9496768"/>
                  </a:lnTo>
                  <a:lnTo>
                    <a:pt x="2970707" y="9491688"/>
                  </a:lnTo>
                  <a:lnTo>
                    <a:pt x="2940240" y="9461208"/>
                  </a:lnTo>
                  <a:lnTo>
                    <a:pt x="2912656" y="9438348"/>
                  </a:lnTo>
                  <a:lnTo>
                    <a:pt x="2906522" y="9433268"/>
                  </a:lnTo>
                  <a:lnTo>
                    <a:pt x="2899714" y="9428188"/>
                  </a:lnTo>
                  <a:lnTo>
                    <a:pt x="2894266" y="9421838"/>
                  </a:lnTo>
                  <a:lnTo>
                    <a:pt x="2885414" y="9412948"/>
                  </a:lnTo>
                  <a:lnTo>
                    <a:pt x="2876054" y="9404058"/>
                  </a:lnTo>
                  <a:lnTo>
                    <a:pt x="2867456" y="9395168"/>
                  </a:lnTo>
                  <a:lnTo>
                    <a:pt x="2860891" y="9383738"/>
                  </a:lnTo>
                  <a:lnTo>
                    <a:pt x="2860217" y="9382468"/>
                  </a:lnTo>
                  <a:lnTo>
                    <a:pt x="2857487" y="9381198"/>
                  </a:lnTo>
                  <a:lnTo>
                    <a:pt x="2855442" y="9379928"/>
                  </a:lnTo>
                  <a:lnTo>
                    <a:pt x="2847848" y="9374848"/>
                  </a:lnTo>
                  <a:lnTo>
                    <a:pt x="2841142" y="9368498"/>
                  </a:lnTo>
                  <a:lnTo>
                    <a:pt x="2828887" y="9355798"/>
                  </a:lnTo>
                  <a:lnTo>
                    <a:pt x="2819806" y="9346908"/>
                  </a:lnTo>
                  <a:lnTo>
                    <a:pt x="2810929" y="9338018"/>
                  </a:lnTo>
                  <a:lnTo>
                    <a:pt x="2784716" y="9311348"/>
                  </a:lnTo>
                  <a:lnTo>
                    <a:pt x="2775508" y="9302458"/>
                  </a:lnTo>
                  <a:lnTo>
                    <a:pt x="2765412" y="9294838"/>
                  </a:lnTo>
                  <a:lnTo>
                    <a:pt x="2753969" y="9289758"/>
                  </a:lnTo>
                  <a:lnTo>
                    <a:pt x="2746476" y="9285948"/>
                  </a:lnTo>
                  <a:lnTo>
                    <a:pt x="2740355" y="9279598"/>
                  </a:lnTo>
                  <a:lnTo>
                    <a:pt x="2734221" y="9274518"/>
                  </a:lnTo>
                  <a:lnTo>
                    <a:pt x="2727629" y="9268168"/>
                  </a:lnTo>
                  <a:lnTo>
                    <a:pt x="2720771" y="9263088"/>
                  </a:lnTo>
                  <a:lnTo>
                    <a:pt x="2713151" y="9258008"/>
                  </a:lnTo>
                  <a:lnTo>
                    <a:pt x="2704261" y="9255468"/>
                  </a:lnTo>
                  <a:lnTo>
                    <a:pt x="2700172" y="9255468"/>
                  </a:lnTo>
                  <a:lnTo>
                    <a:pt x="2692679" y="9247848"/>
                  </a:lnTo>
                  <a:lnTo>
                    <a:pt x="2684500" y="9238958"/>
                  </a:lnTo>
                  <a:lnTo>
                    <a:pt x="2668155" y="9222448"/>
                  </a:lnTo>
                  <a:lnTo>
                    <a:pt x="2659989" y="9214828"/>
                  </a:lnTo>
                  <a:lnTo>
                    <a:pt x="2630614" y="9185618"/>
                  </a:lnTo>
                  <a:lnTo>
                    <a:pt x="2601760" y="9155138"/>
                  </a:lnTo>
                  <a:lnTo>
                    <a:pt x="2540546" y="9089098"/>
                  </a:lnTo>
                  <a:lnTo>
                    <a:pt x="2535440" y="9084018"/>
                  </a:lnTo>
                  <a:lnTo>
                    <a:pt x="2529967" y="9078938"/>
                  </a:lnTo>
                  <a:lnTo>
                    <a:pt x="2523782" y="9075128"/>
                  </a:lnTo>
                  <a:lnTo>
                    <a:pt x="2516975" y="9072588"/>
                  </a:lnTo>
                  <a:lnTo>
                    <a:pt x="2507437" y="9061158"/>
                  </a:lnTo>
                  <a:lnTo>
                    <a:pt x="2490571" y="9042108"/>
                  </a:lnTo>
                  <a:lnTo>
                    <a:pt x="2456573" y="9001468"/>
                  </a:lnTo>
                  <a:lnTo>
                    <a:pt x="2439327" y="8982418"/>
                  </a:lnTo>
                  <a:lnTo>
                    <a:pt x="2434501" y="8977338"/>
                  </a:lnTo>
                  <a:lnTo>
                    <a:pt x="2429281" y="8972258"/>
                  </a:lnTo>
                  <a:lnTo>
                    <a:pt x="2423820" y="8968448"/>
                  </a:lnTo>
                  <a:lnTo>
                    <a:pt x="2418219" y="8963368"/>
                  </a:lnTo>
                  <a:lnTo>
                    <a:pt x="2416175" y="8960828"/>
                  </a:lnTo>
                  <a:lnTo>
                    <a:pt x="2410041" y="8963368"/>
                  </a:lnTo>
                  <a:lnTo>
                    <a:pt x="2407996" y="8967178"/>
                  </a:lnTo>
                  <a:lnTo>
                    <a:pt x="2405964" y="8969718"/>
                  </a:lnTo>
                  <a:lnTo>
                    <a:pt x="2406637" y="8972258"/>
                  </a:lnTo>
                  <a:lnTo>
                    <a:pt x="2407323" y="8976068"/>
                  </a:lnTo>
                  <a:lnTo>
                    <a:pt x="2410726" y="8982418"/>
                  </a:lnTo>
                  <a:lnTo>
                    <a:pt x="2425027" y="9015438"/>
                  </a:lnTo>
                  <a:lnTo>
                    <a:pt x="2429789" y="9021788"/>
                  </a:lnTo>
                  <a:lnTo>
                    <a:pt x="2433205" y="9025598"/>
                  </a:lnTo>
                  <a:lnTo>
                    <a:pt x="2443924" y="9042108"/>
                  </a:lnTo>
                  <a:lnTo>
                    <a:pt x="2454656" y="9057348"/>
                  </a:lnTo>
                  <a:lnTo>
                    <a:pt x="2476106" y="9089098"/>
                  </a:lnTo>
                  <a:lnTo>
                    <a:pt x="2500795" y="9119578"/>
                  </a:lnTo>
                  <a:lnTo>
                    <a:pt x="2514587" y="9137358"/>
                  </a:lnTo>
                  <a:lnTo>
                    <a:pt x="2542171" y="9170378"/>
                  </a:lnTo>
                  <a:lnTo>
                    <a:pt x="2567038" y="9199588"/>
                  </a:lnTo>
                  <a:lnTo>
                    <a:pt x="2592476" y="9228798"/>
                  </a:lnTo>
                  <a:lnTo>
                    <a:pt x="2618308" y="9258008"/>
                  </a:lnTo>
                  <a:lnTo>
                    <a:pt x="2644330" y="9285948"/>
                  </a:lnTo>
                  <a:lnTo>
                    <a:pt x="2730131" y="9381198"/>
                  </a:lnTo>
                  <a:lnTo>
                    <a:pt x="2759418" y="9411678"/>
                  </a:lnTo>
                  <a:lnTo>
                    <a:pt x="2827782" y="9480258"/>
                  </a:lnTo>
                  <a:lnTo>
                    <a:pt x="2861805" y="9515818"/>
                  </a:lnTo>
                  <a:lnTo>
                    <a:pt x="2975902" y="9631388"/>
                  </a:lnTo>
                  <a:lnTo>
                    <a:pt x="3016593" y="9670758"/>
                  </a:lnTo>
                  <a:lnTo>
                    <a:pt x="3057715" y="9710128"/>
                  </a:lnTo>
                  <a:lnTo>
                    <a:pt x="3128543" y="9776168"/>
                  </a:lnTo>
                  <a:lnTo>
                    <a:pt x="3163430" y="9809188"/>
                  </a:lnTo>
                  <a:lnTo>
                    <a:pt x="3198698" y="9840938"/>
                  </a:lnTo>
                  <a:lnTo>
                    <a:pt x="3234474" y="9872688"/>
                  </a:lnTo>
                  <a:lnTo>
                    <a:pt x="3241916" y="9879038"/>
                  </a:lnTo>
                  <a:lnTo>
                    <a:pt x="3408959" y="9879038"/>
                  </a:lnTo>
                  <a:close/>
                </a:path>
                <a:path w="4098925" h="9880600">
                  <a:moveTo>
                    <a:pt x="3581768" y="9879038"/>
                  </a:moveTo>
                  <a:lnTo>
                    <a:pt x="3579330" y="9873958"/>
                  </a:lnTo>
                  <a:lnTo>
                    <a:pt x="3573869" y="9863798"/>
                  </a:lnTo>
                  <a:lnTo>
                    <a:pt x="3568281" y="9852368"/>
                  </a:lnTo>
                  <a:lnTo>
                    <a:pt x="3562375" y="9840938"/>
                  </a:lnTo>
                  <a:lnTo>
                    <a:pt x="3552736" y="9823158"/>
                  </a:lnTo>
                  <a:lnTo>
                    <a:pt x="3543477" y="9806648"/>
                  </a:lnTo>
                  <a:lnTo>
                    <a:pt x="3534981" y="9788868"/>
                  </a:lnTo>
                  <a:lnTo>
                    <a:pt x="3527641" y="9769818"/>
                  </a:lnTo>
                  <a:lnTo>
                    <a:pt x="3525596" y="9764738"/>
                  </a:lnTo>
                  <a:lnTo>
                    <a:pt x="3523551" y="9760928"/>
                  </a:lnTo>
                  <a:lnTo>
                    <a:pt x="3520833" y="9757118"/>
                  </a:lnTo>
                  <a:lnTo>
                    <a:pt x="3508464" y="9736798"/>
                  </a:lnTo>
                  <a:lnTo>
                    <a:pt x="3487305" y="9696158"/>
                  </a:lnTo>
                  <a:lnTo>
                    <a:pt x="3460216" y="9639008"/>
                  </a:lnTo>
                  <a:lnTo>
                    <a:pt x="3443706" y="9603448"/>
                  </a:lnTo>
                  <a:lnTo>
                    <a:pt x="3427438" y="9566618"/>
                  </a:lnTo>
                  <a:lnTo>
                    <a:pt x="3411182" y="9531058"/>
                  </a:lnTo>
                  <a:lnTo>
                    <a:pt x="3389909" y="9487878"/>
                  </a:lnTo>
                  <a:lnTo>
                    <a:pt x="3381984" y="9471368"/>
                  </a:lnTo>
                  <a:lnTo>
                    <a:pt x="3374694" y="9453588"/>
                  </a:lnTo>
                  <a:lnTo>
                    <a:pt x="3367595" y="9435808"/>
                  </a:lnTo>
                  <a:lnTo>
                    <a:pt x="3363226" y="9425648"/>
                  </a:lnTo>
                  <a:lnTo>
                    <a:pt x="3358743" y="9414218"/>
                  </a:lnTo>
                  <a:lnTo>
                    <a:pt x="3353231" y="9404058"/>
                  </a:lnTo>
                  <a:lnTo>
                    <a:pt x="3345802" y="9395168"/>
                  </a:lnTo>
                  <a:lnTo>
                    <a:pt x="3342398" y="9391358"/>
                  </a:lnTo>
                  <a:lnTo>
                    <a:pt x="3341027" y="9386278"/>
                  </a:lnTo>
                  <a:lnTo>
                    <a:pt x="3332886" y="9369768"/>
                  </a:lnTo>
                  <a:lnTo>
                    <a:pt x="3326904" y="9357068"/>
                  </a:lnTo>
                  <a:lnTo>
                    <a:pt x="3321177" y="9345638"/>
                  </a:lnTo>
                  <a:lnTo>
                    <a:pt x="3315830" y="9332938"/>
                  </a:lnTo>
                  <a:lnTo>
                    <a:pt x="3307384" y="9315158"/>
                  </a:lnTo>
                  <a:lnTo>
                    <a:pt x="3298291" y="9297378"/>
                  </a:lnTo>
                  <a:lnTo>
                    <a:pt x="3289973" y="9279598"/>
                  </a:lnTo>
                  <a:lnTo>
                    <a:pt x="3269284" y="9237688"/>
                  </a:lnTo>
                  <a:lnTo>
                    <a:pt x="3263227" y="9227528"/>
                  </a:lnTo>
                  <a:lnTo>
                    <a:pt x="3258439" y="9216098"/>
                  </a:lnTo>
                  <a:lnTo>
                    <a:pt x="3254540" y="9203398"/>
                  </a:lnTo>
                  <a:lnTo>
                    <a:pt x="3252495" y="9195778"/>
                  </a:lnTo>
                  <a:lnTo>
                    <a:pt x="3249777" y="9189428"/>
                  </a:lnTo>
                  <a:lnTo>
                    <a:pt x="3245688" y="9183078"/>
                  </a:lnTo>
                  <a:lnTo>
                    <a:pt x="3242284" y="9179268"/>
                  </a:lnTo>
                  <a:lnTo>
                    <a:pt x="3240240" y="9172918"/>
                  </a:lnTo>
                  <a:lnTo>
                    <a:pt x="3237509" y="9167838"/>
                  </a:lnTo>
                  <a:lnTo>
                    <a:pt x="3233521" y="9158948"/>
                  </a:lnTo>
                  <a:lnTo>
                    <a:pt x="3229597" y="9150058"/>
                  </a:lnTo>
                  <a:lnTo>
                    <a:pt x="3225546" y="9141168"/>
                  </a:lnTo>
                  <a:lnTo>
                    <a:pt x="3221164" y="9132278"/>
                  </a:lnTo>
                  <a:lnTo>
                    <a:pt x="3211245" y="9111958"/>
                  </a:lnTo>
                  <a:lnTo>
                    <a:pt x="3200997" y="9091638"/>
                  </a:lnTo>
                  <a:lnTo>
                    <a:pt x="3180308" y="9050998"/>
                  </a:lnTo>
                  <a:lnTo>
                    <a:pt x="3160445" y="8997658"/>
                  </a:lnTo>
                  <a:lnTo>
                    <a:pt x="3152495" y="8977338"/>
                  </a:lnTo>
                  <a:lnTo>
                    <a:pt x="3144786" y="8957018"/>
                  </a:lnTo>
                  <a:lnTo>
                    <a:pt x="3137839" y="8939238"/>
                  </a:lnTo>
                  <a:lnTo>
                    <a:pt x="3134931" y="8931618"/>
                  </a:lnTo>
                  <a:lnTo>
                    <a:pt x="3131896" y="8923998"/>
                  </a:lnTo>
                  <a:lnTo>
                    <a:pt x="3128543" y="8917648"/>
                  </a:lnTo>
                  <a:lnTo>
                    <a:pt x="3125139" y="8908758"/>
                  </a:lnTo>
                  <a:lnTo>
                    <a:pt x="3122244" y="8899868"/>
                  </a:lnTo>
                  <a:lnTo>
                    <a:pt x="3118586" y="8892248"/>
                  </a:lnTo>
                  <a:lnTo>
                    <a:pt x="3112884" y="8884628"/>
                  </a:lnTo>
                  <a:lnTo>
                    <a:pt x="3108350" y="8878278"/>
                  </a:lnTo>
                  <a:lnTo>
                    <a:pt x="3103118" y="8863038"/>
                  </a:lnTo>
                  <a:lnTo>
                    <a:pt x="3098584" y="8856688"/>
                  </a:lnTo>
                  <a:lnTo>
                    <a:pt x="3093135" y="8850338"/>
                  </a:lnTo>
                  <a:lnTo>
                    <a:pt x="3090405" y="8841448"/>
                  </a:lnTo>
                  <a:lnTo>
                    <a:pt x="3087687" y="8833828"/>
                  </a:lnTo>
                  <a:lnTo>
                    <a:pt x="3084220" y="8822398"/>
                  </a:lnTo>
                  <a:lnTo>
                    <a:pt x="3080880" y="8809698"/>
                  </a:lnTo>
                  <a:lnTo>
                    <a:pt x="3077527" y="8798268"/>
                  </a:lnTo>
                  <a:lnTo>
                    <a:pt x="3074060" y="8785568"/>
                  </a:lnTo>
                  <a:lnTo>
                    <a:pt x="3072015" y="8779218"/>
                  </a:lnTo>
                  <a:lnTo>
                    <a:pt x="3067253" y="8777948"/>
                  </a:lnTo>
                  <a:lnTo>
                    <a:pt x="3052584" y="8780488"/>
                  </a:lnTo>
                  <a:lnTo>
                    <a:pt x="3047327" y="8785568"/>
                  </a:lnTo>
                  <a:lnTo>
                    <a:pt x="3043859" y="8790648"/>
                  </a:lnTo>
                  <a:lnTo>
                    <a:pt x="3042056" y="8798268"/>
                  </a:lnTo>
                  <a:lnTo>
                    <a:pt x="3041370" y="8799538"/>
                  </a:lnTo>
                  <a:lnTo>
                    <a:pt x="3041256" y="8809698"/>
                  </a:lnTo>
                  <a:lnTo>
                    <a:pt x="3041078" y="8822398"/>
                  </a:lnTo>
                  <a:lnTo>
                    <a:pt x="3041548" y="8843988"/>
                  </a:lnTo>
                  <a:lnTo>
                    <a:pt x="3043288" y="8864308"/>
                  </a:lnTo>
                  <a:lnTo>
                    <a:pt x="3046819" y="8884628"/>
                  </a:lnTo>
                  <a:lnTo>
                    <a:pt x="3049562" y="8897328"/>
                  </a:lnTo>
                  <a:lnTo>
                    <a:pt x="3054286" y="8923998"/>
                  </a:lnTo>
                  <a:lnTo>
                    <a:pt x="3066110" y="8973528"/>
                  </a:lnTo>
                  <a:lnTo>
                    <a:pt x="3077045" y="9010358"/>
                  </a:lnTo>
                  <a:lnTo>
                    <a:pt x="3104705" y="9080208"/>
                  </a:lnTo>
                  <a:lnTo>
                    <a:pt x="3133394" y="9142438"/>
                  </a:lnTo>
                  <a:lnTo>
                    <a:pt x="3148101" y="9174188"/>
                  </a:lnTo>
                  <a:lnTo>
                    <a:pt x="3162604" y="9204668"/>
                  </a:lnTo>
                  <a:lnTo>
                    <a:pt x="3169247" y="9219908"/>
                  </a:lnTo>
                  <a:lnTo>
                    <a:pt x="3175965" y="9233878"/>
                  </a:lnTo>
                  <a:lnTo>
                    <a:pt x="3182810" y="9249118"/>
                  </a:lnTo>
                  <a:lnTo>
                    <a:pt x="3189846" y="9263088"/>
                  </a:lnTo>
                  <a:lnTo>
                    <a:pt x="3209874" y="9303728"/>
                  </a:lnTo>
                  <a:lnTo>
                    <a:pt x="3250171" y="9385008"/>
                  </a:lnTo>
                  <a:lnTo>
                    <a:pt x="3270199" y="9424378"/>
                  </a:lnTo>
                  <a:lnTo>
                    <a:pt x="3308934" y="9505658"/>
                  </a:lnTo>
                  <a:lnTo>
                    <a:pt x="3328149" y="9547568"/>
                  </a:lnTo>
                  <a:lnTo>
                    <a:pt x="3347161" y="9588208"/>
                  </a:lnTo>
                  <a:lnTo>
                    <a:pt x="3394329" y="9687268"/>
                  </a:lnTo>
                  <a:lnTo>
                    <a:pt x="3417646" y="9736798"/>
                  </a:lnTo>
                  <a:lnTo>
                    <a:pt x="3440468" y="9787598"/>
                  </a:lnTo>
                  <a:lnTo>
                    <a:pt x="3458464" y="9826968"/>
                  </a:lnTo>
                  <a:lnTo>
                    <a:pt x="3476650" y="9867608"/>
                  </a:lnTo>
                  <a:lnTo>
                    <a:pt x="3482175" y="9879038"/>
                  </a:lnTo>
                  <a:lnTo>
                    <a:pt x="3581768" y="9879038"/>
                  </a:lnTo>
                  <a:close/>
                </a:path>
                <a:path w="4098925" h="9880600">
                  <a:moveTo>
                    <a:pt x="4098556" y="9028735"/>
                  </a:moveTo>
                  <a:lnTo>
                    <a:pt x="4094861" y="9034970"/>
                  </a:lnTo>
                  <a:lnTo>
                    <a:pt x="4088485" y="9047734"/>
                  </a:lnTo>
                  <a:lnTo>
                    <a:pt x="4082694" y="9060878"/>
                  </a:lnTo>
                  <a:lnTo>
                    <a:pt x="4065320" y="9102725"/>
                  </a:lnTo>
                  <a:lnTo>
                    <a:pt x="4056646" y="9123477"/>
                  </a:lnTo>
                  <a:lnTo>
                    <a:pt x="4035729" y="9173210"/>
                  </a:lnTo>
                  <a:lnTo>
                    <a:pt x="4012044" y="9231770"/>
                  </a:lnTo>
                  <a:lnTo>
                    <a:pt x="3992410" y="9284906"/>
                  </a:lnTo>
                  <a:lnTo>
                    <a:pt x="3983634" y="9308351"/>
                  </a:lnTo>
                  <a:lnTo>
                    <a:pt x="3973766" y="9331579"/>
                  </a:lnTo>
                  <a:lnTo>
                    <a:pt x="3962146" y="9354033"/>
                  </a:lnTo>
                  <a:lnTo>
                    <a:pt x="3950728" y="9375457"/>
                  </a:lnTo>
                  <a:lnTo>
                    <a:pt x="3940772" y="9397657"/>
                  </a:lnTo>
                  <a:lnTo>
                    <a:pt x="3931983" y="9420365"/>
                  </a:lnTo>
                  <a:lnTo>
                    <a:pt x="3924008" y="9443339"/>
                  </a:lnTo>
                  <a:lnTo>
                    <a:pt x="3920312" y="9453550"/>
                  </a:lnTo>
                  <a:lnTo>
                    <a:pt x="3903751" y="9493669"/>
                  </a:lnTo>
                  <a:lnTo>
                    <a:pt x="3889959" y="9523095"/>
                  </a:lnTo>
                  <a:lnTo>
                    <a:pt x="3868432" y="9572320"/>
                  </a:lnTo>
                  <a:lnTo>
                    <a:pt x="3847046" y="9621863"/>
                  </a:lnTo>
                  <a:lnTo>
                    <a:pt x="3826167" y="9671799"/>
                  </a:lnTo>
                  <a:lnTo>
                    <a:pt x="3806190" y="9722167"/>
                  </a:lnTo>
                  <a:lnTo>
                    <a:pt x="3799611" y="9739732"/>
                  </a:lnTo>
                  <a:lnTo>
                    <a:pt x="3792905" y="9757359"/>
                  </a:lnTo>
                  <a:lnTo>
                    <a:pt x="3770033" y="9793999"/>
                  </a:lnTo>
                  <a:lnTo>
                    <a:pt x="3748303" y="9797161"/>
                  </a:lnTo>
                  <a:lnTo>
                    <a:pt x="3746258" y="9797161"/>
                  </a:lnTo>
                  <a:lnTo>
                    <a:pt x="3741483" y="9793072"/>
                  </a:lnTo>
                  <a:lnTo>
                    <a:pt x="3740810" y="9790341"/>
                  </a:lnTo>
                  <a:lnTo>
                    <a:pt x="3740124" y="9786937"/>
                  </a:lnTo>
                  <a:lnTo>
                    <a:pt x="3738765" y="9783521"/>
                  </a:lnTo>
                  <a:lnTo>
                    <a:pt x="3738765" y="9780118"/>
                  </a:lnTo>
                  <a:lnTo>
                    <a:pt x="3738486" y="9768268"/>
                  </a:lnTo>
                  <a:lnTo>
                    <a:pt x="3737826" y="9736823"/>
                  </a:lnTo>
                  <a:lnTo>
                    <a:pt x="3737521" y="9715119"/>
                  </a:lnTo>
                  <a:lnTo>
                    <a:pt x="3737406" y="9693542"/>
                  </a:lnTo>
                  <a:lnTo>
                    <a:pt x="3737000" y="9642411"/>
                  </a:lnTo>
                  <a:lnTo>
                    <a:pt x="3735489" y="9591319"/>
                  </a:lnTo>
                  <a:lnTo>
                    <a:pt x="3732403" y="9540291"/>
                  </a:lnTo>
                  <a:lnTo>
                    <a:pt x="3727285" y="9489364"/>
                  </a:lnTo>
                  <a:lnTo>
                    <a:pt x="3719690" y="9438564"/>
                  </a:lnTo>
                  <a:lnTo>
                    <a:pt x="3718090" y="9427197"/>
                  </a:lnTo>
                  <a:lnTo>
                    <a:pt x="3717048" y="9415640"/>
                  </a:lnTo>
                  <a:lnTo>
                    <a:pt x="3716147" y="9403956"/>
                  </a:lnTo>
                  <a:lnTo>
                    <a:pt x="3714927" y="9392209"/>
                  </a:lnTo>
                  <a:lnTo>
                    <a:pt x="3712768" y="9379534"/>
                  </a:lnTo>
                  <a:lnTo>
                    <a:pt x="3710419" y="9367063"/>
                  </a:lnTo>
                  <a:lnTo>
                    <a:pt x="3707930" y="9354718"/>
                  </a:lnTo>
                  <a:lnTo>
                    <a:pt x="3705390" y="9342437"/>
                  </a:lnTo>
                  <a:lnTo>
                    <a:pt x="3702989" y="9325458"/>
                  </a:lnTo>
                  <a:lnTo>
                    <a:pt x="3701478" y="9308440"/>
                  </a:lnTo>
                  <a:lnTo>
                    <a:pt x="3700221" y="9291244"/>
                  </a:lnTo>
                  <a:lnTo>
                    <a:pt x="3698583" y="9274264"/>
                  </a:lnTo>
                  <a:lnTo>
                    <a:pt x="3694531" y="9239479"/>
                  </a:lnTo>
                  <a:lnTo>
                    <a:pt x="3690658" y="9204642"/>
                  </a:lnTo>
                  <a:lnTo>
                    <a:pt x="3687178" y="9169667"/>
                  </a:lnTo>
                  <a:lnTo>
                    <a:pt x="3684282" y="9134500"/>
                  </a:lnTo>
                  <a:lnTo>
                    <a:pt x="3683368" y="9124683"/>
                  </a:lnTo>
                  <a:lnTo>
                    <a:pt x="3682060" y="9114739"/>
                  </a:lnTo>
                  <a:lnTo>
                    <a:pt x="3681018" y="9104782"/>
                  </a:lnTo>
                  <a:lnTo>
                    <a:pt x="3680879" y="9094965"/>
                  </a:lnTo>
                  <a:lnTo>
                    <a:pt x="3679431" y="9084996"/>
                  </a:lnTo>
                  <a:lnTo>
                    <a:pt x="3675430" y="9076042"/>
                  </a:lnTo>
                  <a:lnTo>
                    <a:pt x="3670909" y="9067355"/>
                  </a:lnTo>
                  <a:lnTo>
                    <a:pt x="3667937" y="9058148"/>
                  </a:lnTo>
                  <a:lnTo>
                    <a:pt x="3667252" y="9056103"/>
                  </a:lnTo>
                  <a:lnTo>
                    <a:pt x="3665893" y="9053373"/>
                  </a:lnTo>
                  <a:lnTo>
                    <a:pt x="3665893" y="9051328"/>
                  </a:lnTo>
                  <a:lnTo>
                    <a:pt x="3663772" y="9034970"/>
                  </a:lnTo>
                  <a:lnTo>
                    <a:pt x="3661295" y="9016987"/>
                  </a:lnTo>
                  <a:lnTo>
                    <a:pt x="3659187" y="9000045"/>
                  </a:lnTo>
                  <a:lnTo>
                    <a:pt x="3657714" y="8983154"/>
                  </a:lnTo>
                  <a:lnTo>
                    <a:pt x="3656304" y="8959647"/>
                  </a:lnTo>
                  <a:lnTo>
                    <a:pt x="3654056" y="8936203"/>
                  </a:lnTo>
                  <a:lnTo>
                    <a:pt x="3650919" y="8912885"/>
                  </a:lnTo>
                  <a:lnTo>
                    <a:pt x="3646817" y="8889759"/>
                  </a:lnTo>
                  <a:lnTo>
                    <a:pt x="3644379" y="8876462"/>
                  </a:lnTo>
                  <a:lnTo>
                    <a:pt x="3642144" y="8863178"/>
                  </a:lnTo>
                  <a:lnTo>
                    <a:pt x="3640023" y="8849881"/>
                  </a:lnTo>
                  <a:lnTo>
                    <a:pt x="3637965" y="8836584"/>
                  </a:lnTo>
                  <a:lnTo>
                    <a:pt x="3627755" y="8764994"/>
                  </a:lnTo>
                  <a:lnTo>
                    <a:pt x="3627755" y="8763635"/>
                  </a:lnTo>
                  <a:lnTo>
                    <a:pt x="3625710" y="8762276"/>
                  </a:lnTo>
                  <a:lnTo>
                    <a:pt x="3622306" y="8758187"/>
                  </a:lnTo>
                  <a:lnTo>
                    <a:pt x="3620033" y="8773681"/>
                  </a:lnTo>
                  <a:lnTo>
                    <a:pt x="3617874" y="8788603"/>
                  </a:lnTo>
                  <a:lnTo>
                    <a:pt x="3616744" y="8803145"/>
                  </a:lnTo>
                  <a:lnTo>
                    <a:pt x="3617531" y="8817496"/>
                  </a:lnTo>
                  <a:lnTo>
                    <a:pt x="3619017" y="8833752"/>
                  </a:lnTo>
                  <a:lnTo>
                    <a:pt x="3619665" y="8849881"/>
                  </a:lnTo>
                  <a:lnTo>
                    <a:pt x="3619881" y="8863178"/>
                  </a:lnTo>
                  <a:lnTo>
                    <a:pt x="3621074" y="8922029"/>
                  </a:lnTo>
                  <a:lnTo>
                    <a:pt x="3621671" y="8959647"/>
                  </a:lnTo>
                  <a:lnTo>
                    <a:pt x="3622459" y="9001328"/>
                  </a:lnTo>
                  <a:lnTo>
                    <a:pt x="3623665" y="9041105"/>
                  </a:lnTo>
                  <a:lnTo>
                    <a:pt x="3625608" y="9087129"/>
                  </a:lnTo>
                  <a:lnTo>
                    <a:pt x="3628009" y="9133141"/>
                  </a:lnTo>
                  <a:lnTo>
                    <a:pt x="3630269" y="9179154"/>
                  </a:lnTo>
                  <a:lnTo>
                    <a:pt x="3631844" y="9225178"/>
                  </a:lnTo>
                  <a:lnTo>
                    <a:pt x="3633330" y="9274264"/>
                  </a:lnTo>
                  <a:lnTo>
                    <a:pt x="3635895" y="9323108"/>
                  </a:lnTo>
                  <a:lnTo>
                    <a:pt x="3639147" y="9371990"/>
                  </a:lnTo>
                  <a:lnTo>
                    <a:pt x="3642652" y="9420365"/>
                  </a:lnTo>
                  <a:lnTo>
                    <a:pt x="3646144" y="9469920"/>
                  </a:lnTo>
                  <a:lnTo>
                    <a:pt x="3649548" y="9523095"/>
                  </a:lnTo>
                  <a:lnTo>
                    <a:pt x="3652786" y="9579432"/>
                  </a:lnTo>
                  <a:lnTo>
                    <a:pt x="3655149" y="9634347"/>
                  </a:lnTo>
                  <a:lnTo>
                    <a:pt x="3656355" y="9689440"/>
                  </a:lnTo>
                  <a:lnTo>
                    <a:pt x="3656546" y="9713303"/>
                  </a:lnTo>
                  <a:lnTo>
                    <a:pt x="3656431" y="9805340"/>
                  </a:lnTo>
                  <a:lnTo>
                    <a:pt x="3651669" y="9851276"/>
                  </a:lnTo>
                  <a:lnTo>
                    <a:pt x="3629799" y="9869424"/>
                  </a:lnTo>
                  <a:lnTo>
                    <a:pt x="3620846" y="9873882"/>
                  </a:lnTo>
                  <a:lnTo>
                    <a:pt x="3612350" y="9878974"/>
                  </a:lnTo>
                  <a:lnTo>
                    <a:pt x="3610584" y="9880181"/>
                  </a:lnTo>
                  <a:lnTo>
                    <a:pt x="4044251" y="9880181"/>
                  </a:lnTo>
                  <a:lnTo>
                    <a:pt x="4047185" y="9877463"/>
                  </a:lnTo>
                  <a:lnTo>
                    <a:pt x="4053230" y="9872066"/>
                  </a:lnTo>
                  <a:lnTo>
                    <a:pt x="4059529" y="9867049"/>
                  </a:lnTo>
                  <a:lnTo>
                    <a:pt x="4066349" y="9862604"/>
                  </a:lnTo>
                  <a:lnTo>
                    <a:pt x="4081107" y="9853346"/>
                  </a:lnTo>
                  <a:lnTo>
                    <a:pt x="4095038" y="9843262"/>
                  </a:lnTo>
                  <a:lnTo>
                    <a:pt x="4098556" y="9840531"/>
                  </a:lnTo>
                  <a:lnTo>
                    <a:pt x="4098556" y="9838068"/>
                  </a:lnTo>
                  <a:lnTo>
                    <a:pt x="4098556" y="9730537"/>
                  </a:lnTo>
                  <a:lnTo>
                    <a:pt x="4085793" y="9740405"/>
                  </a:lnTo>
                  <a:lnTo>
                    <a:pt x="4050512" y="9766998"/>
                  </a:lnTo>
                  <a:lnTo>
                    <a:pt x="4015486" y="9793834"/>
                  </a:lnTo>
                  <a:lnTo>
                    <a:pt x="3981221" y="9821710"/>
                  </a:lnTo>
                  <a:lnTo>
                    <a:pt x="3975036" y="9826854"/>
                  </a:lnTo>
                  <a:lnTo>
                    <a:pt x="3968534" y="9831680"/>
                  </a:lnTo>
                  <a:lnTo>
                    <a:pt x="3961396" y="9835604"/>
                  </a:lnTo>
                  <a:lnTo>
                    <a:pt x="3953294" y="9838068"/>
                  </a:lnTo>
                  <a:lnTo>
                    <a:pt x="3927411" y="9825799"/>
                  </a:lnTo>
                  <a:lnTo>
                    <a:pt x="3919918" y="9822383"/>
                  </a:lnTo>
                  <a:lnTo>
                    <a:pt x="3911752" y="9818980"/>
                  </a:lnTo>
                  <a:lnTo>
                    <a:pt x="3904259" y="9815563"/>
                  </a:lnTo>
                  <a:lnTo>
                    <a:pt x="3897452" y="9812845"/>
                  </a:lnTo>
                  <a:lnTo>
                    <a:pt x="3894036" y="9805340"/>
                  </a:lnTo>
                  <a:lnTo>
                    <a:pt x="3894721" y="9797847"/>
                  </a:lnTo>
                  <a:lnTo>
                    <a:pt x="3894823" y="9797161"/>
                  </a:lnTo>
                  <a:lnTo>
                    <a:pt x="3896080" y="9788296"/>
                  </a:lnTo>
                  <a:lnTo>
                    <a:pt x="3914063" y="9743796"/>
                  </a:lnTo>
                  <a:lnTo>
                    <a:pt x="3917962" y="9733928"/>
                  </a:lnTo>
                  <a:lnTo>
                    <a:pt x="3921480" y="9723806"/>
                  </a:lnTo>
                  <a:lnTo>
                    <a:pt x="3924693" y="9713303"/>
                  </a:lnTo>
                  <a:lnTo>
                    <a:pt x="3936796" y="9672764"/>
                  </a:lnTo>
                  <a:lnTo>
                    <a:pt x="3950563" y="9632861"/>
                  </a:lnTo>
                  <a:lnTo>
                    <a:pt x="3965867" y="9593466"/>
                  </a:lnTo>
                  <a:lnTo>
                    <a:pt x="3982580" y="9554464"/>
                  </a:lnTo>
                  <a:lnTo>
                    <a:pt x="3987711" y="9542094"/>
                  </a:lnTo>
                  <a:lnTo>
                    <a:pt x="3992969" y="9529661"/>
                  </a:lnTo>
                  <a:lnTo>
                    <a:pt x="3998480" y="9517355"/>
                  </a:lnTo>
                  <a:lnTo>
                    <a:pt x="4004373" y="9505378"/>
                  </a:lnTo>
                  <a:lnTo>
                    <a:pt x="4010520" y="9492983"/>
                  </a:lnTo>
                  <a:lnTo>
                    <a:pt x="4015778" y="9480410"/>
                  </a:lnTo>
                  <a:lnTo>
                    <a:pt x="4020274" y="9467698"/>
                  </a:lnTo>
                  <a:lnTo>
                    <a:pt x="4024122" y="9454921"/>
                  </a:lnTo>
                  <a:lnTo>
                    <a:pt x="4029252" y="9438564"/>
                  </a:lnTo>
                  <a:lnTo>
                    <a:pt x="4035437" y="9422460"/>
                  </a:lnTo>
                  <a:lnTo>
                    <a:pt x="4042219" y="9406890"/>
                  </a:lnTo>
                  <a:lnTo>
                    <a:pt x="4055148" y="9378836"/>
                  </a:lnTo>
                  <a:lnTo>
                    <a:pt x="4060215" y="9366212"/>
                  </a:lnTo>
                  <a:lnTo>
                    <a:pt x="4064266" y="9353461"/>
                  </a:lnTo>
                  <a:lnTo>
                    <a:pt x="4067022" y="9340393"/>
                  </a:lnTo>
                  <a:lnTo>
                    <a:pt x="4070312" y="9326956"/>
                  </a:lnTo>
                  <a:lnTo>
                    <a:pt x="4087457" y="9290621"/>
                  </a:lnTo>
                  <a:lnTo>
                    <a:pt x="4098556" y="9272791"/>
                  </a:lnTo>
                  <a:lnTo>
                    <a:pt x="4098556" y="9028735"/>
                  </a:lnTo>
                  <a:close/>
                </a:path>
              </a:pathLst>
            </a:custGeom>
            <a:solidFill>
              <a:srgbClr val="000000"/>
            </a:solidFill>
          </p:spPr>
          <p:txBody>
            <a:bodyPr wrap="square" lIns="0" tIns="0" rIns="0" bIns="0" rtlCol="0"/>
            <a:lstStyle/>
            <a:p>
              <a:endParaRPr/>
            </a:p>
          </p:txBody>
        </p:sp>
      </p:grpSp>
      <p:sp>
        <p:nvSpPr>
          <p:cNvPr id="5" name="object 5"/>
          <p:cNvSpPr/>
          <p:nvPr/>
        </p:nvSpPr>
        <p:spPr>
          <a:xfrm>
            <a:off x="279365" y="3988476"/>
            <a:ext cx="318770" cy="610235"/>
          </a:xfrm>
          <a:custGeom>
            <a:avLst/>
            <a:gdLst/>
            <a:ahLst/>
            <a:cxnLst/>
            <a:rect l="l" t="t" r="r" b="b"/>
            <a:pathLst>
              <a:path w="318770" h="610235">
                <a:moveTo>
                  <a:pt x="200553" y="583875"/>
                </a:moveTo>
                <a:lnTo>
                  <a:pt x="179980" y="597191"/>
                </a:lnTo>
                <a:lnTo>
                  <a:pt x="157129" y="606170"/>
                </a:lnTo>
                <a:lnTo>
                  <a:pt x="133162" y="609886"/>
                </a:lnTo>
                <a:lnTo>
                  <a:pt x="109240" y="607412"/>
                </a:lnTo>
                <a:lnTo>
                  <a:pt x="68079" y="584835"/>
                </a:lnTo>
                <a:lnTo>
                  <a:pt x="38620" y="547865"/>
                </a:lnTo>
                <a:lnTo>
                  <a:pt x="18984" y="502847"/>
                </a:lnTo>
                <a:lnTo>
                  <a:pt x="6426" y="453750"/>
                </a:lnTo>
                <a:lnTo>
                  <a:pt x="310" y="401916"/>
                </a:lnTo>
                <a:lnTo>
                  <a:pt x="0" y="348693"/>
                </a:lnTo>
                <a:lnTo>
                  <a:pt x="4857" y="295422"/>
                </a:lnTo>
                <a:lnTo>
                  <a:pt x="14245" y="243451"/>
                </a:lnTo>
                <a:lnTo>
                  <a:pt x="27526" y="194122"/>
                </a:lnTo>
                <a:lnTo>
                  <a:pt x="44065" y="148781"/>
                </a:lnTo>
                <a:lnTo>
                  <a:pt x="51729" y="121879"/>
                </a:lnTo>
                <a:lnTo>
                  <a:pt x="72007" y="68833"/>
                </a:lnTo>
                <a:lnTo>
                  <a:pt x="115839" y="12529"/>
                </a:lnTo>
                <a:lnTo>
                  <a:pt x="150438" y="0"/>
                </a:lnTo>
                <a:lnTo>
                  <a:pt x="186483" y="3691"/>
                </a:lnTo>
                <a:lnTo>
                  <a:pt x="221223" y="20486"/>
                </a:lnTo>
                <a:lnTo>
                  <a:pt x="251907" y="47270"/>
                </a:lnTo>
                <a:lnTo>
                  <a:pt x="275784" y="80926"/>
                </a:lnTo>
                <a:lnTo>
                  <a:pt x="295383" y="124404"/>
                </a:lnTo>
                <a:lnTo>
                  <a:pt x="308714" y="170986"/>
                </a:lnTo>
                <a:lnTo>
                  <a:pt x="316173" y="219753"/>
                </a:lnTo>
                <a:lnTo>
                  <a:pt x="318156" y="269785"/>
                </a:lnTo>
                <a:lnTo>
                  <a:pt x="315059" y="320163"/>
                </a:lnTo>
                <a:lnTo>
                  <a:pt x="307278" y="369969"/>
                </a:lnTo>
                <a:lnTo>
                  <a:pt x="295208" y="418282"/>
                </a:lnTo>
                <a:lnTo>
                  <a:pt x="279247" y="464183"/>
                </a:lnTo>
                <a:lnTo>
                  <a:pt x="259789" y="506754"/>
                </a:lnTo>
                <a:lnTo>
                  <a:pt x="234187" y="548991"/>
                </a:lnTo>
                <a:lnTo>
                  <a:pt x="218588" y="567679"/>
                </a:lnTo>
                <a:lnTo>
                  <a:pt x="200553" y="583875"/>
                </a:lnTo>
                <a:close/>
              </a:path>
            </a:pathLst>
          </a:custGeom>
          <a:solidFill>
            <a:srgbClr val="000000"/>
          </a:solidFill>
        </p:spPr>
        <p:txBody>
          <a:bodyPr wrap="square" lIns="0" tIns="0" rIns="0" bIns="0" rtlCol="0"/>
          <a:lstStyle/>
          <a:p>
            <a:endParaRPr/>
          </a:p>
        </p:txBody>
      </p:sp>
      <p:sp>
        <p:nvSpPr>
          <p:cNvPr id="6" name="object 6"/>
          <p:cNvSpPr/>
          <p:nvPr/>
        </p:nvSpPr>
        <p:spPr>
          <a:xfrm>
            <a:off x="652229" y="5286528"/>
            <a:ext cx="260350" cy="457834"/>
          </a:xfrm>
          <a:custGeom>
            <a:avLst/>
            <a:gdLst/>
            <a:ahLst/>
            <a:cxnLst/>
            <a:rect l="l" t="t" r="r" b="b"/>
            <a:pathLst>
              <a:path w="260350" h="457835">
                <a:moveTo>
                  <a:pt x="162267" y="431421"/>
                </a:moveTo>
                <a:lnTo>
                  <a:pt x="130488" y="450113"/>
                </a:lnTo>
                <a:lnTo>
                  <a:pt x="97308" y="457615"/>
                </a:lnTo>
                <a:lnTo>
                  <a:pt x="64801" y="451951"/>
                </a:lnTo>
                <a:lnTo>
                  <a:pt x="35043" y="431148"/>
                </a:lnTo>
                <a:lnTo>
                  <a:pt x="10108" y="393232"/>
                </a:lnTo>
                <a:lnTo>
                  <a:pt x="3071" y="369432"/>
                </a:lnTo>
                <a:lnTo>
                  <a:pt x="0" y="338101"/>
                </a:lnTo>
                <a:lnTo>
                  <a:pt x="715" y="301010"/>
                </a:lnTo>
                <a:lnTo>
                  <a:pt x="5038" y="259928"/>
                </a:lnTo>
                <a:lnTo>
                  <a:pt x="12789" y="216625"/>
                </a:lnTo>
                <a:lnTo>
                  <a:pt x="23789" y="172871"/>
                </a:lnTo>
                <a:lnTo>
                  <a:pt x="37858" y="130436"/>
                </a:lnTo>
                <a:lnTo>
                  <a:pt x="54817" y="91090"/>
                </a:lnTo>
                <a:lnTo>
                  <a:pt x="74487" y="56604"/>
                </a:lnTo>
                <a:lnTo>
                  <a:pt x="121242" y="9288"/>
                </a:lnTo>
                <a:lnTo>
                  <a:pt x="147968" y="0"/>
                </a:lnTo>
                <a:lnTo>
                  <a:pt x="176687" y="2650"/>
                </a:lnTo>
                <a:lnTo>
                  <a:pt x="207221" y="19009"/>
                </a:lnTo>
                <a:lnTo>
                  <a:pt x="235184" y="50346"/>
                </a:lnTo>
                <a:lnTo>
                  <a:pt x="252227" y="90882"/>
                </a:lnTo>
                <a:lnTo>
                  <a:pt x="259923" y="137780"/>
                </a:lnTo>
                <a:lnTo>
                  <a:pt x="259849" y="188201"/>
                </a:lnTo>
                <a:lnTo>
                  <a:pt x="253576" y="239307"/>
                </a:lnTo>
                <a:lnTo>
                  <a:pt x="242681" y="288261"/>
                </a:lnTo>
                <a:lnTo>
                  <a:pt x="228738" y="332224"/>
                </a:lnTo>
                <a:lnTo>
                  <a:pt x="213320" y="368359"/>
                </a:lnTo>
                <a:lnTo>
                  <a:pt x="190569" y="403511"/>
                </a:lnTo>
                <a:lnTo>
                  <a:pt x="162267" y="431421"/>
                </a:lnTo>
                <a:close/>
              </a:path>
            </a:pathLst>
          </a:custGeom>
          <a:solidFill>
            <a:srgbClr val="000000"/>
          </a:solidFill>
        </p:spPr>
        <p:txBody>
          <a:bodyPr wrap="square" lIns="0" tIns="0" rIns="0" bIns="0" rtlCol="0"/>
          <a:lstStyle/>
          <a:p>
            <a:endParaRPr/>
          </a:p>
        </p:txBody>
      </p:sp>
      <p:sp>
        <p:nvSpPr>
          <p:cNvPr id="7" name="object 7"/>
          <p:cNvSpPr/>
          <p:nvPr/>
        </p:nvSpPr>
        <p:spPr>
          <a:xfrm>
            <a:off x="0" y="3618954"/>
            <a:ext cx="183515" cy="367030"/>
          </a:xfrm>
          <a:custGeom>
            <a:avLst/>
            <a:gdLst/>
            <a:ahLst/>
            <a:cxnLst/>
            <a:rect l="l" t="t" r="r" b="b"/>
            <a:pathLst>
              <a:path w="183515" h="367029">
                <a:moveTo>
                  <a:pt x="109132" y="346970"/>
                </a:moveTo>
                <a:lnTo>
                  <a:pt x="86562" y="362729"/>
                </a:lnTo>
                <a:lnTo>
                  <a:pt x="60995" y="366801"/>
                </a:lnTo>
                <a:lnTo>
                  <a:pt x="32432" y="356813"/>
                </a:lnTo>
                <a:lnTo>
                  <a:pt x="873" y="330391"/>
                </a:lnTo>
                <a:lnTo>
                  <a:pt x="0" y="328875"/>
                </a:lnTo>
                <a:lnTo>
                  <a:pt x="0" y="95732"/>
                </a:lnTo>
                <a:lnTo>
                  <a:pt x="8307" y="77239"/>
                </a:lnTo>
                <a:lnTo>
                  <a:pt x="36159" y="37824"/>
                </a:lnTo>
                <a:lnTo>
                  <a:pt x="72034" y="9389"/>
                </a:lnTo>
                <a:lnTo>
                  <a:pt x="115120" y="0"/>
                </a:lnTo>
                <a:lnTo>
                  <a:pt x="122077" y="247"/>
                </a:lnTo>
                <a:lnTo>
                  <a:pt x="167897" y="36244"/>
                </a:lnTo>
                <a:lnTo>
                  <a:pt x="181796" y="84888"/>
                </a:lnTo>
                <a:lnTo>
                  <a:pt x="183203" y="108726"/>
                </a:lnTo>
                <a:lnTo>
                  <a:pt x="181614" y="139859"/>
                </a:lnTo>
                <a:lnTo>
                  <a:pt x="169442" y="214517"/>
                </a:lnTo>
                <a:lnTo>
                  <a:pt x="158860" y="253298"/>
                </a:lnTo>
                <a:lnTo>
                  <a:pt x="145281" y="289882"/>
                </a:lnTo>
                <a:lnTo>
                  <a:pt x="109132" y="346970"/>
                </a:lnTo>
                <a:close/>
              </a:path>
            </a:pathLst>
          </a:custGeom>
          <a:solidFill>
            <a:srgbClr val="000000"/>
          </a:solidFill>
        </p:spPr>
        <p:txBody>
          <a:bodyPr wrap="square" lIns="0" tIns="0" rIns="0" bIns="0" rtlCol="0"/>
          <a:lstStyle/>
          <a:p>
            <a:endParaRPr/>
          </a:p>
        </p:txBody>
      </p:sp>
      <p:sp>
        <p:nvSpPr>
          <p:cNvPr id="8" name="object 8"/>
          <p:cNvSpPr/>
          <p:nvPr/>
        </p:nvSpPr>
        <p:spPr>
          <a:xfrm>
            <a:off x="503508" y="6120681"/>
            <a:ext cx="211454" cy="367030"/>
          </a:xfrm>
          <a:custGeom>
            <a:avLst/>
            <a:gdLst/>
            <a:ahLst/>
            <a:cxnLst/>
            <a:rect l="l" t="t" r="r" b="b"/>
            <a:pathLst>
              <a:path w="211454" h="367029">
                <a:moveTo>
                  <a:pt x="137284" y="346970"/>
                </a:moveTo>
                <a:lnTo>
                  <a:pt x="114714" y="362729"/>
                </a:lnTo>
                <a:lnTo>
                  <a:pt x="89148" y="366801"/>
                </a:lnTo>
                <a:lnTo>
                  <a:pt x="60585" y="356812"/>
                </a:lnTo>
                <a:lnTo>
                  <a:pt x="29025" y="330391"/>
                </a:lnTo>
                <a:lnTo>
                  <a:pt x="8832" y="295336"/>
                </a:lnTo>
                <a:lnTo>
                  <a:pt x="0" y="251739"/>
                </a:lnTo>
                <a:lnTo>
                  <a:pt x="105" y="204587"/>
                </a:lnTo>
                <a:lnTo>
                  <a:pt x="6728" y="158866"/>
                </a:lnTo>
                <a:lnTo>
                  <a:pt x="17445" y="119565"/>
                </a:lnTo>
                <a:lnTo>
                  <a:pt x="36543" y="77172"/>
                </a:lnTo>
                <a:lnTo>
                  <a:pt x="64532" y="37648"/>
                </a:lnTo>
                <a:lnTo>
                  <a:pt x="100436" y="9190"/>
                </a:lnTo>
                <a:lnTo>
                  <a:pt x="143273" y="0"/>
                </a:lnTo>
                <a:lnTo>
                  <a:pt x="150229" y="248"/>
                </a:lnTo>
                <a:lnTo>
                  <a:pt x="196049" y="36244"/>
                </a:lnTo>
                <a:lnTo>
                  <a:pt x="209948" y="84888"/>
                </a:lnTo>
                <a:lnTo>
                  <a:pt x="211356" y="108726"/>
                </a:lnTo>
                <a:lnTo>
                  <a:pt x="209766" y="139858"/>
                </a:lnTo>
                <a:lnTo>
                  <a:pt x="197594" y="214517"/>
                </a:lnTo>
                <a:lnTo>
                  <a:pt x="187012" y="253298"/>
                </a:lnTo>
                <a:lnTo>
                  <a:pt x="173433" y="289882"/>
                </a:lnTo>
                <a:lnTo>
                  <a:pt x="137284" y="346970"/>
                </a:lnTo>
                <a:close/>
              </a:path>
            </a:pathLst>
          </a:custGeom>
          <a:solidFill>
            <a:srgbClr val="000000"/>
          </a:solidFill>
        </p:spPr>
        <p:txBody>
          <a:bodyPr wrap="square" lIns="0" tIns="0" rIns="0" bIns="0" rtlCol="0"/>
          <a:lstStyle/>
          <a:p>
            <a:endParaRPr/>
          </a:p>
        </p:txBody>
      </p:sp>
      <p:sp>
        <p:nvSpPr>
          <p:cNvPr id="9" name="object 9"/>
          <p:cNvSpPr/>
          <p:nvPr/>
        </p:nvSpPr>
        <p:spPr>
          <a:xfrm>
            <a:off x="755384" y="4442338"/>
            <a:ext cx="211454" cy="367030"/>
          </a:xfrm>
          <a:custGeom>
            <a:avLst/>
            <a:gdLst/>
            <a:ahLst/>
            <a:cxnLst/>
            <a:rect l="l" t="t" r="r" b="b"/>
            <a:pathLst>
              <a:path w="211455" h="367029">
                <a:moveTo>
                  <a:pt x="137284" y="346971"/>
                </a:moveTo>
                <a:lnTo>
                  <a:pt x="114714" y="362729"/>
                </a:lnTo>
                <a:lnTo>
                  <a:pt x="89148" y="366801"/>
                </a:lnTo>
                <a:lnTo>
                  <a:pt x="60585" y="356813"/>
                </a:lnTo>
                <a:lnTo>
                  <a:pt x="29025" y="330391"/>
                </a:lnTo>
                <a:lnTo>
                  <a:pt x="8832" y="295336"/>
                </a:lnTo>
                <a:lnTo>
                  <a:pt x="0" y="251739"/>
                </a:lnTo>
                <a:lnTo>
                  <a:pt x="105" y="204587"/>
                </a:lnTo>
                <a:lnTo>
                  <a:pt x="6728" y="158866"/>
                </a:lnTo>
                <a:lnTo>
                  <a:pt x="17445" y="119565"/>
                </a:lnTo>
                <a:lnTo>
                  <a:pt x="36543" y="77173"/>
                </a:lnTo>
                <a:lnTo>
                  <a:pt x="64532" y="37648"/>
                </a:lnTo>
                <a:lnTo>
                  <a:pt x="100436" y="9190"/>
                </a:lnTo>
                <a:lnTo>
                  <a:pt x="143273" y="0"/>
                </a:lnTo>
                <a:lnTo>
                  <a:pt x="150229" y="248"/>
                </a:lnTo>
                <a:lnTo>
                  <a:pt x="196049" y="36244"/>
                </a:lnTo>
                <a:lnTo>
                  <a:pt x="209948" y="84888"/>
                </a:lnTo>
                <a:lnTo>
                  <a:pt x="211356" y="108726"/>
                </a:lnTo>
                <a:lnTo>
                  <a:pt x="209766" y="139859"/>
                </a:lnTo>
                <a:lnTo>
                  <a:pt x="197594" y="214517"/>
                </a:lnTo>
                <a:lnTo>
                  <a:pt x="187012" y="253298"/>
                </a:lnTo>
                <a:lnTo>
                  <a:pt x="173433" y="289882"/>
                </a:lnTo>
                <a:lnTo>
                  <a:pt x="137284" y="346971"/>
                </a:lnTo>
                <a:close/>
              </a:path>
            </a:pathLst>
          </a:custGeom>
          <a:solidFill>
            <a:srgbClr val="000000"/>
          </a:solidFill>
        </p:spPr>
        <p:txBody>
          <a:bodyPr wrap="square" lIns="0" tIns="0" rIns="0" bIns="0" rtlCol="0"/>
          <a:lstStyle/>
          <a:p>
            <a:endParaRPr/>
          </a:p>
        </p:txBody>
      </p:sp>
      <p:sp>
        <p:nvSpPr>
          <p:cNvPr id="10" name="object 10"/>
          <p:cNvSpPr/>
          <p:nvPr/>
        </p:nvSpPr>
        <p:spPr>
          <a:xfrm>
            <a:off x="0" y="7038896"/>
            <a:ext cx="116205" cy="366395"/>
          </a:xfrm>
          <a:custGeom>
            <a:avLst/>
            <a:gdLst/>
            <a:ahLst/>
            <a:cxnLst/>
            <a:rect l="l" t="t" r="r" b="b"/>
            <a:pathLst>
              <a:path w="116205" h="366395">
                <a:moveTo>
                  <a:pt x="41986" y="346970"/>
                </a:moveTo>
                <a:lnTo>
                  <a:pt x="19417" y="362729"/>
                </a:lnTo>
                <a:lnTo>
                  <a:pt x="0" y="365822"/>
                </a:lnTo>
                <a:lnTo>
                  <a:pt x="0" y="13263"/>
                </a:lnTo>
                <a:lnTo>
                  <a:pt x="5138" y="9190"/>
                </a:lnTo>
                <a:lnTo>
                  <a:pt x="47975" y="0"/>
                </a:lnTo>
                <a:lnTo>
                  <a:pt x="54931" y="248"/>
                </a:lnTo>
                <a:lnTo>
                  <a:pt x="100752" y="36244"/>
                </a:lnTo>
                <a:lnTo>
                  <a:pt x="114650" y="84888"/>
                </a:lnTo>
                <a:lnTo>
                  <a:pt x="116058" y="108726"/>
                </a:lnTo>
                <a:lnTo>
                  <a:pt x="114468" y="139858"/>
                </a:lnTo>
                <a:lnTo>
                  <a:pt x="102296" y="214517"/>
                </a:lnTo>
                <a:lnTo>
                  <a:pt x="91715" y="253298"/>
                </a:lnTo>
                <a:lnTo>
                  <a:pt x="78135" y="289882"/>
                </a:lnTo>
                <a:lnTo>
                  <a:pt x="41986" y="346970"/>
                </a:lnTo>
                <a:close/>
              </a:path>
            </a:pathLst>
          </a:custGeom>
          <a:solidFill>
            <a:srgbClr val="000000"/>
          </a:solidFill>
        </p:spPr>
        <p:txBody>
          <a:bodyPr wrap="square" lIns="0" tIns="0" rIns="0" bIns="0" rtlCol="0"/>
          <a:lstStyle/>
          <a:p>
            <a:endParaRPr/>
          </a:p>
        </p:txBody>
      </p:sp>
      <p:sp>
        <p:nvSpPr>
          <p:cNvPr id="11" name="object 11"/>
          <p:cNvSpPr/>
          <p:nvPr/>
        </p:nvSpPr>
        <p:spPr>
          <a:xfrm>
            <a:off x="196390" y="5601966"/>
            <a:ext cx="211454" cy="367030"/>
          </a:xfrm>
          <a:custGeom>
            <a:avLst/>
            <a:gdLst/>
            <a:ahLst/>
            <a:cxnLst/>
            <a:rect l="l" t="t" r="r" b="b"/>
            <a:pathLst>
              <a:path w="211454" h="367029">
                <a:moveTo>
                  <a:pt x="137284" y="346970"/>
                </a:moveTo>
                <a:lnTo>
                  <a:pt x="114714" y="362729"/>
                </a:lnTo>
                <a:lnTo>
                  <a:pt x="89148" y="366801"/>
                </a:lnTo>
                <a:lnTo>
                  <a:pt x="60585" y="356813"/>
                </a:lnTo>
                <a:lnTo>
                  <a:pt x="29025" y="330391"/>
                </a:lnTo>
                <a:lnTo>
                  <a:pt x="8832" y="295336"/>
                </a:lnTo>
                <a:lnTo>
                  <a:pt x="0" y="251739"/>
                </a:lnTo>
                <a:lnTo>
                  <a:pt x="105" y="204587"/>
                </a:lnTo>
                <a:lnTo>
                  <a:pt x="6728" y="158866"/>
                </a:lnTo>
                <a:lnTo>
                  <a:pt x="17445" y="119565"/>
                </a:lnTo>
                <a:lnTo>
                  <a:pt x="36609" y="77256"/>
                </a:lnTo>
                <a:lnTo>
                  <a:pt x="64709" y="37869"/>
                </a:lnTo>
                <a:lnTo>
                  <a:pt x="100634" y="9439"/>
                </a:lnTo>
                <a:lnTo>
                  <a:pt x="143273" y="0"/>
                </a:lnTo>
                <a:lnTo>
                  <a:pt x="150229" y="248"/>
                </a:lnTo>
                <a:lnTo>
                  <a:pt x="196050" y="36244"/>
                </a:lnTo>
                <a:lnTo>
                  <a:pt x="209948" y="84888"/>
                </a:lnTo>
                <a:lnTo>
                  <a:pt x="211356" y="108726"/>
                </a:lnTo>
                <a:lnTo>
                  <a:pt x="209766" y="139858"/>
                </a:lnTo>
                <a:lnTo>
                  <a:pt x="197594" y="214517"/>
                </a:lnTo>
                <a:lnTo>
                  <a:pt x="187012" y="253298"/>
                </a:lnTo>
                <a:lnTo>
                  <a:pt x="173433" y="289882"/>
                </a:lnTo>
                <a:lnTo>
                  <a:pt x="137284" y="346970"/>
                </a:lnTo>
                <a:close/>
              </a:path>
            </a:pathLst>
          </a:custGeom>
          <a:solidFill>
            <a:srgbClr val="000000"/>
          </a:solidFill>
        </p:spPr>
        <p:txBody>
          <a:bodyPr wrap="square" lIns="0" tIns="0" rIns="0" bIns="0" rtlCol="0"/>
          <a:lstStyle/>
          <a:p>
            <a:endParaRPr/>
          </a:p>
        </p:txBody>
      </p:sp>
      <p:sp>
        <p:nvSpPr>
          <p:cNvPr id="12" name="object 12"/>
          <p:cNvSpPr/>
          <p:nvPr/>
        </p:nvSpPr>
        <p:spPr>
          <a:xfrm>
            <a:off x="0" y="6174979"/>
            <a:ext cx="107950" cy="447040"/>
          </a:xfrm>
          <a:custGeom>
            <a:avLst/>
            <a:gdLst/>
            <a:ahLst/>
            <a:cxnLst/>
            <a:rect l="l" t="t" r="r" b="b"/>
            <a:pathLst>
              <a:path w="107950" h="447040">
                <a:moveTo>
                  <a:pt x="13664" y="439147"/>
                </a:moveTo>
                <a:lnTo>
                  <a:pt x="0" y="446707"/>
                </a:lnTo>
                <a:lnTo>
                  <a:pt x="0" y="3123"/>
                </a:lnTo>
                <a:lnTo>
                  <a:pt x="14197" y="0"/>
                </a:lnTo>
                <a:lnTo>
                  <a:pt x="55006" y="16132"/>
                </a:lnTo>
                <a:lnTo>
                  <a:pt x="88315" y="81971"/>
                </a:lnTo>
                <a:lnTo>
                  <a:pt x="101014" y="128662"/>
                </a:lnTo>
                <a:lnTo>
                  <a:pt x="107561" y="176976"/>
                </a:lnTo>
                <a:lnTo>
                  <a:pt x="107884" y="225871"/>
                </a:lnTo>
                <a:lnTo>
                  <a:pt x="101914" y="274307"/>
                </a:lnTo>
                <a:lnTo>
                  <a:pt x="89577" y="321244"/>
                </a:lnTo>
                <a:lnTo>
                  <a:pt x="70805" y="365641"/>
                </a:lnTo>
                <a:lnTo>
                  <a:pt x="45525" y="406458"/>
                </a:lnTo>
                <a:lnTo>
                  <a:pt x="13664" y="439147"/>
                </a:lnTo>
                <a:close/>
              </a:path>
            </a:pathLst>
          </a:custGeom>
          <a:solidFill>
            <a:srgbClr val="000000"/>
          </a:solidFill>
        </p:spPr>
        <p:txBody>
          <a:bodyPr wrap="square" lIns="0" tIns="0" rIns="0" bIns="0" rtlCol="0"/>
          <a:lstStyle/>
          <a:p>
            <a:endParaRPr/>
          </a:p>
        </p:txBody>
      </p:sp>
      <p:sp>
        <p:nvSpPr>
          <p:cNvPr id="13" name="object 13"/>
          <p:cNvSpPr/>
          <p:nvPr/>
        </p:nvSpPr>
        <p:spPr>
          <a:xfrm>
            <a:off x="336485" y="4801067"/>
            <a:ext cx="238760" cy="464820"/>
          </a:xfrm>
          <a:custGeom>
            <a:avLst/>
            <a:gdLst/>
            <a:ahLst/>
            <a:cxnLst/>
            <a:rect l="l" t="t" r="r" b="b"/>
            <a:pathLst>
              <a:path w="238759" h="464820">
                <a:moveTo>
                  <a:pt x="144420" y="438925"/>
                </a:moveTo>
                <a:lnTo>
                  <a:pt x="108568" y="458762"/>
                </a:lnTo>
                <a:lnTo>
                  <a:pt x="72647" y="464444"/>
                </a:lnTo>
                <a:lnTo>
                  <a:pt x="40582" y="454669"/>
                </a:lnTo>
                <a:lnTo>
                  <a:pt x="16294" y="428132"/>
                </a:lnTo>
                <a:lnTo>
                  <a:pt x="3709" y="383531"/>
                </a:lnTo>
                <a:lnTo>
                  <a:pt x="299" y="333790"/>
                </a:lnTo>
                <a:lnTo>
                  <a:pt x="0" y="283008"/>
                </a:lnTo>
                <a:lnTo>
                  <a:pt x="3367" y="232175"/>
                </a:lnTo>
                <a:lnTo>
                  <a:pt x="10961" y="182283"/>
                </a:lnTo>
                <a:lnTo>
                  <a:pt x="23338" y="134324"/>
                </a:lnTo>
                <a:lnTo>
                  <a:pt x="55440" y="71466"/>
                </a:lnTo>
                <a:lnTo>
                  <a:pt x="81228" y="38114"/>
                </a:lnTo>
                <a:lnTo>
                  <a:pt x="111322" y="12098"/>
                </a:lnTo>
                <a:lnTo>
                  <a:pt x="145129" y="0"/>
                </a:lnTo>
                <a:lnTo>
                  <a:pt x="162282" y="1760"/>
                </a:lnTo>
                <a:lnTo>
                  <a:pt x="196097" y="30055"/>
                </a:lnTo>
                <a:lnTo>
                  <a:pt x="219071" y="81750"/>
                </a:lnTo>
                <a:lnTo>
                  <a:pt x="231770" y="128441"/>
                </a:lnTo>
                <a:lnTo>
                  <a:pt x="238317" y="176755"/>
                </a:lnTo>
                <a:lnTo>
                  <a:pt x="238640" y="225650"/>
                </a:lnTo>
                <a:lnTo>
                  <a:pt x="232669" y="274086"/>
                </a:lnTo>
                <a:lnTo>
                  <a:pt x="220333" y="321023"/>
                </a:lnTo>
                <a:lnTo>
                  <a:pt x="201561" y="365420"/>
                </a:lnTo>
                <a:lnTo>
                  <a:pt x="176281" y="406237"/>
                </a:lnTo>
                <a:lnTo>
                  <a:pt x="144420" y="438925"/>
                </a:lnTo>
                <a:close/>
              </a:path>
            </a:pathLst>
          </a:custGeom>
          <a:solidFill>
            <a:srgbClr val="000000"/>
          </a:solidFill>
        </p:spPr>
        <p:txBody>
          <a:bodyPr wrap="square" lIns="0" tIns="0" rIns="0" bIns="0" rtlCol="0"/>
          <a:lstStyle/>
          <a:p>
            <a:endParaRPr/>
          </a:p>
        </p:txBody>
      </p:sp>
      <p:sp>
        <p:nvSpPr>
          <p:cNvPr id="14" name="object 14"/>
          <p:cNvSpPr/>
          <p:nvPr/>
        </p:nvSpPr>
        <p:spPr>
          <a:xfrm>
            <a:off x="0" y="4595937"/>
            <a:ext cx="81915" cy="407670"/>
          </a:xfrm>
          <a:custGeom>
            <a:avLst/>
            <a:gdLst/>
            <a:ahLst/>
            <a:cxnLst/>
            <a:rect l="l" t="t" r="r" b="b"/>
            <a:pathLst>
              <a:path w="81915" h="407670">
                <a:moveTo>
                  <a:pt x="0" y="407122"/>
                </a:moveTo>
                <a:lnTo>
                  <a:pt x="0" y="0"/>
                </a:lnTo>
                <a:lnTo>
                  <a:pt x="6050" y="3503"/>
                </a:lnTo>
                <a:lnTo>
                  <a:pt x="20808" y="16988"/>
                </a:lnTo>
                <a:lnTo>
                  <a:pt x="47882" y="49957"/>
                </a:lnTo>
                <a:lnTo>
                  <a:pt x="67461" y="83756"/>
                </a:lnTo>
                <a:lnTo>
                  <a:pt x="78975" y="122963"/>
                </a:lnTo>
                <a:lnTo>
                  <a:pt x="81853" y="172154"/>
                </a:lnTo>
                <a:lnTo>
                  <a:pt x="75526" y="235908"/>
                </a:lnTo>
                <a:lnTo>
                  <a:pt x="62265" y="295394"/>
                </a:lnTo>
                <a:lnTo>
                  <a:pt x="42765" y="345517"/>
                </a:lnTo>
                <a:lnTo>
                  <a:pt x="18397" y="386317"/>
                </a:lnTo>
                <a:lnTo>
                  <a:pt x="0" y="407122"/>
                </a:lnTo>
                <a:close/>
              </a:path>
            </a:pathLst>
          </a:custGeom>
          <a:solidFill>
            <a:srgbClr val="000000"/>
          </a:solidFill>
        </p:spPr>
        <p:txBody>
          <a:bodyPr wrap="square" lIns="0" tIns="0" rIns="0" bIns="0" rtlCol="0"/>
          <a:lstStyle/>
          <a:p>
            <a:endParaRPr/>
          </a:p>
        </p:txBody>
      </p:sp>
      <p:sp>
        <p:nvSpPr>
          <p:cNvPr id="15" name="object 15"/>
          <p:cNvSpPr/>
          <p:nvPr/>
        </p:nvSpPr>
        <p:spPr>
          <a:xfrm>
            <a:off x="0" y="5254880"/>
            <a:ext cx="51435" cy="354330"/>
          </a:xfrm>
          <a:custGeom>
            <a:avLst/>
            <a:gdLst/>
            <a:ahLst/>
            <a:cxnLst/>
            <a:rect l="l" t="t" r="r" b="b"/>
            <a:pathLst>
              <a:path w="51435" h="354329">
                <a:moveTo>
                  <a:pt x="0" y="354302"/>
                </a:moveTo>
                <a:lnTo>
                  <a:pt x="0" y="0"/>
                </a:lnTo>
                <a:lnTo>
                  <a:pt x="15422" y="8021"/>
                </a:lnTo>
                <a:lnTo>
                  <a:pt x="20944" y="15897"/>
                </a:lnTo>
                <a:lnTo>
                  <a:pt x="40359" y="90229"/>
                </a:lnTo>
                <a:lnTo>
                  <a:pt x="47816" y="136096"/>
                </a:lnTo>
                <a:lnTo>
                  <a:pt x="51194" y="181354"/>
                </a:lnTo>
                <a:lnTo>
                  <a:pt x="49110" y="226219"/>
                </a:lnTo>
                <a:lnTo>
                  <a:pt x="40181" y="270907"/>
                </a:lnTo>
                <a:lnTo>
                  <a:pt x="23024" y="315637"/>
                </a:lnTo>
                <a:lnTo>
                  <a:pt x="1917" y="351991"/>
                </a:lnTo>
                <a:lnTo>
                  <a:pt x="0" y="354302"/>
                </a:lnTo>
                <a:close/>
              </a:path>
            </a:pathLst>
          </a:custGeom>
          <a:solidFill>
            <a:srgbClr val="000000"/>
          </a:solidFill>
        </p:spPr>
        <p:txBody>
          <a:bodyPr wrap="square" lIns="0" tIns="0" rIns="0" bIns="0" rtlCol="0"/>
          <a:lstStyle/>
          <a:p>
            <a:endParaRPr/>
          </a:p>
        </p:txBody>
      </p:sp>
      <p:pic>
        <p:nvPicPr>
          <p:cNvPr id="16" name="object 16"/>
          <p:cNvPicPr/>
          <p:nvPr/>
        </p:nvPicPr>
        <p:blipFill>
          <a:blip r:embed="rId2" cstate="print"/>
          <a:stretch>
            <a:fillRect/>
          </a:stretch>
        </p:blipFill>
        <p:spPr>
          <a:xfrm>
            <a:off x="1279529" y="2408350"/>
            <a:ext cx="15725774" cy="7477124"/>
          </a:xfrm>
          <a:prstGeom prst="rect">
            <a:avLst/>
          </a:prstGeom>
        </p:spPr>
      </p:pic>
      <p:sp>
        <p:nvSpPr>
          <p:cNvPr id="17" name="object 17"/>
          <p:cNvSpPr txBox="1">
            <a:spLocks noGrp="1"/>
          </p:cNvSpPr>
          <p:nvPr>
            <p:ph type="title"/>
          </p:nvPr>
        </p:nvSpPr>
        <p:spPr>
          <a:xfrm>
            <a:off x="609600" y="266700"/>
            <a:ext cx="9811533" cy="1013098"/>
          </a:xfrm>
          <a:prstGeom prst="rect">
            <a:avLst/>
          </a:prstGeom>
        </p:spPr>
        <p:txBody>
          <a:bodyPr vert="horz" wrap="square" lIns="0" tIns="12700" rIns="0" bIns="0" rtlCol="0">
            <a:spAutoFit/>
          </a:bodyPr>
          <a:lstStyle/>
          <a:p>
            <a:pPr marL="12700">
              <a:lnSpc>
                <a:spcPct val="100000"/>
              </a:lnSpc>
              <a:spcBef>
                <a:spcPts val="100"/>
              </a:spcBef>
            </a:pPr>
            <a:r>
              <a:rPr sz="6500" spc="535" dirty="0"/>
              <a:t>UPLOAD</a:t>
            </a:r>
            <a:r>
              <a:rPr sz="6500" spc="355" dirty="0"/>
              <a:t> </a:t>
            </a:r>
            <a:r>
              <a:rPr lang="en-US" sz="6500" spc="570" dirty="0" smtClean="0"/>
              <a:t>PRODUCT</a:t>
            </a:r>
            <a:endParaRPr sz="6500" dirty="0"/>
          </a:p>
        </p:txBody>
      </p:sp>
      <p:pic>
        <p:nvPicPr>
          <p:cNvPr id="18" name="object 14"/>
          <p:cNvPicPr/>
          <p:nvPr/>
        </p:nvPicPr>
        <p:blipFill>
          <a:blip r:embed="rId3" cstate="print"/>
          <a:stretch>
            <a:fillRect/>
          </a:stretch>
        </p:blipFill>
        <p:spPr>
          <a:xfrm>
            <a:off x="609600" y="1409700"/>
            <a:ext cx="8068960" cy="66674"/>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61840" y="145470"/>
            <a:ext cx="1343025" cy="1546225"/>
          </a:xfrm>
          <a:custGeom>
            <a:avLst/>
            <a:gdLst/>
            <a:ahLst/>
            <a:cxnLst/>
            <a:rect l="l" t="t" r="r" b="b"/>
            <a:pathLst>
              <a:path w="1343025" h="1546225">
                <a:moveTo>
                  <a:pt x="1272284" y="31613"/>
                </a:moveTo>
                <a:lnTo>
                  <a:pt x="1242010" y="54094"/>
                </a:lnTo>
                <a:lnTo>
                  <a:pt x="1194433" y="48295"/>
                </a:lnTo>
                <a:lnTo>
                  <a:pt x="1098544" y="35660"/>
                </a:lnTo>
                <a:lnTo>
                  <a:pt x="1003276" y="24146"/>
                </a:lnTo>
                <a:lnTo>
                  <a:pt x="1001173" y="19381"/>
                </a:lnTo>
                <a:lnTo>
                  <a:pt x="1004654" y="10469"/>
                </a:lnTo>
                <a:lnTo>
                  <a:pt x="1012073" y="3378"/>
                </a:lnTo>
                <a:lnTo>
                  <a:pt x="1018753" y="0"/>
                </a:lnTo>
                <a:lnTo>
                  <a:pt x="1128994" y="13049"/>
                </a:lnTo>
                <a:lnTo>
                  <a:pt x="1239855" y="27221"/>
                </a:lnTo>
                <a:lnTo>
                  <a:pt x="1272284" y="31613"/>
                </a:lnTo>
                <a:close/>
              </a:path>
              <a:path w="1343025" h="1546225">
                <a:moveTo>
                  <a:pt x="50495" y="1500430"/>
                </a:moveTo>
                <a:lnTo>
                  <a:pt x="45080" y="1502870"/>
                </a:lnTo>
                <a:lnTo>
                  <a:pt x="42263" y="1501798"/>
                </a:lnTo>
                <a:lnTo>
                  <a:pt x="34124" y="1477786"/>
                </a:lnTo>
                <a:lnTo>
                  <a:pt x="20510" y="1430948"/>
                </a:lnTo>
                <a:lnTo>
                  <a:pt x="4464" y="1352699"/>
                </a:lnTo>
                <a:lnTo>
                  <a:pt x="0" y="1299067"/>
                </a:lnTo>
                <a:lnTo>
                  <a:pt x="54" y="1245243"/>
                </a:lnTo>
                <a:lnTo>
                  <a:pt x="4378" y="1191413"/>
                </a:lnTo>
                <a:lnTo>
                  <a:pt x="12723" y="1137761"/>
                </a:lnTo>
                <a:lnTo>
                  <a:pt x="24840" y="1084471"/>
                </a:lnTo>
                <a:lnTo>
                  <a:pt x="38322" y="1033332"/>
                </a:lnTo>
                <a:lnTo>
                  <a:pt x="55613" y="984109"/>
                </a:lnTo>
                <a:lnTo>
                  <a:pt x="75041" y="934882"/>
                </a:lnTo>
                <a:lnTo>
                  <a:pt x="97958" y="887809"/>
                </a:lnTo>
                <a:lnTo>
                  <a:pt x="122692" y="840970"/>
                </a:lnTo>
                <a:lnTo>
                  <a:pt x="150595" y="796522"/>
                </a:lnTo>
                <a:lnTo>
                  <a:pt x="180750" y="753565"/>
                </a:lnTo>
                <a:lnTo>
                  <a:pt x="212999" y="712218"/>
                </a:lnTo>
                <a:lnTo>
                  <a:pt x="248970" y="672852"/>
                </a:lnTo>
                <a:lnTo>
                  <a:pt x="289322" y="638143"/>
                </a:lnTo>
                <a:lnTo>
                  <a:pt x="333661" y="608382"/>
                </a:lnTo>
                <a:lnTo>
                  <a:pt x="380838" y="582841"/>
                </a:lnTo>
                <a:lnTo>
                  <a:pt x="391697" y="577941"/>
                </a:lnTo>
                <a:lnTo>
                  <a:pt x="288609" y="654491"/>
                </a:lnTo>
                <a:lnTo>
                  <a:pt x="261759" y="676010"/>
                </a:lnTo>
                <a:lnTo>
                  <a:pt x="227286" y="709518"/>
                </a:lnTo>
                <a:lnTo>
                  <a:pt x="197037" y="747799"/>
                </a:lnTo>
                <a:lnTo>
                  <a:pt x="169085" y="787537"/>
                </a:lnTo>
                <a:lnTo>
                  <a:pt x="143778" y="828475"/>
                </a:lnTo>
                <a:lnTo>
                  <a:pt x="117924" y="874565"/>
                </a:lnTo>
                <a:lnTo>
                  <a:pt x="95500" y="922854"/>
                </a:lnTo>
                <a:lnTo>
                  <a:pt x="75075" y="971239"/>
                </a:lnTo>
                <a:lnTo>
                  <a:pt x="57492" y="1020678"/>
                </a:lnTo>
                <a:lnTo>
                  <a:pt x="43593" y="1072127"/>
                </a:lnTo>
                <a:lnTo>
                  <a:pt x="31948" y="1123485"/>
                </a:lnTo>
                <a:lnTo>
                  <a:pt x="23399" y="1175707"/>
                </a:lnTo>
                <a:lnTo>
                  <a:pt x="18712" y="1225061"/>
                </a:lnTo>
                <a:lnTo>
                  <a:pt x="18828" y="1274012"/>
                </a:lnTo>
                <a:lnTo>
                  <a:pt x="23402" y="1322817"/>
                </a:lnTo>
                <a:lnTo>
                  <a:pt x="32086" y="1371733"/>
                </a:lnTo>
                <a:lnTo>
                  <a:pt x="43018" y="1418980"/>
                </a:lnTo>
                <a:lnTo>
                  <a:pt x="64587" y="1402964"/>
                </a:lnTo>
                <a:lnTo>
                  <a:pt x="70869" y="1431518"/>
                </a:lnTo>
                <a:lnTo>
                  <a:pt x="82013" y="1472281"/>
                </a:lnTo>
                <a:lnTo>
                  <a:pt x="60442" y="1488298"/>
                </a:lnTo>
                <a:lnTo>
                  <a:pt x="55960" y="1494790"/>
                </a:lnTo>
                <a:lnTo>
                  <a:pt x="50495" y="1500430"/>
                </a:lnTo>
                <a:close/>
              </a:path>
              <a:path w="1343025" h="1546225">
                <a:moveTo>
                  <a:pt x="437536" y="558139"/>
                </a:moveTo>
                <a:lnTo>
                  <a:pt x="377887" y="602433"/>
                </a:lnTo>
                <a:lnTo>
                  <a:pt x="316995" y="634994"/>
                </a:lnTo>
                <a:lnTo>
                  <a:pt x="288609" y="654491"/>
                </a:lnTo>
                <a:lnTo>
                  <a:pt x="391697" y="577941"/>
                </a:lnTo>
                <a:lnTo>
                  <a:pt x="429703" y="560792"/>
                </a:lnTo>
                <a:lnTo>
                  <a:pt x="437536" y="558139"/>
                </a:lnTo>
                <a:close/>
              </a:path>
              <a:path w="1343025" h="1546225">
                <a:moveTo>
                  <a:pt x="64587" y="1402964"/>
                </a:moveTo>
                <a:lnTo>
                  <a:pt x="43018" y="1418980"/>
                </a:lnTo>
                <a:lnTo>
                  <a:pt x="35134" y="1371052"/>
                </a:lnTo>
                <a:lnTo>
                  <a:pt x="30024" y="1322645"/>
                </a:lnTo>
                <a:lnTo>
                  <a:pt x="27601" y="1273825"/>
                </a:lnTo>
                <a:lnTo>
                  <a:pt x="28535" y="1225676"/>
                </a:lnTo>
                <a:lnTo>
                  <a:pt x="32740" y="1178262"/>
                </a:lnTo>
                <a:lnTo>
                  <a:pt x="39370" y="1130628"/>
                </a:lnTo>
                <a:lnTo>
                  <a:pt x="49098" y="1083859"/>
                </a:lnTo>
                <a:lnTo>
                  <a:pt x="61835" y="1038018"/>
                </a:lnTo>
                <a:lnTo>
                  <a:pt x="76737" y="992151"/>
                </a:lnTo>
                <a:lnTo>
                  <a:pt x="94476" y="947342"/>
                </a:lnTo>
                <a:lnTo>
                  <a:pt x="114963" y="903655"/>
                </a:lnTo>
                <a:lnTo>
                  <a:pt x="138113" y="861156"/>
                </a:lnTo>
                <a:lnTo>
                  <a:pt x="163080" y="818888"/>
                </a:lnTo>
                <a:lnTo>
                  <a:pt x="191294" y="778955"/>
                </a:lnTo>
                <a:lnTo>
                  <a:pt x="221151" y="739384"/>
                </a:lnTo>
                <a:lnTo>
                  <a:pt x="255162" y="701473"/>
                </a:lnTo>
                <a:lnTo>
                  <a:pt x="292846" y="665582"/>
                </a:lnTo>
                <a:lnTo>
                  <a:pt x="334434" y="633118"/>
                </a:lnTo>
                <a:lnTo>
                  <a:pt x="377887" y="602433"/>
                </a:lnTo>
                <a:lnTo>
                  <a:pt x="437536" y="558139"/>
                </a:lnTo>
                <a:lnTo>
                  <a:pt x="476703" y="544874"/>
                </a:lnTo>
                <a:lnTo>
                  <a:pt x="320480" y="660880"/>
                </a:lnTo>
                <a:lnTo>
                  <a:pt x="283039" y="693427"/>
                </a:lnTo>
                <a:lnTo>
                  <a:pt x="247543" y="727695"/>
                </a:lnTo>
                <a:lnTo>
                  <a:pt x="215447" y="765765"/>
                </a:lnTo>
                <a:lnTo>
                  <a:pt x="185179" y="805642"/>
                </a:lnTo>
                <a:lnTo>
                  <a:pt x="157436" y="848389"/>
                </a:lnTo>
                <a:lnTo>
                  <a:pt x="131633" y="892858"/>
                </a:lnTo>
                <a:lnTo>
                  <a:pt x="110074" y="940504"/>
                </a:lnTo>
                <a:lnTo>
                  <a:pt x="90650" y="988147"/>
                </a:lnTo>
                <a:lnTo>
                  <a:pt x="75035" y="1037707"/>
                </a:lnTo>
                <a:lnTo>
                  <a:pt x="62637" y="1088042"/>
                </a:lnTo>
                <a:lnTo>
                  <a:pt x="53615" y="1139033"/>
                </a:lnTo>
                <a:lnTo>
                  <a:pt x="48132" y="1190560"/>
                </a:lnTo>
                <a:lnTo>
                  <a:pt x="46267" y="1239401"/>
                </a:lnTo>
                <a:lnTo>
                  <a:pt x="47550" y="1287485"/>
                </a:lnTo>
                <a:lnTo>
                  <a:pt x="52569" y="1335959"/>
                </a:lnTo>
                <a:lnTo>
                  <a:pt x="60399" y="1383928"/>
                </a:lnTo>
                <a:lnTo>
                  <a:pt x="64587" y="1402964"/>
                </a:lnTo>
                <a:close/>
              </a:path>
              <a:path w="1343025" h="1546225">
                <a:moveTo>
                  <a:pt x="603524" y="501320"/>
                </a:moveTo>
                <a:lnTo>
                  <a:pt x="581146" y="517937"/>
                </a:lnTo>
                <a:lnTo>
                  <a:pt x="588950" y="504233"/>
                </a:lnTo>
                <a:lnTo>
                  <a:pt x="597104" y="490269"/>
                </a:lnTo>
                <a:lnTo>
                  <a:pt x="647560" y="421165"/>
                </a:lnTo>
                <a:lnTo>
                  <a:pt x="683654" y="383290"/>
                </a:lnTo>
                <a:lnTo>
                  <a:pt x="723293" y="349109"/>
                </a:lnTo>
                <a:lnTo>
                  <a:pt x="764725" y="316762"/>
                </a:lnTo>
                <a:lnTo>
                  <a:pt x="807710" y="286424"/>
                </a:lnTo>
                <a:lnTo>
                  <a:pt x="897387" y="232488"/>
                </a:lnTo>
                <a:lnTo>
                  <a:pt x="905258" y="228225"/>
                </a:lnTo>
                <a:lnTo>
                  <a:pt x="732342" y="356627"/>
                </a:lnTo>
                <a:lnTo>
                  <a:pt x="692572" y="390904"/>
                </a:lnTo>
                <a:lnTo>
                  <a:pt x="655799" y="427702"/>
                </a:lnTo>
                <a:lnTo>
                  <a:pt x="623260" y="467683"/>
                </a:lnTo>
                <a:lnTo>
                  <a:pt x="603524" y="501320"/>
                </a:lnTo>
                <a:close/>
              </a:path>
              <a:path w="1343025" h="1546225">
                <a:moveTo>
                  <a:pt x="904811" y="1047957"/>
                </a:moveTo>
                <a:lnTo>
                  <a:pt x="865804" y="1075340"/>
                </a:lnTo>
                <a:lnTo>
                  <a:pt x="821831" y="1090593"/>
                </a:lnTo>
                <a:lnTo>
                  <a:pt x="774872" y="1092245"/>
                </a:lnTo>
                <a:lnTo>
                  <a:pt x="770101" y="1091042"/>
                </a:lnTo>
                <a:lnTo>
                  <a:pt x="766321" y="1090685"/>
                </a:lnTo>
                <a:lnTo>
                  <a:pt x="761888" y="1089231"/>
                </a:lnTo>
                <a:lnTo>
                  <a:pt x="758527" y="1088563"/>
                </a:lnTo>
                <a:lnTo>
                  <a:pt x="755223" y="1087853"/>
                </a:lnTo>
                <a:lnTo>
                  <a:pt x="705344" y="1064781"/>
                </a:lnTo>
                <a:lnTo>
                  <a:pt x="666398" y="1035172"/>
                </a:lnTo>
                <a:lnTo>
                  <a:pt x="633308" y="998052"/>
                </a:lnTo>
                <a:lnTo>
                  <a:pt x="605728" y="955257"/>
                </a:lnTo>
                <a:lnTo>
                  <a:pt x="584074" y="909644"/>
                </a:lnTo>
                <a:lnTo>
                  <a:pt x="567245" y="862031"/>
                </a:lnTo>
                <a:lnTo>
                  <a:pt x="554897" y="814253"/>
                </a:lnTo>
                <a:lnTo>
                  <a:pt x="546109" y="759087"/>
                </a:lnTo>
                <a:lnTo>
                  <a:pt x="542228" y="703440"/>
                </a:lnTo>
                <a:lnTo>
                  <a:pt x="544943" y="649223"/>
                </a:lnTo>
                <a:lnTo>
                  <a:pt x="553669" y="595288"/>
                </a:lnTo>
                <a:lnTo>
                  <a:pt x="570095" y="543544"/>
                </a:lnTo>
                <a:lnTo>
                  <a:pt x="527816" y="554375"/>
                </a:lnTo>
                <a:lnTo>
                  <a:pt x="485769" y="568197"/>
                </a:lnTo>
                <a:lnTo>
                  <a:pt x="445044" y="585783"/>
                </a:lnTo>
                <a:lnTo>
                  <a:pt x="405217" y="605866"/>
                </a:lnTo>
                <a:lnTo>
                  <a:pt x="361439" y="632047"/>
                </a:lnTo>
                <a:lnTo>
                  <a:pt x="320480" y="660880"/>
                </a:lnTo>
                <a:lnTo>
                  <a:pt x="476703" y="544874"/>
                </a:lnTo>
                <a:lnTo>
                  <a:pt x="480620" y="543547"/>
                </a:lnTo>
                <a:lnTo>
                  <a:pt x="531683" y="529357"/>
                </a:lnTo>
                <a:lnTo>
                  <a:pt x="581146" y="517937"/>
                </a:lnTo>
                <a:lnTo>
                  <a:pt x="603524" y="501320"/>
                </a:lnTo>
                <a:lnTo>
                  <a:pt x="596946" y="512532"/>
                </a:lnTo>
                <a:lnTo>
                  <a:pt x="595909" y="513302"/>
                </a:lnTo>
                <a:lnTo>
                  <a:pt x="595658" y="515071"/>
                </a:lnTo>
                <a:lnTo>
                  <a:pt x="594630" y="515834"/>
                </a:lnTo>
                <a:lnTo>
                  <a:pt x="600772" y="516019"/>
                </a:lnTo>
                <a:lnTo>
                  <a:pt x="611421" y="514439"/>
                </a:lnTo>
                <a:lnTo>
                  <a:pt x="632401" y="498859"/>
                </a:lnTo>
                <a:lnTo>
                  <a:pt x="626043" y="509908"/>
                </a:lnTo>
                <a:lnTo>
                  <a:pt x="583893" y="541207"/>
                </a:lnTo>
                <a:lnTo>
                  <a:pt x="570354" y="587644"/>
                </a:lnTo>
                <a:lnTo>
                  <a:pt x="562419" y="634664"/>
                </a:lnTo>
                <a:lnTo>
                  <a:pt x="560735" y="683370"/>
                </a:lnTo>
                <a:lnTo>
                  <a:pt x="564431" y="732826"/>
                </a:lnTo>
                <a:lnTo>
                  <a:pt x="571883" y="781076"/>
                </a:lnTo>
                <a:lnTo>
                  <a:pt x="582978" y="828202"/>
                </a:lnTo>
                <a:lnTo>
                  <a:pt x="596847" y="873268"/>
                </a:lnTo>
                <a:lnTo>
                  <a:pt x="614138" y="914211"/>
                </a:lnTo>
                <a:lnTo>
                  <a:pt x="622018" y="928924"/>
                </a:lnTo>
                <a:lnTo>
                  <a:pt x="644656" y="912114"/>
                </a:lnTo>
                <a:lnTo>
                  <a:pt x="645132" y="913343"/>
                </a:lnTo>
                <a:lnTo>
                  <a:pt x="667934" y="961266"/>
                </a:lnTo>
                <a:lnTo>
                  <a:pt x="697688" y="1007192"/>
                </a:lnTo>
                <a:lnTo>
                  <a:pt x="732832" y="1042788"/>
                </a:lnTo>
                <a:lnTo>
                  <a:pt x="776350" y="1065837"/>
                </a:lnTo>
                <a:lnTo>
                  <a:pt x="777865" y="1066294"/>
                </a:lnTo>
                <a:lnTo>
                  <a:pt x="778353" y="1065932"/>
                </a:lnTo>
                <a:lnTo>
                  <a:pt x="779557" y="1066620"/>
                </a:lnTo>
                <a:lnTo>
                  <a:pt x="786296" y="1067943"/>
                </a:lnTo>
                <a:lnTo>
                  <a:pt x="792474" y="1068101"/>
                </a:lnTo>
                <a:lnTo>
                  <a:pt x="799609" y="1069130"/>
                </a:lnTo>
                <a:lnTo>
                  <a:pt x="806192" y="1068987"/>
                </a:lnTo>
                <a:lnTo>
                  <a:pt x="813819" y="1069651"/>
                </a:lnTo>
                <a:lnTo>
                  <a:pt x="821009" y="1069058"/>
                </a:lnTo>
                <a:lnTo>
                  <a:pt x="827636" y="1067301"/>
                </a:lnTo>
                <a:lnTo>
                  <a:pt x="834956" y="1066611"/>
                </a:lnTo>
                <a:lnTo>
                  <a:pt x="841902" y="1064616"/>
                </a:lnTo>
                <a:lnTo>
                  <a:pt x="849326" y="1062267"/>
                </a:lnTo>
                <a:lnTo>
                  <a:pt x="869780" y="1053406"/>
                </a:lnTo>
                <a:lnTo>
                  <a:pt x="888613" y="1042585"/>
                </a:lnTo>
                <a:lnTo>
                  <a:pt x="946076" y="999915"/>
                </a:lnTo>
                <a:lnTo>
                  <a:pt x="938385" y="1011953"/>
                </a:lnTo>
                <a:lnTo>
                  <a:pt x="904811" y="1047957"/>
                </a:lnTo>
                <a:close/>
              </a:path>
              <a:path w="1343025" h="1546225">
                <a:moveTo>
                  <a:pt x="632401" y="498859"/>
                </a:moveTo>
                <a:lnTo>
                  <a:pt x="611421" y="514439"/>
                </a:lnTo>
                <a:lnTo>
                  <a:pt x="618642" y="499585"/>
                </a:lnTo>
                <a:lnTo>
                  <a:pt x="626946" y="485510"/>
                </a:lnTo>
                <a:lnTo>
                  <a:pt x="685586" y="404001"/>
                </a:lnTo>
                <a:lnTo>
                  <a:pt x="732342" y="356627"/>
                </a:lnTo>
                <a:lnTo>
                  <a:pt x="905258" y="228225"/>
                </a:lnTo>
                <a:lnTo>
                  <a:pt x="944613" y="206911"/>
                </a:lnTo>
                <a:lnTo>
                  <a:pt x="817545" y="301268"/>
                </a:lnTo>
                <a:lnTo>
                  <a:pt x="779381" y="331189"/>
                </a:lnTo>
                <a:lnTo>
                  <a:pt x="742062" y="362064"/>
                </a:lnTo>
                <a:lnTo>
                  <a:pt x="707430" y="395690"/>
                </a:lnTo>
                <a:lnTo>
                  <a:pt x="675814" y="431822"/>
                </a:lnTo>
                <a:lnTo>
                  <a:pt x="648298" y="471236"/>
                </a:lnTo>
                <a:lnTo>
                  <a:pt x="632401" y="498859"/>
                </a:lnTo>
                <a:close/>
              </a:path>
              <a:path w="1343025" h="1546225">
                <a:moveTo>
                  <a:pt x="1155095" y="298965"/>
                </a:moveTo>
                <a:lnTo>
                  <a:pt x="1149347" y="303233"/>
                </a:lnTo>
                <a:lnTo>
                  <a:pt x="1147607" y="302943"/>
                </a:lnTo>
                <a:lnTo>
                  <a:pt x="1147451" y="299896"/>
                </a:lnTo>
                <a:lnTo>
                  <a:pt x="1146008" y="297804"/>
                </a:lnTo>
                <a:lnTo>
                  <a:pt x="1147381" y="293621"/>
                </a:lnTo>
                <a:lnTo>
                  <a:pt x="1152027" y="287007"/>
                </a:lnTo>
                <a:lnTo>
                  <a:pt x="1184952" y="246739"/>
                </a:lnTo>
                <a:lnTo>
                  <a:pt x="1274823" y="118311"/>
                </a:lnTo>
                <a:lnTo>
                  <a:pt x="1305834" y="76302"/>
                </a:lnTo>
                <a:lnTo>
                  <a:pt x="1212400" y="107718"/>
                </a:lnTo>
                <a:lnTo>
                  <a:pt x="1166087" y="124709"/>
                </a:lnTo>
                <a:lnTo>
                  <a:pt x="1120304" y="142886"/>
                </a:lnTo>
                <a:lnTo>
                  <a:pt x="1029608" y="181761"/>
                </a:lnTo>
                <a:lnTo>
                  <a:pt x="985468" y="203465"/>
                </a:lnTo>
                <a:lnTo>
                  <a:pt x="941890" y="226333"/>
                </a:lnTo>
                <a:lnTo>
                  <a:pt x="898883" y="250360"/>
                </a:lnTo>
                <a:lnTo>
                  <a:pt x="857740" y="274583"/>
                </a:lnTo>
                <a:lnTo>
                  <a:pt x="817545" y="301268"/>
                </a:lnTo>
                <a:lnTo>
                  <a:pt x="944613" y="206911"/>
                </a:lnTo>
                <a:lnTo>
                  <a:pt x="1086292" y="130178"/>
                </a:lnTo>
                <a:lnTo>
                  <a:pt x="1123851" y="108616"/>
                </a:lnTo>
                <a:lnTo>
                  <a:pt x="1162737" y="89232"/>
                </a:lnTo>
                <a:lnTo>
                  <a:pt x="1202141" y="71044"/>
                </a:lnTo>
                <a:lnTo>
                  <a:pt x="1217092" y="64688"/>
                </a:lnTo>
                <a:lnTo>
                  <a:pt x="1156938" y="109356"/>
                </a:lnTo>
                <a:lnTo>
                  <a:pt x="1191284" y="96506"/>
                </a:lnTo>
                <a:lnTo>
                  <a:pt x="1226266" y="84767"/>
                </a:lnTo>
                <a:lnTo>
                  <a:pt x="1260366" y="72100"/>
                </a:lnTo>
                <a:lnTo>
                  <a:pt x="1295098" y="60546"/>
                </a:lnTo>
                <a:lnTo>
                  <a:pt x="1325036" y="38316"/>
                </a:lnTo>
                <a:lnTo>
                  <a:pt x="1342933" y="40844"/>
                </a:lnTo>
                <a:lnTo>
                  <a:pt x="1342752" y="42560"/>
                </a:lnTo>
                <a:lnTo>
                  <a:pt x="1341731" y="44901"/>
                </a:lnTo>
                <a:lnTo>
                  <a:pt x="1341904" y="46354"/>
                </a:lnTo>
                <a:lnTo>
                  <a:pt x="1330611" y="72140"/>
                </a:lnTo>
                <a:lnTo>
                  <a:pt x="1310261" y="87251"/>
                </a:lnTo>
                <a:lnTo>
                  <a:pt x="1280589" y="128267"/>
                </a:lnTo>
                <a:lnTo>
                  <a:pt x="1251973" y="170080"/>
                </a:lnTo>
                <a:lnTo>
                  <a:pt x="1193049" y="251799"/>
                </a:lnTo>
                <a:lnTo>
                  <a:pt x="1246020" y="212465"/>
                </a:lnTo>
                <a:lnTo>
                  <a:pt x="1234244" y="227537"/>
                </a:lnTo>
                <a:lnTo>
                  <a:pt x="1196835" y="264807"/>
                </a:lnTo>
                <a:lnTo>
                  <a:pt x="1155095" y="298965"/>
                </a:lnTo>
                <a:close/>
              </a:path>
              <a:path w="1343025" h="1546225">
                <a:moveTo>
                  <a:pt x="1325036" y="38316"/>
                </a:moveTo>
                <a:lnTo>
                  <a:pt x="1295098" y="60546"/>
                </a:lnTo>
                <a:lnTo>
                  <a:pt x="1280665" y="58609"/>
                </a:lnTo>
                <a:lnTo>
                  <a:pt x="1248888" y="69551"/>
                </a:lnTo>
                <a:lnTo>
                  <a:pt x="1217661" y="81666"/>
                </a:lnTo>
                <a:lnTo>
                  <a:pt x="1187762" y="95958"/>
                </a:lnTo>
                <a:lnTo>
                  <a:pt x="1156938" y="109356"/>
                </a:lnTo>
                <a:lnTo>
                  <a:pt x="1217092" y="64688"/>
                </a:lnTo>
                <a:lnTo>
                  <a:pt x="1242010" y="54094"/>
                </a:lnTo>
                <a:lnTo>
                  <a:pt x="1272284" y="31613"/>
                </a:lnTo>
                <a:lnTo>
                  <a:pt x="1295705" y="34786"/>
                </a:lnTo>
                <a:lnTo>
                  <a:pt x="1296399" y="34270"/>
                </a:lnTo>
                <a:lnTo>
                  <a:pt x="1325036" y="38316"/>
                </a:lnTo>
                <a:close/>
              </a:path>
              <a:path w="1343025" h="1546225">
                <a:moveTo>
                  <a:pt x="644656" y="912114"/>
                </a:moveTo>
                <a:lnTo>
                  <a:pt x="601379" y="871485"/>
                </a:lnTo>
                <a:lnTo>
                  <a:pt x="584669" y="812710"/>
                </a:lnTo>
                <a:lnTo>
                  <a:pt x="575297" y="765886"/>
                </a:lnTo>
                <a:lnTo>
                  <a:pt x="570307" y="718972"/>
                </a:lnTo>
                <a:lnTo>
                  <a:pt x="570439" y="673000"/>
                </a:lnTo>
                <a:lnTo>
                  <a:pt x="574914" y="626967"/>
                </a:lnTo>
                <a:lnTo>
                  <a:pt x="585228" y="582926"/>
                </a:lnTo>
                <a:lnTo>
                  <a:pt x="599847" y="538851"/>
                </a:lnTo>
                <a:lnTo>
                  <a:pt x="583893" y="541207"/>
                </a:lnTo>
                <a:lnTo>
                  <a:pt x="626043" y="509908"/>
                </a:lnTo>
                <a:lnTo>
                  <a:pt x="624453" y="512671"/>
                </a:lnTo>
                <a:lnTo>
                  <a:pt x="638233" y="511929"/>
                </a:lnTo>
                <a:lnTo>
                  <a:pt x="648425" y="512270"/>
                </a:lnTo>
                <a:lnTo>
                  <a:pt x="613985" y="537844"/>
                </a:lnTo>
                <a:lnTo>
                  <a:pt x="599014" y="583762"/>
                </a:lnTo>
                <a:lnTo>
                  <a:pt x="591125" y="630748"/>
                </a:lnTo>
                <a:lnTo>
                  <a:pt x="589957" y="679071"/>
                </a:lnTo>
                <a:lnTo>
                  <a:pt x="592874" y="725943"/>
                </a:lnTo>
                <a:lnTo>
                  <a:pt x="601028" y="773671"/>
                </a:lnTo>
                <a:lnTo>
                  <a:pt x="612542" y="820486"/>
                </a:lnTo>
                <a:lnTo>
                  <a:pt x="627053" y="866657"/>
                </a:lnTo>
                <a:lnTo>
                  <a:pt x="644656" y="912114"/>
                </a:lnTo>
                <a:close/>
              </a:path>
              <a:path w="1343025" h="1546225">
                <a:moveTo>
                  <a:pt x="946076" y="999915"/>
                </a:moveTo>
                <a:lnTo>
                  <a:pt x="888613" y="1042585"/>
                </a:lnTo>
                <a:lnTo>
                  <a:pt x="908898" y="1025940"/>
                </a:lnTo>
                <a:lnTo>
                  <a:pt x="927286" y="1007540"/>
                </a:lnTo>
                <a:lnTo>
                  <a:pt x="941620" y="985823"/>
                </a:lnTo>
                <a:lnTo>
                  <a:pt x="952771" y="963306"/>
                </a:lnTo>
                <a:lnTo>
                  <a:pt x="962833" y="925779"/>
                </a:lnTo>
                <a:lnTo>
                  <a:pt x="965758" y="887225"/>
                </a:lnTo>
                <a:lnTo>
                  <a:pt x="962498" y="848518"/>
                </a:lnTo>
                <a:lnTo>
                  <a:pt x="954006" y="810532"/>
                </a:lnTo>
                <a:lnTo>
                  <a:pt x="938483" y="766693"/>
                </a:lnTo>
                <a:lnTo>
                  <a:pt x="917368" y="723844"/>
                </a:lnTo>
                <a:lnTo>
                  <a:pt x="892065" y="684105"/>
                </a:lnTo>
                <a:lnTo>
                  <a:pt x="861705" y="646539"/>
                </a:lnTo>
                <a:lnTo>
                  <a:pt x="827693" y="613266"/>
                </a:lnTo>
                <a:lnTo>
                  <a:pt x="790675" y="585390"/>
                </a:lnTo>
                <a:lnTo>
                  <a:pt x="749785" y="561970"/>
                </a:lnTo>
                <a:lnTo>
                  <a:pt x="692738" y="542639"/>
                </a:lnTo>
                <a:lnTo>
                  <a:pt x="634300" y="536996"/>
                </a:lnTo>
                <a:lnTo>
                  <a:pt x="627599" y="537226"/>
                </a:lnTo>
                <a:lnTo>
                  <a:pt x="620828" y="537508"/>
                </a:lnTo>
                <a:lnTo>
                  <a:pt x="613985" y="537844"/>
                </a:lnTo>
                <a:lnTo>
                  <a:pt x="648425" y="512270"/>
                </a:lnTo>
                <a:lnTo>
                  <a:pt x="652502" y="512406"/>
                </a:lnTo>
                <a:lnTo>
                  <a:pt x="665712" y="512088"/>
                </a:lnTo>
                <a:lnTo>
                  <a:pt x="680100" y="514059"/>
                </a:lnTo>
                <a:lnTo>
                  <a:pt x="728542" y="519216"/>
                </a:lnTo>
                <a:lnTo>
                  <a:pt x="775744" y="530039"/>
                </a:lnTo>
                <a:lnTo>
                  <a:pt x="822005" y="547888"/>
                </a:lnTo>
                <a:lnTo>
                  <a:pt x="866867" y="573104"/>
                </a:lnTo>
                <a:lnTo>
                  <a:pt x="886541" y="588550"/>
                </a:lnTo>
                <a:lnTo>
                  <a:pt x="862594" y="606332"/>
                </a:lnTo>
                <a:lnTo>
                  <a:pt x="863458" y="607273"/>
                </a:lnTo>
                <a:lnTo>
                  <a:pt x="899162" y="647198"/>
                </a:lnTo>
                <a:lnTo>
                  <a:pt x="930530" y="691925"/>
                </a:lnTo>
                <a:lnTo>
                  <a:pt x="955778" y="739614"/>
                </a:lnTo>
                <a:lnTo>
                  <a:pt x="974408" y="790636"/>
                </a:lnTo>
                <a:lnTo>
                  <a:pt x="984407" y="843321"/>
                </a:lnTo>
                <a:lnTo>
                  <a:pt x="1004739" y="828224"/>
                </a:lnTo>
                <a:lnTo>
                  <a:pt x="1004937" y="831240"/>
                </a:lnTo>
                <a:lnTo>
                  <a:pt x="998810" y="883246"/>
                </a:lnTo>
                <a:lnTo>
                  <a:pt x="985851" y="926087"/>
                </a:lnTo>
                <a:lnTo>
                  <a:pt x="965302" y="969820"/>
                </a:lnTo>
                <a:lnTo>
                  <a:pt x="946076" y="999915"/>
                </a:lnTo>
                <a:close/>
              </a:path>
              <a:path w="1343025" h="1546225">
                <a:moveTo>
                  <a:pt x="1246020" y="212465"/>
                </a:moveTo>
                <a:lnTo>
                  <a:pt x="1193049" y="251799"/>
                </a:lnTo>
                <a:lnTo>
                  <a:pt x="1229004" y="215609"/>
                </a:lnTo>
                <a:lnTo>
                  <a:pt x="1260536" y="176377"/>
                </a:lnTo>
                <a:lnTo>
                  <a:pt x="1287816" y="133973"/>
                </a:lnTo>
                <a:lnTo>
                  <a:pt x="1310261" y="87251"/>
                </a:lnTo>
                <a:lnTo>
                  <a:pt x="1330611" y="72140"/>
                </a:lnTo>
                <a:lnTo>
                  <a:pt x="1320345" y="95582"/>
                </a:lnTo>
                <a:lnTo>
                  <a:pt x="1295559" y="142460"/>
                </a:lnTo>
                <a:lnTo>
                  <a:pt x="1266627" y="186090"/>
                </a:lnTo>
                <a:lnTo>
                  <a:pt x="1246020" y="212465"/>
                </a:lnTo>
                <a:close/>
              </a:path>
              <a:path w="1343025" h="1546225">
                <a:moveTo>
                  <a:pt x="1004739" y="828224"/>
                </a:moveTo>
                <a:lnTo>
                  <a:pt x="984407" y="843321"/>
                </a:lnTo>
                <a:lnTo>
                  <a:pt x="984143" y="822954"/>
                </a:lnTo>
                <a:lnTo>
                  <a:pt x="982112" y="802316"/>
                </a:lnTo>
                <a:lnTo>
                  <a:pt x="974720" y="763513"/>
                </a:lnTo>
                <a:lnTo>
                  <a:pt x="956870" y="716657"/>
                </a:lnTo>
                <a:lnTo>
                  <a:pt x="931852" y="675124"/>
                </a:lnTo>
                <a:lnTo>
                  <a:pt x="900237" y="638490"/>
                </a:lnTo>
                <a:lnTo>
                  <a:pt x="862594" y="606332"/>
                </a:lnTo>
                <a:lnTo>
                  <a:pt x="886541" y="588550"/>
                </a:lnTo>
                <a:lnTo>
                  <a:pt x="942838" y="643239"/>
                </a:lnTo>
                <a:lnTo>
                  <a:pt x="969850" y="684873"/>
                </a:lnTo>
                <a:lnTo>
                  <a:pt x="990159" y="731484"/>
                </a:lnTo>
                <a:lnTo>
                  <a:pt x="1001576" y="779953"/>
                </a:lnTo>
                <a:lnTo>
                  <a:pt x="1004739" y="828224"/>
                </a:lnTo>
                <a:close/>
              </a:path>
              <a:path w="1343025" h="1546225">
                <a:moveTo>
                  <a:pt x="90086" y="1540633"/>
                </a:moveTo>
                <a:lnTo>
                  <a:pt x="82678" y="1546134"/>
                </a:lnTo>
                <a:lnTo>
                  <a:pt x="78627" y="1545978"/>
                </a:lnTo>
                <a:lnTo>
                  <a:pt x="73319" y="1530938"/>
                </a:lnTo>
                <a:lnTo>
                  <a:pt x="68896" y="1516822"/>
                </a:lnTo>
                <a:lnTo>
                  <a:pt x="64603" y="1502609"/>
                </a:lnTo>
                <a:lnTo>
                  <a:pt x="60442" y="1488298"/>
                </a:lnTo>
                <a:lnTo>
                  <a:pt x="82013" y="1472281"/>
                </a:lnTo>
                <a:lnTo>
                  <a:pt x="83810" y="1478855"/>
                </a:lnTo>
                <a:lnTo>
                  <a:pt x="98297" y="1525045"/>
                </a:lnTo>
                <a:lnTo>
                  <a:pt x="96681" y="1532572"/>
                </a:lnTo>
                <a:lnTo>
                  <a:pt x="90086" y="1540633"/>
                </a:lnTo>
                <a:close/>
              </a:path>
            </a:pathLst>
          </a:custGeom>
          <a:solidFill>
            <a:srgbClr val="000000"/>
          </a:solidFill>
        </p:spPr>
        <p:txBody>
          <a:bodyPr wrap="square" lIns="0" tIns="0" rIns="0" bIns="0" rtlCol="0"/>
          <a:lstStyle/>
          <a:p>
            <a:endParaRPr/>
          </a:p>
        </p:txBody>
      </p:sp>
      <p:sp>
        <p:nvSpPr>
          <p:cNvPr id="3" name="object 3"/>
          <p:cNvSpPr/>
          <p:nvPr/>
        </p:nvSpPr>
        <p:spPr>
          <a:xfrm>
            <a:off x="0" y="7218318"/>
            <a:ext cx="1826260" cy="3068955"/>
          </a:xfrm>
          <a:custGeom>
            <a:avLst/>
            <a:gdLst/>
            <a:ahLst/>
            <a:cxnLst/>
            <a:rect l="l" t="t" r="r" b="b"/>
            <a:pathLst>
              <a:path w="1826260" h="3068954">
                <a:moveTo>
                  <a:pt x="946042" y="3068681"/>
                </a:moveTo>
                <a:lnTo>
                  <a:pt x="0" y="3068681"/>
                </a:lnTo>
                <a:lnTo>
                  <a:pt x="0" y="209982"/>
                </a:lnTo>
                <a:lnTo>
                  <a:pt x="360908" y="0"/>
                </a:lnTo>
                <a:lnTo>
                  <a:pt x="1825765" y="852280"/>
                </a:lnTo>
                <a:lnTo>
                  <a:pt x="1825765" y="2556841"/>
                </a:lnTo>
                <a:lnTo>
                  <a:pt x="946042" y="3068681"/>
                </a:lnTo>
                <a:close/>
              </a:path>
            </a:pathLst>
          </a:custGeom>
          <a:solidFill>
            <a:srgbClr val="A5583C"/>
          </a:solidFill>
        </p:spPr>
        <p:txBody>
          <a:bodyPr wrap="square" lIns="0" tIns="0" rIns="0" bIns="0" rtlCol="0"/>
          <a:lstStyle/>
          <a:p>
            <a:endParaRPr/>
          </a:p>
        </p:txBody>
      </p:sp>
      <p:sp>
        <p:nvSpPr>
          <p:cNvPr id="4" name="object 4"/>
          <p:cNvSpPr/>
          <p:nvPr/>
        </p:nvSpPr>
        <p:spPr>
          <a:xfrm>
            <a:off x="2257100" y="8683210"/>
            <a:ext cx="1271270" cy="1479550"/>
          </a:xfrm>
          <a:custGeom>
            <a:avLst/>
            <a:gdLst/>
            <a:ahLst/>
            <a:cxnLst/>
            <a:rect l="l" t="t" r="r" b="b"/>
            <a:pathLst>
              <a:path w="1271270" h="1479550">
                <a:moveTo>
                  <a:pt x="635609" y="1479235"/>
                </a:moveTo>
                <a:lnTo>
                  <a:pt x="0" y="1109427"/>
                </a:lnTo>
                <a:lnTo>
                  <a:pt x="0" y="369808"/>
                </a:lnTo>
                <a:lnTo>
                  <a:pt x="635609" y="0"/>
                </a:lnTo>
                <a:lnTo>
                  <a:pt x="1271218" y="369808"/>
                </a:lnTo>
                <a:lnTo>
                  <a:pt x="1271218" y="1109427"/>
                </a:lnTo>
                <a:lnTo>
                  <a:pt x="635609" y="1479235"/>
                </a:lnTo>
                <a:close/>
              </a:path>
            </a:pathLst>
          </a:custGeom>
          <a:solidFill>
            <a:srgbClr val="000000"/>
          </a:solidFill>
        </p:spPr>
        <p:txBody>
          <a:bodyPr wrap="square" lIns="0" tIns="0" rIns="0" bIns="0" rtlCol="0"/>
          <a:lstStyle/>
          <a:p>
            <a:endParaRPr/>
          </a:p>
        </p:txBody>
      </p:sp>
      <p:grpSp>
        <p:nvGrpSpPr>
          <p:cNvPr id="5" name="object 5"/>
          <p:cNvGrpSpPr/>
          <p:nvPr/>
        </p:nvGrpSpPr>
        <p:grpSpPr>
          <a:xfrm>
            <a:off x="1825765" y="0"/>
            <a:ext cx="16462375" cy="10212705"/>
            <a:chOff x="1825765" y="0"/>
            <a:chExt cx="16462375" cy="10212705"/>
          </a:xfrm>
        </p:grpSpPr>
        <p:sp>
          <p:nvSpPr>
            <p:cNvPr id="6" name="object 6"/>
            <p:cNvSpPr/>
            <p:nvPr/>
          </p:nvSpPr>
          <p:spPr>
            <a:xfrm>
              <a:off x="1825764" y="0"/>
              <a:ext cx="16462375" cy="9258300"/>
            </a:xfrm>
            <a:custGeom>
              <a:avLst/>
              <a:gdLst/>
              <a:ahLst/>
              <a:cxnLst/>
              <a:rect l="l" t="t" r="r" b="b"/>
              <a:pathLst>
                <a:path w="16462375" h="9258300">
                  <a:moveTo>
                    <a:pt x="14872729" y="2139988"/>
                  </a:moveTo>
                  <a:lnTo>
                    <a:pt x="0" y="2139988"/>
                  </a:lnTo>
                  <a:lnTo>
                    <a:pt x="0" y="9258300"/>
                  </a:lnTo>
                  <a:lnTo>
                    <a:pt x="14872729" y="9258300"/>
                  </a:lnTo>
                  <a:lnTo>
                    <a:pt x="14872729" y="2139988"/>
                  </a:lnTo>
                  <a:close/>
                </a:path>
                <a:path w="16462375" h="9258300">
                  <a:moveTo>
                    <a:pt x="16462236" y="0"/>
                  </a:moveTo>
                  <a:lnTo>
                    <a:pt x="15413736" y="0"/>
                  </a:lnTo>
                  <a:lnTo>
                    <a:pt x="15385568" y="39928"/>
                  </a:lnTo>
                  <a:lnTo>
                    <a:pt x="15351582" y="89268"/>
                  </a:lnTo>
                  <a:lnTo>
                    <a:pt x="15316010" y="141909"/>
                  </a:lnTo>
                  <a:lnTo>
                    <a:pt x="15278659" y="198056"/>
                  </a:lnTo>
                  <a:lnTo>
                    <a:pt x="15239365" y="257873"/>
                  </a:lnTo>
                  <a:lnTo>
                    <a:pt x="15197912" y="321538"/>
                  </a:lnTo>
                  <a:lnTo>
                    <a:pt x="15166810" y="371640"/>
                  </a:lnTo>
                  <a:lnTo>
                    <a:pt x="15137803" y="422630"/>
                  </a:lnTo>
                  <a:lnTo>
                    <a:pt x="15110854" y="474421"/>
                  </a:lnTo>
                  <a:lnTo>
                    <a:pt x="15085886" y="526948"/>
                  </a:lnTo>
                  <a:lnTo>
                    <a:pt x="15062823" y="580110"/>
                  </a:lnTo>
                  <a:lnTo>
                    <a:pt x="15041626" y="633844"/>
                  </a:lnTo>
                  <a:lnTo>
                    <a:pt x="15022208" y="688073"/>
                  </a:lnTo>
                  <a:lnTo>
                    <a:pt x="15004517" y="742696"/>
                  </a:lnTo>
                  <a:lnTo>
                    <a:pt x="14988477" y="797661"/>
                  </a:lnTo>
                  <a:lnTo>
                    <a:pt x="14974024" y="852868"/>
                  </a:lnTo>
                  <a:lnTo>
                    <a:pt x="14961108" y="908240"/>
                  </a:lnTo>
                  <a:lnTo>
                    <a:pt x="14949640" y="963714"/>
                  </a:lnTo>
                  <a:lnTo>
                    <a:pt x="14939582" y="1019187"/>
                  </a:lnTo>
                  <a:lnTo>
                    <a:pt x="14930857" y="1074597"/>
                  </a:lnTo>
                  <a:lnTo>
                    <a:pt x="14923389" y="1129855"/>
                  </a:lnTo>
                  <a:lnTo>
                    <a:pt x="14917128" y="1184884"/>
                  </a:lnTo>
                  <a:lnTo>
                    <a:pt x="14912010" y="1239596"/>
                  </a:lnTo>
                  <a:lnTo>
                    <a:pt x="14907959" y="1293939"/>
                  </a:lnTo>
                  <a:lnTo>
                    <a:pt x="14904911" y="1347800"/>
                  </a:lnTo>
                  <a:lnTo>
                    <a:pt x="14902815" y="1401114"/>
                  </a:lnTo>
                  <a:lnTo>
                    <a:pt x="14901583" y="1453807"/>
                  </a:lnTo>
                  <a:lnTo>
                    <a:pt x="14901177" y="1505788"/>
                  </a:lnTo>
                  <a:lnTo>
                    <a:pt x="14901507" y="1556994"/>
                  </a:lnTo>
                  <a:lnTo>
                    <a:pt x="14902523" y="1607324"/>
                  </a:lnTo>
                  <a:lnTo>
                    <a:pt x="14904161" y="1656702"/>
                  </a:lnTo>
                  <a:lnTo>
                    <a:pt x="14906346" y="1705063"/>
                  </a:lnTo>
                  <a:lnTo>
                    <a:pt x="14909013" y="1752333"/>
                  </a:lnTo>
                  <a:lnTo>
                    <a:pt x="14912112" y="1798396"/>
                  </a:lnTo>
                  <a:lnTo>
                    <a:pt x="14915566" y="1843214"/>
                  </a:lnTo>
                  <a:lnTo>
                    <a:pt x="14919313" y="1886673"/>
                  </a:lnTo>
                  <a:lnTo>
                    <a:pt x="14923288" y="1928723"/>
                  </a:lnTo>
                  <a:lnTo>
                    <a:pt x="14927428" y="1969262"/>
                  </a:lnTo>
                  <a:lnTo>
                    <a:pt x="14931657" y="2008225"/>
                  </a:lnTo>
                  <a:lnTo>
                    <a:pt x="14940166" y="2081072"/>
                  </a:lnTo>
                  <a:lnTo>
                    <a:pt x="14952028" y="2176500"/>
                  </a:lnTo>
                  <a:lnTo>
                    <a:pt x="14955482" y="2204301"/>
                  </a:lnTo>
                  <a:lnTo>
                    <a:pt x="14958581" y="2229955"/>
                  </a:lnTo>
                  <a:lnTo>
                    <a:pt x="14961261" y="2253399"/>
                  </a:lnTo>
                  <a:lnTo>
                    <a:pt x="14965287" y="2283117"/>
                  </a:lnTo>
                  <a:lnTo>
                    <a:pt x="14977542" y="2338667"/>
                  </a:lnTo>
                  <a:lnTo>
                    <a:pt x="14995690" y="2390343"/>
                  </a:lnTo>
                  <a:lnTo>
                    <a:pt x="15019998" y="2439784"/>
                  </a:lnTo>
                  <a:lnTo>
                    <a:pt x="15050796" y="2488615"/>
                  </a:lnTo>
                  <a:lnTo>
                    <a:pt x="15088362" y="2538450"/>
                  </a:lnTo>
                  <a:lnTo>
                    <a:pt x="15133003" y="2590901"/>
                  </a:lnTo>
                  <a:lnTo>
                    <a:pt x="15185035" y="2647619"/>
                  </a:lnTo>
                  <a:lnTo>
                    <a:pt x="15213914" y="2678074"/>
                  </a:lnTo>
                  <a:lnTo>
                    <a:pt x="15388451" y="2859481"/>
                  </a:lnTo>
                  <a:lnTo>
                    <a:pt x="15429649" y="2903004"/>
                  </a:lnTo>
                  <a:lnTo>
                    <a:pt x="15473033" y="2949410"/>
                  </a:lnTo>
                  <a:lnTo>
                    <a:pt x="15518638" y="2998914"/>
                  </a:lnTo>
                  <a:lnTo>
                    <a:pt x="15566505" y="3051708"/>
                  </a:lnTo>
                  <a:lnTo>
                    <a:pt x="15616670" y="3107994"/>
                  </a:lnTo>
                  <a:lnTo>
                    <a:pt x="15669171" y="3167989"/>
                  </a:lnTo>
                  <a:lnTo>
                    <a:pt x="15724048" y="3231883"/>
                  </a:lnTo>
                  <a:lnTo>
                    <a:pt x="15781338" y="3299879"/>
                  </a:lnTo>
                  <a:lnTo>
                    <a:pt x="15841079" y="3372180"/>
                  </a:lnTo>
                  <a:lnTo>
                    <a:pt x="15876664" y="3414128"/>
                  </a:lnTo>
                  <a:lnTo>
                    <a:pt x="15913049" y="3454019"/>
                  </a:lnTo>
                  <a:lnTo>
                    <a:pt x="15950197" y="3491890"/>
                  </a:lnTo>
                  <a:lnTo>
                    <a:pt x="15988094" y="3527793"/>
                  </a:lnTo>
                  <a:lnTo>
                    <a:pt x="16026689" y="3561778"/>
                  </a:lnTo>
                  <a:lnTo>
                    <a:pt x="16065970" y="3593871"/>
                  </a:lnTo>
                  <a:lnTo>
                    <a:pt x="16105912" y="3624135"/>
                  </a:lnTo>
                  <a:lnTo>
                    <a:pt x="16146463" y="3652596"/>
                  </a:lnTo>
                  <a:lnTo>
                    <a:pt x="16187623" y="3679317"/>
                  </a:lnTo>
                  <a:lnTo>
                    <a:pt x="16229343" y="3704336"/>
                  </a:lnTo>
                  <a:lnTo>
                    <a:pt x="16271596" y="3727704"/>
                  </a:lnTo>
                  <a:lnTo>
                    <a:pt x="16314369" y="3749459"/>
                  </a:lnTo>
                  <a:lnTo>
                    <a:pt x="16357613" y="3769639"/>
                  </a:lnTo>
                  <a:lnTo>
                    <a:pt x="16401314" y="3788308"/>
                  </a:lnTo>
                  <a:lnTo>
                    <a:pt x="16445433" y="3805491"/>
                  </a:lnTo>
                  <a:lnTo>
                    <a:pt x="16462236" y="3811435"/>
                  </a:lnTo>
                  <a:lnTo>
                    <a:pt x="16462236" y="0"/>
                  </a:lnTo>
                  <a:close/>
                </a:path>
              </a:pathLst>
            </a:custGeom>
            <a:solidFill>
              <a:srgbClr val="A5583C"/>
            </a:solidFill>
          </p:spPr>
          <p:txBody>
            <a:bodyPr wrap="square" lIns="0" tIns="0" rIns="0" bIns="0" rtlCol="0"/>
            <a:lstStyle/>
            <a:p>
              <a:endParaRPr/>
            </a:p>
          </p:txBody>
        </p:sp>
        <p:pic>
          <p:nvPicPr>
            <p:cNvPr id="7" name="object 7"/>
            <p:cNvPicPr/>
            <p:nvPr/>
          </p:nvPicPr>
          <p:blipFill>
            <a:blip r:embed="rId2" cstate="print"/>
            <a:stretch>
              <a:fillRect/>
            </a:stretch>
          </p:blipFill>
          <p:spPr>
            <a:xfrm>
              <a:off x="2042788" y="2479110"/>
              <a:ext cx="14944724" cy="6781799"/>
            </a:xfrm>
            <a:prstGeom prst="rect">
              <a:avLst/>
            </a:prstGeom>
          </p:spPr>
        </p:pic>
        <p:sp>
          <p:nvSpPr>
            <p:cNvPr id="8" name="object 8"/>
            <p:cNvSpPr/>
            <p:nvPr/>
          </p:nvSpPr>
          <p:spPr>
            <a:xfrm>
              <a:off x="16592738" y="8666020"/>
              <a:ext cx="1343025" cy="1546225"/>
            </a:xfrm>
            <a:custGeom>
              <a:avLst/>
              <a:gdLst/>
              <a:ahLst/>
              <a:cxnLst/>
              <a:rect l="l" t="t" r="r" b="b"/>
              <a:pathLst>
                <a:path w="1343025" h="1546225">
                  <a:moveTo>
                    <a:pt x="1272284" y="31613"/>
                  </a:moveTo>
                  <a:lnTo>
                    <a:pt x="1242010" y="54094"/>
                  </a:lnTo>
                  <a:lnTo>
                    <a:pt x="1194433" y="48295"/>
                  </a:lnTo>
                  <a:lnTo>
                    <a:pt x="1098544" y="35660"/>
                  </a:lnTo>
                  <a:lnTo>
                    <a:pt x="1003276" y="24146"/>
                  </a:lnTo>
                  <a:lnTo>
                    <a:pt x="1001173" y="19381"/>
                  </a:lnTo>
                  <a:lnTo>
                    <a:pt x="1004654" y="10469"/>
                  </a:lnTo>
                  <a:lnTo>
                    <a:pt x="1012073" y="3378"/>
                  </a:lnTo>
                  <a:lnTo>
                    <a:pt x="1018753" y="0"/>
                  </a:lnTo>
                  <a:lnTo>
                    <a:pt x="1128994" y="13049"/>
                  </a:lnTo>
                  <a:lnTo>
                    <a:pt x="1239855" y="27221"/>
                  </a:lnTo>
                  <a:lnTo>
                    <a:pt x="1272284" y="31613"/>
                  </a:lnTo>
                  <a:close/>
                </a:path>
                <a:path w="1343025" h="1546225">
                  <a:moveTo>
                    <a:pt x="50495" y="1500430"/>
                  </a:moveTo>
                  <a:lnTo>
                    <a:pt x="45080" y="1502870"/>
                  </a:lnTo>
                  <a:lnTo>
                    <a:pt x="42263" y="1501798"/>
                  </a:lnTo>
                  <a:lnTo>
                    <a:pt x="34124" y="1477786"/>
                  </a:lnTo>
                  <a:lnTo>
                    <a:pt x="20510" y="1430948"/>
                  </a:lnTo>
                  <a:lnTo>
                    <a:pt x="4464" y="1352699"/>
                  </a:lnTo>
                  <a:lnTo>
                    <a:pt x="0" y="1299067"/>
                  </a:lnTo>
                  <a:lnTo>
                    <a:pt x="54" y="1245243"/>
                  </a:lnTo>
                  <a:lnTo>
                    <a:pt x="4378" y="1191413"/>
                  </a:lnTo>
                  <a:lnTo>
                    <a:pt x="12723" y="1137761"/>
                  </a:lnTo>
                  <a:lnTo>
                    <a:pt x="24840" y="1084471"/>
                  </a:lnTo>
                  <a:lnTo>
                    <a:pt x="38322" y="1033332"/>
                  </a:lnTo>
                  <a:lnTo>
                    <a:pt x="55613" y="984109"/>
                  </a:lnTo>
                  <a:lnTo>
                    <a:pt x="75041" y="934882"/>
                  </a:lnTo>
                  <a:lnTo>
                    <a:pt x="97958" y="887809"/>
                  </a:lnTo>
                  <a:lnTo>
                    <a:pt x="122692" y="840970"/>
                  </a:lnTo>
                  <a:lnTo>
                    <a:pt x="150595" y="796522"/>
                  </a:lnTo>
                  <a:lnTo>
                    <a:pt x="180750" y="753565"/>
                  </a:lnTo>
                  <a:lnTo>
                    <a:pt x="212999" y="712218"/>
                  </a:lnTo>
                  <a:lnTo>
                    <a:pt x="248970" y="672852"/>
                  </a:lnTo>
                  <a:lnTo>
                    <a:pt x="289322" y="638143"/>
                  </a:lnTo>
                  <a:lnTo>
                    <a:pt x="333661" y="608382"/>
                  </a:lnTo>
                  <a:lnTo>
                    <a:pt x="380838" y="582841"/>
                  </a:lnTo>
                  <a:lnTo>
                    <a:pt x="391697" y="577941"/>
                  </a:lnTo>
                  <a:lnTo>
                    <a:pt x="288609" y="654491"/>
                  </a:lnTo>
                  <a:lnTo>
                    <a:pt x="261759" y="676010"/>
                  </a:lnTo>
                  <a:lnTo>
                    <a:pt x="227286" y="709518"/>
                  </a:lnTo>
                  <a:lnTo>
                    <a:pt x="197037" y="747799"/>
                  </a:lnTo>
                  <a:lnTo>
                    <a:pt x="169085" y="787537"/>
                  </a:lnTo>
                  <a:lnTo>
                    <a:pt x="143778" y="828475"/>
                  </a:lnTo>
                  <a:lnTo>
                    <a:pt x="117924" y="874565"/>
                  </a:lnTo>
                  <a:lnTo>
                    <a:pt x="95500" y="922854"/>
                  </a:lnTo>
                  <a:lnTo>
                    <a:pt x="75075" y="971239"/>
                  </a:lnTo>
                  <a:lnTo>
                    <a:pt x="57492" y="1020678"/>
                  </a:lnTo>
                  <a:lnTo>
                    <a:pt x="43593" y="1072127"/>
                  </a:lnTo>
                  <a:lnTo>
                    <a:pt x="31948" y="1123485"/>
                  </a:lnTo>
                  <a:lnTo>
                    <a:pt x="23399" y="1175707"/>
                  </a:lnTo>
                  <a:lnTo>
                    <a:pt x="18712" y="1225061"/>
                  </a:lnTo>
                  <a:lnTo>
                    <a:pt x="18828" y="1274012"/>
                  </a:lnTo>
                  <a:lnTo>
                    <a:pt x="23402" y="1322817"/>
                  </a:lnTo>
                  <a:lnTo>
                    <a:pt x="32086" y="1371733"/>
                  </a:lnTo>
                  <a:lnTo>
                    <a:pt x="43018" y="1418980"/>
                  </a:lnTo>
                  <a:lnTo>
                    <a:pt x="64587" y="1402964"/>
                  </a:lnTo>
                  <a:lnTo>
                    <a:pt x="70869" y="1431518"/>
                  </a:lnTo>
                  <a:lnTo>
                    <a:pt x="82013" y="1472281"/>
                  </a:lnTo>
                  <a:lnTo>
                    <a:pt x="60442" y="1488298"/>
                  </a:lnTo>
                  <a:lnTo>
                    <a:pt x="55960" y="1494790"/>
                  </a:lnTo>
                  <a:lnTo>
                    <a:pt x="50495" y="1500430"/>
                  </a:lnTo>
                  <a:close/>
                </a:path>
                <a:path w="1343025" h="1546225">
                  <a:moveTo>
                    <a:pt x="437536" y="558139"/>
                  </a:moveTo>
                  <a:lnTo>
                    <a:pt x="377887" y="602433"/>
                  </a:lnTo>
                  <a:lnTo>
                    <a:pt x="316995" y="634994"/>
                  </a:lnTo>
                  <a:lnTo>
                    <a:pt x="288609" y="654491"/>
                  </a:lnTo>
                  <a:lnTo>
                    <a:pt x="391697" y="577941"/>
                  </a:lnTo>
                  <a:lnTo>
                    <a:pt x="429703" y="560792"/>
                  </a:lnTo>
                  <a:lnTo>
                    <a:pt x="437536" y="558139"/>
                  </a:lnTo>
                  <a:close/>
                </a:path>
                <a:path w="1343025" h="1546225">
                  <a:moveTo>
                    <a:pt x="64587" y="1402964"/>
                  </a:moveTo>
                  <a:lnTo>
                    <a:pt x="43018" y="1418980"/>
                  </a:lnTo>
                  <a:lnTo>
                    <a:pt x="35134" y="1371052"/>
                  </a:lnTo>
                  <a:lnTo>
                    <a:pt x="30024" y="1322645"/>
                  </a:lnTo>
                  <a:lnTo>
                    <a:pt x="27601" y="1273825"/>
                  </a:lnTo>
                  <a:lnTo>
                    <a:pt x="28535" y="1225676"/>
                  </a:lnTo>
                  <a:lnTo>
                    <a:pt x="32740" y="1178262"/>
                  </a:lnTo>
                  <a:lnTo>
                    <a:pt x="39370" y="1130628"/>
                  </a:lnTo>
                  <a:lnTo>
                    <a:pt x="49098" y="1083859"/>
                  </a:lnTo>
                  <a:lnTo>
                    <a:pt x="61835" y="1038018"/>
                  </a:lnTo>
                  <a:lnTo>
                    <a:pt x="76737" y="992151"/>
                  </a:lnTo>
                  <a:lnTo>
                    <a:pt x="94476" y="947342"/>
                  </a:lnTo>
                  <a:lnTo>
                    <a:pt x="114963" y="903655"/>
                  </a:lnTo>
                  <a:lnTo>
                    <a:pt x="138113" y="861156"/>
                  </a:lnTo>
                  <a:lnTo>
                    <a:pt x="163080" y="818888"/>
                  </a:lnTo>
                  <a:lnTo>
                    <a:pt x="191294" y="778955"/>
                  </a:lnTo>
                  <a:lnTo>
                    <a:pt x="221151" y="739384"/>
                  </a:lnTo>
                  <a:lnTo>
                    <a:pt x="255162" y="701473"/>
                  </a:lnTo>
                  <a:lnTo>
                    <a:pt x="292846" y="665582"/>
                  </a:lnTo>
                  <a:lnTo>
                    <a:pt x="334434" y="633118"/>
                  </a:lnTo>
                  <a:lnTo>
                    <a:pt x="377887" y="602433"/>
                  </a:lnTo>
                  <a:lnTo>
                    <a:pt x="437536" y="558139"/>
                  </a:lnTo>
                  <a:lnTo>
                    <a:pt x="476703" y="544874"/>
                  </a:lnTo>
                  <a:lnTo>
                    <a:pt x="320480" y="660880"/>
                  </a:lnTo>
                  <a:lnTo>
                    <a:pt x="283039" y="693427"/>
                  </a:lnTo>
                  <a:lnTo>
                    <a:pt x="247543" y="727695"/>
                  </a:lnTo>
                  <a:lnTo>
                    <a:pt x="215447" y="765765"/>
                  </a:lnTo>
                  <a:lnTo>
                    <a:pt x="185179" y="805642"/>
                  </a:lnTo>
                  <a:lnTo>
                    <a:pt x="157436" y="848389"/>
                  </a:lnTo>
                  <a:lnTo>
                    <a:pt x="131633" y="892858"/>
                  </a:lnTo>
                  <a:lnTo>
                    <a:pt x="110074" y="940504"/>
                  </a:lnTo>
                  <a:lnTo>
                    <a:pt x="90650" y="988147"/>
                  </a:lnTo>
                  <a:lnTo>
                    <a:pt x="75035" y="1037707"/>
                  </a:lnTo>
                  <a:lnTo>
                    <a:pt x="62637" y="1088042"/>
                  </a:lnTo>
                  <a:lnTo>
                    <a:pt x="53615" y="1139033"/>
                  </a:lnTo>
                  <a:lnTo>
                    <a:pt x="48132" y="1190560"/>
                  </a:lnTo>
                  <a:lnTo>
                    <a:pt x="46267" y="1239401"/>
                  </a:lnTo>
                  <a:lnTo>
                    <a:pt x="47550" y="1287485"/>
                  </a:lnTo>
                  <a:lnTo>
                    <a:pt x="52569" y="1335959"/>
                  </a:lnTo>
                  <a:lnTo>
                    <a:pt x="60399" y="1383928"/>
                  </a:lnTo>
                  <a:lnTo>
                    <a:pt x="64587" y="1402964"/>
                  </a:lnTo>
                  <a:close/>
                </a:path>
                <a:path w="1343025" h="1546225">
                  <a:moveTo>
                    <a:pt x="603524" y="501320"/>
                  </a:moveTo>
                  <a:lnTo>
                    <a:pt x="581146" y="517937"/>
                  </a:lnTo>
                  <a:lnTo>
                    <a:pt x="588950" y="504233"/>
                  </a:lnTo>
                  <a:lnTo>
                    <a:pt x="597104" y="490269"/>
                  </a:lnTo>
                  <a:lnTo>
                    <a:pt x="647560" y="421165"/>
                  </a:lnTo>
                  <a:lnTo>
                    <a:pt x="683654" y="383290"/>
                  </a:lnTo>
                  <a:lnTo>
                    <a:pt x="723293" y="349109"/>
                  </a:lnTo>
                  <a:lnTo>
                    <a:pt x="764725" y="316762"/>
                  </a:lnTo>
                  <a:lnTo>
                    <a:pt x="807710" y="286424"/>
                  </a:lnTo>
                  <a:lnTo>
                    <a:pt x="897387" y="232488"/>
                  </a:lnTo>
                  <a:lnTo>
                    <a:pt x="905258" y="228225"/>
                  </a:lnTo>
                  <a:lnTo>
                    <a:pt x="732342" y="356627"/>
                  </a:lnTo>
                  <a:lnTo>
                    <a:pt x="692572" y="390904"/>
                  </a:lnTo>
                  <a:lnTo>
                    <a:pt x="655799" y="427702"/>
                  </a:lnTo>
                  <a:lnTo>
                    <a:pt x="623260" y="467683"/>
                  </a:lnTo>
                  <a:lnTo>
                    <a:pt x="603524" y="501320"/>
                  </a:lnTo>
                  <a:close/>
                </a:path>
                <a:path w="1343025" h="1546225">
                  <a:moveTo>
                    <a:pt x="904811" y="1047957"/>
                  </a:moveTo>
                  <a:lnTo>
                    <a:pt x="865804" y="1075340"/>
                  </a:lnTo>
                  <a:lnTo>
                    <a:pt x="821831" y="1090593"/>
                  </a:lnTo>
                  <a:lnTo>
                    <a:pt x="774872" y="1092245"/>
                  </a:lnTo>
                  <a:lnTo>
                    <a:pt x="770101" y="1091042"/>
                  </a:lnTo>
                  <a:lnTo>
                    <a:pt x="766321" y="1090685"/>
                  </a:lnTo>
                  <a:lnTo>
                    <a:pt x="761888" y="1089231"/>
                  </a:lnTo>
                  <a:lnTo>
                    <a:pt x="758527" y="1088563"/>
                  </a:lnTo>
                  <a:lnTo>
                    <a:pt x="755223" y="1087853"/>
                  </a:lnTo>
                  <a:lnTo>
                    <a:pt x="705344" y="1064781"/>
                  </a:lnTo>
                  <a:lnTo>
                    <a:pt x="666398" y="1035172"/>
                  </a:lnTo>
                  <a:lnTo>
                    <a:pt x="633308" y="998052"/>
                  </a:lnTo>
                  <a:lnTo>
                    <a:pt x="605728" y="955257"/>
                  </a:lnTo>
                  <a:lnTo>
                    <a:pt x="584074" y="909644"/>
                  </a:lnTo>
                  <a:lnTo>
                    <a:pt x="567245" y="862031"/>
                  </a:lnTo>
                  <a:lnTo>
                    <a:pt x="554897" y="814253"/>
                  </a:lnTo>
                  <a:lnTo>
                    <a:pt x="546109" y="759087"/>
                  </a:lnTo>
                  <a:lnTo>
                    <a:pt x="542228" y="703440"/>
                  </a:lnTo>
                  <a:lnTo>
                    <a:pt x="544943" y="649223"/>
                  </a:lnTo>
                  <a:lnTo>
                    <a:pt x="553669" y="595288"/>
                  </a:lnTo>
                  <a:lnTo>
                    <a:pt x="570095" y="543544"/>
                  </a:lnTo>
                  <a:lnTo>
                    <a:pt x="527816" y="554375"/>
                  </a:lnTo>
                  <a:lnTo>
                    <a:pt x="485769" y="568197"/>
                  </a:lnTo>
                  <a:lnTo>
                    <a:pt x="445044" y="585783"/>
                  </a:lnTo>
                  <a:lnTo>
                    <a:pt x="405217" y="605866"/>
                  </a:lnTo>
                  <a:lnTo>
                    <a:pt x="361439" y="632047"/>
                  </a:lnTo>
                  <a:lnTo>
                    <a:pt x="320480" y="660880"/>
                  </a:lnTo>
                  <a:lnTo>
                    <a:pt x="476703" y="544874"/>
                  </a:lnTo>
                  <a:lnTo>
                    <a:pt x="480620" y="543547"/>
                  </a:lnTo>
                  <a:lnTo>
                    <a:pt x="531683" y="529357"/>
                  </a:lnTo>
                  <a:lnTo>
                    <a:pt x="581146" y="517937"/>
                  </a:lnTo>
                  <a:lnTo>
                    <a:pt x="603524" y="501320"/>
                  </a:lnTo>
                  <a:lnTo>
                    <a:pt x="596946" y="512532"/>
                  </a:lnTo>
                  <a:lnTo>
                    <a:pt x="595909" y="513302"/>
                  </a:lnTo>
                  <a:lnTo>
                    <a:pt x="595658" y="515071"/>
                  </a:lnTo>
                  <a:lnTo>
                    <a:pt x="594630" y="515834"/>
                  </a:lnTo>
                  <a:lnTo>
                    <a:pt x="600772" y="516019"/>
                  </a:lnTo>
                  <a:lnTo>
                    <a:pt x="611421" y="514439"/>
                  </a:lnTo>
                  <a:lnTo>
                    <a:pt x="632401" y="498859"/>
                  </a:lnTo>
                  <a:lnTo>
                    <a:pt x="626043" y="509908"/>
                  </a:lnTo>
                  <a:lnTo>
                    <a:pt x="583893" y="541207"/>
                  </a:lnTo>
                  <a:lnTo>
                    <a:pt x="570354" y="587644"/>
                  </a:lnTo>
                  <a:lnTo>
                    <a:pt x="562419" y="634664"/>
                  </a:lnTo>
                  <a:lnTo>
                    <a:pt x="560735" y="683370"/>
                  </a:lnTo>
                  <a:lnTo>
                    <a:pt x="564431" y="732826"/>
                  </a:lnTo>
                  <a:lnTo>
                    <a:pt x="571883" y="781076"/>
                  </a:lnTo>
                  <a:lnTo>
                    <a:pt x="582978" y="828202"/>
                  </a:lnTo>
                  <a:lnTo>
                    <a:pt x="596847" y="873268"/>
                  </a:lnTo>
                  <a:lnTo>
                    <a:pt x="614138" y="914211"/>
                  </a:lnTo>
                  <a:lnTo>
                    <a:pt x="622018" y="928924"/>
                  </a:lnTo>
                  <a:lnTo>
                    <a:pt x="644656" y="912114"/>
                  </a:lnTo>
                  <a:lnTo>
                    <a:pt x="645132" y="913343"/>
                  </a:lnTo>
                  <a:lnTo>
                    <a:pt x="667934" y="961266"/>
                  </a:lnTo>
                  <a:lnTo>
                    <a:pt x="697688" y="1007192"/>
                  </a:lnTo>
                  <a:lnTo>
                    <a:pt x="732832" y="1042788"/>
                  </a:lnTo>
                  <a:lnTo>
                    <a:pt x="776350" y="1065837"/>
                  </a:lnTo>
                  <a:lnTo>
                    <a:pt x="777865" y="1066294"/>
                  </a:lnTo>
                  <a:lnTo>
                    <a:pt x="778353" y="1065932"/>
                  </a:lnTo>
                  <a:lnTo>
                    <a:pt x="779557" y="1066620"/>
                  </a:lnTo>
                  <a:lnTo>
                    <a:pt x="786296" y="1067943"/>
                  </a:lnTo>
                  <a:lnTo>
                    <a:pt x="792474" y="1068101"/>
                  </a:lnTo>
                  <a:lnTo>
                    <a:pt x="799609" y="1069130"/>
                  </a:lnTo>
                  <a:lnTo>
                    <a:pt x="806192" y="1068987"/>
                  </a:lnTo>
                  <a:lnTo>
                    <a:pt x="813819" y="1069651"/>
                  </a:lnTo>
                  <a:lnTo>
                    <a:pt x="821009" y="1069058"/>
                  </a:lnTo>
                  <a:lnTo>
                    <a:pt x="827636" y="1067301"/>
                  </a:lnTo>
                  <a:lnTo>
                    <a:pt x="834956" y="1066611"/>
                  </a:lnTo>
                  <a:lnTo>
                    <a:pt x="841902" y="1064616"/>
                  </a:lnTo>
                  <a:lnTo>
                    <a:pt x="849326" y="1062267"/>
                  </a:lnTo>
                  <a:lnTo>
                    <a:pt x="869780" y="1053406"/>
                  </a:lnTo>
                  <a:lnTo>
                    <a:pt x="888613" y="1042585"/>
                  </a:lnTo>
                  <a:lnTo>
                    <a:pt x="946076" y="999915"/>
                  </a:lnTo>
                  <a:lnTo>
                    <a:pt x="938385" y="1011953"/>
                  </a:lnTo>
                  <a:lnTo>
                    <a:pt x="904811" y="1047957"/>
                  </a:lnTo>
                  <a:close/>
                </a:path>
                <a:path w="1343025" h="1546225">
                  <a:moveTo>
                    <a:pt x="632401" y="498859"/>
                  </a:moveTo>
                  <a:lnTo>
                    <a:pt x="611421" y="514439"/>
                  </a:lnTo>
                  <a:lnTo>
                    <a:pt x="618642" y="499585"/>
                  </a:lnTo>
                  <a:lnTo>
                    <a:pt x="626946" y="485510"/>
                  </a:lnTo>
                  <a:lnTo>
                    <a:pt x="685586" y="404001"/>
                  </a:lnTo>
                  <a:lnTo>
                    <a:pt x="732342" y="356627"/>
                  </a:lnTo>
                  <a:lnTo>
                    <a:pt x="905258" y="228225"/>
                  </a:lnTo>
                  <a:lnTo>
                    <a:pt x="944613" y="206911"/>
                  </a:lnTo>
                  <a:lnTo>
                    <a:pt x="817545" y="301268"/>
                  </a:lnTo>
                  <a:lnTo>
                    <a:pt x="779381" y="331189"/>
                  </a:lnTo>
                  <a:lnTo>
                    <a:pt x="742062" y="362064"/>
                  </a:lnTo>
                  <a:lnTo>
                    <a:pt x="707430" y="395690"/>
                  </a:lnTo>
                  <a:lnTo>
                    <a:pt x="675814" y="431822"/>
                  </a:lnTo>
                  <a:lnTo>
                    <a:pt x="648298" y="471236"/>
                  </a:lnTo>
                  <a:lnTo>
                    <a:pt x="632401" y="498859"/>
                  </a:lnTo>
                  <a:close/>
                </a:path>
                <a:path w="1343025" h="1546225">
                  <a:moveTo>
                    <a:pt x="1155095" y="298965"/>
                  </a:moveTo>
                  <a:lnTo>
                    <a:pt x="1149347" y="303233"/>
                  </a:lnTo>
                  <a:lnTo>
                    <a:pt x="1147607" y="302943"/>
                  </a:lnTo>
                  <a:lnTo>
                    <a:pt x="1147451" y="299896"/>
                  </a:lnTo>
                  <a:lnTo>
                    <a:pt x="1146008" y="297804"/>
                  </a:lnTo>
                  <a:lnTo>
                    <a:pt x="1147381" y="293621"/>
                  </a:lnTo>
                  <a:lnTo>
                    <a:pt x="1152027" y="287007"/>
                  </a:lnTo>
                  <a:lnTo>
                    <a:pt x="1184952" y="246739"/>
                  </a:lnTo>
                  <a:lnTo>
                    <a:pt x="1274823" y="118311"/>
                  </a:lnTo>
                  <a:lnTo>
                    <a:pt x="1305834" y="76302"/>
                  </a:lnTo>
                  <a:lnTo>
                    <a:pt x="1212400" y="107718"/>
                  </a:lnTo>
                  <a:lnTo>
                    <a:pt x="1166087" y="124709"/>
                  </a:lnTo>
                  <a:lnTo>
                    <a:pt x="1120304" y="142886"/>
                  </a:lnTo>
                  <a:lnTo>
                    <a:pt x="1029608" y="181761"/>
                  </a:lnTo>
                  <a:lnTo>
                    <a:pt x="985468" y="203465"/>
                  </a:lnTo>
                  <a:lnTo>
                    <a:pt x="941890" y="226333"/>
                  </a:lnTo>
                  <a:lnTo>
                    <a:pt x="898883" y="250360"/>
                  </a:lnTo>
                  <a:lnTo>
                    <a:pt x="857740" y="274583"/>
                  </a:lnTo>
                  <a:lnTo>
                    <a:pt x="817545" y="301268"/>
                  </a:lnTo>
                  <a:lnTo>
                    <a:pt x="944613" y="206911"/>
                  </a:lnTo>
                  <a:lnTo>
                    <a:pt x="1086292" y="130178"/>
                  </a:lnTo>
                  <a:lnTo>
                    <a:pt x="1123851" y="108616"/>
                  </a:lnTo>
                  <a:lnTo>
                    <a:pt x="1162737" y="89232"/>
                  </a:lnTo>
                  <a:lnTo>
                    <a:pt x="1202141" y="71044"/>
                  </a:lnTo>
                  <a:lnTo>
                    <a:pt x="1217092" y="64688"/>
                  </a:lnTo>
                  <a:lnTo>
                    <a:pt x="1156938" y="109356"/>
                  </a:lnTo>
                  <a:lnTo>
                    <a:pt x="1191284" y="96506"/>
                  </a:lnTo>
                  <a:lnTo>
                    <a:pt x="1226266" y="84767"/>
                  </a:lnTo>
                  <a:lnTo>
                    <a:pt x="1260366" y="72100"/>
                  </a:lnTo>
                  <a:lnTo>
                    <a:pt x="1295098" y="60546"/>
                  </a:lnTo>
                  <a:lnTo>
                    <a:pt x="1325036" y="38316"/>
                  </a:lnTo>
                  <a:lnTo>
                    <a:pt x="1342933" y="40844"/>
                  </a:lnTo>
                  <a:lnTo>
                    <a:pt x="1342752" y="42560"/>
                  </a:lnTo>
                  <a:lnTo>
                    <a:pt x="1341731" y="44901"/>
                  </a:lnTo>
                  <a:lnTo>
                    <a:pt x="1341904" y="46354"/>
                  </a:lnTo>
                  <a:lnTo>
                    <a:pt x="1330611" y="72140"/>
                  </a:lnTo>
                  <a:lnTo>
                    <a:pt x="1310261" y="87251"/>
                  </a:lnTo>
                  <a:lnTo>
                    <a:pt x="1280589" y="128267"/>
                  </a:lnTo>
                  <a:lnTo>
                    <a:pt x="1251973" y="170080"/>
                  </a:lnTo>
                  <a:lnTo>
                    <a:pt x="1193049" y="251799"/>
                  </a:lnTo>
                  <a:lnTo>
                    <a:pt x="1246020" y="212465"/>
                  </a:lnTo>
                  <a:lnTo>
                    <a:pt x="1234244" y="227537"/>
                  </a:lnTo>
                  <a:lnTo>
                    <a:pt x="1196835" y="264807"/>
                  </a:lnTo>
                  <a:lnTo>
                    <a:pt x="1155095" y="298965"/>
                  </a:lnTo>
                  <a:close/>
                </a:path>
                <a:path w="1343025" h="1546225">
                  <a:moveTo>
                    <a:pt x="1325036" y="38316"/>
                  </a:moveTo>
                  <a:lnTo>
                    <a:pt x="1295098" y="60546"/>
                  </a:lnTo>
                  <a:lnTo>
                    <a:pt x="1280665" y="58609"/>
                  </a:lnTo>
                  <a:lnTo>
                    <a:pt x="1248888" y="69551"/>
                  </a:lnTo>
                  <a:lnTo>
                    <a:pt x="1217661" y="81666"/>
                  </a:lnTo>
                  <a:lnTo>
                    <a:pt x="1187762" y="95958"/>
                  </a:lnTo>
                  <a:lnTo>
                    <a:pt x="1156938" y="109356"/>
                  </a:lnTo>
                  <a:lnTo>
                    <a:pt x="1217092" y="64688"/>
                  </a:lnTo>
                  <a:lnTo>
                    <a:pt x="1242010" y="54094"/>
                  </a:lnTo>
                  <a:lnTo>
                    <a:pt x="1272284" y="31613"/>
                  </a:lnTo>
                  <a:lnTo>
                    <a:pt x="1295705" y="34786"/>
                  </a:lnTo>
                  <a:lnTo>
                    <a:pt x="1296399" y="34270"/>
                  </a:lnTo>
                  <a:lnTo>
                    <a:pt x="1325036" y="38316"/>
                  </a:lnTo>
                  <a:close/>
                </a:path>
                <a:path w="1343025" h="1546225">
                  <a:moveTo>
                    <a:pt x="644656" y="912114"/>
                  </a:moveTo>
                  <a:lnTo>
                    <a:pt x="601379" y="871485"/>
                  </a:lnTo>
                  <a:lnTo>
                    <a:pt x="584669" y="812710"/>
                  </a:lnTo>
                  <a:lnTo>
                    <a:pt x="575297" y="765886"/>
                  </a:lnTo>
                  <a:lnTo>
                    <a:pt x="570307" y="718972"/>
                  </a:lnTo>
                  <a:lnTo>
                    <a:pt x="570439" y="673000"/>
                  </a:lnTo>
                  <a:lnTo>
                    <a:pt x="574914" y="626967"/>
                  </a:lnTo>
                  <a:lnTo>
                    <a:pt x="585228" y="582926"/>
                  </a:lnTo>
                  <a:lnTo>
                    <a:pt x="599847" y="538851"/>
                  </a:lnTo>
                  <a:lnTo>
                    <a:pt x="583893" y="541207"/>
                  </a:lnTo>
                  <a:lnTo>
                    <a:pt x="626043" y="509908"/>
                  </a:lnTo>
                  <a:lnTo>
                    <a:pt x="624453" y="512671"/>
                  </a:lnTo>
                  <a:lnTo>
                    <a:pt x="638233" y="511929"/>
                  </a:lnTo>
                  <a:lnTo>
                    <a:pt x="648425" y="512270"/>
                  </a:lnTo>
                  <a:lnTo>
                    <a:pt x="613985" y="537844"/>
                  </a:lnTo>
                  <a:lnTo>
                    <a:pt x="599014" y="583762"/>
                  </a:lnTo>
                  <a:lnTo>
                    <a:pt x="591125" y="630748"/>
                  </a:lnTo>
                  <a:lnTo>
                    <a:pt x="589957" y="679071"/>
                  </a:lnTo>
                  <a:lnTo>
                    <a:pt x="592874" y="725943"/>
                  </a:lnTo>
                  <a:lnTo>
                    <a:pt x="601028" y="773671"/>
                  </a:lnTo>
                  <a:lnTo>
                    <a:pt x="612542" y="820486"/>
                  </a:lnTo>
                  <a:lnTo>
                    <a:pt x="627053" y="866657"/>
                  </a:lnTo>
                  <a:lnTo>
                    <a:pt x="644656" y="912114"/>
                  </a:lnTo>
                  <a:close/>
                </a:path>
                <a:path w="1343025" h="1546225">
                  <a:moveTo>
                    <a:pt x="946076" y="999915"/>
                  </a:moveTo>
                  <a:lnTo>
                    <a:pt x="888613" y="1042585"/>
                  </a:lnTo>
                  <a:lnTo>
                    <a:pt x="908898" y="1025940"/>
                  </a:lnTo>
                  <a:lnTo>
                    <a:pt x="927286" y="1007540"/>
                  </a:lnTo>
                  <a:lnTo>
                    <a:pt x="941620" y="985823"/>
                  </a:lnTo>
                  <a:lnTo>
                    <a:pt x="952771" y="963306"/>
                  </a:lnTo>
                  <a:lnTo>
                    <a:pt x="962833" y="925779"/>
                  </a:lnTo>
                  <a:lnTo>
                    <a:pt x="965758" y="887225"/>
                  </a:lnTo>
                  <a:lnTo>
                    <a:pt x="962498" y="848518"/>
                  </a:lnTo>
                  <a:lnTo>
                    <a:pt x="954006" y="810532"/>
                  </a:lnTo>
                  <a:lnTo>
                    <a:pt x="938483" y="766693"/>
                  </a:lnTo>
                  <a:lnTo>
                    <a:pt x="917368" y="723844"/>
                  </a:lnTo>
                  <a:lnTo>
                    <a:pt x="892065" y="684105"/>
                  </a:lnTo>
                  <a:lnTo>
                    <a:pt x="861705" y="646539"/>
                  </a:lnTo>
                  <a:lnTo>
                    <a:pt x="827693" y="613266"/>
                  </a:lnTo>
                  <a:lnTo>
                    <a:pt x="790675" y="585390"/>
                  </a:lnTo>
                  <a:lnTo>
                    <a:pt x="749785" y="561970"/>
                  </a:lnTo>
                  <a:lnTo>
                    <a:pt x="692738" y="542639"/>
                  </a:lnTo>
                  <a:lnTo>
                    <a:pt x="634300" y="536996"/>
                  </a:lnTo>
                  <a:lnTo>
                    <a:pt x="627599" y="537226"/>
                  </a:lnTo>
                  <a:lnTo>
                    <a:pt x="620828" y="537508"/>
                  </a:lnTo>
                  <a:lnTo>
                    <a:pt x="613985" y="537844"/>
                  </a:lnTo>
                  <a:lnTo>
                    <a:pt x="648425" y="512270"/>
                  </a:lnTo>
                  <a:lnTo>
                    <a:pt x="652502" y="512406"/>
                  </a:lnTo>
                  <a:lnTo>
                    <a:pt x="665712" y="512088"/>
                  </a:lnTo>
                  <a:lnTo>
                    <a:pt x="680100" y="514059"/>
                  </a:lnTo>
                  <a:lnTo>
                    <a:pt x="728542" y="519216"/>
                  </a:lnTo>
                  <a:lnTo>
                    <a:pt x="775744" y="530039"/>
                  </a:lnTo>
                  <a:lnTo>
                    <a:pt x="822005" y="547888"/>
                  </a:lnTo>
                  <a:lnTo>
                    <a:pt x="866867" y="573104"/>
                  </a:lnTo>
                  <a:lnTo>
                    <a:pt x="886541" y="588550"/>
                  </a:lnTo>
                  <a:lnTo>
                    <a:pt x="862594" y="606332"/>
                  </a:lnTo>
                  <a:lnTo>
                    <a:pt x="863458" y="607273"/>
                  </a:lnTo>
                  <a:lnTo>
                    <a:pt x="899162" y="647198"/>
                  </a:lnTo>
                  <a:lnTo>
                    <a:pt x="930530" y="691925"/>
                  </a:lnTo>
                  <a:lnTo>
                    <a:pt x="955778" y="739614"/>
                  </a:lnTo>
                  <a:lnTo>
                    <a:pt x="974408" y="790636"/>
                  </a:lnTo>
                  <a:lnTo>
                    <a:pt x="984407" y="843321"/>
                  </a:lnTo>
                  <a:lnTo>
                    <a:pt x="1004739" y="828224"/>
                  </a:lnTo>
                  <a:lnTo>
                    <a:pt x="1004937" y="831240"/>
                  </a:lnTo>
                  <a:lnTo>
                    <a:pt x="998810" y="883246"/>
                  </a:lnTo>
                  <a:lnTo>
                    <a:pt x="985851" y="926087"/>
                  </a:lnTo>
                  <a:lnTo>
                    <a:pt x="965302" y="969820"/>
                  </a:lnTo>
                  <a:lnTo>
                    <a:pt x="946076" y="999915"/>
                  </a:lnTo>
                  <a:close/>
                </a:path>
                <a:path w="1343025" h="1546225">
                  <a:moveTo>
                    <a:pt x="1246020" y="212465"/>
                  </a:moveTo>
                  <a:lnTo>
                    <a:pt x="1193049" y="251799"/>
                  </a:lnTo>
                  <a:lnTo>
                    <a:pt x="1229004" y="215609"/>
                  </a:lnTo>
                  <a:lnTo>
                    <a:pt x="1260536" y="176377"/>
                  </a:lnTo>
                  <a:lnTo>
                    <a:pt x="1287816" y="133973"/>
                  </a:lnTo>
                  <a:lnTo>
                    <a:pt x="1310261" y="87251"/>
                  </a:lnTo>
                  <a:lnTo>
                    <a:pt x="1330611" y="72140"/>
                  </a:lnTo>
                  <a:lnTo>
                    <a:pt x="1320345" y="95582"/>
                  </a:lnTo>
                  <a:lnTo>
                    <a:pt x="1295559" y="142460"/>
                  </a:lnTo>
                  <a:lnTo>
                    <a:pt x="1266627" y="186090"/>
                  </a:lnTo>
                  <a:lnTo>
                    <a:pt x="1246020" y="212465"/>
                  </a:lnTo>
                  <a:close/>
                </a:path>
                <a:path w="1343025" h="1546225">
                  <a:moveTo>
                    <a:pt x="1004739" y="828224"/>
                  </a:moveTo>
                  <a:lnTo>
                    <a:pt x="984407" y="843321"/>
                  </a:lnTo>
                  <a:lnTo>
                    <a:pt x="984143" y="822954"/>
                  </a:lnTo>
                  <a:lnTo>
                    <a:pt x="982112" y="802316"/>
                  </a:lnTo>
                  <a:lnTo>
                    <a:pt x="974720" y="763513"/>
                  </a:lnTo>
                  <a:lnTo>
                    <a:pt x="956870" y="716657"/>
                  </a:lnTo>
                  <a:lnTo>
                    <a:pt x="931852" y="675124"/>
                  </a:lnTo>
                  <a:lnTo>
                    <a:pt x="900237" y="638490"/>
                  </a:lnTo>
                  <a:lnTo>
                    <a:pt x="862594" y="606332"/>
                  </a:lnTo>
                  <a:lnTo>
                    <a:pt x="886541" y="588550"/>
                  </a:lnTo>
                  <a:lnTo>
                    <a:pt x="942838" y="643239"/>
                  </a:lnTo>
                  <a:lnTo>
                    <a:pt x="969850" y="684873"/>
                  </a:lnTo>
                  <a:lnTo>
                    <a:pt x="990159" y="731484"/>
                  </a:lnTo>
                  <a:lnTo>
                    <a:pt x="1001576" y="779953"/>
                  </a:lnTo>
                  <a:lnTo>
                    <a:pt x="1004739" y="828224"/>
                  </a:lnTo>
                  <a:close/>
                </a:path>
                <a:path w="1343025" h="1546225">
                  <a:moveTo>
                    <a:pt x="90086" y="1540633"/>
                  </a:moveTo>
                  <a:lnTo>
                    <a:pt x="82678" y="1546134"/>
                  </a:lnTo>
                  <a:lnTo>
                    <a:pt x="78627" y="1545978"/>
                  </a:lnTo>
                  <a:lnTo>
                    <a:pt x="73319" y="1530938"/>
                  </a:lnTo>
                  <a:lnTo>
                    <a:pt x="68896" y="1516822"/>
                  </a:lnTo>
                  <a:lnTo>
                    <a:pt x="64603" y="1502609"/>
                  </a:lnTo>
                  <a:lnTo>
                    <a:pt x="60442" y="1488298"/>
                  </a:lnTo>
                  <a:lnTo>
                    <a:pt x="82013" y="1472281"/>
                  </a:lnTo>
                  <a:lnTo>
                    <a:pt x="83810" y="1478855"/>
                  </a:lnTo>
                  <a:lnTo>
                    <a:pt x="98297" y="1525045"/>
                  </a:lnTo>
                  <a:lnTo>
                    <a:pt x="96681" y="1532572"/>
                  </a:lnTo>
                  <a:lnTo>
                    <a:pt x="90086" y="1540633"/>
                  </a:lnTo>
                  <a:close/>
                </a:path>
              </a:pathLst>
            </a:custGeom>
            <a:solidFill>
              <a:srgbClr val="000000"/>
            </a:solidFill>
          </p:spPr>
          <p:txBody>
            <a:bodyPr wrap="square" lIns="0" tIns="0" rIns="0" bIns="0" rtlCol="0"/>
            <a:lstStyle/>
            <a:p>
              <a:endParaRPr/>
            </a:p>
          </p:txBody>
        </p:sp>
      </p:grpSp>
      <p:sp>
        <p:nvSpPr>
          <p:cNvPr id="9" name="object 9"/>
          <p:cNvSpPr txBox="1">
            <a:spLocks noGrp="1"/>
          </p:cNvSpPr>
          <p:nvPr>
            <p:ph type="title"/>
          </p:nvPr>
        </p:nvSpPr>
        <p:spPr>
          <a:xfrm>
            <a:off x="5241618" y="444616"/>
            <a:ext cx="5605780" cy="1092200"/>
          </a:xfrm>
          <a:prstGeom prst="rect">
            <a:avLst/>
          </a:prstGeom>
        </p:spPr>
        <p:txBody>
          <a:bodyPr vert="horz" wrap="square" lIns="0" tIns="12700" rIns="0" bIns="0" rtlCol="0">
            <a:spAutoFit/>
          </a:bodyPr>
          <a:lstStyle/>
          <a:p>
            <a:pPr marL="12700">
              <a:lnSpc>
                <a:spcPct val="100000"/>
              </a:lnSpc>
              <a:spcBef>
                <a:spcPts val="100"/>
              </a:spcBef>
            </a:pPr>
            <a:r>
              <a:rPr spc="640" dirty="0"/>
              <a:t>WHISHLIST</a:t>
            </a:r>
          </a:p>
        </p:txBody>
      </p:sp>
      <p:pic>
        <p:nvPicPr>
          <p:cNvPr id="10" name="object 14"/>
          <p:cNvPicPr/>
          <p:nvPr/>
        </p:nvPicPr>
        <p:blipFill>
          <a:blip r:embed="rId3" cstate="print"/>
          <a:stretch>
            <a:fillRect/>
          </a:stretch>
        </p:blipFill>
        <p:spPr>
          <a:xfrm>
            <a:off x="4114800" y="1638300"/>
            <a:ext cx="8068960" cy="66674"/>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796153" y="1702890"/>
            <a:ext cx="1492250" cy="3752850"/>
          </a:xfrm>
          <a:custGeom>
            <a:avLst/>
            <a:gdLst/>
            <a:ahLst/>
            <a:cxnLst/>
            <a:rect l="l" t="t" r="r" b="b"/>
            <a:pathLst>
              <a:path w="1492250" h="3752850">
                <a:moveTo>
                  <a:pt x="1491846" y="3752418"/>
                </a:moveTo>
                <a:lnTo>
                  <a:pt x="1418118" y="3737435"/>
                </a:lnTo>
                <a:lnTo>
                  <a:pt x="1373192" y="3726204"/>
                </a:lnTo>
                <a:lnTo>
                  <a:pt x="1328627" y="3713436"/>
                </a:lnTo>
                <a:lnTo>
                  <a:pt x="1284464" y="3699067"/>
                </a:lnTo>
                <a:lnTo>
                  <a:pt x="1240746" y="3683032"/>
                </a:lnTo>
                <a:lnTo>
                  <a:pt x="1197512" y="3665266"/>
                </a:lnTo>
                <a:lnTo>
                  <a:pt x="1154806" y="3645706"/>
                </a:lnTo>
                <a:lnTo>
                  <a:pt x="1112669" y="3624287"/>
                </a:lnTo>
                <a:lnTo>
                  <a:pt x="1071141" y="3600943"/>
                </a:lnTo>
                <a:lnTo>
                  <a:pt x="1030266" y="3575611"/>
                </a:lnTo>
                <a:lnTo>
                  <a:pt x="990083" y="3548226"/>
                </a:lnTo>
                <a:lnTo>
                  <a:pt x="950635" y="3518723"/>
                </a:lnTo>
                <a:lnTo>
                  <a:pt x="911964" y="3487038"/>
                </a:lnTo>
                <a:lnTo>
                  <a:pt x="874111" y="3453107"/>
                </a:lnTo>
                <a:lnTo>
                  <a:pt x="837117" y="3416865"/>
                </a:lnTo>
                <a:lnTo>
                  <a:pt x="801024" y="3378247"/>
                </a:lnTo>
                <a:lnTo>
                  <a:pt x="765873" y="3337189"/>
                </a:lnTo>
                <a:lnTo>
                  <a:pt x="705338" y="3264214"/>
                </a:lnTo>
                <a:lnTo>
                  <a:pt x="647910" y="3196651"/>
                </a:lnTo>
                <a:lnTo>
                  <a:pt x="593528" y="3134175"/>
                </a:lnTo>
                <a:lnTo>
                  <a:pt x="542133" y="3076466"/>
                </a:lnTo>
                <a:lnTo>
                  <a:pt x="493665" y="3023201"/>
                </a:lnTo>
                <a:lnTo>
                  <a:pt x="448063" y="2974058"/>
                </a:lnTo>
                <a:lnTo>
                  <a:pt x="405268" y="2928715"/>
                </a:lnTo>
                <a:lnTo>
                  <a:pt x="365219" y="2886848"/>
                </a:lnTo>
                <a:lnTo>
                  <a:pt x="260949" y="2778892"/>
                </a:lnTo>
                <a:lnTo>
                  <a:pt x="231285" y="2747713"/>
                </a:lnTo>
                <a:lnTo>
                  <a:pt x="204067" y="2718401"/>
                </a:lnTo>
                <a:lnTo>
                  <a:pt x="156729" y="2664086"/>
                </a:lnTo>
                <a:lnTo>
                  <a:pt x="118455" y="2613370"/>
                </a:lnTo>
                <a:lnTo>
                  <a:pt x="88763" y="2563675"/>
                </a:lnTo>
                <a:lnTo>
                  <a:pt x="67173" y="2512423"/>
                </a:lnTo>
                <a:lnTo>
                  <a:pt x="53206" y="2457037"/>
                </a:lnTo>
                <a:lnTo>
                  <a:pt x="46165" y="2403024"/>
                </a:lnTo>
                <a:lnTo>
                  <a:pt x="42890" y="2376297"/>
                </a:lnTo>
                <a:lnTo>
                  <a:pt x="35212" y="2315054"/>
                </a:lnTo>
                <a:lnTo>
                  <a:pt x="26709" y="2244251"/>
                </a:lnTo>
                <a:lnTo>
                  <a:pt x="22401" y="2205576"/>
                </a:lnTo>
                <a:lnTo>
                  <a:pt x="18192" y="2164884"/>
                </a:lnTo>
                <a:lnTo>
                  <a:pt x="14182" y="2122299"/>
                </a:lnTo>
                <a:lnTo>
                  <a:pt x="10473" y="2077945"/>
                </a:lnTo>
                <a:lnTo>
                  <a:pt x="7167" y="2031947"/>
                </a:lnTo>
                <a:lnTo>
                  <a:pt x="4365" y="1984428"/>
                </a:lnTo>
                <a:lnTo>
                  <a:pt x="2169" y="1935514"/>
                </a:lnTo>
                <a:lnTo>
                  <a:pt x="680" y="1885327"/>
                </a:lnTo>
                <a:lnTo>
                  <a:pt x="0" y="1833993"/>
                </a:lnTo>
                <a:lnTo>
                  <a:pt x="229" y="1781635"/>
                </a:lnTo>
                <a:lnTo>
                  <a:pt x="1471" y="1728378"/>
                </a:lnTo>
                <a:lnTo>
                  <a:pt x="3826" y="1674346"/>
                </a:lnTo>
                <a:lnTo>
                  <a:pt x="7396" y="1619663"/>
                </a:lnTo>
                <a:lnTo>
                  <a:pt x="12282" y="1564453"/>
                </a:lnTo>
                <a:lnTo>
                  <a:pt x="18586" y="1508841"/>
                </a:lnTo>
                <a:lnTo>
                  <a:pt x="26410" y="1452950"/>
                </a:lnTo>
                <a:lnTo>
                  <a:pt x="35854" y="1396905"/>
                </a:lnTo>
                <a:lnTo>
                  <a:pt x="47021" y="1340831"/>
                </a:lnTo>
                <a:lnTo>
                  <a:pt x="60011" y="1284850"/>
                </a:lnTo>
                <a:lnTo>
                  <a:pt x="74927" y="1229089"/>
                </a:lnTo>
                <a:lnTo>
                  <a:pt x="91870" y="1173669"/>
                </a:lnTo>
                <a:lnTo>
                  <a:pt x="110941" y="1118717"/>
                </a:lnTo>
                <a:lnTo>
                  <a:pt x="132243" y="1064356"/>
                </a:lnTo>
                <a:lnTo>
                  <a:pt x="155876" y="1010710"/>
                </a:lnTo>
                <a:lnTo>
                  <a:pt x="181942" y="957903"/>
                </a:lnTo>
                <a:lnTo>
                  <a:pt x="210542" y="906061"/>
                </a:lnTo>
                <a:lnTo>
                  <a:pt x="241779" y="855306"/>
                </a:lnTo>
                <a:lnTo>
                  <a:pt x="283387" y="791554"/>
                </a:lnTo>
                <a:lnTo>
                  <a:pt x="322370" y="732564"/>
                </a:lnTo>
                <a:lnTo>
                  <a:pt x="359015" y="678058"/>
                </a:lnTo>
                <a:lnTo>
                  <a:pt x="393606" y="627762"/>
                </a:lnTo>
                <a:lnTo>
                  <a:pt x="426429" y="581399"/>
                </a:lnTo>
                <a:lnTo>
                  <a:pt x="457772" y="538694"/>
                </a:lnTo>
                <a:lnTo>
                  <a:pt x="487920" y="499371"/>
                </a:lnTo>
                <a:lnTo>
                  <a:pt x="517158" y="463154"/>
                </a:lnTo>
                <a:lnTo>
                  <a:pt x="545774" y="429767"/>
                </a:lnTo>
                <a:lnTo>
                  <a:pt x="574053" y="398936"/>
                </a:lnTo>
                <a:lnTo>
                  <a:pt x="602281" y="370383"/>
                </a:lnTo>
                <a:lnTo>
                  <a:pt x="630745" y="343832"/>
                </a:lnTo>
                <a:lnTo>
                  <a:pt x="659729" y="319010"/>
                </a:lnTo>
                <a:lnTo>
                  <a:pt x="720406" y="273443"/>
                </a:lnTo>
                <a:lnTo>
                  <a:pt x="752671" y="252147"/>
                </a:lnTo>
                <a:lnTo>
                  <a:pt x="786601" y="231476"/>
                </a:lnTo>
                <a:lnTo>
                  <a:pt x="822483" y="211153"/>
                </a:lnTo>
                <a:lnTo>
                  <a:pt x="860603" y="190902"/>
                </a:lnTo>
                <a:lnTo>
                  <a:pt x="901246" y="170448"/>
                </a:lnTo>
                <a:lnTo>
                  <a:pt x="944698" y="149515"/>
                </a:lnTo>
                <a:lnTo>
                  <a:pt x="991247" y="127828"/>
                </a:lnTo>
                <a:lnTo>
                  <a:pt x="1152327" y="55479"/>
                </a:lnTo>
                <a:lnTo>
                  <a:pt x="1206448" y="35502"/>
                </a:lnTo>
                <a:lnTo>
                  <a:pt x="1268016" y="20098"/>
                </a:lnTo>
                <a:lnTo>
                  <a:pt x="1336475" y="9134"/>
                </a:lnTo>
                <a:lnTo>
                  <a:pt x="1411267" y="2479"/>
                </a:lnTo>
                <a:lnTo>
                  <a:pt x="1450864" y="725"/>
                </a:lnTo>
                <a:lnTo>
                  <a:pt x="1491846" y="0"/>
                </a:lnTo>
                <a:lnTo>
                  <a:pt x="1491846" y="3752418"/>
                </a:lnTo>
                <a:close/>
              </a:path>
            </a:pathLst>
          </a:custGeom>
          <a:solidFill>
            <a:srgbClr val="A5583C"/>
          </a:solidFill>
        </p:spPr>
        <p:txBody>
          <a:bodyPr wrap="square" lIns="0" tIns="0" rIns="0" bIns="0" rtlCol="0"/>
          <a:lstStyle/>
          <a:p>
            <a:endParaRPr/>
          </a:p>
        </p:txBody>
      </p:sp>
      <p:sp>
        <p:nvSpPr>
          <p:cNvPr id="3" name="object 3"/>
          <p:cNvSpPr/>
          <p:nvPr/>
        </p:nvSpPr>
        <p:spPr>
          <a:xfrm>
            <a:off x="0" y="912145"/>
            <a:ext cx="897255" cy="2586990"/>
          </a:xfrm>
          <a:custGeom>
            <a:avLst/>
            <a:gdLst/>
            <a:ahLst/>
            <a:cxnLst/>
            <a:rect l="l" t="t" r="r" b="b"/>
            <a:pathLst>
              <a:path w="897255" h="2586990">
                <a:moveTo>
                  <a:pt x="0" y="2586438"/>
                </a:moveTo>
                <a:lnTo>
                  <a:pt x="0" y="0"/>
                </a:lnTo>
                <a:lnTo>
                  <a:pt x="896662" y="521694"/>
                </a:lnTo>
                <a:lnTo>
                  <a:pt x="896662" y="2064744"/>
                </a:lnTo>
                <a:lnTo>
                  <a:pt x="0" y="2586438"/>
                </a:lnTo>
                <a:close/>
              </a:path>
            </a:pathLst>
          </a:custGeom>
          <a:solidFill>
            <a:srgbClr val="A5583C"/>
          </a:solidFill>
        </p:spPr>
        <p:txBody>
          <a:bodyPr wrap="square" lIns="0" tIns="0" rIns="0" bIns="0" rtlCol="0"/>
          <a:lstStyle/>
          <a:p>
            <a:endParaRPr/>
          </a:p>
        </p:txBody>
      </p:sp>
      <p:sp>
        <p:nvSpPr>
          <p:cNvPr id="4" name="object 4"/>
          <p:cNvSpPr/>
          <p:nvPr/>
        </p:nvSpPr>
        <p:spPr>
          <a:xfrm>
            <a:off x="178537" y="3620190"/>
            <a:ext cx="1436370" cy="1671320"/>
          </a:xfrm>
          <a:custGeom>
            <a:avLst/>
            <a:gdLst/>
            <a:ahLst/>
            <a:cxnLst/>
            <a:rect l="l" t="t" r="r" b="b"/>
            <a:pathLst>
              <a:path w="1436370" h="1671320">
                <a:moveTo>
                  <a:pt x="718124" y="1671271"/>
                </a:moveTo>
                <a:lnTo>
                  <a:pt x="0" y="1253453"/>
                </a:lnTo>
                <a:lnTo>
                  <a:pt x="0" y="417817"/>
                </a:lnTo>
                <a:lnTo>
                  <a:pt x="718124" y="0"/>
                </a:lnTo>
                <a:lnTo>
                  <a:pt x="1436248" y="417817"/>
                </a:lnTo>
                <a:lnTo>
                  <a:pt x="1436248" y="1253453"/>
                </a:lnTo>
                <a:lnTo>
                  <a:pt x="718124" y="1671271"/>
                </a:lnTo>
                <a:close/>
              </a:path>
            </a:pathLst>
          </a:custGeom>
          <a:solidFill>
            <a:srgbClr val="000000"/>
          </a:solidFill>
        </p:spPr>
        <p:txBody>
          <a:bodyPr wrap="square" lIns="0" tIns="0" rIns="0" bIns="0" rtlCol="0"/>
          <a:lstStyle/>
          <a:p>
            <a:endParaRPr/>
          </a:p>
        </p:txBody>
      </p:sp>
      <p:sp>
        <p:nvSpPr>
          <p:cNvPr id="5" name="object 5"/>
          <p:cNvSpPr/>
          <p:nvPr/>
        </p:nvSpPr>
        <p:spPr>
          <a:xfrm>
            <a:off x="1445727" y="2513447"/>
            <a:ext cx="730885" cy="850900"/>
          </a:xfrm>
          <a:custGeom>
            <a:avLst/>
            <a:gdLst/>
            <a:ahLst/>
            <a:cxnLst/>
            <a:rect l="l" t="t" r="r" b="b"/>
            <a:pathLst>
              <a:path w="730885" h="850900">
                <a:moveTo>
                  <a:pt x="365358" y="850289"/>
                </a:moveTo>
                <a:lnTo>
                  <a:pt x="0" y="637716"/>
                </a:lnTo>
                <a:lnTo>
                  <a:pt x="0" y="212572"/>
                </a:lnTo>
                <a:lnTo>
                  <a:pt x="365358" y="0"/>
                </a:lnTo>
                <a:lnTo>
                  <a:pt x="730717" y="212572"/>
                </a:lnTo>
                <a:lnTo>
                  <a:pt x="730717" y="637716"/>
                </a:lnTo>
                <a:lnTo>
                  <a:pt x="365358" y="850289"/>
                </a:lnTo>
                <a:close/>
              </a:path>
            </a:pathLst>
          </a:custGeom>
          <a:solidFill>
            <a:srgbClr val="A5583C"/>
          </a:solidFill>
        </p:spPr>
        <p:txBody>
          <a:bodyPr wrap="square" lIns="0" tIns="0" rIns="0" bIns="0" rtlCol="0"/>
          <a:lstStyle/>
          <a:p>
            <a:endParaRPr/>
          </a:p>
        </p:txBody>
      </p:sp>
      <p:sp>
        <p:nvSpPr>
          <p:cNvPr id="6" name="object 6"/>
          <p:cNvSpPr/>
          <p:nvPr/>
        </p:nvSpPr>
        <p:spPr>
          <a:xfrm>
            <a:off x="16129632" y="921707"/>
            <a:ext cx="538480" cy="559435"/>
          </a:xfrm>
          <a:custGeom>
            <a:avLst/>
            <a:gdLst/>
            <a:ahLst/>
            <a:cxnLst/>
            <a:rect l="l" t="t" r="r" b="b"/>
            <a:pathLst>
              <a:path w="538480" h="559435">
                <a:moveTo>
                  <a:pt x="118868" y="559219"/>
                </a:moveTo>
                <a:lnTo>
                  <a:pt x="65334" y="548448"/>
                </a:lnTo>
                <a:lnTo>
                  <a:pt x="22569" y="516136"/>
                </a:lnTo>
                <a:lnTo>
                  <a:pt x="2296" y="467668"/>
                </a:lnTo>
                <a:lnTo>
                  <a:pt x="0" y="441177"/>
                </a:lnTo>
                <a:lnTo>
                  <a:pt x="2296" y="414765"/>
                </a:lnTo>
                <a:lnTo>
                  <a:pt x="14448" y="367513"/>
                </a:lnTo>
                <a:lnTo>
                  <a:pt x="33872" y="321276"/>
                </a:lnTo>
                <a:lnTo>
                  <a:pt x="59518" y="276568"/>
                </a:lnTo>
                <a:lnTo>
                  <a:pt x="90337" y="233905"/>
                </a:lnTo>
                <a:lnTo>
                  <a:pt x="125279" y="193800"/>
                </a:lnTo>
                <a:lnTo>
                  <a:pt x="163294" y="156769"/>
                </a:lnTo>
                <a:lnTo>
                  <a:pt x="203332" y="123325"/>
                </a:lnTo>
                <a:lnTo>
                  <a:pt x="244344" y="93983"/>
                </a:lnTo>
                <a:lnTo>
                  <a:pt x="285279" y="69258"/>
                </a:lnTo>
                <a:lnTo>
                  <a:pt x="310739" y="51056"/>
                </a:lnTo>
                <a:lnTo>
                  <a:pt x="337546" y="33884"/>
                </a:lnTo>
                <a:lnTo>
                  <a:pt x="365462" y="18771"/>
                </a:lnTo>
                <a:lnTo>
                  <a:pt x="394248" y="6746"/>
                </a:lnTo>
                <a:lnTo>
                  <a:pt x="443063" y="0"/>
                </a:lnTo>
                <a:lnTo>
                  <a:pt x="482069" y="13035"/>
                </a:lnTo>
                <a:lnTo>
                  <a:pt x="511032" y="41275"/>
                </a:lnTo>
                <a:lnTo>
                  <a:pt x="529717" y="80146"/>
                </a:lnTo>
                <a:lnTo>
                  <a:pt x="537891" y="125071"/>
                </a:lnTo>
                <a:lnTo>
                  <a:pt x="535317" y="171474"/>
                </a:lnTo>
                <a:lnTo>
                  <a:pt x="523831" y="218091"/>
                </a:lnTo>
                <a:lnTo>
                  <a:pt x="506070" y="263411"/>
                </a:lnTo>
                <a:lnTo>
                  <a:pt x="482754" y="307048"/>
                </a:lnTo>
                <a:lnTo>
                  <a:pt x="454602" y="348617"/>
                </a:lnTo>
                <a:lnTo>
                  <a:pt x="422335" y="387732"/>
                </a:lnTo>
                <a:lnTo>
                  <a:pt x="386673" y="424010"/>
                </a:lnTo>
                <a:lnTo>
                  <a:pt x="348334" y="457064"/>
                </a:lnTo>
                <a:lnTo>
                  <a:pt x="308039" y="486508"/>
                </a:lnTo>
                <a:lnTo>
                  <a:pt x="266507" y="511959"/>
                </a:lnTo>
                <a:lnTo>
                  <a:pt x="224459" y="533031"/>
                </a:lnTo>
                <a:lnTo>
                  <a:pt x="172614" y="552144"/>
                </a:lnTo>
                <a:lnTo>
                  <a:pt x="145939" y="557622"/>
                </a:lnTo>
                <a:lnTo>
                  <a:pt x="118868" y="559219"/>
                </a:lnTo>
                <a:close/>
              </a:path>
            </a:pathLst>
          </a:custGeom>
          <a:solidFill>
            <a:srgbClr val="000000"/>
          </a:solidFill>
        </p:spPr>
        <p:txBody>
          <a:bodyPr wrap="square" lIns="0" tIns="0" rIns="0" bIns="0" rtlCol="0"/>
          <a:lstStyle/>
          <a:p>
            <a:endParaRPr/>
          </a:p>
        </p:txBody>
      </p:sp>
      <p:sp>
        <p:nvSpPr>
          <p:cNvPr id="7" name="object 7"/>
          <p:cNvSpPr/>
          <p:nvPr/>
        </p:nvSpPr>
        <p:spPr>
          <a:xfrm>
            <a:off x="17900388" y="95312"/>
            <a:ext cx="387985" cy="399415"/>
          </a:xfrm>
          <a:custGeom>
            <a:avLst/>
            <a:gdLst/>
            <a:ahLst/>
            <a:cxnLst/>
            <a:rect l="l" t="t" r="r" b="b"/>
            <a:pathLst>
              <a:path w="387984" h="399415">
                <a:moveTo>
                  <a:pt x="111119" y="399095"/>
                </a:moveTo>
                <a:lnTo>
                  <a:pt x="70284" y="393292"/>
                </a:lnTo>
                <a:lnTo>
                  <a:pt x="36025" y="376717"/>
                </a:lnTo>
                <a:lnTo>
                  <a:pt x="11533" y="349089"/>
                </a:lnTo>
                <a:lnTo>
                  <a:pt x="0" y="310127"/>
                </a:lnTo>
                <a:lnTo>
                  <a:pt x="4617" y="259549"/>
                </a:lnTo>
                <a:lnTo>
                  <a:pt x="31199" y="208358"/>
                </a:lnTo>
                <a:lnTo>
                  <a:pt x="83966" y="148137"/>
                </a:lnTo>
                <a:lnTo>
                  <a:pt x="117341" y="117536"/>
                </a:lnTo>
                <a:lnTo>
                  <a:pt x="153870" y="88151"/>
                </a:lnTo>
                <a:lnTo>
                  <a:pt x="192421" y="61141"/>
                </a:lnTo>
                <a:lnTo>
                  <a:pt x="231865" y="37662"/>
                </a:lnTo>
                <a:lnTo>
                  <a:pt x="271070" y="18874"/>
                </a:lnTo>
                <a:lnTo>
                  <a:pt x="308906" y="5934"/>
                </a:lnTo>
                <a:lnTo>
                  <a:pt x="344241" y="0"/>
                </a:lnTo>
                <a:lnTo>
                  <a:pt x="375945" y="2229"/>
                </a:lnTo>
                <a:lnTo>
                  <a:pt x="387609" y="7230"/>
                </a:lnTo>
                <a:lnTo>
                  <a:pt x="387609" y="228043"/>
                </a:lnTo>
                <a:lnTo>
                  <a:pt x="348309" y="272748"/>
                </a:lnTo>
                <a:lnTo>
                  <a:pt x="310501" y="307013"/>
                </a:lnTo>
                <a:lnTo>
                  <a:pt x="271568" y="336876"/>
                </a:lnTo>
                <a:lnTo>
                  <a:pt x="233864" y="361365"/>
                </a:lnTo>
                <a:lnTo>
                  <a:pt x="199749" y="379505"/>
                </a:lnTo>
                <a:lnTo>
                  <a:pt x="155338" y="394406"/>
                </a:lnTo>
                <a:lnTo>
                  <a:pt x="111119" y="399095"/>
                </a:lnTo>
                <a:close/>
              </a:path>
            </a:pathLst>
          </a:custGeom>
          <a:solidFill>
            <a:srgbClr val="000000"/>
          </a:solidFill>
        </p:spPr>
        <p:txBody>
          <a:bodyPr wrap="square" lIns="0" tIns="0" rIns="0" bIns="0" rtlCol="0"/>
          <a:lstStyle/>
          <a:p>
            <a:endParaRPr/>
          </a:p>
        </p:txBody>
      </p:sp>
      <p:sp>
        <p:nvSpPr>
          <p:cNvPr id="8" name="object 8"/>
          <p:cNvSpPr/>
          <p:nvPr/>
        </p:nvSpPr>
        <p:spPr>
          <a:xfrm>
            <a:off x="17947693" y="1945997"/>
            <a:ext cx="340360" cy="398780"/>
          </a:xfrm>
          <a:custGeom>
            <a:avLst/>
            <a:gdLst/>
            <a:ahLst/>
            <a:cxnLst/>
            <a:rect l="l" t="t" r="r" b="b"/>
            <a:pathLst>
              <a:path w="340359" h="398780">
                <a:moveTo>
                  <a:pt x="111119" y="398434"/>
                </a:moveTo>
                <a:lnTo>
                  <a:pt x="70284" y="392632"/>
                </a:lnTo>
                <a:lnTo>
                  <a:pt x="36025" y="376056"/>
                </a:lnTo>
                <a:lnTo>
                  <a:pt x="11533" y="348428"/>
                </a:lnTo>
                <a:lnTo>
                  <a:pt x="0" y="309466"/>
                </a:lnTo>
                <a:lnTo>
                  <a:pt x="4617" y="258889"/>
                </a:lnTo>
                <a:lnTo>
                  <a:pt x="31199" y="207697"/>
                </a:lnTo>
                <a:lnTo>
                  <a:pt x="83966" y="147476"/>
                </a:lnTo>
                <a:lnTo>
                  <a:pt x="117341" y="116875"/>
                </a:lnTo>
                <a:lnTo>
                  <a:pt x="153870" y="87490"/>
                </a:lnTo>
                <a:lnTo>
                  <a:pt x="192422" y="60480"/>
                </a:lnTo>
                <a:lnTo>
                  <a:pt x="231865" y="37001"/>
                </a:lnTo>
                <a:lnTo>
                  <a:pt x="271070" y="18213"/>
                </a:lnTo>
                <a:lnTo>
                  <a:pt x="308906" y="5273"/>
                </a:lnTo>
                <a:lnTo>
                  <a:pt x="340305" y="0"/>
                </a:lnTo>
                <a:lnTo>
                  <a:pt x="340305" y="279341"/>
                </a:lnTo>
                <a:lnTo>
                  <a:pt x="310501" y="306352"/>
                </a:lnTo>
                <a:lnTo>
                  <a:pt x="271568" y="336215"/>
                </a:lnTo>
                <a:lnTo>
                  <a:pt x="233864" y="360704"/>
                </a:lnTo>
                <a:lnTo>
                  <a:pt x="199749" y="378844"/>
                </a:lnTo>
                <a:lnTo>
                  <a:pt x="155338" y="393745"/>
                </a:lnTo>
                <a:lnTo>
                  <a:pt x="111119" y="398434"/>
                </a:lnTo>
                <a:close/>
              </a:path>
            </a:pathLst>
          </a:custGeom>
          <a:solidFill>
            <a:srgbClr val="000000"/>
          </a:solidFill>
        </p:spPr>
        <p:txBody>
          <a:bodyPr wrap="square" lIns="0" tIns="0" rIns="0" bIns="0" rtlCol="0"/>
          <a:lstStyle/>
          <a:p>
            <a:endParaRPr/>
          </a:p>
        </p:txBody>
      </p:sp>
      <p:sp>
        <p:nvSpPr>
          <p:cNvPr id="9" name="object 9"/>
          <p:cNvSpPr/>
          <p:nvPr/>
        </p:nvSpPr>
        <p:spPr>
          <a:xfrm>
            <a:off x="16649351" y="188236"/>
            <a:ext cx="441325" cy="399415"/>
          </a:xfrm>
          <a:custGeom>
            <a:avLst/>
            <a:gdLst/>
            <a:ahLst/>
            <a:cxnLst/>
            <a:rect l="l" t="t" r="r" b="b"/>
            <a:pathLst>
              <a:path w="441325" h="399415">
                <a:moveTo>
                  <a:pt x="111119" y="399095"/>
                </a:moveTo>
                <a:lnTo>
                  <a:pt x="70284" y="393293"/>
                </a:lnTo>
                <a:lnTo>
                  <a:pt x="36025" y="376718"/>
                </a:lnTo>
                <a:lnTo>
                  <a:pt x="11533" y="349089"/>
                </a:lnTo>
                <a:lnTo>
                  <a:pt x="0" y="310127"/>
                </a:lnTo>
                <a:lnTo>
                  <a:pt x="4617" y="259550"/>
                </a:lnTo>
                <a:lnTo>
                  <a:pt x="31199" y="208358"/>
                </a:lnTo>
                <a:lnTo>
                  <a:pt x="83966" y="148137"/>
                </a:lnTo>
                <a:lnTo>
                  <a:pt x="117341" y="117536"/>
                </a:lnTo>
                <a:lnTo>
                  <a:pt x="153870" y="88151"/>
                </a:lnTo>
                <a:lnTo>
                  <a:pt x="192422" y="61141"/>
                </a:lnTo>
                <a:lnTo>
                  <a:pt x="231865" y="37662"/>
                </a:lnTo>
                <a:lnTo>
                  <a:pt x="271070" y="18874"/>
                </a:lnTo>
                <a:lnTo>
                  <a:pt x="308906" y="5934"/>
                </a:lnTo>
                <a:lnTo>
                  <a:pt x="344241" y="0"/>
                </a:lnTo>
                <a:lnTo>
                  <a:pt x="375945" y="2229"/>
                </a:lnTo>
                <a:lnTo>
                  <a:pt x="402887" y="13780"/>
                </a:lnTo>
                <a:lnTo>
                  <a:pt x="423936" y="35811"/>
                </a:lnTo>
                <a:lnTo>
                  <a:pt x="437961" y="69479"/>
                </a:lnTo>
                <a:lnTo>
                  <a:pt x="441138" y="111370"/>
                </a:lnTo>
                <a:lnTo>
                  <a:pt x="431405" y="153623"/>
                </a:lnTo>
                <a:lnTo>
                  <a:pt x="411118" y="195285"/>
                </a:lnTo>
                <a:lnTo>
                  <a:pt x="382633" y="235404"/>
                </a:lnTo>
                <a:lnTo>
                  <a:pt x="348309" y="273026"/>
                </a:lnTo>
                <a:lnTo>
                  <a:pt x="310501" y="307200"/>
                </a:lnTo>
                <a:lnTo>
                  <a:pt x="271568" y="336973"/>
                </a:lnTo>
                <a:lnTo>
                  <a:pt x="233864" y="361392"/>
                </a:lnTo>
                <a:lnTo>
                  <a:pt x="199749" y="379505"/>
                </a:lnTo>
                <a:lnTo>
                  <a:pt x="155338" y="394406"/>
                </a:lnTo>
                <a:lnTo>
                  <a:pt x="111119" y="399095"/>
                </a:lnTo>
                <a:close/>
              </a:path>
            </a:pathLst>
          </a:custGeom>
          <a:solidFill>
            <a:srgbClr val="000000"/>
          </a:solidFill>
        </p:spPr>
        <p:txBody>
          <a:bodyPr wrap="square" lIns="0" tIns="0" rIns="0" bIns="0" rtlCol="0"/>
          <a:lstStyle/>
          <a:p>
            <a:endParaRPr/>
          </a:p>
        </p:txBody>
      </p:sp>
      <p:sp>
        <p:nvSpPr>
          <p:cNvPr id="10" name="object 10"/>
          <p:cNvSpPr/>
          <p:nvPr/>
        </p:nvSpPr>
        <p:spPr>
          <a:xfrm>
            <a:off x="15468820" y="895508"/>
            <a:ext cx="353060" cy="322580"/>
          </a:xfrm>
          <a:custGeom>
            <a:avLst/>
            <a:gdLst/>
            <a:ahLst/>
            <a:cxnLst/>
            <a:rect l="l" t="t" r="r" b="b"/>
            <a:pathLst>
              <a:path w="353059" h="322580">
                <a:moveTo>
                  <a:pt x="73213" y="322066"/>
                </a:moveTo>
                <a:lnTo>
                  <a:pt x="46058" y="317407"/>
                </a:lnTo>
                <a:lnTo>
                  <a:pt x="23936" y="301842"/>
                </a:lnTo>
                <a:lnTo>
                  <a:pt x="8150" y="273739"/>
                </a:lnTo>
                <a:lnTo>
                  <a:pt x="0" y="231464"/>
                </a:lnTo>
                <a:lnTo>
                  <a:pt x="6771" y="186698"/>
                </a:lnTo>
                <a:lnTo>
                  <a:pt x="29436" y="142379"/>
                </a:lnTo>
                <a:lnTo>
                  <a:pt x="62401" y="101181"/>
                </a:lnTo>
                <a:lnTo>
                  <a:pt x="100069" y="65783"/>
                </a:lnTo>
                <a:lnTo>
                  <a:pt x="136845" y="38858"/>
                </a:lnTo>
                <a:lnTo>
                  <a:pt x="183107" y="15073"/>
                </a:lnTo>
                <a:lnTo>
                  <a:pt x="235150" y="0"/>
                </a:lnTo>
                <a:lnTo>
                  <a:pt x="286401" y="131"/>
                </a:lnTo>
                <a:lnTo>
                  <a:pt x="330287" y="21963"/>
                </a:lnTo>
                <a:lnTo>
                  <a:pt x="352487" y="64241"/>
                </a:lnTo>
                <a:lnTo>
                  <a:pt x="351194" y="90494"/>
                </a:lnTo>
                <a:lnTo>
                  <a:pt x="329442" y="142764"/>
                </a:lnTo>
                <a:lnTo>
                  <a:pt x="294949" y="186533"/>
                </a:lnTo>
                <a:lnTo>
                  <a:pt x="238955" y="238949"/>
                </a:lnTo>
                <a:lnTo>
                  <a:pt x="206148" y="264316"/>
                </a:lnTo>
                <a:lnTo>
                  <a:pt x="171869" y="286944"/>
                </a:lnTo>
                <a:lnTo>
                  <a:pt x="137419" y="305201"/>
                </a:lnTo>
                <a:lnTo>
                  <a:pt x="73213" y="322066"/>
                </a:lnTo>
                <a:close/>
              </a:path>
            </a:pathLst>
          </a:custGeom>
          <a:solidFill>
            <a:srgbClr val="000000"/>
          </a:solidFill>
        </p:spPr>
        <p:txBody>
          <a:bodyPr wrap="square" lIns="0" tIns="0" rIns="0" bIns="0" rtlCol="0"/>
          <a:lstStyle/>
          <a:p>
            <a:endParaRPr/>
          </a:p>
        </p:txBody>
      </p:sp>
      <p:sp>
        <p:nvSpPr>
          <p:cNvPr id="11" name="object 11"/>
          <p:cNvSpPr/>
          <p:nvPr/>
        </p:nvSpPr>
        <p:spPr>
          <a:xfrm>
            <a:off x="17301027" y="2557995"/>
            <a:ext cx="353060" cy="322580"/>
          </a:xfrm>
          <a:custGeom>
            <a:avLst/>
            <a:gdLst/>
            <a:ahLst/>
            <a:cxnLst/>
            <a:rect l="l" t="t" r="r" b="b"/>
            <a:pathLst>
              <a:path w="353059" h="322580">
                <a:moveTo>
                  <a:pt x="73213" y="322066"/>
                </a:moveTo>
                <a:lnTo>
                  <a:pt x="46058" y="317406"/>
                </a:lnTo>
                <a:lnTo>
                  <a:pt x="23936" y="301842"/>
                </a:lnTo>
                <a:lnTo>
                  <a:pt x="8150" y="273739"/>
                </a:lnTo>
                <a:lnTo>
                  <a:pt x="0" y="231464"/>
                </a:lnTo>
                <a:lnTo>
                  <a:pt x="6771" y="186698"/>
                </a:lnTo>
                <a:lnTo>
                  <a:pt x="29436" y="142379"/>
                </a:lnTo>
                <a:lnTo>
                  <a:pt x="62401" y="101181"/>
                </a:lnTo>
                <a:lnTo>
                  <a:pt x="100069" y="65783"/>
                </a:lnTo>
                <a:lnTo>
                  <a:pt x="136845" y="38858"/>
                </a:lnTo>
                <a:lnTo>
                  <a:pt x="183107" y="15073"/>
                </a:lnTo>
                <a:lnTo>
                  <a:pt x="235150" y="0"/>
                </a:lnTo>
                <a:lnTo>
                  <a:pt x="286401" y="132"/>
                </a:lnTo>
                <a:lnTo>
                  <a:pt x="330287" y="21963"/>
                </a:lnTo>
                <a:lnTo>
                  <a:pt x="352487" y="64241"/>
                </a:lnTo>
                <a:lnTo>
                  <a:pt x="351194" y="90494"/>
                </a:lnTo>
                <a:lnTo>
                  <a:pt x="329442" y="142764"/>
                </a:lnTo>
                <a:lnTo>
                  <a:pt x="294949" y="186533"/>
                </a:lnTo>
                <a:lnTo>
                  <a:pt x="238955" y="238949"/>
                </a:lnTo>
                <a:lnTo>
                  <a:pt x="206148" y="264316"/>
                </a:lnTo>
                <a:lnTo>
                  <a:pt x="171869" y="286944"/>
                </a:lnTo>
                <a:lnTo>
                  <a:pt x="137419" y="305201"/>
                </a:lnTo>
                <a:lnTo>
                  <a:pt x="73213" y="322066"/>
                </a:lnTo>
                <a:close/>
              </a:path>
            </a:pathLst>
          </a:custGeom>
          <a:solidFill>
            <a:srgbClr val="000000"/>
          </a:solidFill>
        </p:spPr>
        <p:txBody>
          <a:bodyPr wrap="square" lIns="0" tIns="0" rIns="0" bIns="0" rtlCol="0"/>
          <a:lstStyle/>
          <a:p>
            <a:endParaRPr/>
          </a:p>
        </p:txBody>
      </p:sp>
      <p:sp>
        <p:nvSpPr>
          <p:cNvPr id="12" name="object 12"/>
          <p:cNvSpPr/>
          <p:nvPr/>
        </p:nvSpPr>
        <p:spPr>
          <a:xfrm>
            <a:off x="16136996" y="2944051"/>
            <a:ext cx="353060" cy="322580"/>
          </a:xfrm>
          <a:custGeom>
            <a:avLst/>
            <a:gdLst/>
            <a:ahLst/>
            <a:cxnLst/>
            <a:rect l="l" t="t" r="r" b="b"/>
            <a:pathLst>
              <a:path w="353059" h="322579">
                <a:moveTo>
                  <a:pt x="73213" y="322066"/>
                </a:moveTo>
                <a:lnTo>
                  <a:pt x="46058" y="317407"/>
                </a:lnTo>
                <a:lnTo>
                  <a:pt x="23936" y="301842"/>
                </a:lnTo>
                <a:lnTo>
                  <a:pt x="8150" y="273739"/>
                </a:lnTo>
                <a:lnTo>
                  <a:pt x="0" y="231464"/>
                </a:lnTo>
                <a:lnTo>
                  <a:pt x="6771" y="186698"/>
                </a:lnTo>
                <a:lnTo>
                  <a:pt x="29436" y="142379"/>
                </a:lnTo>
                <a:lnTo>
                  <a:pt x="62401" y="101181"/>
                </a:lnTo>
                <a:lnTo>
                  <a:pt x="100069" y="65783"/>
                </a:lnTo>
                <a:lnTo>
                  <a:pt x="136845" y="38858"/>
                </a:lnTo>
                <a:lnTo>
                  <a:pt x="183107" y="15073"/>
                </a:lnTo>
                <a:lnTo>
                  <a:pt x="235150" y="0"/>
                </a:lnTo>
                <a:lnTo>
                  <a:pt x="286401" y="131"/>
                </a:lnTo>
                <a:lnTo>
                  <a:pt x="330287" y="21963"/>
                </a:lnTo>
                <a:lnTo>
                  <a:pt x="352487" y="64241"/>
                </a:lnTo>
                <a:lnTo>
                  <a:pt x="351194" y="90494"/>
                </a:lnTo>
                <a:lnTo>
                  <a:pt x="329442" y="142764"/>
                </a:lnTo>
                <a:lnTo>
                  <a:pt x="294949" y="186533"/>
                </a:lnTo>
                <a:lnTo>
                  <a:pt x="238955" y="238949"/>
                </a:lnTo>
                <a:lnTo>
                  <a:pt x="206148" y="264316"/>
                </a:lnTo>
                <a:lnTo>
                  <a:pt x="171869" y="286944"/>
                </a:lnTo>
                <a:lnTo>
                  <a:pt x="137419" y="305201"/>
                </a:lnTo>
                <a:lnTo>
                  <a:pt x="73213" y="322066"/>
                </a:lnTo>
                <a:close/>
              </a:path>
            </a:pathLst>
          </a:custGeom>
          <a:solidFill>
            <a:srgbClr val="000000"/>
          </a:solidFill>
        </p:spPr>
        <p:txBody>
          <a:bodyPr wrap="square" lIns="0" tIns="0" rIns="0" bIns="0" rtlCol="0"/>
          <a:lstStyle/>
          <a:p>
            <a:endParaRPr/>
          </a:p>
        </p:txBody>
      </p:sp>
      <p:sp>
        <p:nvSpPr>
          <p:cNvPr id="13" name="object 13"/>
          <p:cNvSpPr/>
          <p:nvPr/>
        </p:nvSpPr>
        <p:spPr>
          <a:xfrm>
            <a:off x="17393947" y="1890107"/>
            <a:ext cx="353060" cy="321945"/>
          </a:xfrm>
          <a:custGeom>
            <a:avLst/>
            <a:gdLst/>
            <a:ahLst/>
            <a:cxnLst/>
            <a:rect l="l" t="t" r="r" b="b"/>
            <a:pathLst>
              <a:path w="353059" h="321944">
                <a:moveTo>
                  <a:pt x="73213" y="321749"/>
                </a:moveTo>
                <a:lnTo>
                  <a:pt x="46058" y="317090"/>
                </a:lnTo>
                <a:lnTo>
                  <a:pt x="23936" y="301525"/>
                </a:lnTo>
                <a:lnTo>
                  <a:pt x="8150" y="273422"/>
                </a:lnTo>
                <a:lnTo>
                  <a:pt x="0" y="231147"/>
                </a:lnTo>
                <a:lnTo>
                  <a:pt x="6771" y="186381"/>
                </a:lnTo>
                <a:lnTo>
                  <a:pt x="29436" y="142062"/>
                </a:lnTo>
                <a:lnTo>
                  <a:pt x="62401" y="100865"/>
                </a:lnTo>
                <a:lnTo>
                  <a:pt x="100069" y="65466"/>
                </a:lnTo>
                <a:lnTo>
                  <a:pt x="136845" y="38542"/>
                </a:lnTo>
                <a:lnTo>
                  <a:pt x="183107" y="14875"/>
                </a:lnTo>
                <a:lnTo>
                  <a:pt x="235150" y="0"/>
                </a:lnTo>
                <a:lnTo>
                  <a:pt x="286401" y="171"/>
                </a:lnTo>
                <a:lnTo>
                  <a:pt x="330287" y="21646"/>
                </a:lnTo>
                <a:lnTo>
                  <a:pt x="352487" y="63924"/>
                </a:lnTo>
                <a:lnTo>
                  <a:pt x="351194" y="90178"/>
                </a:lnTo>
                <a:lnTo>
                  <a:pt x="329442" y="142447"/>
                </a:lnTo>
                <a:lnTo>
                  <a:pt x="294949" y="186216"/>
                </a:lnTo>
                <a:lnTo>
                  <a:pt x="238955" y="238632"/>
                </a:lnTo>
                <a:lnTo>
                  <a:pt x="206148" y="263999"/>
                </a:lnTo>
                <a:lnTo>
                  <a:pt x="171869" y="286628"/>
                </a:lnTo>
                <a:lnTo>
                  <a:pt x="137419" y="304884"/>
                </a:lnTo>
                <a:lnTo>
                  <a:pt x="73213" y="321749"/>
                </a:lnTo>
                <a:close/>
              </a:path>
            </a:pathLst>
          </a:custGeom>
          <a:solidFill>
            <a:srgbClr val="000000"/>
          </a:solidFill>
        </p:spPr>
        <p:txBody>
          <a:bodyPr wrap="square" lIns="0" tIns="0" rIns="0" bIns="0" rtlCol="0"/>
          <a:lstStyle/>
          <a:p>
            <a:endParaRPr/>
          </a:p>
        </p:txBody>
      </p:sp>
      <p:sp>
        <p:nvSpPr>
          <p:cNvPr id="14" name="object 14"/>
          <p:cNvSpPr/>
          <p:nvPr/>
        </p:nvSpPr>
        <p:spPr>
          <a:xfrm>
            <a:off x="16628705" y="2173630"/>
            <a:ext cx="436245" cy="396875"/>
          </a:xfrm>
          <a:custGeom>
            <a:avLst/>
            <a:gdLst/>
            <a:ahLst/>
            <a:cxnLst/>
            <a:rect l="l" t="t" r="r" b="b"/>
            <a:pathLst>
              <a:path w="436244" h="396875">
                <a:moveTo>
                  <a:pt x="111690" y="396653"/>
                </a:moveTo>
                <a:lnTo>
                  <a:pt x="71592" y="392549"/>
                </a:lnTo>
                <a:lnTo>
                  <a:pt x="37788" y="378974"/>
                </a:lnTo>
                <a:lnTo>
                  <a:pt x="13013" y="356932"/>
                </a:lnTo>
                <a:lnTo>
                  <a:pt x="0" y="327427"/>
                </a:lnTo>
                <a:lnTo>
                  <a:pt x="1482" y="291464"/>
                </a:lnTo>
                <a:lnTo>
                  <a:pt x="20194" y="250048"/>
                </a:lnTo>
                <a:lnTo>
                  <a:pt x="46361" y="211733"/>
                </a:lnTo>
                <a:lnTo>
                  <a:pt x="74945" y="174145"/>
                </a:lnTo>
                <a:lnTo>
                  <a:pt x="105828" y="138012"/>
                </a:lnTo>
                <a:lnTo>
                  <a:pt x="138894" y="104061"/>
                </a:lnTo>
                <a:lnTo>
                  <a:pt x="174024" y="73020"/>
                </a:lnTo>
                <a:lnTo>
                  <a:pt x="211102" y="45617"/>
                </a:lnTo>
                <a:lnTo>
                  <a:pt x="283009" y="12988"/>
                </a:lnTo>
                <a:lnTo>
                  <a:pt x="328822" y="1781"/>
                </a:lnTo>
                <a:lnTo>
                  <a:pt x="373289" y="0"/>
                </a:lnTo>
                <a:lnTo>
                  <a:pt x="393721" y="4039"/>
                </a:lnTo>
                <a:lnTo>
                  <a:pt x="425081" y="26372"/>
                </a:lnTo>
                <a:lnTo>
                  <a:pt x="435904" y="65046"/>
                </a:lnTo>
                <a:lnTo>
                  <a:pt x="434941" y="74840"/>
                </a:lnTo>
                <a:lnTo>
                  <a:pt x="420953" y="130449"/>
                </a:lnTo>
                <a:lnTo>
                  <a:pt x="402912" y="174998"/>
                </a:lnTo>
                <a:lnTo>
                  <a:pt x="379609" y="217447"/>
                </a:lnTo>
                <a:lnTo>
                  <a:pt x="351508" y="257122"/>
                </a:lnTo>
                <a:lnTo>
                  <a:pt x="319076" y="293348"/>
                </a:lnTo>
                <a:lnTo>
                  <a:pt x="282778" y="325451"/>
                </a:lnTo>
                <a:lnTo>
                  <a:pt x="243081" y="352757"/>
                </a:lnTo>
                <a:lnTo>
                  <a:pt x="200450" y="374591"/>
                </a:lnTo>
                <a:lnTo>
                  <a:pt x="155350" y="390279"/>
                </a:lnTo>
                <a:lnTo>
                  <a:pt x="111690" y="396653"/>
                </a:lnTo>
                <a:close/>
              </a:path>
            </a:pathLst>
          </a:custGeom>
          <a:solidFill>
            <a:srgbClr val="000000"/>
          </a:solidFill>
        </p:spPr>
        <p:txBody>
          <a:bodyPr wrap="square" lIns="0" tIns="0" rIns="0" bIns="0" rtlCol="0"/>
          <a:lstStyle/>
          <a:p>
            <a:endParaRPr/>
          </a:p>
        </p:txBody>
      </p:sp>
      <p:sp>
        <p:nvSpPr>
          <p:cNvPr id="15" name="object 15"/>
          <p:cNvSpPr/>
          <p:nvPr/>
        </p:nvSpPr>
        <p:spPr>
          <a:xfrm>
            <a:off x="17995470" y="1307429"/>
            <a:ext cx="292735" cy="386080"/>
          </a:xfrm>
          <a:custGeom>
            <a:avLst/>
            <a:gdLst/>
            <a:ahLst/>
            <a:cxnLst/>
            <a:rect l="l" t="t" r="r" b="b"/>
            <a:pathLst>
              <a:path w="292734" h="386080">
                <a:moveTo>
                  <a:pt x="111690" y="385993"/>
                </a:moveTo>
                <a:lnTo>
                  <a:pt x="71592" y="381889"/>
                </a:lnTo>
                <a:lnTo>
                  <a:pt x="37788" y="368314"/>
                </a:lnTo>
                <a:lnTo>
                  <a:pt x="13013" y="346272"/>
                </a:lnTo>
                <a:lnTo>
                  <a:pt x="0" y="316767"/>
                </a:lnTo>
                <a:lnTo>
                  <a:pt x="1482" y="280804"/>
                </a:lnTo>
                <a:lnTo>
                  <a:pt x="20194" y="239388"/>
                </a:lnTo>
                <a:lnTo>
                  <a:pt x="46361" y="201073"/>
                </a:lnTo>
                <a:lnTo>
                  <a:pt x="74945" y="163485"/>
                </a:lnTo>
                <a:lnTo>
                  <a:pt x="105828" y="127352"/>
                </a:lnTo>
                <a:lnTo>
                  <a:pt x="138894" y="93401"/>
                </a:lnTo>
                <a:lnTo>
                  <a:pt x="174024" y="62360"/>
                </a:lnTo>
                <a:lnTo>
                  <a:pt x="211102" y="34957"/>
                </a:lnTo>
                <a:lnTo>
                  <a:pt x="283009" y="2328"/>
                </a:lnTo>
                <a:lnTo>
                  <a:pt x="292528" y="0"/>
                </a:lnTo>
                <a:lnTo>
                  <a:pt x="292528" y="306169"/>
                </a:lnTo>
                <a:lnTo>
                  <a:pt x="243081" y="342097"/>
                </a:lnTo>
                <a:lnTo>
                  <a:pt x="200449" y="363931"/>
                </a:lnTo>
                <a:lnTo>
                  <a:pt x="155350" y="379619"/>
                </a:lnTo>
                <a:lnTo>
                  <a:pt x="111690" y="385993"/>
                </a:lnTo>
                <a:close/>
              </a:path>
            </a:pathLst>
          </a:custGeom>
          <a:solidFill>
            <a:srgbClr val="000000"/>
          </a:solidFill>
        </p:spPr>
        <p:txBody>
          <a:bodyPr wrap="square" lIns="0" tIns="0" rIns="0" bIns="0" rtlCol="0"/>
          <a:lstStyle/>
          <a:p>
            <a:endParaRPr/>
          </a:p>
        </p:txBody>
      </p:sp>
      <p:sp>
        <p:nvSpPr>
          <p:cNvPr id="16" name="object 16"/>
          <p:cNvSpPr/>
          <p:nvPr/>
        </p:nvSpPr>
        <p:spPr>
          <a:xfrm>
            <a:off x="17255309" y="262724"/>
            <a:ext cx="408305" cy="358775"/>
          </a:xfrm>
          <a:custGeom>
            <a:avLst/>
            <a:gdLst/>
            <a:ahLst/>
            <a:cxnLst/>
            <a:rect l="l" t="t" r="r" b="b"/>
            <a:pathLst>
              <a:path w="408305" h="358775">
                <a:moveTo>
                  <a:pt x="99307" y="358243"/>
                </a:moveTo>
                <a:lnTo>
                  <a:pt x="48301" y="344653"/>
                </a:lnTo>
                <a:lnTo>
                  <a:pt x="13867" y="313983"/>
                </a:lnTo>
                <a:lnTo>
                  <a:pt x="0" y="269748"/>
                </a:lnTo>
                <a:lnTo>
                  <a:pt x="2026" y="243643"/>
                </a:lnTo>
                <a:lnTo>
                  <a:pt x="26498" y="185654"/>
                </a:lnTo>
                <a:lnTo>
                  <a:pt x="49941" y="154650"/>
                </a:lnTo>
                <a:lnTo>
                  <a:pt x="84298" y="116980"/>
                </a:lnTo>
                <a:lnTo>
                  <a:pt x="120844" y="81987"/>
                </a:lnTo>
                <a:lnTo>
                  <a:pt x="160147" y="51129"/>
                </a:lnTo>
                <a:lnTo>
                  <a:pt x="202775" y="25868"/>
                </a:lnTo>
                <a:lnTo>
                  <a:pt x="249296" y="7661"/>
                </a:lnTo>
                <a:lnTo>
                  <a:pt x="293152" y="0"/>
                </a:lnTo>
                <a:lnTo>
                  <a:pt x="331585" y="2746"/>
                </a:lnTo>
                <a:lnTo>
                  <a:pt x="363428" y="14795"/>
                </a:lnTo>
                <a:lnTo>
                  <a:pt x="387511" y="35041"/>
                </a:lnTo>
                <a:lnTo>
                  <a:pt x="402667" y="62380"/>
                </a:lnTo>
                <a:lnTo>
                  <a:pt x="407729" y="95704"/>
                </a:lnTo>
                <a:lnTo>
                  <a:pt x="401527" y="133910"/>
                </a:lnTo>
                <a:lnTo>
                  <a:pt x="382895" y="175890"/>
                </a:lnTo>
                <a:lnTo>
                  <a:pt x="350663" y="220541"/>
                </a:lnTo>
                <a:lnTo>
                  <a:pt x="311813" y="261373"/>
                </a:lnTo>
                <a:lnTo>
                  <a:pt x="273111" y="294419"/>
                </a:lnTo>
                <a:lnTo>
                  <a:pt x="235058" y="320119"/>
                </a:lnTo>
                <a:lnTo>
                  <a:pt x="198151" y="338912"/>
                </a:lnTo>
                <a:lnTo>
                  <a:pt x="129777" y="357534"/>
                </a:lnTo>
                <a:lnTo>
                  <a:pt x="99307" y="358243"/>
                </a:lnTo>
                <a:close/>
              </a:path>
            </a:pathLst>
          </a:custGeom>
          <a:solidFill>
            <a:srgbClr val="000000"/>
          </a:solidFill>
        </p:spPr>
        <p:txBody>
          <a:bodyPr wrap="square" lIns="0" tIns="0" rIns="0" bIns="0" rtlCol="0"/>
          <a:lstStyle/>
          <a:p>
            <a:endParaRPr/>
          </a:p>
        </p:txBody>
      </p:sp>
      <p:sp>
        <p:nvSpPr>
          <p:cNvPr id="17" name="object 17"/>
          <p:cNvSpPr/>
          <p:nvPr/>
        </p:nvSpPr>
        <p:spPr>
          <a:xfrm>
            <a:off x="16176488" y="3"/>
            <a:ext cx="408305" cy="328930"/>
          </a:xfrm>
          <a:custGeom>
            <a:avLst/>
            <a:gdLst/>
            <a:ahLst/>
            <a:cxnLst/>
            <a:rect l="l" t="t" r="r" b="b"/>
            <a:pathLst>
              <a:path w="408305" h="328930">
                <a:moveTo>
                  <a:pt x="99054" y="328678"/>
                </a:moveTo>
                <a:lnTo>
                  <a:pt x="48111" y="315088"/>
                </a:lnTo>
                <a:lnTo>
                  <a:pt x="13770" y="284417"/>
                </a:lnTo>
                <a:lnTo>
                  <a:pt x="0" y="240183"/>
                </a:lnTo>
                <a:lnTo>
                  <a:pt x="2069" y="214077"/>
                </a:lnTo>
                <a:lnTo>
                  <a:pt x="26597" y="156089"/>
                </a:lnTo>
                <a:lnTo>
                  <a:pt x="50048" y="125084"/>
                </a:lnTo>
                <a:lnTo>
                  <a:pt x="84405" y="87415"/>
                </a:lnTo>
                <a:lnTo>
                  <a:pt x="120951" y="52421"/>
                </a:lnTo>
                <a:lnTo>
                  <a:pt x="160254" y="21564"/>
                </a:lnTo>
                <a:lnTo>
                  <a:pt x="196644" y="0"/>
                </a:lnTo>
                <a:lnTo>
                  <a:pt x="381104" y="0"/>
                </a:lnTo>
                <a:lnTo>
                  <a:pt x="387618" y="5476"/>
                </a:lnTo>
                <a:lnTo>
                  <a:pt x="402775" y="32814"/>
                </a:lnTo>
                <a:lnTo>
                  <a:pt x="407836" y="66139"/>
                </a:lnTo>
                <a:lnTo>
                  <a:pt x="401634" y="104344"/>
                </a:lnTo>
                <a:lnTo>
                  <a:pt x="383002" y="146325"/>
                </a:lnTo>
                <a:lnTo>
                  <a:pt x="350770" y="190975"/>
                </a:lnTo>
                <a:lnTo>
                  <a:pt x="311788" y="231808"/>
                </a:lnTo>
                <a:lnTo>
                  <a:pt x="272986" y="264854"/>
                </a:lnTo>
                <a:lnTo>
                  <a:pt x="234862" y="290554"/>
                </a:lnTo>
                <a:lnTo>
                  <a:pt x="197910" y="309346"/>
                </a:lnTo>
                <a:lnTo>
                  <a:pt x="129509" y="327969"/>
                </a:lnTo>
                <a:lnTo>
                  <a:pt x="99054" y="328678"/>
                </a:lnTo>
                <a:close/>
              </a:path>
            </a:pathLst>
          </a:custGeom>
          <a:solidFill>
            <a:srgbClr val="000000"/>
          </a:solidFill>
        </p:spPr>
        <p:txBody>
          <a:bodyPr wrap="square" lIns="0" tIns="0" rIns="0" bIns="0" rtlCol="0"/>
          <a:lstStyle/>
          <a:p>
            <a:endParaRPr/>
          </a:p>
        </p:txBody>
      </p:sp>
      <p:sp>
        <p:nvSpPr>
          <p:cNvPr id="18" name="object 18"/>
          <p:cNvSpPr/>
          <p:nvPr/>
        </p:nvSpPr>
        <p:spPr>
          <a:xfrm>
            <a:off x="17687911" y="749912"/>
            <a:ext cx="447675" cy="403860"/>
          </a:xfrm>
          <a:custGeom>
            <a:avLst/>
            <a:gdLst/>
            <a:ahLst/>
            <a:cxnLst/>
            <a:rect l="l" t="t" r="r" b="b"/>
            <a:pathLst>
              <a:path w="447675" h="403859">
                <a:moveTo>
                  <a:pt x="117493" y="403861"/>
                </a:moveTo>
                <a:lnTo>
                  <a:pt x="51688" y="386481"/>
                </a:lnTo>
                <a:lnTo>
                  <a:pt x="10178" y="345155"/>
                </a:lnTo>
                <a:lnTo>
                  <a:pt x="0" y="285826"/>
                </a:lnTo>
                <a:lnTo>
                  <a:pt x="12893" y="246554"/>
                </a:lnTo>
                <a:lnTo>
                  <a:pt x="39087" y="203796"/>
                </a:lnTo>
                <a:lnTo>
                  <a:pt x="72011" y="162173"/>
                </a:lnTo>
                <a:lnTo>
                  <a:pt x="105097" y="126308"/>
                </a:lnTo>
                <a:lnTo>
                  <a:pt x="177505" y="66767"/>
                </a:lnTo>
                <a:lnTo>
                  <a:pt x="228420" y="38718"/>
                </a:lnTo>
                <a:lnTo>
                  <a:pt x="280554" y="17614"/>
                </a:lnTo>
                <a:lnTo>
                  <a:pt x="329943" y="4395"/>
                </a:lnTo>
                <a:lnTo>
                  <a:pt x="372621" y="0"/>
                </a:lnTo>
                <a:lnTo>
                  <a:pt x="404623" y="5365"/>
                </a:lnTo>
                <a:lnTo>
                  <a:pt x="435878" y="32609"/>
                </a:lnTo>
                <a:lnTo>
                  <a:pt x="446859" y="73791"/>
                </a:lnTo>
                <a:lnTo>
                  <a:pt x="447562" y="121530"/>
                </a:lnTo>
                <a:lnTo>
                  <a:pt x="441128" y="164768"/>
                </a:lnTo>
                <a:lnTo>
                  <a:pt x="423869" y="207114"/>
                </a:lnTo>
                <a:lnTo>
                  <a:pt x="392094" y="252177"/>
                </a:lnTo>
                <a:lnTo>
                  <a:pt x="342113" y="303565"/>
                </a:lnTo>
                <a:lnTo>
                  <a:pt x="293838" y="343023"/>
                </a:lnTo>
                <a:lnTo>
                  <a:pt x="246359" y="372039"/>
                </a:lnTo>
                <a:lnTo>
                  <a:pt x="200555" y="391355"/>
                </a:lnTo>
                <a:lnTo>
                  <a:pt x="157307" y="401715"/>
                </a:lnTo>
                <a:lnTo>
                  <a:pt x="117493" y="403861"/>
                </a:lnTo>
                <a:close/>
              </a:path>
            </a:pathLst>
          </a:custGeom>
          <a:solidFill>
            <a:srgbClr val="000000"/>
          </a:solidFill>
        </p:spPr>
        <p:txBody>
          <a:bodyPr wrap="square" lIns="0" tIns="0" rIns="0" bIns="0" rtlCol="0"/>
          <a:lstStyle/>
          <a:p>
            <a:endParaRPr/>
          </a:p>
        </p:txBody>
      </p:sp>
      <p:sp>
        <p:nvSpPr>
          <p:cNvPr id="19" name="object 19"/>
          <p:cNvSpPr/>
          <p:nvPr/>
        </p:nvSpPr>
        <p:spPr>
          <a:xfrm>
            <a:off x="15935952" y="1903303"/>
            <a:ext cx="447675" cy="403860"/>
          </a:xfrm>
          <a:custGeom>
            <a:avLst/>
            <a:gdLst/>
            <a:ahLst/>
            <a:cxnLst/>
            <a:rect l="l" t="t" r="r" b="b"/>
            <a:pathLst>
              <a:path w="447675" h="403860">
                <a:moveTo>
                  <a:pt x="117493" y="403568"/>
                </a:moveTo>
                <a:lnTo>
                  <a:pt x="51688" y="386187"/>
                </a:lnTo>
                <a:lnTo>
                  <a:pt x="10178" y="344862"/>
                </a:lnTo>
                <a:lnTo>
                  <a:pt x="0" y="285532"/>
                </a:lnTo>
                <a:lnTo>
                  <a:pt x="12893" y="246261"/>
                </a:lnTo>
                <a:lnTo>
                  <a:pt x="39087" y="203503"/>
                </a:lnTo>
                <a:lnTo>
                  <a:pt x="72011" y="161880"/>
                </a:lnTo>
                <a:lnTo>
                  <a:pt x="105097" y="126015"/>
                </a:lnTo>
                <a:lnTo>
                  <a:pt x="177505" y="66532"/>
                </a:lnTo>
                <a:lnTo>
                  <a:pt x="228419" y="38612"/>
                </a:lnTo>
                <a:lnTo>
                  <a:pt x="280554" y="17638"/>
                </a:lnTo>
                <a:lnTo>
                  <a:pt x="329943" y="4478"/>
                </a:lnTo>
                <a:lnTo>
                  <a:pt x="372621" y="0"/>
                </a:lnTo>
                <a:lnTo>
                  <a:pt x="404623" y="5072"/>
                </a:lnTo>
                <a:lnTo>
                  <a:pt x="435878" y="32315"/>
                </a:lnTo>
                <a:lnTo>
                  <a:pt x="446859" y="73497"/>
                </a:lnTo>
                <a:lnTo>
                  <a:pt x="447562" y="121237"/>
                </a:lnTo>
                <a:lnTo>
                  <a:pt x="441128" y="164475"/>
                </a:lnTo>
                <a:lnTo>
                  <a:pt x="423869" y="206821"/>
                </a:lnTo>
                <a:lnTo>
                  <a:pt x="392094" y="251884"/>
                </a:lnTo>
                <a:lnTo>
                  <a:pt x="342113" y="303272"/>
                </a:lnTo>
                <a:lnTo>
                  <a:pt x="293838" y="342730"/>
                </a:lnTo>
                <a:lnTo>
                  <a:pt x="246359" y="371745"/>
                </a:lnTo>
                <a:lnTo>
                  <a:pt x="200555" y="391062"/>
                </a:lnTo>
                <a:lnTo>
                  <a:pt x="157307" y="401422"/>
                </a:lnTo>
                <a:lnTo>
                  <a:pt x="117493" y="403568"/>
                </a:lnTo>
                <a:close/>
              </a:path>
            </a:pathLst>
          </a:custGeom>
          <a:solidFill>
            <a:srgbClr val="000000"/>
          </a:solidFill>
        </p:spPr>
        <p:txBody>
          <a:bodyPr wrap="square" lIns="0" tIns="0" rIns="0" bIns="0" rtlCol="0"/>
          <a:lstStyle/>
          <a:p>
            <a:endParaRPr/>
          </a:p>
        </p:txBody>
      </p:sp>
      <p:sp>
        <p:nvSpPr>
          <p:cNvPr id="20" name="object 20"/>
          <p:cNvSpPr/>
          <p:nvPr/>
        </p:nvSpPr>
        <p:spPr>
          <a:xfrm>
            <a:off x="16903162" y="836610"/>
            <a:ext cx="467359" cy="382270"/>
          </a:xfrm>
          <a:custGeom>
            <a:avLst/>
            <a:gdLst/>
            <a:ahLst/>
            <a:cxnLst/>
            <a:rect l="l" t="t" r="r" b="b"/>
            <a:pathLst>
              <a:path w="467359" h="382269">
                <a:moveTo>
                  <a:pt x="122309" y="382097"/>
                </a:moveTo>
                <a:lnTo>
                  <a:pt x="73209" y="376027"/>
                </a:lnTo>
                <a:lnTo>
                  <a:pt x="37062" y="357943"/>
                </a:lnTo>
                <a:lnTo>
                  <a:pt x="1091" y="301125"/>
                </a:lnTo>
                <a:lnTo>
                  <a:pt x="0" y="270088"/>
                </a:lnTo>
                <a:lnTo>
                  <a:pt x="11182" y="232757"/>
                </a:lnTo>
                <a:lnTo>
                  <a:pt x="32936" y="194951"/>
                </a:lnTo>
                <a:lnTo>
                  <a:pt x="63407" y="157709"/>
                </a:lnTo>
                <a:lnTo>
                  <a:pt x="100741" y="122067"/>
                </a:lnTo>
                <a:lnTo>
                  <a:pt x="143085" y="89066"/>
                </a:lnTo>
                <a:lnTo>
                  <a:pt x="188584" y="59743"/>
                </a:lnTo>
                <a:lnTo>
                  <a:pt x="235386" y="35136"/>
                </a:lnTo>
                <a:lnTo>
                  <a:pt x="281637" y="16285"/>
                </a:lnTo>
                <a:lnTo>
                  <a:pt x="325483" y="4226"/>
                </a:lnTo>
                <a:lnTo>
                  <a:pt x="365069" y="0"/>
                </a:lnTo>
                <a:lnTo>
                  <a:pt x="398543" y="4643"/>
                </a:lnTo>
                <a:lnTo>
                  <a:pt x="447127" y="32478"/>
                </a:lnTo>
                <a:lnTo>
                  <a:pt x="461347" y="52100"/>
                </a:lnTo>
                <a:lnTo>
                  <a:pt x="467241" y="76965"/>
                </a:lnTo>
                <a:lnTo>
                  <a:pt x="465339" y="105973"/>
                </a:lnTo>
                <a:lnTo>
                  <a:pt x="440274" y="172026"/>
                </a:lnTo>
                <a:lnTo>
                  <a:pt x="418171" y="206876"/>
                </a:lnTo>
                <a:lnTo>
                  <a:pt x="390395" y="241476"/>
                </a:lnTo>
                <a:lnTo>
                  <a:pt x="357476" y="274729"/>
                </a:lnTo>
                <a:lnTo>
                  <a:pt x="319947" y="305536"/>
                </a:lnTo>
                <a:lnTo>
                  <a:pt x="278336" y="332800"/>
                </a:lnTo>
                <a:lnTo>
                  <a:pt x="233175" y="355422"/>
                </a:lnTo>
                <a:lnTo>
                  <a:pt x="184994" y="372304"/>
                </a:lnTo>
                <a:lnTo>
                  <a:pt x="122309" y="382097"/>
                </a:lnTo>
                <a:close/>
              </a:path>
            </a:pathLst>
          </a:custGeom>
          <a:solidFill>
            <a:srgbClr val="000000"/>
          </a:solidFill>
        </p:spPr>
        <p:txBody>
          <a:bodyPr wrap="square" lIns="0" tIns="0" rIns="0" bIns="0" rtlCol="0"/>
          <a:lstStyle/>
          <a:p>
            <a:endParaRPr/>
          </a:p>
        </p:txBody>
      </p:sp>
      <p:sp>
        <p:nvSpPr>
          <p:cNvPr id="21" name="object 21"/>
          <p:cNvSpPr/>
          <p:nvPr/>
        </p:nvSpPr>
        <p:spPr>
          <a:xfrm>
            <a:off x="17273192" y="1328512"/>
            <a:ext cx="403860" cy="362585"/>
          </a:xfrm>
          <a:custGeom>
            <a:avLst/>
            <a:gdLst/>
            <a:ahLst/>
            <a:cxnLst/>
            <a:rect l="l" t="t" r="r" b="b"/>
            <a:pathLst>
              <a:path w="403859" h="362585">
                <a:moveTo>
                  <a:pt x="80631" y="362549"/>
                </a:moveTo>
                <a:lnTo>
                  <a:pt x="45012" y="354469"/>
                </a:lnTo>
                <a:lnTo>
                  <a:pt x="17136" y="332262"/>
                </a:lnTo>
                <a:lnTo>
                  <a:pt x="805" y="292645"/>
                </a:lnTo>
                <a:lnTo>
                  <a:pt x="0" y="269942"/>
                </a:lnTo>
                <a:lnTo>
                  <a:pt x="5134" y="248506"/>
                </a:lnTo>
                <a:lnTo>
                  <a:pt x="25302" y="208169"/>
                </a:lnTo>
                <a:lnTo>
                  <a:pt x="51641" y="165438"/>
                </a:lnTo>
                <a:lnTo>
                  <a:pt x="81147" y="125100"/>
                </a:lnTo>
                <a:lnTo>
                  <a:pt x="114315" y="88424"/>
                </a:lnTo>
                <a:lnTo>
                  <a:pt x="151635" y="56675"/>
                </a:lnTo>
                <a:lnTo>
                  <a:pt x="193601" y="31121"/>
                </a:lnTo>
                <a:lnTo>
                  <a:pt x="240707" y="13029"/>
                </a:lnTo>
                <a:lnTo>
                  <a:pt x="317678" y="0"/>
                </a:lnTo>
                <a:lnTo>
                  <a:pt x="359002" y="4027"/>
                </a:lnTo>
                <a:lnTo>
                  <a:pt x="390595" y="22328"/>
                </a:lnTo>
                <a:lnTo>
                  <a:pt x="403738" y="60336"/>
                </a:lnTo>
                <a:lnTo>
                  <a:pt x="403079" y="71080"/>
                </a:lnTo>
                <a:lnTo>
                  <a:pt x="368244" y="149681"/>
                </a:lnTo>
                <a:lnTo>
                  <a:pt x="342793" y="195028"/>
                </a:lnTo>
                <a:lnTo>
                  <a:pt x="314198" y="236996"/>
                </a:lnTo>
                <a:lnTo>
                  <a:pt x="281097" y="274811"/>
                </a:lnTo>
                <a:lnTo>
                  <a:pt x="242130" y="307698"/>
                </a:lnTo>
                <a:lnTo>
                  <a:pt x="195936" y="334883"/>
                </a:lnTo>
                <a:lnTo>
                  <a:pt x="159895" y="349470"/>
                </a:lnTo>
                <a:lnTo>
                  <a:pt x="120193" y="359787"/>
                </a:lnTo>
                <a:lnTo>
                  <a:pt x="80631" y="362549"/>
                </a:lnTo>
                <a:close/>
              </a:path>
            </a:pathLst>
          </a:custGeom>
          <a:solidFill>
            <a:srgbClr val="000000"/>
          </a:solidFill>
        </p:spPr>
        <p:txBody>
          <a:bodyPr wrap="square" lIns="0" tIns="0" rIns="0" bIns="0" rtlCol="0"/>
          <a:lstStyle/>
          <a:p>
            <a:endParaRPr/>
          </a:p>
        </p:txBody>
      </p:sp>
      <p:sp>
        <p:nvSpPr>
          <p:cNvPr id="22" name="object 22"/>
          <p:cNvSpPr/>
          <p:nvPr/>
        </p:nvSpPr>
        <p:spPr>
          <a:xfrm>
            <a:off x="16674563" y="1423284"/>
            <a:ext cx="410845" cy="374015"/>
          </a:xfrm>
          <a:custGeom>
            <a:avLst/>
            <a:gdLst/>
            <a:ahLst/>
            <a:cxnLst/>
            <a:rect l="l" t="t" r="r" b="b"/>
            <a:pathLst>
              <a:path w="410844" h="374014">
                <a:moveTo>
                  <a:pt x="96821" y="373583"/>
                </a:moveTo>
                <a:lnTo>
                  <a:pt x="32833" y="359961"/>
                </a:lnTo>
                <a:lnTo>
                  <a:pt x="522" y="312760"/>
                </a:lnTo>
                <a:lnTo>
                  <a:pt x="0" y="288070"/>
                </a:lnTo>
                <a:lnTo>
                  <a:pt x="6478" y="257782"/>
                </a:lnTo>
                <a:lnTo>
                  <a:pt x="41412" y="186313"/>
                </a:lnTo>
                <a:lnTo>
                  <a:pt x="70354" y="148078"/>
                </a:lnTo>
                <a:lnTo>
                  <a:pt x="107270" y="110143"/>
                </a:lnTo>
                <a:lnTo>
                  <a:pt x="152405" y="73980"/>
                </a:lnTo>
                <a:lnTo>
                  <a:pt x="206000" y="41065"/>
                </a:lnTo>
                <a:lnTo>
                  <a:pt x="268300" y="12870"/>
                </a:lnTo>
                <a:lnTo>
                  <a:pt x="319939" y="0"/>
                </a:lnTo>
                <a:lnTo>
                  <a:pt x="359831" y="3103"/>
                </a:lnTo>
                <a:lnTo>
                  <a:pt x="388123" y="18500"/>
                </a:lnTo>
                <a:lnTo>
                  <a:pt x="404963" y="42513"/>
                </a:lnTo>
                <a:lnTo>
                  <a:pt x="410499" y="71462"/>
                </a:lnTo>
                <a:lnTo>
                  <a:pt x="404879" y="101666"/>
                </a:lnTo>
                <a:lnTo>
                  <a:pt x="365681" y="166236"/>
                </a:lnTo>
                <a:lnTo>
                  <a:pt x="333924" y="205489"/>
                </a:lnTo>
                <a:lnTo>
                  <a:pt x="295595" y="245079"/>
                </a:lnTo>
                <a:lnTo>
                  <a:pt x="253306" y="282877"/>
                </a:lnTo>
                <a:lnTo>
                  <a:pt x="209671" y="316755"/>
                </a:lnTo>
                <a:lnTo>
                  <a:pt x="167302" y="344584"/>
                </a:lnTo>
                <a:lnTo>
                  <a:pt x="128815" y="364236"/>
                </a:lnTo>
                <a:lnTo>
                  <a:pt x="96821" y="373583"/>
                </a:lnTo>
                <a:close/>
              </a:path>
            </a:pathLst>
          </a:custGeom>
          <a:solidFill>
            <a:srgbClr val="000000"/>
          </a:solidFill>
        </p:spPr>
        <p:txBody>
          <a:bodyPr wrap="square" lIns="0" tIns="0" rIns="0" bIns="0" rtlCol="0"/>
          <a:lstStyle/>
          <a:p>
            <a:endParaRPr/>
          </a:p>
        </p:txBody>
      </p:sp>
      <p:sp>
        <p:nvSpPr>
          <p:cNvPr id="24" name="object 24"/>
          <p:cNvSpPr/>
          <p:nvPr/>
        </p:nvSpPr>
        <p:spPr>
          <a:xfrm>
            <a:off x="2176444" y="2513447"/>
            <a:ext cx="14192885" cy="7120890"/>
          </a:xfrm>
          <a:custGeom>
            <a:avLst/>
            <a:gdLst/>
            <a:ahLst/>
            <a:cxnLst/>
            <a:rect l="l" t="t" r="r" b="b"/>
            <a:pathLst>
              <a:path w="14192885" h="7120890">
                <a:moveTo>
                  <a:pt x="14192845" y="7120532"/>
                </a:moveTo>
                <a:lnTo>
                  <a:pt x="0" y="7120532"/>
                </a:lnTo>
                <a:lnTo>
                  <a:pt x="0" y="0"/>
                </a:lnTo>
                <a:lnTo>
                  <a:pt x="14192845" y="0"/>
                </a:lnTo>
                <a:lnTo>
                  <a:pt x="14192845" y="7120532"/>
                </a:lnTo>
                <a:close/>
              </a:path>
            </a:pathLst>
          </a:custGeom>
          <a:solidFill>
            <a:srgbClr val="A5583C"/>
          </a:solidFill>
        </p:spPr>
        <p:txBody>
          <a:bodyPr wrap="square" lIns="0" tIns="0" rIns="0" bIns="0" rtlCol="0"/>
          <a:lstStyle/>
          <a:p>
            <a:endParaRPr/>
          </a:p>
        </p:txBody>
      </p:sp>
      <p:sp>
        <p:nvSpPr>
          <p:cNvPr id="26" name="object 26"/>
          <p:cNvSpPr txBox="1">
            <a:spLocks noGrp="1"/>
          </p:cNvSpPr>
          <p:nvPr>
            <p:ph type="title"/>
          </p:nvPr>
        </p:nvSpPr>
        <p:spPr>
          <a:xfrm>
            <a:off x="2458563" y="753467"/>
            <a:ext cx="6761637" cy="1043876"/>
          </a:xfrm>
          <a:prstGeom prst="rect">
            <a:avLst/>
          </a:prstGeom>
        </p:spPr>
        <p:txBody>
          <a:bodyPr vert="horz" wrap="square" lIns="0" tIns="12700" rIns="0" bIns="0" rtlCol="0">
            <a:spAutoFit/>
          </a:bodyPr>
          <a:lstStyle/>
          <a:p>
            <a:pPr marL="12700">
              <a:lnSpc>
                <a:spcPct val="100000"/>
              </a:lnSpc>
              <a:spcBef>
                <a:spcPts val="100"/>
              </a:spcBef>
            </a:pPr>
            <a:r>
              <a:rPr lang="en-US" sz="6700" spc="370" dirty="0" smtClean="0"/>
              <a:t>NOTIFICATION</a:t>
            </a:r>
            <a:endParaRPr sz="6700" dirty="0"/>
          </a:p>
        </p:txBody>
      </p:sp>
      <p:pic>
        <p:nvPicPr>
          <p:cNvPr id="27" name="Picture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2705100"/>
            <a:ext cx="13868400" cy="7086600"/>
          </a:xfrm>
          <a:prstGeom prst="rect">
            <a:avLst/>
          </a:prstGeom>
        </p:spPr>
      </p:pic>
      <p:pic>
        <p:nvPicPr>
          <p:cNvPr id="28" name="object 14"/>
          <p:cNvPicPr/>
          <p:nvPr/>
        </p:nvPicPr>
        <p:blipFill>
          <a:blip r:embed="rId3" cstate="print"/>
          <a:stretch>
            <a:fillRect/>
          </a:stretch>
        </p:blipFill>
        <p:spPr>
          <a:xfrm>
            <a:off x="2209800" y="1943100"/>
            <a:ext cx="8068960" cy="66674"/>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796153" y="1702890"/>
            <a:ext cx="1492250" cy="3752850"/>
          </a:xfrm>
          <a:custGeom>
            <a:avLst/>
            <a:gdLst/>
            <a:ahLst/>
            <a:cxnLst/>
            <a:rect l="l" t="t" r="r" b="b"/>
            <a:pathLst>
              <a:path w="1492250" h="3752850">
                <a:moveTo>
                  <a:pt x="1491846" y="3752418"/>
                </a:moveTo>
                <a:lnTo>
                  <a:pt x="1418118" y="3737435"/>
                </a:lnTo>
                <a:lnTo>
                  <a:pt x="1373192" y="3726204"/>
                </a:lnTo>
                <a:lnTo>
                  <a:pt x="1328627" y="3713436"/>
                </a:lnTo>
                <a:lnTo>
                  <a:pt x="1284464" y="3699067"/>
                </a:lnTo>
                <a:lnTo>
                  <a:pt x="1240746" y="3683032"/>
                </a:lnTo>
                <a:lnTo>
                  <a:pt x="1197512" y="3665266"/>
                </a:lnTo>
                <a:lnTo>
                  <a:pt x="1154806" y="3645706"/>
                </a:lnTo>
                <a:lnTo>
                  <a:pt x="1112669" y="3624287"/>
                </a:lnTo>
                <a:lnTo>
                  <a:pt x="1071141" y="3600943"/>
                </a:lnTo>
                <a:lnTo>
                  <a:pt x="1030266" y="3575611"/>
                </a:lnTo>
                <a:lnTo>
                  <a:pt x="990083" y="3548226"/>
                </a:lnTo>
                <a:lnTo>
                  <a:pt x="950635" y="3518723"/>
                </a:lnTo>
                <a:lnTo>
                  <a:pt x="911964" y="3487038"/>
                </a:lnTo>
                <a:lnTo>
                  <a:pt x="874111" y="3453107"/>
                </a:lnTo>
                <a:lnTo>
                  <a:pt x="837117" y="3416865"/>
                </a:lnTo>
                <a:lnTo>
                  <a:pt x="801024" y="3378247"/>
                </a:lnTo>
                <a:lnTo>
                  <a:pt x="765873" y="3337189"/>
                </a:lnTo>
                <a:lnTo>
                  <a:pt x="705338" y="3264214"/>
                </a:lnTo>
                <a:lnTo>
                  <a:pt x="647910" y="3196651"/>
                </a:lnTo>
                <a:lnTo>
                  <a:pt x="593528" y="3134175"/>
                </a:lnTo>
                <a:lnTo>
                  <a:pt x="542133" y="3076466"/>
                </a:lnTo>
                <a:lnTo>
                  <a:pt x="493665" y="3023201"/>
                </a:lnTo>
                <a:lnTo>
                  <a:pt x="448063" y="2974058"/>
                </a:lnTo>
                <a:lnTo>
                  <a:pt x="405268" y="2928715"/>
                </a:lnTo>
                <a:lnTo>
                  <a:pt x="365219" y="2886848"/>
                </a:lnTo>
                <a:lnTo>
                  <a:pt x="260949" y="2778892"/>
                </a:lnTo>
                <a:lnTo>
                  <a:pt x="231285" y="2747713"/>
                </a:lnTo>
                <a:lnTo>
                  <a:pt x="204067" y="2718401"/>
                </a:lnTo>
                <a:lnTo>
                  <a:pt x="156729" y="2664086"/>
                </a:lnTo>
                <a:lnTo>
                  <a:pt x="118455" y="2613370"/>
                </a:lnTo>
                <a:lnTo>
                  <a:pt x="88763" y="2563675"/>
                </a:lnTo>
                <a:lnTo>
                  <a:pt x="67173" y="2512423"/>
                </a:lnTo>
                <a:lnTo>
                  <a:pt x="53206" y="2457037"/>
                </a:lnTo>
                <a:lnTo>
                  <a:pt x="46165" y="2403024"/>
                </a:lnTo>
                <a:lnTo>
                  <a:pt x="42890" y="2376297"/>
                </a:lnTo>
                <a:lnTo>
                  <a:pt x="35212" y="2315054"/>
                </a:lnTo>
                <a:lnTo>
                  <a:pt x="26709" y="2244251"/>
                </a:lnTo>
                <a:lnTo>
                  <a:pt x="22401" y="2205576"/>
                </a:lnTo>
                <a:lnTo>
                  <a:pt x="18192" y="2164884"/>
                </a:lnTo>
                <a:lnTo>
                  <a:pt x="14182" y="2122299"/>
                </a:lnTo>
                <a:lnTo>
                  <a:pt x="10473" y="2077945"/>
                </a:lnTo>
                <a:lnTo>
                  <a:pt x="7167" y="2031947"/>
                </a:lnTo>
                <a:lnTo>
                  <a:pt x="4365" y="1984428"/>
                </a:lnTo>
                <a:lnTo>
                  <a:pt x="2169" y="1935514"/>
                </a:lnTo>
                <a:lnTo>
                  <a:pt x="680" y="1885327"/>
                </a:lnTo>
                <a:lnTo>
                  <a:pt x="0" y="1833993"/>
                </a:lnTo>
                <a:lnTo>
                  <a:pt x="229" y="1781635"/>
                </a:lnTo>
                <a:lnTo>
                  <a:pt x="1471" y="1728378"/>
                </a:lnTo>
                <a:lnTo>
                  <a:pt x="3826" y="1674346"/>
                </a:lnTo>
                <a:lnTo>
                  <a:pt x="7396" y="1619663"/>
                </a:lnTo>
                <a:lnTo>
                  <a:pt x="12282" y="1564453"/>
                </a:lnTo>
                <a:lnTo>
                  <a:pt x="18586" y="1508841"/>
                </a:lnTo>
                <a:lnTo>
                  <a:pt x="26410" y="1452950"/>
                </a:lnTo>
                <a:lnTo>
                  <a:pt x="35854" y="1396905"/>
                </a:lnTo>
                <a:lnTo>
                  <a:pt x="47021" y="1340831"/>
                </a:lnTo>
                <a:lnTo>
                  <a:pt x="60011" y="1284850"/>
                </a:lnTo>
                <a:lnTo>
                  <a:pt x="74927" y="1229089"/>
                </a:lnTo>
                <a:lnTo>
                  <a:pt x="91870" y="1173669"/>
                </a:lnTo>
                <a:lnTo>
                  <a:pt x="110941" y="1118717"/>
                </a:lnTo>
                <a:lnTo>
                  <a:pt x="132243" y="1064356"/>
                </a:lnTo>
                <a:lnTo>
                  <a:pt x="155876" y="1010710"/>
                </a:lnTo>
                <a:lnTo>
                  <a:pt x="181942" y="957903"/>
                </a:lnTo>
                <a:lnTo>
                  <a:pt x="210542" y="906061"/>
                </a:lnTo>
                <a:lnTo>
                  <a:pt x="241779" y="855306"/>
                </a:lnTo>
                <a:lnTo>
                  <a:pt x="283387" y="791554"/>
                </a:lnTo>
                <a:lnTo>
                  <a:pt x="322370" y="732564"/>
                </a:lnTo>
                <a:lnTo>
                  <a:pt x="359015" y="678058"/>
                </a:lnTo>
                <a:lnTo>
                  <a:pt x="393606" y="627762"/>
                </a:lnTo>
                <a:lnTo>
                  <a:pt x="426429" y="581399"/>
                </a:lnTo>
                <a:lnTo>
                  <a:pt x="457772" y="538694"/>
                </a:lnTo>
                <a:lnTo>
                  <a:pt x="487920" y="499371"/>
                </a:lnTo>
                <a:lnTo>
                  <a:pt x="517158" y="463154"/>
                </a:lnTo>
                <a:lnTo>
                  <a:pt x="545774" y="429767"/>
                </a:lnTo>
                <a:lnTo>
                  <a:pt x="574053" y="398936"/>
                </a:lnTo>
                <a:lnTo>
                  <a:pt x="602281" y="370383"/>
                </a:lnTo>
                <a:lnTo>
                  <a:pt x="630745" y="343832"/>
                </a:lnTo>
                <a:lnTo>
                  <a:pt x="659729" y="319010"/>
                </a:lnTo>
                <a:lnTo>
                  <a:pt x="720406" y="273443"/>
                </a:lnTo>
                <a:lnTo>
                  <a:pt x="752671" y="252147"/>
                </a:lnTo>
                <a:lnTo>
                  <a:pt x="786601" y="231476"/>
                </a:lnTo>
                <a:lnTo>
                  <a:pt x="822483" y="211153"/>
                </a:lnTo>
                <a:lnTo>
                  <a:pt x="860603" y="190902"/>
                </a:lnTo>
                <a:lnTo>
                  <a:pt x="901246" y="170448"/>
                </a:lnTo>
                <a:lnTo>
                  <a:pt x="944698" y="149515"/>
                </a:lnTo>
                <a:lnTo>
                  <a:pt x="991247" y="127828"/>
                </a:lnTo>
                <a:lnTo>
                  <a:pt x="1152327" y="55479"/>
                </a:lnTo>
                <a:lnTo>
                  <a:pt x="1206448" y="35502"/>
                </a:lnTo>
                <a:lnTo>
                  <a:pt x="1268016" y="20098"/>
                </a:lnTo>
                <a:lnTo>
                  <a:pt x="1336475" y="9134"/>
                </a:lnTo>
                <a:lnTo>
                  <a:pt x="1411267" y="2479"/>
                </a:lnTo>
                <a:lnTo>
                  <a:pt x="1450864" y="725"/>
                </a:lnTo>
                <a:lnTo>
                  <a:pt x="1491846" y="0"/>
                </a:lnTo>
                <a:lnTo>
                  <a:pt x="1491846" y="3752418"/>
                </a:lnTo>
                <a:close/>
              </a:path>
            </a:pathLst>
          </a:custGeom>
          <a:solidFill>
            <a:srgbClr val="A5583C"/>
          </a:solidFill>
        </p:spPr>
        <p:txBody>
          <a:bodyPr wrap="square" lIns="0" tIns="0" rIns="0" bIns="0" rtlCol="0"/>
          <a:lstStyle/>
          <a:p>
            <a:endParaRPr/>
          </a:p>
        </p:txBody>
      </p:sp>
      <p:sp>
        <p:nvSpPr>
          <p:cNvPr id="3" name="object 3"/>
          <p:cNvSpPr/>
          <p:nvPr/>
        </p:nvSpPr>
        <p:spPr>
          <a:xfrm>
            <a:off x="0" y="912145"/>
            <a:ext cx="897255" cy="2586990"/>
          </a:xfrm>
          <a:custGeom>
            <a:avLst/>
            <a:gdLst/>
            <a:ahLst/>
            <a:cxnLst/>
            <a:rect l="l" t="t" r="r" b="b"/>
            <a:pathLst>
              <a:path w="897255" h="2586990">
                <a:moveTo>
                  <a:pt x="0" y="2586438"/>
                </a:moveTo>
                <a:lnTo>
                  <a:pt x="0" y="0"/>
                </a:lnTo>
                <a:lnTo>
                  <a:pt x="896662" y="521694"/>
                </a:lnTo>
                <a:lnTo>
                  <a:pt x="896662" y="2064744"/>
                </a:lnTo>
                <a:lnTo>
                  <a:pt x="0" y="2586438"/>
                </a:lnTo>
                <a:close/>
              </a:path>
            </a:pathLst>
          </a:custGeom>
          <a:solidFill>
            <a:srgbClr val="A5583C"/>
          </a:solidFill>
        </p:spPr>
        <p:txBody>
          <a:bodyPr wrap="square" lIns="0" tIns="0" rIns="0" bIns="0" rtlCol="0"/>
          <a:lstStyle/>
          <a:p>
            <a:endParaRPr/>
          </a:p>
        </p:txBody>
      </p:sp>
      <p:sp>
        <p:nvSpPr>
          <p:cNvPr id="4" name="object 4"/>
          <p:cNvSpPr/>
          <p:nvPr/>
        </p:nvSpPr>
        <p:spPr>
          <a:xfrm>
            <a:off x="178537" y="3620190"/>
            <a:ext cx="1436370" cy="1671320"/>
          </a:xfrm>
          <a:custGeom>
            <a:avLst/>
            <a:gdLst/>
            <a:ahLst/>
            <a:cxnLst/>
            <a:rect l="l" t="t" r="r" b="b"/>
            <a:pathLst>
              <a:path w="1436370" h="1671320">
                <a:moveTo>
                  <a:pt x="718124" y="1671271"/>
                </a:moveTo>
                <a:lnTo>
                  <a:pt x="0" y="1253453"/>
                </a:lnTo>
                <a:lnTo>
                  <a:pt x="0" y="417817"/>
                </a:lnTo>
                <a:lnTo>
                  <a:pt x="718124" y="0"/>
                </a:lnTo>
                <a:lnTo>
                  <a:pt x="1436248" y="417817"/>
                </a:lnTo>
                <a:lnTo>
                  <a:pt x="1436248" y="1253453"/>
                </a:lnTo>
                <a:lnTo>
                  <a:pt x="718124" y="1671271"/>
                </a:lnTo>
                <a:close/>
              </a:path>
            </a:pathLst>
          </a:custGeom>
          <a:solidFill>
            <a:srgbClr val="000000"/>
          </a:solidFill>
        </p:spPr>
        <p:txBody>
          <a:bodyPr wrap="square" lIns="0" tIns="0" rIns="0" bIns="0" rtlCol="0"/>
          <a:lstStyle/>
          <a:p>
            <a:endParaRPr/>
          </a:p>
        </p:txBody>
      </p:sp>
      <p:sp>
        <p:nvSpPr>
          <p:cNvPr id="5" name="object 5"/>
          <p:cNvSpPr/>
          <p:nvPr/>
        </p:nvSpPr>
        <p:spPr>
          <a:xfrm>
            <a:off x="1445727" y="2513447"/>
            <a:ext cx="730885" cy="850900"/>
          </a:xfrm>
          <a:custGeom>
            <a:avLst/>
            <a:gdLst/>
            <a:ahLst/>
            <a:cxnLst/>
            <a:rect l="l" t="t" r="r" b="b"/>
            <a:pathLst>
              <a:path w="730885" h="850900">
                <a:moveTo>
                  <a:pt x="365358" y="850289"/>
                </a:moveTo>
                <a:lnTo>
                  <a:pt x="0" y="637716"/>
                </a:lnTo>
                <a:lnTo>
                  <a:pt x="0" y="212572"/>
                </a:lnTo>
                <a:lnTo>
                  <a:pt x="365358" y="0"/>
                </a:lnTo>
                <a:lnTo>
                  <a:pt x="730717" y="212572"/>
                </a:lnTo>
                <a:lnTo>
                  <a:pt x="730717" y="637716"/>
                </a:lnTo>
                <a:lnTo>
                  <a:pt x="365358" y="850289"/>
                </a:lnTo>
                <a:close/>
              </a:path>
            </a:pathLst>
          </a:custGeom>
          <a:solidFill>
            <a:srgbClr val="A5583C"/>
          </a:solidFill>
        </p:spPr>
        <p:txBody>
          <a:bodyPr wrap="square" lIns="0" tIns="0" rIns="0" bIns="0" rtlCol="0"/>
          <a:lstStyle/>
          <a:p>
            <a:endParaRPr/>
          </a:p>
        </p:txBody>
      </p:sp>
      <p:sp>
        <p:nvSpPr>
          <p:cNvPr id="6" name="object 6"/>
          <p:cNvSpPr/>
          <p:nvPr/>
        </p:nvSpPr>
        <p:spPr>
          <a:xfrm>
            <a:off x="16129632" y="921707"/>
            <a:ext cx="538480" cy="559435"/>
          </a:xfrm>
          <a:custGeom>
            <a:avLst/>
            <a:gdLst/>
            <a:ahLst/>
            <a:cxnLst/>
            <a:rect l="l" t="t" r="r" b="b"/>
            <a:pathLst>
              <a:path w="538480" h="559435">
                <a:moveTo>
                  <a:pt x="118868" y="559219"/>
                </a:moveTo>
                <a:lnTo>
                  <a:pt x="65334" y="548448"/>
                </a:lnTo>
                <a:lnTo>
                  <a:pt x="22569" y="516136"/>
                </a:lnTo>
                <a:lnTo>
                  <a:pt x="2296" y="467668"/>
                </a:lnTo>
                <a:lnTo>
                  <a:pt x="0" y="441177"/>
                </a:lnTo>
                <a:lnTo>
                  <a:pt x="2296" y="414765"/>
                </a:lnTo>
                <a:lnTo>
                  <a:pt x="14448" y="367513"/>
                </a:lnTo>
                <a:lnTo>
                  <a:pt x="33872" y="321276"/>
                </a:lnTo>
                <a:lnTo>
                  <a:pt x="59518" y="276568"/>
                </a:lnTo>
                <a:lnTo>
                  <a:pt x="90337" y="233905"/>
                </a:lnTo>
                <a:lnTo>
                  <a:pt x="125279" y="193800"/>
                </a:lnTo>
                <a:lnTo>
                  <a:pt x="163294" y="156769"/>
                </a:lnTo>
                <a:lnTo>
                  <a:pt x="203332" y="123325"/>
                </a:lnTo>
                <a:lnTo>
                  <a:pt x="244344" y="93983"/>
                </a:lnTo>
                <a:lnTo>
                  <a:pt x="285279" y="69258"/>
                </a:lnTo>
                <a:lnTo>
                  <a:pt x="310739" y="51056"/>
                </a:lnTo>
                <a:lnTo>
                  <a:pt x="337546" y="33884"/>
                </a:lnTo>
                <a:lnTo>
                  <a:pt x="365462" y="18771"/>
                </a:lnTo>
                <a:lnTo>
                  <a:pt x="394248" y="6746"/>
                </a:lnTo>
                <a:lnTo>
                  <a:pt x="443063" y="0"/>
                </a:lnTo>
                <a:lnTo>
                  <a:pt x="482069" y="13035"/>
                </a:lnTo>
                <a:lnTo>
                  <a:pt x="511032" y="41275"/>
                </a:lnTo>
                <a:lnTo>
                  <a:pt x="529717" y="80146"/>
                </a:lnTo>
                <a:lnTo>
                  <a:pt x="537891" y="125071"/>
                </a:lnTo>
                <a:lnTo>
                  <a:pt x="535317" y="171474"/>
                </a:lnTo>
                <a:lnTo>
                  <a:pt x="523831" y="218091"/>
                </a:lnTo>
                <a:lnTo>
                  <a:pt x="506070" y="263411"/>
                </a:lnTo>
                <a:lnTo>
                  <a:pt x="482754" y="307048"/>
                </a:lnTo>
                <a:lnTo>
                  <a:pt x="454602" y="348617"/>
                </a:lnTo>
                <a:lnTo>
                  <a:pt x="422335" y="387732"/>
                </a:lnTo>
                <a:lnTo>
                  <a:pt x="386673" y="424010"/>
                </a:lnTo>
                <a:lnTo>
                  <a:pt x="348334" y="457064"/>
                </a:lnTo>
                <a:lnTo>
                  <a:pt x="308039" y="486508"/>
                </a:lnTo>
                <a:lnTo>
                  <a:pt x="266507" y="511959"/>
                </a:lnTo>
                <a:lnTo>
                  <a:pt x="224459" y="533031"/>
                </a:lnTo>
                <a:lnTo>
                  <a:pt x="172614" y="552144"/>
                </a:lnTo>
                <a:lnTo>
                  <a:pt x="145939" y="557622"/>
                </a:lnTo>
                <a:lnTo>
                  <a:pt x="118868" y="559219"/>
                </a:lnTo>
                <a:close/>
              </a:path>
            </a:pathLst>
          </a:custGeom>
          <a:solidFill>
            <a:srgbClr val="000000"/>
          </a:solidFill>
        </p:spPr>
        <p:txBody>
          <a:bodyPr wrap="square" lIns="0" tIns="0" rIns="0" bIns="0" rtlCol="0"/>
          <a:lstStyle/>
          <a:p>
            <a:endParaRPr/>
          </a:p>
        </p:txBody>
      </p:sp>
      <p:sp>
        <p:nvSpPr>
          <p:cNvPr id="7" name="object 7"/>
          <p:cNvSpPr/>
          <p:nvPr/>
        </p:nvSpPr>
        <p:spPr>
          <a:xfrm>
            <a:off x="17900388" y="95312"/>
            <a:ext cx="387985" cy="399415"/>
          </a:xfrm>
          <a:custGeom>
            <a:avLst/>
            <a:gdLst/>
            <a:ahLst/>
            <a:cxnLst/>
            <a:rect l="l" t="t" r="r" b="b"/>
            <a:pathLst>
              <a:path w="387984" h="399415">
                <a:moveTo>
                  <a:pt x="111119" y="399095"/>
                </a:moveTo>
                <a:lnTo>
                  <a:pt x="70284" y="393292"/>
                </a:lnTo>
                <a:lnTo>
                  <a:pt x="36025" y="376717"/>
                </a:lnTo>
                <a:lnTo>
                  <a:pt x="11533" y="349089"/>
                </a:lnTo>
                <a:lnTo>
                  <a:pt x="0" y="310127"/>
                </a:lnTo>
                <a:lnTo>
                  <a:pt x="4617" y="259549"/>
                </a:lnTo>
                <a:lnTo>
                  <a:pt x="31199" y="208358"/>
                </a:lnTo>
                <a:lnTo>
                  <a:pt x="83966" y="148137"/>
                </a:lnTo>
                <a:lnTo>
                  <a:pt x="117341" y="117536"/>
                </a:lnTo>
                <a:lnTo>
                  <a:pt x="153870" y="88151"/>
                </a:lnTo>
                <a:lnTo>
                  <a:pt x="192421" y="61141"/>
                </a:lnTo>
                <a:lnTo>
                  <a:pt x="231865" y="37662"/>
                </a:lnTo>
                <a:lnTo>
                  <a:pt x="271070" y="18874"/>
                </a:lnTo>
                <a:lnTo>
                  <a:pt x="308906" y="5934"/>
                </a:lnTo>
                <a:lnTo>
                  <a:pt x="344241" y="0"/>
                </a:lnTo>
                <a:lnTo>
                  <a:pt x="375945" y="2229"/>
                </a:lnTo>
                <a:lnTo>
                  <a:pt x="387609" y="7230"/>
                </a:lnTo>
                <a:lnTo>
                  <a:pt x="387609" y="228043"/>
                </a:lnTo>
                <a:lnTo>
                  <a:pt x="348309" y="272748"/>
                </a:lnTo>
                <a:lnTo>
                  <a:pt x="310501" y="307013"/>
                </a:lnTo>
                <a:lnTo>
                  <a:pt x="271568" y="336876"/>
                </a:lnTo>
                <a:lnTo>
                  <a:pt x="233864" y="361365"/>
                </a:lnTo>
                <a:lnTo>
                  <a:pt x="199749" y="379505"/>
                </a:lnTo>
                <a:lnTo>
                  <a:pt x="155338" y="394406"/>
                </a:lnTo>
                <a:lnTo>
                  <a:pt x="111119" y="399095"/>
                </a:lnTo>
                <a:close/>
              </a:path>
            </a:pathLst>
          </a:custGeom>
          <a:solidFill>
            <a:srgbClr val="000000"/>
          </a:solidFill>
        </p:spPr>
        <p:txBody>
          <a:bodyPr wrap="square" lIns="0" tIns="0" rIns="0" bIns="0" rtlCol="0"/>
          <a:lstStyle/>
          <a:p>
            <a:endParaRPr/>
          </a:p>
        </p:txBody>
      </p:sp>
      <p:sp>
        <p:nvSpPr>
          <p:cNvPr id="8" name="object 8"/>
          <p:cNvSpPr/>
          <p:nvPr/>
        </p:nvSpPr>
        <p:spPr>
          <a:xfrm>
            <a:off x="17947693" y="1945997"/>
            <a:ext cx="340360" cy="398780"/>
          </a:xfrm>
          <a:custGeom>
            <a:avLst/>
            <a:gdLst/>
            <a:ahLst/>
            <a:cxnLst/>
            <a:rect l="l" t="t" r="r" b="b"/>
            <a:pathLst>
              <a:path w="340359" h="398780">
                <a:moveTo>
                  <a:pt x="111119" y="398434"/>
                </a:moveTo>
                <a:lnTo>
                  <a:pt x="70284" y="392632"/>
                </a:lnTo>
                <a:lnTo>
                  <a:pt x="36025" y="376056"/>
                </a:lnTo>
                <a:lnTo>
                  <a:pt x="11533" y="348428"/>
                </a:lnTo>
                <a:lnTo>
                  <a:pt x="0" y="309466"/>
                </a:lnTo>
                <a:lnTo>
                  <a:pt x="4617" y="258889"/>
                </a:lnTo>
                <a:lnTo>
                  <a:pt x="31199" y="207697"/>
                </a:lnTo>
                <a:lnTo>
                  <a:pt x="83966" y="147476"/>
                </a:lnTo>
                <a:lnTo>
                  <a:pt x="117341" y="116875"/>
                </a:lnTo>
                <a:lnTo>
                  <a:pt x="153870" y="87490"/>
                </a:lnTo>
                <a:lnTo>
                  <a:pt x="192422" y="60480"/>
                </a:lnTo>
                <a:lnTo>
                  <a:pt x="231865" y="37001"/>
                </a:lnTo>
                <a:lnTo>
                  <a:pt x="271070" y="18213"/>
                </a:lnTo>
                <a:lnTo>
                  <a:pt x="308906" y="5273"/>
                </a:lnTo>
                <a:lnTo>
                  <a:pt x="340305" y="0"/>
                </a:lnTo>
                <a:lnTo>
                  <a:pt x="340305" y="279341"/>
                </a:lnTo>
                <a:lnTo>
                  <a:pt x="310501" y="306352"/>
                </a:lnTo>
                <a:lnTo>
                  <a:pt x="271568" y="336215"/>
                </a:lnTo>
                <a:lnTo>
                  <a:pt x="233864" y="360704"/>
                </a:lnTo>
                <a:lnTo>
                  <a:pt x="199749" y="378844"/>
                </a:lnTo>
                <a:lnTo>
                  <a:pt x="155338" y="393745"/>
                </a:lnTo>
                <a:lnTo>
                  <a:pt x="111119" y="398434"/>
                </a:lnTo>
                <a:close/>
              </a:path>
            </a:pathLst>
          </a:custGeom>
          <a:solidFill>
            <a:srgbClr val="000000"/>
          </a:solidFill>
        </p:spPr>
        <p:txBody>
          <a:bodyPr wrap="square" lIns="0" tIns="0" rIns="0" bIns="0" rtlCol="0"/>
          <a:lstStyle/>
          <a:p>
            <a:endParaRPr/>
          </a:p>
        </p:txBody>
      </p:sp>
      <p:sp>
        <p:nvSpPr>
          <p:cNvPr id="9" name="object 9"/>
          <p:cNvSpPr/>
          <p:nvPr/>
        </p:nvSpPr>
        <p:spPr>
          <a:xfrm>
            <a:off x="16649351" y="188236"/>
            <a:ext cx="441325" cy="399415"/>
          </a:xfrm>
          <a:custGeom>
            <a:avLst/>
            <a:gdLst/>
            <a:ahLst/>
            <a:cxnLst/>
            <a:rect l="l" t="t" r="r" b="b"/>
            <a:pathLst>
              <a:path w="441325" h="399415">
                <a:moveTo>
                  <a:pt x="111119" y="399095"/>
                </a:moveTo>
                <a:lnTo>
                  <a:pt x="70284" y="393293"/>
                </a:lnTo>
                <a:lnTo>
                  <a:pt x="36025" y="376718"/>
                </a:lnTo>
                <a:lnTo>
                  <a:pt x="11533" y="349089"/>
                </a:lnTo>
                <a:lnTo>
                  <a:pt x="0" y="310127"/>
                </a:lnTo>
                <a:lnTo>
                  <a:pt x="4617" y="259550"/>
                </a:lnTo>
                <a:lnTo>
                  <a:pt x="31199" y="208358"/>
                </a:lnTo>
                <a:lnTo>
                  <a:pt x="83966" y="148137"/>
                </a:lnTo>
                <a:lnTo>
                  <a:pt x="117341" y="117536"/>
                </a:lnTo>
                <a:lnTo>
                  <a:pt x="153870" y="88151"/>
                </a:lnTo>
                <a:lnTo>
                  <a:pt x="192422" y="61141"/>
                </a:lnTo>
                <a:lnTo>
                  <a:pt x="231865" y="37662"/>
                </a:lnTo>
                <a:lnTo>
                  <a:pt x="271070" y="18874"/>
                </a:lnTo>
                <a:lnTo>
                  <a:pt x="308906" y="5934"/>
                </a:lnTo>
                <a:lnTo>
                  <a:pt x="344241" y="0"/>
                </a:lnTo>
                <a:lnTo>
                  <a:pt x="375945" y="2229"/>
                </a:lnTo>
                <a:lnTo>
                  <a:pt x="402887" y="13780"/>
                </a:lnTo>
                <a:lnTo>
                  <a:pt x="423936" y="35811"/>
                </a:lnTo>
                <a:lnTo>
                  <a:pt x="437961" y="69479"/>
                </a:lnTo>
                <a:lnTo>
                  <a:pt x="441138" y="111370"/>
                </a:lnTo>
                <a:lnTo>
                  <a:pt x="431405" y="153623"/>
                </a:lnTo>
                <a:lnTo>
                  <a:pt x="411118" y="195285"/>
                </a:lnTo>
                <a:lnTo>
                  <a:pt x="382633" y="235404"/>
                </a:lnTo>
                <a:lnTo>
                  <a:pt x="348309" y="273026"/>
                </a:lnTo>
                <a:lnTo>
                  <a:pt x="310501" y="307200"/>
                </a:lnTo>
                <a:lnTo>
                  <a:pt x="271568" y="336973"/>
                </a:lnTo>
                <a:lnTo>
                  <a:pt x="233864" y="361392"/>
                </a:lnTo>
                <a:lnTo>
                  <a:pt x="199749" y="379505"/>
                </a:lnTo>
                <a:lnTo>
                  <a:pt x="155338" y="394406"/>
                </a:lnTo>
                <a:lnTo>
                  <a:pt x="111119" y="399095"/>
                </a:lnTo>
                <a:close/>
              </a:path>
            </a:pathLst>
          </a:custGeom>
          <a:solidFill>
            <a:srgbClr val="000000"/>
          </a:solidFill>
        </p:spPr>
        <p:txBody>
          <a:bodyPr wrap="square" lIns="0" tIns="0" rIns="0" bIns="0" rtlCol="0"/>
          <a:lstStyle/>
          <a:p>
            <a:endParaRPr/>
          </a:p>
        </p:txBody>
      </p:sp>
      <p:sp>
        <p:nvSpPr>
          <p:cNvPr id="10" name="object 10"/>
          <p:cNvSpPr/>
          <p:nvPr/>
        </p:nvSpPr>
        <p:spPr>
          <a:xfrm>
            <a:off x="15468820" y="895508"/>
            <a:ext cx="353060" cy="322580"/>
          </a:xfrm>
          <a:custGeom>
            <a:avLst/>
            <a:gdLst/>
            <a:ahLst/>
            <a:cxnLst/>
            <a:rect l="l" t="t" r="r" b="b"/>
            <a:pathLst>
              <a:path w="353059" h="322580">
                <a:moveTo>
                  <a:pt x="73213" y="322066"/>
                </a:moveTo>
                <a:lnTo>
                  <a:pt x="46058" y="317407"/>
                </a:lnTo>
                <a:lnTo>
                  <a:pt x="23936" y="301842"/>
                </a:lnTo>
                <a:lnTo>
                  <a:pt x="8150" y="273739"/>
                </a:lnTo>
                <a:lnTo>
                  <a:pt x="0" y="231464"/>
                </a:lnTo>
                <a:lnTo>
                  <a:pt x="6771" y="186698"/>
                </a:lnTo>
                <a:lnTo>
                  <a:pt x="29436" y="142379"/>
                </a:lnTo>
                <a:lnTo>
                  <a:pt x="62401" y="101181"/>
                </a:lnTo>
                <a:lnTo>
                  <a:pt x="100069" y="65783"/>
                </a:lnTo>
                <a:lnTo>
                  <a:pt x="136845" y="38858"/>
                </a:lnTo>
                <a:lnTo>
                  <a:pt x="183107" y="15073"/>
                </a:lnTo>
                <a:lnTo>
                  <a:pt x="235150" y="0"/>
                </a:lnTo>
                <a:lnTo>
                  <a:pt x="286401" y="131"/>
                </a:lnTo>
                <a:lnTo>
                  <a:pt x="330287" y="21963"/>
                </a:lnTo>
                <a:lnTo>
                  <a:pt x="352487" y="64241"/>
                </a:lnTo>
                <a:lnTo>
                  <a:pt x="351194" y="90494"/>
                </a:lnTo>
                <a:lnTo>
                  <a:pt x="329442" y="142764"/>
                </a:lnTo>
                <a:lnTo>
                  <a:pt x="294949" y="186533"/>
                </a:lnTo>
                <a:lnTo>
                  <a:pt x="238955" y="238949"/>
                </a:lnTo>
                <a:lnTo>
                  <a:pt x="206148" y="264316"/>
                </a:lnTo>
                <a:lnTo>
                  <a:pt x="171869" y="286944"/>
                </a:lnTo>
                <a:lnTo>
                  <a:pt x="137419" y="305201"/>
                </a:lnTo>
                <a:lnTo>
                  <a:pt x="73213" y="322066"/>
                </a:lnTo>
                <a:close/>
              </a:path>
            </a:pathLst>
          </a:custGeom>
          <a:solidFill>
            <a:srgbClr val="000000"/>
          </a:solidFill>
        </p:spPr>
        <p:txBody>
          <a:bodyPr wrap="square" lIns="0" tIns="0" rIns="0" bIns="0" rtlCol="0"/>
          <a:lstStyle/>
          <a:p>
            <a:endParaRPr/>
          </a:p>
        </p:txBody>
      </p:sp>
      <p:sp>
        <p:nvSpPr>
          <p:cNvPr id="11" name="object 11"/>
          <p:cNvSpPr/>
          <p:nvPr/>
        </p:nvSpPr>
        <p:spPr>
          <a:xfrm>
            <a:off x="17301027" y="2557995"/>
            <a:ext cx="353060" cy="322580"/>
          </a:xfrm>
          <a:custGeom>
            <a:avLst/>
            <a:gdLst/>
            <a:ahLst/>
            <a:cxnLst/>
            <a:rect l="l" t="t" r="r" b="b"/>
            <a:pathLst>
              <a:path w="353059" h="322580">
                <a:moveTo>
                  <a:pt x="73213" y="322066"/>
                </a:moveTo>
                <a:lnTo>
                  <a:pt x="46058" y="317406"/>
                </a:lnTo>
                <a:lnTo>
                  <a:pt x="23936" y="301842"/>
                </a:lnTo>
                <a:lnTo>
                  <a:pt x="8150" y="273739"/>
                </a:lnTo>
                <a:lnTo>
                  <a:pt x="0" y="231464"/>
                </a:lnTo>
                <a:lnTo>
                  <a:pt x="6771" y="186698"/>
                </a:lnTo>
                <a:lnTo>
                  <a:pt x="29436" y="142379"/>
                </a:lnTo>
                <a:lnTo>
                  <a:pt x="62401" y="101181"/>
                </a:lnTo>
                <a:lnTo>
                  <a:pt x="100069" y="65783"/>
                </a:lnTo>
                <a:lnTo>
                  <a:pt x="136845" y="38858"/>
                </a:lnTo>
                <a:lnTo>
                  <a:pt x="183107" y="15073"/>
                </a:lnTo>
                <a:lnTo>
                  <a:pt x="235150" y="0"/>
                </a:lnTo>
                <a:lnTo>
                  <a:pt x="286401" y="132"/>
                </a:lnTo>
                <a:lnTo>
                  <a:pt x="330287" y="21963"/>
                </a:lnTo>
                <a:lnTo>
                  <a:pt x="352487" y="64241"/>
                </a:lnTo>
                <a:lnTo>
                  <a:pt x="351194" y="90494"/>
                </a:lnTo>
                <a:lnTo>
                  <a:pt x="329442" y="142764"/>
                </a:lnTo>
                <a:lnTo>
                  <a:pt x="294949" y="186533"/>
                </a:lnTo>
                <a:lnTo>
                  <a:pt x="238955" y="238949"/>
                </a:lnTo>
                <a:lnTo>
                  <a:pt x="206148" y="264316"/>
                </a:lnTo>
                <a:lnTo>
                  <a:pt x="171869" y="286944"/>
                </a:lnTo>
                <a:lnTo>
                  <a:pt x="137419" y="305201"/>
                </a:lnTo>
                <a:lnTo>
                  <a:pt x="73213" y="322066"/>
                </a:lnTo>
                <a:close/>
              </a:path>
            </a:pathLst>
          </a:custGeom>
          <a:solidFill>
            <a:srgbClr val="000000"/>
          </a:solidFill>
        </p:spPr>
        <p:txBody>
          <a:bodyPr wrap="square" lIns="0" tIns="0" rIns="0" bIns="0" rtlCol="0"/>
          <a:lstStyle/>
          <a:p>
            <a:endParaRPr/>
          </a:p>
        </p:txBody>
      </p:sp>
      <p:sp>
        <p:nvSpPr>
          <p:cNvPr id="12" name="object 12"/>
          <p:cNvSpPr/>
          <p:nvPr/>
        </p:nvSpPr>
        <p:spPr>
          <a:xfrm>
            <a:off x="16136996" y="2944051"/>
            <a:ext cx="353060" cy="322580"/>
          </a:xfrm>
          <a:custGeom>
            <a:avLst/>
            <a:gdLst/>
            <a:ahLst/>
            <a:cxnLst/>
            <a:rect l="l" t="t" r="r" b="b"/>
            <a:pathLst>
              <a:path w="353059" h="322579">
                <a:moveTo>
                  <a:pt x="73213" y="322066"/>
                </a:moveTo>
                <a:lnTo>
                  <a:pt x="46058" y="317407"/>
                </a:lnTo>
                <a:lnTo>
                  <a:pt x="23936" y="301842"/>
                </a:lnTo>
                <a:lnTo>
                  <a:pt x="8150" y="273739"/>
                </a:lnTo>
                <a:lnTo>
                  <a:pt x="0" y="231464"/>
                </a:lnTo>
                <a:lnTo>
                  <a:pt x="6771" y="186698"/>
                </a:lnTo>
                <a:lnTo>
                  <a:pt x="29436" y="142379"/>
                </a:lnTo>
                <a:lnTo>
                  <a:pt x="62401" y="101181"/>
                </a:lnTo>
                <a:lnTo>
                  <a:pt x="100069" y="65783"/>
                </a:lnTo>
                <a:lnTo>
                  <a:pt x="136845" y="38858"/>
                </a:lnTo>
                <a:lnTo>
                  <a:pt x="183107" y="15073"/>
                </a:lnTo>
                <a:lnTo>
                  <a:pt x="235150" y="0"/>
                </a:lnTo>
                <a:lnTo>
                  <a:pt x="286401" y="131"/>
                </a:lnTo>
                <a:lnTo>
                  <a:pt x="330287" y="21963"/>
                </a:lnTo>
                <a:lnTo>
                  <a:pt x="352487" y="64241"/>
                </a:lnTo>
                <a:lnTo>
                  <a:pt x="351194" y="90494"/>
                </a:lnTo>
                <a:lnTo>
                  <a:pt x="329442" y="142764"/>
                </a:lnTo>
                <a:lnTo>
                  <a:pt x="294949" y="186533"/>
                </a:lnTo>
                <a:lnTo>
                  <a:pt x="238955" y="238949"/>
                </a:lnTo>
                <a:lnTo>
                  <a:pt x="206148" y="264316"/>
                </a:lnTo>
                <a:lnTo>
                  <a:pt x="171869" y="286944"/>
                </a:lnTo>
                <a:lnTo>
                  <a:pt x="137419" y="305201"/>
                </a:lnTo>
                <a:lnTo>
                  <a:pt x="73213" y="322066"/>
                </a:lnTo>
                <a:close/>
              </a:path>
            </a:pathLst>
          </a:custGeom>
          <a:solidFill>
            <a:srgbClr val="000000"/>
          </a:solidFill>
        </p:spPr>
        <p:txBody>
          <a:bodyPr wrap="square" lIns="0" tIns="0" rIns="0" bIns="0" rtlCol="0"/>
          <a:lstStyle/>
          <a:p>
            <a:endParaRPr/>
          </a:p>
        </p:txBody>
      </p:sp>
      <p:sp>
        <p:nvSpPr>
          <p:cNvPr id="13" name="object 13"/>
          <p:cNvSpPr/>
          <p:nvPr/>
        </p:nvSpPr>
        <p:spPr>
          <a:xfrm>
            <a:off x="17393947" y="1890107"/>
            <a:ext cx="353060" cy="321945"/>
          </a:xfrm>
          <a:custGeom>
            <a:avLst/>
            <a:gdLst/>
            <a:ahLst/>
            <a:cxnLst/>
            <a:rect l="l" t="t" r="r" b="b"/>
            <a:pathLst>
              <a:path w="353059" h="321944">
                <a:moveTo>
                  <a:pt x="73213" y="321749"/>
                </a:moveTo>
                <a:lnTo>
                  <a:pt x="46058" y="317090"/>
                </a:lnTo>
                <a:lnTo>
                  <a:pt x="23936" y="301525"/>
                </a:lnTo>
                <a:lnTo>
                  <a:pt x="8150" y="273422"/>
                </a:lnTo>
                <a:lnTo>
                  <a:pt x="0" y="231147"/>
                </a:lnTo>
                <a:lnTo>
                  <a:pt x="6771" y="186381"/>
                </a:lnTo>
                <a:lnTo>
                  <a:pt x="29436" y="142062"/>
                </a:lnTo>
                <a:lnTo>
                  <a:pt x="62401" y="100865"/>
                </a:lnTo>
                <a:lnTo>
                  <a:pt x="100069" y="65466"/>
                </a:lnTo>
                <a:lnTo>
                  <a:pt x="136845" y="38542"/>
                </a:lnTo>
                <a:lnTo>
                  <a:pt x="183107" y="14875"/>
                </a:lnTo>
                <a:lnTo>
                  <a:pt x="235150" y="0"/>
                </a:lnTo>
                <a:lnTo>
                  <a:pt x="286401" y="171"/>
                </a:lnTo>
                <a:lnTo>
                  <a:pt x="330287" y="21646"/>
                </a:lnTo>
                <a:lnTo>
                  <a:pt x="352487" y="63924"/>
                </a:lnTo>
                <a:lnTo>
                  <a:pt x="351194" y="90178"/>
                </a:lnTo>
                <a:lnTo>
                  <a:pt x="329442" y="142447"/>
                </a:lnTo>
                <a:lnTo>
                  <a:pt x="294949" y="186216"/>
                </a:lnTo>
                <a:lnTo>
                  <a:pt x="238955" y="238632"/>
                </a:lnTo>
                <a:lnTo>
                  <a:pt x="206148" y="263999"/>
                </a:lnTo>
                <a:lnTo>
                  <a:pt x="171869" y="286628"/>
                </a:lnTo>
                <a:lnTo>
                  <a:pt x="137419" y="304884"/>
                </a:lnTo>
                <a:lnTo>
                  <a:pt x="73213" y="321749"/>
                </a:lnTo>
                <a:close/>
              </a:path>
            </a:pathLst>
          </a:custGeom>
          <a:solidFill>
            <a:srgbClr val="000000"/>
          </a:solidFill>
        </p:spPr>
        <p:txBody>
          <a:bodyPr wrap="square" lIns="0" tIns="0" rIns="0" bIns="0" rtlCol="0"/>
          <a:lstStyle/>
          <a:p>
            <a:endParaRPr/>
          </a:p>
        </p:txBody>
      </p:sp>
      <p:sp>
        <p:nvSpPr>
          <p:cNvPr id="14" name="object 14"/>
          <p:cNvSpPr/>
          <p:nvPr/>
        </p:nvSpPr>
        <p:spPr>
          <a:xfrm>
            <a:off x="16628705" y="2173630"/>
            <a:ext cx="436245" cy="396875"/>
          </a:xfrm>
          <a:custGeom>
            <a:avLst/>
            <a:gdLst/>
            <a:ahLst/>
            <a:cxnLst/>
            <a:rect l="l" t="t" r="r" b="b"/>
            <a:pathLst>
              <a:path w="436244" h="396875">
                <a:moveTo>
                  <a:pt x="111690" y="396653"/>
                </a:moveTo>
                <a:lnTo>
                  <a:pt x="71592" y="392549"/>
                </a:lnTo>
                <a:lnTo>
                  <a:pt x="37788" y="378974"/>
                </a:lnTo>
                <a:lnTo>
                  <a:pt x="13013" y="356932"/>
                </a:lnTo>
                <a:lnTo>
                  <a:pt x="0" y="327427"/>
                </a:lnTo>
                <a:lnTo>
                  <a:pt x="1482" y="291464"/>
                </a:lnTo>
                <a:lnTo>
                  <a:pt x="20194" y="250048"/>
                </a:lnTo>
                <a:lnTo>
                  <a:pt x="46361" y="211733"/>
                </a:lnTo>
                <a:lnTo>
                  <a:pt x="74945" y="174145"/>
                </a:lnTo>
                <a:lnTo>
                  <a:pt x="105828" y="138012"/>
                </a:lnTo>
                <a:lnTo>
                  <a:pt x="138894" y="104061"/>
                </a:lnTo>
                <a:lnTo>
                  <a:pt x="174024" y="73020"/>
                </a:lnTo>
                <a:lnTo>
                  <a:pt x="211102" y="45617"/>
                </a:lnTo>
                <a:lnTo>
                  <a:pt x="283009" y="12988"/>
                </a:lnTo>
                <a:lnTo>
                  <a:pt x="328822" y="1781"/>
                </a:lnTo>
                <a:lnTo>
                  <a:pt x="373289" y="0"/>
                </a:lnTo>
                <a:lnTo>
                  <a:pt x="393721" y="4039"/>
                </a:lnTo>
                <a:lnTo>
                  <a:pt x="425081" y="26372"/>
                </a:lnTo>
                <a:lnTo>
                  <a:pt x="435904" y="65046"/>
                </a:lnTo>
                <a:lnTo>
                  <a:pt x="434941" y="74840"/>
                </a:lnTo>
                <a:lnTo>
                  <a:pt x="420953" y="130449"/>
                </a:lnTo>
                <a:lnTo>
                  <a:pt x="402912" y="174998"/>
                </a:lnTo>
                <a:lnTo>
                  <a:pt x="379609" y="217447"/>
                </a:lnTo>
                <a:lnTo>
                  <a:pt x="351508" y="257122"/>
                </a:lnTo>
                <a:lnTo>
                  <a:pt x="319076" y="293348"/>
                </a:lnTo>
                <a:lnTo>
                  <a:pt x="282778" y="325451"/>
                </a:lnTo>
                <a:lnTo>
                  <a:pt x="243081" y="352757"/>
                </a:lnTo>
                <a:lnTo>
                  <a:pt x="200450" y="374591"/>
                </a:lnTo>
                <a:lnTo>
                  <a:pt x="155350" y="390279"/>
                </a:lnTo>
                <a:lnTo>
                  <a:pt x="111690" y="396653"/>
                </a:lnTo>
                <a:close/>
              </a:path>
            </a:pathLst>
          </a:custGeom>
          <a:solidFill>
            <a:srgbClr val="000000"/>
          </a:solidFill>
        </p:spPr>
        <p:txBody>
          <a:bodyPr wrap="square" lIns="0" tIns="0" rIns="0" bIns="0" rtlCol="0"/>
          <a:lstStyle/>
          <a:p>
            <a:endParaRPr/>
          </a:p>
        </p:txBody>
      </p:sp>
      <p:sp>
        <p:nvSpPr>
          <p:cNvPr id="15" name="object 15"/>
          <p:cNvSpPr/>
          <p:nvPr/>
        </p:nvSpPr>
        <p:spPr>
          <a:xfrm>
            <a:off x="17995470" y="1307429"/>
            <a:ext cx="292735" cy="386080"/>
          </a:xfrm>
          <a:custGeom>
            <a:avLst/>
            <a:gdLst/>
            <a:ahLst/>
            <a:cxnLst/>
            <a:rect l="l" t="t" r="r" b="b"/>
            <a:pathLst>
              <a:path w="292734" h="386080">
                <a:moveTo>
                  <a:pt x="111690" y="385993"/>
                </a:moveTo>
                <a:lnTo>
                  <a:pt x="71592" y="381889"/>
                </a:lnTo>
                <a:lnTo>
                  <a:pt x="37788" y="368314"/>
                </a:lnTo>
                <a:lnTo>
                  <a:pt x="13013" y="346272"/>
                </a:lnTo>
                <a:lnTo>
                  <a:pt x="0" y="316767"/>
                </a:lnTo>
                <a:lnTo>
                  <a:pt x="1482" y="280804"/>
                </a:lnTo>
                <a:lnTo>
                  <a:pt x="20194" y="239388"/>
                </a:lnTo>
                <a:lnTo>
                  <a:pt x="46361" y="201073"/>
                </a:lnTo>
                <a:lnTo>
                  <a:pt x="74945" y="163485"/>
                </a:lnTo>
                <a:lnTo>
                  <a:pt x="105828" y="127352"/>
                </a:lnTo>
                <a:lnTo>
                  <a:pt x="138894" y="93401"/>
                </a:lnTo>
                <a:lnTo>
                  <a:pt x="174024" y="62360"/>
                </a:lnTo>
                <a:lnTo>
                  <a:pt x="211102" y="34957"/>
                </a:lnTo>
                <a:lnTo>
                  <a:pt x="283009" y="2328"/>
                </a:lnTo>
                <a:lnTo>
                  <a:pt x="292528" y="0"/>
                </a:lnTo>
                <a:lnTo>
                  <a:pt x="292528" y="306169"/>
                </a:lnTo>
                <a:lnTo>
                  <a:pt x="243081" y="342097"/>
                </a:lnTo>
                <a:lnTo>
                  <a:pt x="200449" y="363931"/>
                </a:lnTo>
                <a:lnTo>
                  <a:pt x="155350" y="379619"/>
                </a:lnTo>
                <a:lnTo>
                  <a:pt x="111690" y="385993"/>
                </a:lnTo>
                <a:close/>
              </a:path>
            </a:pathLst>
          </a:custGeom>
          <a:solidFill>
            <a:srgbClr val="000000"/>
          </a:solidFill>
        </p:spPr>
        <p:txBody>
          <a:bodyPr wrap="square" lIns="0" tIns="0" rIns="0" bIns="0" rtlCol="0"/>
          <a:lstStyle/>
          <a:p>
            <a:endParaRPr/>
          </a:p>
        </p:txBody>
      </p:sp>
      <p:sp>
        <p:nvSpPr>
          <p:cNvPr id="16" name="object 16"/>
          <p:cNvSpPr/>
          <p:nvPr/>
        </p:nvSpPr>
        <p:spPr>
          <a:xfrm>
            <a:off x="17255309" y="262724"/>
            <a:ext cx="408305" cy="358775"/>
          </a:xfrm>
          <a:custGeom>
            <a:avLst/>
            <a:gdLst/>
            <a:ahLst/>
            <a:cxnLst/>
            <a:rect l="l" t="t" r="r" b="b"/>
            <a:pathLst>
              <a:path w="408305" h="358775">
                <a:moveTo>
                  <a:pt x="99307" y="358243"/>
                </a:moveTo>
                <a:lnTo>
                  <a:pt x="48301" y="344653"/>
                </a:lnTo>
                <a:lnTo>
                  <a:pt x="13867" y="313983"/>
                </a:lnTo>
                <a:lnTo>
                  <a:pt x="0" y="269748"/>
                </a:lnTo>
                <a:lnTo>
                  <a:pt x="2026" y="243643"/>
                </a:lnTo>
                <a:lnTo>
                  <a:pt x="26498" y="185654"/>
                </a:lnTo>
                <a:lnTo>
                  <a:pt x="49941" y="154650"/>
                </a:lnTo>
                <a:lnTo>
                  <a:pt x="84298" y="116980"/>
                </a:lnTo>
                <a:lnTo>
                  <a:pt x="120844" y="81987"/>
                </a:lnTo>
                <a:lnTo>
                  <a:pt x="160147" y="51129"/>
                </a:lnTo>
                <a:lnTo>
                  <a:pt x="202775" y="25868"/>
                </a:lnTo>
                <a:lnTo>
                  <a:pt x="249296" y="7661"/>
                </a:lnTo>
                <a:lnTo>
                  <a:pt x="293152" y="0"/>
                </a:lnTo>
                <a:lnTo>
                  <a:pt x="331585" y="2746"/>
                </a:lnTo>
                <a:lnTo>
                  <a:pt x="363428" y="14795"/>
                </a:lnTo>
                <a:lnTo>
                  <a:pt x="387511" y="35041"/>
                </a:lnTo>
                <a:lnTo>
                  <a:pt x="402667" y="62380"/>
                </a:lnTo>
                <a:lnTo>
                  <a:pt x="407729" y="95704"/>
                </a:lnTo>
                <a:lnTo>
                  <a:pt x="401527" y="133910"/>
                </a:lnTo>
                <a:lnTo>
                  <a:pt x="382895" y="175890"/>
                </a:lnTo>
                <a:lnTo>
                  <a:pt x="350663" y="220541"/>
                </a:lnTo>
                <a:lnTo>
                  <a:pt x="311813" y="261373"/>
                </a:lnTo>
                <a:lnTo>
                  <a:pt x="273111" y="294419"/>
                </a:lnTo>
                <a:lnTo>
                  <a:pt x="235058" y="320119"/>
                </a:lnTo>
                <a:lnTo>
                  <a:pt x="198151" y="338912"/>
                </a:lnTo>
                <a:lnTo>
                  <a:pt x="129777" y="357534"/>
                </a:lnTo>
                <a:lnTo>
                  <a:pt x="99307" y="358243"/>
                </a:lnTo>
                <a:close/>
              </a:path>
            </a:pathLst>
          </a:custGeom>
          <a:solidFill>
            <a:srgbClr val="000000"/>
          </a:solidFill>
        </p:spPr>
        <p:txBody>
          <a:bodyPr wrap="square" lIns="0" tIns="0" rIns="0" bIns="0" rtlCol="0"/>
          <a:lstStyle/>
          <a:p>
            <a:endParaRPr/>
          </a:p>
        </p:txBody>
      </p:sp>
      <p:sp>
        <p:nvSpPr>
          <p:cNvPr id="17" name="object 17"/>
          <p:cNvSpPr/>
          <p:nvPr/>
        </p:nvSpPr>
        <p:spPr>
          <a:xfrm>
            <a:off x="16176488" y="3"/>
            <a:ext cx="408305" cy="328930"/>
          </a:xfrm>
          <a:custGeom>
            <a:avLst/>
            <a:gdLst/>
            <a:ahLst/>
            <a:cxnLst/>
            <a:rect l="l" t="t" r="r" b="b"/>
            <a:pathLst>
              <a:path w="408305" h="328930">
                <a:moveTo>
                  <a:pt x="99054" y="328678"/>
                </a:moveTo>
                <a:lnTo>
                  <a:pt x="48111" y="315088"/>
                </a:lnTo>
                <a:lnTo>
                  <a:pt x="13770" y="284417"/>
                </a:lnTo>
                <a:lnTo>
                  <a:pt x="0" y="240183"/>
                </a:lnTo>
                <a:lnTo>
                  <a:pt x="2069" y="214077"/>
                </a:lnTo>
                <a:lnTo>
                  <a:pt x="26597" y="156089"/>
                </a:lnTo>
                <a:lnTo>
                  <a:pt x="50048" y="125084"/>
                </a:lnTo>
                <a:lnTo>
                  <a:pt x="84405" y="87415"/>
                </a:lnTo>
                <a:lnTo>
                  <a:pt x="120951" y="52421"/>
                </a:lnTo>
                <a:lnTo>
                  <a:pt x="160254" y="21564"/>
                </a:lnTo>
                <a:lnTo>
                  <a:pt x="196644" y="0"/>
                </a:lnTo>
                <a:lnTo>
                  <a:pt x="381104" y="0"/>
                </a:lnTo>
                <a:lnTo>
                  <a:pt x="387618" y="5476"/>
                </a:lnTo>
                <a:lnTo>
                  <a:pt x="402775" y="32814"/>
                </a:lnTo>
                <a:lnTo>
                  <a:pt x="407836" y="66139"/>
                </a:lnTo>
                <a:lnTo>
                  <a:pt x="401634" y="104344"/>
                </a:lnTo>
                <a:lnTo>
                  <a:pt x="383002" y="146325"/>
                </a:lnTo>
                <a:lnTo>
                  <a:pt x="350770" y="190975"/>
                </a:lnTo>
                <a:lnTo>
                  <a:pt x="311788" y="231808"/>
                </a:lnTo>
                <a:lnTo>
                  <a:pt x="272986" y="264854"/>
                </a:lnTo>
                <a:lnTo>
                  <a:pt x="234862" y="290554"/>
                </a:lnTo>
                <a:lnTo>
                  <a:pt x="197910" y="309346"/>
                </a:lnTo>
                <a:lnTo>
                  <a:pt x="129509" y="327969"/>
                </a:lnTo>
                <a:lnTo>
                  <a:pt x="99054" y="328678"/>
                </a:lnTo>
                <a:close/>
              </a:path>
            </a:pathLst>
          </a:custGeom>
          <a:solidFill>
            <a:srgbClr val="000000"/>
          </a:solidFill>
        </p:spPr>
        <p:txBody>
          <a:bodyPr wrap="square" lIns="0" tIns="0" rIns="0" bIns="0" rtlCol="0"/>
          <a:lstStyle/>
          <a:p>
            <a:endParaRPr/>
          </a:p>
        </p:txBody>
      </p:sp>
      <p:sp>
        <p:nvSpPr>
          <p:cNvPr id="18" name="object 18"/>
          <p:cNvSpPr/>
          <p:nvPr/>
        </p:nvSpPr>
        <p:spPr>
          <a:xfrm>
            <a:off x="17687911" y="749912"/>
            <a:ext cx="447675" cy="403860"/>
          </a:xfrm>
          <a:custGeom>
            <a:avLst/>
            <a:gdLst/>
            <a:ahLst/>
            <a:cxnLst/>
            <a:rect l="l" t="t" r="r" b="b"/>
            <a:pathLst>
              <a:path w="447675" h="403859">
                <a:moveTo>
                  <a:pt x="117493" y="403861"/>
                </a:moveTo>
                <a:lnTo>
                  <a:pt x="51688" y="386481"/>
                </a:lnTo>
                <a:lnTo>
                  <a:pt x="10178" y="345155"/>
                </a:lnTo>
                <a:lnTo>
                  <a:pt x="0" y="285826"/>
                </a:lnTo>
                <a:lnTo>
                  <a:pt x="12893" y="246554"/>
                </a:lnTo>
                <a:lnTo>
                  <a:pt x="39087" y="203796"/>
                </a:lnTo>
                <a:lnTo>
                  <a:pt x="72011" y="162173"/>
                </a:lnTo>
                <a:lnTo>
                  <a:pt x="105097" y="126308"/>
                </a:lnTo>
                <a:lnTo>
                  <a:pt x="177505" y="66767"/>
                </a:lnTo>
                <a:lnTo>
                  <a:pt x="228420" y="38718"/>
                </a:lnTo>
                <a:lnTo>
                  <a:pt x="280554" y="17614"/>
                </a:lnTo>
                <a:lnTo>
                  <a:pt x="329943" y="4395"/>
                </a:lnTo>
                <a:lnTo>
                  <a:pt x="372621" y="0"/>
                </a:lnTo>
                <a:lnTo>
                  <a:pt x="404623" y="5365"/>
                </a:lnTo>
                <a:lnTo>
                  <a:pt x="435878" y="32609"/>
                </a:lnTo>
                <a:lnTo>
                  <a:pt x="446859" y="73791"/>
                </a:lnTo>
                <a:lnTo>
                  <a:pt x="447562" y="121530"/>
                </a:lnTo>
                <a:lnTo>
                  <a:pt x="441128" y="164768"/>
                </a:lnTo>
                <a:lnTo>
                  <a:pt x="423869" y="207114"/>
                </a:lnTo>
                <a:lnTo>
                  <a:pt x="392094" y="252177"/>
                </a:lnTo>
                <a:lnTo>
                  <a:pt x="342113" y="303565"/>
                </a:lnTo>
                <a:lnTo>
                  <a:pt x="293838" y="343023"/>
                </a:lnTo>
                <a:lnTo>
                  <a:pt x="246359" y="372039"/>
                </a:lnTo>
                <a:lnTo>
                  <a:pt x="200555" y="391355"/>
                </a:lnTo>
                <a:lnTo>
                  <a:pt x="157307" y="401715"/>
                </a:lnTo>
                <a:lnTo>
                  <a:pt x="117493" y="403861"/>
                </a:lnTo>
                <a:close/>
              </a:path>
            </a:pathLst>
          </a:custGeom>
          <a:solidFill>
            <a:srgbClr val="000000"/>
          </a:solidFill>
        </p:spPr>
        <p:txBody>
          <a:bodyPr wrap="square" lIns="0" tIns="0" rIns="0" bIns="0" rtlCol="0"/>
          <a:lstStyle/>
          <a:p>
            <a:endParaRPr/>
          </a:p>
        </p:txBody>
      </p:sp>
      <p:sp>
        <p:nvSpPr>
          <p:cNvPr id="19" name="object 19"/>
          <p:cNvSpPr/>
          <p:nvPr/>
        </p:nvSpPr>
        <p:spPr>
          <a:xfrm>
            <a:off x="15935952" y="1903303"/>
            <a:ext cx="447675" cy="403860"/>
          </a:xfrm>
          <a:custGeom>
            <a:avLst/>
            <a:gdLst/>
            <a:ahLst/>
            <a:cxnLst/>
            <a:rect l="l" t="t" r="r" b="b"/>
            <a:pathLst>
              <a:path w="447675" h="403860">
                <a:moveTo>
                  <a:pt x="117493" y="403568"/>
                </a:moveTo>
                <a:lnTo>
                  <a:pt x="51688" y="386187"/>
                </a:lnTo>
                <a:lnTo>
                  <a:pt x="10178" y="344862"/>
                </a:lnTo>
                <a:lnTo>
                  <a:pt x="0" y="285532"/>
                </a:lnTo>
                <a:lnTo>
                  <a:pt x="12893" y="246261"/>
                </a:lnTo>
                <a:lnTo>
                  <a:pt x="39087" y="203503"/>
                </a:lnTo>
                <a:lnTo>
                  <a:pt x="72011" y="161880"/>
                </a:lnTo>
                <a:lnTo>
                  <a:pt x="105097" y="126015"/>
                </a:lnTo>
                <a:lnTo>
                  <a:pt x="177505" y="66532"/>
                </a:lnTo>
                <a:lnTo>
                  <a:pt x="228419" y="38612"/>
                </a:lnTo>
                <a:lnTo>
                  <a:pt x="280554" y="17638"/>
                </a:lnTo>
                <a:lnTo>
                  <a:pt x="329943" y="4478"/>
                </a:lnTo>
                <a:lnTo>
                  <a:pt x="372621" y="0"/>
                </a:lnTo>
                <a:lnTo>
                  <a:pt x="404623" y="5072"/>
                </a:lnTo>
                <a:lnTo>
                  <a:pt x="435878" y="32315"/>
                </a:lnTo>
                <a:lnTo>
                  <a:pt x="446859" y="73497"/>
                </a:lnTo>
                <a:lnTo>
                  <a:pt x="447562" y="121237"/>
                </a:lnTo>
                <a:lnTo>
                  <a:pt x="441128" y="164475"/>
                </a:lnTo>
                <a:lnTo>
                  <a:pt x="423869" y="206821"/>
                </a:lnTo>
                <a:lnTo>
                  <a:pt x="392094" y="251884"/>
                </a:lnTo>
                <a:lnTo>
                  <a:pt x="342113" y="303272"/>
                </a:lnTo>
                <a:lnTo>
                  <a:pt x="293838" y="342730"/>
                </a:lnTo>
                <a:lnTo>
                  <a:pt x="246359" y="371745"/>
                </a:lnTo>
                <a:lnTo>
                  <a:pt x="200555" y="391062"/>
                </a:lnTo>
                <a:lnTo>
                  <a:pt x="157307" y="401422"/>
                </a:lnTo>
                <a:lnTo>
                  <a:pt x="117493" y="403568"/>
                </a:lnTo>
                <a:close/>
              </a:path>
            </a:pathLst>
          </a:custGeom>
          <a:solidFill>
            <a:srgbClr val="000000"/>
          </a:solidFill>
        </p:spPr>
        <p:txBody>
          <a:bodyPr wrap="square" lIns="0" tIns="0" rIns="0" bIns="0" rtlCol="0"/>
          <a:lstStyle/>
          <a:p>
            <a:endParaRPr/>
          </a:p>
        </p:txBody>
      </p:sp>
      <p:sp>
        <p:nvSpPr>
          <p:cNvPr id="20" name="object 20"/>
          <p:cNvSpPr/>
          <p:nvPr/>
        </p:nvSpPr>
        <p:spPr>
          <a:xfrm>
            <a:off x="16903162" y="836610"/>
            <a:ext cx="467359" cy="382270"/>
          </a:xfrm>
          <a:custGeom>
            <a:avLst/>
            <a:gdLst/>
            <a:ahLst/>
            <a:cxnLst/>
            <a:rect l="l" t="t" r="r" b="b"/>
            <a:pathLst>
              <a:path w="467359" h="382269">
                <a:moveTo>
                  <a:pt x="122309" y="382097"/>
                </a:moveTo>
                <a:lnTo>
                  <a:pt x="73209" y="376027"/>
                </a:lnTo>
                <a:lnTo>
                  <a:pt x="37062" y="357943"/>
                </a:lnTo>
                <a:lnTo>
                  <a:pt x="1091" y="301125"/>
                </a:lnTo>
                <a:lnTo>
                  <a:pt x="0" y="270088"/>
                </a:lnTo>
                <a:lnTo>
                  <a:pt x="11182" y="232757"/>
                </a:lnTo>
                <a:lnTo>
                  <a:pt x="32936" y="194951"/>
                </a:lnTo>
                <a:lnTo>
                  <a:pt x="63407" y="157709"/>
                </a:lnTo>
                <a:lnTo>
                  <a:pt x="100741" y="122067"/>
                </a:lnTo>
                <a:lnTo>
                  <a:pt x="143085" y="89066"/>
                </a:lnTo>
                <a:lnTo>
                  <a:pt x="188584" y="59743"/>
                </a:lnTo>
                <a:lnTo>
                  <a:pt x="235386" y="35136"/>
                </a:lnTo>
                <a:lnTo>
                  <a:pt x="281637" y="16285"/>
                </a:lnTo>
                <a:lnTo>
                  <a:pt x="325483" y="4226"/>
                </a:lnTo>
                <a:lnTo>
                  <a:pt x="365069" y="0"/>
                </a:lnTo>
                <a:lnTo>
                  <a:pt x="398543" y="4643"/>
                </a:lnTo>
                <a:lnTo>
                  <a:pt x="447127" y="32478"/>
                </a:lnTo>
                <a:lnTo>
                  <a:pt x="461347" y="52100"/>
                </a:lnTo>
                <a:lnTo>
                  <a:pt x="467241" y="76965"/>
                </a:lnTo>
                <a:lnTo>
                  <a:pt x="465339" y="105973"/>
                </a:lnTo>
                <a:lnTo>
                  <a:pt x="440274" y="172026"/>
                </a:lnTo>
                <a:lnTo>
                  <a:pt x="418171" y="206876"/>
                </a:lnTo>
                <a:lnTo>
                  <a:pt x="390395" y="241476"/>
                </a:lnTo>
                <a:lnTo>
                  <a:pt x="357476" y="274729"/>
                </a:lnTo>
                <a:lnTo>
                  <a:pt x="319947" y="305536"/>
                </a:lnTo>
                <a:lnTo>
                  <a:pt x="278336" y="332800"/>
                </a:lnTo>
                <a:lnTo>
                  <a:pt x="233175" y="355422"/>
                </a:lnTo>
                <a:lnTo>
                  <a:pt x="184994" y="372304"/>
                </a:lnTo>
                <a:lnTo>
                  <a:pt x="122309" y="382097"/>
                </a:lnTo>
                <a:close/>
              </a:path>
            </a:pathLst>
          </a:custGeom>
          <a:solidFill>
            <a:srgbClr val="000000"/>
          </a:solidFill>
        </p:spPr>
        <p:txBody>
          <a:bodyPr wrap="square" lIns="0" tIns="0" rIns="0" bIns="0" rtlCol="0"/>
          <a:lstStyle/>
          <a:p>
            <a:endParaRPr/>
          </a:p>
        </p:txBody>
      </p:sp>
      <p:sp>
        <p:nvSpPr>
          <p:cNvPr id="21" name="object 21"/>
          <p:cNvSpPr/>
          <p:nvPr/>
        </p:nvSpPr>
        <p:spPr>
          <a:xfrm>
            <a:off x="17273192" y="1328512"/>
            <a:ext cx="403860" cy="362585"/>
          </a:xfrm>
          <a:custGeom>
            <a:avLst/>
            <a:gdLst/>
            <a:ahLst/>
            <a:cxnLst/>
            <a:rect l="l" t="t" r="r" b="b"/>
            <a:pathLst>
              <a:path w="403859" h="362585">
                <a:moveTo>
                  <a:pt x="80631" y="362549"/>
                </a:moveTo>
                <a:lnTo>
                  <a:pt x="45012" y="354469"/>
                </a:lnTo>
                <a:lnTo>
                  <a:pt x="17136" y="332262"/>
                </a:lnTo>
                <a:lnTo>
                  <a:pt x="805" y="292645"/>
                </a:lnTo>
                <a:lnTo>
                  <a:pt x="0" y="269942"/>
                </a:lnTo>
                <a:lnTo>
                  <a:pt x="5134" y="248506"/>
                </a:lnTo>
                <a:lnTo>
                  <a:pt x="25302" y="208169"/>
                </a:lnTo>
                <a:lnTo>
                  <a:pt x="51641" y="165438"/>
                </a:lnTo>
                <a:lnTo>
                  <a:pt x="81147" y="125100"/>
                </a:lnTo>
                <a:lnTo>
                  <a:pt x="114315" y="88424"/>
                </a:lnTo>
                <a:lnTo>
                  <a:pt x="151635" y="56675"/>
                </a:lnTo>
                <a:lnTo>
                  <a:pt x="193601" y="31121"/>
                </a:lnTo>
                <a:lnTo>
                  <a:pt x="240707" y="13029"/>
                </a:lnTo>
                <a:lnTo>
                  <a:pt x="317678" y="0"/>
                </a:lnTo>
                <a:lnTo>
                  <a:pt x="359002" y="4027"/>
                </a:lnTo>
                <a:lnTo>
                  <a:pt x="390595" y="22328"/>
                </a:lnTo>
                <a:lnTo>
                  <a:pt x="403738" y="60336"/>
                </a:lnTo>
                <a:lnTo>
                  <a:pt x="403079" y="71080"/>
                </a:lnTo>
                <a:lnTo>
                  <a:pt x="368244" y="149681"/>
                </a:lnTo>
                <a:lnTo>
                  <a:pt x="342793" y="195028"/>
                </a:lnTo>
                <a:lnTo>
                  <a:pt x="314198" y="236996"/>
                </a:lnTo>
                <a:lnTo>
                  <a:pt x="281097" y="274811"/>
                </a:lnTo>
                <a:lnTo>
                  <a:pt x="242130" y="307698"/>
                </a:lnTo>
                <a:lnTo>
                  <a:pt x="195936" y="334883"/>
                </a:lnTo>
                <a:lnTo>
                  <a:pt x="159895" y="349470"/>
                </a:lnTo>
                <a:lnTo>
                  <a:pt x="120193" y="359787"/>
                </a:lnTo>
                <a:lnTo>
                  <a:pt x="80631" y="362549"/>
                </a:lnTo>
                <a:close/>
              </a:path>
            </a:pathLst>
          </a:custGeom>
          <a:solidFill>
            <a:srgbClr val="000000"/>
          </a:solidFill>
        </p:spPr>
        <p:txBody>
          <a:bodyPr wrap="square" lIns="0" tIns="0" rIns="0" bIns="0" rtlCol="0"/>
          <a:lstStyle/>
          <a:p>
            <a:endParaRPr/>
          </a:p>
        </p:txBody>
      </p:sp>
      <p:sp>
        <p:nvSpPr>
          <p:cNvPr id="22" name="object 22"/>
          <p:cNvSpPr/>
          <p:nvPr/>
        </p:nvSpPr>
        <p:spPr>
          <a:xfrm>
            <a:off x="16674563" y="1423284"/>
            <a:ext cx="410845" cy="374015"/>
          </a:xfrm>
          <a:custGeom>
            <a:avLst/>
            <a:gdLst/>
            <a:ahLst/>
            <a:cxnLst/>
            <a:rect l="l" t="t" r="r" b="b"/>
            <a:pathLst>
              <a:path w="410844" h="374014">
                <a:moveTo>
                  <a:pt x="96821" y="373583"/>
                </a:moveTo>
                <a:lnTo>
                  <a:pt x="32833" y="359961"/>
                </a:lnTo>
                <a:lnTo>
                  <a:pt x="522" y="312760"/>
                </a:lnTo>
                <a:lnTo>
                  <a:pt x="0" y="288070"/>
                </a:lnTo>
                <a:lnTo>
                  <a:pt x="6478" y="257782"/>
                </a:lnTo>
                <a:lnTo>
                  <a:pt x="41412" y="186313"/>
                </a:lnTo>
                <a:lnTo>
                  <a:pt x="70354" y="148078"/>
                </a:lnTo>
                <a:lnTo>
                  <a:pt x="107270" y="110143"/>
                </a:lnTo>
                <a:lnTo>
                  <a:pt x="152405" y="73980"/>
                </a:lnTo>
                <a:lnTo>
                  <a:pt x="206000" y="41065"/>
                </a:lnTo>
                <a:lnTo>
                  <a:pt x="268300" y="12870"/>
                </a:lnTo>
                <a:lnTo>
                  <a:pt x="319939" y="0"/>
                </a:lnTo>
                <a:lnTo>
                  <a:pt x="359831" y="3103"/>
                </a:lnTo>
                <a:lnTo>
                  <a:pt x="388123" y="18500"/>
                </a:lnTo>
                <a:lnTo>
                  <a:pt x="404963" y="42513"/>
                </a:lnTo>
                <a:lnTo>
                  <a:pt x="410499" y="71462"/>
                </a:lnTo>
                <a:lnTo>
                  <a:pt x="404879" y="101666"/>
                </a:lnTo>
                <a:lnTo>
                  <a:pt x="365681" y="166236"/>
                </a:lnTo>
                <a:lnTo>
                  <a:pt x="333924" y="205489"/>
                </a:lnTo>
                <a:lnTo>
                  <a:pt x="295595" y="245079"/>
                </a:lnTo>
                <a:lnTo>
                  <a:pt x="253306" y="282877"/>
                </a:lnTo>
                <a:lnTo>
                  <a:pt x="209671" y="316755"/>
                </a:lnTo>
                <a:lnTo>
                  <a:pt x="167302" y="344584"/>
                </a:lnTo>
                <a:lnTo>
                  <a:pt x="128815" y="364236"/>
                </a:lnTo>
                <a:lnTo>
                  <a:pt x="96821" y="373583"/>
                </a:lnTo>
                <a:close/>
              </a:path>
            </a:pathLst>
          </a:custGeom>
          <a:solidFill>
            <a:srgbClr val="000000"/>
          </a:solidFill>
        </p:spPr>
        <p:txBody>
          <a:bodyPr wrap="square" lIns="0" tIns="0" rIns="0" bIns="0" rtlCol="0"/>
          <a:lstStyle/>
          <a:p>
            <a:endParaRPr/>
          </a:p>
        </p:txBody>
      </p:sp>
      <p:sp>
        <p:nvSpPr>
          <p:cNvPr id="24" name="object 24"/>
          <p:cNvSpPr/>
          <p:nvPr/>
        </p:nvSpPr>
        <p:spPr>
          <a:xfrm>
            <a:off x="2176444" y="2513447"/>
            <a:ext cx="14192885" cy="7120890"/>
          </a:xfrm>
          <a:custGeom>
            <a:avLst/>
            <a:gdLst/>
            <a:ahLst/>
            <a:cxnLst/>
            <a:rect l="l" t="t" r="r" b="b"/>
            <a:pathLst>
              <a:path w="14192885" h="7120890">
                <a:moveTo>
                  <a:pt x="14192845" y="7120532"/>
                </a:moveTo>
                <a:lnTo>
                  <a:pt x="0" y="7120532"/>
                </a:lnTo>
                <a:lnTo>
                  <a:pt x="0" y="0"/>
                </a:lnTo>
                <a:lnTo>
                  <a:pt x="14192845" y="0"/>
                </a:lnTo>
                <a:lnTo>
                  <a:pt x="14192845" y="7120532"/>
                </a:lnTo>
                <a:close/>
              </a:path>
            </a:pathLst>
          </a:custGeom>
          <a:solidFill>
            <a:srgbClr val="A5583C"/>
          </a:solidFill>
        </p:spPr>
        <p:txBody>
          <a:bodyPr wrap="square" lIns="0" tIns="0" rIns="0" bIns="0" rtlCol="0"/>
          <a:lstStyle/>
          <a:p>
            <a:endParaRPr/>
          </a:p>
        </p:txBody>
      </p:sp>
      <p:sp>
        <p:nvSpPr>
          <p:cNvPr id="26" name="object 26"/>
          <p:cNvSpPr txBox="1">
            <a:spLocks noGrp="1"/>
          </p:cNvSpPr>
          <p:nvPr>
            <p:ph type="title"/>
          </p:nvPr>
        </p:nvSpPr>
        <p:spPr>
          <a:xfrm>
            <a:off x="2057400" y="800100"/>
            <a:ext cx="10571637" cy="1043876"/>
          </a:xfrm>
          <a:prstGeom prst="rect">
            <a:avLst/>
          </a:prstGeom>
        </p:spPr>
        <p:txBody>
          <a:bodyPr vert="horz" wrap="square" lIns="0" tIns="12700" rIns="0" bIns="0" rtlCol="0">
            <a:spAutoFit/>
          </a:bodyPr>
          <a:lstStyle/>
          <a:p>
            <a:pPr marL="12700">
              <a:lnSpc>
                <a:spcPct val="100000"/>
              </a:lnSpc>
              <a:spcBef>
                <a:spcPts val="100"/>
              </a:spcBef>
            </a:pPr>
            <a:r>
              <a:rPr lang="en-US" sz="6700" spc="370" dirty="0" smtClean="0"/>
              <a:t>MANAGE ADDRESS</a:t>
            </a:r>
            <a:endParaRPr sz="6700" dirty="0"/>
          </a:p>
        </p:txBody>
      </p:sp>
      <p:pic>
        <p:nvPicPr>
          <p:cNvPr id="28" name="object 14"/>
          <p:cNvPicPr/>
          <p:nvPr/>
        </p:nvPicPr>
        <p:blipFill>
          <a:blip r:embed="rId2" cstate="print"/>
          <a:stretch>
            <a:fillRect/>
          </a:stretch>
        </p:blipFill>
        <p:spPr>
          <a:xfrm>
            <a:off x="2209800" y="1943100"/>
            <a:ext cx="8068960" cy="66674"/>
          </a:xfrm>
          <a:prstGeom prst="rect">
            <a:avLst/>
          </a:prstGeom>
        </p:spPr>
      </p:pic>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0800" y="2628900"/>
            <a:ext cx="14097000" cy="7391400"/>
          </a:xfrm>
          <a:prstGeom prst="rect">
            <a:avLst/>
          </a:prstGeom>
        </p:spPr>
      </p:pic>
    </p:spTree>
    <p:extLst>
      <p:ext uri="{BB962C8B-B14F-4D97-AF65-F5344CB8AC3E}">
        <p14:creationId xmlns:p14="http://schemas.microsoft.com/office/powerpoint/2010/main" val="20935864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837922" y="9170603"/>
            <a:ext cx="1237615" cy="798195"/>
          </a:xfrm>
          <a:custGeom>
            <a:avLst/>
            <a:gdLst/>
            <a:ahLst/>
            <a:cxnLst/>
            <a:rect l="l" t="t" r="r" b="b"/>
            <a:pathLst>
              <a:path w="1237615" h="798195">
                <a:moveTo>
                  <a:pt x="3598" y="745929"/>
                </a:moveTo>
                <a:lnTo>
                  <a:pt x="23025" y="727957"/>
                </a:lnTo>
                <a:lnTo>
                  <a:pt x="28547" y="641532"/>
                </a:lnTo>
                <a:lnTo>
                  <a:pt x="30895" y="597837"/>
                </a:lnTo>
                <a:lnTo>
                  <a:pt x="34160" y="555024"/>
                </a:lnTo>
                <a:lnTo>
                  <a:pt x="30961" y="552792"/>
                </a:lnTo>
                <a:lnTo>
                  <a:pt x="24935" y="554907"/>
                </a:lnTo>
                <a:lnTo>
                  <a:pt x="15111" y="563995"/>
                </a:lnTo>
                <a:lnTo>
                  <a:pt x="11257" y="612545"/>
                </a:lnTo>
                <a:lnTo>
                  <a:pt x="8683" y="663370"/>
                </a:lnTo>
                <a:lnTo>
                  <a:pt x="5263" y="713247"/>
                </a:lnTo>
                <a:lnTo>
                  <a:pt x="3598" y="745929"/>
                </a:lnTo>
                <a:close/>
              </a:path>
              <a:path w="1237615" h="798195">
                <a:moveTo>
                  <a:pt x="1214353" y="70459"/>
                </a:moveTo>
                <a:lnTo>
                  <a:pt x="1210910" y="68453"/>
                </a:lnTo>
                <a:lnTo>
                  <a:pt x="1195571" y="60153"/>
                </a:lnTo>
                <a:lnTo>
                  <a:pt x="1179997" y="52069"/>
                </a:lnTo>
                <a:lnTo>
                  <a:pt x="1163270" y="43322"/>
                </a:lnTo>
                <a:lnTo>
                  <a:pt x="1102839" y="19643"/>
                </a:lnTo>
                <a:lnTo>
                  <a:pt x="1057298" y="8140"/>
                </a:lnTo>
                <a:lnTo>
                  <a:pt x="1011582" y="1991"/>
                </a:lnTo>
                <a:lnTo>
                  <a:pt x="965111" y="0"/>
                </a:lnTo>
                <a:lnTo>
                  <a:pt x="917306" y="972"/>
                </a:lnTo>
                <a:lnTo>
                  <a:pt x="867156" y="5844"/>
                </a:lnTo>
                <a:lnTo>
                  <a:pt x="816986" y="14196"/>
                </a:lnTo>
                <a:lnTo>
                  <a:pt x="767910" y="26726"/>
                </a:lnTo>
                <a:lnTo>
                  <a:pt x="720177" y="43203"/>
                </a:lnTo>
                <a:lnTo>
                  <a:pt x="673176" y="62463"/>
                </a:lnTo>
                <a:lnTo>
                  <a:pt x="628021" y="85206"/>
                </a:lnTo>
                <a:lnTo>
                  <a:pt x="582981" y="114764"/>
                </a:lnTo>
                <a:lnTo>
                  <a:pt x="543412" y="151370"/>
                </a:lnTo>
                <a:lnTo>
                  <a:pt x="509163" y="193436"/>
                </a:lnTo>
                <a:lnTo>
                  <a:pt x="506520" y="197612"/>
                </a:lnTo>
                <a:lnTo>
                  <a:pt x="595803" y="115013"/>
                </a:lnTo>
                <a:lnTo>
                  <a:pt x="624532" y="95355"/>
                </a:lnTo>
                <a:lnTo>
                  <a:pt x="687793" y="64512"/>
                </a:lnTo>
                <a:lnTo>
                  <a:pt x="770416" y="34788"/>
                </a:lnTo>
                <a:lnTo>
                  <a:pt x="822596" y="22847"/>
                </a:lnTo>
                <a:lnTo>
                  <a:pt x="875665" y="15274"/>
                </a:lnTo>
                <a:lnTo>
                  <a:pt x="928608" y="11278"/>
                </a:lnTo>
                <a:lnTo>
                  <a:pt x="982135" y="11932"/>
                </a:lnTo>
                <a:lnTo>
                  <a:pt x="1027079" y="17066"/>
                </a:lnTo>
                <a:lnTo>
                  <a:pt x="1070441" y="27124"/>
                </a:lnTo>
                <a:lnTo>
                  <a:pt x="1111807" y="40759"/>
                </a:lnTo>
                <a:lnTo>
                  <a:pt x="1152486" y="58489"/>
                </a:lnTo>
                <a:lnTo>
                  <a:pt x="1138238" y="71670"/>
                </a:lnTo>
                <a:lnTo>
                  <a:pt x="1176267" y="88392"/>
                </a:lnTo>
                <a:lnTo>
                  <a:pt x="1184592" y="92801"/>
                </a:lnTo>
                <a:lnTo>
                  <a:pt x="1198898" y="79566"/>
                </a:lnTo>
                <a:lnTo>
                  <a:pt x="1205281" y="77122"/>
                </a:lnTo>
                <a:lnTo>
                  <a:pt x="1214353" y="70459"/>
                </a:lnTo>
                <a:close/>
              </a:path>
              <a:path w="1237615" h="798195">
                <a:moveTo>
                  <a:pt x="490658" y="222667"/>
                </a:moveTo>
                <a:lnTo>
                  <a:pt x="528249" y="187890"/>
                </a:lnTo>
                <a:lnTo>
                  <a:pt x="559306" y="148777"/>
                </a:lnTo>
                <a:lnTo>
                  <a:pt x="506520" y="197612"/>
                </a:lnTo>
                <a:lnTo>
                  <a:pt x="490658" y="222667"/>
                </a:lnTo>
                <a:close/>
              </a:path>
              <a:path w="1237615" h="798195">
                <a:moveTo>
                  <a:pt x="1138238" y="71670"/>
                </a:moveTo>
                <a:lnTo>
                  <a:pt x="1106738" y="41988"/>
                </a:lnTo>
                <a:lnTo>
                  <a:pt x="1061139" y="30540"/>
                </a:lnTo>
                <a:lnTo>
                  <a:pt x="1014108" y="22145"/>
                </a:lnTo>
                <a:lnTo>
                  <a:pt x="966655" y="17603"/>
                </a:lnTo>
                <a:lnTo>
                  <a:pt x="919786" y="17709"/>
                </a:lnTo>
                <a:lnTo>
                  <a:pt x="872786" y="21398"/>
                </a:lnTo>
                <a:lnTo>
                  <a:pt x="826662" y="29466"/>
                </a:lnTo>
                <a:lnTo>
                  <a:pt x="779835" y="39915"/>
                </a:lnTo>
                <a:lnTo>
                  <a:pt x="735037" y="55407"/>
                </a:lnTo>
                <a:lnTo>
                  <a:pt x="689828" y="73010"/>
                </a:lnTo>
                <a:lnTo>
                  <a:pt x="646940" y="95387"/>
                </a:lnTo>
                <a:lnTo>
                  <a:pt x="584440" y="135906"/>
                </a:lnTo>
                <a:lnTo>
                  <a:pt x="555598" y="160858"/>
                </a:lnTo>
                <a:lnTo>
                  <a:pt x="528249" y="187890"/>
                </a:lnTo>
                <a:lnTo>
                  <a:pt x="490658" y="222667"/>
                </a:lnTo>
                <a:lnTo>
                  <a:pt x="480084" y="239370"/>
                </a:lnTo>
                <a:lnTo>
                  <a:pt x="474743" y="249501"/>
                </a:lnTo>
                <a:lnTo>
                  <a:pt x="561324" y="169402"/>
                </a:lnTo>
                <a:lnTo>
                  <a:pt x="599098" y="136186"/>
                </a:lnTo>
                <a:lnTo>
                  <a:pt x="640613" y="108160"/>
                </a:lnTo>
                <a:lnTo>
                  <a:pt x="685111" y="84295"/>
                </a:lnTo>
                <a:lnTo>
                  <a:pt x="731836" y="63559"/>
                </a:lnTo>
                <a:lnTo>
                  <a:pt x="782216" y="48093"/>
                </a:lnTo>
                <a:lnTo>
                  <a:pt x="832663" y="36025"/>
                </a:lnTo>
                <a:lnTo>
                  <a:pt x="884609" y="29491"/>
                </a:lnTo>
                <a:lnTo>
                  <a:pt x="936898" y="27831"/>
                </a:lnTo>
                <a:lnTo>
                  <a:pt x="989235" y="31315"/>
                </a:lnTo>
                <a:lnTo>
                  <a:pt x="1038260" y="39595"/>
                </a:lnTo>
                <a:lnTo>
                  <a:pt x="1085137" y="51590"/>
                </a:lnTo>
                <a:lnTo>
                  <a:pt x="1131900" y="68883"/>
                </a:lnTo>
                <a:lnTo>
                  <a:pt x="1138238" y="71670"/>
                </a:lnTo>
                <a:close/>
              </a:path>
              <a:path w="1237615" h="798195">
                <a:moveTo>
                  <a:pt x="428640" y="333677"/>
                </a:moveTo>
                <a:lnTo>
                  <a:pt x="441694" y="321599"/>
                </a:lnTo>
                <a:lnTo>
                  <a:pt x="429725" y="324022"/>
                </a:lnTo>
                <a:lnTo>
                  <a:pt x="419248" y="328524"/>
                </a:lnTo>
                <a:lnTo>
                  <a:pt x="407673" y="332312"/>
                </a:lnTo>
                <a:lnTo>
                  <a:pt x="350353" y="362849"/>
                </a:lnTo>
                <a:lnTo>
                  <a:pt x="308308" y="394826"/>
                </a:lnTo>
                <a:lnTo>
                  <a:pt x="268428" y="429991"/>
                </a:lnTo>
                <a:lnTo>
                  <a:pt x="231146" y="467942"/>
                </a:lnTo>
                <a:lnTo>
                  <a:pt x="196033" y="507347"/>
                </a:lnTo>
                <a:lnTo>
                  <a:pt x="189840" y="514806"/>
                </a:lnTo>
                <a:lnTo>
                  <a:pt x="306448" y="406928"/>
                </a:lnTo>
                <a:lnTo>
                  <a:pt x="335951" y="383093"/>
                </a:lnTo>
                <a:lnTo>
                  <a:pt x="366700" y="361567"/>
                </a:lnTo>
                <a:lnTo>
                  <a:pt x="400103" y="344506"/>
                </a:lnTo>
                <a:lnTo>
                  <a:pt x="428640" y="333677"/>
                </a:lnTo>
                <a:close/>
              </a:path>
              <a:path w="1237615" h="798195">
                <a:moveTo>
                  <a:pt x="778457" y="615593"/>
                </a:moveTo>
                <a:lnTo>
                  <a:pt x="809572" y="579886"/>
                </a:lnTo>
                <a:lnTo>
                  <a:pt x="821976" y="533808"/>
                </a:lnTo>
                <a:lnTo>
                  <a:pt x="822765" y="531348"/>
                </a:lnTo>
                <a:lnTo>
                  <a:pt x="822537" y="528099"/>
                </a:lnTo>
                <a:lnTo>
                  <a:pt x="822241" y="524913"/>
                </a:lnTo>
                <a:lnTo>
                  <a:pt x="821736" y="521920"/>
                </a:lnTo>
                <a:lnTo>
                  <a:pt x="822056" y="519894"/>
                </a:lnTo>
                <a:lnTo>
                  <a:pt x="806749" y="468309"/>
                </a:lnTo>
                <a:lnTo>
                  <a:pt x="779055" y="426456"/>
                </a:lnTo>
                <a:lnTo>
                  <a:pt x="742094" y="391445"/>
                </a:lnTo>
                <a:lnTo>
                  <a:pt x="699587" y="363294"/>
                </a:lnTo>
                <a:lnTo>
                  <a:pt x="654393" y="341090"/>
                </a:lnTo>
                <a:lnTo>
                  <a:pt x="606732" y="324629"/>
                </a:lnTo>
                <a:lnTo>
                  <a:pt x="558109" y="314247"/>
                </a:lnTo>
                <a:lnTo>
                  <a:pt x="509165" y="311083"/>
                </a:lnTo>
                <a:lnTo>
                  <a:pt x="460537" y="316278"/>
                </a:lnTo>
                <a:lnTo>
                  <a:pt x="474207" y="288060"/>
                </a:lnTo>
                <a:lnTo>
                  <a:pt x="489586" y="259991"/>
                </a:lnTo>
                <a:lnTo>
                  <a:pt x="507318" y="233206"/>
                </a:lnTo>
                <a:lnTo>
                  <a:pt x="526320" y="206976"/>
                </a:lnTo>
                <a:lnTo>
                  <a:pt x="561324" y="169402"/>
                </a:lnTo>
                <a:lnTo>
                  <a:pt x="474743" y="249501"/>
                </a:lnTo>
                <a:lnTo>
                  <a:pt x="455161" y="286649"/>
                </a:lnTo>
                <a:lnTo>
                  <a:pt x="444351" y="312221"/>
                </a:lnTo>
                <a:lnTo>
                  <a:pt x="441694" y="321599"/>
                </a:lnTo>
                <a:lnTo>
                  <a:pt x="428640" y="333677"/>
                </a:lnTo>
                <a:lnTo>
                  <a:pt x="434981" y="331270"/>
                </a:lnTo>
                <a:lnTo>
                  <a:pt x="435666" y="330636"/>
                </a:lnTo>
                <a:lnTo>
                  <a:pt x="437195" y="330952"/>
                </a:lnTo>
                <a:lnTo>
                  <a:pt x="437874" y="330324"/>
                </a:lnTo>
                <a:lnTo>
                  <a:pt x="437042" y="334554"/>
                </a:lnTo>
                <a:lnTo>
                  <a:pt x="435370" y="337831"/>
                </a:lnTo>
                <a:lnTo>
                  <a:pt x="434594" y="342009"/>
                </a:lnTo>
                <a:lnTo>
                  <a:pt x="420156" y="355366"/>
                </a:lnTo>
                <a:lnTo>
                  <a:pt x="428990" y="352384"/>
                </a:lnTo>
                <a:lnTo>
                  <a:pt x="457371" y="326128"/>
                </a:lnTo>
                <a:lnTo>
                  <a:pt x="505220" y="321654"/>
                </a:lnTo>
                <a:lnTo>
                  <a:pt x="553985" y="326713"/>
                </a:lnTo>
                <a:lnTo>
                  <a:pt x="602143" y="339255"/>
                </a:lnTo>
                <a:lnTo>
                  <a:pt x="648172" y="357226"/>
                </a:lnTo>
                <a:lnTo>
                  <a:pt x="691414" y="379506"/>
                </a:lnTo>
                <a:lnTo>
                  <a:pt x="726756" y="403904"/>
                </a:lnTo>
                <a:lnTo>
                  <a:pt x="711538" y="417983"/>
                </a:lnTo>
                <a:lnTo>
                  <a:pt x="720474" y="423557"/>
                </a:lnTo>
                <a:lnTo>
                  <a:pt x="758600" y="454030"/>
                </a:lnTo>
                <a:lnTo>
                  <a:pt x="788711" y="490187"/>
                </a:lnTo>
                <a:lnTo>
                  <a:pt x="803508" y="531862"/>
                </a:lnTo>
                <a:lnTo>
                  <a:pt x="803007" y="532326"/>
                </a:lnTo>
                <a:lnTo>
                  <a:pt x="803547" y="533556"/>
                </a:lnTo>
                <a:lnTo>
                  <a:pt x="803252" y="533829"/>
                </a:lnTo>
                <a:lnTo>
                  <a:pt x="803517" y="540504"/>
                </a:lnTo>
                <a:lnTo>
                  <a:pt x="803446" y="547491"/>
                </a:lnTo>
                <a:lnTo>
                  <a:pt x="791135" y="583102"/>
                </a:lnTo>
                <a:lnTo>
                  <a:pt x="787097" y="590298"/>
                </a:lnTo>
                <a:lnTo>
                  <a:pt x="777337" y="602788"/>
                </a:lnTo>
                <a:lnTo>
                  <a:pt x="733430" y="643408"/>
                </a:lnTo>
                <a:lnTo>
                  <a:pt x="736533" y="642267"/>
                </a:lnTo>
                <a:lnTo>
                  <a:pt x="778457" y="615593"/>
                </a:lnTo>
                <a:close/>
              </a:path>
              <a:path w="1237615" h="798195">
                <a:moveTo>
                  <a:pt x="420156" y="355366"/>
                </a:moveTo>
                <a:lnTo>
                  <a:pt x="434594" y="342009"/>
                </a:lnTo>
                <a:lnTo>
                  <a:pt x="423371" y="345471"/>
                </a:lnTo>
                <a:lnTo>
                  <a:pt x="411933" y="349132"/>
                </a:lnTo>
                <a:lnTo>
                  <a:pt x="367146" y="368075"/>
                </a:lnTo>
                <a:lnTo>
                  <a:pt x="325698" y="392579"/>
                </a:lnTo>
                <a:lnTo>
                  <a:pt x="189840" y="514806"/>
                </a:lnTo>
                <a:lnTo>
                  <a:pt x="166484" y="543334"/>
                </a:lnTo>
                <a:lnTo>
                  <a:pt x="273242" y="444568"/>
                </a:lnTo>
                <a:lnTo>
                  <a:pt x="309203" y="414760"/>
                </a:lnTo>
                <a:lnTo>
                  <a:pt x="347261" y="388201"/>
                </a:lnTo>
                <a:lnTo>
                  <a:pt x="387768" y="366298"/>
                </a:lnTo>
                <a:lnTo>
                  <a:pt x="420156" y="355366"/>
                </a:lnTo>
                <a:close/>
              </a:path>
              <a:path w="1237615" h="798195">
                <a:moveTo>
                  <a:pt x="209068" y="699442"/>
                </a:moveTo>
                <a:lnTo>
                  <a:pt x="212866" y="695929"/>
                </a:lnTo>
                <a:lnTo>
                  <a:pt x="212653" y="694396"/>
                </a:lnTo>
                <a:lnTo>
                  <a:pt x="210030" y="693362"/>
                </a:lnTo>
                <a:lnTo>
                  <a:pt x="209121" y="692473"/>
                </a:lnTo>
                <a:lnTo>
                  <a:pt x="205489" y="692373"/>
                </a:lnTo>
                <a:lnTo>
                  <a:pt x="200556" y="695206"/>
                </a:lnTo>
                <a:lnTo>
                  <a:pt x="158548" y="716768"/>
                </a:lnTo>
                <a:lnTo>
                  <a:pt x="116166" y="736946"/>
                </a:lnTo>
                <a:lnTo>
                  <a:pt x="73024" y="756097"/>
                </a:lnTo>
                <a:lnTo>
                  <a:pt x="30464" y="776439"/>
                </a:lnTo>
                <a:lnTo>
                  <a:pt x="56489" y="729870"/>
                </a:lnTo>
                <a:lnTo>
                  <a:pt x="83730" y="683907"/>
                </a:lnTo>
                <a:lnTo>
                  <a:pt x="112169" y="638566"/>
                </a:lnTo>
                <a:lnTo>
                  <a:pt x="142651" y="594795"/>
                </a:lnTo>
                <a:lnTo>
                  <a:pt x="174295" y="551679"/>
                </a:lnTo>
                <a:lnTo>
                  <a:pt x="208810" y="511097"/>
                </a:lnTo>
                <a:lnTo>
                  <a:pt x="239894" y="477149"/>
                </a:lnTo>
                <a:lnTo>
                  <a:pt x="273242" y="444568"/>
                </a:lnTo>
                <a:lnTo>
                  <a:pt x="166484" y="543334"/>
                </a:lnTo>
                <a:lnTo>
                  <a:pt x="147377" y="567931"/>
                </a:lnTo>
                <a:lnTo>
                  <a:pt x="97883" y="627561"/>
                </a:lnTo>
                <a:lnTo>
                  <a:pt x="59275" y="677119"/>
                </a:lnTo>
                <a:lnTo>
                  <a:pt x="33842" y="712759"/>
                </a:lnTo>
                <a:lnTo>
                  <a:pt x="74146" y="675472"/>
                </a:lnTo>
                <a:lnTo>
                  <a:pt x="20567" y="766564"/>
                </a:lnTo>
                <a:lnTo>
                  <a:pt x="861" y="784794"/>
                </a:lnTo>
                <a:lnTo>
                  <a:pt x="0" y="797702"/>
                </a:lnTo>
                <a:lnTo>
                  <a:pt x="1482" y="798061"/>
                </a:lnTo>
                <a:lnTo>
                  <a:pt x="3520" y="797906"/>
                </a:lnTo>
                <a:lnTo>
                  <a:pt x="3780" y="797665"/>
                </a:lnTo>
                <a:lnTo>
                  <a:pt x="25703" y="792955"/>
                </a:lnTo>
                <a:lnTo>
                  <a:pt x="38078" y="781506"/>
                </a:lnTo>
                <a:lnTo>
                  <a:pt x="70587" y="765272"/>
                </a:lnTo>
                <a:lnTo>
                  <a:pt x="103760" y="750153"/>
                </a:lnTo>
                <a:lnTo>
                  <a:pt x="137776" y="735985"/>
                </a:lnTo>
                <a:lnTo>
                  <a:pt x="170224" y="719807"/>
                </a:lnTo>
                <a:lnTo>
                  <a:pt x="134151" y="753180"/>
                </a:lnTo>
                <a:lnTo>
                  <a:pt x="172290" y="728277"/>
                </a:lnTo>
                <a:lnTo>
                  <a:pt x="209068" y="699442"/>
                </a:lnTo>
                <a:close/>
              </a:path>
              <a:path w="1237615" h="798195">
                <a:moveTo>
                  <a:pt x="861" y="784794"/>
                </a:moveTo>
                <a:lnTo>
                  <a:pt x="20567" y="766564"/>
                </a:lnTo>
                <a:lnTo>
                  <a:pt x="21788" y="756783"/>
                </a:lnTo>
                <a:lnTo>
                  <a:pt x="33608" y="735467"/>
                </a:lnTo>
                <a:lnTo>
                  <a:pt x="46427" y="714958"/>
                </a:lnTo>
                <a:lnTo>
                  <a:pt x="74146" y="675472"/>
                </a:lnTo>
                <a:lnTo>
                  <a:pt x="33842" y="712759"/>
                </a:lnTo>
                <a:lnTo>
                  <a:pt x="23025" y="727957"/>
                </a:lnTo>
                <a:lnTo>
                  <a:pt x="3598" y="745929"/>
                </a:lnTo>
                <a:lnTo>
                  <a:pt x="2674" y="764086"/>
                </a:lnTo>
                <a:lnTo>
                  <a:pt x="2215" y="764510"/>
                </a:lnTo>
                <a:lnTo>
                  <a:pt x="861" y="784794"/>
                </a:lnTo>
                <a:close/>
              </a:path>
              <a:path w="1237615" h="798195">
                <a:moveTo>
                  <a:pt x="711538" y="417983"/>
                </a:moveTo>
                <a:lnTo>
                  <a:pt x="688919" y="381814"/>
                </a:lnTo>
                <a:lnTo>
                  <a:pt x="649850" y="362594"/>
                </a:lnTo>
                <a:lnTo>
                  <a:pt x="601002" y="343770"/>
                </a:lnTo>
                <a:lnTo>
                  <a:pt x="552217" y="333539"/>
                </a:lnTo>
                <a:lnTo>
                  <a:pt x="502674" y="330929"/>
                </a:lnTo>
                <a:lnTo>
                  <a:pt x="453281" y="336832"/>
                </a:lnTo>
                <a:lnTo>
                  <a:pt x="454907" y="333597"/>
                </a:lnTo>
                <a:lnTo>
                  <a:pt x="455691" y="329412"/>
                </a:lnTo>
                <a:lnTo>
                  <a:pt x="457371" y="326128"/>
                </a:lnTo>
                <a:lnTo>
                  <a:pt x="428990" y="352384"/>
                </a:lnTo>
                <a:lnTo>
                  <a:pt x="431934" y="351390"/>
                </a:lnTo>
                <a:lnTo>
                  <a:pt x="429280" y="360766"/>
                </a:lnTo>
                <a:lnTo>
                  <a:pt x="428312" y="366852"/>
                </a:lnTo>
                <a:lnTo>
                  <a:pt x="450391" y="346426"/>
                </a:lnTo>
                <a:lnTo>
                  <a:pt x="499584" y="342439"/>
                </a:lnTo>
                <a:lnTo>
                  <a:pt x="547164" y="346864"/>
                </a:lnTo>
                <a:lnTo>
                  <a:pt x="593789" y="359094"/>
                </a:lnTo>
                <a:lnTo>
                  <a:pt x="638393" y="376654"/>
                </a:lnTo>
                <a:lnTo>
                  <a:pt x="682495" y="399868"/>
                </a:lnTo>
                <a:lnTo>
                  <a:pt x="711538" y="417983"/>
                </a:lnTo>
                <a:close/>
              </a:path>
              <a:path w="1237615" h="798195">
                <a:moveTo>
                  <a:pt x="733430" y="643408"/>
                </a:moveTo>
                <a:lnTo>
                  <a:pt x="757724" y="620932"/>
                </a:lnTo>
                <a:lnTo>
                  <a:pt x="741486" y="630764"/>
                </a:lnTo>
                <a:lnTo>
                  <a:pt x="725063" y="639037"/>
                </a:lnTo>
                <a:lnTo>
                  <a:pt x="707156" y="643493"/>
                </a:lnTo>
                <a:lnTo>
                  <a:pt x="678928" y="645386"/>
                </a:lnTo>
                <a:lnTo>
                  <a:pt x="650827" y="641971"/>
                </a:lnTo>
                <a:lnTo>
                  <a:pt x="598804" y="624354"/>
                </a:lnTo>
                <a:lnTo>
                  <a:pt x="558352" y="599494"/>
                </a:lnTo>
                <a:lnTo>
                  <a:pt x="521513" y="567830"/>
                </a:lnTo>
                <a:lnTo>
                  <a:pt x="490214" y="531041"/>
                </a:lnTo>
                <a:lnTo>
                  <a:pt x="466378" y="490808"/>
                </a:lnTo>
                <a:lnTo>
                  <a:pt x="449344" y="446012"/>
                </a:lnTo>
                <a:lnTo>
                  <a:pt x="443377" y="403088"/>
                </a:lnTo>
                <a:lnTo>
                  <a:pt x="444045" y="381709"/>
                </a:lnTo>
                <a:lnTo>
                  <a:pt x="447508" y="361205"/>
                </a:lnTo>
                <a:lnTo>
                  <a:pt x="447847" y="355700"/>
                </a:lnTo>
                <a:lnTo>
                  <a:pt x="450391" y="346426"/>
                </a:lnTo>
                <a:lnTo>
                  <a:pt x="428312" y="366852"/>
                </a:lnTo>
                <a:lnTo>
                  <a:pt x="427666" y="370910"/>
                </a:lnTo>
                <a:lnTo>
                  <a:pt x="425390" y="379936"/>
                </a:lnTo>
                <a:lnTo>
                  <a:pt x="425060" y="390622"/>
                </a:lnTo>
                <a:lnTo>
                  <a:pt x="421583" y="424981"/>
                </a:lnTo>
                <a:lnTo>
                  <a:pt x="423876" y="460922"/>
                </a:lnTo>
                <a:lnTo>
                  <a:pt x="430518" y="496301"/>
                </a:lnTo>
                <a:lnTo>
                  <a:pt x="441809" y="530838"/>
                </a:lnTo>
                <a:lnTo>
                  <a:pt x="450725" y="546812"/>
                </a:lnTo>
                <a:lnTo>
                  <a:pt x="466212" y="532484"/>
                </a:lnTo>
                <a:lnTo>
                  <a:pt x="466858" y="533617"/>
                </a:lnTo>
                <a:lnTo>
                  <a:pt x="497080" y="571402"/>
                </a:lnTo>
                <a:lnTo>
                  <a:pt x="532458" y="604418"/>
                </a:lnTo>
                <a:lnTo>
                  <a:pt x="573629" y="632073"/>
                </a:lnTo>
                <a:lnTo>
                  <a:pt x="617788" y="650045"/>
                </a:lnTo>
                <a:lnTo>
                  <a:pt x="605370" y="661533"/>
                </a:lnTo>
                <a:lnTo>
                  <a:pt x="644116" y="665481"/>
                </a:lnTo>
                <a:lnTo>
                  <a:pt x="689981" y="659383"/>
                </a:lnTo>
                <a:lnTo>
                  <a:pt x="733430" y="643408"/>
                </a:lnTo>
                <a:close/>
              </a:path>
              <a:path w="1237615" h="798195">
                <a:moveTo>
                  <a:pt x="134151" y="753180"/>
                </a:moveTo>
                <a:lnTo>
                  <a:pt x="170224" y="719807"/>
                </a:lnTo>
                <a:lnTo>
                  <a:pt x="140016" y="740833"/>
                </a:lnTo>
                <a:lnTo>
                  <a:pt x="107279" y="757278"/>
                </a:lnTo>
                <a:lnTo>
                  <a:pt x="73626" y="771111"/>
                </a:lnTo>
                <a:lnTo>
                  <a:pt x="38078" y="781506"/>
                </a:lnTo>
                <a:lnTo>
                  <a:pt x="25703" y="792955"/>
                </a:lnTo>
                <a:lnTo>
                  <a:pt x="50062" y="787720"/>
                </a:lnTo>
                <a:lnTo>
                  <a:pt x="92856" y="772352"/>
                </a:lnTo>
                <a:lnTo>
                  <a:pt x="134151" y="753180"/>
                </a:lnTo>
                <a:close/>
              </a:path>
              <a:path w="1237615" h="798195">
                <a:moveTo>
                  <a:pt x="605370" y="661533"/>
                </a:moveTo>
                <a:lnTo>
                  <a:pt x="617788" y="650045"/>
                </a:lnTo>
                <a:lnTo>
                  <a:pt x="603697" y="647510"/>
                </a:lnTo>
                <a:lnTo>
                  <a:pt x="589410" y="643426"/>
                </a:lnTo>
                <a:lnTo>
                  <a:pt x="531673" y="613795"/>
                </a:lnTo>
                <a:lnTo>
                  <a:pt x="483637" y="563077"/>
                </a:lnTo>
                <a:lnTo>
                  <a:pt x="466212" y="532484"/>
                </a:lnTo>
                <a:lnTo>
                  <a:pt x="450725" y="546812"/>
                </a:lnTo>
                <a:lnTo>
                  <a:pt x="467283" y="576477"/>
                </a:lnTo>
                <a:lnTo>
                  <a:pt x="501605" y="613930"/>
                </a:lnTo>
                <a:lnTo>
                  <a:pt x="543765" y="642400"/>
                </a:lnTo>
                <a:lnTo>
                  <a:pt x="591893" y="660160"/>
                </a:lnTo>
                <a:lnTo>
                  <a:pt x="605370" y="661533"/>
                </a:lnTo>
                <a:close/>
              </a:path>
              <a:path w="1237615" h="798195">
                <a:moveTo>
                  <a:pt x="1232148" y="107630"/>
                </a:moveTo>
                <a:lnTo>
                  <a:pt x="1237042" y="103102"/>
                </a:lnTo>
                <a:lnTo>
                  <a:pt x="1236994" y="99687"/>
                </a:lnTo>
                <a:lnTo>
                  <a:pt x="1227598" y="94538"/>
                </a:lnTo>
                <a:lnTo>
                  <a:pt x="1218118" y="89467"/>
                </a:lnTo>
                <a:lnTo>
                  <a:pt x="1208552" y="84476"/>
                </a:lnTo>
                <a:lnTo>
                  <a:pt x="1198898" y="79566"/>
                </a:lnTo>
                <a:lnTo>
                  <a:pt x="1184592" y="92801"/>
                </a:lnTo>
                <a:lnTo>
                  <a:pt x="1220271" y="111697"/>
                </a:lnTo>
                <a:lnTo>
                  <a:pt x="1225927" y="111655"/>
                </a:lnTo>
                <a:lnTo>
                  <a:pt x="1232148" y="107630"/>
                </a:lnTo>
                <a:close/>
              </a:path>
            </a:pathLst>
          </a:custGeom>
          <a:solidFill>
            <a:srgbClr val="000000"/>
          </a:solidFill>
        </p:spPr>
        <p:txBody>
          <a:bodyPr wrap="square" lIns="0" tIns="0" rIns="0" bIns="0" rtlCol="0"/>
          <a:lstStyle/>
          <a:p>
            <a:endParaRPr/>
          </a:p>
        </p:txBody>
      </p:sp>
      <p:sp>
        <p:nvSpPr>
          <p:cNvPr id="3" name="object 3"/>
          <p:cNvSpPr txBox="1">
            <a:spLocks noGrp="1"/>
          </p:cNvSpPr>
          <p:nvPr>
            <p:ph type="title"/>
          </p:nvPr>
        </p:nvSpPr>
        <p:spPr>
          <a:xfrm>
            <a:off x="2430859" y="563547"/>
            <a:ext cx="6543675" cy="1092200"/>
          </a:xfrm>
          <a:prstGeom prst="rect">
            <a:avLst/>
          </a:prstGeom>
        </p:spPr>
        <p:txBody>
          <a:bodyPr vert="horz" wrap="square" lIns="0" tIns="12700" rIns="0" bIns="0" rtlCol="0">
            <a:spAutoFit/>
          </a:bodyPr>
          <a:lstStyle/>
          <a:p>
            <a:pPr marL="12700">
              <a:lnSpc>
                <a:spcPct val="100000"/>
              </a:lnSpc>
              <a:spcBef>
                <a:spcPts val="100"/>
              </a:spcBef>
            </a:pPr>
            <a:r>
              <a:rPr spc="605" dirty="0"/>
              <a:t>CONTACT</a:t>
            </a:r>
            <a:r>
              <a:rPr spc="390" dirty="0"/>
              <a:t> </a:t>
            </a:r>
            <a:r>
              <a:rPr spc="575" dirty="0"/>
              <a:t>US</a:t>
            </a:r>
          </a:p>
        </p:txBody>
      </p:sp>
      <p:sp>
        <p:nvSpPr>
          <p:cNvPr id="4" name="object 4"/>
          <p:cNvSpPr/>
          <p:nvPr/>
        </p:nvSpPr>
        <p:spPr>
          <a:xfrm>
            <a:off x="17006034" y="3441664"/>
            <a:ext cx="857885" cy="998219"/>
          </a:xfrm>
          <a:custGeom>
            <a:avLst/>
            <a:gdLst/>
            <a:ahLst/>
            <a:cxnLst/>
            <a:rect l="l" t="t" r="r" b="b"/>
            <a:pathLst>
              <a:path w="857884" h="998220">
                <a:moveTo>
                  <a:pt x="428838" y="998026"/>
                </a:moveTo>
                <a:lnTo>
                  <a:pt x="0" y="748521"/>
                </a:lnTo>
                <a:lnTo>
                  <a:pt x="0" y="249505"/>
                </a:lnTo>
                <a:lnTo>
                  <a:pt x="428837" y="0"/>
                </a:lnTo>
                <a:lnTo>
                  <a:pt x="857676" y="249505"/>
                </a:lnTo>
                <a:lnTo>
                  <a:pt x="857676" y="748521"/>
                </a:lnTo>
                <a:lnTo>
                  <a:pt x="428838" y="998026"/>
                </a:lnTo>
                <a:close/>
              </a:path>
            </a:pathLst>
          </a:custGeom>
          <a:solidFill>
            <a:srgbClr val="A5583C"/>
          </a:solidFill>
        </p:spPr>
        <p:txBody>
          <a:bodyPr wrap="square" lIns="0" tIns="0" rIns="0" bIns="0" rtlCol="0"/>
          <a:lstStyle/>
          <a:p>
            <a:endParaRPr/>
          </a:p>
        </p:txBody>
      </p:sp>
      <p:sp>
        <p:nvSpPr>
          <p:cNvPr id="5" name="object 5"/>
          <p:cNvSpPr/>
          <p:nvPr/>
        </p:nvSpPr>
        <p:spPr>
          <a:xfrm>
            <a:off x="0" y="0"/>
            <a:ext cx="1902460" cy="1165225"/>
          </a:xfrm>
          <a:custGeom>
            <a:avLst/>
            <a:gdLst/>
            <a:ahLst/>
            <a:cxnLst/>
            <a:rect l="l" t="t" r="r" b="b"/>
            <a:pathLst>
              <a:path w="1902460" h="1165225">
                <a:moveTo>
                  <a:pt x="0" y="1165170"/>
                </a:moveTo>
                <a:lnTo>
                  <a:pt x="0" y="0"/>
                </a:lnTo>
                <a:lnTo>
                  <a:pt x="1901920" y="0"/>
                </a:lnTo>
                <a:lnTo>
                  <a:pt x="1880399" y="52335"/>
                </a:lnTo>
                <a:lnTo>
                  <a:pt x="1859667" y="98466"/>
                </a:lnTo>
                <a:lnTo>
                  <a:pt x="1837679" y="143843"/>
                </a:lnTo>
                <a:lnTo>
                  <a:pt x="1814468" y="188445"/>
                </a:lnTo>
                <a:lnTo>
                  <a:pt x="1790072" y="232251"/>
                </a:lnTo>
                <a:lnTo>
                  <a:pt x="1764524" y="275240"/>
                </a:lnTo>
                <a:lnTo>
                  <a:pt x="1737861" y="317391"/>
                </a:lnTo>
                <a:lnTo>
                  <a:pt x="1710117" y="358683"/>
                </a:lnTo>
                <a:lnTo>
                  <a:pt x="1681330" y="399094"/>
                </a:lnTo>
                <a:lnTo>
                  <a:pt x="1651533" y="438605"/>
                </a:lnTo>
                <a:lnTo>
                  <a:pt x="1620762" y="477194"/>
                </a:lnTo>
                <a:lnTo>
                  <a:pt x="1589054" y="514839"/>
                </a:lnTo>
                <a:lnTo>
                  <a:pt x="1556443" y="551521"/>
                </a:lnTo>
                <a:lnTo>
                  <a:pt x="1522965" y="587218"/>
                </a:lnTo>
                <a:lnTo>
                  <a:pt x="1488655" y="621908"/>
                </a:lnTo>
                <a:lnTo>
                  <a:pt x="1453549" y="655572"/>
                </a:lnTo>
                <a:lnTo>
                  <a:pt x="1417682" y="688188"/>
                </a:lnTo>
                <a:lnTo>
                  <a:pt x="1381090" y="719734"/>
                </a:lnTo>
                <a:lnTo>
                  <a:pt x="1343808" y="750191"/>
                </a:lnTo>
                <a:lnTo>
                  <a:pt x="1305872" y="779536"/>
                </a:lnTo>
                <a:lnTo>
                  <a:pt x="1267317" y="807750"/>
                </a:lnTo>
                <a:lnTo>
                  <a:pt x="1228179" y="834811"/>
                </a:lnTo>
                <a:lnTo>
                  <a:pt x="1188493" y="860698"/>
                </a:lnTo>
                <a:lnTo>
                  <a:pt x="1148295" y="885389"/>
                </a:lnTo>
                <a:lnTo>
                  <a:pt x="1107620" y="908865"/>
                </a:lnTo>
                <a:lnTo>
                  <a:pt x="1066503" y="931104"/>
                </a:lnTo>
                <a:lnTo>
                  <a:pt x="1024980" y="952085"/>
                </a:lnTo>
                <a:lnTo>
                  <a:pt x="983087" y="971786"/>
                </a:lnTo>
                <a:lnTo>
                  <a:pt x="940859" y="990188"/>
                </a:lnTo>
                <a:lnTo>
                  <a:pt x="898331" y="1007269"/>
                </a:lnTo>
                <a:lnTo>
                  <a:pt x="855540" y="1023008"/>
                </a:lnTo>
                <a:lnTo>
                  <a:pt x="812519" y="1037384"/>
                </a:lnTo>
                <a:lnTo>
                  <a:pt x="769306" y="1050376"/>
                </a:lnTo>
                <a:lnTo>
                  <a:pt x="725935" y="1061964"/>
                </a:lnTo>
                <a:lnTo>
                  <a:pt x="682442" y="1072125"/>
                </a:lnTo>
                <a:lnTo>
                  <a:pt x="638862" y="1080839"/>
                </a:lnTo>
                <a:lnTo>
                  <a:pt x="595231" y="1088086"/>
                </a:lnTo>
                <a:lnTo>
                  <a:pt x="307957" y="1131251"/>
                </a:lnTo>
                <a:lnTo>
                  <a:pt x="220651" y="1142915"/>
                </a:lnTo>
                <a:lnTo>
                  <a:pt x="131630" y="1153336"/>
                </a:lnTo>
                <a:lnTo>
                  <a:pt x="86581" y="1157919"/>
                </a:lnTo>
                <a:lnTo>
                  <a:pt x="41228" y="1161998"/>
                </a:lnTo>
                <a:lnTo>
                  <a:pt x="0" y="1165170"/>
                </a:lnTo>
                <a:close/>
              </a:path>
            </a:pathLst>
          </a:custGeom>
          <a:solidFill>
            <a:srgbClr val="A5583C"/>
          </a:solidFill>
        </p:spPr>
        <p:txBody>
          <a:bodyPr wrap="square" lIns="0" tIns="0" rIns="0" bIns="0" rtlCol="0"/>
          <a:lstStyle/>
          <a:p>
            <a:endParaRPr/>
          </a:p>
        </p:txBody>
      </p:sp>
      <p:pic>
        <p:nvPicPr>
          <p:cNvPr id="6" name="object 6"/>
          <p:cNvPicPr/>
          <p:nvPr/>
        </p:nvPicPr>
        <p:blipFill>
          <a:blip r:embed="rId2" cstate="print"/>
          <a:stretch>
            <a:fillRect/>
          </a:stretch>
        </p:blipFill>
        <p:spPr>
          <a:xfrm>
            <a:off x="9929781" y="616760"/>
            <a:ext cx="1027607" cy="1150774"/>
          </a:xfrm>
          <a:prstGeom prst="rect">
            <a:avLst/>
          </a:prstGeom>
        </p:spPr>
      </p:pic>
      <p:grpSp>
        <p:nvGrpSpPr>
          <p:cNvPr id="7" name="object 7"/>
          <p:cNvGrpSpPr/>
          <p:nvPr/>
        </p:nvGrpSpPr>
        <p:grpSpPr>
          <a:xfrm>
            <a:off x="748099" y="294221"/>
            <a:ext cx="17240885" cy="9992995"/>
            <a:chOff x="748099" y="294221"/>
            <a:chExt cx="17240885" cy="9992995"/>
          </a:xfrm>
        </p:grpSpPr>
        <p:sp>
          <p:nvSpPr>
            <p:cNvPr id="8" name="object 8"/>
            <p:cNvSpPr/>
            <p:nvPr/>
          </p:nvSpPr>
          <p:spPr>
            <a:xfrm>
              <a:off x="15588809" y="294221"/>
              <a:ext cx="857885" cy="998219"/>
            </a:xfrm>
            <a:custGeom>
              <a:avLst/>
              <a:gdLst/>
              <a:ahLst/>
              <a:cxnLst/>
              <a:rect l="l" t="t" r="r" b="b"/>
              <a:pathLst>
                <a:path w="857884" h="998219">
                  <a:moveTo>
                    <a:pt x="428838" y="998027"/>
                  </a:moveTo>
                  <a:lnTo>
                    <a:pt x="0" y="748520"/>
                  </a:lnTo>
                  <a:lnTo>
                    <a:pt x="0" y="249506"/>
                  </a:lnTo>
                  <a:lnTo>
                    <a:pt x="428838" y="0"/>
                  </a:lnTo>
                  <a:lnTo>
                    <a:pt x="857678" y="249506"/>
                  </a:lnTo>
                  <a:lnTo>
                    <a:pt x="857678" y="748520"/>
                  </a:lnTo>
                  <a:lnTo>
                    <a:pt x="428838" y="998027"/>
                  </a:lnTo>
                  <a:close/>
                </a:path>
              </a:pathLst>
            </a:custGeom>
            <a:solidFill>
              <a:srgbClr val="A5583C"/>
            </a:solidFill>
          </p:spPr>
          <p:txBody>
            <a:bodyPr wrap="square" lIns="0" tIns="0" rIns="0" bIns="0" rtlCol="0"/>
            <a:lstStyle/>
            <a:p>
              <a:endParaRPr/>
            </a:p>
          </p:txBody>
        </p:sp>
        <p:sp>
          <p:nvSpPr>
            <p:cNvPr id="9" name="object 9"/>
            <p:cNvSpPr/>
            <p:nvPr/>
          </p:nvSpPr>
          <p:spPr>
            <a:xfrm>
              <a:off x="15942305" y="1174703"/>
              <a:ext cx="2046605" cy="2176780"/>
            </a:xfrm>
            <a:custGeom>
              <a:avLst/>
              <a:gdLst/>
              <a:ahLst/>
              <a:cxnLst/>
              <a:rect l="l" t="t" r="r" b="b"/>
              <a:pathLst>
                <a:path w="2046605" h="2176779">
                  <a:moveTo>
                    <a:pt x="1024395" y="2176259"/>
                  </a:moveTo>
                  <a:lnTo>
                    <a:pt x="1021660" y="2176259"/>
                  </a:lnTo>
                  <a:lnTo>
                    <a:pt x="0" y="1581839"/>
                  </a:lnTo>
                  <a:lnTo>
                    <a:pt x="0" y="595216"/>
                  </a:lnTo>
                  <a:lnTo>
                    <a:pt x="1023028" y="0"/>
                  </a:lnTo>
                  <a:lnTo>
                    <a:pt x="2046056" y="595216"/>
                  </a:lnTo>
                  <a:lnTo>
                    <a:pt x="2046056" y="1581839"/>
                  </a:lnTo>
                  <a:lnTo>
                    <a:pt x="1024395" y="2176259"/>
                  </a:lnTo>
                  <a:close/>
                </a:path>
              </a:pathLst>
            </a:custGeom>
            <a:solidFill>
              <a:srgbClr val="000000"/>
            </a:solidFill>
          </p:spPr>
          <p:txBody>
            <a:bodyPr wrap="square" lIns="0" tIns="0" rIns="0" bIns="0" rtlCol="0"/>
            <a:lstStyle/>
            <a:p>
              <a:endParaRPr/>
            </a:p>
          </p:txBody>
        </p:sp>
        <p:sp>
          <p:nvSpPr>
            <p:cNvPr id="10" name="object 10"/>
            <p:cNvSpPr/>
            <p:nvPr/>
          </p:nvSpPr>
          <p:spPr>
            <a:xfrm>
              <a:off x="748099" y="2139976"/>
              <a:ext cx="14370050" cy="8147050"/>
            </a:xfrm>
            <a:custGeom>
              <a:avLst/>
              <a:gdLst/>
              <a:ahLst/>
              <a:cxnLst/>
              <a:rect l="l" t="t" r="r" b="b"/>
              <a:pathLst>
                <a:path w="14370050" h="8147050">
                  <a:moveTo>
                    <a:pt x="0" y="0"/>
                  </a:moveTo>
                  <a:lnTo>
                    <a:pt x="14369653" y="0"/>
                  </a:lnTo>
                  <a:lnTo>
                    <a:pt x="14369653" y="8147023"/>
                  </a:lnTo>
                  <a:lnTo>
                    <a:pt x="0" y="8147023"/>
                  </a:lnTo>
                  <a:lnTo>
                    <a:pt x="0" y="0"/>
                  </a:lnTo>
                  <a:close/>
                </a:path>
              </a:pathLst>
            </a:custGeom>
            <a:solidFill>
              <a:srgbClr val="A5583C"/>
            </a:solidFill>
          </p:spPr>
          <p:txBody>
            <a:bodyPr wrap="square" lIns="0" tIns="0" rIns="0" bIns="0" rtlCol="0"/>
            <a:lstStyle/>
            <a:p>
              <a:endParaRPr/>
            </a:p>
          </p:txBody>
        </p:sp>
        <p:pic>
          <p:nvPicPr>
            <p:cNvPr id="11" name="object 11"/>
            <p:cNvPicPr/>
            <p:nvPr/>
          </p:nvPicPr>
          <p:blipFill>
            <a:blip r:embed="rId3" cstate="print"/>
            <a:stretch>
              <a:fillRect/>
            </a:stretch>
          </p:blipFill>
          <p:spPr>
            <a:xfrm>
              <a:off x="1051843" y="2398319"/>
              <a:ext cx="14535149" cy="7886699"/>
            </a:xfrm>
            <a:prstGeom prst="rect">
              <a:avLst/>
            </a:prstGeom>
          </p:spPr>
        </p:pic>
      </p:grpSp>
      <p:pic>
        <p:nvPicPr>
          <p:cNvPr id="12" name="object 14"/>
          <p:cNvPicPr/>
          <p:nvPr/>
        </p:nvPicPr>
        <p:blipFill>
          <a:blip r:embed="rId4" cstate="print"/>
          <a:stretch>
            <a:fillRect/>
          </a:stretch>
        </p:blipFill>
        <p:spPr>
          <a:xfrm>
            <a:off x="2286000" y="1790700"/>
            <a:ext cx="8068960" cy="66674"/>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56486" y="2060044"/>
            <a:ext cx="15398750" cy="7198359"/>
          </a:xfrm>
          <a:custGeom>
            <a:avLst/>
            <a:gdLst/>
            <a:ahLst/>
            <a:cxnLst/>
            <a:rect l="l" t="t" r="r" b="b"/>
            <a:pathLst>
              <a:path w="15398750" h="7198359">
                <a:moveTo>
                  <a:pt x="0" y="0"/>
                </a:moveTo>
                <a:lnTo>
                  <a:pt x="15398353" y="0"/>
                </a:lnTo>
                <a:lnTo>
                  <a:pt x="15398353" y="7198255"/>
                </a:lnTo>
                <a:lnTo>
                  <a:pt x="0" y="7198255"/>
                </a:lnTo>
                <a:lnTo>
                  <a:pt x="0" y="0"/>
                </a:lnTo>
                <a:close/>
              </a:path>
            </a:pathLst>
          </a:custGeom>
          <a:solidFill>
            <a:srgbClr val="A5583C"/>
          </a:solidFill>
        </p:spPr>
        <p:txBody>
          <a:bodyPr wrap="square" lIns="0" tIns="0" rIns="0" bIns="0" rtlCol="0"/>
          <a:lstStyle/>
          <a:p>
            <a:endParaRPr/>
          </a:p>
        </p:txBody>
      </p:sp>
      <p:sp>
        <p:nvSpPr>
          <p:cNvPr id="3" name="object 3"/>
          <p:cNvSpPr txBox="1">
            <a:spLocks noGrp="1"/>
          </p:cNvSpPr>
          <p:nvPr>
            <p:ph type="title"/>
          </p:nvPr>
        </p:nvSpPr>
        <p:spPr>
          <a:xfrm>
            <a:off x="2427819" y="327469"/>
            <a:ext cx="6494780" cy="1092200"/>
          </a:xfrm>
          <a:prstGeom prst="rect">
            <a:avLst/>
          </a:prstGeom>
        </p:spPr>
        <p:txBody>
          <a:bodyPr vert="horz" wrap="square" lIns="0" tIns="12700" rIns="0" bIns="0" rtlCol="0">
            <a:spAutoFit/>
          </a:bodyPr>
          <a:lstStyle/>
          <a:p>
            <a:pPr marL="12700">
              <a:lnSpc>
                <a:spcPct val="100000"/>
              </a:lnSpc>
              <a:spcBef>
                <a:spcPts val="100"/>
              </a:spcBef>
            </a:pPr>
            <a:r>
              <a:rPr spc="495" dirty="0"/>
              <a:t>CATEGORIES</a:t>
            </a:r>
          </a:p>
        </p:txBody>
      </p:sp>
      <p:sp>
        <p:nvSpPr>
          <p:cNvPr id="4" name="object 4"/>
          <p:cNvSpPr/>
          <p:nvPr/>
        </p:nvSpPr>
        <p:spPr>
          <a:xfrm>
            <a:off x="279365" y="3988477"/>
            <a:ext cx="318770" cy="610235"/>
          </a:xfrm>
          <a:custGeom>
            <a:avLst/>
            <a:gdLst/>
            <a:ahLst/>
            <a:cxnLst/>
            <a:rect l="l" t="t" r="r" b="b"/>
            <a:pathLst>
              <a:path w="318770" h="610235">
                <a:moveTo>
                  <a:pt x="200553" y="583875"/>
                </a:moveTo>
                <a:lnTo>
                  <a:pt x="179980" y="597191"/>
                </a:lnTo>
                <a:lnTo>
                  <a:pt x="157129" y="606170"/>
                </a:lnTo>
                <a:lnTo>
                  <a:pt x="133162" y="609886"/>
                </a:lnTo>
                <a:lnTo>
                  <a:pt x="109240" y="607412"/>
                </a:lnTo>
                <a:lnTo>
                  <a:pt x="68079" y="584835"/>
                </a:lnTo>
                <a:lnTo>
                  <a:pt x="38620" y="547865"/>
                </a:lnTo>
                <a:lnTo>
                  <a:pt x="18984" y="502847"/>
                </a:lnTo>
                <a:lnTo>
                  <a:pt x="6426" y="453750"/>
                </a:lnTo>
                <a:lnTo>
                  <a:pt x="310" y="401916"/>
                </a:lnTo>
                <a:lnTo>
                  <a:pt x="0" y="348693"/>
                </a:lnTo>
                <a:lnTo>
                  <a:pt x="4857" y="295422"/>
                </a:lnTo>
                <a:lnTo>
                  <a:pt x="14245" y="243451"/>
                </a:lnTo>
                <a:lnTo>
                  <a:pt x="27526" y="194122"/>
                </a:lnTo>
                <a:lnTo>
                  <a:pt x="44065" y="148781"/>
                </a:lnTo>
                <a:lnTo>
                  <a:pt x="51729" y="121879"/>
                </a:lnTo>
                <a:lnTo>
                  <a:pt x="72007" y="68833"/>
                </a:lnTo>
                <a:lnTo>
                  <a:pt x="115839" y="12529"/>
                </a:lnTo>
                <a:lnTo>
                  <a:pt x="150438" y="0"/>
                </a:lnTo>
                <a:lnTo>
                  <a:pt x="186483" y="3691"/>
                </a:lnTo>
                <a:lnTo>
                  <a:pt x="221223" y="20486"/>
                </a:lnTo>
                <a:lnTo>
                  <a:pt x="251907" y="47270"/>
                </a:lnTo>
                <a:lnTo>
                  <a:pt x="275784" y="80926"/>
                </a:lnTo>
                <a:lnTo>
                  <a:pt x="295383" y="124404"/>
                </a:lnTo>
                <a:lnTo>
                  <a:pt x="308714" y="170986"/>
                </a:lnTo>
                <a:lnTo>
                  <a:pt x="316173" y="219753"/>
                </a:lnTo>
                <a:lnTo>
                  <a:pt x="318156" y="269785"/>
                </a:lnTo>
                <a:lnTo>
                  <a:pt x="315059" y="320163"/>
                </a:lnTo>
                <a:lnTo>
                  <a:pt x="307278" y="369969"/>
                </a:lnTo>
                <a:lnTo>
                  <a:pt x="295208" y="418282"/>
                </a:lnTo>
                <a:lnTo>
                  <a:pt x="279247" y="464183"/>
                </a:lnTo>
                <a:lnTo>
                  <a:pt x="259789" y="506754"/>
                </a:lnTo>
                <a:lnTo>
                  <a:pt x="234187" y="548991"/>
                </a:lnTo>
                <a:lnTo>
                  <a:pt x="218588" y="567679"/>
                </a:lnTo>
                <a:lnTo>
                  <a:pt x="200553" y="583875"/>
                </a:lnTo>
                <a:close/>
              </a:path>
            </a:pathLst>
          </a:custGeom>
          <a:solidFill>
            <a:srgbClr val="000000"/>
          </a:solidFill>
        </p:spPr>
        <p:txBody>
          <a:bodyPr wrap="square" lIns="0" tIns="0" rIns="0" bIns="0" rtlCol="0"/>
          <a:lstStyle/>
          <a:p>
            <a:endParaRPr/>
          </a:p>
        </p:txBody>
      </p:sp>
      <p:sp>
        <p:nvSpPr>
          <p:cNvPr id="5" name="object 5"/>
          <p:cNvSpPr/>
          <p:nvPr/>
        </p:nvSpPr>
        <p:spPr>
          <a:xfrm>
            <a:off x="0" y="3618955"/>
            <a:ext cx="183515" cy="367030"/>
          </a:xfrm>
          <a:custGeom>
            <a:avLst/>
            <a:gdLst/>
            <a:ahLst/>
            <a:cxnLst/>
            <a:rect l="l" t="t" r="r" b="b"/>
            <a:pathLst>
              <a:path w="183515" h="367029">
                <a:moveTo>
                  <a:pt x="109132" y="346970"/>
                </a:moveTo>
                <a:lnTo>
                  <a:pt x="86562" y="362729"/>
                </a:lnTo>
                <a:lnTo>
                  <a:pt x="60996" y="366801"/>
                </a:lnTo>
                <a:lnTo>
                  <a:pt x="32433" y="356813"/>
                </a:lnTo>
                <a:lnTo>
                  <a:pt x="873" y="330391"/>
                </a:lnTo>
                <a:lnTo>
                  <a:pt x="0" y="328875"/>
                </a:lnTo>
                <a:lnTo>
                  <a:pt x="0" y="95732"/>
                </a:lnTo>
                <a:lnTo>
                  <a:pt x="8307" y="77239"/>
                </a:lnTo>
                <a:lnTo>
                  <a:pt x="36159" y="37824"/>
                </a:lnTo>
                <a:lnTo>
                  <a:pt x="72034" y="9389"/>
                </a:lnTo>
                <a:lnTo>
                  <a:pt x="115121" y="0"/>
                </a:lnTo>
                <a:lnTo>
                  <a:pt x="122077" y="247"/>
                </a:lnTo>
                <a:lnTo>
                  <a:pt x="167897" y="36244"/>
                </a:lnTo>
                <a:lnTo>
                  <a:pt x="181796" y="84888"/>
                </a:lnTo>
                <a:lnTo>
                  <a:pt x="183204" y="108726"/>
                </a:lnTo>
                <a:lnTo>
                  <a:pt x="181614" y="139859"/>
                </a:lnTo>
                <a:lnTo>
                  <a:pt x="169442" y="214517"/>
                </a:lnTo>
                <a:lnTo>
                  <a:pt x="158860" y="253298"/>
                </a:lnTo>
                <a:lnTo>
                  <a:pt x="145281" y="289882"/>
                </a:lnTo>
                <a:lnTo>
                  <a:pt x="109132" y="346970"/>
                </a:lnTo>
                <a:close/>
              </a:path>
            </a:pathLst>
          </a:custGeom>
          <a:solidFill>
            <a:srgbClr val="000000"/>
          </a:solidFill>
        </p:spPr>
        <p:txBody>
          <a:bodyPr wrap="square" lIns="0" tIns="0" rIns="0" bIns="0" rtlCol="0"/>
          <a:lstStyle/>
          <a:p>
            <a:endParaRPr/>
          </a:p>
        </p:txBody>
      </p:sp>
      <p:sp>
        <p:nvSpPr>
          <p:cNvPr id="6" name="object 6"/>
          <p:cNvSpPr/>
          <p:nvPr/>
        </p:nvSpPr>
        <p:spPr>
          <a:xfrm>
            <a:off x="0" y="7038897"/>
            <a:ext cx="116205" cy="366395"/>
          </a:xfrm>
          <a:custGeom>
            <a:avLst/>
            <a:gdLst/>
            <a:ahLst/>
            <a:cxnLst/>
            <a:rect l="l" t="t" r="r" b="b"/>
            <a:pathLst>
              <a:path w="116205" h="366395">
                <a:moveTo>
                  <a:pt x="41987" y="346970"/>
                </a:moveTo>
                <a:lnTo>
                  <a:pt x="19417" y="362729"/>
                </a:lnTo>
                <a:lnTo>
                  <a:pt x="0" y="365822"/>
                </a:lnTo>
                <a:lnTo>
                  <a:pt x="0" y="13263"/>
                </a:lnTo>
                <a:lnTo>
                  <a:pt x="5138" y="9190"/>
                </a:lnTo>
                <a:lnTo>
                  <a:pt x="47975" y="0"/>
                </a:lnTo>
                <a:lnTo>
                  <a:pt x="54932" y="248"/>
                </a:lnTo>
                <a:lnTo>
                  <a:pt x="100752" y="36244"/>
                </a:lnTo>
                <a:lnTo>
                  <a:pt x="114650" y="84888"/>
                </a:lnTo>
                <a:lnTo>
                  <a:pt x="116058" y="108726"/>
                </a:lnTo>
                <a:lnTo>
                  <a:pt x="114468" y="139858"/>
                </a:lnTo>
                <a:lnTo>
                  <a:pt x="102297" y="214517"/>
                </a:lnTo>
                <a:lnTo>
                  <a:pt x="91715" y="253298"/>
                </a:lnTo>
                <a:lnTo>
                  <a:pt x="78136" y="289882"/>
                </a:lnTo>
                <a:lnTo>
                  <a:pt x="41987" y="346970"/>
                </a:lnTo>
                <a:close/>
              </a:path>
            </a:pathLst>
          </a:custGeom>
          <a:solidFill>
            <a:srgbClr val="000000"/>
          </a:solidFill>
        </p:spPr>
        <p:txBody>
          <a:bodyPr wrap="square" lIns="0" tIns="0" rIns="0" bIns="0" rtlCol="0"/>
          <a:lstStyle/>
          <a:p>
            <a:endParaRPr/>
          </a:p>
        </p:txBody>
      </p:sp>
      <p:sp>
        <p:nvSpPr>
          <p:cNvPr id="7" name="object 7"/>
          <p:cNvSpPr/>
          <p:nvPr/>
        </p:nvSpPr>
        <p:spPr>
          <a:xfrm>
            <a:off x="196390" y="5601967"/>
            <a:ext cx="211454" cy="367030"/>
          </a:xfrm>
          <a:custGeom>
            <a:avLst/>
            <a:gdLst/>
            <a:ahLst/>
            <a:cxnLst/>
            <a:rect l="l" t="t" r="r" b="b"/>
            <a:pathLst>
              <a:path w="211454" h="367029">
                <a:moveTo>
                  <a:pt x="137284" y="346970"/>
                </a:moveTo>
                <a:lnTo>
                  <a:pt x="114714" y="362729"/>
                </a:lnTo>
                <a:lnTo>
                  <a:pt x="89148" y="366801"/>
                </a:lnTo>
                <a:lnTo>
                  <a:pt x="60585" y="356813"/>
                </a:lnTo>
                <a:lnTo>
                  <a:pt x="29025" y="330391"/>
                </a:lnTo>
                <a:lnTo>
                  <a:pt x="8832" y="295336"/>
                </a:lnTo>
                <a:lnTo>
                  <a:pt x="0" y="251739"/>
                </a:lnTo>
                <a:lnTo>
                  <a:pt x="105" y="204587"/>
                </a:lnTo>
                <a:lnTo>
                  <a:pt x="6728" y="158866"/>
                </a:lnTo>
                <a:lnTo>
                  <a:pt x="17445" y="119565"/>
                </a:lnTo>
                <a:lnTo>
                  <a:pt x="36609" y="77256"/>
                </a:lnTo>
                <a:lnTo>
                  <a:pt x="64709" y="37869"/>
                </a:lnTo>
                <a:lnTo>
                  <a:pt x="100634" y="9439"/>
                </a:lnTo>
                <a:lnTo>
                  <a:pt x="143273" y="0"/>
                </a:lnTo>
                <a:lnTo>
                  <a:pt x="150229" y="248"/>
                </a:lnTo>
                <a:lnTo>
                  <a:pt x="196050" y="36244"/>
                </a:lnTo>
                <a:lnTo>
                  <a:pt x="209948" y="84888"/>
                </a:lnTo>
                <a:lnTo>
                  <a:pt x="211356" y="108726"/>
                </a:lnTo>
                <a:lnTo>
                  <a:pt x="209766" y="139858"/>
                </a:lnTo>
                <a:lnTo>
                  <a:pt x="197594" y="214517"/>
                </a:lnTo>
                <a:lnTo>
                  <a:pt x="187012" y="253298"/>
                </a:lnTo>
                <a:lnTo>
                  <a:pt x="173433" y="289882"/>
                </a:lnTo>
                <a:lnTo>
                  <a:pt x="137284" y="346970"/>
                </a:lnTo>
                <a:close/>
              </a:path>
            </a:pathLst>
          </a:custGeom>
          <a:solidFill>
            <a:srgbClr val="000000"/>
          </a:solidFill>
        </p:spPr>
        <p:txBody>
          <a:bodyPr wrap="square" lIns="0" tIns="0" rIns="0" bIns="0" rtlCol="0"/>
          <a:lstStyle/>
          <a:p>
            <a:endParaRPr/>
          </a:p>
        </p:txBody>
      </p:sp>
      <p:sp>
        <p:nvSpPr>
          <p:cNvPr id="8" name="object 8"/>
          <p:cNvSpPr/>
          <p:nvPr/>
        </p:nvSpPr>
        <p:spPr>
          <a:xfrm>
            <a:off x="0" y="6174980"/>
            <a:ext cx="107950" cy="447040"/>
          </a:xfrm>
          <a:custGeom>
            <a:avLst/>
            <a:gdLst/>
            <a:ahLst/>
            <a:cxnLst/>
            <a:rect l="l" t="t" r="r" b="b"/>
            <a:pathLst>
              <a:path w="107950" h="447040">
                <a:moveTo>
                  <a:pt x="13664" y="439147"/>
                </a:moveTo>
                <a:lnTo>
                  <a:pt x="0" y="446707"/>
                </a:lnTo>
                <a:lnTo>
                  <a:pt x="0" y="3123"/>
                </a:lnTo>
                <a:lnTo>
                  <a:pt x="14197" y="0"/>
                </a:lnTo>
                <a:lnTo>
                  <a:pt x="55006" y="16132"/>
                </a:lnTo>
                <a:lnTo>
                  <a:pt x="88315" y="81971"/>
                </a:lnTo>
                <a:lnTo>
                  <a:pt x="101014" y="128662"/>
                </a:lnTo>
                <a:lnTo>
                  <a:pt x="107561" y="176976"/>
                </a:lnTo>
                <a:lnTo>
                  <a:pt x="107884" y="225871"/>
                </a:lnTo>
                <a:lnTo>
                  <a:pt x="101914" y="274307"/>
                </a:lnTo>
                <a:lnTo>
                  <a:pt x="89578" y="321244"/>
                </a:lnTo>
                <a:lnTo>
                  <a:pt x="70805" y="365641"/>
                </a:lnTo>
                <a:lnTo>
                  <a:pt x="45525" y="406458"/>
                </a:lnTo>
                <a:lnTo>
                  <a:pt x="13664" y="439147"/>
                </a:lnTo>
                <a:close/>
              </a:path>
            </a:pathLst>
          </a:custGeom>
          <a:solidFill>
            <a:srgbClr val="000000"/>
          </a:solidFill>
        </p:spPr>
        <p:txBody>
          <a:bodyPr wrap="square" lIns="0" tIns="0" rIns="0" bIns="0" rtlCol="0"/>
          <a:lstStyle/>
          <a:p>
            <a:endParaRPr/>
          </a:p>
        </p:txBody>
      </p:sp>
      <p:sp>
        <p:nvSpPr>
          <p:cNvPr id="9" name="object 9"/>
          <p:cNvSpPr/>
          <p:nvPr/>
        </p:nvSpPr>
        <p:spPr>
          <a:xfrm>
            <a:off x="0" y="4595938"/>
            <a:ext cx="81915" cy="407670"/>
          </a:xfrm>
          <a:custGeom>
            <a:avLst/>
            <a:gdLst/>
            <a:ahLst/>
            <a:cxnLst/>
            <a:rect l="l" t="t" r="r" b="b"/>
            <a:pathLst>
              <a:path w="81915" h="407670">
                <a:moveTo>
                  <a:pt x="0" y="407122"/>
                </a:moveTo>
                <a:lnTo>
                  <a:pt x="0" y="0"/>
                </a:lnTo>
                <a:lnTo>
                  <a:pt x="6051" y="3503"/>
                </a:lnTo>
                <a:lnTo>
                  <a:pt x="20809" y="16988"/>
                </a:lnTo>
                <a:lnTo>
                  <a:pt x="47883" y="49957"/>
                </a:lnTo>
                <a:lnTo>
                  <a:pt x="67461" y="83756"/>
                </a:lnTo>
                <a:lnTo>
                  <a:pt x="78975" y="122963"/>
                </a:lnTo>
                <a:lnTo>
                  <a:pt x="81853" y="172154"/>
                </a:lnTo>
                <a:lnTo>
                  <a:pt x="75527" y="235908"/>
                </a:lnTo>
                <a:lnTo>
                  <a:pt x="62265" y="295394"/>
                </a:lnTo>
                <a:lnTo>
                  <a:pt x="42765" y="345517"/>
                </a:lnTo>
                <a:lnTo>
                  <a:pt x="18397" y="386317"/>
                </a:lnTo>
                <a:lnTo>
                  <a:pt x="0" y="407122"/>
                </a:lnTo>
                <a:close/>
              </a:path>
            </a:pathLst>
          </a:custGeom>
          <a:solidFill>
            <a:srgbClr val="000000"/>
          </a:solidFill>
        </p:spPr>
        <p:txBody>
          <a:bodyPr wrap="square" lIns="0" tIns="0" rIns="0" bIns="0" rtlCol="0"/>
          <a:lstStyle/>
          <a:p>
            <a:endParaRPr/>
          </a:p>
        </p:txBody>
      </p:sp>
      <p:sp>
        <p:nvSpPr>
          <p:cNvPr id="10" name="object 10"/>
          <p:cNvSpPr/>
          <p:nvPr/>
        </p:nvSpPr>
        <p:spPr>
          <a:xfrm>
            <a:off x="0" y="5254881"/>
            <a:ext cx="51435" cy="354330"/>
          </a:xfrm>
          <a:custGeom>
            <a:avLst/>
            <a:gdLst/>
            <a:ahLst/>
            <a:cxnLst/>
            <a:rect l="l" t="t" r="r" b="b"/>
            <a:pathLst>
              <a:path w="51435" h="354329">
                <a:moveTo>
                  <a:pt x="0" y="354302"/>
                </a:moveTo>
                <a:lnTo>
                  <a:pt x="0" y="0"/>
                </a:lnTo>
                <a:lnTo>
                  <a:pt x="15423" y="8021"/>
                </a:lnTo>
                <a:lnTo>
                  <a:pt x="20944" y="15897"/>
                </a:lnTo>
                <a:lnTo>
                  <a:pt x="40359" y="90229"/>
                </a:lnTo>
                <a:lnTo>
                  <a:pt x="47817" y="136097"/>
                </a:lnTo>
                <a:lnTo>
                  <a:pt x="51195" y="181354"/>
                </a:lnTo>
                <a:lnTo>
                  <a:pt x="49110" y="226219"/>
                </a:lnTo>
                <a:lnTo>
                  <a:pt x="40181" y="270907"/>
                </a:lnTo>
                <a:lnTo>
                  <a:pt x="23024" y="315637"/>
                </a:lnTo>
                <a:lnTo>
                  <a:pt x="1917" y="351991"/>
                </a:lnTo>
                <a:lnTo>
                  <a:pt x="0" y="354302"/>
                </a:lnTo>
                <a:close/>
              </a:path>
            </a:pathLst>
          </a:custGeom>
          <a:solidFill>
            <a:srgbClr val="000000"/>
          </a:solidFill>
        </p:spPr>
        <p:txBody>
          <a:bodyPr wrap="square" lIns="0" tIns="0" rIns="0" bIns="0" rtlCol="0"/>
          <a:lstStyle/>
          <a:p>
            <a:endParaRPr/>
          </a:p>
        </p:txBody>
      </p:sp>
      <p:grpSp>
        <p:nvGrpSpPr>
          <p:cNvPr id="11" name="object 11"/>
          <p:cNvGrpSpPr/>
          <p:nvPr/>
        </p:nvGrpSpPr>
        <p:grpSpPr>
          <a:xfrm>
            <a:off x="336473" y="0"/>
            <a:ext cx="17951916" cy="10287418"/>
            <a:chOff x="336473" y="0"/>
            <a:chExt cx="17951916" cy="10287418"/>
          </a:xfrm>
        </p:grpSpPr>
        <p:sp>
          <p:nvSpPr>
            <p:cNvPr id="12" name="object 12"/>
            <p:cNvSpPr/>
            <p:nvPr/>
          </p:nvSpPr>
          <p:spPr>
            <a:xfrm>
              <a:off x="16155424" y="0"/>
              <a:ext cx="2132965" cy="3002280"/>
            </a:xfrm>
            <a:custGeom>
              <a:avLst/>
              <a:gdLst/>
              <a:ahLst/>
              <a:cxnLst/>
              <a:rect l="l" t="t" r="r" b="b"/>
              <a:pathLst>
                <a:path w="2132965" h="3002280">
                  <a:moveTo>
                    <a:pt x="1464858" y="3001753"/>
                  </a:moveTo>
                  <a:lnTo>
                    <a:pt x="0" y="2149472"/>
                  </a:lnTo>
                  <a:lnTo>
                    <a:pt x="0" y="444911"/>
                  </a:lnTo>
                  <a:lnTo>
                    <a:pt x="764691" y="0"/>
                  </a:lnTo>
                  <a:lnTo>
                    <a:pt x="2132576" y="0"/>
                  </a:lnTo>
                  <a:lnTo>
                    <a:pt x="2132576" y="2613262"/>
                  </a:lnTo>
                  <a:lnTo>
                    <a:pt x="1464858" y="3001753"/>
                  </a:lnTo>
                  <a:close/>
                </a:path>
              </a:pathLst>
            </a:custGeom>
            <a:solidFill>
              <a:srgbClr val="A5583C"/>
            </a:solidFill>
          </p:spPr>
          <p:txBody>
            <a:bodyPr wrap="square" lIns="0" tIns="0" rIns="0" bIns="0" rtlCol="0"/>
            <a:lstStyle/>
            <a:p>
              <a:endParaRPr/>
            </a:p>
          </p:txBody>
        </p:sp>
        <p:sp>
          <p:nvSpPr>
            <p:cNvPr id="13" name="object 13"/>
            <p:cNvSpPr/>
            <p:nvPr/>
          </p:nvSpPr>
          <p:spPr>
            <a:xfrm>
              <a:off x="14189431" y="406818"/>
              <a:ext cx="4098925" cy="9880600"/>
            </a:xfrm>
            <a:custGeom>
              <a:avLst/>
              <a:gdLst/>
              <a:ahLst/>
              <a:cxnLst/>
              <a:rect l="l" t="t" r="r" b="b"/>
              <a:pathLst>
                <a:path w="4098925" h="9880600">
                  <a:moveTo>
                    <a:pt x="1530337" y="445185"/>
                  </a:moveTo>
                  <a:lnTo>
                    <a:pt x="765175" y="0"/>
                  </a:lnTo>
                  <a:lnTo>
                    <a:pt x="0" y="445185"/>
                  </a:lnTo>
                  <a:lnTo>
                    <a:pt x="0" y="1335570"/>
                  </a:lnTo>
                  <a:lnTo>
                    <a:pt x="765175" y="1780755"/>
                  </a:lnTo>
                  <a:lnTo>
                    <a:pt x="1530337" y="1335570"/>
                  </a:lnTo>
                  <a:lnTo>
                    <a:pt x="1530337" y="445185"/>
                  </a:lnTo>
                  <a:close/>
                </a:path>
                <a:path w="4098925" h="9880600">
                  <a:moveTo>
                    <a:pt x="3105391" y="9879038"/>
                  </a:moveTo>
                  <a:lnTo>
                    <a:pt x="3074746" y="9867608"/>
                  </a:lnTo>
                  <a:lnTo>
                    <a:pt x="3059341" y="9862528"/>
                  </a:lnTo>
                  <a:lnTo>
                    <a:pt x="3052051" y="9858718"/>
                  </a:lnTo>
                  <a:lnTo>
                    <a:pt x="3045460" y="9854908"/>
                  </a:lnTo>
                  <a:lnTo>
                    <a:pt x="3031706" y="9846018"/>
                  </a:lnTo>
                  <a:lnTo>
                    <a:pt x="3017202" y="9838398"/>
                  </a:lnTo>
                  <a:lnTo>
                    <a:pt x="3002165" y="9833318"/>
                  </a:lnTo>
                  <a:lnTo>
                    <a:pt x="2986887" y="9826968"/>
                  </a:lnTo>
                  <a:lnTo>
                    <a:pt x="2963621" y="9819348"/>
                  </a:lnTo>
                  <a:lnTo>
                    <a:pt x="2956242" y="9816808"/>
                  </a:lnTo>
                  <a:lnTo>
                    <a:pt x="2906014" y="9796488"/>
                  </a:lnTo>
                  <a:lnTo>
                    <a:pt x="2840469" y="9766008"/>
                  </a:lnTo>
                  <a:lnTo>
                    <a:pt x="2826169" y="9760928"/>
                  </a:lnTo>
                  <a:lnTo>
                    <a:pt x="2797848" y="9748228"/>
                  </a:lnTo>
                  <a:lnTo>
                    <a:pt x="2783941" y="9743148"/>
                  </a:lnTo>
                  <a:lnTo>
                    <a:pt x="2737586" y="9720288"/>
                  </a:lnTo>
                  <a:lnTo>
                    <a:pt x="2721965" y="9713938"/>
                  </a:lnTo>
                  <a:lnTo>
                    <a:pt x="2680652" y="9694888"/>
                  </a:lnTo>
                  <a:lnTo>
                    <a:pt x="2672550" y="9691078"/>
                  </a:lnTo>
                  <a:lnTo>
                    <a:pt x="2656586" y="9682188"/>
                  </a:lnTo>
                  <a:lnTo>
                    <a:pt x="2648420" y="9678378"/>
                  </a:lnTo>
                  <a:lnTo>
                    <a:pt x="2642882" y="9678378"/>
                  </a:lnTo>
                  <a:lnTo>
                    <a:pt x="2637713" y="9682188"/>
                  </a:lnTo>
                  <a:lnTo>
                    <a:pt x="2630703" y="9689808"/>
                  </a:lnTo>
                  <a:lnTo>
                    <a:pt x="2629344" y="9691078"/>
                  </a:lnTo>
                  <a:lnTo>
                    <a:pt x="2626614" y="9692348"/>
                  </a:lnTo>
                  <a:lnTo>
                    <a:pt x="2623896" y="9694888"/>
                  </a:lnTo>
                  <a:lnTo>
                    <a:pt x="2523096" y="9649168"/>
                  </a:lnTo>
                  <a:lnTo>
                    <a:pt x="2501976" y="9637738"/>
                  </a:lnTo>
                  <a:lnTo>
                    <a:pt x="2481300" y="9627578"/>
                  </a:lnTo>
                  <a:lnTo>
                    <a:pt x="2440013" y="9604718"/>
                  </a:lnTo>
                  <a:lnTo>
                    <a:pt x="2406548" y="9586938"/>
                  </a:lnTo>
                  <a:lnTo>
                    <a:pt x="2389162" y="9580588"/>
                  </a:lnTo>
                  <a:lnTo>
                    <a:pt x="2370544" y="9576778"/>
                  </a:lnTo>
                  <a:lnTo>
                    <a:pt x="2367826" y="9576778"/>
                  </a:lnTo>
                  <a:lnTo>
                    <a:pt x="2363736" y="9574238"/>
                  </a:lnTo>
                  <a:lnTo>
                    <a:pt x="2346883" y="9565348"/>
                  </a:lnTo>
                  <a:lnTo>
                    <a:pt x="2313165" y="9548838"/>
                  </a:lnTo>
                  <a:lnTo>
                    <a:pt x="2296312" y="9539948"/>
                  </a:lnTo>
                  <a:lnTo>
                    <a:pt x="2290864" y="9537408"/>
                  </a:lnTo>
                  <a:lnTo>
                    <a:pt x="2286089" y="9533598"/>
                  </a:lnTo>
                  <a:lnTo>
                    <a:pt x="2277922" y="9529788"/>
                  </a:lnTo>
                  <a:lnTo>
                    <a:pt x="2268385" y="9529788"/>
                  </a:lnTo>
                  <a:lnTo>
                    <a:pt x="2265667" y="9532328"/>
                  </a:lnTo>
                  <a:lnTo>
                    <a:pt x="2265667" y="9533598"/>
                  </a:lnTo>
                  <a:lnTo>
                    <a:pt x="2269680" y="9543758"/>
                  </a:lnTo>
                  <a:lnTo>
                    <a:pt x="2274862" y="9552648"/>
                  </a:lnTo>
                  <a:lnTo>
                    <a:pt x="2281567" y="9560268"/>
                  </a:lnTo>
                  <a:lnTo>
                    <a:pt x="2290178" y="9567888"/>
                  </a:lnTo>
                  <a:lnTo>
                    <a:pt x="2307031" y="9578048"/>
                  </a:lnTo>
                  <a:lnTo>
                    <a:pt x="2315273" y="9583128"/>
                  </a:lnTo>
                  <a:lnTo>
                    <a:pt x="2345601" y="9607258"/>
                  </a:lnTo>
                  <a:lnTo>
                    <a:pt x="2394381" y="9637738"/>
                  </a:lnTo>
                  <a:lnTo>
                    <a:pt x="2403475" y="9642818"/>
                  </a:lnTo>
                  <a:lnTo>
                    <a:pt x="2421394" y="9655518"/>
                  </a:lnTo>
                  <a:lnTo>
                    <a:pt x="2430475" y="9660598"/>
                  </a:lnTo>
                  <a:lnTo>
                    <a:pt x="2476347" y="9687268"/>
                  </a:lnTo>
                  <a:lnTo>
                    <a:pt x="2568981" y="9738068"/>
                  </a:lnTo>
                  <a:lnTo>
                    <a:pt x="2662707" y="9786328"/>
                  </a:lnTo>
                  <a:lnTo>
                    <a:pt x="2805049" y="9854908"/>
                  </a:lnTo>
                  <a:lnTo>
                    <a:pt x="2857652" y="9879038"/>
                  </a:lnTo>
                  <a:lnTo>
                    <a:pt x="3105391" y="9879038"/>
                  </a:lnTo>
                  <a:close/>
                </a:path>
                <a:path w="4098925" h="9880600">
                  <a:moveTo>
                    <a:pt x="3408959" y="9879038"/>
                  </a:moveTo>
                  <a:lnTo>
                    <a:pt x="3397288" y="9868878"/>
                  </a:lnTo>
                  <a:lnTo>
                    <a:pt x="3379165" y="9853638"/>
                  </a:lnTo>
                  <a:lnTo>
                    <a:pt x="3343071" y="9820618"/>
                  </a:lnTo>
                  <a:lnTo>
                    <a:pt x="3338995" y="9816808"/>
                  </a:lnTo>
                  <a:lnTo>
                    <a:pt x="3335578" y="9812998"/>
                  </a:lnTo>
                  <a:lnTo>
                    <a:pt x="3331502" y="9811728"/>
                  </a:lnTo>
                  <a:lnTo>
                    <a:pt x="3321469" y="9805378"/>
                  </a:lnTo>
                  <a:lnTo>
                    <a:pt x="3312515" y="9797758"/>
                  </a:lnTo>
                  <a:lnTo>
                    <a:pt x="3304209" y="9788868"/>
                  </a:lnTo>
                  <a:lnTo>
                    <a:pt x="3296081" y="9781248"/>
                  </a:lnTo>
                  <a:lnTo>
                    <a:pt x="3287369" y="9772358"/>
                  </a:lnTo>
                  <a:lnTo>
                    <a:pt x="3278467" y="9763468"/>
                  </a:lnTo>
                  <a:lnTo>
                    <a:pt x="3269170" y="9754578"/>
                  </a:lnTo>
                  <a:lnTo>
                    <a:pt x="3259302" y="9746958"/>
                  </a:lnTo>
                  <a:lnTo>
                    <a:pt x="3250044" y="9739338"/>
                  </a:lnTo>
                  <a:lnTo>
                    <a:pt x="3241344" y="9731718"/>
                  </a:lnTo>
                  <a:lnTo>
                    <a:pt x="3232785" y="9724098"/>
                  </a:lnTo>
                  <a:lnTo>
                    <a:pt x="3223895" y="9716478"/>
                  </a:lnTo>
                  <a:lnTo>
                    <a:pt x="3214814" y="9708858"/>
                  </a:lnTo>
                  <a:lnTo>
                    <a:pt x="3177832" y="9677108"/>
                  </a:lnTo>
                  <a:lnTo>
                    <a:pt x="3167202" y="9666948"/>
                  </a:lnTo>
                  <a:lnTo>
                    <a:pt x="3156305" y="9656788"/>
                  </a:lnTo>
                  <a:lnTo>
                    <a:pt x="3121812" y="9630118"/>
                  </a:lnTo>
                  <a:lnTo>
                    <a:pt x="3114929" y="9622498"/>
                  </a:lnTo>
                  <a:lnTo>
                    <a:pt x="3110153" y="9617418"/>
                  </a:lnTo>
                  <a:lnTo>
                    <a:pt x="3104032" y="9613608"/>
                  </a:lnTo>
                  <a:lnTo>
                    <a:pt x="3098584" y="9608528"/>
                  </a:lnTo>
                  <a:lnTo>
                    <a:pt x="3091967" y="9603448"/>
                  </a:lnTo>
                  <a:lnTo>
                    <a:pt x="3085465" y="9598368"/>
                  </a:lnTo>
                  <a:lnTo>
                    <a:pt x="3079229" y="9593288"/>
                  </a:lnTo>
                  <a:lnTo>
                    <a:pt x="3063151" y="9578048"/>
                  </a:lnTo>
                  <a:lnTo>
                    <a:pt x="3041396" y="9558998"/>
                  </a:lnTo>
                  <a:lnTo>
                    <a:pt x="3031159" y="9548838"/>
                  </a:lnTo>
                  <a:lnTo>
                    <a:pt x="3020123" y="9538678"/>
                  </a:lnTo>
                  <a:lnTo>
                    <a:pt x="3008769" y="9528518"/>
                  </a:lnTo>
                  <a:lnTo>
                    <a:pt x="2997543" y="9517088"/>
                  </a:lnTo>
                  <a:lnTo>
                    <a:pt x="2981579" y="9501848"/>
                  </a:lnTo>
                  <a:lnTo>
                    <a:pt x="2976080" y="9496768"/>
                  </a:lnTo>
                  <a:lnTo>
                    <a:pt x="2970707" y="9491688"/>
                  </a:lnTo>
                  <a:lnTo>
                    <a:pt x="2940240" y="9461208"/>
                  </a:lnTo>
                  <a:lnTo>
                    <a:pt x="2912656" y="9438348"/>
                  </a:lnTo>
                  <a:lnTo>
                    <a:pt x="2906522" y="9433268"/>
                  </a:lnTo>
                  <a:lnTo>
                    <a:pt x="2899714" y="9428188"/>
                  </a:lnTo>
                  <a:lnTo>
                    <a:pt x="2894266" y="9421838"/>
                  </a:lnTo>
                  <a:lnTo>
                    <a:pt x="2885414" y="9412948"/>
                  </a:lnTo>
                  <a:lnTo>
                    <a:pt x="2876054" y="9404058"/>
                  </a:lnTo>
                  <a:lnTo>
                    <a:pt x="2867456" y="9395168"/>
                  </a:lnTo>
                  <a:lnTo>
                    <a:pt x="2860891" y="9383738"/>
                  </a:lnTo>
                  <a:lnTo>
                    <a:pt x="2860217" y="9382468"/>
                  </a:lnTo>
                  <a:lnTo>
                    <a:pt x="2857487" y="9381198"/>
                  </a:lnTo>
                  <a:lnTo>
                    <a:pt x="2855442" y="9379928"/>
                  </a:lnTo>
                  <a:lnTo>
                    <a:pt x="2847848" y="9374848"/>
                  </a:lnTo>
                  <a:lnTo>
                    <a:pt x="2841142" y="9368498"/>
                  </a:lnTo>
                  <a:lnTo>
                    <a:pt x="2828887" y="9355798"/>
                  </a:lnTo>
                  <a:lnTo>
                    <a:pt x="2819806" y="9346908"/>
                  </a:lnTo>
                  <a:lnTo>
                    <a:pt x="2810929" y="9338018"/>
                  </a:lnTo>
                  <a:lnTo>
                    <a:pt x="2784716" y="9311348"/>
                  </a:lnTo>
                  <a:lnTo>
                    <a:pt x="2775508" y="9302458"/>
                  </a:lnTo>
                  <a:lnTo>
                    <a:pt x="2765412" y="9294838"/>
                  </a:lnTo>
                  <a:lnTo>
                    <a:pt x="2753969" y="9289758"/>
                  </a:lnTo>
                  <a:lnTo>
                    <a:pt x="2746476" y="9285948"/>
                  </a:lnTo>
                  <a:lnTo>
                    <a:pt x="2740355" y="9279598"/>
                  </a:lnTo>
                  <a:lnTo>
                    <a:pt x="2734221" y="9274518"/>
                  </a:lnTo>
                  <a:lnTo>
                    <a:pt x="2727629" y="9268168"/>
                  </a:lnTo>
                  <a:lnTo>
                    <a:pt x="2720771" y="9263088"/>
                  </a:lnTo>
                  <a:lnTo>
                    <a:pt x="2713151" y="9258008"/>
                  </a:lnTo>
                  <a:lnTo>
                    <a:pt x="2704261" y="9255468"/>
                  </a:lnTo>
                  <a:lnTo>
                    <a:pt x="2700172" y="9255468"/>
                  </a:lnTo>
                  <a:lnTo>
                    <a:pt x="2692679" y="9247848"/>
                  </a:lnTo>
                  <a:lnTo>
                    <a:pt x="2684500" y="9238958"/>
                  </a:lnTo>
                  <a:lnTo>
                    <a:pt x="2668155" y="9222448"/>
                  </a:lnTo>
                  <a:lnTo>
                    <a:pt x="2659989" y="9214828"/>
                  </a:lnTo>
                  <a:lnTo>
                    <a:pt x="2630614" y="9185618"/>
                  </a:lnTo>
                  <a:lnTo>
                    <a:pt x="2601760" y="9155138"/>
                  </a:lnTo>
                  <a:lnTo>
                    <a:pt x="2540546" y="9089098"/>
                  </a:lnTo>
                  <a:lnTo>
                    <a:pt x="2535440" y="9084018"/>
                  </a:lnTo>
                  <a:lnTo>
                    <a:pt x="2529967" y="9078938"/>
                  </a:lnTo>
                  <a:lnTo>
                    <a:pt x="2523782" y="9075128"/>
                  </a:lnTo>
                  <a:lnTo>
                    <a:pt x="2516975" y="9072588"/>
                  </a:lnTo>
                  <a:lnTo>
                    <a:pt x="2507437" y="9061158"/>
                  </a:lnTo>
                  <a:lnTo>
                    <a:pt x="2490571" y="9042108"/>
                  </a:lnTo>
                  <a:lnTo>
                    <a:pt x="2456573" y="9001468"/>
                  </a:lnTo>
                  <a:lnTo>
                    <a:pt x="2439327" y="8982418"/>
                  </a:lnTo>
                  <a:lnTo>
                    <a:pt x="2434501" y="8977338"/>
                  </a:lnTo>
                  <a:lnTo>
                    <a:pt x="2429281" y="8972258"/>
                  </a:lnTo>
                  <a:lnTo>
                    <a:pt x="2423820" y="8968448"/>
                  </a:lnTo>
                  <a:lnTo>
                    <a:pt x="2418219" y="8963368"/>
                  </a:lnTo>
                  <a:lnTo>
                    <a:pt x="2416175" y="8960828"/>
                  </a:lnTo>
                  <a:lnTo>
                    <a:pt x="2410041" y="8963368"/>
                  </a:lnTo>
                  <a:lnTo>
                    <a:pt x="2407996" y="8967178"/>
                  </a:lnTo>
                  <a:lnTo>
                    <a:pt x="2405964" y="8969718"/>
                  </a:lnTo>
                  <a:lnTo>
                    <a:pt x="2406637" y="8972258"/>
                  </a:lnTo>
                  <a:lnTo>
                    <a:pt x="2407323" y="8976068"/>
                  </a:lnTo>
                  <a:lnTo>
                    <a:pt x="2410726" y="8982418"/>
                  </a:lnTo>
                  <a:lnTo>
                    <a:pt x="2425027" y="9015438"/>
                  </a:lnTo>
                  <a:lnTo>
                    <a:pt x="2429789" y="9021788"/>
                  </a:lnTo>
                  <a:lnTo>
                    <a:pt x="2433205" y="9025598"/>
                  </a:lnTo>
                  <a:lnTo>
                    <a:pt x="2443924" y="9042108"/>
                  </a:lnTo>
                  <a:lnTo>
                    <a:pt x="2454656" y="9057348"/>
                  </a:lnTo>
                  <a:lnTo>
                    <a:pt x="2476106" y="9089098"/>
                  </a:lnTo>
                  <a:lnTo>
                    <a:pt x="2500795" y="9119578"/>
                  </a:lnTo>
                  <a:lnTo>
                    <a:pt x="2514587" y="9137358"/>
                  </a:lnTo>
                  <a:lnTo>
                    <a:pt x="2542171" y="9170378"/>
                  </a:lnTo>
                  <a:lnTo>
                    <a:pt x="2567038" y="9199588"/>
                  </a:lnTo>
                  <a:lnTo>
                    <a:pt x="2592476" y="9228798"/>
                  </a:lnTo>
                  <a:lnTo>
                    <a:pt x="2618308" y="9258008"/>
                  </a:lnTo>
                  <a:lnTo>
                    <a:pt x="2644330" y="9285948"/>
                  </a:lnTo>
                  <a:lnTo>
                    <a:pt x="2730131" y="9381198"/>
                  </a:lnTo>
                  <a:lnTo>
                    <a:pt x="2759418" y="9411678"/>
                  </a:lnTo>
                  <a:lnTo>
                    <a:pt x="2827782" y="9480258"/>
                  </a:lnTo>
                  <a:lnTo>
                    <a:pt x="2861805" y="9515818"/>
                  </a:lnTo>
                  <a:lnTo>
                    <a:pt x="2975902" y="9631388"/>
                  </a:lnTo>
                  <a:lnTo>
                    <a:pt x="3016593" y="9670758"/>
                  </a:lnTo>
                  <a:lnTo>
                    <a:pt x="3057715" y="9710128"/>
                  </a:lnTo>
                  <a:lnTo>
                    <a:pt x="3128543" y="9776168"/>
                  </a:lnTo>
                  <a:lnTo>
                    <a:pt x="3163430" y="9809188"/>
                  </a:lnTo>
                  <a:lnTo>
                    <a:pt x="3198698" y="9840938"/>
                  </a:lnTo>
                  <a:lnTo>
                    <a:pt x="3234474" y="9872688"/>
                  </a:lnTo>
                  <a:lnTo>
                    <a:pt x="3241929" y="9879038"/>
                  </a:lnTo>
                  <a:lnTo>
                    <a:pt x="3408959" y="9879038"/>
                  </a:lnTo>
                  <a:close/>
                </a:path>
                <a:path w="4098925" h="9880600">
                  <a:moveTo>
                    <a:pt x="3581768" y="9879038"/>
                  </a:moveTo>
                  <a:lnTo>
                    <a:pt x="3579330" y="9873958"/>
                  </a:lnTo>
                  <a:lnTo>
                    <a:pt x="3573869" y="9863798"/>
                  </a:lnTo>
                  <a:lnTo>
                    <a:pt x="3568281" y="9852368"/>
                  </a:lnTo>
                  <a:lnTo>
                    <a:pt x="3562375" y="9840938"/>
                  </a:lnTo>
                  <a:lnTo>
                    <a:pt x="3552736" y="9823158"/>
                  </a:lnTo>
                  <a:lnTo>
                    <a:pt x="3543477" y="9806648"/>
                  </a:lnTo>
                  <a:lnTo>
                    <a:pt x="3534981" y="9788868"/>
                  </a:lnTo>
                  <a:lnTo>
                    <a:pt x="3527641" y="9769818"/>
                  </a:lnTo>
                  <a:lnTo>
                    <a:pt x="3525596" y="9764738"/>
                  </a:lnTo>
                  <a:lnTo>
                    <a:pt x="3523551" y="9760928"/>
                  </a:lnTo>
                  <a:lnTo>
                    <a:pt x="3520833" y="9757118"/>
                  </a:lnTo>
                  <a:lnTo>
                    <a:pt x="3508464" y="9736798"/>
                  </a:lnTo>
                  <a:lnTo>
                    <a:pt x="3487305" y="9696158"/>
                  </a:lnTo>
                  <a:lnTo>
                    <a:pt x="3460216" y="9639008"/>
                  </a:lnTo>
                  <a:lnTo>
                    <a:pt x="3443706" y="9603448"/>
                  </a:lnTo>
                  <a:lnTo>
                    <a:pt x="3427438" y="9566618"/>
                  </a:lnTo>
                  <a:lnTo>
                    <a:pt x="3411182" y="9531058"/>
                  </a:lnTo>
                  <a:lnTo>
                    <a:pt x="3389909" y="9487878"/>
                  </a:lnTo>
                  <a:lnTo>
                    <a:pt x="3381984" y="9471368"/>
                  </a:lnTo>
                  <a:lnTo>
                    <a:pt x="3374694" y="9453588"/>
                  </a:lnTo>
                  <a:lnTo>
                    <a:pt x="3367595" y="9435808"/>
                  </a:lnTo>
                  <a:lnTo>
                    <a:pt x="3363226" y="9425648"/>
                  </a:lnTo>
                  <a:lnTo>
                    <a:pt x="3358743" y="9414218"/>
                  </a:lnTo>
                  <a:lnTo>
                    <a:pt x="3353231" y="9404058"/>
                  </a:lnTo>
                  <a:lnTo>
                    <a:pt x="3345802" y="9395168"/>
                  </a:lnTo>
                  <a:lnTo>
                    <a:pt x="3342398" y="9391358"/>
                  </a:lnTo>
                  <a:lnTo>
                    <a:pt x="3341027" y="9386278"/>
                  </a:lnTo>
                  <a:lnTo>
                    <a:pt x="3332886" y="9369768"/>
                  </a:lnTo>
                  <a:lnTo>
                    <a:pt x="3326904" y="9357068"/>
                  </a:lnTo>
                  <a:lnTo>
                    <a:pt x="3321177" y="9345638"/>
                  </a:lnTo>
                  <a:lnTo>
                    <a:pt x="3315830" y="9332938"/>
                  </a:lnTo>
                  <a:lnTo>
                    <a:pt x="3307384" y="9315158"/>
                  </a:lnTo>
                  <a:lnTo>
                    <a:pt x="3298291" y="9297378"/>
                  </a:lnTo>
                  <a:lnTo>
                    <a:pt x="3289973" y="9279598"/>
                  </a:lnTo>
                  <a:lnTo>
                    <a:pt x="3269284" y="9237688"/>
                  </a:lnTo>
                  <a:lnTo>
                    <a:pt x="3263227" y="9227528"/>
                  </a:lnTo>
                  <a:lnTo>
                    <a:pt x="3258439" y="9216098"/>
                  </a:lnTo>
                  <a:lnTo>
                    <a:pt x="3254540" y="9203398"/>
                  </a:lnTo>
                  <a:lnTo>
                    <a:pt x="3252495" y="9195778"/>
                  </a:lnTo>
                  <a:lnTo>
                    <a:pt x="3249777" y="9189428"/>
                  </a:lnTo>
                  <a:lnTo>
                    <a:pt x="3245688" y="9183078"/>
                  </a:lnTo>
                  <a:lnTo>
                    <a:pt x="3242284" y="9179268"/>
                  </a:lnTo>
                  <a:lnTo>
                    <a:pt x="3240240" y="9172918"/>
                  </a:lnTo>
                  <a:lnTo>
                    <a:pt x="3237509" y="9167838"/>
                  </a:lnTo>
                  <a:lnTo>
                    <a:pt x="3233521" y="9158948"/>
                  </a:lnTo>
                  <a:lnTo>
                    <a:pt x="3229597" y="9150058"/>
                  </a:lnTo>
                  <a:lnTo>
                    <a:pt x="3225546" y="9141168"/>
                  </a:lnTo>
                  <a:lnTo>
                    <a:pt x="3221164" y="9132278"/>
                  </a:lnTo>
                  <a:lnTo>
                    <a:pt x="3211245" y="9111958"/>
                  </a:lnTo>
                  <a:lnTo>
                    <a:pt x="3200997" y="9091638"/>
                  </a:lnTo>
                  <a:lnTo>
                    <a:pt x="3180308" y="9050998"/>
                  </a:lnTo>
                  <a:lnTo>
                    <a:pt x="3160445" y="8997658"/>
                  </a:lnTo>
                  <a:lnTo>
                    <a:pt x="3152495" y="8977338"/>
                  </a:lnTo>
                  <a:lnTo>
                    <a:pt x="3144786" y="8957018"/>
                  </a:lnTo>
                  <a:lnTo>
                    <a:pt x="3137839" y="8939238"/>
                  </a:lnTo>
                  <a:lnTo>
                    <a:pt x="3134931" y="8931618"/>
                  </a:lnTo>
                  <a:lnTo>
                    <a:pt x="3131896" y="8923998"/>
                  </a:lnTo>
                  <a:lnTo>
                    <a:pt x="3128543" y="8917648"/>
                  </a:lnTo>
                  <a:lnTo>
                    <a:pt x="3125139" y="8908758"/>
                  </a:lnTo>
                  <a:lnTo>
                    <a:pt x="3122244" y="8899868"/>
                  </a:lnTo>
                  <a:lnTo>
                    <a:pt x="3118586" y="8892248"/>
                  </a:lnTo>
                  <a:lnTo>
                    <a:pt x="3112884" y="8884628"/>
                  </a:lnTo>
                  <a:lnTo>
                    <a:pt x="3108350" y="8878278"/>
                  </a:lnTo>
                  <a:lnTo>
                    <a:pt x="3103118" y="8863038"/>
                  </a:lnTo>
                  <a:lnTo>
                    <a:pt x="3098584" y="8856688"/>
                  </a:lnTo>
                  <a:lnTo>
                    <a:pt x="3093135" y="8850338"/>
                  </a:lnTo>
                  <a:lnTo>
                    <a:pt x="3090405" y="8841448"/>
                  </a:lnTo>
                  <a:lnTo>
                    <a:pt x="3087687" y="8833828"/>
                  </a:lnTo>
                  <a:lnTo>
                    <a:pt x="3084220" y="8822398"/>
                  </a:lnTo>
                  <a:lnTo>
                    <a:pt x="3080880" y="8809698"/>
                  </a:lnTo>
                  <a:lnTo>
                    <a:pt x="3077527" y="8798268"/>
                  </a:lnTo>
                  <a:lnTo>
                    <a:pt x="3074060" y="8785568"/>
                  </a:lnTo>
                  <a:lnTo>
                    <a:pt x="3072015" y="8779218"/>
                  </a:lnTo>
                  <a:lnTo>
                    <a:pt x="3067253" y="8777948"/>
                  </a:lnTo>
                  <a:lnTo>
                    <a:pt x="3052584" y="8780488"/>
                  </a:lnTo>
                  <a:lnTo>
                    <a:pt x="3047327" y="8785568"/>
                  </a:lnTo>
                  <a:lnTo>
                    <a:pt x="3043859" y="8790648"/>
                  </a:lnTo>
                  <a:lnTo>
                    <a:pt x="3042056" y="8798268"/>
                  </a:lnTo>
                  <a:lnTo>
                    <a:pt x="3041370" y="8799538"/>
                  </a:lnTo>
                  <a:lnTo>
                    <a:pt x="3041256" y="8809698"/>
                  </a:lnTo>
                  <a:lnTo>
                    <a:pt x="3041078" y="8822398"/>
                  </a:lnTo>
                  <a:lnTo>
                    <a:pt x="3041548" y="8843988"/>
                  </a:lnTo>
                  <a:lnTo>
                    <a:pt x="3043288" y="8864308"/>
                  </a:lnTo>
                  <a:lnTo>
                    <a:pt x="3046819" y="8884628"/>
                  </a:lnTo>
                  <a:lnTo>
                    <a:pt x="3049562" y="8897328"/>
                  </a:lnTo>
                  <a:lnTo>
                    <a:pt x="3054286" y="8923998"/>
                  </a:lnTo>
                  <a:lnTo>
                    <a:pt x="3066110" y="8973528"/>
                  </a:lnTo>
                  <a:lnTo>
                    <a:pt x="3077045" y="9010358"/>
                  </a:lnTo>
                  <a:lnTo>
                    <a:pt x="3104705" y="9080208"/>
                  </a:lnTo>
                  <a:lnTo>
                    <a:pt x="3133394" y="9142438"/>
                  </a:lnTo>
                  <a:lnTo>
                    <a:pt x="3148101" y="9174188"/>
                  </a:lnTo>
                  <a:lnTo>
                    <a:pt x="3162604" y="9204668"/>
                  </a:lnTo>
                  <a:lnTo>
                    <a:pt x="3169247" y="9219908"/>
                  </a:lnTo>
                  <a:lnTo>
                    <a:pt x="3175965" y="9233878"/>
                  </a:lnTo>
                  <a:lnTo>
                    <a:pt x="3182810" y="9249118"/>
                  </a:lnTo>
                  <a:lnTo>
                    <a:pt x="3189846" y="9263088"/>
                  </a:lnTo>
                  <a:lnTo>
                    <a:pt x="3209874" y="9303728"/>
                  </a:lnTo>
                  <a:lnTo>
                    <a:pt x="3250171" y="9385008"/>
                  </a:lnTo>
                  <a:lnTo>
                    <a:pt x="3270199" y="9424378"/>
                  </a:lnTo>
                  <a:lnTo>
                    <a:pt x="3308934" y="9505658"/>
                  </a:lnTo>
                  <a:lnTo>
                    <a:pt x="3328149" y="9547568"/>
                  </a:lnTo>
                  <a:lnTo>
                    <a:pt x="3347161" y="9588208"/>
                  </a:lnTo>
                  <a:lnTo>
                    <a:pt x="3394329" y="9687268"/>
                  </a:lnTo>
                  <a:lnTo>
                    <a:pt x="3417646" y="9736798"/>
                  </a:lnTo>
                  <a:lnTo>
                    <a:pt x="3440468" y="9787598"/>
                  </a:lnTo>
                  <a:lnTo>
                    <a:pt x="3458464" y="9826968"/>
                  </a:lnTo>
                  <a:lnTo>
                    <a:pt x="3476650" y="9867608"/>
                  </a:lnTo>
                  <a:lnTo>
                    <a:pt x="3482175" y="9879038"/>
                  </a:lnTo>
                  <a:lnTo>
                    <a:pt x="3581768" y="9879038"/>
                  </a:lnTo>
                  <a:close/>
                </a:path>
                <a:path w="4098925" h="9880600">
                  <a:moveTo>
                    <a:pt x="4098556" y="9028735"/>
                  </a:moveTo>
                  <a:lnTo>
                    <a:pt x="4094861" y="9034970"/>
                  </a:lnTo>
                  <a:lnTo>
                    <a:pt x="4088485" y="9047734"/>
                  </a:lnTo>
                  <a:lnTo>
                    <a:pt x="4082694" y="9060878"/>
                  </a:lnTo>
                  <a:lnTo>
                    <a:pt x="4065320" y="9102712"/>
                  </a:lnTo>
                  <a:lnTo>
                    <a:pt x="4056646" y="9123477"/>
                  </a:lnTo>
                  <a:lnTo>
                    <a:pt x="4035729" y="9173210"/>
                  </a:lnTo>
                  <a:lnTo>
                    <a:pt x="4012044" y="9231770"/>
                  </a:lnTo>
                  <a:lnTo>
                    <a:pt x="3992410" y="9284906"/>
                  </a:lnTo>
                  <a:lnTo>
                    <a:pt x="3983634" y="9308351"/>
                  </a:lnTo>
                  <a:lnTo>
                    <a:pt x="3973766" y="9331579"/>
                  </a:lnTo>
                  <a:lnTo>
                    <a:pt x="3962146" y="9354033"/>
                  </a:lnTo>
                  <a:lnTo>
                    <a:pt x="3950728" y="9375457"/>
                  </a:lnTo>
                  <a:lnTo>
                    <a:pt x="3940772" y="9397657"/>
                  </a:lnTo>
                  <a:lnTo>
                    <a:pt x="3931983" y="9420365"/>
                  </a:lnTo>
                  <a:lnTo>
                    <a:pt x="3924008" y="9443339"/>
                  </a:lnTo>
                  <a:lnTo>
                    <a:pt x="3920312" y="9453550"/>
                  </a:lnTo>
                  <a:lnTo>
                    <a:pt x="3903751" y="9493669"/>
                  </a:lnTo>
                  <a:lnTo>
                    <a:pt x="3889959" y="9523095"/>
                  </a:lnTo>
                  <a:lnTo>
                    <a:pt x="3868432" y="9572320"/>
                  </a:lnTo>
                  <a:lnTo>
                    <a:pt x="3847046" y="9621863"/>
                  </a:lnTo>
                  <a:lnTo>
                    <a:pt x="3826167" y="9671799"/>
                  </a:lnTo>
                  <a:lnTo>
                    <a:pt x="3806190" y="9722167"/>
                  </a:lnTo>
                  <a:lnTo>
                    <a:pt x="3799611" y="9739732"/>
                  </a:lnTo>
                  <a:lnTo>
                    <a:pt x="3792905" y="9757359"/>
                  </a:lnTo>
                  <a:lnTo>
                    <a:pt x="3770033" y="9793999"/>
                  </a:lnTo>
                  <a:lnTo>
                    <a:pt x="3748303" y="9797161"/>
                  </a:lnTo>
                  <a:lnTo>
                    <a:pt x="3746258" y="9797161"/>
                  </a:lnTo>
                  <a:lnTo>
                    <a:pt x="3741483" y="9793072"/>
                  </a:lnTo>
                  <a:lnTo>
                    <a:pt x="3740810" y="9790341"/>
                  </a:lnTo>
                  <a:lnTo>
                    <a:pt x="3740124" y="9786937"/>
                  </a:lnTo>
                  <a:lnTo>
                    <a:pt x="3738765" y="9783521"/>
                  </a:lnTo>
                  <a:lnTo>
                    <a:pt x="3738765" y="9780118"/>
                  </a:lnTo>
                  <a:lnTo>
                    <a:pt x="3738486" y="9768268"/>
                  </a:lnTo>
                  <a:lnTo>
                    <a:pt x="3737826" y="9736823"/>
                  </a:lnTo>
                  <a:lnTo>
                    <a:pt x="3737521" y="9715119"/>
                  </a:lnTo>
                  <a:lnTo>
                    <a:pt x="3737406" y="9693529"/>
                  </a:lnTo>
                  <a:lnTo>
                    <a:pt x="3737000" y="9642411"/>
                  </a:lnTo>
                  <a:lnTo>
                    <a:pt x="3735489" y="9591319"/>
                  </a:lnTo>
                  <a:lnTo>
                    <a:pt x="3732403" y="9540291"/>
                  </a:lnTo>
                  <a:lnTo>
                    <a:pt x="3727285" y="9489364"/>
                  </a:lnTo>
                  <a:lnTo>
                    <a:pt x="3719690" y="9438564"/>
                  </a:lnTo>
                  <a:lnTo>
                    <a:pt x="3718090" y="9427197"/>
                  </a:lnTo>
                  <a:lnTo>
                    <a:pt x="3717048" y="9415640"/>
                  </a:lnTo>
                  <a:lnTo>
                    <a:pt x="3716147" y="9403956"/>
                  </a:lnTo>
                  <a:lnTo>
                    <a:pt x="3714927" y="9392209"/>
                  </a:lnTo>
                  <a:lnTo>
                    <a:pt x="3712768" y="9379534"/>
                  </a:lnTo>
                  <a:lnTo>
                    <a:pt x="3710419" y="9367063"/>
                  </a:lnTo>
                  <a:lnTo>
                    <a:pt x="3707930" y="9354718"/>
                  </a:lnTo>
                  <a:lnTo>
                    <a:pt x="3705390" y="9342437"/>
                  </a:lnTo>
                  <a:lnTo>
                    <a:pt x="3702989" y="9325458"/>
                  </a:lnTo>
                  <a:lnTo>
                    <a:pt x="3701478" y="9308440"/>
                  </a:lnTo>
                  <a:lnTo>
                    <a:pt x="3700221" y="9291244"/>
                  </a:lnTo>
                  <a:lnTo>
                    <a:pt x="3698583" y="9274264"/>
                  </a:lnTo>
                  <a:lnTo>
                    <a:pt x="3694531" y="9239479"/>
                  </a:lnTo>
                  <a:lnTo>
                    <a:pt x="3690658" y="9204642"/>
                  </a:lnTo>
                  <a:lnTo>
                    <a:pt x="3687178" y="9169667"/>
                  </a:lnTo>
                  <a:lnTo>
                    <a:pt x="3684282" y="9134500"/>
                  </a:lnTo>
                  <a:lnTo>
                    <a:pt x="3683368" y="9124683"/>
                  </a:lnTo>
                  <a:lnTo>
                    <a:pt x="3682060" y="9114739"/>
                  </a:lnTo>
                  <a:lnTo>
                    <a:pt x="3681018" y="9104782"/>
                  </a:lnTo>
                  <a:lnTo>
                    <a:pt x="3680879" y="9094965"/>
                  </a:lnTo>
                  <a:lnTo>
                    <a:pt x="3679431" y="9084996"/>
                  </a:lnTo>
                  <a:lnTo>
                    <a:pt x="3675430" y="9076042"/>
                  </a:lnTo>
                  <a:lnTo>
                    <a:pt x="3670909" y="9067355"/>
                  </a:lnTo>
                  <a:lnTo>
                    <a:pt x="3667937" y="9058148"/>
                  </a:lnTo>
                  <a:lnTo>
                    <a:pt x="3667252" y="9056103"/>
                  </a:lnTo>
                  <a:lnTo>
                    <a:pt x="3665893" y="9053373"/>
                  </a:lnTo>
                  <a:lnTo>
                    <a:pt x="3665893" y="9051328"/>
                  </a:lnTo>
                  <a:lnTo>
                    <a:pt x="3663772" y="9034970"/>
                  </a:lnTo>
                  <a:lnTo>
                    <a:pt x="3661295" y="9016987"/>
                  </a:lnTo>
                  <a:lnTo>
                    <a:pt x="3659187" y="9000045"/>
                  </a:lnTo>
                  <a:lnTo>
                    <a:pt x="3657714" y="8983154"/>
                  </a:lnTo>
                  <a:lnTo>
                    <a:pt x="3656304" y="8959647"/>
                  </a:lnTo>
                  <a:lnTo>
                    <a:pt x="3654056" y="8936203"/>
                  </a:lnTo>
                  <a:lnTo>
                    <a:pt x="3650919" y="8912885"/>
                  </a:lnTo>
                  <a:lnTo>
                    <a:pt x="3646817" y="8889759"/>
                  </a:lnTo>
                  <a:lnTo>
                    <a:pt x="3644379" y="8876462"/>
                  </a:lnTo>
                  <a:lnTo>
                    <a:pt x="3642144" y="8863165"/>
                  </a:lnTo>
                  <a:lnTo>
                    <a:pt x="3640023" y="8849881"/>
                  </a:lnTo>
                  <a:lnTo>
                    <a:pt x="3637965" y="8836584"/>
                  </a:lnTo>
                  <a:lnTo>
                    <a:pt x="3627755" y="8764994"/>
                  </a:lnTo>
                  <a:lnTo>
                    <a:pt x="3627755" y="8763635"/>
                  </a:lnTo>
                  <a:lnTo>
                    <a:pt x="3625710" y="8762276"/>
                  </a:lnTo>
                  <a:lnTo>
                    <a:pt x="3622306" y="8758187"/>
                  </a:lnTo>
                  <a:lnTo>
                    <a:pt x="3620033" y="8773681"/>
                  </a:lnTo>
                  <a:lnTo>
                    <a:pt x="3617874" y="8788603"/>
                  </a:lnTo>
                  <a:lnTo>
                    <a:pt x="3616744" y="8803145"/>
                  </a:lnTo>
                  <a:lnTo>
                    <a:pt x="3617531" y="8817496"/>
                  </a:lnTo>
                  <a:lnTo>
                    <a:pt x="3619017" y="8833752"/>
                  </a:lnTo>
                  <a:lnTo>
                    <a:pt x="3619665" y="8849881"/>
                  </a:lnTo>
                  <a:lnTo>
                    <a:pt x="3619881" y="8863165"/>
                  </a:lnTo>
                  <a:lnTo>
                    <a:pt x="3621074" y="8922029"/>
                  </a:lnTo>
                  <a:lnTo>
                    <a:pt x="3621671" y="8959647"/>
                  </a:lnTo>
                  <a:lnTo>
                    <a:pt x="3622459" y="9001328"/>
                  </a:lnTo>
                  <a:lnTo>
                    <a:pt x="3623665" y="9041105"/>
                  </a:lnTo>
                  <a:lnTo>
                    <a:pt x="3625608" y="9087129"/>
                  </a:lnTo>
                  <a:lnTo>
                    <a:pt x="3628009" y="9133141"/>
                  </a:lnTo>
                  <a:lnTo>
                    <a:pt x="3630269" y="9179154"/>
                  </a:lnTo>
                  <a:lnTo>
                    <a:pt x="3631844" y="9225178"/>
                  </a:lnTo>
                  <a:lnTo>
                    <a:pt x="3633330" y="9274264"/>
                  </a:lnTo>
                  <a:lnTo>
                    <a:pt x="3635895" y="9323108"/>
                  </a:lnTo>
                  <a:lnTo>
                    <a:pt x="3639147" y="9371990"/>
                  </a:lnTo>
                  <a:lnTo>
                    <a:pt x="3642652" y="9420365"/>
                  </a:lnTo>
                  <a:lnTo>
                    <a:pt x="3646144" y="9469920"/>
                  </a:lnTo>
                  <a:lnTo>
                    <a:pt x="3649548" y="9523095"/>
                  </a:lnTo>
                  <a:lnTo>
                    <a:pt x="3652786" y="9579432"/>
                  </a:lnTo>
                  <a:lnTo>
                    <a:pt x="3655149" y="9634334"/>
                  </a:lnTo>
                  <a:lnTo>
                    <a:pt x="3656355" y="9689440"/>
                  </a:lnTo>
                  <a:lnTo>
                    <a:pt x="3656546" y="9713303"/>
                  </a:lnTo>
                  <a:lnTo>
                    <a:pt x="3656431" y="9805340"/>
                  </a:lnTo>
                  <a:lnTo>
                    <a:pt x="3651669" y="9851276"/>
                  </a:lnTo>
                  <a:lnTo>
                    <a:pt x="3629799" y="9869424"/>
                  </a:lnTo>
                  <a:lnTo>
                    <a:pt x="3620846" y="9873882"/>
                  </a:lnTo>
                  <a:lnTo>
                    <a:pt x="3612350" y="9878974"/>
                  </a:lnTo>
                  <a:lnTo>
                    <a:pt x="3610584" y="9880181"/>
                  </a:lnTo>
                  <a:lnTo>
                    <a:pt x="4044251" y="9880181"/>
                  </a:lnTo>
                  <a:lnTo>
                    <a:pt x="4047185" y="9877463"/>
                  </a:lnTo>
                  <a:lnTo>
                    <a:pt x="4053230" y="9872066"/>
                  </a:lnTo>
                  <a:lnTo>
                    <a:pt x="4059529" y="9867049"/>
                  </a:lnTo>
                  <a:lnTo>
                    <a:pt x="4066349" y="9862604"/>
                  </a:lnTo>
                  <a:lnTo>
                    <a:pt x="4081107" y="9853346"/>
                  </a:lnTo>
                  <a:lnTo>
                    <a:pt x="4095038" y="9843262"/>
                  </a:lnTo>
                  <a:lnTo>
                    <a:pt x="4098556" y="9840531"/>
                  </a:lnTo>
                  <a:lnTo>
                    <a:pt x="4098556" y="9838068"/>
                  </a:lnTo>
                  <a:lnTo>
                    <a:pt x="4098556" y="9730537"/>
                  </a:lnTo>
                  <a:lnTo>
                    <a:pt x="4085793" y="9740405"/>
                  </a:lnTo>
                  <a:lnTo>
                    <a:pt x="4050512" y="9766998"/>
                  </a:lnTo>
                  <a:lnTo>
                    <a:pt x="4015486" y="9793834"/>
                  </a:lnTo>
                  <a:lnTo>
                    <a:pt x="3981221" y="9821697"/>
                  </a:lnTo>
                  <a:lnTo>
                    <a:pt x="3975036" y="9826854"/>
                  </a:lnTo>
                  <a:lnTo>
                    <a:pt x="3968534" y="9831680"/>
                  </a:lnTo>
                  <a:lnTo>
                    <a:pt x="3961396" y="9835604"/>
                  </a:lnTo>
                  <a:lnTo>
                    <a:pt x="3953294" y="9838068"/>
                  </a:lnTo>
                  <a:lnTo>
                    <a:pt x="3927411" y="9825799"/>
                  </a:lnTo>
                  <a:lnTo>
                    <a:pt x="3919918" y="9822383"/>
                  </a:lnTo>
                  <a:lnTo>
                    <a:pt x="3911752" y="9818980"/>
                  </a:lnTo>
                  <a:lnTo>
                    <a:pt x="3904259" y="9815563"/>
                  </a:lnTo>
                  <a:lnTo>
                    <a:pt x="3897452" y="9812845"/>
                  </a:lnTo>
                  <a:lnTo>
                    <a:pt x="3894036" y="9805340"/>
                  </a:lnTo>
                  <a:lnTo>
                    <a:pt x="3894721" y="9797847"/>
                  </a:lnTo>
                  <a:lnTo>
                    <a:pt x="3894823" y="9797161"/>
                  </a:lnTo>
                  <a:lnTo>
                    <a:pt x="3896080" y="9788296"/>
                  </a:lnTo>
                  <a:lnTo>
                    <a:pt x="3914063" y="9743796"/>
                  </a:lnTo>
                  <a:lnTo>
                    <a:pt x="3917962" y="9733928"/>
                  </a:lnTo>
                  <a:lnTo>
                    <a:pt x="3921480" y="9723806"/>
                  </a:lnTo>
                  <a:lnTo>
                    <a:pt x="3924693" y="9713303"/>
                  </a:lnTo>
                  <a:lnTo>
                    <a:pt x="3936796" y="9672764"/>
                  </a:lnTo>
                  <a:lnTo>
                    <a:pt x="3950563" y="9632861"/>
                  </a:lnTo>
                  <a:lnTo>
                    <a:pt x="3965867" y="9593466"/>
                  </a:lnTo>
                  <a:lnTo>
                    <a:pt x="3982580" y="9554464"/>
                  </a:lnTo>
                  <a:lnTo>
                    <a:pt x="3987711" y="9542094"/>
                  </a:lnTo>
                  <a:lnTo>
                    <a:pt x="3992969" y="9529661"/>
                  </a:lnTo>
                  <a:lnTo>
                    <a:pt x="3998480" y="9517355"/>
                  </a:lnTo>
                  <a:lnTo>
                    <a:pt x="4004373" y="9505378"/>
                  </a:lnTo>
                  <a:lnTo>
                    <a:pt x="4010520" y="9492983"/>
                  </a:lnTo>
                  <a:lnTo>
                    <a:pt x="4015778" y="9480410"/>
                  </a:lnTo>
                  <a:lnTo>
                    <a:pt x="4020274" y="9467698"/>
                  </a:lnTo>
                  <a:lnTo>
                    <a:pt x="4024122" y="9454921"/>
                  </a:lnTo>
                  <a:lnTo>
                    <a:pt x="4029252" y="9438564"/>
                  </a:lnTo>
                  <a:lnTo>
                    <a:pt x="4035437" y="9422460"/>
                  </a:lnTo>
                  <a:lnTo>
                    <a:pt x="4042219" y="9406890"/>
                  </a:lnTo>
                  <a:lnTo>
                    <a:pt x="4055148" y="9378836"/>
                  </a:lnTo>
                  <a:lnTo>
                    <a:pt x="4060215" y="9366212"/>
                  </a:lnTo>
                  <a:lnTo>
                    <a:pt x="4064266" y="9353461"/>
                  </a:lnTo>
                  <a:lnTo>
                    <a:pt x="4067022" y="9340393"/>
                  </a:lnTo>
                  <a:lnTo>
                    <a:pt x="4070312" y="9326956"/>
                  </a:lnTo>
                  <a:lnTo>
                    <a:pt x="4087457" y="9290621"/>
                  </a:lnTo>
                  <a:lnTo>
                    <a:pt x="4098556" y="9272791"/>
                  </a:lnTo>
                  <a:lnTo>
                    <a:pt x="4098556" y="9028735"/>
                  </a:lnTo>
                  <a:close/>
                </a:path>
              </a:pathLst>
            </a:custGeom>
            <a:solidFill>
              <a:srgbClr val="000000"/>
            </a:solidFill>
          </p:spPr>
          <p:txBody>
            <a:bodyPr wrap="square" lIns="0" tIns="0" rIns="0" bIns="0" rtlCol="0"/>
            <a:lstStyle/>
            <a:p>
              <a:endParaRPr/>
            </a:p>
          </p:txBody>
        </p:sp>
        <p:sp>
          <p:nvSpPr>
            <p:cNvPr id="15" name="object 15"/>
            <p:cNvSpPr/>
            <p:nvPr/>
          </p:nvSpPr>
          <p:spPr>
            <a:xfrm>
              <a:off x="336473" y="4442345"/>
              <a:ext cx="630555" cy="2045335"/>
            </a:xfrm>
            <a:custGeom>
              <a:avLst/>
              <a:gdLst/>
              <a:ahLst/>
              <a:cxnLst/>
              <a:rect l="l" t="t" r="r" b="b"/>
              <a:pathLst>
                <a:path w="630555" h="2045335">
                  <a:moveTo>
                    <a:pt x="238645" y="584377"/>
                  </a:moveTo>
                  <a:lnTo>
                    <a:pt x="238328" y="535482"/>
                  </a:lnTo>
                  <a:lnTo>
                    <a:pt x="231775" y="487172"/>
                  </a:lnTo>
                  <a:lnTo>
                    <a:pt x="219075" y="440474"/>
                  </a:lnTo>
                  <a:lnTo>
                    <a:pt x="200291" y="396455"/>
                  </a:lnTo>
                  <a:lnTo>
                    <a:pt x="162293" y="360489"/>
                  </a:lnTo>
                  <a:lnTo>
                    <a:pt x="145135" y="358724"/>
                  </a:lnTo>
                  <a:lnTo>
                    <a:pt x="128054" y="362521"/>
                  </a:lnTo>
                  <a:lnTo>
                    <a:pt x="81229" y="396849"/>
                  </a:lnTo>
                  <a:lnTo>
                    <a:pt x="55448" y="430199"/>
                  </a:lnTo>
                  <a:lnTo>
                    <a:pt x="35598" y="464426"/>
                  </a:lnTo>
                  <a:lnTo>
                    <a:pt x="10972" y="541007"/>
                  </a:lnTo>
                  <a:lnTo>
                    <a:pt x="3378" y="590905"/>
                  </a:lnTo>
                  <a:lnTo>
                    <a:pt x="0" y="641731"/>
                  </a:lnTo>
                  <a:lnTo>
                    <a:pt x="304" y="692518"/>
                  </a:lnTo>
                  <a:lnTo>
                    <a:pt x="3721" y="742264"/>
                  </a:lnTo>
                  <a:lnTo>
                    <a:pt x="16306" y="786866"/>
                  </a:lnTo>
                  <a:lnTo>
                    <a:pt x="40589" y="813396"/>
                  </a:lnTo>
                  <a:lnTo>
                    <a:pt x="72656" y="823175"/>
                  </a:lnTo>
                  <a:lnTo>
                    <a:pt x="108572" y="817486"/>
                  </a:lnTo>
                  <a:lnTo>
                    <a:pt x="144424" y="797648"/>
                  </a:lnTo>
                  <a:lnTo>
                    <a:pt x="176288" y="764971"/>
                  </a:lnTo>
                  <a:lnTo>
                    <a:pt x="201561" y="724154"/>
                  </a:lnTo>
                  <a:lnTo>
                    <a:pt x="220345" y="679754"/>
                  </a:lnTo>
                  <a:lnTo>
                    <a:pt x="232676" y="632815"/>
                  </a:lnTo>
                  <a:lnTo>
                    <a:pt x="238645" y="584377"/>
                  </a:lnTo>
                  <a:close/>
                </a:path>
                <a:path w="630555" h="2045335">
                  <a:moveTo>
                    <a:pt x="378383" y="1787067"/>
                  </a:moveTo>
                  <a:lnTo>
                    <a:pt x="371792" y="1737817"/>
                  </a:lnTo>
                  <a:lnTo>
                    <a:pt x="349364" y="1695526"/>
                  </a:lnTo>
                  <a:lnTo>
                    <a:pt x="310299" y="1678343"/>
                  </a:lnTo>
                  <a:lnTo>
                    <a:pt x="267462" y="1687537"/>
                  </a:lnTo>
                  <a:lnTo>
                    <a:pt x="231559" y="1715985"/>
                  </a:lnTo>
                  <a:lnTo>
                    <a:pt x="203568" y="1755521"/>
                  </a:lnTo>
                  <a:lnTo>
                    <a:pt x="184480" y="1797913"/>
                  </a:lnTo>
                  <a:lnTo>
                    <a:pt x="173761" y="1837207"/>
                  </a:lnTo>
                  <a:lnTo>
                    <a:pt x="167132" y="1882927"/>
                  </a:lnTo>
                  <a:lnTo>
                    <a:pt x="167030" y="1930082"/>
                  </a:lnTo>
                  <a:lnTo>
                    <a:pt x="175856" y="1973681"/>
                  </a:lnTo>
                  <a:lnTo>
                    <a:pt x="196049" y="2008733"/>
                  </a:lnTo>
                  <a:lnTo>
                    <a:pt x="227609" y="2035149"/>
                  </a:lnTo>
                  <a:lnTo>
                    <a:pt x="256171" y="2045144"/>
                  </a:lnTo>
                  <a:lnTo>
                    <a:pt x="281749" y="2041067"/>
                  </a:lnTo>
                  <a:lnTo>
                    <a:pt x="323888" y="2000237"/>
                  </a:lnTo>
                  <a:lnTo>
                    <a:pt x="354037" y="1931644"/>
                  </a:lnTo>
                  <a:lnTo>
                    <a:pt x="364629" y="1892858"/>
                  </a:lnTo>
                  <a:lnTo>
                    <a:pt x="372211" y="1854250"/>
                  </a:lnTo>
                  <a:lnTo>
                    <a:pt x="378383" y="1787067"/>
                  </a:lnTo>
                  <a:close/>
                </a:path>
                <a:path w="630555" h="2045335">
                  <a:moveTo>
                    <a:pt x="575678" y="981976"/>
                  </a:moveTo>
                  <a:lnTo>
                    <a:pt x="567982" y="935075"/>
                  </a:lnTo>
                  <a:lnTo>
                    <a:pt x="550938" y="894537"/>
                  </a:lnTo>
                  <a:lnTo>
                    <a:pt x="522973" y="863193"/>
                  </a:lnTo>
                  <a:lnTo>
                    <a:pt x="463715" y="844194"/>
                  </a:lnTo>
                  <a:lnTo>
                    <a:pt x="436994" y="853478"/>
                  </a:lnTo>
                  <a:lnTo>
                    <a:pt x="390232" y="900798"/>
                  </a:lnTo>
                  <a:lnTo>
                    <a:pt x="370560" y="935278"/>
                  </a:lnTo>
                  <a:lnTo>
                    <a:pt x="353606" y="974623"/>
                  </a:lnTo>
                  <a:lnTo>
                    <a:pt x="339534" y="1017066"/>
                  </a:lnTo>
                  <a:lnTo>
                    <a:pt x="328536" y="1060818"/>
                  </a:lnTo>
                  <a:lnTo>
                    <a:pt x="320789" y="1104112"/>
                  </a:lnTo>
                  <a:lnTo>
                    <a:pt x="316458" y="1145197"/>
                  </a:lnTo>
                  <a:lnTo>
                    <a:pt x="315747" y="1182293"/>
                  </a:lnTo>
                  <a:lnTo>
                    <a:pt x="318820" y="1213624"/>
                  </a:lnTo>
                  <a:lnTo>
                    <a:pt x="325856" y="1237424"/>
                  </a:lnTo>
                  <a:lnTo>
                    <a:pt x="350786" y="1275334"/>
                  </a:lnTo>
                  <a:lnTo>
                    <a:pt x="380555" y="1296136"/>
                  </a:lnTo>
                  <a:lnTo>
                    <a:pt x="413054" y="1301800"/>
                  </a:lnTo>
                  <a:lnTo>
                    <a:pt x="446239" y="1294307"/>
                  </a:lnTo>
                  <a:lnTo>
                    <a:pt x="506323" y="1247698"/>
                  </a:lnTo>
                  <a:lnTo>
                    <a:pt x="529069" y="1212545"/>
                  </a:lnTo>
                  <a:lnTo>
                    <a:pt x="544487" y="1176413"/>
                  </a:lnTo>
                  <a:lnTo>
                    <a:pt x="558431" y="1132446"/>
                  </a:lnTo>
                  <a:lnTo>
                    <a:pt x="569328" y="1083500"/>
                  </a:lnTo>
                  <a:lnTo>
                    <a:pt x="575602" y="1032395"/>
                  </a:lnTo>
                  <a:lnTo>
                    <a:pt x="575678" y="981976"/>
                  </a:lnTo>
                  <a:close/>
                </a:path>
                <a:path w="630555" h="2045335">
                  <a:moveTo>
                    <a:pt x="630262" y="108724"/>
                  </a:moveTo>
                  <a:lnTo>
                    <a:pt x="623658" y="59486"/>
                  </a:lnTo>
                  <a:lnTo>
                    <a:pt x="601243" y="17183"/>
                  </a:lnTo>
                  <a:lnTo>
                    <a:pt x="562178" y="0"/>
                  </a:lnTo>
                  <a:lnTo>
                    <a:pt x="519341" y="9194"/>
                  </a:lnTo>
                  <a:lnTo>
                    <a:pt x="483438" y="37642"/>
                  </a:lnTo>
                  <a:lnTo>
                    <a:pt x="455447" y="77177"/>
                  </a:lnTo>
                  <a:lnTo>
                    <a:pt x="436346" y="119570"/>
                  </a:lnTo>
                  <a:lnTo>
                    <a:pt x="425627" y="158864"/>
                  </a:lnTo>
                  <a:lnTo>
                    <a:pt x="419011" y="204584"/>
                  </a:lnTo>
                  <a:lnTo>
                    <a:pt x="418909" y="251739"/>
                  </a:lnTo>
                  <a:lnTo>
                    <a:pt x="427736" y="295338"/>
                  </a:lnTo>
                  <a:lnTo>
                    <a:pt x="447929" y="330390"/>
                  </a:lnTo>
                  <a:lnTo>
                    <a:pt x="479488" y="356819"/>
                  </a:lnTo>
                  <a:lnTo>
                    <a:pt x="508050" y="366801"/>
                  </a:lnTo>
                  <a:lnTo>
                    <a:pt x="533615" y="362724"/>
                  </a:lnTo>
                  <a:lnTo>
                    <a:pt x="575767" y="321894"/>
                  </a:lnTo>
                  <a:lnTo>
                    <a:pt x="605917" y="253301"/>
                  </a:lnTo>
                  <a:lnTo>
                    <a:pt x="616496" y="214515"/>
                  </a:lnTo>
                  <a:lnTo>
                    <a:pt x="624078" y="175920"/>
                  </a:lnTo>
                  <a:lnTo>
                    <a:pt x="630262" y="108724"/>
                  </a:lnTo>
                  <a:close/>
                </a:path>
              </a:pathLst>
            </a:custGeom>
            <a:solidFill>
              <a:srgbClr val="000000"/>
            </a:solidFill>
          </p:spPr>
          <p:txBody>
            <a:bodyPr wrap="square" lIns="0" tIns="0" rIns="0" bIns="0" rtlCol="0"/>
            <a:lstStyle/>
            <a:p>
              <a:endParaRPr/>
            </a:p>
          </p:txBody>
        </p:sp>
        <p:pic>
          <p:nvPicPr>
            <p:cNvPr id="16" name="object 16"/>
            <p:cNvPicPr/>
            <p:nvPr/>
          </p:nvPicPr>
          <p:blipFill>
            <a:blip r:embed="rId2" cstate="print"/>
            <a:stretch>
              <a:fillRect/>
            </a:stretch>
          </p:blipFill>
          <p:spPr>
            <a:xfrm>
              <a:off x="355597" y="234169"/>
              <a:ext cx="1447634" cy="1333500"/>
            </a:xfrm>
            <a:prstGeom prst="rect">
              <a:avLst/>
            </a:prstGeom>
          </p:spPr>
        </p:pic>
        <p:pic>
          <p:nvPicPr>
            <p:cNvPr id="17" name="object 17"/>
            <p:cNvPicPr/>
            <p:nvPr/>
          </p:nvPicPr>
          <p:blipFill>
            <a:blip r:embed="rId3" cstate="print"/>
            <a:stretch>
              <a:fillRect/>
            </a:stretch>
          </p:blipFill>
          <p:spPr>
            <a:xfrm>
              <a:off x="1028700" y="2532649"/>
              <a:ext cx="16544924" cy="7286624"/>
            </a:xfrm>
            <a:prstGeom prst="rect">
              <a:avLst/>
            </a:prstGeom>
          </p:spPr>
        </p:pic>
      </p:grpSp>
      <p:pic>
        <p:nvPicPr>
          <p:cNvPr id="18" name="object 14"/>
          <p:cNvPicPr/>
          <p:nvPr/>
        </p:nvPicPr>
        <p:blipFill>
          <a:blip r:embed="rId4" cstate="print"/>
          <a:stretch>
            <a:fillRect/>
          </a:stretch>
        </p:blipFill>
        <p:spPr>
          <a:xfrm>
            <a:off x="2286000" y="1485900"/>
            <a:ext cx="8068960" cy="66674"/>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17133" y="2671069"/>
            <a:ext cx="14168755" cy="6587490"/>
            <a:chOff x="517133" y="2671069"/>
            <a:chExt cx="14168755" cy="6587490"/>
          </a:xfrm>
        </p:grpSpPr>
        <p:sp>
          <p:nvSpPr>
            <p:cNvPr id="3" name="object 3"/>
            <p:cNvSpPr/>
            <p:nvPr/>
          </p:nvSpPr>
          <p:spPr>
            <a:xfrm>
              <a:off x="629212" y="2671069"/>
              <a:ext cx="14056360" cy="6587490"/>
            </a:xfrm>
            <a:custGeom>
              <a:avLst/>
              <a:gdLst/>
              <a:ahLst/>
              <a:cxnLst/>
              <a:rect l="l" t="t" r="r" b="b"/>
              <a:pathLst>
                <a:path w="14056360" h="6587490">
                  <a:moveTo>
                    <a:pt x="14056164" y="6587233"/>
                  </a:moveTo>
                  <a:lnTo>
                    <a:pt x="0" y="6587233"/>
                  </a:lnTo>
                  <a:lnTo>
                    <a:pt x="0" y="0"/>
                  </a:lnTo>
                  <a:lnTo>
                    <a:pt x="14056164" y="0"/>
                  </a:lnTo>
                  <a:lnTo>
                    <a:pt x="14056164" y="6587233"/>
                  </a:lnTo>
                  <a:close/>
                </a:path>
              </a:pathLst>
            </a:custGeom>
            <a:solidFill>
              <a:srgbClr val="A5583C"/>
            </a:solidFill>
          </p:spPr>
          <p:txBody>
            <a:bodyPr wrap="square" lIns="0" tIns="0" rIns="0" bIns="0" rtlCol="0"/>
            <a:lstStyle/>
            <a:p>
              <a:endParaRPr/>
            </a:p>
          </p:txBody>
        </p:sp>
        <p:sp>
          <p:nvSpPr>
            <p:cNvPr id="4" name="object 4"/>
            <p:cNvSpPr/>
            <p:nvPr/>
          </p:nvSpPr>
          <p:spPr>
            <a:xfrm>
              <a:off x="517131" y="8436800"/>
              <a:ext cx="795020" cy="533400"/>
            </a:xfrm>
            <a:custGeom>
              <a:avLst/>
              <a:gdLst/>
              <a:ahLst/>
              <a:cxnLst/>
              <a:rect l="l" t="t" r="r" b="b"/>
              <a:pathLst>
                <a:path w="795019" h="533400">
                  <a:moveTo>
                    <a:pt x="351853" y="354533"/>
                  </a:moveTo>
                  <a:lnTo>
                    <a:pt x="345287" y="315772"/>
                  </a:lnTo>
                  <a:lnTo>
                    <a:pt x="328536" y="275704"/>
                  </a:lnTo>
                  <a:lnTo>
                    <a:pt x="304457" y="239560"/>
                  </a:lnTo>
                  <a:lnTo>
                    <a:pt x="263296" y="214477"/>
                  </a:lnTo>
                  <a:lnTo>
                    <a:pt x="248005" y="211683"/>
                  </a:lnTo>
                  <a:lnTo>
                    <a:pt x="248005" y="386778"/>
                  </a:lnTo>
                  <a:lnTo>
                    <a:pt x="247243" y="393052"/>
                  </a:lnTo>
                  <a:lnTo>
                    <a:pt x="239509" y="412673"/>
                  </a:lnTo>
                  <a:lnTo>
                    <a:pt x="236918" y="415925"/>
                  </a:lnTo>
                  <a:lnTo>
                    <a:pt x="203873" y="437146"/>
                  </a:lnTo>
                  <a:lnTo>
                    <a:pt x="165811" y="445312"/>
                  </a:lnTo>
                  <a:lnTo>
                    <a:pt x="158000" y="445363"/>
                  </a:lnTo>
                  <a:lnTo>
                    <a:pt x="150215" y="444868"/>
                  </a:lnTo>
                  <a:lnTo>
                    <a:pt x="112661" y="434505"/>
                  </a:lnTo>
                  <a:lnTo>
                    <a:pt x="84569" y="405968"/>
                  </a:lnTo>
                  <a:lnTo>
                    <a:pt x="79387" y="382168"/>
                  </a:lnTo>
                  <a:lnTo>
                    <a:pt x="79514" y="378091"/>
                  </a:lnTo>
                  <a:lnTo>
                    <a:pt x="88328" y="351205"/>
                  </a:lnTo>
                  <a:lnTo>
                    <a:pt x="91782" y="344144"/>
                  </a:lnTo>
                  <a:lnTo>
                    <a:pt x="97370" y="339864"/>
                  </a:lnTo>
                  <a:lnTo>
                    <a:pt x="105092" y="338340"/>
                  </a:lnTo>
                  <a:lnTo>
                    <a:pt x="122542" y="335343"/>
                  </a:lnTo>
                  <a:lnTo>
                    <a:pt x="139496" y="330796"/>
                  </a:lnTo>
                  <a:lnTo>
                    <a:pt x="155968" y="324713"/>
                  </a:lnTo>
                  <a:lnTo>
                    <a:pt x="176123" y="315074"/>
                  </a:lnTo>
                  <a:lnTo>
                    <a:pt x="180530" y="314147"/>
                  </a:lnTo>
                  <a:lnTo>
                    <a:pt x="189814" y="314464"/>
                  </a:lnTo>
                  <a:lnTo>
                    <a:pt x="194157" y="315696"/>
                  </a:lnTo>
                  <a:lnTo>
                    <a:pt x="198196" y="317982"/>
                  </a:lnTo>
                  <a:lnTo>
                    <a:pt x="204241" y="321094"/>
                  </a:lnTo>
                  <a:lnTo>
                    <a:pt x="239141" y="350075"/>
                  </a:lnTo>
                  <a:lnTo>
                    <a:pt x="248005" y="386778"/>
                  </a:lnTo>
                  <a:lnTo>
                    <a:pt x="248005" y="211683"/>
                  </a:lnTo>
                  <a:lnTo>
                    <a:pt x="242023" y="211048"/>
                  </a:lnTo>
                  <a:lnTo>
                    <a:pt x="231101" y="211099"/>
                  </a:lnTo>
                  <a:lnTo>
                    <a:pt x="199910" y="213144"/>
                  </a:lnTo>
                  <a:lnTo>
                    <a:pt x="138696" y="223888"/>
                  </a:lnTo>
                  <a:lnTo>
                    <a:pt x="89662" y="240042"/>
                  </a:lnTo>
                  <a:lnTo>
                    <a:pt x="56045" y="261810"/>
                  </a:lnTo>
                  <a:lnTo>
                    <a:pt x="25552" y="294576"/>
                  </a:lnTo>
                  <a:lnTo>
                    <a:pt x="7099" y="330708"/>
                  </a:lnTo>
                  <a:lnTo>
                    <a:pt x="0" y="370674"/>
                  </a:lnTo>
                  <a:lnTo>
                    <a:pt x="12" y="378815"/>
                  </a:lnTo>
                  <a:lnTo>
                    <a:pt x="508" y="386930"/>
                  </a:lnTo>
                  <a:lnTo>
                    <a:pt x="1498" y="395033"/>
                  </a:lnTo>
                  <a:lnTo>
                    <a:pt x="2425" y="400380"/>
                  </a:lnTo>
                  <a:lnTo>
                    <a:pt x="2717" y="405853"/>
                  </a:lnTo>
                  <a:lnTo>
                    <a:pt x="15163" y="450049"/>
                  </a:lnTo>
                  <a:lnTo>
                    <a:pt x="38188" y="483412"/>
                  </a:lnTo>
                  <a:lnTo>
                    <a:pt x="70358" y="508076"/>
                  </a:lnTo>
                  <a:lnTo>
                    <a:pt x="132410" y="526948"/>
                  </a:lnTo>
                  <a:lnTo>
                    <a:pt x="176123" y="532828"/>
                  </a:lnTo>
                  <a:lnTo>
                    <a:pt x="177558" y="532790"/>
                  </a:lnTo>
                  <a:lnTo>
                    <a:pt x="223659" y="526376"/>
                  </a:lnTo>
                  <a:lnTo>
                    <a:pt x="267373" y="506666"/>
                  </a:lnTo>
                  <a:lnTo>
                    <a:pt x="303682" y="475348"/>
                  </a:lnTo>
                  <a:lnTo>
                    <a:pt x="334276" y="428764"/>
                  </a:lnTo>
                  <a:lnTo>
                    <a:pt x="348005" y="391909"/>
                  </a:lnTo>
                  <a:lnTo>
                    <a:pt x="351853" y="354533"/>
                  </a:lnTo>
                  <a:close/>
                </a:path>
                <a:path w="795019" h="533400">
                  <a:moveTo>
                    <a:pt x="794524" y="133375"/>
                  </a:moveTo>
                  <a:lnTo>
                    <a:pt x="788504" y="93675"/>
                  </a:lnTo>
                  <a:lnTo>
                    <a:pt x="766292" y="50330"/>
                  </a:lnTo>
                  <a:lnTo>
                    <a:pt x="732459" y="21602"/>
                  </a:lnTo>
                  <a:lnTo>
                    <a:pt x="703059" y="13093"/>
                  </a:lnTo>
                  <a:lnTo>
                    <a:pt x="703059" y="181571"/>
                  </a:lnTo>
                  <a:lnTo>
                    <a:pt x="702183" y="188696"/>
                  </a:lnTo>
                  <a:lnTo>
                    <a:pt x="696836" y="202501"/>
                  </a:lnTo>
                  <a:lnTo>
                    <a:pt x="692683" y="208356"/>
                  </a:lnTo>
                  <a:lnTo>
                    <a:pt x="687044" y="213156"/>
                  </a:lnTo>
                  <a:lnTo>
                    <a:pt x="682193" y="217424"/>
                  </a:lnTo>
                  <a:lnTo>
                    <a:pt x="648563" y="236054"/>
                  </a:lnTo>
                  <a:lnTo>
                    <a:pt x="616877" y="241388"/>
                  </a:lnTo>
                  <a:lnTo>
                    <a:pt x="610412" y="241274"/>
                  </a:lnTo>
                  <a:lnTo>
                    <a:pt x="603986" y="240766"/>
                  </a:lnTo>
                  <a:lnTo>
                    <a:pt x="597611" y="239852"/>
                  </a:lnTo>
                  <a:lnTo>
                    <a:pt x="591286" y="238544"/>
                  </a:lnTo>
                  <a:lnTo>
                    <a:pt x="583895" y="237388"/>
                  </a:lnTo>
                  <a:lnTo>
                    <a:pt x="577430" y="234289"/>
                  </a:lnTo>
                  <a:lnTo>
                    <a:pt x="566381" y="224193"/>
                  </a:lnTo>
                  <a:lnTo>
                    <a:pt x="562711" y="218033"/>
                  </a:lnTo>
                  <a:lnTo>
                    <a:pt x="557872" y="198932"/>
                  </a:lnTo>
                  <a:lnTo>
                    <a:pt x="553948" y="187426"/>
                  </a:lnTo>
                  <a:lnTo>
                    <a:pt x="549109" y="176276"/>
                  </a:lnTo>
                  <a:lnTo>
                    <a:pt x="543344" y="165481"/>
                  </a:lnTo>
                  <a:lnTo>
                    <a:pt x="541528" y="162306"/>
                  </a:lnTo>
                  <a:lnTo>
                    <a:pt x="540334" y="158902"/>
                  </a:lnTo>
                  <a:lnTo>
                    <a:pt x="539216" y="151663"/>
                  </a:lnTo>
                  <a:lnTo>
                    <a:pt x="539318" y="148069"/>
                  </a:lnTo>
                  <a:lnTo>
                    <a:pt x="540893" y="140906"/>
                  </a:lnTo>
                  <a:lnTo>
                    <a:pt x="569658" y="114503"/>
                  </a:lnTo>
                  <a:lnTo>
                    <a:pt x="610730" y="101257"/>
                  </a:lnTo>
                  <a:lnTo>
                    <a:pt x="621499" y="100507"/>
                  </a:lnTo>
                  <a:lnTo>
                    <a:pt x="632409" y="100799"/>
                  </a:lnTo>
                  <a:lnTo>
                    <a:pt x="675982" y="122440"/>
                  </a:lnTo>
                  <a:lnTo>
                    <a:pt x="699643" y="159562"/>
                  </a:lnTo>
                  <a:lnTo>
                    <a:pt x="703059" y="181571"/>
                  </a:lnTo>
                  <a:lnTo>
                    <a:pt x="703059" y="13093"/>
                  </a:lnTo>
                  <a:lnTo>
                    <a:pt x="662368" y="4521"/>
                  </a:lnTo>
                  <a:lnTo>
                    <a:pt x="631329" y="0"/>
                  </a:lnTo>
                  <a:lnTo>
                    <a:pt x="620496" y="25"/>
                  </a:lnTo>
                  <a:lnTo>
                    <a:pt x="578866" y="11823"/>
                  </a:lnTo>
                  <a:lnTo>
                    <a:pt x="552564" y="31102"/>
                  </a:lnTo>
                  <a:lnTo>
                    <a:pt x="543763" y="37426"/>
                  </a:lnTo>
                  <a:lnTo>
                    <a:pt x="534568" y="43192"/>
                  </a:lnTo>
                  <a:lnTo>
                    <a:pt x="524992" y="48374"/>
                  </a:lnTo>
                  <a:lnTo>
                    <a:pt x="514324" y="54521"/>
                  </a:lnTo>
                  <a:lnTo>
                    <a:pt x="480999" y="89738"/>
                  </a:lnTo>
                  <a:lnTo>
                    <a:pt x="465937" y="134594"/>
                  </a:lnTo>
                  <a:lnTo>
                    <a:pt x="458508" y="174777"/>
                  </a:lnTo>
                  <a:lnTo>
                    <a:pt x="458127" y="182880"/>
                  </a:lnTo>
                  <a:lnTo>
                    <a:pt x="458660" y="190969"/>
                  </a:lnTo>
                  <a:lnTo>
                    <a:pt x="479818" y="235877"/>
                  </a:lnTo>
                  <a:lnTo>
                    <a:pt x="484835" y="243928"/>
                  </a:lnTo>
                  <a:lnTo>
                    <a:pt x="510870" y="283743"/>
                  </a:lnTo>
                  <a:lnTo>
                    <a:pt x="538734" y="312788"/>
                  </a:lnTo>
                  <a:lnTo>
                    <a:pt x="593191" y="333679"/>
                  </a:lnTo>
                  <a:lnTo>
                    <a:pt x="622579" y="339001"/>
                  </a:lnTo>
                  <a:lnTo>
                    <a:pt x="629399" y="338937"/>
                  </a:lnTo>
                  <a:lnTo>
                    <a:pt x="636092" y="338162"/>
                  </a:lnTo>
                  <a:lnTo>
                    <a:pt x="642658" y="336651"/>
                  </a:lnTo>
                  <a:lnTo>
                    <a:pt x="648779" y="334530"/>
                  </a:lnTo>
                  <a:lnTo>
                    <a:pt x="662076" y="330352"/>
                  </a:lnTo>
                  <a:lnTo>
                    <a:pt x="672515" y="326872"/>
                  </a:lnTo>
                  <a:lnTo>
                    <a:pt x="687870" y="321703"/>
                  </a:lnTo>
                  <a:lnTo>
                    <a:pt x="700798" y="317500"/>
                  </a:lnTo>
                  <a:lnTo>
                    <a:pt x="739940" y="290868"/>
                  </a:lnTo>
                  <a:lnTo>
                    <a:pt x="767295" y="249059"/>
                  </a:lnTo>
                  <a:lnTo>
                    <a:pt x="769543" y="244627"/>
                  </a:lnTo>
                  <a:lnTo>
                    <a:pt x="783551" y="217043"/>
                  </a:lnTo>
                  <a:lnTo>
                    <a:pt x="793864" y="181102"/>
                  </a:lnTo>
                  <a:lnTo>
                    <a:pt x="793826" y="140589"/>
                  </a:lnTo>
                  <a:lnTo>
                    <a:pt x="793292" y="137096"/>
                  </a:lnTo>
                  <a:lnTo>
                    <a:pt x="794524" y="133375"/>
                  </a:lnTo>
                  <a:close/>
                </a:path>
              </a:pathLst>
            </a:custGeom>
            <a:solidFill>
              <a:srgbClr val="000000"/>
            </a:solidFill>
          </p:spPr>
          <p:txBody>
            <a:bodyPr wrap="square" lIns="0" tIns="0" rIns="0" bIns="0" rtlCol="0"/>
            <a:lstStyle/>
            <a:p>
              <a:endParaRPr/>
            </a:p>
          </p:txBody>
        </p:sp>
      </p:grpSp>
      <p:sp>
        <p:nvSpPr>
          <p:cNvPr id="5" name="object 5"/>
          <p:cNvSpPr/>
          <p:nvPr/>
        </p:nvSpPr>
        <p:spPr>
          <a:xfrm>
            <a:off x="0" y="8956422"/>
            <a:ext cx="265430" cy="312420"/>
          </a:xfrm>
          <a:custGeom>
            <a:avLst/>
            <a:gdLst/>
            <a:ahLst/>
            <a:cxnLst/>
            <a:rect l="l" t="t" r="r" b="b"/>
            <a:pathLst>
              <a:path w="265430" h="312420">
                <a:moveTo>
                  <a:pt x="0" y="270703"/>
                </a:moveTo>
                <a:lnTo>
                  <a:pt x="0" y="37344"/>
                </a:lnTo>
                <a:lnTo>
                  <a:pt x="53541" y="11056"/>
                </a:lnTo>
                <a:lnTo>
                  <a:pt x="97968" y="178"/>
                </a:lnTo>
                <a:lnTo>
                  <a:pt x="101625" y="0"/>
                </a:lnTo>
                <a:lnTo>
                  <a:pt x="105186" y="509"/>
                </a:lnTo>
                <a:lnTo>
                  <a:pt x="108649" y="1707"/>
                </a:lnTo>
                <a:lnTo>
                  <a:pt x="124958" y="8019"/>
                </a:lnTo>
                <a:lnTo>
                  <a:pt x="141457" y="13750"/>
                </a:lnTo>
                <a:lnTo>
                  <a:pt x="158146" y="18899"/>
                </a:lnTo>
                <a:lnTo>
                  <a:pt x="175024" y="23467"/>
                </a:lnTo>
                <a:lnTo>
                  <a:pt x="185402" y="26907"/>
                </a:lnTo>
                <a:lnTo>
                  <a:pt x="222632" y="49157"/>
                </a:lnTo>
                <a:lnTo>
                  <a:pt x="253987" y="90052"/>
                </a:lnTo>
                <a:lnTo>
                  <a:pt x="265373" y="144970"/>
                </a:lnTo>
                <a:lnTo>
                  <a:pt x="265149" y="159747"/>
                </a:lnTo>
                <a:lnTo>
                  <a:pt x="257156" y="203027"/>
                </a:lnTo>
                <a:lnTo>
                  <a:pt x="246410" y="229279"/>
                </a:lnTo>
                <a:lnTo>
                  <a:pt x="166268" y="121960"/>
                </a:lnTo>
                <a:lnTo>
                  <a:pt x="164561" y="119856"/>
                </a:lnTo>
                <a:lnTo>
                  <a:pt x="144820" y="112183"/>
                </a:lnTo>
                <a:lnTo>
                  <a:pt x="142144" y="112583"/>
                </a:lnTo>
                <a:lnTo>
                  <a:pt x="139539" y="113451"/>
                </a:lnTo>
                <a:lnTo>
                  <a:pt x="134378" y="114999"/>
                </a:lnTo>
                <a:lnTo>
                  <a:pt x="129630" y="117853"/>
                </a:lnTo>
                <a:lnTo>
                  <a:pt x="124539" y="119734"/>
                </a:lnTo>
                <a:lnTo>
                  <a:pt x="120162" y="121264"/>
                </a:lnTo>
                <a:lnTo>
                  <a:pt x="115712" y="121513"/>
                </a:lnTo>
                <a:lnTo>
                  <a:pt x="106665" y="119447"/>
                </a:lnTo>
                <a:lnTo>
                  <a:pt x="102760" y="117290"/>
                </a:lnTo>
                <a:lnTo>
                  <a:pt x="99473" y="114011"/>
                </a:lnTo>
                <a:lnTo>
                  <a:pt x="96841" y="111513"/>
                </a:lnTo>
                <a:lnTo>
                  <a:pt x="94634" y="109176"/>
                </a:lnTo>
                <a:lnTo>
                  <a:pt x="92224" y="105948"/>
                </a:lnTo>
                <a:lnTo>
                  <a:pt x="88485" y="102002"/>
                </a:lnTo>
                <a:lnTo>
                  <a:pt x="84983" y="97827"/>
                </a:lnTo>
                <a:lnTo>
                  <a:pt x="77434" y="91118"/>
                </a:lnTo>
                <a:lnTo>
                  <a:pt x="73394" y="89169"/>
                </a:lnTo>
                <a:lnTo>
                  <a:pt x="64197" y="87595"/>
                </a:lnTo>
                <a:lnTo>
                  <a:pt x="59743" y="88090"/>
                </a:lnTo>
                <a:lnTo>
                  <a:pt x="55298" y="89909"/>
                </a:lnTo>
                <a:lnTo>
                  <a:pt x="48410" y="92062"/>
                </a:lnTo>
                <a:lnTo>
                  <a:pt x="26021" y="132086"/>
                </a:lnTo>
                <a:lnTo>
                  <a:pt x="24606" y="156522"/>
                </a:lnTo>
                <a:lnTo>
                  <a:pt x="25593" y="164592"/>
                </a:lnTo>
                <a:lnTo>
                  <a:pt x="42272" y="203240"/>
                </a:lnTo>
                <a:lnTo>
                  <a:pt x="123614" y="312168"/>
                </a:lnTo>
                <a:lnTo>
                  <a:pt x="93146" y="310659"/>
                </a:lnTo>
                <a:lnTo>
                  <a:pt x="48461" y="300458"/>
                </a:lnTo>
                <a:lnTo>
                  <a:pt x="11045" y="280131"/>
                </a:lnTo>
                <a:lnTo>
                  <a:pt x="115" y="270824"/>
                </a:lnTo>
                <a:close/>
              </a:path>
              <a:path w="265430" h="312420">
                <a:moveTo>
                  <a:pt x="123614" y="312168"/>
                </a:moveTo>
                <a:lnTo>
                  <a:pt x="42272" y="203240"/>
                </a:lnTo>
                <a:lnTo>
                  <a:pt x="48759" y="209999"/>
                </a:lnTo>
                <a:lnTo>
                  <a:pt x="56438" y="215361"/>
                </a:lnTo>
                <a:lnTo>
                  <a:pt x="96678" y="226696"/>
                </a:lnTo>
                <a:lnTo>
                  <a:pt x="103116" y="226978"/>
                </a:lnTo>
                <a:lnTo>
                  <a:pt x="109565" y="226856"/>
                </a:lnTo>
                <a:lnTo>
                  <a:pt x="147055" y="217788"/>
                </a:lnTo>
                <a:lnTo>
                  <a:pt x="178645" y="189380"/>
                </a:lnTo>
                <a:lnTo>
                  <a:pt x="181659" y="166294"/>
                </a:lnTo>
                <a:lnTo>
                  <a:pt x="181126" y="158873"/>
                </a:lnTo>
                <a:lnTo>
                  <a:pt x="167609" y="124361"/>
                </a:lnTo>
                <a:lnTo>
                  <a:pt x="166268" y="121960"/>
                </a:lnTo>
                <a:lnTo>
                  <a:pt x="246410" y="229279"/>
                </a:lnTo>
                <a:lnTo>
                  <a:pt x="245973" y="230226"/>
                </a:lnTo>
                <a:lnTo>
                  <a:pt x="238737" y="242979"/>
                </a:lnTo>
                <a:lnTo>
                  <a:pt x="209960" y="276473"/>
                </a:lnTo>
                <a:lnTo>
                  <a:pt x="194578" y="284272"/>
                </a:lnTo>
                <a:lnTo>
                  <a:pt x="188140" y="287568"/>
                </a:lnTo>
                <a:lnTo>
                  <a:pt x="181999" y="291443"/>
                </a:lnTo>
                <a:lnTo>
                  <a:pt x="153309" y="306587"/>
                </a:lnTo>
                <a:lnTo>
                  <a:pt x="123614" y="312168"/>
                </a:lnTo>
                <a:close/>
              </a:path>
              <a:path w="265430" h="312420">
                <a:moveTo>
                  <a:pt x="92010" y="106107"/>
                </a:moveTo>
                <a:lnTo>
                  <a:pt x="92224" y="105948"/>
                </a:lnTo>
                <a:lnTo>
                  <a:pt x="94634" y="109176"/>
                </a:lnTo>
                <a:lnTo>
                  <a:pt x="94353" y="108878"/>
                </a:lnTo>
                <a:lnTo>
                  <a:pt x="92010" y="106107"/>
                </a:lnTo>
                <a:close/>
              </a:path>
            </a:pathLst>
          </a:custGeom>
          <a:solidFill>
            <a:srgbClr val="000000"/>
          </a:solidFill>
        </p:spPr>
        <p:txBody>
          <a:bodyPr wrap="square" lIns="0" tIns="0" rIns="0" bIns="0" rtlCol="0"/>
          <a:lstStyle/>
          <a:p>
            <a:endParaRPr/>
          </a:p>
        </p:txBody>
      </p:sp>
      <p:sp>
        <p:nvSpPr>
          <p:cNvPr id="6" name="object 6"/>
          <p:cNvSpPr/>
          <p:nvPr/>
        </p:nvSpPr>
        <p:spPr>
          <a:xfrm>
            <a:off x="0" y="9641851"/>
            <a:ext cx="199390" cy="298450"/>
          </a:xfrm>
          <a:custGeom>
            <a:avLst/>
            <a:gdLst/>
            <a:ahLst/>
            <a:cxnLst/>
            <a:rect l="l" t="t" r="r" b="b"/>
            <a:pathLst>
              <a:path w="199390" h="298450">
                <a:moveTo>
                  <a:pt x="0" y="285307"/>
                </a:moveTo>
                <a:lnTo>
                  <a:pt x="0" y="32258"/>
                </a:lnTo>
                <a:lnTo>
                  <a:pt x="39492" y="11359"/>
                </a:lnTo>
                <a:lnTo>
                  <a:pt x="83426" y="40"/>
                </a:lnTo>
                <a:lnTo>
                  <a:pt x="93578" y="0"/>
                </a:lnTo>
                <a:lnTo>
                  <a:pt x="103659" y="1208"/>
                </a:lnTo>
                <a:lnTo>
                  <a:pt x="140709" y="17737"/>
                </a:lnTo>
                <a:lnTo>
                  <a:pt x="169955" y="49094"/>
                </a:lnTo>
                <a:lnTo>
                  <a:pt x="193923" y="92194"/>
                </a:lnTo>
                <a:lnTo>
                  <a:pt x="198805" y="130597"/>
                </a:lnTo>
                <a:lnTo>
                  <a:pt x="197467" y="143366"/>
                </a:lnTo>
                <a:lnTo>
                  <a:pt x="194635" y="156064"/>
                </a:lnTo>
                <a:lnTo>
                  <a:pt x="192590" y="163952"/>
                </a:lnTo>
                <a:lnTo>
                  <a:pt x="190311" y="171789"/>
                </a:lnTo>
                <a:lnTo>
                  <a:pt x="187977" y="179618"/>
                </a:lnTo>
                <a:lnTo>
                  <a:pt x="185771" y="187483"/>
                </a:lnTo>
                <a:lnTo>
                  <a:pt x="168316" y="227125"/>
                </a:lnTo>
                <a:lnTo>
                  <a:pt x="159121" y="239022"/>
                </a:lnTo>
                <a:lnTo>
                  <a:pt x="74680" y="125945"/>
                </a:lnTo>
                <a:lnTo>
                  <a:pt x="70251" y="125562"/>
                </a:lnTo>
                <a:lnTo>
                  <a:pt x="65036" y="124521"/>
                </a:lnTo>
                <a:lnTo>
                  <a:pt x="59934" y="124915"/>
                </a:lnTo>
                <a:lnTo>
                  <a:pt x="54945" y="126744"/>
                </a:lnTo>
                <a:lnTo>
                  <a:pt x="26525" y="151016"/>
                </a:lnTo>
                <a:lnTo>
                  <a:pt x="23513" y="155545"/>
                </a:lnTo>
                <a:lnTo>
                  <a:pt x="20854" y="160272"/>
                </a:lnTo>
                <a:lnTo>
                  <a:pt x="19511" y="162389"/>
                </a:lnTo>
                <a:lnTo>
                  <a:pt x="18443" y="164638"/>
                </a:lnTo>
                <a:lnTo>
                  <a:pt x="16857" y="169398"/>
                </a:lnTo>
                <a:lnTo>
                  <a:pt x="16363" y="171839"/>
                </a:lnTo>
                <a:lnTo>
                  <a:pt x="15971" y="176842"/>
                </a:lnTo>
                <a:lnTo>
                  <a:pt x="16079" y="179332"/>
                </a:lnTo>
                <a:lnTo>
                  <a:pt x="93865" y="291192"/>
                </a:lnTo>
                <a:lnTo>
                  <a:pt x="92306" y="292097"/>
                </a:lnTo>
                <a:lnTo>
                  <a:pt x="86100" y="294786"/>
                </a:lnTo>
                <a:lnTo>
                  <a:pt x="79538" y="296768"/>
                </a:lnTo>
                <a:lnTo>
                  <a:pt x="72793" y="298002"/>
                </a:lnTo>
                <a:lnTo>
                  <a:pt x="66041" y="298444"/>
                </a:lnTo>
                <a:lnTo>
                  <a:pt x="59283" y="298096"/>
                </a:lnTo>
                <a:lnTo>
                  <a:pt x="52518" y="296956"/>
                </a:lnTo>
                <a:lnTo>
                  <a:pt x="37848" y="294334"/>
                </a:lnTo>
                <a:lnTo>
                  <a:pt x="23263" y="291117"/>
                </a:lnTo>
                <a:lnTo>
                  <a:pt x="8742" y="287540"/>
                </a:lnTo>
                <a:lnTo>
                  <a:pt x="0" y="285307"/>
                </a:lnTo>
                <a:close/>
              </a:path>
              <a:path w="199390" h="298450">
                <a:moveTo>
                  <a:pt x="93865" y="291192"/>
                </a:moveTo>
                <a:lnTo>
                  <a:pt x="20865" y="193435"/>
                </a:lnTo>
                <a:lnTo>
                  <a:pt x="23911" y="197430"/>
                </a:lnTo>
                <a:lnTo>
                  <a:pt x="25651" y="199214"/>
                </a:lnTo>
                <a:lnTo>
                  <a:pt x="41080" y="207015"/>
                </a:lnTo>
                <a:lnTo>
                  <a:pt x="43708" y="207763"/>
                </a:lnTo>
                <a:lnTo>
                  <a:pt x="76947" y="132680"/>
                </a:lnTo>
                <a:lnTo>
                  <a:pt x="74680" y="125945"/>
                </a:lnTo>
                <a:lnTo>
                  <a:pt x="159121" y="239022"/>
                </a:lnTo>
                <a:lnTo>
                  <a:pt x="154688" y="244057"/>
                </a:lnTo>
                <a:lnTo>
                  <a:pt x="146835" y="251522"/>
                </a:lnTo>
                <a:lnTo>
                  <a:pt x="138290" y="258320"/>
                </a:lnTo>
                <a:lnTo>
                  <a:pt x="129458" y="264677"/>
                </a:lnTo>
                <a:lnTo>
                  <a:pt x="123402" y="269069"/>
                </a:lnTo>
                <a:lnTo>
                  <a:pt x="111986" y="277661"/>
                </a:lnTo>
                <a:lnTo>
                  <a:pt x="103646" y="284601"/>
                </a:lnTo>
                <a:lnTo>
                  <a:pt x="97874" y="288865"/>
                </a:lnTo>
                <a:lnTo>
                  <a:pt x="93865" y="291192"/>
                </a:lnTo>
                <a:close/>
              </a:path>
            </a:pathLst>
          </a:custGeom>
          <a:solidFill>
            <a:srgbClr val="000000"/>
          </a:solidFill>
        </p:spPr>
        <p:txBody>
          <a:bodyPr wrap="square" lIns="0" tIns="0" rIns="0" bIns="0" rtlCol="0"/>
          <a:lstStyle/>
          <a:p>
            <a:endParaRPr/>
          </a:p>
        </p:txBody>
      </p:sp>
      <p:sp>
        <p:nvSpPr>
          <p:cNvPr id="7" name="object 7"/>
          <p:cNvSpPr/>
          <p:nvPr/>
        </p:nvSpPr>
        <p:spPr>
          <a:xfrm>
            <a:off x="699034" y="8134888"/>
            <a:ext cx="243204" cy="320040"/>
          </a:xfrm>
          <a:custGeom>
            <a:avLst/>
            <a:gdLst/>
            <a:ahLst/>
            <a:cxnLst/>
            <a:rect l="l" t="t" r="r" b="b"/>
            <a:pathLst>
              <a:path w="243205" h="320040">
                <a:moveTo>
                  <a:pt x="28047" y="265076"/>
                </a:moveTo>
                <a:lnTo>
                  <a:pt x="18142" y="247462"/>
                </a:lnTo>
                <a:lnTo>
                  <a:pt x="10687" y="228227"/>
                </a:lnTo>
                <a:lnTo>
                  <a:pt x="3349" y="198952"/>
                </a:lnTo>
                <a:lnTo>
                  <a:pt x="0" y="169501"/>
                </a:lnTo>
                <a:lnTo>
                  <a:pt x="637" y="139874"/>
                </a:lnTo>
                <a:lnTo>
                  <a:pt x="9638" y="95140"/>
                </a:lnTo>
                <a:lnTo>
                  <a:pt x="33142" y="55690"/>
                </a:lnTo>
                <a:lnTo>
                  <a:pt x="64273" y="26977"/>
                </a:lnTo>
                <a:lnTo>
                  <a:pt x="100958" y="5816"/>
                </a:lnTo>
                <a:lnTo>
                  <a:pt x="124433" y="0"/>
                </a:lnTo>
                <a:lnTo>
                  <a:pt x="132652" y="313"/>
                </a:lnTo>
                <a:lnTo>
                  <a:pt x="170081" y="9561"/>
                </a:lnTo>
                <a:lnTo>
                  <a:pt x="203776" y="28558"/>
                </a:lnTo>
                <a:lnTo>
                  <a:pt x="231438" y="56777"/>
                </a:lnTo>
                <a:lnTo>
                  <a:pt x="242793" y="95098"/>
                </a:lnTo>
                <a:lnTo>
                  <a:pt x="242997" y="101887"/>
                </a:lnTo>
                <a:lnTo>
                  <a:pt x="242894" y="108663"/>
                </a:lnTo>
                <a:lnTo>
                  <a:pt x="242482" y="115427"/>
                </a:lnTo>
                <a:lnTo>
                  <a:pt x="241763" y="122179"/>
                </a:lnTo>
                <a:lnTo>
                  <a:pt x="238714" y="141023"/>
                </a:lnTo>
                <a:lnTo>
                  <a:pt x="237118" y="159936"/>
                </a:lnTo>
                <a:lnTo>
                  <a:pt x="236976" y="178919"/>
                </a:lnTo>
                <a:lnTo>
                  <a:pt x="238287" y="197971"/>
                </a:lnTo>
                <a:lnTo>
                  <a:pt x="238257" y="206247"/>
                </a:lnTo>
                <a:lnTo>
                  <a:pt x="236920" y="214187"/>
                </a:lnTo>
                <a:lnTo>
                  <a:pt x="234275" y="221788"/>
                </a:lnTo>
                <a:lnTo>
                  <a:pt x="230321" y="229052"/>
                </a:lnTo>
                <a:lnTo>
                  <a:pt x="226676" y="234760"/>
                </a:lnTo>
                <a:lnTo>
                  <a:pt x="223297" y="240614"/>
                </a:lnTo>
                <a:lnTo>
                  <a:pt x="220184" y="246615"/>
                </a:lnTo>
                <a:lnTo>
                  <a:pt x="217338" y="252762"/>
                </a:lnTo>
                <a:lnTo>
                  <a:pt x="212914" y="261973"/>
                </a:lnTo>
                <a:lnTo>
                  <a:pt x="211379" y="264524"/>
                </a:lnTo>
                <a:lnTo>
                  <a:pt x="130201" y="155816"/>
                </a:lnTo>
                <a:lnTo>
                  <a:pt x="126085" y="152172"/>
                </a:lnTo>
                <a:lnTo>
                  <a:pt x="122350" y="148403"/>
                </a:lnTo>
                <a:lnTo>
                  <a:pt x="118064" y="145096"/>
                </a:lnTo>
                <a:lnTo>
                  <a:pt x="114803" y="142202"/>
                </a:lnTo>
                <a:lnTo>
                  <a:pt x="109444" y="138518"/>
                </a:lnTo>
                <a:lnTo>
                  <a:pt x="105228" y="135338"/>
                </a:lnTo>
                <a:lnTo>
                  <a:pt x="100753" y="132326"/>
                </a:lnTo>
                <a:lnTo>
                  <a:pt x="97943" y="129906"/>
                </a:lnTo>
                <a:lnTo>
                  <a:pt x="94700" y="128462"/>
                </a:lnTo>
                <a:lnTo>
                  <a:pt x="87348" y="127527"/>
                </a:lnTo>
                <a:lnTo>
                  <a:pt x="83850" y="128113"/>
                </a:lnTo>
                <a:lnTo>
                  <a:pt x="77211" y="131395"/>
                </a:lnTo>
                <a:lnTo>
                  <a:pt x="74622" y="133817"/>
                </a:lnTo>
                <a:lnTo>
                  <a:pt x="70905" y="140224"/>
                </a:lnTo>
                <a:lnTo>
                  <a:pt x="70086" y="143676"/>
                </a:lnTo>
                <a:lnTo>
                  <a:pt x="70306" y="147377"/>
                </a:lnTo>
                <a:lnTo>
                  <a:pt x="69521" y="163642"/>
                </a:lnTo>
                <a:lnTo>
                  <a:pt x="81007" y="210097"/>
                </a:lnTo>
                <a:lnTo>
                  <a:pt x="155799" y="312110"/>
                </a:lnTo>
                <a:lnTo>
                  <a:pt x="155118" y="312425"/>
                </a:lnTo>
                <a:lnTo>
                  <a:pt x="120482" y="319721"/>
                </a:lnTo>
                <a:lnTo>
                  <a:pt x="113378" y="319592"/>
                </a:lnTo>
                <a:lnTo>
                  <a:pt x="72580" y="307820"/>
                </a:lnTo>
                <a:lnTo>
                  <a:pt x="40400" y="281069"/>
                </a:lnTo>
                <a:lnTo>
                  <a:pt x="28047" y="265076"/>
                </a:lnTo>
                <a:close/>
              </a:path>
              <a:path w="243205" h="320040">
                <a:moveTo>
                  <a:pt x="155799" y="312110"/>
                </a:moveTo>
                <a:lnTo>
                  <a:pt x="84359" y="216443"/>
                </a:lnTo>
                <a:lnTo>
                  <a:pt x="88641" y="222085"/>
                </a:lnTo>
                <a:lnTo>
                  <a:pt x="93850" y="227022"/>
                </a:lnTo>
                <a:lnTo>
                  <a:pt x="106670" y="232740"/>
                </a:lnTo>
                <a:lnTo>
                  <a:pt x="110257" y="232730"/>
                </a:lnTo>
                <a:lnTo>
                  <a:pt x="133035" y="199717"/>
                </a:lnTo>
                <a:lnTo>
                  <a:pt x="137519" y="175843"/>
                </a:lnTo>
                <a:lnTo>
                  <a:pt x="136975" y="170545"/>
                </a:lnTo>
                <a:lnTo>
                  <a:pt x="133202" y="160219"/>
                </a:lnTo>
                <a:lnTo>
                  <a:pt x="130201" y="155816"/>
                </a:lnTo>
                <a:lnTo>
                  <a:pt x="211379" y="264524"/>
                </a:lnTo>
                <a:lnTo>
                  <a:pt x="178983" y="299701"/>
                </a:lnTo>
                <a:lnTo>
                  <a:pt x="161598" y="309424"/>
                </a:lnTo>
                <a:lnTo>
                  <a:pt x="155799" y="312110"/>
                </a:lnTo>
                <a:close/>
              </a:path>
            </a:pathLst>
          </a:custGeom>
          <a:solidFill>
            <a:srgbClr val="000000"/>
          </a:solidFill>
        </p:spPr>
        <p:txBody>
          <a:bodyPr wrap="square" lIns="0" tIns="0" rIns="0" bIns="0" rtlCol="0"/>
          <a:lstStyle/>
          <a:p>
            <a:endParaRPr/>
          </a:p>
        </p:txBody>
      </p:sp>
      <p:sp>
        <p:nvSpPr>
          <p:cNvPr id="8" name="object 8"/>
          <p:cNvSpPr/>
          <p:nvPr/>
        </p:nvSpPr>
        <p:spPr>
          <a:xfrm>
            <a:off x="872577" y="9144337"/>
            <a:ext cx="296545" cy="290195"/>
          </a:xfrm>
          <a:custGeom>
            <a:avLst/>
            <a:gdLst/>
            <a:ahLst/>
            <a:cxnLst/>
            <a:rect l="l" t="t" r="r" b="b"/>
            <a:pathLst>
              <a:path w="296544" h="290195">
                <a:moveTo>
                  <a:pt x="23570" y="230445"/>
                </a:moveTo>
                <a:lnTo>
                  <a:pt x="10828" y="190387"/>
                </a:lnTo>
                <a:lnTo>
                  <a:pt x="9058" y="181064"/>
                </a:lnTo>
                <a:lnTo>
                  <a:pt x="6955" y="171810"/>
                </a:lnTo>
                <a:lnTo>
                  <a:pt x="4519" y="162625"/>
                </a:lnTo>
                <a:lnTo>
                  <a:pt x="1554" y="147945"/>
                </a:lnTo>
                <a:lnTo>
                  <a:pt x="48" y="133190"/>
                </a:lnTo>
                <a:lnTo>
                  <a:pt x="0" y="118362"/>
                </a:lnTo>
                <a:lnTo>
                  <a:pt x="1410" y="103459"/>
                </a:lnTo>
                <a:lnTo>
                  <a:pt x="1972" y="96642"/>
                </a:lnTo>
                <a:lnTo>
                  <a:pt x="20531" y="62792"/>
                </a:lnTo>
                <a:lnTo>
                  <a:pt x="32493" y="54145"/>
                </a:lnTo>
                <a:lnTo>
                  <a:pt x="37571" y="49811"/>
                </a:lnTo>
                <a:lnTo>
                  <a:pt x="42147" y="44950"/>
                </a:lnTo>
                <a:lnTo>
                  <a:pt x="50720" y="33568"/>
                </a:lnTo>
                <a:lnTo>
                  <a:pt x="55736" y="28100"/>
                </a:lnTo>
                <a:lnTo>
                  <a:pt x="94773" y="7556"/>
                </a:lnTo>
                <a:lnTo>
                  <a:pt x="109289" y="3916"/>
                </a:lnTo>
                <a:lnTo>
                  <a:pt x="123955" y="1444"/>
                </a:lnTo>
                <a:lnTo>
                  <a:pt x="138773" y="138"/>
                </a:lnTo>
                <a:lnTo>
                  <a:pt x="153742" y="0"/>
                </a:lnTo>
                <a:lnTo>
                  <a:pt x="168679" y="1022"/>
                </a:lnTo>
                <a:lnTo>
                  <a:pt x="212194" y="11027"/>
                </a:lnTo>
                <a:lnTo>
                  <a:pt x="249718" y="32684"/>
                </a:lnTo>
                <a:lnTo>
                  <a:pt x="278924" y="64701"/>
                </a:lnTo>
                <a:lnTo>
                  <a:pt x="286855" y="84705"/>
                </a:lnTo>
                <a:lnTo>
                  <a:pt x="288740" y="94000"/>
                </a:lnTo>
                <a:lnTo>
                  <a:pt x="291913" y="112737"/>
                </a:lnTo>
                <a:lnTo>
                  <a:pt x="293875" y="122018"/>
                </a:lnTo>
                <a:lnTo>
                  <a:pt x="295661" y="133439"/>
                </a:lnTo>
                <a:lnTo>
                  <a:pt x="296429" y="144882"/>
                </a:lnTo>
                <a:lnTo>
                  <a:pt x="296178" y="156347"/>
                </a:lnTo>
                <a:lnTo>
                  <a:pt x="294910" y="167832"/>
                </a:lnTo>
                <a:lnTo>
                  <a:pt x="280093" y="211167"/>
                </a:lnTo>
                <a:lnTo>
                  <a:pt x="278910" y="213476"/>
                </a:lnTo>
                <a:lnTo>
                  <a:pt x="201171" y="109374"/>
                </a:lnTo>
                <a:lnTo>
                  <a:pt x="196570" y="104445"/>
                </a:lnTo>
                <a:lnTo>
                  <a:pt x="156445" y="86066"/>
                </a:lnTo>
                <a:lnTo>
                  <a:pt x="142809" y="85599"/>
                </a:lnTo>
                <a:lnTo>
                  <a:pt x="129429" y="86792"/>
                </a:lnTo>
                <a:lnTo>
                  <a:pt x="90062" y="102101"/>
                </a:lnTo>
                <a:lnTo>
                  <a:pt x="74129" y="135642"/>
                </a:lnTo>
                <a:lnTo>
                  <a:pt x="74535" y="143349"/>
                </a:lnTo>
                <a:lnTo>
                  <a:pt x="173416" y="285471"/>
                </a:lnTo>
                <a:lnTo>
                  <a:pt x="167324" y="287521"/>
                </a:lnTo>
                <a:lnTo>
                  <a:pt x="158216" y="289779"/>
                </a:lnTo>
                <a:lnTo>
                  <a:pt x="146132" y="288372"/>
                </a:lnTo>
                <a:lnTo>
                  <a:pt x="134155" y="286392"/>
                </a:lnTo>
                <a:lnTo>
                  <a:pt x="122287" y="283838"/>
                </a:lnTo>
                <a:lnTo>
                  <a:pt x="110526" y="280711"/>
                </a:lnTo>
                <a:lnTo>
                  <a:pt x="93249" y="277195"/>
                </a:lnTo>
                <a:lnTo>
                  <a:pt x="77081" y="271251"/>
                </a:lnTo>
                <a:lnTo>
                  <a:pt x="62022" y="262879"/>
                </a:lnTo>
                <a:lnTo>
                  <a:pt x="48072" y="252078"/>
                </a:lnTo>
                <a:lnTo>
                  <a:pt x="40924" y="247830"/>
                </a:lnTo>
                <a:lnTo>
                  <a:pt x="34457" y="242808"/>
                </a:lnTo>
                <a:lnTo>
                  <a:pt x="28673" y="237013"/>
                </a:lnTo>
                <a:lnTo>
                  <a:pt x="23570" y="230445"/>
                </a:lnTo>
                <a:close/>
              </a:path>
              <a:path w="296544" h="290195">
                <a:moveTo>
                  <a:pt x="176927" y="284218"/>
                </a:moveTo>
                <a:lnTo>
                  <a:pt x="99912" y="181085"/>
                </a:lnTo>
                <a:lnTo>
                  <a:pt x="107145" y="184961"/>
                </a:lnTo>
                <a:lnTo>
                  <a:pt x="114486" y="188609"/>
                </a:lnTo>
                <a:lnTo>
                  <a:pt x="151351" y="199412"/>
                </a:lnTo>
                <a:lnTo>
                  <a:pt x="158849" y="199244"/>
                </a:lnTo>
                <a:lnTo>
                  <a:pt x="198266" y="183417"/>
                </a:lnTo>
                <a:lnTo>
                  <a:pt x="214270" y="147261"/>
                </a:lnTo>
                <a:lnTo>
                  <a:pt x="214049" y="140526"/>
                </a:lnTo>
                <a:lnTo>
                  <a:pt x="211160" y="127132"/>
                </a:lnTo>
                <a:lnTo>
                  <a:pt x="208585" y="120902"/>
                </a:lnTo>
                <a:lnTo>
                  <a:pt x="201171" y="109374"/>
                </a:lnTo>
                <a:lnTo>
                  <a:pt x="278910" y="213476"/>
                </a:lnTo>
                <a:lnTo>
                  <a:pt x="250107" y="251065"/>
                </a:lnTo>
                <a:lnTo>
                  <a:pt x="216041" y="270804"/>
                </a:lnTo>
                <a:lnTo>
                  <a:pt x="200039" y="274906"/>
                </a:lnTo>
                <a:lnTo>
                  <a:pt x="196500" y="275577"/>
                </a:lnTo>
                <a:lnTo>
                  <a:pt x="193000" y="276460"/>
                </a:lnTo>
                <a:lnTo>
                  <a:pt x="184716" y="280862"/>
                </a:lnTo>
                <a:lnTo>
                  <a:pt x="176927" y="284218"/>
                </a:lnTo>
                <a:close/>
              </a:path>
              <a:path w="296544" h="290195">
                <a:moveTo>
                  <a:pt x="173416" y="285471"/>
                </a:moveTo>
                <a:lnTo>
                  <a:pt x="83126" y="164560"/>
                </a:lnTo>
                <a:lnTo>
                  <a:pt x="85519" y="167552"/>
                </a:lnTo>
                <a:lnTo>
                  <a:pt x="90839" y="172770"/>
                </a:lnTo>
                <a:lnTo>
                  <a:pt x="93592" y="175121"/>
                </a:lnTo>
                <a:lnTo>
                  <a:pt x="100027" y="180999"/>
                </a:lnTo>
                <a:lnTo>
                  <a:pt x="176927" y="284218"/>
                </a:lnTo>
                <a:lnTo>
                  <a:pt x="176157" y="284549"/>
                </a:lnTo>
                <a:lnTo>
                  <a:pt x="173416" y="285471"/>
                </a:lnTo>
                <a:close/>
              </a:path>
            </a:pathLst>
          </a:custGeom>
          <a:solidFill>
            <a:srgbClr val="000000"/>
          </a:solidFill>
        </p:spPr>
        <p:txBody>
          <a:bodyPr wrap="square" lIns="0" tIns="0" rIns="0" bIns="0" rtlCol="0"/>
          <a:lstStyle/>
          <a:p>
            <a:endParaRPr/>
          </a:p>
        </p:txBody>
      </p:sp>
      <p:sp>
        <p:nvSpPr>
          <p:cNvPr id="9" name="object 9"/>
          <p:cNvSpPr/>
          <p:nvPr/>
        </p:nvSpPr>
        <p:spPr>
          <a:xfrm>
            <a:off x="1123664" y="8029671"/>
            <a:ext cx="301625" cy="271145"/>
          </a:xfrm>
          <a:custGeom>
            <a:avLst/>
            <a:gdLst/>
            <a:ahLst/>
            <a:cxnLst/>
            <a:rect l="l" t="t" r="r" b="b"/>
            <a:pathLst>
              <a:path w="301625" h="271145">
                <a:moveTo>
                  <a:pt x="28344" y="224827"/>
                </a:moveTo>
                <a:lnTo>
                  <a:pt x="4358" y="184407"/>
                </a:lnTo>
                <a:lnTo>
                  <a:pt x="0" y="163451"/>
                </a:lnTo>
                <a:lnTo>
                  <a:pt x="206" y="152480"/>
                </a:lnTo>
                <a:lnTo>
                  <a:pt x="3187" y="132292"/>
                </a:lnTo>
                <a:lnTo>
                  <a:pt x="7320" y="112381"/>
                </a:lnTo>
                <a:lnTo>
                  <a:pt x="12606" y="92747"/>
                </a:lnTo>
                <a:lnTo>
                  <a:pt x="19044" y="73389"/>
                </a:lnTo>
                <a:lnTo>
                  <a:pt x="20129" y="69875"/>
                </a:lnTo>
                <a:lnTo>
                  <a:pt x="57201" y="31555"/>
                </a:lnTo>
                <a:lnTo>
                  <a:pt x="94305" y="9877"/>
                </a:lnTo>
                <a:lnTo>
                  <a:pt x="135940" y="0"/>
                </a:lnTo>
                <a:lnTo>
                  <a:pt x="182486" y="3040"/>
                </a:lnTo>
                <a:lnTo>
                  <a:pt x="236025" y="21596"/>
                </a:lnTo>
                <a:lnTo>
                  <a:pt x="272899" y="52414"/>
                </a:lnTo>
                <a:lnTo>
                  <a:pt x="294231" y="90216"/>
                </a:lnTo>
                <a:lnTo>
                  <a:pt x="301574" y="132982"/>
                </a:lnTo>
                <a:lnTo>
                  <a:pt x="301354" y="140223"/>
                </a:lnTo>
                <a:lnTo>
                  <a:pt x="291419" y="182431"/>
                </a:lnTo>
                <a:lnTo>
                  <a:pt x="274998" y="210432"/>
                </a:lnTo>
                <a:lnTo>
                  <a:pt x="199096" y="108789"/>
                </a:lnTo>
                <a:lnTo>
                  <a:pt x="195706" y="104680"/>
                </a:lnTo>
                <a:lnTo>
                  <a:pt x="191453" y="101283"/>
                </a:lnTo>
                <a:lnTo>
                  <a:pt x="187301" y="97794"/>
                </a:lnTo>
                <a:lnTo>
                  <a:pt x="182715" y="95025"/>
                </a:lnTo>
                <a:lnTo>
                  <a:pt x="172677" y="90927"/>
                </a:lnTo>
                <a:lnTo>
                  <a:pt x="167466" y="89697"/>
                </a:lnTo>
                <a:lnTo>
                  <a:pt x="156661" y="88876"/>
                </a:lnTo>
                <a:lnTo>
                  <a:pt x="151327" y="89304"/>
                </a:lnTo>
                <a:lnTo>
                  <a:pt x="106284" y="112332"/>
                </a:lnTo>
                <a:lnTo>
                  <a:pt x="75560" y="141880"/>
                </a:lnTo>
                <a:lnTo>
                  <a:pt x="75519" y="145431"/>
                </a:lnTo>
                <a:lnTo>
                  <a:pt x="76475" y="148995"/>
                </a:lnTo>
                <a:lnTo>
                  <a:pt x="79806" y="159223"/>
                </a:lnTo>
                <a:lnTo>
                  <a:pt x="84652" y="168486"/>
                </a:lnTo>
                <a:lnTo>
                  <a:pt x="155375" y="263193"/>
                </a:lnTo>
                <a:lnTo>
                  <a:pt x="149934" y="264521"/>
                </a:lnTo>
                <a:lnTo>
                  <a:pt x="140808" y="266996"/>
                </a:lnTo>
                <a:lnTo>
                  <a:pt x="134298" y="268814"/>
                </a:lnTo>
                <a:lnTo>
                  <a:pt x="127703" y="270008"/>
                </a:lnTo>
                <a:lnTo>
                  <a:pt x="121025" y="270578"/>
                </a:lnTo>
                <a:lnTo>
                  <a:pt x="114263" y="270524"/>
                </a:lnTo>
                <a:lnTo>
                  <a:pt x="100069" y="268364"/>
                </a:lnTo>
                <a:lnTo>
                  <a:pt x="60533" y="252664"/>
                </a:lnTo>
                <a:lnTo>
                  <a:pt x="37949" y="235267"/>
                </a:lnTo>
                <a:lnTo>
                  <a:pt x="28344" y="224827"/>
                </a:lnTo>
                <a:close/>
              </a:path>
              <a:path w="301625" h="271145">
                <a:moveTo>
                  <a:pt x="155375" y="263193"/>
                </a:moveTo>
                <a:lnTo>
                  <a:pt x="84652" y="168486"/>
                </a:lnTo>
                <a:lnTo>
                  <a:pt x="91013" y="176782"/>
                </a:lnTo>
                <a:lnTo>
                  <a:pt x="98888" y="184112"/>
                </a:lnTo>
                <a:lnTo>
                  <a:pt x="107323" y="188983"/>
                </a:lnTo>
                <a:lnTo>
                  <a:pt x="116166" y="191834"/>
                </a:lnTo>
                <a:lnTo>
                  <a:pt x="125416" y="192664"/>
                </a:lnTo>
                <a:lnTo>
                  <a:pt x="135073" y="191472"/>
                </a:lnTo>
                <a:lnTo>
                  <a:pt x="182206" y="170130"/>
                </a:lnTo>
                <a:lnTo>
                  <a:pt x="205604" y="139684"/>
                </a:lnTo>
                <a:lnTo>
                  <a:pt x="206341" y="134413"/>
                </a:lnTo>
                <a:lnTo>
                  <a:pt x="205598" y="123557"/>
                </a:lnTo>
                <a:lnTo>
                  <a:pt x="204149" y="118432"/>
                </a:lnTo>
                <a:lnTo>
                  <a:pt x="199096" y="108789"/>
                </a:lnTo>
                <a:lnTo>
                  <a:pt x="274998" y="210432"/>
                </a:lnTo>
                <a:lnTo>
                  <a:pt x="238882" y="237794"/>
                </a:lnTo>
                <a:lnTo>
                  <a:pt x="199030" y="254001"/>
                </a:lnTo>
                <a:lnTo>
                  <a:pt x="168348" y="260275"/>
                </a:lnTo>
                <a:lnTo>
                  <a:pt x="159113" y="262280"/>
                </a:lnTo>
                <a:lnTo>
                  <a:pt x="155375" y="263193"/>
                </a:lnTo>
                <a:close/>
              </a:path>
            </a:pathLst>
          </a:custGeom>
          <a:solidFill>
            <a:srgbClr val="000000"/>
          </a:solidFill>
        </p:spPr>
        <p:txBody>
          <a:bodyPr wrap="square" lIns="0" tIns="0" rIns="0" bIns="0" rtlCol="0"/>
          <a:lstStyle/>
          <a:p>
            <a:endParaRPr/>
          </a:p>
        </p:txBody>
      </p:sp>
      <p:sp>
        <p:nvSpPr>
          <p:cNvPr id="10" name="object 10"/>
          <p:cNvSpPr/>
          <p:nvPr/>
        </p:nvSpPr>
        <p:spPr>
          <a:xfrm>
            <a:off x="276029" y="9339005"/>
            <a:ext cx="288925" cy="271780"/>
          </a:xfrm>
          <a:custGeom>
            <a:avLst/>
            <a:gdLst/>
            <a:ahLst/>
            <a:cxnLst/>
            <a:rect l="l" t="t" r="r" b="b"/>
            <a:pathLst>
              <a:path w="288925" h="271779">
                <a:moveTo>
                  <a:pt x="14772" y="206539"/>
                </a:moveTo>
                <a:lnTo>
                  <a:pt x="9310" y="197264"/>
                </a:lnTo>
                <a:lnTo>
                  <a:pt x="5367" y="187251"/>
                </a:lnTo>
                <a:lnTo>
                  <a:pt x="2943" y="176498"/>
                </a:lnTo>
                <a:lnTo>
                  <a:pt x="0" y="147918"/>
                </a:lnTo>
                <a:lnTo>
                  <a:pt x="1199" y="119833"/>
                </a:lnTo>
                <a:lnTo>
                  <a:pt x="16026" y="65145"/>
                </a:lnTo>
                <a:lnTo>
                  <a:pt x="42737" y="33233"/>
                </a:lnTo>
                <a:lnTo>
                  <a:pt x="47656" y="28561"/>
                </a:lnTo>
                <a:lnTo>
                  <a:pt x="86455" y="4789"/>
                </a:lnTo>
                <a:lnTo>
                  <a:pt x="120320" y="0"/>
                </a:lnTo>
                <a:lnTo>
                  <a:pt x="131832" y="1110"/>
                </a:lnTo>
                <a:lnTo>
                  <a:pt x="158709" y="5007"/>
                </a:lnTo>
                <a:lnTo>
                  <a:pt x="185021" y="11009"/>
                </a:lnTo>
                <a:lnTo>
                  <a:pt x="210765" y="19116"/>
                </a:lnTo>
                <a:lnTo>
                  <a:pt x="235943" y="29328"/>
                </a:lnTo>
                <a:lnTo>
                  <a:pt x="243203" y="32023"/>
                </a:lnTo>
                <a:lnTo>
                  <a:pt x="276673" y="63144"/>
                </a:lnTo>
                <a:lnTo>
                  <a:pt x="286909" y="99871"/>
                </a:lnTo>
                <a:lnTo>
                  <a:pt x="287316" y="108006"/>
                </a:lnTo>
                <a:lnTo>
                  <a:pt x="288185" y="132403"/>
                </a:lnTo>
                <a:lnTo>
                  <a:pt x="288700" y="136000"/>
                </a:lnTo>
                <a:lnTo>
                  <a:pt x="288510" y="139558"/>
                </a:lnTo>
                <a:lnTo>
                  <a:pt x="287614" y="143078"/>
                </a:lnTo>
                <a:lnTo>
                  <a:pt x="270540" y="188451"/>
                </a:lnTo>
                <a:lnTo>
                  <a:pt x="259885" y="210106"/>
                </a:lnTo>
                <a:lnTo>
                  <a:pt x="257133" y="213706"/>
                </a:lnTo>
                <a:lnTo>
                  <a:pt x="185882" y="118292"/>
                </a:lnTo>
                <a:lnTo>
                  <a:pt x="184375" y="116341"/>
                </a:lnTo>
                <a:lnTo>
                  <a:pt x="147236" y="99335"/>
                </a:lnTo>
                <a:lnTo>
                  <a:pt x="116587" y="92026"/>
                </a:lnTo>
                <a:lnTo>
                  <a:pt x="109649" y="92659"/>
                </a:lnTo>
                <a:lnTo>
                  <a:pt x="96164" y="98148"/>
                </a:lnTo>
                <a:lnTo>
                  <a:pt x="90760" y="102539"/>
                </a:lnTo>
                <a:lnTo>
                  <a:pt x="86692" y="108577"/>
                </a:lnTo>
                <a:lnTo>
                  <a:pt x="81094" y="114808"/>
                </a:lnTo>
                <a:lnTo>
                  <a:pt x="77413" y="122022"/>
                </a:lnTo>
                <a:lnTo>
                  <a:pt x="73891" y="138414"/>
                </a:lnTo>
                <a:lnTo>
                  <a:pt x="74281" y="146509"/>
                </a:lnTo>
                <a:lnTo>
                  <a:pt x="161562" y="271403"/>
                </a:lnTo>
                <a:lnTo>
                  <a:pt x="145792" y="271043"/>
                </a:lnTo>
                <a:lnTo>
                  <a:pt x="136424" y="269768"/>
                </a:lnTo>
                <a:lnTo>
                  <a:pt x="127126" y="267781"/>
                </a:lnTo>
                <a:lnTo>
                  <a:pt x="117836" y="265888"/>
                </a:lnTo>
                <a:lnTo>
                  <a:pt x="72428" y="255644"/>
                </a:lnTo>
                <a:lnTo>
                  <a:pt x="32457" y="226514"/>
                </a:lnTo>
                <a:lnTo>
                  <a:pt x="21751" y="215075"/>
                </a:lnTo>
                <a:lnTo>
                  <a:pt x="14772" y="206539"/>
                </a:lnTo>
                <a:close/>
              </a:path>
              <a:path w="288925" h="271779">
                <a:moveTo>
                  <a:pt x="161562" y="271403"/>
                </a:moveTo>
                <a:lnTo>
                  <a:pt x="85248" y="169209"/>
                </a:lnTo>
                <a:lnTo>
                  <a:pt x="88005" y="172424"/>
                </a:lnTo>
                <a:lnTo>
                  <a:pt x="94216" y="178256"/>
                </a:lnTo>
                <a:lnTo>
                  <a:pt x="129431" y="191448"/>
                </a:lnTo>
                <a:lnTo>
                  <a:pt x="133662" y="191441"/>
                </a:lnTo>
                <a:lnTo>
                  <a:pt x="169292" y="177141"/>
                </a:lnTo>
                <a:lnTo>
                  <a:pt x="191716" y="144171"/>
                </a:lnTo>
                <a:lnTo>
                  <a:pt x="192239" y="139242"/>
                </a:lnTo>
                <a:lnTo>
                  <a:pt x="192230" y="136778"/>
                </a:lnTo>
                <a:lnTo>
                  <a:pt x="185882" y="118292"/>
                </a:lnTo>
                <a:lnTo>
                  <a:pt x="257133" y="213706"/>
                </a:lnTo>
                <a:lnTo>
                  <a:pt x="245194" y="229323"/>
                </a:lnTo>
                <a:lnTo>
                  <a:pt x="240544" y="232747"/>
                </a:lnTo>
                <a:lnTo>
                  <a:pt x="236396" y="236283"/>
                </a:lnTo>
                <a:lnTo>
                  <a:pt x="232654" y="240099"/>
                </a:lnTo>
                <a:lnTo>
                  <a:pt x="214791" y="258828"/>
                </a:lnTo>
                <a:lnTo>
                  <a:pt x="193705" y="268431"/>
                </a:lnTo>
                <a:lnTo>
                  <a:pt x="170379" y="271605"/>
                </a:lnTo>
                <a:lnTo>
                  <a:pt x="161562" y="271403"/>
                </a:lnTo>
                <a:close/>
              </a:path>
            </a:pathLst>
          </a:custGeom>
          <a:solidFill>
            <a:srgbClr val="000000"/>
          </a:solidFill>
        </p:spPr>
        <p:txBody>
          <a:bodyPr wrap="square" lIns="0" tIns="0" rIns="0" bIns="0" rtlCol="0"/>
          <a:lstStyle/>
          <a:p>
            <a:endParaRPr/>
          </a:p>
        </p:txBody>
      </p:sp>
      <p:sp>
        <p:nvSpPr>
          <p:cNvPr id="11" name="object 11"/>
          <p:cNvSpPr/>
          <p:nvPr/>
        </p:nvSpPr>
        <p:spPr>
          <a:xfrm>
            <a:off x="137975" y="8366063"/>
            <a:ext cx="240029" cy="280670"/>
          </a:xfrm>
          <a:custGeom>
            <a:avLst/>
            <a:gdLst/>
            <a:ahLst/>
            <a:cxnLst/>
            <a:rect l="l" t="t" r="r" b="b"/>
            <a:pathLst>
              <a:path w="240029" h="280670">
                <a:moveTo>
                  <a:pt x="14657" y="197420"/>
                </a:moveTo>
                <a:lnTo>
                  <a:pt x="4270" y="173460"/>
                </a:lnTo>
                <a:lnTo>
                  <a:pt x="21" y="147534"/>
                </a:lnTo>
                <a:lnTo>
                  <a:pt x="0" y="120231"/>
                </a:lnTo>
                <a:lnTo>
                  <a:pt x="783" y="112122"/>
                </a:lnTo>
                <a:lnTo>
                  <a:pt x="3297" y="95953"/>
                </a:lnTo>
                <a:lnTo>
                  <a:pt x="4009" y="87825"/>
                </a:lnTo>
                <a:lnTo>
                  <a:pt x="19863" y="51050"/>
                </a:lnTo>
                <a:lnTo>
                  <a:pt x="55499" y="25695"/>
                </a:lnTo>
                <a:lnTo>
                  <a:pt x="110428" y="4455"/>
                </a:lnTo>
                <a:lnTo>
                  <a:pt x="140283" y="0"/>
                </a:lnTo>
                <a:lnTo>
                  <a:pt x="150499" y="100"/>
                </a:lnTo>
                <a:lnTo>
                  <a:pt x="189286" y="11242"/>
                </a:lnTo>
                <a:lnTo>
                  <a:pt x="219978" y="36615"/>
                </a:lnTo>
                <a:lnTo>
                  <a:pt x="238832" y="79513"/>
                </a:lnTo>
                <a:lnTo>
                  <a:pt x="239423" y="88938"/>
                </a:lnTo>
                <a:lnTo>
                  <a:pt x="238899" y="98497"/>
                </a:lnTo>
                <a:lnTo>
                  <a:pt x="230257" y="154731"/>
                </a:lnTo>
                <a:lnTo>
                  <a:pt x="216359" y="209892"/>
                </a:lnTo>
                <a:lnTo>
                  <a:pt x="205357" y="229486"/>
                </a:lnTo>
                <a:lnTo>
                  <a:pt x="123521" y="119897"/>
                </a:lnTo>
                <a:lnTo>
                  <a:pt x="118786" y="117072"/>
                </a:lnTo>
                <a:lnTo>
                  <a:pt x="111414" y="113363"/>
                </a:lnTo>
                <a:lnTo>
                  <a:pt x="103805" y="111427"/>
                </a:lnTo>
                <a:lnTo>
                  <a:pt x="95959" y="111262"/>
                </a:lnTo>
                <a:lnTo>
                  <a:pt x="87874" y="112870"/>
                </a:lnTo>
                <a:lnTo>
                  <a:pt x="75020" y="145019"/>
                </a:lnTo>
                <a:lnTo>
                  <a:pt x="76035" y="151514"/>
                </a:lnTo>
                <a:lnTo>
                  <a:pt x="80525" y="164123"/>
                </a:lnTo>
                <a:lnTo>
                  <a:pt x="83846" y="169799"/>
                </a:lnTo>
                <a:lnTo>
                  <a:pt x="160065" y="271867"/>
                </a:lnTo>
                <a:lnTo>
                  <a:pt x="155942" y="273585"/>
                </a:lnTo>
                <a:lnTo>
                  <a:pt x="148749" y="275829"/>
                </a:lnTo>
                <a:lnTo>
                  <a:pt x="135361" y="279259"/>
                </a:lnTo>
                <a:lnTo>
                  <a:pt x="122027" y="280196"/>
                </a:lnTo>
                <a:lnTo>
                  <a:pt x="108747" y="278638"/>
                </a:lnTo>
                <a:lnTo>
                  <a:pt x="70699" y="263504"/>
                </a:lnTo>
                <a:lnTo>
                  <a:pt x="37395" y="224022"/>
                </a:lnTo>
                <a:lnTo>
                  <a:pt x="33092" y="218828"/>
                </a:lnTo>
                <a:lnTo>
                  <a:pt x="14657" y="197420"/>
                </a:lnTo>
                <a:close/>
              </a:path>
              <a:path w="240029" h="280670">
                <a:moveTo>
                  <a:pt x="160065" y="271867"/>
                </a:moveTo>
                <a:lnTo>
                  <a:pt x="83846" y="169799"/>
                </a:lnTo>
                <a:lnTo>
                  <a:pt x="92636" y="179896"/>
                </a:lnTo>
                <a:lnTo>
                  <a:pt x="97801" y="183966"/>
                </a:lnTo>
                <a:lnTo>
                  <a:pt x="103736" y="187057"/>
                </a:lnTo>
                <a:lnTo>
                  <a:pt x="109152" y="187687"/>
                </a:lnTo>
                <a:lnTo>
                  <a:pt x="113560" y="185873"/>
                </a:lnTo>
                <a:lnTo>
                  <a:pt x="125361" y="142621"/>
                </a:lnTo>
                <a:lnTo>
                  <a:pt x="127317" y="129455"/>
                </a:lnTo>
                <a:lnTo>
                  <a:pt x="126365" y="124024"/>
                </a:lnTo>
                <a:lnTo>
                  <a:pt x="123521" y="119897"/>
                </a:lnTo>
                <a:lnTo>
                  <a:pt x="205357" y="229486"/>
                </a:lnTo>
                <a:lnTo>
                  <a:pt x="202173" y="234104"/>
                </a:lnTo>
                <a:lnTo>
                  <a:pt x="196284" y="241434"/>
                </a:lnTo>
                <a:lnTo>
                  <a:pt x="191903" y="247565"/>
                </a:lnTo>
                <a:lnTo>
                  <a:pt x="162837" y="270712"/>
                </a:lnTo>
                <a:lnTo>
                  <a:pt x="160065" y="271867"/>
                </a:lnTo>
                <a:close/>
              </a:path>
              <a:path w="240029" h="280670">
                <a:moveTo>
                  <a:pt x="51895" y="248371"/>
                </a:moveTo>
                <a:lnTo>
                  <a:pt x="47417" y="241436"/>
                </a:lnTo>
                <a:lnTo>
                  <a:pt x="44558" y="235326"/>
                </a:lnTo>
                <a:lnTo>
                  <a:pt x="41182" y="229471"/>
                </a:lnTo>
                <a:lnTo>
                  <a:pt x="37395" y="224022"/>
                </a:lnTo>
                <a:lnTo>
                  <a:pt x="64028" y="259687"/>
                </a:lnTo>
                <a:lnTo>
                  <a:pt x="63529" y="259400"/>
                </a:lnTo>
                <a:lnTo>
                  <a:pt x="57268" y="254361"/>
                </a:lnTo>
                <a:lnTo>
                  <a:pt x="51895" y="248371"/>
                </a:lnTo>
                <a:close/>
              </a:path>
            </a:pathLst>
          </a:custGeom>
          <a:solidFill>
            <a:srgbClr val="000000"/>
          </a:solidFill>
        </p:spPr>
        <p:txBody>
          <a:bodyPr wrap="square" lIns="0" tIns="0" rIns="0" bIns="0" rtlCol="0"/>
          <a:lstStyle/>
          <a:p>
            <a:endParaRPr/>
          </a:p>
        </p:txBody>
      </p:sp>
      <p:sp>
        <p:nvSpPr>
          <p:cNvPr id="12" name="object 12"/>
          <p:cNvSpPr/>
          <p:nvPr/>
        </p:nvSpPr>
        <p:spPr>
          <a:xfrm>
            <a:off x="15710899" y="8245167"/>
            <a:ext cx="2577465" cy="2042160"/>
          </a:xfrm>
          <a:custGeom>
            <a:avLst/>
            <a:gdLst/>
            <a:ahLst/>
            <a:cxnLst/>
            <a:rect l="l" t="t" r="r" b="b"/>
            <a:pathLst>
              <a:path w="2577465" h="2042159">
                <a:moveTo>
                  <a:pt x="2577100" y="2041832"/>
                </a:moveTo>
                <a:lnTo>
                  <a:pt x="7877" y="2041832"/>
                </a:lnTo>
                <a:lnTo>
                  <a:pt x="7167" y="2031947"/>
                </a:lnTo>
                <a:lnTo>
                  <a:pt x="4365" y="1984428"/>
                </a:lnTo>
                <a:lnTo>
                  <a:pt x="2169" y="1935514"/>
                </a:lnTo>
                <a:lnTo>
                  <a:pt x="680" y="1885327"/>
                </a:lnTo>
                <a:lnTo>
                  <a:pt x="0" y="1833993"/>
                </a:lnTo>
                <a:lnTo>
                  <a:pt x="229" y="1781635"/>
                </a:lnTo>
                <a:lnTo>
                  <a:pt x="1471" y="1728378"/>
                </a:lnTo>
                <a:lnTo>
                  <a:pt x="3826" y="1674346"/>
                </a:lnTo>
                <a:lnTo>
                  <a:pt x="7396" y="1619663"/>
                </a:lnTo>
                <a:lnTo>
                  <a:pt x="12282" y="1564453"/>
                </a:lnTo>
                <a:lnTo>
                  <a:pt x="18586" y="1508841"/>
                </a:lnTo>
                <a:lnTo>
                  <a:pt x="26410" y="1452950"/>
                </a:lnTo>
                <a:lnTo>
                  <a:pt x="35854" y="1396905"/>
                </a:lnTo>
                <a:lnTo>
                  <a:pt x="47021" y="1340831"/>
                </a:lnTo>
                <a:lnTo>
                  <a:pt x="60011" y="1284850"/>
                </a:lnTo>
                <a:lnTo>
                  <a:pt x="74927" y="1229089"/>
                </a:lnTo>
                <a:lnTo>
                  <a:pt x="91870" y="1173669"/>
                </a:lnTo>
                <a:lnTo>
                  <a:pt x="110941" y="1118717"/>
                </a:lnTo>
                <a:lnTo>
                  <a:pt x="132243" y="1064356"/>
                </a:lnTo>
                <a:lnTo>
                  <a:pt x="155876" y="1010710"/>
                </a:lnTo>
                <a:lnTo>
                  <a:pt x="181942" y="957904"/>
                </a:lnTo>
                <a:lnTo>
                  <a:pt x="210542" y="906061"/>
                </a:lnTo>
                <a:lnTo>
                  <a:pt x="241779" y="855306"/>
                </a:lnTo>
                <a:lnTo>
                  <a:pt x="283387" y="791554"/>
                </a:lnTo>
                <a:lnTo>
                  <a:pt x="322370" y="732564"/>
                </a:lnTo>
                <a:lnTo>
                  <a:pt x="359015" y="678058"/>
                </a:lnTo>
                <a:lnTo>
                  <a:pt x="393606" y="627762"/>
                </a:lnTo>
                <a:lnTo>
                  <a:pt x="426429" y="581399"/>
                </a:lnTo>
                <a:lnTo>
                  <a:pt x="457772" y="538694"/>
                </a:lnTo>
                <a:lnTo>
                  <a:pt x="487920" y="499371"/>
                </a:lnTo>
                <a:lnTo>
                  <a:pt x="517158" y="463154"/>
                </a:lnTo>
                <a:lnTo>
                  <a:pt x="545774" y="429768"/>
                </a:lnTo>
                <a:lnTo>
                  <a:pt x="574053" y="398936"/>
                </a:lnTo>
                <a:lnTo>
                  <a:pt x="602281" y="370383"/>
                </a:lnTo>
                <a:lnTo>
                  <a:pt x="630745" y="343833"/>
                </a:lnTo>
                <a:lnTo>
                  <a:pt x="659729" y="319010"/>
                </a:lnTo>
                <a:lnTo>
                  <a:pt x="720406" y="273443"/>
                </a:lnTo>
                <a:lnTo>
                  <a:pt x="752671" y="252147"/>
                </a:lnTo>
                <a:lnTo>
                  <a:pt x="786601" y="231476"/>
                </a:lnTo>
                <a:lnTo>
                  <a:pt x="822483" y="211153"/>
                </a:lnTo>
                <a:lnTo>
                  <a:pt x="860603" y="190902"/>
                </a:lnTo>
                <a:lnTo>
                  <a:pt x="901246" y="170448"/>
                </a:lnTo>
                <a:lnTo>
                  <a:pt x="944698" y="149515"/>
                </a:lnTo>
                <a:lnTo>
                  <a:pt x="991247" y="127828"/>
                </a:lnTo>
                <a:lnTo>
                  <a:pt x="1152327" y="55479"/>
                </a:lnTo>
                <a:lnTo>
                  <a:pt x="1206448" y="35502"/>
                </a:lnTo>
                <a:lnTo>
                  <a:pt x="1268016" y="20098"/>
                </a:lnTo>
                <a:lnTo>
                  <a:pt x="1336475" y="9134"/>
                </a:lnTo>
                <a:lnTo>
                  <a:pt x="1411267" y="2479"/>
                </a:lnTo>
                <a:lnTo>
                  <a:pt x="1450864" y="726"/>
                </a:lnTo>
                <a:lnTo>
                  <a:pt x="1491836" y="0"/>
                </a:lnTo>
                <a:lnTo>
                  <a:pt x="1534112" y="284"/>
                </a:lnTo>
                <a:lnTo>
                  <a:pt x="1577624" y="1564"/>
                </a:lnTo>
                <a:lnTo>
                  <a:pt x="1622301" y="3820"/>
                </a:lnTo>
                <a:lnTo>
                  <a:pt x="1668074" y="7039"/>
                </a:lnTo>
                <a:lnTo>
                  <a:pt x="1714874" y="11202"/>
                </a:lnTo>
                <a:lnTo>
                  <a:pt x="1762630" y="16293"/>
                </a:lnTo>
                <a:lnTo>
                  <a:pt x="1811273" y="22295"/>
                </a:lnTo>
                <a:lnTo>
                  <a:pt x="1860734" y="29193"/>
                </a:lnTo>
                <a:lnTo>
                  <a:pt x="1910942" y="36969"/>
                </a:lnTo>
                <a:lnTo>
                  <a:pt x="1961829" y="45607"/>
                </a:lnTo>
                <a:lnTo>
                  <a:pt x="2013324" y="55090"/>
                </a:lnTo>
                <a:lnTo>
                  <a:pt x="2065358" y="65403"/>
                </a:lnTo>
                <a:lnTo>
                  <a:pt x="2117862" y="76527"/>
                </a:lnTo>
                <a:lnTo>
                  <a:pt x="2170765" y="88448"/>
                </a:lnTo>
                <a:lnTo>
                  <a:pt x="2223998" y="101147"/>
                </a:lnTo>
                <a:lnTo>
                  <a:pt x="2277492" y="114610"/>
                </a:lnTo>
                <a:lnTo>
                  <a:pt x="2331176" y="128818"/>
                </a:lnTo>
                <a:lnTo>
                  <a:pt x="2384981" y="143756"/>
                </a:lnTo>
                <a:lnTo>
                  <a:pt x="2438838" y="159407"/>
                </a:lnTo>
                <a:lnTo>
                  <a:pt x="2492677" y="175755"/>
                </a:lnTo>
                <a:lnTo>
                  <a:pt x="2546428" y="192782"/>
                </a:lnTo>
                <a:lnTo>
                  <a:pt x="2577100" y="202906"/>
                </a:lnTo>
                <a:lnTo>
                  <a:pt x="2577100" y="2041832"/>
                </a:lnTo>
                <a:close/>
              </a:path>
            </a:pathLst>
          </a:custGeom>
          <a:solidFill>
            <a:srgbClr val="A5583C"/>
          </a:solidFill>
        </p:spPr>
        <p:txBody>
          <a:bodyPr wrap="square" lIns="0" tIns="0" rIns="0" bIns="0" rtlCol="0"/>
          <a:lstStyle/>
          <a:p>
            <a:endParaRPr/>
          </a:p>
        </p:txBody>
      </p:sp>
      <p:pic>
        <p:nvPicPr>
          <p:cNvPr id="13" name="object 13"/>
          <p:cNvPicPr/>
          <p:nvPr/>
        </p:nvPicPr>
        <p:blipFill>
          <a:blip r:embed="rId2" cstate="print"/>
          <a:stretch>
            <a:fillRect/>
          </a:stretch>
        </p:blipFill>
        <p:spPr>
          <a:xfrm>
            <a:off x="1028756" y="602964"/>
            <a:ext cx="790472" cy="852170"/>
          </a:xfrm>
          <a:prstGeom prst="rect">
            <a:avLst/>
          </a:prstGeom>
        </p:spPr>
      </p:pic>
      <p:grpSp>
        <p:nvGrpSpPr>
          <p:cNvPr id="14" name="object 14"/>
          <p:cNvGrpSpPr/>
          <p:nvPr/>
        </p:nvGrpSpPr>
        <p:grpSpPr>
          <a:xfrm>
            <a:off x="1028700" y="1"/>
            <a:ext cx="17259300" cy="9805035"/>
            <a:chOff x="1028700" y="1"/>
            <a:chExt cx="17259300" cy="9805035"/>
          </a:xfrm>
        </p:grpSpPr>
        <p:sp>
          <p:nvSpPr>
            <p:cNvPr id="15" name="object 15"/>
            <p:cNvSpPr/>
            <p:nvPr/>
          </p:nvSpPr>
          <p:spPr>
            <a:xfrm>
              <a:off x="15506909" y="1"/>
              <a:ext cx="2398395" cy="1878964"/>
            </a:xfrm>
            <a:custGeom>
              <a:avLst/>
              <a:gdLst/>
              <a:ahLst/>
              <a:cxnLst/>
              <a:rect l="l" t="t" r="r" b="b"/>
              <a:pathLst>
                <a:path w="2398394" h="1878964">
                  <a:moveTo>
                    <a:pt x="1199009" y="1878685"/>
                  </a:moveTo>
                  <a:lnTo>
                    <a:pt x="0" y="1181080"/>
                  </a:lnTo>
                  <a:lnTo>
                    <a:pt x="0" y="0"/>
                  </a:lnTo>
                  <a:lnTo>
                    <a:pt x="2398018" y="0"/>
                  </a:lnTo>
                  <a:lnTo>
                    <a:pt x="2398018" y="1181079"/>
                  </a:lnTo>
                  <a:lnTo>
                    <a:pt x="1199009" y="1878685"/>
                  </a:lnTo>
                  <a:close/>
                </a:path>
              </a:pathLst>
            </a:custGeom>
            <a:solidFill>
              <a:srgbClr val="A5583C"/>
            </a:solidFill>
          </p:spPr>
          <p:txBody>
            <a:bodyPr wrap="square" lIns="0" tIns="0" rIns="0" bIns="0" rtlCol="0"/>
            <a:lstStyle/>
            <a:p>
              <a:endParaRPr/>
            </a:p>
          </p:txBody>
        </p:sp>
        <p:sp>
          <p:nvSpPr>
            <p:cNvPr id="16" name="object 16"/>
            <p:cNvSpPr/>
            <p:nvPr/>
          </p:nvSpPr>
          <p:spPr>
            <a:xfrm>
              <a:off x="16835209" y="1426303"/>
              <a:ext cx="1452880" cy="2489835"/>
            </a:xfrm>
            <a:custGeom>
              <a:avLst/>
              <a:gdLst/>
              <a:ahLst/>
              <a:cxnLst/>
              <a:rect l="l" t="t" r="r" b="b"/>
              <a:pathLst>
                <a:path w="1452880" h="2489835">
                  <a:moveTo>
                    <a:pt x="1069719" y="2489529"/>
                  </a:moveTo>
                  <a:lnTo>
                    <a:pt x="0" y="1867147"/>
                  </a:lnTo>
                  <a:lnTo>
                    <a:pt x="0" y="622381"/>
                  </a:lnTo>
                  <a:lnTo>
                    <a:pt x="1069719" y="0"/>
                  </a:lnTo>
                  <a:lnTo>
                    <a:pt x="1452789" y="222877"/>
                  </a:lnTo>
                  <a:lnTo>
                    <a:pt x="1452789" y="2266651"/>
                  </a:lnTo>
                  <a:lnTo>
                    <a:pt x="1069719" y="2489529"/>
                  </a:lnTo>
                  <a:close/>
                </a:path>
              </a:pathLst>
            </a:custGeom>
            <a:solidFill>
              <a:srgbClr val="000000"/>
            </a:solidFill>
          </p:spPr>
          <p:txBody>
            <a:bodyPr wrap="square" lIns="0" tIns="0" rIns="0" bIns="0" rtlCol="0"/>
            <a:lstStyle/>
            <a:p>
              <a:endParaRPr/>
            </a:p>
          </p:txBody>
        </p:sp>
        <p:sp>
          <p:nvSpPr>
            <p:cNvPr id="17" name="object 17"/>
            <p:cNvSpPr/>
            <p:nvPr/>
          </p:nvSpPr>
          <p:spPr>
            <a:xfrm>
              <a:off x="16594560" y="3915831"/>
              <a:ext cx="1153160" cy="1341755"/>
            </a:xfrm>
            <a:custGeom>
              <a:avLst/>
              <a:gdLst/>
              <a:ahLst/>
              <a:cxnLst/>
              <a:rect l="l" t="t" r="r" b="b"/>
              <a:pathLst>
                <a:path w="1153159" h="1341754">
                  <a:moveTo>
                    <a:pt x="576318" y="1341250"/>
                  </a:moveTo>
                  <a:lnTo>
                    <a:pt x="0" y="1005937"/>
                  </a:lnTo>
                  <a:lnTo>
                    <a:pt x="0" y="335312"/>
                  </a:lnTo>
                  <a:lnTo>
                    <a:pt x="576318" y="0"/>
                  </a:lnTo>
                  <a:lnTo>
                    <a:pt x="1152636" y="335312"/>
                  </a:lnTo>
                  <a:lnTo>
                    <a:pt x="1152636" y="1005937"/>
                  </a:lnTo>
                  <a:lnTo>
                    <a:pt x="576318" y="1341250"/>
                  </a:lnTo>
                  <a:close/>
                </a:path>
              </a:pathLst>
            </a:custGeom>
            <a:solidFill>
              <a:srgbClr val="A5583C"/>
            </a:solidFill>
          </p:spPr>
          <p:txBody>
            <a:bodyPr wrap="square" lIns="0" tIns="0" rIns="0" bIns="0" rtlCol="0"/>
            <a:lstStyle/>
            <a:p>
              <a:endParaRPr/>
            </a:p>
          </p:txBody>
        </p:sp>
        <p:pic>
          <p:nvPicPr>
            <p:cNvPr id="18" name="object 18"/>
            <p:cNvPicPr/>
            <p:nvPr/>
          </p:nvPicPr>
          <p:blipFill>
            <a:blip r:embed="rId3" cstate="print"/>
            <a:stretch>
              <a:fillRect/>
            </a:stretch>
          </p:blipFill>
          <p:spPr>
            <a:xfrm>
              <a:off x="1028700" y="3022862"/>
              <a:ext cx="15020924" cy="6781799"/>
            </a:xfrm>
            <a:prstGeom prst="rect">
              <a:avLst/>
            </a:prstGeom>
          </p:spPr>
        </p:pic>
      </p:grpSp>
      <p:sp>
        <p:nvSpPr>
          <p:cNvPr id="19" name="object 19"/>
          <p:cNvSpPr txBox="1">
            <a:spLocks noGrp="1"/>
          </p:cNvSpPr>
          <p:nvPr>
            <p:ph type="title"/>
          </p:nvPr>
        </p:nvSpPr>
        <p:spPr>
          <a:xfrm>
            <a:off x="5109988" y="312018"/>
            <a:ext cx="4074795" cy="1092200"/>
          </a:xfrm>
          <a:prstGeom prst="rect">
            <a:avLst/>
          </a:prstGeom>
        </p:spPr>
        <p:txBody>
          <a:bodyPr vert="horz" wrap="square" lIns="0" tIns="12700" rIns="0" bIns="0" rtlCol="0">
            <a:spAutoFit/>
          </a:bodyPr>
          <a:lstStyle/>
          <a:p>
            <a:pPr marL="12700">
              <a:lnSpc>
                <a:spcPct val="100000"/>
              </a:lnSpc>
              <a:spcBef>
                <a:spcPts val="100"/>
              </a:spcBef>
            </a:pPr>
            <a:r>
              <a:rPr spc="445" dirty="0"/>
              <a:t>FOOTER</a:t>
            </a:r>
          </a:p>
        </p:txBody>
      </p:sp>
      <p:pic>
        <p:nvPicPr>
          <p:cNvPr id="20" name="object 14"/>
          <p:cNvPicPr/>
          <p:nvPr/>
        </p:nvPicPr>
        <p:blipFill>
          <a:blip r:embed="rId4" cstate="print"/>
          <a:stretch>
            <a:fillRect/>
          </a:stretch>
        </p:blipFill>
        <p:spPr>
          <a:xfrm>
            <a:off x="3733800" y="1562100"/>
            <a:ext cx="8068960" cy="66674"/>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592318" y="1810062"/>
            <a:ext cx="9040336" cy="5473699"/>
          </a:xfrm>
          <a:prstGeom prst="rect">
            <a:avLst/>
          </a:prstGeom>
        </p:spPr>
      </p:pic>
      <p:sp>
        <p:nvSpPr>
          <p:cNvPr id="3" name="object 3"/>
          <p:cNvSpPr/>
          <p:nvPr/>
        </p:nvSpPr>
        <p:spPr>
          <a:xfrm>
            <a:off x="0" y="7546864"/>
            <a:ext cx="4197985" cy="2740660"/>
          </a:xfrm>
          <a:custGeom>
            <a:avLst/>
            <a:gdLst/>
            <a:ahLst/>
            <a:cxnLst/>
            <a:rect l="l" t="t" r="r" b="b"/>
            <a:pathLst>
              <a:path w="4197985" h="2740659">
                <a:moveTo>
                  <a:pt x="4197791" y="2740134"/>
                </a:moveTo>
                <a:lnTo>
                  <a:pt x="0" y="2740134"/>
                </a:lnTo>
                <a:lnTo>
                  <a:pt x="0" y="0"/>
                </a:lnTo>
                <a:lnTo>
                  <a:pt x="144828" y="33872"/>
                </a:lnTo>
                <a:lnTo>
                  <a:pt x="305590" y="74078"/>
                </a:lnTo>
                <a:lnTo>
                  <a:pt x="467080" y="117154"/>
                </a:lnTo>
                <a:lnTo>
                  <a:pt x="628956" y="163018"/>
                </a:lnTo>
                <a:lnTo>
                  <a:pt x="790874" y="211589"/>
                </a:lnTo>
                <a:lnTo>
                  <a:pt x="952493" y="262785"/>
                </a:lnTo>
                <a:lnTo>
                  <a:pt x="1113468" y="316525"/>
                </a:lnTo>
                <a:lnTo>
                  <a:pt x="1273457" y="372727"/>
                </a:lnTo>
                <a:lnTo>
                  <a:pt x="1432118" y="431309"/>
                </a:lnTo>
                <a:lnTo>
                  <a:pt x="1589107" y="492191"/>
                </a:lnTo>
                <a:lnTo>
                  <a:pt x="1744081" y="555291"/>
                </a:lnTo>
                <a:lnTo>
                  <a:pt x="1846109" y="598549"/>
                </a:lnTo>
                <a:lnTo>
                  <a:pt x="1946987" y="642733"/>
                </a:lnTo>
                <a:lnTo>
                  <a:pt x="2046615" y="687818"/>
                </a:lnTo>
                <a:lnTo>
                  <a:pt x="2144890" y="733780"/>
                </a:lnTo>
                <a:lnTo>
                  <a:pt x="2241711" y="780595"/>
                </a:lnTo>
                <a:lnTo>
                  <a:pt x="2336976" y="828238"/>
                </a:lnTo>
                <a:lnTo>
                  <a:pt x="2430584" y="876686"/>
                </a:lnTo>
                <a:lnTo>
                  <a:pt x="2522432" y="925915"/>
                </a:lnTo>
                <a:lnTo>
                  <a:pt x="2567666" y="950815"/>
                </a:lnTo>
                <a:lnTo>
                  <a:pt x="2612421" y="975900"/>
                </a:lnTo>
                <a:lnTo>
                  <a:pt x="2656686" y="1001169"/>
                </a:lnTo>
                <a:lnTo>
                  <a:pt x="2700447" y="1026617"/>
                </a:lnTo>
                <a:lnTo>
                  <a:pt x="2743693" y="1052243"/>
                </a:lnTo>
                <a:lnTo>
                  <a:pt x="2786410" y="1078043"/>
                </a:lnTo>
                <a:lnTo>
                  <a:pt x="2828586" y="1104013"/>
                </a:lnTo>
                <a:lnTo>
                  <a:pt x="2870207" y="1130152"/>
                </a:lnTo>
                <a:lnTo>
                  <a:pt x="2911262" y="1156456"/>
                </a:lnTo>
                <a:lnTo>
                  <a:pt x="2951738" y="1182921"/>
                </a:lnTo>
                <a:lnTo>
                  <a:pt x="2991621" y="1209546"/>
                </a:lnTo>
                <a:lnTo>
                  <a:pt x="3030900" y="1236326"/>
                </a:lnTo>
                <a:lnTo>
                  <a:pt x="3069561" y="1263259"/>
                </a:lnTo>
                <a:lnTo>
                  <a:pt x="3107592" y="1290342"/>
                </a:lnTo>
                <a:lnTo>
                  <a:pt x="3144980" y="1317572"/>
                </a:lnTo>
                <a:lnTo>
                  <a:pt x="3181712" y="1344946"/>
                </a:lnTo>
                <a:lnTo>
                  <a:pt x="3217776" y="1372460"/>
                </a:lnTo>
                <a:lnTo>
                  <a:pt x="3253159" y="1400112"/>
                </a:lnTo>
                <a:lnTo>
                  <a:pt x="3287849" y="1427899"/>
                </a:lnTo>
                <a:lnTo>
                  <a:pt x="3321832" y="1455818"/>
                </a:lnTo>
                <a:lnTo>
                  <a:pt x="3355096" y="1483866"/>
                </a:lnTo>
                <a:lnTo>
                  <a:pt x="3387628" y="1512039"/>
                </a:lnTo>
                <a:lnTo>
                  <a:pt x="3419415" y="1540335"/>
                </a:lnTo>
                <a:lnTo>
                  <a:pt x="3450445" y="1568750"/>
                </a:lnTo>
                <a:lnTo>
                  <a:pt x="3480706" y="1597283"/>
                </a:lnTo>
                <a:lnTo>
                  <a:pt x="3510184" y="1625929"/>
                </a:lnTo>
                <a:lnTo>
                  <a:pt x="3538866" y="1654685"/>
                </a:lnTo>
                <a:lnTo>
                  <a:pt x="3566741" y="1683549"/>
                </a:lnTo>
                <a:lnTo>
                  <a:pt x="3593794" y="1712518"/>
                </a:lnTo>
                <a:lnTo>
                  <a:pt x="3620015" y="1741589"/>
                </a:lnTo>
                <a:lnTo>
                  <a:pt x="3645389" y="1770757"/>
                </a:lnTo>
                <a:lnTo>
                  <a:pt x="3669905" y="1800022"/>
                </a:lnTo>
                <a:lnTo>
                  <a:pt x="3716308" y="1858825"/>
                </a:lnTo>
                <a:lnTo>
                  <a:pt x="3759125" y="1917975"/>
                </a:lnTo>
                <a:lnTo>
                  <a:pt x="3798252" y="1977446"/>
                </a:lnTo>
                <a:lnTo>
                  <a:pt x="3846869" y="2059211"/>
                </a:lnTo>
                <a:lnTo>
                  <a:pt x="3876648" y="2110735"/>
                </a:lnTo>
                <a:lnTo>
                  <a:pt x="3905737" y="2161877"/>
                </a:lnTo>
                <a:lnTo>
                  <a:pt x="3934140" y="2212645"/>
                </a:lnTo>
                <a:lnTo>
                  <a:pt x="3961858" y="2263049"/>
                </a:lnTo>
                <a:lnTo>
                  <a:pt x="3988894" y="2313101"/>
                </a:lnTo>
                <a:lnTo>
                  <a:pt x="4015250" y="2362809"/>
                </a:lnTo>
                <a:lnTo>
                  <a:pt x="4040927" y="2412183"/>
                </a:lnTo>
                <a:lnTo>
                  <a:pt x="4065928" y="2461233"/>
                </a:lnTo>
                <a:lnTo>
                  <a:pt x="4090254" y="2509970"/>
                </a:lnTo>
                <a:lnTo>
                  <a:pt x="4113909" y="2558402"/>
                </a:lnTo>
                <a:lnTo>
                  <a:pt x="4136894" y="2606539"/>
                </a:lnTo>
                <a:lnTo>
                  <a:pt x="4159211" y="2654393"/>
                </a:lnTo>
                <a:lnTo>
                  <a:pt x="4180862" y="2701971"/>
                </a:lnTo>
                <a:lnTo>
                  <a:pt x="4197791" y="2740134"/>
                </a:lnTo>
                <a:close/>
              </a:path>
            </a:pathLst>
          </a:custGeom>
          <a:solidFill>
            <a:srgbClr val="A5583C">
              <a:alpha val="66668"/>
            </a:srgbClr>
          </a:solidFill>
        </p:spPr>
        <p:txBody>
          <a:bodyPr wrap="square" lIns="0" tIns="0" rIns="0" bIns="0" rtlCol="0"/>
          <a:lstStyle/>
          <a:p>
            <a:endParaRPr/>
          </a:p>
        </p:txBody>
      </p:sp>
      <p:sp>
        <p:nvSpPr>
          <p:cNvPr id="4" name="object 4"/>
          <p:cNvSpPr txBox="1">
            <a:spLocks noGrp="1"/>
          </p:cNvSpPr>
          <p:nvPr>
            <p:ph type="title"/>
          </p:nvPr>
        </p:nvSpPr>
        <p:spPr>
          <a:xfrm>
            <a:off x="6573647" y="3382346"/>
            <a:ext cx="4794250" cy="2816225"/>
          </a:xfrm>
          <a:prstGeom prst="rect">
            <a:avLst/>
          </a:prstGeom>
        </p:spPr>
        <p:txBody>
          <a:bodyPr vert="horz" wrap="square" lIns="0" tIns="268605" rIns="0" bIns="0" rtlCol="0">
            <a:spAutoFit/>
          </a:bodyPr>
          <a:lstStyle/>
          <a:p>
            <a:pPr marL="678180" marR="5080" indent="-666115">
              <a:lnSpc>
                <a:spcPts val="9980"/>
              </a:lnSpc>
              <a:spcBef>
                <a:spcPts val="2115"/>
              </a:spcBef>
            </a:pPr>
            <a:r>
              <a:rPr sz="10000" b="1" spc="-865" dirty="0">
                <a:latin typeface="Verdana"/>
                <a:cs typeface="Verdana"/>
              </a:rPr>
              <a:t>T</a:t>
            </a:r>
            <a:r>
              <a:rPr sz="10000" b="1" spc="-760" dirty="0">
                <a:latin typeface="Verdana"/>
                <a:cs typeface="Verdana"/>
              </a:rPr>
              <a:t>H</a:t>
            </a:r>
            <a:r>
              <a:rPr sz="10000" b="1" spc="70" dirty="0">
                <a:latin typeface="Verdana"/>
                <a:cs typeface="Verdana"/>
              </a:rPr>
              <a:t>A</a:t>
            </a:r>
            <a:r>
              <a:rPr sz="10000" b="1" spc="-215" dirty="0">
                <a:latin typeface="Verdana"/>
                <a:cs typeface="Verdana"/>
              </a:rPr>
              <a:t>N</a:t>
            </a:r>
            <a:r>
              <a:rPr sz="10000" b="1" spc="100" dirty="0">
                <a:latin typeface="Verdana"/>
                <a:cs typeface="Verdana"/>
              </a:rPr>
              <a:t>K  </a:t>
            </a:r>
            <a:r>
              <a:rPr sz="10000" b="1" spc="-15" dirty="0">
                <a:latin typeface="Verdana"/>
                <a:cs typeface="Verdana"/>
              </a:rPr>
              <a:t>Y</a:t>
            </a:r>
            <a:r>
              <a:rPr sz="10000" b="1" spc="260" dirty="0">
                <a:latin typeface="Verdana"/>
                <a:cs typeface="Verdana"/>
              </a:rPr>
              <a:t>O</a:t>
            </a:r>
            <a:r>
              <a:rPr sz="10000" b="1" spc="-685" dirty="0">
                <a:latin typeface="Verdana"/>
                <a:cs typeface="Verdana"/>
              </a:rPr>
              <a:t>U</a:t>
            </a:r>
            <a:r>
              <a:rPr sz="10000" b="1" spc="-690" dirty="0">
                <a:latin typeface="Verdana"/>
                <a:cs typeface="Verdana"/>
              </a:rPr>
              <a:t> </a:t>
            </a:r>
            <a:r>
              <a:rPr sz="10000" b="1" spc="-535" dirty="0">
                <a:latin typeface="Verdana"/>
                <a:cs typeface="Verdana"/>
              </a:rPr>
              <a:t>!</a:t>
            </a:r>
            <a:endParaRPr sz="10000">
              <a:latin typeface="Verdana"/>
              <a:cs typeface="Verdana"/>
            </a:endParaRPr>
          </a:p>
        </p:txBody>
      </p:sp>
      <p:grpSp>
        <p:nvGrpSpPr>
          <p:cNvPr id="5" name="object 5"/>
          <p:cNvGrpSpPr/>
          <p:nvPr/>
        </p:nvGrpSpPr>
        <p:grpSpPr>
          <a:xfrm>
            <a:off x="15522881" y="2314884"/>
            <a:ext cx="2765425" cy="7660005"/>
            <a:chOff x="15522881" y="2314884"/>
            <a:chExt cx="2765425" cy="7660005"/>
          </a:xfrm>
        </p:grpSpPr>
        <p:sp>
          <p:nvSpPr>
            <p:cNvPr id="6" name="object 6"/>
            <p:cNvSpPr/>
            <p:nvPr/>
          </p:nvSpPr>
          <p:spPr>
            <a:xfrm>
              <a:off x="16789665" y="4171622"/>
              <a:ext cx="1498600" cy="3455035"/>
            </a:xfrm>
            <a:custGeom>
              <a:avLst/>
              <a:gdLst/>
              <a:ahLst/>
              <a:cxnLst/>
              <a:rect l="l" t="t" r="r" b="b"/>
              <a:pathLst>
                <a:path w="1498600" h="3455034">
                  <a:moveTo>
                    <a:pt x="1484332" y="3454444"/>
                  </a:moveTo>
                  <a:lnTo>
                    <a:pt x="0" y="2590833"/>
                  </a:lnTo>
                  <a:lnTo>
                    <a:pt x="0" y="863611"/>
                  </a:lnTo>
                  <a:lnTo>
                    <a:pt x="1484331" y="0"/>
                  </a:lnTo>
                  <a:lnTo>
                    <a:pt x="1498334" y="8147"/>
                  </a:lnTo>
                  <a:lnTo>
                    <a:pt x="1498334" y="3446297"/>
                  </a:lnTo>
                  <a:lnTo>
                    <a:pt x="1484332" y="3454444"/>
                  </a:lnTo>
                  <a:close/>
                </a:path>
              </a:pathLst>
            </a:custGeom>
            <a:solidFill>
              <a:srgbClr val="000000"/>
            </a:solidFill>
          </p:spPr>
          <p:txBody>
            <a:bodyPr wrap="square" lIns="0" tIns="0" rIns="0" bIns="0" rtlCol="0"/>
            <a:lstStyle/>
            <a:p>
              <a:endParaRPr/>
            </a:p>
          </p:txBody>
        </p:sp>
        <p:sp>
          <p:nvSpPr>
            <p:cNvPr id="7" name="object 7"/>
            <p:cNvSpPr/>
            <p:nvPr/>
          </p:nvSpPr>
          <p:spPr>
            <a:xfrm>
              <a:off x="15775763" y="2314891"/>
              <a:ext cx="2028189" cy="6534150"/>
            </a:xfrm>
            <a:custGeom>
              <a:avLst/>
              <a:gdLst/>
              <a:ahLst/>
              <a:cxnLst/>
              <a:rect l="l" t="t" r="r" b="b"/>
              <a:pathLst>
                <a:path w="2028190" h="6534150">
                  <a:moveTo>
                    <a:pt x="1759889" y="5231587"/>
                  </a:moveTo>
                  <a:lnTo>
                    <a:pt x="1013891" y="4797552"/>
                  </a:lnTo>
                  <a:lnTo>
                    <a:pt x="267893" y="5231587"/>
                  </a:lnTo>
                  <a:lnTo>
                    <a:pt x="267893" y="6099657"/>
                  </a:lnTo>
                  <a:lnTo>
                    <a:pt x="1013891" y="6533693"/>
                  </a:lnTo>
                  <a:lnTo>
                    <a:pt x="1759889" y="6099657"/>
                  </a:lnTo>
                  <a:lnTo>
                    <a:pt x="1759889" y="5231587"/>
                  </a:lnTo>
                  <a:close/>
                </a:path>
                <a:path w="2028190" h="6534150">
                  <a:moveTo>
                    <a:pt x="2027796" y="589902"/>
                  </a:moveTo>
                  <a:lnTo>
                    <a:pt x="1013891" y="0"/>
                  </a:lnTo>
                  <a:lnTo>
                    <a:pt x="0" y="589902"/>
                  </a:lnTo>
                  <a:lnTo>
                    <a:pt x="0" y="1769719"/>
                  </a:lnTo>
                  <a:lnTo>
                    <a:pt x="1013904" y="2359622"/>
                  </a:lnTo>
                  <a:lnTo>
                    <a:pt x="2027796" y="1769719"/>
                  </a:lnTo>
                  <a:lnTo>
                    <a:pt x="2027796" y="589902"/>
                  </a:lnTo>
                  <a:close/>
                </a:path>
              </a:pathLst>
            </a:custGeom>
            <a:solidFill>
              <a:srgbClr val="A5583C"/>
            </a:solidFill>
          </p:spPr>
          <p:txBody>
            <a:bodyPr wrap="square" lIns="0" tIns="0" rIns="0" bIns="0" rtlCol="0"/>
            <a:lstStyle/>
            <a:p>
              <a:endParaRPr/>
            </a:p>
          </p:txBody>
        </p:sp>
        <p:sp>
          <p:nvSpPr>
            <p:cNvPr id="8" name="object 8"/>
            <p:cNvSpPr/>
            <p:nvPr/>
          </p:nvSpPr>
          <p:spPr>
            <a:xfrm>
              <a:off x="15522881" y="8762851"/>
              <a:ext cx="1042035" cy="1212215"/>
            </a:xfrm>
            <a:custGeom>
              <a:avLst/>
              <a:gdLst/>
              <a:ahLst/>
              <a:cxnLst/>
              <a:rect l="l" t="t" r="r" b="b"/>
              <a:pathLst>
                <a:path w="1042034" h="1212215">
                  <a:moveTo>
                    <a:pt x="520784" y="1212009"/>
                  </a:moveTo>
                  <a:lnTo>
                    <a:pt x="0" y="909007"/>
                  </a:lnTo>
                  <a:lnTo>
                    <a:pt x="0" y="303001"/>
                  </a:lnTo>
                  <a:lnTo>
                    <a:pt x="520783" y="0"/>
                  </a:lnTo>
                  <a:lnTo>
                    <a:pt x="1041567" y="303001"/>
                  </a:lnTo>
                  <a:lnTo>
                    <a:pt x="1041567" y="909007"/>
                  </a:lnTo>
                  <a:lnTo>
                    <a:pt x="520784" y="1212009"/>
                  </a:lnTo>
                  <a:close/>
                </a:path>
              </a:pathLst>
            </a:custGeom>
            <a:solidFill>
              <a:srgbClr val="000000"/>
            </a:solidFill>
          </p:spPr>
          <p:txBody>
            <a:bodyPr wrap="square" lIns="0" tIns="0" rIns="0" bIns="0" rtlCol="0"/>
            <a:lstStyle/>
            <a:p>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294235"/>
            <a:ext cx="1158240" cy="3281679"/>
          </a:xfrm>
          <a:custGeom>
            <a:avLst/>
            <a:gdLst/>
            <a:ahLst/>
            <a:cxnLst/>
            <a:rect l="l" t="t" r="r" b="b"/>
            <a:pathLst>
              <a:path w="1158240" h="3281679">
                <a:moveTo>
                  <a:pt x="0" y="3281238"/>
                </a:moveTo>
                <a:lnTo>
                  <a:pt x="0" y="0"/>
                </a:lnTo>
                <a:lnTo>
                  <a:pt x="43801" y="18954"/>
                </a:lnTo>
                <a:lnTo>
                  <a:pt x="93630" y="41356"/>
                </a:lnTo>
                <a:lnTo>
                  <a:pt x="142674" y="64273"/>
                </a:lnTo>
                <a:lnTo>
                  <a:pt x="190864" y="87688"/>
                </a:lnTo>
                <a:lnTo>
                  <a:pt x="238131" y="111584"/>
                </a:lnTo>
                <a:lnTo>
                  <a:pt x="284406" y="135945"/>
                </a:lnTo>
                <a:lnTo>
                  <a:pt x="329617" y="160754"/>
                </a:lnTo>
                <a:lnTo>
                  <a:pt x="373697" y="185995"/>
                </a:lnTo>
                <a:lnTo>
                  <a:pt x="416574" y="211651"/>
                </a:lnTo>
                <a:lnTo>
                  <a:pt x="458181" y="237706"/>
                </a:lnTo>
                <a:lnTo>
                  <a:pt x="498446" y="264143"/>
                </a:lnTo>
                <a:lnTo>
                  <a:pt x="537300" y="290945"/>
                </a:lnTo>
                <a:lnTo>
                  <a:pt x="574674" y="318097"/>
                </a:lnTo>
                <a:lnTo>
                  <a:pt x="610499" y="345581"/>
                </a:lnTo>
                <a:lnTo>
                  <a:pt x="644703" y="373381"/>
                </a:lnTo>
                <a:lnTo>
                  <a:pt x="677219" y="401480"/>
                </a:lnTo>
                <a:lnTo>
                  <a:pt x="707975" y="429862"/>
                </a:lnTo>
                <a:lnTo>
                  <a:pt x="736903" y="458511"/>
                </a:lnTo>
                <a:lnTo>
                  <a:pt x="763933" y="487409"/>
                </a:lnTo>
                <a:lnTo>
                  <a:pt x="788996" y="516540"/>
                </a:lnTo>
                <a:lnTo>
                  <a:pt x="832938" y="575436"/>
                </a:lnTo>
                <a:lnTo>
                  <a:pt x="881598" y="656675"/>
                </a:lnTo>
                <a:lnTo>
                  <a:pt x="909910" y="707295"/>
                </a:lnTo>
                <a:lnTo>
                  <a:pt x="936625" y="757082"/>
                </a:lnTo>
                <a:lnTo>
                  <a:pt x="961756" y="806091"/>
                </a:lnTo>
                <a:lnTo>
                  <a:pt x="985314" y="854374"/>
                </a:lnTo>
                <a:lnTo>
                  <a:pt x="1007311" y="901987"/>
                </a:lnTo>
                <a:lnTo>
                  <a:pt x="1027757" y="948981"/>
                </a:lnTo>
                <a:lnTo>
                  <a:pt x="1046665" y="995413"/>
                </a:lnTo>
                <a:lnTo>
                  <a:pt x="1064045" y="1041334"/>
                </a:lnTo>
                <a:lnTo>
                  <a:pt x="1079910" y="1086800"/>
                </a:lnTo>
                <a:lnTo>
                  <a:pt x="1094270" y="1131863"/>
                </a:lnTo>
                <a:lnTo>
                  <a:pt x="1107137" y="1176579"/>
                </a:lnTo>
                <a:lnTo>
                  <a:pt x="1118523" y="1221000"/>
                </a:lnTo>
                <a:lnTo>
                  <a:pt x="1128438" y="1265181"/>
                </a:lnTo>
                <a:lnTo>
                  <a:pt x="1136895" y="1309175"/>
                </a:lnTo>
                <a:lnTo>
                  <a:pt x="1143904" y="1353036"/>
                </a:lnTo>
                <a:lnTo>
                  <a:pt x="1149478" y="1396818"/>
                </a:lnTo>
                <a:lnTo>
                  <a:pt x="1153627" y="1440576"/>
                </a:lnTo>
                <a:lnTo>
                  <a:pt x="1156363" y="1484362"/>
                </a:lnTo>
                <a:lnTo>
                  <a:pt x="1157698" y="1528230"/>
                </a:lnTo>
                <a:lnTo>
                  <a:pt x="1157642" y="1572236"/>
                </a:lnTo>
                <a:lnTo>
                  <a:pt x="1156208" y="1616431"/>
                </a:lnTo>
                <a:lnTo>
                  <a:pt x="1153407" y="1660871"/>
                </a:lnTo>
                <a:lnTo>
                  <a:pt x="1149249" y="1705608"/>
                </a:lnTo>
                <a:lnTo>
                  <a:pt x="1143748" y="1750698"/>
                </a:lnTo>
                <a:lnTo>
                  <a:pt x="1136913" y="1796193"/>
                </a:lnTo>
                <a:lnTo>
                  <a:pt x="1128757" y="1842148"/>
                </a:lnTo>
                <a:lnTo>
                  <a:pt x="1119290" y="1888616"/>
                </a:lnTo>
                <a:lnTo>
                  <a:pt x="1108525" y="1935652"/>
                </a:lnTo>
                <a:lnTo>
                  <a:pt x="1096473" y="1983308"/>
                </a:lnTo>
                <a:lnTo>
                  <a:pt x="1083145" y="2031640"/>
                </a:lnTo>
                <a:lnTo>
                  <a:pt x="1068552" y="2080700"/>
                </a:lnTo>
                <a:lnTo>
                  <a:pt x="1052707" y="2130543"/>
                </a:lnTo>
                <a:lnTo>
                  <a:pt x="1035620" y="2181223"/>
                </a:lnTo>
                <a:lnTo>
                  <a:pt x="1017303" y="2232793"/>
                </a:lnTo>
                <a:lnTo>
                  <a:pt x="999193" y="2280369"/>
                </a:lnTo>
                <a:lnTo>
                  <a:pt x="979754" y="2327233"/>
                </a:lnTo>
                <a:lnTo>
                  <a:pt x="959023" y="2373364"/>
                </a:lnTo>
                <a:lnTo>
                  <a:pt x="937035" y="2418741"/>
                </a:lnTo>
                <a:lnTo>
                  <a:pt x="913824" y="2463343"/>
                </a:lnTo>
                <a:lnTo>
                  <a:pt x="889427" y="2507149"/>
                </a:lnTo>
                <a:lnTo>
                  <a:pt x="863880" y="2550138"/>
                </a:lnTo>
                <a:lnTo>
                  <a:pt x="837216" y="2592288"/>
                </a:lnTo>
                <a:lnTo>
                  <a:pt x="809473" y="2633580"/>
                </a:lnTo>
                <a:lnTo>
                  <a:pt x="780685" y="2673992"/>
                </a:lnTo>
                <a:lnTo>
                  <a:pt x="750889" y="2713503"/>
                </a:lnTo>
                <a:lnTo>
                  <a:pt x="720118" y="2752091"/>
                </a:lnTo>
                <a:lnTo>
                  <a:pt x="688410" y="2789737"/>
                </a:lnTo>
                <a:lnTo>
                  <a:pt x="655799" y="2826419"/>
                </a:lnTo>
                <a:lnTo>
                  <a:pt x="622320" y="2862115"/>
                </a:lnTo>
                <a:lnTo>
                  <a:pt x="588011" y="2896806"/>
                </a:lnTo>
                <a:lnTo>
                  <a:pt x="552905" y="2930469"/>
                </a:lnTo>
                <a:lnTo>
                  <a:pt x="517038" y="2963085"/>
                </a:lnTo>
                <a:lnTo>
                  <a:pt x="480446" y="2994632"/>
                </a:lnTo>
                <a:lnTo>
                  <a:pt x="443164" y="3025088"/>
                </a:lnTo>
                <a:lnTo>
                  <a:pt x="405228" y="3054434"/>
                </a:lnTo>
                <a:lnTo>
                  <a:pt x="366673" y="3082648"/>
                </a:lnTo>
                <a:lnTo>
                  <a:pt x="327535" y="3109708"/>
                </a:lnTo>
                <a:lnTo>
                  <a:pt x="287849" y="3135595"/>
                </a:lnTo>
                <a:lnTo>
                  <a:pt x="247651" y="3160287"/>
                </a:lnTo>
                <a:lnTo>
                  <a:pt x="206975" y="3183763"/>
                </a:lnTo>
                <a:lnTo>
                  <a:pt x="165859" y="3206001"/>
                </a:lnTo>
                <a:lnTo>
                  <a:pt x="124336" y="3226982"/>
                </a:lnTo>
                <a:lnTo>
                  <a:pt x="82443" y="3246684"/>
                </a:lnTo>
                <a:lnTo>
                  <a:pt x="40215" y="3265086"/>
                </a:lnTo>
                <a:lnTo>
                  <a:pt x="0" y="3281238"/>
                </a:lnTo>
                <a:close/>
              </a:path>
            </a:pathLst>
          </a:custGeom>
          <a:solidFill>
            <a:srgbClr val="A5583C"/>
          </a:solidFill>
        </p:spPr>
        <p:txBody>
          <a:bodyPr wrap="square" lIns="0" tIns="0" rIns="0" bIns="0" rtlCol="0"/>
          <a:lstStyle/>
          <a:p>
            <a:endParaRPr/>
          </a:p>
        </p:txBody>
      </p:sp>
      <p:sp>
        <p:nvSpPr>
          <p:cNvPr id="4" name="object 4"/>
          <p:cNvSpPr txBox="1">
            <a:spLocks noGrp="1"/>
          </p:cNvSpPr>
          <p:nvPr>
            <p:ph type="title"/>
          </p:nvPr>
        </p:nvSpPr>
        <p:spPr>
          <a:xfrm>
            <a:off x="4881197" y="686153"/>
            <a:ext cx="7465059" cy="1049655"/>
          </a:xfrm>
          <a:prstGeom prst="rect">
            <a:avLst/>
          </a:prstGeom>
        </p:spPr>
        <p:txBody>
          <a:bodyPr vert="horz" wrap="square" lIns="0" tIns="14604" rIns="0" bIns="0" rtlCol="0">
            <a:spAutoFit/>
          </a:bodyPr>
          <a:lstStyle/>
          <a:p>
            <a:pPr marL="12700">
              <a:lnSpc>
                <a:spcPct val="100000"/>
              </a:lnSpc>
              <a:spcBef>
                <a:spcPts val="114"/>
              </a:spcBef>
            </a:pPr>
            <a:r>
              <a:rPr sz="6700" spc="595" dirty="0"/>
              <a:t>INTRODUCTION</a:t>
            </a:r>
            <a:endParaRPr sz="6700"/>
          </a:p>
        </p:txBody>
      </p:sp>
      <p:sp>
        <p:nvSpPr>
          <p:cNvPr id="5" name="object 5"/>
          <p:cNvSpPr txBox="1"/>
          <p:nvPr/>
        </p:nvSpPr>
        <p:spPr>
          <a:xfrm>
            <a:off x="762000" y="2705100"/>
            <a:ext cx="15950281" cy="9684318"/>
          </a:xfrm>
          <a:prstGeom prst="rect">
            <a:avLst/>
          </a:prstGeom>
        </p:spPr>
        <p:txBody>
          <a:bodyPr vert="horz" wrap="square" lIns="0" tIns="12065" rIns="0" bIns="0" rtlCol="0">
            <a:spAutoFit/>
          </a:bodyPr>
          <a:lstStyle/>
          <a:p>
            <a:pPr marL="1409065" marR="944244" indent="-457200" algn="just">
              <a:lnSpc>
                <a:spcPct val="115700"/>
              </a:lnSpc>
              <a:spcBef>
                <a:spcPts val="95"/>
              </a:spcBef>
              <a:buFont typeface="Wingdings" panose="05000000000000000000" pitchFamily="2" charset="2"/>
              <a:buChar char="Ø"/>
            </a:pPr>
            <a:r>
              <a:rPr lang="en-US" sz="3350" b="1" spc="130" dirty="0">
                <a:solidFill>
                  <a:srgbClr val="A5583C"/>
                </a:solidFill>
                <a:latin typeface="Roboto"/>
                <a:cs typeface="Roboto"/>
              </a:rPr>
              <a:t>Our</a:t>
            </a:r>
            <a:r>
              <a:rPr lang="en-US" sz="3350" b="1" spc="340" dirty="0">
                <a:solidFill>
                  <a:srgbClr val="A5583C"/>
                </a:solidFill>
                <a:latin typeface="Roboto"/>
                <a:cs typeface="Roboto"/>
              </a:rPr>
              <a:t> </a:t>
            </a:r>
            <a:r>
              <a:rPr lang="en-US" sz="3350" b="1" spc="155" dirty="0">
                <a:solidFill>
                  <a:srgbClr val="A5583C"/>
                </a:solidFill>
                <a:latin typeface="Roboto"/>
                <a:cs typeface="Roboto"/>
              </a:rPr>
              <a:t>project</a:t>
            </a:r>
            <a:r>
              <a:rPr lang="en-US" sz="3350" b="1" spc="345" dirty="0">
                <a:solidFill>
                  <a:srgbClr val="A5583C"/>
                </a:solidFill>
                <a:latin typeface="Roboto"/>
                <a:cs typeface="Roboto"/>
              </a:rPr>
              <a:t> </a:t>
            </a:r>
            <a:r>
              <a:rPr lang="en-US" sz="3350" b="1" spc="145" dirty="0">
                <a:solidFill>
                  <a:srgbClr val="A5583C"/>
                </a:solidFill>
                <a:latin typeface="Roboto"/>
                <a:cs typeface="Roboto"/>
              </a:rPr>
              <a:t>basically</a:t>
            </a:r>
            <a:r>
              <a:rPr lang="en-US" sz="3350" b="1" spc="345" dirty="0">
                <a:solidFill>
                  <a:srgbClr val="A5583C"/>
                </a:solidFill>
                <a:latin typeface="Roboto"/>
                <a:cs typeface="Roboto"/>
              </a:rPr>
              <a:t> </a:t>
            </a:r>
            <a:r>
              <a:rPr lang="en-US" sz="3350" b="1" spc="165" dirty="0">
                <a:solidFill>
                  <a:srgbClr val="A5583C"/>
                </a:solidFill>
                <a:latin typeface="Roboto"/>
                <a:cs typeface="Roboto"/>
              </a:rPr>
              <a:t>created</a:t>
            </a:r>
            <a:r>
              <a:rPr lang="en-US" sz="3350" b="1" spc="340" dirty="0">
                <a:solidFill>
                  <a:srgbClr val="A5583C"/>
                </a:solidFill>
                <a:latin typeface="Roboto"/>
                <a:cs typeface="Roboto"/>
              </a:rPr>
              <a:t> </a:t>
            </a:r>
            <a:r>
              <a:rPr lang="en-US" sz="3350" b="1" spc="140" dirty="0">
                <a:solidFill>
                  <a:srgbClr val="A5583C"/>
                </a:solidFill>
                <a:latin typeface="Roboto"/>
                <a:cs typeface="Roboto"/>
              </a:rPr>
              <a:t>for</a:t>
            </a:r>
            <a:r>
              <a:rPr lang="en-US" sz="3350" b="1" spc="345" dirty="0">
                <a:solidFill>
                  <a:srgbClr val="A5583C"/>
                </a:solidFill>
                <a:latin typeface="Roboto"/>
                <a:cs typeface="Roboto"/>
              </a:rPr>
              <a:t> </a:t>
            </a:r>
            <a:r>
              <a:rPr lang="en-US" sz="3350" b="1" spc="155" dirty="0">
                <a:solidFill>
                  <a:srgbClr val="A5583C"/>
                </a:solidFill>
                <a:latin typeface="Roboto"/>
                <a:cs typeface="Roboto"/>
              </a:rPr>
              <a:t>manage</a:t>
            </a:r>
            <a:r>
              <a:rPr lang="en-US" sz="3350" b="1" spc="345" dirty="0">
                <a:solidFill>
                  <a:srgbClr val="A5583C"/>
                </a:solidFill>
                <a:latin typeface="Roboto"/>
                <a:cs typeface="Roboto"/>
              </a:rPr>
              <a:t> </a:t>
            </a:r>
            <a:r>
              <a:rPr lang="en-US" sz="3350" b="1" spc="140" dirty="0">
                <a:solidFill>
                  <a:srgbClr val="A5583C"/>
                </a:solidFill>
                <a:latin typeface="Roboto"/>
                <a:cs typeface="Roboto"/>
              </a:rPr>
              <a:t>sell</a:t>
            </a:r>
            <a:r>
              <a:rPr lang="en-US" sz="3350" b="1" spc="340" dirty="0">
                <a:solidFill>
                  <a:srgbClr val="A5583C"/>
                </a:solidFill>
                <a:latin typeface="Roboto"/>
                <a:cs typeface="Roboto"/>
              </a:rPr>
              <a:t> </a:t>
            </a:r>
            <a:r>
              <a:rPr lang="en-US" sz="3350" b="1" spc="110" dirty="0">
                <a:solidFill>
                  <a:srgbClr val="A5583C"/>
                </a:solidFill>
                <a:latin typeface="Roboto"/>
                <a:cs typeface="Roboto"/>
              </a:rPr>
              <a:t>and</a:t>
            </a:r>
            <a:r>
              <a:rPr lang="en-US" sz="3350" b="1" spc="345" dirty="0">
                <a:solidFill>
                  <a:srgbClr val="A5583C"/>
                </a:solidFill>
                <a:latin typeface="Roboto"/>
                <a:cs typeface="Roboto"/>
              </a:rPr>
              <a:t> </a:t>
            </a:r>
            <a:r>
              <a:rPr lang="en-US" sz="3350" b="1" spc="160" dirty="0">
                <a:solidFill>
                  <a:srgbClr val="A5583C"/>
                </a:solidFill>
                <a:latin typeface="Roboto"/>
                <a:cs typeface="Roboto"/>
              </a:rPr>
              <a:t>purchase</a:t>
            </a:r>
            <a:r>
              <a:rPr lang="en-US" sz="3350" b="1" spc="345" dirty="0">
                <a:solidFill>
                  <a:srgbClr val="A5583C"/>
                </a:solidFill>
                <a:latin typeface="Roboto"/>
                <a:cs typeface="Roboto"/>
              </a:rPr>
              <a:t> </a:t>
            </a:r>
            <a:r>
              <a:rPr lang="en-US" sz="3350" b="1" spc="120" dirty="0">
                <a:solidFill>
                  <a:srgbClr val="A5583C"/>
                </a:solidFill>
                <a:latin typeface="Roboto"/>
                <a:cs typeface="Roboto"/>
              </a:rPr>
              <a:t>the </a:t>
            </a:r>
            <a:r>
              <a:rPr lang="en-US" sz="3350" b="1" spc="-819" dirty="0">
                <a:solidFill>
                  <a:srgbClr val="A5583C"/>
                </a:solidFill>
                <a:latin typeface="Roboto"/>
                <a:cs typeface="Roboto"/>
              </a:rPr>
              <a:t> </a:t>
            </a:r>
            <a:r>
              <a:rPr lang="en-US" sz="3350" b="1" spc="150" dirty="0">
                <a:solidFill>
                  <a:srgbClr val="A5583C"/>
                </a:solidFill>
                <a:latin typeface="Roboto"/>
                <a:cs typeface="Roboto"/>
              </a:rPr>
              <a:t>products</a:t>
            </a:r>
            <a:r>
              <a:rPr lang="en-US" sz="3350" b="1" spc="335" dirty="0">
                <a:solidFill>
                  <a:srgbClr val="A5583C"/>
                </a:solidFill>
                <a:latin typeface="Roboto"/>
                <a:cs typeface="Roboto"/>
              </a:rPr>
              <a:t> </a:t>
            </a:r>
            <a:r>
              <a:rPr lang="en-US" sz="3350" b="1" spc="70" dirty="0">
                <a:solidFill>
                  <a:srgbClr val="A5583C"/>
                </a:solidFill>
                <a:latin typeface="Roboto"/>
                <a:cs typeface="Roboto"/>
              </a:rPr>
              <a:t>at</a:t>
            </a:r>
            <a:r>
              <a:rPr lang="en-US" sz="3350" b="1" spc="340" dirty="0">
                <a:solidFill>
                  <a:srgbClr val="A5583C"/>
                </a:solidFill>
                <a:latin typeface="Roboto"/>
                <a:cs typeface="Roboto"/>
              </a:rPr>
              <a:t> </a:t>
            </a:r>
            <a:r>
              <a:rPr lang="en-US" sz="3350" b="1" spc="85" dirty="0">
                <a:solidFill>
                  <a:srgbClr val="A5583C"/>
                </a:solidFill>
                <a:latin typeface="Roboto"/>
                <a:cs typeface="Roboto"/>
              </a:rPr>
              <a:t>on</a:t>
            </a:r>
            <a:r>
              <a:rPr lang="en-US" sz="3350" b="1" spc="340" dirty="0">
                <a:solidFill>
                  <a:srgbClr val="A5583C"/>
                </a:solidFill>
                <a:latin typeface="Roboto"/>
                <a:cs typeface="Roboto"/>
              </a:rPr>
              <a:t> </a:t>
            </a:r>
            <a:r>
              <a:rPr lang="en-US" sz="3350" b="1" spc="120" dirty="0">
                <a:solidFill>
                  <a:srgbClr val="A5583C"/>
                </a:solidFill>
                <a:latin typeface="Roboto"/>
                <a:cs typeface="Roboto"/>
              </a:rPr>
              <a:t>the</a:t>
            </a:r>
            <a:r>
              <a:rPr lang="en-US" sz="3350" b="1" spc="340" dirty="0">
                <a:solidFill>
                  <a:srgbClr val="A5583C"/>
                </a:solidFill>
                <a:latin typeface="Roboto"/>
                <a:cs typeface="Roboto"/>
              </a:rPr>
              <a:t> </a:t>
            </a:r>
            <a:r>
              <a:rPr lang="en-US" sz="3350" b="1" spc="130" dirty="0">
                <a:solidFill>
                  <a:srgbClr val="A5583C"/>
                </a:solidFill>
                <a:latin typeface="Roboto"/>
                <a:cs typeface="Roboto"/>
              </a:rPr>
              <a:t>one</a:t>
            </a:r>
            <a:r>
              <a:rPr lang="en-US" sz="3350" b="1" spc="340" dirty="0">
                <a:solidFill>
                  <a:srgbClr val="A5583C"/>
                </a:solidFill>
                <a:latin typeface="Roboto"/>
                <a:cs typeface="Roboto"/>
              </a:rPr>
              <a:t> </a:t>
            </a:r>
            <a:r>
              <a:rPr lang="en-US" sz="3350" b="1" spc="155" dirty="0">
                <a:solidFill>
                  <a:srgbClr val="A5583C"/>
                </a:solidFill>
                <a:latin typeface="Roboto"/>
                <a:cs typeface="Roboto"/>
              </a:rPr>
              <a:t>platform</a:t>
            </a:r>
            <a:r>
              <a:rPr lang="en-US" sz="3350" b="1" spc="155" dirty="0" smtClean="0">
                <a:solidFill>
                  <a:srgbClr val="A5583C"/>
                </a:solidFill>
                <a:latin typeface="Roboto"/>
                <a:cs typeface="Roboto"/>
              </a:rPr>
              <a:t>.</a:t>
            </a:r>
          </a:p>
          <a:p>
            <a:pPr marL="951865" marR="944244" algn="just">
              <a:lnSpc>
                <a:spcPct val="115700"/>
              </a:lnSpc>
              <a:spcBef>
                <a:spcPts val="95"/>
              </a:spcBef>
            </a:pPr>
            <a:endParaRPr lang="en-US" sz="3350" b="1" spc="155" dirty="0" smtClean="0">
              <a:solidFill>
                <a:srgbClr val="A5583C"/>
              </a:solidFill>
              <a:latin typeface="Roboto"/>
              <a:cs typeface="Roboto"/>
            </a:endParaRPr>
          </a:p>
          <a:p>
            <a:pPr marL="1409065" marR="944244" indent="-457200" algn="just">
              <a:lnSpc>
                <a:spcPct val="115700"/>
              </a:lnSpc>
              <a:spcBef>
                <a:spcPts val="95"/>
              </a:spcBef>
              <a:buFont typeface="Wingdings" panose="05000000000000000000" pitchFamily="2" charset="2"/>
              <a:buChar char="Ø"/>
            </a:pPr>
            <a:r>
              <a:rPr lang="en-US" sz="3350" b="1" spc="110" dirty="0">
                <a:solidFill>
                  <a:srgbClr val="A5583C"/>
                </a:solidFill>
                <a:latin typeface="Roboto"/>
                <a:cs typeface="Roboto"/>
              </a:rPr>
              <a:t>We</a:t>
            </a:r>
            <a:r>
              <a:rPr lang="en-US" sz="3350" b="1" spc="340" dirty="0">
                <a:solidFill>
                  <a:srgbClr val="A5583C"/>
                </a:solidFill>
                <a:latin typeface="Roboto"/>
                <a:cs typeface="Roboto"/>
              </a:rPr>
              <a:t> </a:t>
            </a:r>
            <a:r>
              <a:rPr lang="en-US" sz="3350" b="1" spc="155" dirty="0">
                <a:solidFill>
                  <a:srgbClr val="A5583C"/>
                </a:solidFill>
                <a:latin typeface="Roboto"/>
                <a:cs typeface="Roboto"/>
              </a:rPr>
              <a:t>provide</a:t>
            </a:r>
            <a:r>
              <a:rPr lang="en-US" sz="3350" b="1" spc="340" dirty="0">
                <a:solidFill>
                  <a:srgbClr val="A5583C"/>
                </a:solidFill>
                <a:latin typeface="Roboto"/>
                <a:cs typeface="Roboto"/>
              </a:rPr>
              <a:t> </a:t>
            </a:r>
            <a:r>
              <a:rPr lang="en-US" sz="3350" b="1" spc="120" dirty="0">
                <a:solidFill>
                  <a:srgbClr val="A5583C"/>
                </a:solidFill>
                <a:latin typeface="Roboto"/>
                <a:cs typeface="Roboto"/>
              </a:rPr>
              <a:t>the</a:t>
            </a:r>
            <a:r>
              <a:rPr lang="en-US" sz="3350" b="1" spc="340" dirty="0">
                <a:solidFill>
                  <a:srgbClr val="A5583C"/>
                </a:solidFill>
                <a:latin typeface="Roboto"/>
                <a:cs typeface="Roboto"/>
              </a:rPr>
              <a:t> </a:t>
            </a:r>
            <a:r>
              <a:rPr lang="en-US" sz="3350" b="1" spc="145" dirty="0">
                <a:solidFill>
                  <a:srgbClr val="A5583C"/>
                </a:solidFill>
                <a:latin typeface="Roboto"/>
                <a:cs typeface="Roboto"/>
              </a:rPr>
              <a:t>facility</a:t>
            </a:r>
            <a:r>
              <a:rPr lang="en-US" sz="3350" b="1" spc="345" dirty="0">
                <a:solidFill>
                  <a:srgbClr val="A5583C"/>
                </a:solidFill>
                <a:latin typeface="Roboto"/>
                <a:cs typeface="Roboto"/>
              </a:rPr>
              <a:t> </a:t>
            </a:r>
            <a:r>
              <a:rPr lang="en-US" sz="3350" b="1" spc="140" dirty="0">
                <a:solidFill>
                  <a:srgbClr val="A5583C"/>
                </a:solidFill>
                <a:latin typeface="Roboto"/>
                <a:cs typeface="Roboto"/>
              </a:rPr>
              <a:t>for</a:t>
            </a:r>
            <a:r>
              <a:rPr lang="en-US" sz="3350" b="1" spc="340" dirty="0">
                <a:solidFill>
                  <a:srgbClr val="A5583C"/>
                </a:solidFill>
                <a:latin typeface="Roboto"/>
                <a:cs typeface="Roboto"/>
              </a:rPr>
              <a:t> </a:t>
            </a:r>
            <a:r>
              <a:rPr lang="en-US" sz="3350" b="1" spc="140" dirty="0">
                <a:solidFill>
                  <a:srgbClr val="A5583C"/>
                </a:solidFill>
                <a:latin typeface="Roboto"/>
                <a:cs typeface="Roboto"/>
              </a:rPr>
              <a:t>sell</a:t>
            </a:r>
            <a:r>
              <a:rPr lang="en-US" sz="3350" b="1" spc="340" dirty="0">
                <a:solidFill>
                  <a:srgbClr val="A5583C"/>
                </a:solidFill>
                <a:latin typeface="Roboto"/>
                <a:cs typeface="Roboto"/>
              </a:rPr>
              <a:t> </a:t>
            </a:r>
            <a:r>
              <a:rPr lang="en-US" sz="3350" b="1" spc="110" dirty="0">
                <a:solidFill>
                  <a:srgbClr val="A5583C"/>
                </a:solidFill>
                <a:latin typeface="Roboto"/>
                <a:cs typeface="Roboto"/>
              </a:rPr>
              <a:t>and</a:t>
            </a:r>
            <a:r>
              <a:rPr lang="en-US" sz="3350" b="1" spc="340" dirty="0">
                <a:solidFill>
                  <a:srgbClr val="A5583C"/>
                </a:solidFill>
                <a:latin typeface="Roboto"/>
                <a:cs typeface="Roboto"/>
              </a:rPr>
              <a:t> </a:t>
            </a:r>
            <a:r>
              <a:rPr lang="en-US" sz="3350" b="1" spc="160" dirty="0">
                <a:solidFill>
                  <a:srgbClr val="A5583C"/>
                </a:solidFill>
                <a:latin typeface="Roboto"/>
                <a:cs typeface="Roboto"/>
              </a:rPr>
              <a:t>purchase</a:t>
            </a:r>
            <a:r>
              <a:rPr lang="en-US" sz="3350" b="1" spc="345" dirty="0">
                <a:solidFill>
                  <a:srgbClr val="A5583C"/>
                </a:solidFill>
                <a:latin typeface="Roboto"/>
                <a:cs typeface="Roboto"/>
              </a:rPr>
              <a:t> </a:t>
            </a:r>
            <a:r>
              <a:rPr lang="en-US" sz="3350" b="1" spc="70" dirty="0">
                <a:solidFill>
                  <a:srgbClr val="A5583C"/>
                </a:solidFill>
                <a:latin typeface="Roboto"/>
                <a:cs typeface="Roboto"/>
              </a:rPr>
              <a:t>at</a:t>
            </a:r>
            <a:r>
              <a:rPr lang="en-US" sz="3350" b="1" spc="340" dirty="0">
                <a:solidFill>
                  <a:srgbClr val="A5583C"/>
                </a:solidFill>
                <a:latin typeface="Roboto"/>
                <a:cs typeface="Roboto"/>
              </a:rPr>
              <a:t> </a:t>
            </a:r>
            <a:r>
              <a:rPr lang="en-US" sz="3350" b="1" spc="130" dirty="0">
                <a:solidFill>
                  <a:srgbClr val="A5583C"/>
                </a:solidFill>
                <a:latin typeface="Roboto"/>
                <a:cs typeface="Roboto"/>
              </a:rPr>
              <a:t>one</a:t>
            </a:r>
            <a:r>
              <a:rPr lang="en-US" sz="3350" b="1" spc="340" dirty="0">
                <a:solidFill>
                  <a:srgbClr val="A5583C"/>
                </a:solidFill>
                <a:latin typeface="Roboto"/>
                <a:cs typeface="Roboto"/>
              </a:rPr>
              <a:t> </a:t>
            </a:r>
            <a:r>
              <a:rPr lang="en-US" sz="3350" b="1" spc="155" dirty="0">
                <a:solidFill>
                  <a:srgbClr val="A5583C"/>
                </a:solidFill>
                <a:latin typeface="Roboto"/>
                <a:cs typeface="Roboto"/>
              </a:rPr>
              <a:t>platform</a:t>
            </a:r>
            <a:r>
              <a:rPr lang="en-US" sz="3350" b="1" spc="155" dirty="0" smtClean="0">
                <a:solidFill>
                  <a:srgbClr val="A5583C"/>
                </a:solidFill>
                <a:latin typeface="Roboto"/>
                <a:cs typeface="Roboto"/>
              </a:rPr>
              <a:t>.</a:t>
            </a:r>
          </a:p>
          <a:p>
            <a:pPr marL="951865" marR="944244" algn="just">
              <a:lnSpc>
                <a:spcPct val="115700"/>
              </a:lnSpc>
              <a:spcBef>
                <a:spcPts val="95"/>
              </a:spcBef>
            </a:pPr>
            <a:endParaRPr lang="en-US" sz="3350" b="1" spc="155" dirty="0" smtClean="0">
              <a:solidFill>
                <a:srgbClr val="A5583C"/>
              </a:solidFill>
              <a:latin typeface="Roboto"/>
              <a:cs typeface="Roboto"/>
            </a:endParaRPr>
          </a:p>
          <a:p>
            <a:pPr marL="1409065" marR="944244" indent="-457200" algn="just">
              <a:lnSpc>
                <a:spcPct val="115700"/>
              </a:lnSpc>
              <a:spcBef>
                <a:spcPts val="95"/>
              </a:spcBef>
              <a:buFont typeface="Wingdings" panose="05000000000000000000" pitchFamily="2" charset="2"/>
              <a:buChar char="Ø"/>
            </a:pPr>
            <a:r>
              <a:rPr lang="en-US" sz="3350" b="1" spc="160" dirty="0">
                <a:solidFill>
                  <a:srgbClr val="A5583C"/>
                </a:solidFill>
                <a:latin typeface="Roboto"/>
                <a:cs typeface="Roboto"/>
              </a:rPr>
              <a:t>Consistency</a:t>
            </a:r>
            <a:r>
              <a:rPr lang="en-US" sz="3350" b="1" spc="350" dirty="0">
                <a:solidFill>
                  <a:srgbClr val="A5583C"/>
                </a:solidFill>
                <a:latin typeface="Roboto"/>
                <a:cs typeface="Roboto"/>
              </a:rPr>
              <a:t> </a:t>
            </a:r>
            <a:r>
              <a:rPr lang="en-US" sz="3350" b="1" spc="155" dirty="0">
                <a:solidFill>
                  <a:srgbClr val="A5583C"/>
                </a:solidFill>
                <a:latin typeface="Roboto"/>
                <a:cs typeface="Roboto"/>
              </a:rPr>
              <a:t>reliability</a:t>
            </a:r>
            <a:r>
              <a:rPr lang="en-US" sz="3350" b="1" spc="350" dirty="0">
                <a:solidFill>
                  <a:srgbClr val="A5583C"/>
                </a:solidFill>
                <a:latin typeface="Roboto"/>
                <a:cs typeface="Roboto"/>
              </a:rPr>
              <a:t> </a:t>
            </a:r>
            <a:r>
              <a:rPr lang="en-US" sz="3350" b="1" spc="110" dirty="0">
                <a:solidFill>
                  <a:srgbClr val="A5583C"/>
                </a:solidFill>
                <a:latin typeface="Roboto"/>
                <a:cs typeface="Roboto"/>
              </a:rPr>
              <a:t>and</a:t>
            </a:r>
            <a:r>
              <a:rPr lang="en-US" sz="3350" b="1" spc="350" dirty="0">
                <a:solidFill>
                  <a:srgbClr val="A5583C"/>
                </a:solidFill>
                <a:latin typeface="Roboto"/>
                <a:cs typeface="Roboto"/>
              </a:rPr>
              <a:t> </a:t>
            </a:r>
            <a:r>
              <a:rPr lang="en-US" sz="3350" b="1" spc="120" dirty="0">
                <a:solidFill>
                  <a:srgbClr val="A5583C"/>
                </a:solidFill>
                <a:latin typeface="Roboto"/>
                <a:cs typeface="Roboto"/>
              </a:rPr>
              <a:t>most</a:t>
            </a:r>
            <a:r>
              <a:rPr lang="en-US" sz="3350" b="1" spc="355" dirty="0">
                <a:solidFill>
                  <a:srgbClr val="A5583C"/>
                </a:solidFill>
                <a:latin typeface="Roboto"/>
                <a:cs typeface="Roboto"/>
              </a:rPr>
              <a:t> </a:t>
            </a:r>
            <a:r>
              <a:rPr lang="en-US" sz="3350" b="1" spc="145" dirty="0">
                <a:solidFill>
                  <a:srgbClr val="A5583C"/>
                </a:solidFill>
                <a:latin typeface="Roboto"/>
                <a:cs typeface="Roboto"/>
              </a:rPr>
              <a:t>importantly</a:t>
            </a:r>
            <a:r>
              <a:rPr lang="en-US" sz="3350" b="1" spc="350" dirty="0">
                <a:solidFill>
                  <a:srgbClr val="A5583C"/>
                </a:solidFill>
                <a:latin typeface="Roboto"/>
                <a:cs typeface="Roboto"/>
              </a:rPr>
              <a:t> </a:t>
            </a:r>
            <a:r>
              <a:rPr lang="en-US" sz="3350" b="1" spc="170" dirty="0">
                <a:solidFill>
                  <a:srgbClr val="A5583C"/>
                </a:solidFill>
                <a:latin typeface="Roboto"/>
                <a:cs typeface="Roboto"/>
              </a:rPr>
              <a:t>correctness</a:t>
            </a:r>
            <a:r>
              <a:rPr lang="en-US" sz="3350" b="1" spc="350" dirty="0">
                <a:solidFill>
                  <a:srgbClr val="A5583C"/>
                </a:solidFill>
                <a:latin typeface="Roboto"/>
                <a:cs typeface="Roboto"/>
              </a:rPr>
              <a:t> </a:t>
            </a:r>
            <a:r>
              <a:rPr lang="en-US" sz="3350" b="1" spc="105" dirty="0">
                <a:solidFill>
                  <a:srgbClr val="A5583C"/>
                </a:solidFill>
                <a:latin typeface="Roboto"/>
                <a:cs typeface="Roboto"/>
              </a:rPr>
              <a:t>of</a:t>
            </a:r>
            <a:r>
              <a:rPr lang="en-US" sz="3350" b="1" spc="355" dirty="0">
                <a:solidFill>
                  <a:srgbClr val="A5583C"/>
                </a:solidFill>
                <a:latin typeface="Roboto"/>
                <a:cs typeface="Roboto"/>
              </a:rPr>
              <a:t>                            </a:t>
            </a:r>
            <a:r>
              <a:rPr lang="en-US" sz="3350" b="1" spc="155" dirty="0">
                <a:solidFill>
                  <a:srgbClr val="A5583C"/>
                </a:solidFill>
                <a:latin typeface="Roboto"/>
                <a:cs typeface="Roboto"/>
              </a:rPr>
              <a:t>information </a:t>
            </a:r>
            <a:r>
              <a:rPr lang="en-US" sz="3350" b="1" spc="-819" dirty="0">
                <a:solidFill>
                  <a:srgbClr val="A5583C"/>
                </a:solidFill>
                <a:latin typeface="Roboto"/>
                <a:cs typeface="Roboto"/>
              </a:rPr>
              <a:t> </a:t>
            </a:r>
            <a:r>
              <a:rPr lang="en-US" sz="3350" b="1" spc="75" dirty="0">
                <a:solidFill>
                  <a:srgbClr val="A5583C"/>
                </a:solidFill>
                <a:latin typeface="Roboto"/>
                <a:cs typeface="Roboto"/>
              </a:rPr>
              <a:t>in</a:t>
            </a:r>
            <a:r>
              <a:rPr lang="en-US" sz="3350" b="1" spc="335" dirty="0">
                <a:solidFill>
                  <a:srgbClr val="A5583C"/>
                </a:solidFill>
                <a:latin typeface="Roboto"/>
                <a:cs typeface="Roboto"/>
              </a:rPr>
              <a:t> </a:t>
            </a:r>
            <a:r>
              <a:rPr lang="en-US" sz="3350" b="1" spc="70" dirty="0">
                <a:solidFill>
                  <a:srgbClr val="A5583C"/>
                </a:solidFill>
                <a:latin typeface="Roboto"/>
                <a:cs typeface="Roboto"/>
              </a:rPr>
              <a:t>to</a:t>
            </a:r>
            <a:r>
              <a:rPr lang="en-US" sz="3350" b="1" spc="340" dirty="0">
                <a:solidFill>
                  <a:srgbClr val="A5583C"/>
                </a:solidFill>
                <a:latin typeface="Roboto"/>
                <a:cs typeface="Roboto"/>
              </a:rPr>
              <a:t> </a:t>
            </a:r>
            <a:r>
              <a:rPr lang="en-US" sz="3350" b="1" spc="120" dirty="0">
                <a:solidFill>
                  <a:srgbClr val="A5583C"/>
                </a:solidFill>
                <a:latin typeface="Roboto"/>
                <a:cs typeface="Roboto"/>
              </a:rPr>
              <a:t>the</a:t>
            </a:r>
            <a:r>
              <a:rPr lang="en-US" sz="3350" b="1" spc="340" dirty="0">
                <a:solidFill>
                  <a:srgbClr val="A5583C"/>
                </a:solidFill>
                <a:latin typeface="Roboto"/>
                <a:cs typeface="Roboto"/>
              </a:rPr>
              <a:t> </a:t>
            </a:r>
            <a:r>
              <a:rPr lang="en-US" sz="3350" b="1" spc="150" dirty="0">
                <a:solidFill>
                  <a:srgbClr val="A5583C"/>
                </a:solidFill>
                <a:latin typeface="Roboto"/>
                <a:cs typeface="Roboto"/>
              </a:rPr>
              <a:t>database</a:t>
            </a:r>
            <a:r>
              <a:rPr lang="en-US" sz="3350" b="1" spc="150" dirty="0" smtClean="0">
                <a:solidFill>
                  <a:srgbClr val="A5583C"/>
                </a:solidFill>
                <a:latin typeface="Roboto"/>
                <a:cs typeface="Roboto"/>
              </a:rPr>
              <a:t>.</a:t>
            </a:r>
          </a:p>
          <a:p>
            <a:pPr marL="951865" marR="944244" algn="just">
              <a:lnSpc>
                <a:spcPct val="115700"/>
              </a:lnSpc>
              <a:spcBef>
                <a:spcPts val="95"/>
              </a:spcBef>
            </a:pPr>
            <a:endParaRPr lang="en-US" sz="3350" b="1" spc="150" dirty="0" smtClean="0">
              <a:solidFill>
                <a:srgbClr val="A5583C"/>
              </a:solidFill>
              <a:latin typeface="Roboto"/>
              <a:cs typeface="Roboto"/>
            </a:endParaRPr>
          </a:p>
          <a:p>
            <a:pPr marL="1409065" marR="944244" indent="-457200" algn="just">
              <a:lnSpc>
                <a:spcPct val="115700"/>
              </a:lnSpc>
              <a:spcBef>
                <a:spcPts val="95"/>
              </a:spcBef>
              <a:buFont typeface="Wingdings" panose="05000000000000000000" pitchFamily="2" charset="2"/>
              <a:buChar char="Ø"/>
            </a:pPr>
            <a:r>
              <a:rPr lang="en-US" sz="3350" b="1" spc="150" dirty="0" smtClean="0">
                <a:solidFill>
                  <a:srgbClr val="A5583C"/>
                </a:solidFill>
                <a:latin typeface="Roboto"/>
                <a:cs typeface="Roboto"/>
              </a:rPr>
              <a:t>We are</a:t>
            </a:r>
            <a:r>
              <a:rPr lang="en-US" sz="3350" b="1" spc="345" dirty="0" smtClean="0">
                <a:solidFill>
                  <a:srgbClr val="A5583C"/>
                </a:solidFill>
                <a:latin typeface="Roboto"/>
                <a:cs typeface="Roboto"/>
              </a:rPr>
              <a:t> </a:t>
            </a:r>
            <a:r>
              <a:rPr lang="en-US" sz="3350" b="1" spc="160" dirty="0">
                <a:solidFill>
                  <a:srgbClr val="A5583C"/>
                </a:solidFill>
                <a:latin typeface="Roboto"/>
                <a:cs typeface="Roboto"/>
              </a:rPr>
              <a:t>provided</a:t>
            </a:r>
            <a:r>
              <a:rPr lang="en-US" sz="3350" b="1" spc="345" dirty="0">
                <a:solidFill>
                  <a:srgbClr val="A5583C"/>
                </a:solidFill>
                <a:latin typeface="Roboto"/>
                <a:cs typeface="Roboto"/>
              </a:rPr>
              <a:t> </a:t>
            </a:r>
            <a:r>
              <a:rPr lang="en-US" sz="3350" b="1" spc="195" dirty="0">
                <a:solidFill>
                  <a:srgbClr val="A5583C"/>
                </a:solidFill>
                <a:latin typeface="Roboto"/>
                <a:cs typeface="Roboto"/>
              </a:rPr>
              <a:t>REACT.JS</a:t>
            </a:r>
            <a:r>
              <a:rPr lang="en-US" sz="3350" b="1" spc="340" dirty="0">
                <a:solidFill>
                  <a:srgbClr val="A5583C"/>
                </a:solidFill>
                <a:latin typeface="Roboto"/>
                <a:cs typeface="Roboto"/>
              </a:rPr>
              <a:t> </a:t>
            </a:r>
            <a:r>
              <a:rPr lang="en-US" sz="3350" b="1" spc="85" dirty="0">
                <a:solidFill>
                  <a:srgbClr val="A5583C"/>
                </a:solidFill>
                <a:latin typeface="Roboto"/>
                <a:cs typeface="Roboto"/>
              </a:rPr>
              <a:t>as</a:t>
            </a:r>
            <a:r>
              <a:rPr lang="en-US" sz="3350" b="1" spc="345" dirty="0">
                <a:solidFill>
                  <a:srgbClr val="A5583C"/>
                </a:solidFill>
                <a:latin typeface="Roboto"/>
                <a:cs typeface="Roboto"/>
              </a:rPr>
              <a:t> </a:t>
            </a:r>
            <a:r>
              <a:rPr lang="en-US" sz="3350" b="1" spc="140" dirty="0">
                <a:solidFill>
                  <a:srgbClr val="A5583C"/>
                </a:solidFill>
                <a:latin typeface="Roboto"/>
                <a:cs typeface="Roboto"/>
              </a:rPr>
              <a:t>front</a:t>
            </a:r>
            <a:r>
              <a:rPr lang="en-US" sz="3350" b="1" spc="345" dirty="0">
                <a:solidFill>
                  <a:srgbClr val="A5583C"/>
                </a:solidFill>
                <a:latin typeface="Roboto"/>
                <a:cs typeface="Roboto"/>
              </a:rPr>
              <a:t> </a:t>
            </a:r>
            <a:r>
              <a:rPr lang="en-US" sz="3350" b="1" spc="130" dirty="0">
                <a:solidFill>
                  <a:srgbClr val="A5583C"/>
                </a:solidFill>
                <a:latin typeface="Roboto"/>
                <a:cs typeface="Roboto"/>
              </a:rPr>
              <a:t>end</a:t>
            </a:r>
            <a:r>
              <a:rPr lang="en-US" sz="3350" b="1" spc="345" dirty="0">
                <a:solidFill>
                  <a:srgbClr val="A5583C"/>
                </a:solidFill>
                <a:latin typeface="Roboto"/>
                <a:cs typeface="Roboto"/>
              </a:rPr>
              <a:t> </a:t>
            </a:r>
            <a:r>
              <a:rPr lang="en-US" sz="3350" b="1" spc="110" dirty="0">
                <a:solidFill>
                  <a:srgbClr val="A5583C"/>
                </a:solidFill>
                <a:latin typeface="Roboto"/>
                <a:cs typeface="Roboto"/>
              </a:rPr>
              <a:t>and</a:t>
            </a:r>
            <a:r>
              <a:rPr lang="en-US" sz="3350" b="1" spc="340" dirty="0">
                <a:solidFill>
                  <a:srgbClr val="A5583C"/>
                </a:solidFill>
                <a:latin typeface="Roboto"/>
                <a:cs typeface="Roboto"/>
              </a:rPr>
              <a:t> </a:t>
            </a:r>
            <a:r>
              <a:rPr lang="en-US" sz="3350" b="1" spc="145" dirty="0">
                <a:solidFill>
                  <a:srgbClr val="A5583C"/>
                </a:solidFill>
                <a:latin typeface="Roboto"/>
                <a:cs typeface="Roboto"/>
              </a:rPr>
              <a:t>NODE.JS</a:t>
            </a:r>
            <a:r>
              <a:rPr lang="en-US" sz="3350" b="1" spc="345" dirty="0">
                <a:solidFill>
                  <a:srgbClr val="A5583C"/>
                </a:solidFill>
                <a:latin typeface="Roboto"/>
                <a:cs typeface="Roboto"/>
              </a:rPr>
              <a:t> </a:t>
            </a:r>
            <a:r>
              <a:rPr lang="en-US" sz="3350" b="1" spc="85" dirty="0">
                <a:solidFill>
                  <a:srgbClr val="A5583C"/>
                </a:solidFill>
                <a:latin typeface="Roboto"/>
                <a:cs typeface="Roboto"/>
              </a:rPr>
              <a:t>as</a:t>
            </a:r>
            <a:r>
              <a:rPr lang="en-US" sz="3350" b="1" spc="345" dirty="0">
                <a:solidFill>
                  <a:srgbClr val="A5583C"/>
                </a:solidFill>
                <a:latin typeface="Roboto"/>
                <a:cs typeface="Roboto"/>
              </a:rPr>
              <a:t> </a:t>
            </a:r>
            <a:r>
              <a:rPr lang="en-US" sz="3350" b="1" spc="130" dirty="0" smtClean="0">
                <a:solidFill>
                  <a:srgbClr val="A5583C"/>
                </a:solidFill>
                <a:latin typeface="Roboto"/>
                <a:cs typeface="Roboto"/>
              </a:rPr>
              <a:t>back</a:t>
            </a:r>
            <a:r>
              <a:rPr lang="en-US" sz="3350" b="1" spc="140" dirty="0" smtClean="0">
                <a:solidFill>
                  <a:srgbClr val="A5583C"/>
                </a:solidFill>
                <a:latin typeface="Roboto"/>
                <a:cs typeface="Roboto"/>
              </a:rPr>
              <a:t>                                                                                           </a:t>
            </a:r>
            <a:r>
              <a:rPr lang="en-US" sz="3350" b="1" spc="345" dirty="0" smtClean="0">
                <a:solidFill>
                  <a:srgbClr val="A5583C"/>
                </a:solidFill>
                <a:latin typeface="Roboto"/>
                <a:cs typeface="Roboto"/>
              </a:rPr>
              <a:t> </a:t>
            </a:r>
            <a:r>
              <a:rPr lang="en-US" sz="3350" b="1" spc="180" dirty="0">
                <a:solidFill>
                  <a:srgbClr val="A5583C"/>
                </a:solidFill>
                <a:latin typeface="Roboto"/>
                <a:cs typeface="Roboto"/>
              </a:rPr>
              <a:t>The </a:t>
            </a:r>
            <a:r>
              <a:rPr lang="en-US" sz="3350" b="1" spc="-819" dirty="0">
                <a:solidFill>
                  <a:srgbClr val="A5583C"/>
                </a:solidFill>
                <a:latin typeface="Roboto"/>
                <a:cs typeface="Roboto"/>
              </a:rPr>
              <a:t> </a:t>
            </a:r>
            <a:r>
              <a:rPr lang="en-US" sz="3350" b="1" spc="155" dirty="0">
                <a:solidFill>
                  <a:srgbClr val="A5583C"/>
                </a:solidFill>
                <a:latin typeface="Roboto"/>
                <a:cs typeface="Roboto"/>
              </a:rPr>
              <a:t>project</a:t>
            </a:r>
            <a:r>
              <a:rPr lang="en-US" sz="3350" b="1" spc="340" dirty="0">
                <a:solidFill>
                  <a:srgbClr val="A5583C"/>
                </a:solidFill>
                <a:latin typeface="Roboto"/>
                <a:cs typeface="Roboto"/>
              </a:rPr>
              <a:t> </a:t>
            </a:r>
            <a:r>
              <a:rPr lang="en-US" sz="3350" b="1" spc="170" dirty="0">
                <a:solidFill>
                  <a:srgbClr val="A5583C"/>
                </a:solidFill>
                <a:latin typeface="Roboto"/>
                <a:cs typeface="Roboto"/>
              </a:rPr>
              <a:t>processed</a:t>
            </a:r>
            <a:r>
              <a:rPr lang="en-US" sz="3350" b="1" spc="345" dirty="0">
                <a:solidFill>
                  <a:srgbClr val="A5583C"/>
                </a:solidFill>
                <a:latin typeface="Roboto"/>
                <a:cs typeface="Roboto"/>
              </a:rPr>
              <a:t> </a:t>
            </a:r>
            <a:r>
              <a:rPr lang="en-US" sz="3350" b="1" spc="145" dirty="0">
                <a:solidFill>
                  <a:srgbClr val="A5583C"/>
                </a:solidFill>
                <a:latin typeface="Roboto"/>
                <a:cs typeface="Roboto"/>
              </a:rPr>
              <a:t>through</a:t>
            </a:r>
            <a:r>
              <a:rPr lang="en-US" sz="3350" b="1" spc="340" dirty="0">
                <a:solidFill>
                  <a:srgbClr val="A5583C"/>
                </a:solidFill>
                <a:latin typeface="Roboto"/>
                <a:cs typeface="Roboto"/>
              </a:rPr>
              <a:t> </a:t>
            </a:r>
            <a:r>
              <a:rPr lang="en-US" sz="3350" b="1" spc="5" dirty="0">
                <a:solidFill>
                  <a:srgbClr val="A5583C"/>
                </a:solidFill>
                <a:latin typeface="Roboto"/>
                <a:cs typeface="Roboto"/>
              </a:rPr>
              <a:t>a</a:t>
            </a:r>
            <a:r>
              <a:rPr lang="en-US" sz="3350" b="1" spc="345" dirty="0">
                <a:solidFill>
                  <a:srgbClr val="A5583C"/>
                </a:solidFill>
                <a:latin typeface="Roboto"/>
                <a:cs typeface="Roboto"/>
              </a:rPr>
              <a:t> </a:t>
            </a:r>
            <a:r>
              <a:rPr lang="en-US" sz="3350" b="1" spc="170" dirty="0">
                <a:solidFill>
                  <a:srgbClr val="A5583C"/>
                </a:solidFill>
                <a:latin typeface="Roboto"/>
                <a:cs typeface="Roboto"/>
              </a:rPr>
              <a:t>sequence</a:t>
            </a:r>
            <a:r>
              <a:rPr lang="en-US" sz="3350" b="1" spc="340" dirty="0">
                <a:solidFill>
                  <a:srgbClr val="A5583C"/>
                </a:solidFill>
                <a:latin typeface="Roboto"/>
                <a:cs typeface="Roboto"/>
              </a:rPr>
              <a:t> </a:t>
            </a:r>
            <a:r>
              <a:rPr lang="en-US" sz="3350" b="1" spc="105" dirty="0">
                <a:solidFill>
                  <a:srgbClr val="A5583C"/>
                </a:solidFill>
                <a:latin typeface="Roboto"/>
                <a:cs typeface="Roboto"/>
              </a:rPr>
              <a:t>of</a:t>
            </a:r>
            <a:r>
              <a:rPr lang="en-US" sz="3350" b="1" spc="345" dirty="0">
                <a:solidFill>
                  <a:srgbClr val="A5583C"/>
                </a:solidFill>
                <a:latin typeface="Roboto"/>
                <a:cs typeface="Roboto"/>
              </a:rPr>
              <a:t> </a:t>
            </a:r>
            <a:r>
              <a:rPr lang="en-US" sz="3350" b="1" spc="140" dirty="0">
                <a:solidFill>
                  <a:srgbClr val="A5583C"/>
                </a:solidFill>
                <a:latin typeface="Roboto"/>
                <a:cs typeface="Roboto"/>
              </a:rPr>
              <a:t>well</a:t>
            </a:r>
            <a:r>
              <a:rPr lang="en-US" sz="3350" b="1" spc="340" dirty="0">
                <a:solidFill>
                  <a:srgbClr val="A5583C"/>
                </a:solidFill>
                <a:latin typeface="Roboto"/>
                <a:cs typeface="Roboto"/>
              </a:rPr>
              <a:t> </a:t>
            </a:r>
            <a:r>
              <a:rPr lang="en-US" sz="3350" b="1" spc="165" dirty="0">
                <a:solidFill>
                  <a:srgbClr val="A5583C"/>
                </a:solidFill>
                <a:latin typeface="Roboto"/>
                <a:cs typeface="Roboto"/>
              </a:rPr>
              <a:t>designed</a:t>
            </a:r>
            <a:r>
              <a:rPr lang="en-US" sz="3350" b="1" spc="345" dirty="0">
                <a:solidFill>
                  <a:srgbClr val="A5583C"/>
                </a:solidFill>
                <a:latin typeface="Roboto"/>
                <a:cs typeface="Roboto"/>
              </a:rPr>
              <a:t> </a:t>
            </a:r>
            <a:r>
              <a:rPr lang="en-US" sz="3350" b="1" spc="155" dirty="0">
                <a:solidFill>
                  <a:srgbClr val="A5583C"/>
                </a:solidFill>
                <a:latin typeface="Roboto"/>
                <a:cs typeface="Roboto"/>
              </a:rPr>
              <a:t>forms</a:t>
            </a:r>
            <a:r>
              <a:rPr lang="en-US" sz="3350" b="1" spc="340" dirty="0">
                <a:solidFill>
                  <a:srgbClr val="A5583C"/>
                </a:solidFill>
                <a:latin typeface="Roboto"/>
                <a:cs typeface="Roboto"/>
              </a:rPr>
              <a:t> </a:t>
            </a:r>
            <a:r>
              <a:rPr lang="en-US" sz="3350" b="1" spc="160" dirty="0">
                <a:solidFill>
                  <a:srgbClr val="A5583C"/>
                </a:solidFill>
                <a:latin typeface="Roboto"/>
                <a:cs typeface="Roboto"/>
              </a:rPr>
              <a:t>provided </a:t>
            </a:r>
            <a:r>
              <a:rPr lang="en-US" sz="3350" b="1" spc="-819" dirty="0">
                <a:solidFill>
                  <a:srgbClr val="A5583C"/>
                </a:solidFill>
                <a:latin typeface="Roboto"/>
                <a:cs typeface="Roboto"/>
              </a:rPr>
              <a:t> </a:t>
            </a:r>
            <a:r>
              <a:rPr lang="en-US" sz="3350" b="1" spc="114" dirty="0">
                <a:solidFill>
                  <a:srgbClr val="A5583C"/>
                </a:solidFill>
                <a:latin typeface="Roboto"/>
                <a:cs typeface="Roboto"/>
              </a:rPr>
              <a:t>with</a:t>
            </a:r>
            <a:r>
              <a:rPr lang="en-US" sz="3350" b="1" spc="335" dirty="0">
                <a:solidFill>
                  <a:srgbClr val="A5583C"/>
                </a:solidFill>
                <a:latin typeface="Roboto"/>
                <a:cs typeface="Roboto"/>
              </a:rPr>
              <a:t> </a:t>
            </a:r>
            <a:r>
              <a:rPr lang="en-US" sz="3350" b="1" spc="145" dirty="0">
                <a:solidFill>
                  <a:srgbClr val="A5583C"/>
                </a:solidFill>
                <a:latin typeface="Roboto"/>
                <a:cs typeface="Roboto"/>
              </a:rPr>
              <a:t>validation</a:t>
            </a:r>
            <a:r>
              <a:rPr lang="en-US" sz="3350" b="1" spc="340" dirty="0">
                <a:solidFill>
                  <a:srgbClr val="A5583C"/>
                </a:solidFill>
                <a:latin typeface="Roboto"/>
                <a:cs typeface="Roboto"/>
              </a:rPr>
              <a:t> </a:t>
            </a:r>
            <a:r>
              <a:rPr lang="en-US" sz="3350" b="1" spc="70" dirty="0">
                <a:solidFill>
                  <a:srgbClr val="A5583C"/>
                </a:solidFill>
                <a:latin typeface="Roboto"/>
                <a:cs typeface="Roboto"/>
              </a:rPr>
              <a:t>to</a:t>
            </a:r>
            <a:r>
              <a:rPr lang="en-US" sz="3350" b="1" spc="340" dirty="0">
                <a:solidFill>
                  <a:srgbClr val="A5583C"/>
                </a:solidFill>
                <a:latin typeface="Roboto"/>
                <a:cs typeface="Roboto"/>
              </a:rPr>
              <a:t> </a:t>
            </a:r>
            <a:r>
              <a:rPr lang="en-US" sz="3350" b="1" spc="165" dirty="0">
                <a:solidFill>
                  <a:srgbClr val="A5583C"/>
                </a:solidFill>
                <a:latin typeface="Roboto"/>
                <a:cs typeface="Roboto"/>
              </a:rPr>
              <a:t>ensure.</a:t>
            </a:r>
            <a:endParaRPr lang="en-US" sz="3350" dirty="0">
              <a:latin typeface="Roboto"/>
              <a:cs typeface="Roboto"/>
            </a:endParaRPr>
          </a:p>
          <a:p>
            <a:pPr marL="951865" marR="944244" algn="just">
              <a:lnSpc>
                <a:spcPct val="115700"/>
              </a:lnSpc>
              <a:spcBef>
                <a:spcPts val="95"/>
              </a:spcBef>
            </a:pPr>
            <a:endParaRPr lang="en-US" sz="3350" dirty="0">
              <a:latin typeface="Roboto"/>
              <a:cs typeface="Roboto"/>
            </a:endParaRPr>
          </a:p>
          <a:p>
            <a:pPr marL="951865" marR="944244" algn="just">
              <a:lnSpc>
                <a:spcPct val="115700"/>
              </a:lnSpc>
              <a:spcBef>
                <a:spcPts val="95"/>
              </a:spcBef>
            </a:pPr>
            <a:endParaRPr lang="en-US" sz="3350" dirty="0">
              <a:latin typeface="Roboto"/>
              <a:cs typeface="Roboto"/>
            </a:endParaRPr>
          </a:p>
          <a:p>
            <a:pPr algn="just">
              <a:lnSpc>
                <a:spcPct val="100000"/>
              </a:lnSpc>
              <a:spcBef>
                <a:spcPts val="55"/>
              </a:spcBef>
            </a:pPr>
            <a:endParaRPr sz="4350" dirty="0">
              <a:latin typeface="Roboto"/>
              <a:cs typeface="Roboto"/>
            </a:endParaRPr>
          </a:p>
          <a:p>
            <a:pPr algn="just">
              <a:lnSpc>
                <a:spcPct val="100000"/>
              </a:lnSpc>
              <a:spcBef>
                <a:spcPts val="5"/>
              </a:spcBef>
            </a:pPr>
            <a:r>
              <a:rPr lang="en-US" sz="3350" b="1" spc="110" dirty="0" smtClean="0">
                <a:solidFill>
                  <a:srgbClr val="A5583C"/>
                </a:solidFill>
                <a:latin typeface="Roboto"/>
                <a:cs typeface="Roboto"/>
              </a:rPr>
              <a:t>       </a:t>
            </a:r>
            <a:endParaRPr sz="3850" dirty="0">
              <a:latin typeface="Roboto"/>
              <a:cs typeface="Roboto"/>
            </a:endParaRPr>
          </a:p>
        </p:txBody>
      </p:sp>
      <p:sp>
        <p:nvSpPr>
          <p:cNvPr id="6" name="object 6"/>
          <p:cNvSpPr/>
          <p:nvPr/>
        </p:nvSpPr>
        <p:spPr>
          <a:xfrm>
            <a:off x="16259175" y="7810500"/>
            <a:ext cx="2028825" cy="3102610"/>
          </a:xfrm>
          <a:custGeom>
            <a:avLst/>
            <a:gdLst/>
            <a:ahLst/>
            <a:cxnLst/>
            <a:rect l="l" t="t" r="r" b="b"/>
            <a:pathLst>
              <a:path w="2028825" h="3102609">
                <a:moveTo>
                  <a:pt x="1332918" y="3102062"/>
                </a:moveTo>
                <a:lnTo>
                  <a:pt x="0" y="2326547"/>
                </a:lnTo>
                <a:lnTo>
                  <a:pt x="0" y="775515"/>
                </a:lnTo>
                <a:lnTo>
                  <a:pt x="1332918" y="0"/>
                </a:lnTo>
                <a:lnTo>
                  <a:pt x="2028728" y="404834"/>
                </a:lnTo>
                <a:lnTo>
                  <a:pt x="2028728" y="2697228"/>
                </a:lnTo>
                <a:lnTo>
                  <a:pt x="1332918" y="3102062"/>
                </a:lnTo>
                <a:close/>
              </a:path>
            </a:pathLst>
          </a:custGeom>
          <a:solidFill>
            <a:srgbClr val="000000"/>
          </a:solidFill>
        </p:spPr>
        <p:txBody>
          <a:bodyPr wrap="square" lIns="0" tIns="0" rIns="0" bIns="0" rtlCol="0"/>
          <a:lstStyle/>
          <a:p>
            <a:endParaRPr/>
          </a:p>
        </p:txBody>
      </p:sp>
      <p:sp>
        <p:nvSpPr>
          <p:cNvPr id="7" name="object 7"/>
          <p:cNvSpPr/>
          <p:nvPr/>
        </p:nvSpPr>
        <p:spPr>
          <a:xfrm>
            <a:off x="15852137" y="1"/>
            <a:ext cx="2435860" cy="2400300"/>
          </a:xfrm>
          <a:custGeom>
            <a:avLst/>
            <a:gdLst/>
            <a:ahLst/>
            <a:cxnLst/>
            <a:rect l="l" t="t" r="r" b="b"/>
            <a:pathLst>
              <a:path w="2435859" h="2400300">
                <a:moveTo>
                  <a:pt x="1407162" y="2400231"/>
                </a:moveTo>
                <a:lnTo>
                  <a:pt x="0" y="1581519"/>
                </a:lnTo>
                <a:lnTo>
                  <a:pt x="0" y="0"/>
                </a:lnTo>
                <a:lnTo>
                  <a:pt x="2435862" y="0"/>
                </a:lnTo>
                <a:lnTo>
                  <a:pt x="2435862" y="1801714"/>
                </a:lnTo>
                <a:lnTo>
                  <a:pt x="1407162" y="2400231"/>
                </a:lnTo>
                <a:close/>
              </a:path>
            </a:pathLst>
          </a:custGeom>
          <a:solidFill>
            <a:srgbClr val="A5583C"/>
          </a:solidFill>
        </p:spPr>
        <p:txBody>
          <a:bodyPr wrap="square" lIns="0" tIns="0" rIns="0" bIns="0" rtlCol="0"/>
          <a:lstStyle/>
          <a:p>
            <a:endParaRPr/>
          </a:p>
        </p:txBody>
      </p:sp>
      <p:grpSp>
        <p:nvGrpSpPr>
          <p:cNvPr id="8" name="object 8"/>
          <p:cNvGrpSpPr/>
          <p:nvPr/>
        </p:nvGrpSpPr>
        <p:grpSpPr>
          <a:xfrm>
            <a:off x="3429000" y="1943100"/>
            <a:ext cx="11160125" cy="38100"/>
            <a:chOff x="3560592" y="2765827"/>
            <a:chExt cx="11160125" cy="38100"/>
          </a:xfrm>
        </p:grpSpPr>
        <p:sp>
          <p:nvSpPr>
            <p:cNvPr id="9" name="object 9"/>
            <p:cNvSpPr/>
            <p:nvPr/>
          </p:nvSpPr>
          <p:spPr>
            <a:xfrm>
              <a:off x="3560585" y="2765830"/>
              <a:ext cx="5370830" cy="38100"/>
            </a:xfrm>
            <a:custGeom>
              <a:avLst/>
              <a:gdLst/>
              <a:ahLst/>
              <a:cxnLst/>
              <a:rect l="l" t="t" r="r" b="b"/>
              <a:pathLst>
                <a:path w="5370830" h="38100">
                  <a:moveTo>
                    <a:pt x="38087" y="0"/>
                  </a:moveTo>
                  <a:lnTo>
                    <a:pt x="0" y="0"/>
                  </a:lnTo>
                  <a:lnTo>
                    <a:pt x="0" y="38100"/>
                  </a:lnTo>
                  <a:lnTo>
                    <a:pt x="38087" y="38100"/>
                  </a:lnTo>
                  <a:lnTo>
                    <a:pt x="38087" y="0"/>
                  </a:lnTo>
                  <a:close/>
                </a:path>
                <a:path w="5370830" h="38100">
                  <a:moveTo>
                    <a:pt x="114261" y="0"/>
                  </a:moveTo>
                  <a:lnTo>
                    <a:pt x="76174" y="0"/>
                  </a:lnTo>
                  <a:lnTo>
                    <a:pt x="76174" y="38100"/>
                  </a:lnTo>
                  <a:lnTo>
                    <a:pt x="114261" y="38100"/>
                  </a:lnTo>
                  <a:lnTo>
                    <a:pt x="114261" y="0"/>
                  </a:lnTo>
                  <a:close/>
                </a:path>
                <a:path w="5370830" h="38100">
                  <a:moveTo>
                    <a:pt x="190449" y="0"/>
                  </a:moveTo>
                  <a:lnTo>
                    <a:pt x="152349" y="0"/>
                  </a:lnTo>
                  <a:lnTo>
                    <a:pt x="152349" y="38100"/>
                  </a:lnTo>
                  <a:lnTo>
                    <a:pt x="190449" y="38100"/>
                  </a:lnTo>
                  <a:lnTo>
                    <a:pt x="190449" y="0"/>
                  </a:lnTo>
                  <a:close/>
                </a:path>
                <a:path w="5370830" h="38100">
                  <a:moveTo>
                    <a:pt x="266623" y="0"/>
                  </a:moveTo>
                  <a:lnTo>
                    <a:pt x="228536" y="0"/>
                  </a:lnTo>
                  <a:lnTo>
                    <a:pt x="228536" y="38100"/>
                  </a:lnTo>
                  <a:lnTo>
                    <a:pt x="266623" y="38100"/>
                  </a:lnTo>
                  <a:lnTo>
                    <a:pt x="266623" y="0"/>
                  </a:lnTo>
                  <a:close/>
                </a:path>
                <a:path w="5370830" h="38100">
                  <a:moveTo>
                    <a:pt x="342798" y="0"/>
                  </a:moveTo>
                  <a:lnTo>
                    <a:pt x="304711" y="0"/>
                  </a:lnTo>
                  <a:lnTo>
                    <a:pt x="304711" y="38100"/>
                  </a:lnTo>
                  <a:lnTo>
                    <a:pt x="342798" y="38100"/>
                  </a:lnTo>
                  <a:lnTo>
                    <a:pt x="342798" y="0"/>
                  </a:lnTo>
                  <a:close/>
                </a:path>
                <a:path w="5370830" h="38100">
                  <a:moveTo>
                    <a:pt x="418973" y="0"/>
                  </a:moveTo>
                  <a:lnTo>
                    <a:pt x="380885" y="0"/>
                  </a:lnTo>
                  <a:lnTo>
                    <a:pt x="380885" y="38100"/>
                  </a:lnTo>
                  <a:lnTo>
                    <a:pt x="418973" y="38100"/>
                  </a:lnTo>
                  <a:lnTo>
                    <a:pt x="418973" y="0"/>
                  </a:lnTo>
                  <a:close/>
                </a:path>
                <a:path w="5370830" h="38100">
                  <a:moveTo>
                    <a:pt x="495147" y="0"/>
                  </a:moveTo>
                  <a:lnTo>
                    <a:pt x="457060" y="0"/>
                  </a:lnTo>
                  <a:lnTo>
                    <a:pt x="457060" y="38100"/>
                  </a:lnTo>
                  <a:lnTo>
                    <a:pt x="495147" y="38100"/>
                  </a:lnTo>
                  <a:lnTo>
                    <a:pt x="495147" y="0"/>
                  </a:lnTo>
                  <a:close/>
                </a:path>
                <a:path w="5370830" h="38100">
                  <a:moveTo>
                    <a:pt x="571322" y="0"/>
                  </a:moveTo>
                  <a:lnTo>
                    <a:pt x="533234" y="0"/>
                  </a:lnTo>
                  <a:lnTo>
                    <a:pt x="533234" y="38100"/>
                  </a:lnTo>
                  <a:lnTo>
                    <a:pt x="571322" y="38100"/>
                  </a:lnTo>
                  <a:lnTo>
                    <a:pt x="571322" y="0"/>
                  </a:lnTo>
                  <a:close/>
                </a:path>
                <a:path w="5370830" h="38100">
                  <a:moveTo>
                    <a:pt x="647496" y="0"/>
                  </a:moveTo>
                  <a:lnTo>
                    <a:pt x="609409" y="0"/>
                  </a:lnTo>
                  <a:lnTo>
                    <a:pt x="609409" y="38100"/>
                  </a:lnTo>
                  <a:lnTo>
                    <a:pt x="647496" y="38100"/>
                  </a:lnTo>
                  <a:lnTo>
                    <a:pt x="647496" y="0"/>
                  </a:lnTo>
                  <a:close/>
                </a:path>
                <a:path w="5370830" h="38100">
                  <a:moveTo>
                    <a:pt x="723684" y="0"/>
                  </a:moveTo>
                  <a:lnTo>
                    <a:pt x="685596" y="0"/>
                  </a:lnTo>
                  <a:lnTo>
                    <a:pt x="685596" y="38100"/>
                  </a:lnTo>
                  <a:lnTo>
                    <a:pt x="723684" y="38100"/>
                  </a:lnTo>
                  <a:lnTo>
                    <a:pt x="723684" y="0"/>
                  </a:lnTo>
                  <a:close/>
                </a:path>
                <a:path w="5370830" h="38100">
                  <a:moveTo>
                    <a:pt x="799858" y="0"/>
                  </a:moveTo>
                  <a:lnTo>
                    <a:pt x="761771" y="0"/>
                  </a:lnTo>
                  <a:lnTo>
                    <a:pt x="761771" y="38100"/>
                  </a:lnTo>
                  <a:lnTo>
                    <a:pt x="799858" y="38100"/>
                  </a:lnTo>
                  <a:lnTo>
                    <a:pt x="799858" y="0"/>
                  </a:lnTo>
                  <a:close/>
                </a:path>
                <a:path w="5370830" h="38100">
                  <a:moveTo>
                    <a:pt x="876033" y="0"/>
                  </a:moveTo>
                  <a:lnTo>
                    <a:pt x="837946" y="0"/>
                  </a:lnTo>
                  <a:lnTo>
                    <a:pt x="837946" y="38100"/>
                  </a:lnTo>
                  <a:lnTo>
                    <a:pt x="876033" y="38100"/>
                  </a:lnTo>
                  <a:lnTo>
                    <a:pt x="876033" y="0"/>
                  </a:lnTo>
                  <a:close/>
                </a:path>
                <a:path w="5370830" h="38100">
                  <a:moveTo>
                    <a:pt x="952207" y="0"/>
                  </a:moveTo>
                  <a:lnTo>
                    <a:pt x="914120" y="0"/>
                  </a:lnTo>
                  <a:lnTo>
                    <a:pt x="914120" y="38100"/>
                  </a:lnTo>
                  <a:lnTo>
                    <a:pt x="952207" y="38100"/>
                  </a:lnTo>
                  <a:lnTo>
                    <a:pt x="952207" y="0"/>
                  </a:lnTo>
                  <a:close/>
                </a:path>
                <a:path w="5370830" h="38100">
                  <a:moveTo>
                    <a:pt x="1028382" y="0"/>
                  </a:moveTo>
                  <a:lnTo>
                    <a:pt x="990295" y="0"/>
                  </a:lnTo>
                  <a:lnTo>
                    <a:pt x="990295" y="38100"/>
                  </a:lnTo>
                  <a:lnTo>
                    <a:pt x="1028382" y="38100"/>
                  </a:lnTo>
                  <a:lnTo>
                    <a:pt x="1028382" y="0"/>
                  </a:lnTo>
                  <a:close/>
                </a:path>
                <a:path w="5370830" h="38100">
                  <a:moveTo>
                    <a:pt x="1104557" y="0"/>
                  </a:moveTo>
                  <a:lnTo>
                    <a:pt x="1066469" y="0"/>
                  </a:lnTo>
                  <a:lnTo>
                    <a:pt x="1066469" y="38100"/>
                  </a:lnTo>
                  <a:lnTo>
                    <a:pt x="1104557" y="38100"/>
                  </a:lnTo>
                  <a:lnTo>
                    <a:pt x="1104557" y="0"/>
                  </a:lnTo>
                  <a:close/>
                </a:path>
                <a:path w="5370830" h="38100">
                  <a:moveTo>
                    <a:pt x="1180744" y="0"/>
                  </a:moveTo>
                  <a:lnTo>
                    <a:pt x="1142657" y="0"/>
                  </a:lnTo>
                  <a:lnTo>
                    <a:pt x="1142657" y="38100"/>
                  </a:lnTo>
                  <a:lnTo>
                    <a:pt x="1180744" y="38100"/>
                  </a:lnTo>
                  <a:lnTo>
                    <a:pt x="1180744" y="0"/>
                  </a:lnTo>
                  <a:close/>
                </a:path>
                <a:path w="5370830" h="38100">
                  <a:moveTo>
                    <a:pt x="1256919" y="0"/>
                  </a:moveTo>
                  <a:lnTo>
                    <a:pt x="1218831" y="0"/>
                  </a:lnTo>
                  <a:lnTo>
                    <a:pt x="1218831" y="38100"/>
                  </a:lnTo>
                  <a:lnTo>
                    <a:pt x="1256919" y="38100"/>
                  </a:lnTo>
                  <a:lnTo>
                    <a:pt x="1256919" y="0"/>
                  </a:lnTo>
                  <a:close/>
                </a:path>
                <a:path w="5370830" h="38100">
                  <a:moveTo>
                    <a:pt x="1333093" y="0"/>
                  </a:moveTo>
                  <a:lnTo>
                    <a:pt x="1295006" y="0"/>
                  </a:lnTo>
                  <a:lnTo>
                    <a:pt x="1295006" y="38100"/>
                  </a:lnTo>
                  <a:lnTo>
                    <a:pt x="1333093" y="38100"/>
                  </a:lnTo>
                  <a:lnTo>
                    <a:pt x="1333093" y="0"/>
                  </a:lnTo>
                  <a:close/>
                </a:path>
                <a:path w="5370830" h="38100">
                  <a:moveTo>
                    <a:pt x="1409268" y="0"/>
                  </a:moveTo>
                  <a:lnTo>
                    <a:pt x="1371180" y="0"/>
                  </a:lnTo>
                  <a:lnTo>
                    <a:pt x="1371180" y="38100"/>
                  </a:lnTo>
                  <a:lnTo>
                    <a:pt x="1409268" y="38100"/>
                  </a:lnTo>
                  <a:lnTo>
                    <a:pt x="1409268" y="0"/>
                  </a:lnTo>
                  <a:close/>
                </a:path>
                <a:path w="5370830" h="38100">
                  <a:moveTo>
                    <a:pt x="1485442" y="0"/>
                  </a:moveTo>
                  <a:lnTo>
                    <a:pt x="1447355" y="0"/>
                  </a:lnTo>
                  <a:lnTo>
                    <a:pt x="1447355" y="38100"/>
                  </a:lnTo>
                  <a:lnTo>
                    <a:pt x="1485442" y="38100"/>
                  </a:lnTo>
                  <a:lnTo>
                    <a:pt x="1485442" y="0"/>
                  </a:lnTo>
                  <a:close/>
                </a:path>
                <a:path w="5370830" h="38100">
                  <a:moveTo>
                    <a:pt x="1561617" y="0"/>
                  </a:moveTo>
                  <a:lnTo>
                    <a:pt x="1523530" y="0"/>
                  </a:lnTo>
                  <a:lnTo>
                    <a:pt x="1523530" y="38100"/>
                  </a:lnTo>
                  <a:lnTo>
                    <a:pt x="1561617" y="38100"/>
                  </a:lnTo>
                  <a:lnTo>
                    <a:pt x="1561617" y="0"/>
                  </a:lnTo>
                  <a:close/>
                </a:path>
                <a:path w="5370830" h="38100">
                  <a:moveTo>
                    <a:pt x="1637804" y="0"/>
                  </a:moveTo>
                  <a:lnTo>
                    <a:pt x="1599704" y="0"/>
                  </a:lnTo>
                  <a:lnTo>
                    <a:pt x="1599704" y="38100"/>
                  </a:lnTo>
                  <a:lnTo>
                    <a:pt x="1637804" y="38100"/>
                  </a:lnTo>
                  <a:lnTo>
                    <a:pt x="1637804" y="0"/>
                  </a:lnTo>
                  <a:close/>
                </a:path>
                <a:path w="5370830" h="38100">
                  <a:moveTo>
                    <a:pt x="1713979" y="0"/>
                  </a:moveTo>
                  <a:lnTo>
                    <a:pt x="1675892" y="0"/>
                  </a:lnTo>
                  <a:lnTo>
                    <a:pt x="1675892" y="38100"/>
                  </a:lnTo>
                  <a:lnTo>
                    <a:pt x="1713979" y="38100"/>
                  </a:lnTo>
                  <a:lnTo>
                    <a:pt x="1713979" y="0"/>
                  </a:lnTo>
                  <a:close/>
                </a:path>
                <a:path w="5370830" h="38100">
                  <a:moveTo>
                    <a:pt x="1790153" y="0"/>
                  </a:moveTo>
                  <a:lnTo>
                    <a:pt x="1752066" y="0"/>
                  </a:lnTo>
                  <a:lnTo>
                    <a:pt x="1752066" y="38100"/>
                  </a:lnTo>
                  <a:lnTo>
                    <a:pt x="1790153" y="38100"/>
                  </a:lnTo>
                  <a:lnTo>
                    <a:pt x="1790153" y="0"/>
                  </a:lnTo>
                  <a:close/>
                </a:path>
                <a:path w="5370830" h="38100">
                  <a:moveTo>
                    <a:pt x="1866328" y="0"/>
                  </a:moveTo>
                  <a:lnTo>
                    <a:pt x="1828241" y="0"/>
                  </a:lnTo>
                  <a:lnTo>
                    <a:pt x="1828241" y="38100"/>
                  </a:lnTo>
                  <a:lnTo>
                    <a:pt x="1866328" y="38100"/>
                  </a:lnTo>
                  <a:lnTo>
                    <a:pt x="1866328" y="0"/>
                  </a:lnTo>
                  <a:close/>
                </a:path>
                <a:path w="5370830" h="38100">
                  <a:moveTo>
                    <a:pt x="1942503" y="0"/>
                  </a:moveTo>
                  <a:lnTo>
                    <a:pt x="1904415" y="0"/>
                  </a:lnTo>
                  <a:lnTo>
                    <a:pt x="1904415" y="38100"/>
                  </a:lnTo>
                  <a:lnTo>
                    <a:pt x="1942503" y="38100"/>
                  </a:lnTo>
                  <a:lnTo>
                    <a:pt x="1942503" y="0"/>
                  </a:lnTo>
                  <a:close/>
                </a:path>
                <a:path w="5370830" h="38100">
                  <a:moveTo>
                    <a:pt x="2018677" y="0"/>
                  </a:moveTo>
                  <a:lnTo>
                    <a:pt x="1980590" y="0"/>
                  </a:lnTo>
                  <a:lnTo>
                    <a:pt x="1980590" y="38100"/>
                  </a:lnTo>
                  <a:lnTo>
                    <a:pt x="2018677" y="38100"/>
                  </a:lnTo>
                  <a:lnTo>
                    <a:pt x="2018677" y="0"/>
                  </a:lnTo>
                  <a:close/>
                </a:path>
                <a:path w="5370830" h="38100">
                  <a:moveTo>
                    <a:pt x="2094865" y="0"/>
                  </a:moveTo>
                  <a:lnTo>
                    <a:pt x="2056765" y="0"/>
                  </a:lnTo>
                  <a:lnTo>
                    <a:pt x="2056765" y="38100"/>
                  </a:lnTo>
                  <a:lnTo>
                    <a:pt x="2094865" y="38100"/>
                  </a:lnTo>
                  <a:lnTo>
                    <a:pt x="2094865" y="0"/>
                  </a:lnTo>
                  <a:close/>
                </a:path>
                <a:path w="5370830" h="38100">
                  <a:moveTo>
                    <a:pt x="2171039" y="0"/>
                  </a:moveTo>
                  <a:lnTo>
                    <a:pt x="2132952" y="0"/>
                  </a:lnTo>
                  <a:lnTo>
                    <a:pt x="2132952" y="38100"/>
                  </a:lnTo>
                  <a:lnTo>
                    <a:pt x="2171039" y="38100"/>
                  </a:lnTo>
                  <a:lnTo>
                    <a:pt x="2171039" y="0"/>
                  </a:lnTo>
                  <a:close/>
                </a:path>
                <a:path w="5370830" h="38100">
                  <a:moveTo>
                    <a:pt x="2247214" y="0"/>
                  </a:moveTo>
                  <a:lnTo>
                    <a:pt x="2209127" y="0"/>
                  </a:lnTo>
                  <a:lnTo>
                    <a:pt x="2209127" y="38100"/>
                  </a:lnTo>
                  <a:lnTo>
                    <a:pt x="2247214" y="38100"/>
                  </a:lnTo>
                  <a:lnTo>
                    <a:pt x="2247214" y="0"/>
                  </a:lnTo>
                  <a:close/>
                </a:path>
                <a:path w="5370830" h="38100">
                  <a:moveTo>
                    <a:pt x="2323388" y="0"/>
                  </a:moveTo>
                  <a:lnTo>
                    <a:pt x="2285301" y="0"/>
                  </a:lnTo>
                  <a:lnTo>
                    <a:pt x="2285301" y="38100"/>
                  </a:lnTo>
                  <a:lnTo>
                    <a:pt x="2323388" y="38100"/>
                  </a:lnTo>
                  <a:lnTo>
                    <a:pt x="2323388" y="0"/>
                  </a:lnTo>
                  <a:close/>
                </a:path>
                <a:path w="5370830" h="38100">
                  <a:moveTo>
                    <a:pt x="2399563" y="0"/>
                  </a:moveTo>
                  <a:lnTo>
                    <a:pt x="2361476" y="0"/>
                  </a:lnTo>
                  <a:lnTo>
                    <a:pt x="2361476" y="38100"/>
                  </a:lnTo>
                  <a:lnTo>
                    <a:pt x="2399563" y="38100"/>
                  </a:lnTo>
                  <a:lnTo>
                    <a:pt x="2399563" y="0"/>
                  </a:lnTo>
                  <a:close/>
                </a:path>
                <a:path w="5370830" h="38100">
                  <a:moveTo>
                    <a:pt x="2475738" y="0"/>
                  </a:moveTo>
                  <a:lnTo>
                    <a:pt x="2437650" y="0"/>
                  </a:lnTo>
                  <a:lnTo>
                    <a:pt x="2437650" y="38100"/>
                  </a:lnTo>
                  <a:lnTo>
                    <a:pt x="2475738" y="38100"/>
                  </a:lnTo>
                  <a:lnTo>
                    <a:pt x="2475738" y="0"/>
                  </a:lnTo>
                  <a:close/>
                </a:path>
                <a:path w="5370830" h="38100">
                  <a:moveTo>
                    <a:pt x="2551912" y="0"/>
                  </a:moveTo>
                  <a:lnTo>
                    <a:pt x="2513825" y="0"/>
                  </a:lnTo>
                  <a:lnTo>
                    <a:pt x="2513825" y="38100"/>
                  </a:lnTo>
                  <a:lnTo>
                    <a:pt x="2551912" y="38100"/>
                  </a:lnTo>
                  <a:lnTo>
                    <a:pt x="2551912" y="0"/>
                  </a:lnTo>
                  <a:close/>
                </a:path>
                <a:path w="5370830" h="38100">
                  <a:moveTo>
                    <a:pt x="2628100" y="0"/>
                  </a:moveTo>
                  <a:lnTo>
                    <a:pt x="2590012" y="0"/>
                  </a:lnTo>
                  <a:lnTo>
                    <a:pt x="2590012" y="38100"/>
                  </a:lnTo>
                  <a:lnTo>
                    <a:pt x="2628100" y="38100"/>
                  </a:lnTo>
                  <a:lnTo>
                    <a:pt x="2628100" y="0"/>
                  </a:lnTo>
                  <a:close/>
                </a:path>
                <a:path w="5370830" h="38100">
                  <a:moveTo>
                    <a:pt x="2704274" y="0"/>
                  </a:moveTo>
                  <a:lnTo>
                    <a:pt x="2666187" y="0"/>
                  </a:lnTo>
                  <a:lnTo>
                    <a:pt x="2666187" y="38100"/>
                  </a:lnTo>
                  <a:lnTo>
                    <a:pt x="2704274" y="38100"/>
                  </a:lnTo>
                  <a:lnTo>
                    <a:pt x="2704274" y="0"/>
                  </a:lnTo>
                  <a:close/>
                </a:path>
                <a:path w="5370830" h="38100">
                  <a:moveTo>
                    <a:pt x="2780449" y="0"/>
                  </a:moveTo>
                  <a:lnTo>
                    <a:pt x="2742361" y="0"/>
                  </a:lnTo>
                  <a:lnTo>
                    <a:pt x="2742361" y="38100"/>
                  </a:lnTo>
                  <a:lnTo>
                    <a:pt x="2780449" y="38100"/>
                  </a:lnTo>
                  <a:lnTo>
                    <a:pt x="2780449" y="0"/>
                  </a:lnTo>
                  <a:close/>
                </a:path>
                <a:path w="5370830" h="38100">
                  <a:moveTo>
                    <a:pt x="2856623" y="0"/>
                  </a:moveTo>
                  <a:lnTo>
                    <a:pt x="2818536" y="0"/>
                  </a:lnTo>
                  <a:lnTo>
                    <a:pt x="2818536" y="38100"/>
                  </a:lnTo>
                  <a:lnTo>
                    <a:pt x="2856623" y="38100"/>
                  </a:lnTo>
                  <a:lnTo>
                    <a:pt x="2856623" y="0"/>
                  </a:lnTo>
                  <a:close/>
                </a:path>
                <a:path w="5370830" h="38100">
                  <a:moveTo>
                    <a:pt x="2932798" y="0"/>
                  </a:moveTo>
                  <a:lnTo>
                    <a:pt x="2894711" y="0"/>
                  </a:lnTo>
                  <a:lnTo>
                    <a:pt x="2894711" y="38100"/>
                  </a:lnTo>
                  <a:lnTo>
                    <a:pt x="2932798" y="38100"/>
                  </a:lnTo>
                  <a:lnTo>
                    <a:pt x="2932798" y="0"/>
                  </a:lnTo>
                  <a:close/>
                </a:path>
                <a:path w="5370830" h="38100">
                  <a:moveTo>
                    <a:pt x="3008973" y="0"/>
                  </a:moveTo>
                  <a:lnTo>
                    <a:pt x="2970885" y="0"/>
                  </a:lnTo>
                  <a:lnTo>
                    <a:pt x="2970885" y="38100"/>
                  </a:lnTo>
                  <a:lnTo>
                    <a:pt x="3008973" y="38100"/>
                  </a:lnTo>
                  <a:lnTo>
                    <a:pt x="3008973" y="0"/>
                  </a:lnTo>
                  <a:close/>
                </a:path>
                <a:path w="5370830" h="38100">
                  <a:moveTo>
                    <a:pt x="3085160" y="0"/>
                  </a:moveTo>
                  <a:lnTo>
                    <a:pt x="3047073" y="0"/>
                  </a:lnTo>
                  <a:lnTo>
                    <a:pt x="3047073" y="38100"/>
                  </a:lnTo>
                  <a:lnTo>
                    <a:pt x="3085160" y="38100"/>
                  </a:lnTo>
                  <a:lnTo>
                    <a:pt x="3085160" y="0"/>
                  </a:lnTo>
                  <a:close/>
                </a:path>
                <a:path w="5370830" h="38100">
                  <a:moveTo>
                    <a:pt x="3161334" y="0"/>
                  </a:moveTo>
                  <a:lnTo>
                    <a:pt x="3123247" y="0"/>
                  </a:lnTo>
                  <a:lnTo>
                    <a:pt x="3123247" y="38100"/>
                  </a:lnTo>
                  <a:lnTo>
                    <a:pt x="3161334" y="38100"/>
                  </a:lnTo>
                  <a:lnTo>
                    <a:pt x="3161334" y="0"/>
                  </a:lnTo>
                  <a:close/>
                </a:path>
                <a:path w="5370830" h="38100">
                  <a:moveTo>
                    <a:pt x="3237509" y="0"/>
                  </a:moveTo>
                  <a:lnTo>
                    <a:pt x="3199422" y="0"/>
                  </a:lnTo>
                  <a:lnTo>
                    <a:pt x="3199422" y="38100"/>
                  </a:lnTo>
                  <a:lnTo>
                    <a:pt x="3237509" y="38100"/>
                  </a:lnTo>
                  <a:lnTo>
                    <a:pt x="3237509" y="0"/>
                  </a:lnTo>
                  <a:close/>
                </a:path>
                <a:path w="5370830" h="38100">
                  <a:moveTo>
                    <a:pt x="3313684" y="0"/>
                  </a:moveTo>
                  <a:lnTo>
                    <a:pt x="3275596" y="0"/>
                  </a:lnTo>
                  <a:lnTo>
                    <a:pt x="3275596" y="38100"/>
                  </a:lnTo>
                  <a:lnTo>
                    <a:pt x="3313684" y="38100"/>
                  </a:lnTo>
                  <a:lnTo>
                    <a:pt x="3313684" y="0"/>
                  </a:lnTo>
                  <a:close/>
                </a:path>
                <a:path w="5370830" h="38100">
                  <a:moveTo>
                    <a:pt x="3389858" y="0"/>
                  </a:moveTo>
                  <a:lnTo>
                    <a:pt x="3351771" y="0"/>
                  </a:lnTo>
                  <a:lnTo>
                    <a:pt x="3351771" y="38100"/>
                  </a:lnTo>
                  <a:lnTo>
                    <a:pt x="3389858" y="38100"/>
                  </a:lnTo>
                  <a:lnTo>
                    <a:pt x="3389858" y="0"/>
                  </a:lnTo>
                  <a:close/>
                </a:path>
                <a:path w="5370830" h="38100">
                  <a:moveTo>
                    <a:pt x="3466033" y="0"/>
                  </a:moveTo>
                  <a:lnTo>
                    <a:pt x="3427946" y="0"/>
                  </a:lnTo>
                  <a:lnTo>
                    <a:pt x="3427946" y="38100"/>
                  </a:lnTo>
                  <a:lnTo>
                    <a:pt x="3466033" y="38100"/>
                  </a:lnTo>
                  <a:lnTo>
                    <a:pt x="3466033" y="0"/>
                  </a:lnTo>
                  <a:close/>
                </a:path>
                <a:path w="5370830" h="38100">
                  <a:moveTo>
                    <a:pt x="3542220" y="0"/>
                  </a:moveTo>
                  <a:lnTo>
                    <a:pt x="3504120" y="0"/>
                  </a:lnTo>
                  <a:lnTo>
                    <a:pt x="3504120" y="38100"/>
                  </a:lnTo>
                  <a:lnTo>
                    <a:pt x="3542220" y="38100"/>
                  </a:lnTo>
                  <a:lnTo>
                    <a:pt x="3542220" y="0"/>
                  </a:lnTo>
                  <a:close/>
                </a:path>
                <a:path w="5370830" h="38100">
                  <a:moveTo>
                    <a:pt x="3618395" y="0"/>
                  </a:moveTo>
                  <a:lnTo>
                    <a:pt x="3580307" y="0"/>
                  </a:lnTo>
                  <a:lnTo>
                    <a:pt x="3580307" y="38100"/>
                  </a:lnTo>
                  <a:lnTo>
                    <a:pt x="3618395" y="38100"/>
                  </a:lnTo>
                  <a:lnTo>
                    <a:pt x="3618395" y="0"/>
                  </a:lnTo>
                  <a:close/>
                </a:path>
                <a:path w="5370830" h="38100">
                  <a:moveTo>
                    <a:pt x="3694569" y="0"/>
                  </a:moveTo>
                  <a:lnTo>
                    <a:pt x="3656482" y="0"/>
                  </a:lnTo>
                  <a:lnTo>
                    <a:pt x="3656482" y="38100"/>
                  </a:lnTo>
                  <a:lnTo>
                    <a:pt x="3694569" y="38100"/>
                  </a:lnTo>
                  <a:lnTo>
                    <a:pt x="3694569" y="0"/>
                  </a:lnTo>
                  <a:close/>
                </a:path>
                <a:path w="5370830" h="38100">
                  <a:moveTo>
                    <a:pt x="3770744" y="0"/>
                  </a:moveTo>
                  <a:lnTo>
                    <a:pt x="3732657" y="0"/>
                  </a:lnTo>
                  <a:lnTo>
                    <a:pt x="3732657" y="38100"/>
                  </a:lnTo>
                  <a:lnTo>
                    <a:pt x="3770744" y="38100"/>
                  </a:lnTo>
                  <a:lnTo>
                    <a:pt x="3770744" y="0"/>
                  </a:lnTo>
                  <a:close/>
                </a:path>
                <a:path w="5370830" h="38100">
                  <a:moveTo>
                    <a:pt x="3846919" y="0"/>
                  </a:moveTo>
                  <a:lnTo>
                    <a:pt x="3808831" y="0"/>
                  </a:lnTo>
                  <a:lnTo>
                    <a:pt x="3808831" y="38100"/>
                  </a:lnTo>
                  <a:lnTo>
                    <a:pt x="3846919" y="38100"/>
                  </a:lnTo>
                  <a:lnTo>
                    <a:pt x="3846919" y="0"/>
                  </a:lnTo>
                  <a:close/>
                </a:path>
                <a:path w="5370830" h="38100">
                  <a:moveTo>
                    <a:pt x="3923093" y="0"/>
                  </a:moveTo>
                  <a:lnTo>
                    <a:pt x="3885006" y="0"/>
                  </a:lnTo>
                  <a:lnTo>
                    <a:pt x="3885006" y="38100"/>
                  </a:lnTo>
                  <a:lnTo>
                    <a:pt x="3923093" y="38100"/>
                  </a:lnTo>
                  <a:lnTo>
                    <a:pt x="3923093" y="0"/>
                  </a:lnTo>
                  <a:close/>
                </a:path>
                <a:path w="5370830" h="38100">
                  <a:moveTo>
                    <a:pt x="3999280" y="0"/>
                  </a:moveTo>
                  <a:lnTo>
                    <a:pt x="3961180" y="0"/>
                  </a:lnTo>
                  <a:lnTo>
                    <a:pt x="3961180" y="38100"/>
                  </a:lnTo>
                  <a:lnTo>
                    <a:pt x="3999280" y="38100"/>
                  </a:lnTo>
                  <a:lnTo>
                    <a:pt x="3999280" y="0"/>
                  </a:lnTo>
                  <a:close/>
                </a:path>
                <a:path w="5370830" h="38100">
                  <a:moveTo>
                    <a:pt x="4075455" y="0"/>
                  </a:moveTo>
                  <a:lnTo>
                    <a:pt x="4037368" y="0"/>
                  </a:lnTo>
                  <a:lnTo>
                    <a:pt x="4037368" y="38100"/>
                  </a:lnTo>
                  <a:lnTo>
                    <a:pt x="4075455" y="38100"/>
                  </a:lnTo>
                  <a:lnTo>
                    <a:pt x="4075455" y="0"/>
                  </a:lnTo>
                  <a:close/>
                </a:path>
                <a:path w="5370830" h="38100">
                  <a:moveTo>
                    <a:pt x="4151630" y="0"/>
                  </a:moveTo>
                  <a:lnTo>
                    <a:pt x="4113542" y="0"/>
                  </a:lnTo>
                  <a:lnTo>
                    <a:pt x="4113542" y="38100"/>
                  </a:lnTo>
                  <a:lnTo>
                    <a:pt x="4151630" y="38100"/>
                  </a:lnTo>
                  <a:lnTo>
                    <a:pt x="4151630" y="0"/>
                  </a:lnTo>
                  <a:close/>
                </a:path>
                <a:path w="5370830" h="38100">
                  <a:moveTo>
                    <a:pt x="4227804" y="0"/>
                  </a:moveTo>
                  <a:lnTo>
                    <a:pt x="4189717" y="0"/>
                  </a:lnTo>
                  <a:lnTo>
                    <a:pt x="4189717" y="38100"/>
                  </a:lnTo>
                  <a:lnTo>
                    <a:pt x="4227804" y="38100"/>
                  </a:lnTo>
                  <a:lnTo>
                    <a:pt x="4227804" y="0"/>
                  </a:lnTo>
                  <a:close/>
                </a:path>
                <a:path w="5370830" h="38100">
                  <a:moveTo>
                    <a:pt x="4303979" y="0"/>
                  </a:moveTo>
                  <a:lnTo>
                    <a:pt x="4265892" y="0"/>
                  </a:lnTo>
                  <a:lnTo>
                    <a:pt x="4265892" y="38100"/>
                  </a:lnTo>
                  <a:lnTo>
                    <a:pt x="4303979" y="38100"/>
                  </a:lnTo>
                  <a:lnTo>
                    <a:pt x="4303979" y="0"/>
                  </a:lnTo>
                  <a:close/>
                </a:path>
                <a:path w="5370830" h="38100">
                  <a:moveTo>
                    <a:pt x="4380154" y="0"/>
                  </a:moveTo>
                  <a:lnTo>
                    <a:pt x="4342066" y="0"/>
                  </a:lnTo>
                  <a:lnTo>
                    <a:pt x="4342066" y="38100"/>
                  </a:lnTo>
                  <a:lnTo>
                    <a:pt x="4380154" y="38100"/>
                  </a:lnTo>
                  <a:lnTo>
                    <a:pt x="4380154" y="0"/>
                  </a:lnTo>
                  <a:close/>
                </a:path>
                <a:path w="5370830" h="38100">
                  <a:moveTo>
                    <a:pt x="4456328" y="0"/>
                  </a:moveTo>
                  <a:lnTo>
                    <a:pt x="4418241" y="0"/>
                  </a:lnTo>
                  <a:lnTo>
                    <a:pt x="4418241" y="38100"/>
                  </a:lnTo>
                  <a:lnTo>
                    <a:pt x="4456328" y="38100"/>
                  </a:lnTo>
                  <a:lnTo>
                    <a:pt x="4456328" y="0"/>
                  </a:lnTo>
                  <a:close/>
                </a:path>
                <a:path w="5370830" h="38100">
                  <a:moveTo>
                    <a:pt x="4532515" y="0"/>
                  </a:moveTo>
                  <a:lnTo>
                    <a:pt x="4494428" y="0"/>
                  </a:lnTo>
                  <a:lnTo>
                    <a:pt x="4494428" y="38100"/>
                  </a:lnTo>
                  <a:lnTo>
                    <a:pt x="4532515" y="38100"/>
                  </a:lnTo>
                  <a:lnTo>
                    <a:pt x="4532515" y="0"/>
                  </a:lnTo>
                  <a:close/>
                </a:path>
                <a:path w="5370830" h="38100">
                  <a:moveTo>
                    <a:pt x="4608690" y="0"/>
                  </a:moveTo>
                  <a:lnTo>
                    <a:pt x="4570603" y="0"/>
                  </a:lnTo>
                  <a:lnTo>
                    <a:pt x="4570603" y="38100"/>
                  </a:lnTo>
                  <a:lnTo>
                    <a:pt x="4608690" y="38100"/>
                  </a:lnTo>
                  <a:lnTo>
                    <a:pt x="4608690" y="0"/>
                  </a:lnTo>
                  <a:close/>
                </a:path>
                <a:path w="5370830" h="38100">
                  <a:moveTo>
                    <a:pt x="4684865" y="0"/>
                  </a:moveTo>
                  <a:lnTo>
                    <a:pt x="4646777" y="0"/>
                  </a:lnTo>
                  <a:lnTo>
                    <a:pt x="4646777" y="38100"/>
                  </a:lnTo>
                  <a:lnTo>
                    <a:pt x="4684865" y="38100"/>
                  </a:lnTo>
                  <a:lnTo>
                    <a:pt x="4684865" y="0"/>
                  </a:lnTo>
                  <a:close/>
                </a:path>
                <a:path w="5370830" h="38100">
                  <a:moveTo>
                    <a:pt x="4761039" y="0"/>
                  </a:moveTo>
                  <a:lnTo>
                    <a:pt x="4722952" y="0"/>
                  </a:lnTo>
                  <a:lnTo>
                    <a:pt x="4722952" y="38100"/>
                  </a:lnTo>
                  <a:lnTo>
                    <a:pt x="4761039" y="38100"/>
                  </a:lnTo>
                  <a:lnTo>
                    <a:pt x="4761039" y="0"/>
                  </a:lnTo>
                  <a:close/>
                </a:path>
                <a:path w="5370830" h="38100">
                  <a:moveTo>
                    <a:pt x="4837214" y="0"/>
                  </a:moveTo>
                  <a:lnTo>
                    <a:pt x="4799127" y="0"/>
                  </a:lnTo>
                  <a:lnTo>
                    <a:pt x="4799127" y="38100"/>
                  </a:lnTo>
                  <a:lnTo>
                    <a:pt x="4837214" y="38100"/>
                  </a:lnTo>
                  <a:lnTo>
                    <a:pt x="4837214" y="0"/>
                  </a:lnTo>
                  <a:close/>
                </a:path>
                <a:path w="5370830" h="38100">
                  <a:moveTo>
                    <a:pt x="4913388" y="0"/>
                  </a:moveTo>
                  <a:lnTo>
                    <a:pt x="4875301" y="0"/>
                  </a:lnTo>
                  <a:lnTo>
                    <a:pt x="4875301" y="38100"/>
                  </a:lnTo>
                  <a:lnTo>
                    <a:pt x="4913388" y="38100"/>
                  </a:lnTo>
                  <a:lnTo>
                    <a:pt x="4913388" y="0"/>
                  </a:lnTo>
                  <a:close/>
                </a:path>
                <a:path w="5370830" h="38100">
                  <a:moveTo>
                    <a:pt x="4989576" y="0"/>
                  </a:moveTo>
                  <a:lnTo>
                    <a:pt x="4951476" y="0"/>
                  </a:lnTo>
                  <a:lnTo>
                    <a:pt x="4951476" y="38100"/>
                  </a:lnTo>
                  <a:lnTo>
                    <a:pt x="4989576" y="38100"/>
                  </a:lnTo>
                  <a:lnTo>
                    <a:pt x="4989576" y="0"/>
                  </a:lnTo>
                  <a:close/>
                </a:path>
                <a:path w="5370830" h="38100">
                  <a:moveTo>
                    <a:pt x="5065750" y="0"/>
                  </a:moveTo>
                  <a:lnTo>
                    <a:pt x="5027663" y="0"/>
                  </a:lnTo>
                  <a:lnTo>
                    <a:pt x="5027663" y="38100"/>
                  </a:lnTo>
                  <a:lnTo>
                    <a:pt x="5065750" y="38100"/>
                  </a:lnTo>
                  <a:lnTo>
                    <a:pt x="5065750" y="0"/>
                  </a:lnTo>
                  <a:close/>
                </a:path>
                <a:path w="5370830" h="38100">
                  <a:moveTo>
                    <a:pt x="5141925" y="0"/>
                  </a:moveTo>
                  <a:lnTo>
                    <a:pt x="5103838" y="0"/>
                  </a:lnTo>
                  <a:lnTo>
                    <a:pt x="5103838" y="38100"/>
                  </a:lnTo>
                  <a:lnTo>
                    <a:pt x="5141925" y="38100"/>
                  </a:lnTo>
                  <a:lnTo>
                    <a:pt x="5141925" y="0"/>
                  </a:lnTo>
                  <a:close/>
                </a:path>
                <a:path w="5370830" h="38100">
                  <a:moveTo>
                    <a:pt x="5218100" y="0"/>
                  </a:moveTo>
                  <a:lnTo>
                    <a:pt x="5180012" y="0"/>
                  </a:lnTo>
                  <a:lnTo>
                    <a:pt x="5180012" y="38100"/>
                  </a:lnTo>
                  <a:lnTo>
                    <a:pt x="5218100" y="38100"/>
                  </a:lnTo>
                  <a:lnTo>
                    <a:pt x="5218100" y="0"/>
                  </a:lnTo>
                  <a:close/>
                </a:path>
                <a:path w="5370830" h="38100">
                  <a:moveTo>
                    <a:pt x="5294274" y="0"/>
                  </a:moveTo>
                  <a:lnTo>
                    <a:pt x="5256187" y="0"/>
                  </a:lnTo>
                  <a:lnTo>
                    <a:pt x="5256187" y="38100"/>
                  </a:lnTo>
                  <a:lnTo>
                    <a:pt x="5294274" y="38100"/>
                  </a:lnTo>
                  <a:lnTo>
                    <a:pt x="5294274" y="0"/>
                  </a:lnTo>
                  <a:close/>
                </a:path>
                <a:path w="5370830" h="38100">
                  <a:moveTo>
                    <a:pt x="5370449" y="0"/>
                  </a:moveTo>
                  <a:lnTo>
                    <a:pt x="5332361" y="0"/>
                  </a:lnTo>
                  <a:lnTo>
                    <a:pt x="5332361" y="38100"/>
                  </a:lnTo>
                  <a:lnTo>
                    <a:pt x="5370449" y="38100"/>
                  </a:lnTo>
                  <a:lnTo>
                    <a:pt x="5370449" y="0"/>
                  </a:lnTo>
                  <a:close/>
                </a:path>
              </a:pathLst>
            </a:custGeom>
            <a:solidFill>
              <a:srgbClr val="000000"/>
            </a:solidFill>
          </p:spPr>
          <p:txBody>
            <a:bodyPr wrap="square" lIns="0" tIns="0" rIns="0" bIns="0" rtlCol="0"/>
            <a:lstStyle/>
            <a:p>
              <a:endParaRPr/>
            </a:p>
          </p:txBody>
        </p:sp>
        <p:sp>
          <p:nvSpPr>
            <p:cNvPr id="10" name="object 10"/>
            <p:cNvSpPr/>
            <p:nvPr/>
          </p:nvSpPr>
          <p:spPr>
            <a:xfrm>
              <a:off x="8892947" y="2765830"/>
              <a:ext cx="5370830" cy="38100"/>
            </a:xfrm>
            <a:custGeom>
              <a:avLst/>
              <a:gdLst/>
              <a:ahLst/>
              <a:cxnLst/>
              <a:rect l="l" t="t" r="r" b="b"/>
              <a:pathLst>
                <a:path w="5370830" h="38100">
                  <a:moveTo>
                    <a:pt x="38087" y="0"/>
                  </a:moveTo>
                  <a:lnTo>
                    <a:pt x="0" y="0"/>
                  </a:lnTo>
                  <a:lnTo>
                    <a:pt x="0" y="38100"/>
                  </a:lnTo>
                  <a:lnTo>
                    <a:pt x="38087" y="38100"/>
                  </a:lnTo>
                  <a:lnTo>
                    <a:pt x="38087" y="0"/>
                  </a:lnTo>
                  <a:close/>
                </a:path>
                <a:path w="5370830" h="38100">
                  <a:moveTo>
                    <a:pt x="114274" y="0"/>
                  </a:moveTo>
                  <a:lnTo>
                    <a:pt x="76174" y="0"/>
                  </a:lnTo>
                  <a:lnTo>
                    <a:pt x="76174" y="38100"/>
                  </a:lnTo>
                  <a:lnTo>
                    <a:pt x="114274" y="38100"/>
                  </a:lnTo>
                  <a:lnTo>
                    <a:pt x="114274" y="0"/>
                  </a:lnTo>
                  <a:close/>
                </a:path>
                <a:path w="5370830" h="38100">
                  <a:moveTo>
                    <a:pt x="190449" y="0"/>
                  </a:moveTo>
                  <a:lnTo>
                    <a:pt x="152361" y="0"/>
                  </a:lnTo>
                  <a:lnTo>
                    <a:pt x="152361" y="38100"/>
                  </a:lnTo>
                  <a:lnTo>
                    <a:pt x="190449" y="38100"/>
                  </a:lnTo>
                  <a:lnTo>
                    <a:pt x="190449" y="0"/>
                  </a:lnTo>
                  <a:close/>
                </a:path>
                <a:path w="5370830" h="38100">
                  <a:moveTo>
                    <a:pt x="266623" y="0"/>
                  </a:moveTo>
                  <a:lnTo>
                    <a:pt x="228536" y="0"/>
                  </a:lnTo>
                  <a:lnTo>
                    <a:pt x="228536" y="38100"/>
                  </a:lnTo>
                  <a:lnTo>
                    <a:pt x="266623" y="38100"/>
                  </a:lnTo>
                  <a:lnTo>
                    <a:pt x="266623" y="0"/>
                  </a:lnTo>
                  <a:close/>
                </a:path>
                <a:path w="5370830" h="38100">
                  <a:moveTo>
                    <a:pt x="342798" y="0"/>
                  </a:moveTo>
                  <a:lnTo>
                    <a:pt x="304711" y="0"/>
                  </a:lnTo>
                  <a:lnTo>
                    <a:pt x="304711" y="38100"/>
                  </a:lnTo>
                  <a:lnTo>
                    <a:pt x="342798" y="38100"/>
                  </a:lnTo>
                  <a:lnTo>
                    <a:pt x="342798" y="0"/>
                  </a:lnTo>
                  <a:close/>
                </a:path>
                <a:path w="5370830" h="38100">
                  <a:moveTo>
                    <a:pt x="418973" y="0"/>
                  </a:moveTo>
                  <a:lnTo>
                    <a:pt x="380885" y="0"/>
                  </a:lnTo>
                  <a:lnTo>
                    <a:pt x="380885" y="38100"/>
                  </a:lnTo>
                  <a:lnTo>
                    <a:pt x="418973" y="38100"/>
                  </a:lnTo>
                  <a:lnTo>
                    <a:pt x="418973" y="0"/>
                  </a:lnTo>
                  <a:close/>
                </a:path>
                <a:path w="5370830" h="38100">
                  <a:moveTo>
                    <a:pt x="495147" y="0"/>
                  </a:moveTo>
                  <a:lnTo>
                    <a:pt x="457060" y="0"/>
                  </a:lnTo>
                  <a:lnTo>
                    <a:pt x="457060" y="38100"/>
                  </a:lnTo>
                  <a:lnTo>
                    <a:pt x="495147" y="38100"/>
                  </a:lnTo>
                  <a:lnTo>
                    <a:pt x="495147" y="0"/>
                  </a:lnTo>
                  <a:close/>
                </a:path>
                <a:path w="5370830" h="38100">
                  <a:moveTo>
                    <a:pt x="571322" y="0"/>
                  </a:moveTo>
                  <a:lnTo>
                    <a:pt x="533234" y="0"/>
                  </a:lnTo>
                  <a:lnTo>
                    <a:pt x="533234" y="38100"/>
                  </a:lnTo>
                  <a:lnTo>
                    <a:pt x="571322" y="38100"/>
                  </a:lnTo>
                  <a:lnTo>
                    <a:pt x="571322" y="0"/>
                  </a:lnTo>
                  <a:close/>
                </a:path>
                <a:path w="5370830" h="38100">
                  <a:moveTo>
                    <a:pt x="647509" y="0"/>
                  </a:moveTo>
                  <a:lnTo>
                    <a:pt x="609422" y="0"/>
                  </a:lnTo>
                  <a:lnTo>
                    <a:pt x="609422" y="38100"/>
                  </a:lnTo>
                  <a:lnTo>
                    <a:pt x="647509" y="38100"/>
                  </a:lnTo>
                  <a:lnTo>
                    <a:pt x="647509" y="0"/>
                  </a:lnTo>
                  <a:close/>
                </a:path>
                <a:path w="5370830" h="38100">
                  <a:moveTo>
                    <a:pt x="723684" y="0"/>
                  </a:moveTo>
                  <a:lnTo>
                    <a:pt x="685596" y="0"/>
                  </a:lnTo>
                  <a:lnTo>
                    <a:pt x="685596" y="38100"/>
                  </a:lnTo>
                  <a:lnTo>
                    <a:pt x="723684" y="38100"/>
                  </a:lnTo>
                  <a:lnTo>
                    <a:pt x="723684" y="0"/>
                  </a:lnTo>
                  <a:close/>
                </a:path>
                <a:path w="5370830" h="38100">
                  <a:moveTo>
                    <a:pt x="799858" y="0"/>
                  </a:moveTo>
                  <a:lnTo>
                    <a:pt x="761771" y="0"/>
                  </a:lnTo>
                  <a:lnTo>
                    <a:pt x="761771" y="38100"/>
                  </a:lnTo>
                  <a:lnTo>
                    <a:pt x="799858" y="38100"/>
                  </a:lnTo>
                  <a:lnTo>
                    <a:pt x="799858" y="0"/>
                  </a:lnTo>
                  <a:close/>
                </a:path>
                <a:path w="5370830" h="38100">
                  <a:moveTo>
                    <a:pt x="876033" y="0"/>
                  </a:moveTo>
                  <a:lnTo>
                    <a:pt x="837946" y="0"/>
                  </a:lnTo>
                  <a:lnTo>
                    <a:pt x="837946" y="38100"/>
                  </a:lnTo>
                  <a:lnTo>
                    <a:pt x="876033" y="38100"/>
                  </a:lnTo>
                  <a:lnTo>
                    <a:pt x="876033" y="0"/>
                  </a:lnTo>
                  <a:close/>
                </a:path>
                <a:path w="5370830" h="38100">
                  <a:moveTo>
                    <a:pt x="952207" y="0"/>
                  </a:moveTo>
                  <a:lnTo>
                    <a:pt x="914120" y="0"/>
                  </a:lnTo>
                  <a:lnTo>
                    <a:pt x="914120" y="38100"/>
                  </a:lnTo>
                  <a:lnTo>
                    <a:pt x="952207" y="38100"/>
                  </a:lnTo>
                  <a:lnTo>
                    <a:pt x="952207" y="0"/>
                  </a:lnTo>
                  <a:close/>
                </a:path>
                <a:path w="5370830" h="38100">
                  <a:moveTo>
                    <a:pt x="1028382" y="0"/>
                  </a:moveTo>
                  <a:lnTo>
                    <a:pt x="990295" y="0"/>
                  </a:lnTo>
                  <a:lnTo>
                    <a:pt x="990295" y="38100"/>
                  </a:lnTo>
                  <a:lnTo>
                    <a:pt x="1028382" y="38100"/>
                  </a:lnTo>
                  <a:lnTo>
                    <a:pt x="1028382" y="0"/>
                  </a:lnTo>
                  <a:close/>
                </a:path>
                <a:path w="5370830" h="38100">
                  <a:moveTo>
                    <a:pt x="1104569" y="0"/>
                  </a:moveTo>
                  <a:lnTo>
                    <a:pt x="1066482" y="0"/>
                  </a:lnTo>
                  <a:lnTo>
                    <a:pt x="1066482" y="38100"/>
                  </a:lnTo>
                  <a:lnTo>
                    <a:pt x="1104569" y="38100"/>
                  </a:lnTo>
                  <a:lnTo>
                    <a:pt x="1104569" y="0"/>
                  </a:lnTo>
                  <a:close/>
                </a:path>
                <a:path w="5370830" h="38100">
                  <a:moveTo>
                    <a:pt x="1180744" y="0"/>
                  </a:moveTo>
                  <a:lnTo>
                    <a:pt x="1142657" y="0"/>
                  </a:lnTo>
                  <a:lnTo>
                    <a:pt x="1142657" y="38100"/>
                  </a:lnTo>
                  <a:lnTo>
                    <a:pt x="1180744" y="38100"/>
                  </a:lnTo>
                  <a:lnTo>
                    <a:pt x="1180744" y="0"/>
                  </a:lnTo>
                  <a:close/>
                </a:path>
                <a:path w="5370830" h="38100">
                  <a:moveTo>
                    <a:pt x="1256919" y="0"/>
                  </a:moveTo>
                  <a:lnTo>
                    <a:pt x="1218831" y="0"/>
                  </a:lnTo>
                  <a:lnTo>
                    <a:pt x="1218831" y="38100"/>
                  </a:lnTo>
                  <a:lnTo>
                    <a:pt x="1256919" y="38100"/>
                  </a:lnTo>
                  <a:lnTo>
                    <a:pt x="1256919" y="0"/>
                  </a:lnTo>
                  <a:close/>
                </a:path>
                <a:path w="5370830" h="38100">
                  <a:moveTo>
                    <a:pt x="1333093" y="0"/>
                  </a:moveTo>
                  <a:lnTo>
                    <a:pt x="1295006" y="0"/>
                  </a:lnTo>
                  <a:lnTo>
                    <a:pt x="1295006" y="38100"/>
                  </a:lnTo>
                  <a:lnTo>
                    <a:pt x="1333093" y="38100"/>
                  </a:lnTo>
                  <a:lnTo>
                    <a:pt x="1333093" y="0"/>
                  </a:lnTo>
                  <a:close/>
                </a:path>
                <a:path w="5370830" h="38100">
                  <a:moveTo>
                    <a:pt x="1409268" y="0"/>
                  </a:moveTo>
                  <a:lnTo>
                    <a:pt x="1371180" y="0"/>
                  </a:lnTo>
                  <a:lnTo>
                    <a:pt x="1371180" y="38100"/>
                  </a:lnTo>
                  <a:lnTo>
                    <a:pt x="1409268" y="38100"/>
                  </a:lnTo>
                  <a:lnTo>
                    <a:pt x="1409268" y="0"/>
                  </a:lnTo>
                  <a:close/>
                </a:path>
                <a:path w="5370830" h="38100">
                  <a:moveTo>
                    <a:pt x="1485442" y="0"/>
                  </a:moveTo>
                  <a:lnTo>
                    <a:pt x="1447355" y="0"/>
                  </a:lnTo>
                  <a:lnTo>
                    <a:pt x="1447355" y="38100"/>
                  </a:lnTo>
                  <a:lnTo>
                    <a:pt x="1485442" y="38100"/>
                  </a:lnTo>
                  <a:lnTo>
                    <a:pt x="1485442" y="0"/>
                  </a:lnTo>
                  <a:close/>
                </a:path>
                <a:path w="5370830" h="38100">
                  <a:moveTo>
                    <a:pt x="1561630" y="0"/>
                  </a:moveTo>
                  <a:lnTo>
                    <a:pt x="1523530" y="0"/>
                  </a:lnTo>
                  <a:lnTo>
                    <a:pt x="1523530" y="38100"/>
                  </a:lnTo>
                  <a:lnTo>
                    <a:pt x="1561630" y="38100"/>
                  </a:lnTo>
                  <a:lnTo>
                    <a:pt x="1561630" y="0"/>
                  </a:lnTo>
                  <a:close/>
                </a:path>
                <a:path w="5370830" h="38100">
                  <a:moveTo>
                    <a:pt x="1637804" y="0"/>
                  </a:moveTo>
                  <a:lnTo>
                    <a:pt x="1599717" y="0"/>
                  </a:lnTo>
                  <a:lnTo>
                    <a:pt x="1599717" y="38100"/>
                  </a:lnTo>
                  <a:lnTo>
                    <a:pt x="1637804" y="38100"/>
                  </a:lnTo>
                  <a:lnTo>
                    <a:pt x="1637804" y="0"/>
                  </a:lnTo>
                  <a:close/>
                </a:path>
                <a:path w="5370830" h="38100">
                  <a:moveTo>
                    <a:pt x="1713979" y="0"/>
                  </a:moveTo>
                  <a:lnTo>
                    <a:pt x="1675892" y="0"/>
                  </a:lnTo>
                  <a:lnTo>
                    <a:pt x="1675892" y="38100"/>
                  </a:lnTo>
                  <a:lnTo>
                    <a:pt x="1713979" y="38100"/>
                  </a:lnTo>
                  <a:lnTo>
                    <a:pt x="1713979" y="0"/>
                  </a:lnTo>
                  <a:close/>
                </a:path>
                <a:path w="5370830" h="38100">
                  <a:moveTo>
                    <a:pt x="1790153" y="0"/>
                  </a:moveTo>
                  <a:lnTo>
                    <a:pt x="1752066" y="0"/>
                  </a:lnTo>
                  <a:lnTo>
                    <a:pt x="1752066" y="38100"/>
                  </a:lnTo>
                  <a:lnTo>
                    <a:pt x="1790153" y="38100"/>
                  </a:lnTo>
                  <a:lnTo>
                    <a:pt x="1790153" y="0"/>
                  </a:lnTo>
                  <a:close/>
                </a:path>
                <a:path w="5370830" h="38100">
                  <a:moveTo>
                    <a:pt x="1866328" y="0"/>
                  </a:moveTo>
                  <a:lnTo>
                    <a:pt x="1828241" y="0"/>
                  </a:lnTo>
                  <a:lnTo>
                    <a:pt x="1828241" y="38100"/>
                  </a:lnTo>
                  <a:lnTo>
                    <a:pt x="1866328" y="38100"/>
                  </a:lnTo>
                  <a:lnTo>
                    <a:pt x="1866328" y="0"/>
                  </a:lnTo>
                  <a:close/>
                </a:path>
                <a:path w="5370830" h="38100">
                  <a:moveTo>
                    <a:pt x="1942503" y="0"/>
                  </a:moveTo>
                  <a:lnTo>
                    <a:pt x="1904415" y="0"/>
                  </a:lnTo>
                  <a:lnTo>
                    <a:pt x="1904415" y="38100"/>
                  </a:lnTo>
                  <a:lnTo>
                    <a:pt x="1942503" y="38100"/>
                  </a:lnTo>
                  <a:lnTo>
                    <a:pt x="1942503" y="0"/>
                  </a:lnTo>
                  <a:close/>
                </a:path>
                <a:path w="5370830" h="38100">
                  <a:moveTo>
                    <a:pt x="2018690" y="0"/>
                  </a:moveTo>
                  <a:lnTo>
                    <a:pt x="1980590" y="0"/>
                  </a:lnTo>
                  <a:lnTo>
                    <a:pt x="1980590" y="38100"/>
                  </a:lnTo>
                  <a:lnTo>
                    <a:pt x="2018690" y="38100"/>
                  </a:lnTo>
                  <a:lnTo>
                    <a:pt x="2018690" y="0"/>
                  </a:lnTo>
                  <a:close/>
                </a:path>
                <a:path w="5370830" h="38100">
                  <a:moveTo>
                    <a:pt x="2094865" y="0"/>
                  </a:moveTo>
                  <a:lnTo>
                    <a:pt x="2056777" y="0"/>
                  </a:lnTo>
                  <a:lnTo>
                    <a:pt x="2056777" y="38100"/>
                  </a:lnTo>
                  <a:lnTo>
                    <a:pt x="2094865" y="38100"/>
                  </a:lnTo>
                  <a:lnTo>
                    <a:pt x="2094865" y="0"/>
                  </a:lnTo>
                  <a:close/>
                </a:path>
                <a:path w="5370830" h="38100">
                  <a:moveTo>
                    <a:pt x="2171039" y="0"/>
                  </a:moveTo>
                  <a:lnTo>
                    <a:pt x="2132952" y="0"/>
                  </a:lnTo>
                  <a:lnTo>
                    <a:pt x="2132952" y="38100"/>
                  </a:lnTo>
                  <a:lnTo>
                    <a:pt x="2171039" y="38100"/>
                  </a:lnTo>
                  <a:lnTo>
                    <a:pt x="2171039" y="0"/>
                  </a:lnTo>
                  <a:close/>
                </a:path>
                <a:path w="5370830" h="38100">
                  <a:moveTo>
                    <a:pt x="2247214" y="0"/>
                  </a:moveTo>
                  <a:lnTo>
                    <a:pt x="2209127" y="0"/>
                  </a:lnTo>
                  <a:lnTo>
                    <a:pt x="2209127" y="38100"/>
                  </a:lnTo>
                  <a:lnTo>
                    <a:pt x="2247214" y="38100"/>
                  </a:lnTo>
                  <a:lnTo>
                    <a:pt x="2247214" y="0"/>
                  </a:lnTo>
                  <a:close/>
                </a:path>
                <a:path w="5370830" h="38100">
                  <a:moveTo>
                    <a:pt x="2323388" y="0"/>
                  </a:moveTo>
                  <a:lnTo>
                    <a:pt x="2285301" y="0"/>
                  </a:lnTo>
                  <a:lnTo>
                    <a:pt x="2285301" y="38100"/>
                  </a:lnTo>
                  <a:lnTo>
                    <a:pt x="2323388" y="38100"/>
                  </a:lnTo>
                  <a:lnTo>
                    <a:pt x="2323388" y="0"/>
                  </a:lnTo>
                  <a:close/>
                </a:path>
                <a:path w="5370830" h="38100">
                  <a:moveTo>
                    <a:pt x="2399563" y="0"/>
                  </a:moveTo>
                  <a:lnTo>
                    <a:pt x="2361476" y="0"/>
                  </a:lnTo>
                  <a:lnTo>
                    <a:pt x="2361476" y="38100"/>
                  </a:lnTo>
                  <a:lnTo>
                    <a:pt x="2399563" y="38100"/>
                  </a:lnTo>
                  <a:lnTo>
                    <a:pt x="2399563" y="0"/>
                  </a:lnTo>
                  <a:close/>
                </a:path>
                <a:path w="5370830" h="38100">
                  <a:moveTo>
                    <a:pt x="2475738" y="0"/>
                  </a:moveTo>
                  <a:lnTo>
                    <a:pt x="2437650" y="0"/>
                  </a:lnTo>
                  <a:lnTo>
                    <a:pt x="2437650" y="38100"/>
                  </a:lnTo>
                  <a:lnTo>
                    <a:pt x="2475738" y="38100"/>
                  </a:lnTo>
                  <a:lnTo>
                    <a:pt x="2475738" y="0"/>
                  </a:lnTo>
                  <a:close/>
                </a:path>
                <a:path w="5370830" h="38100">
                  <a:moveTo>
                    <a:pt x="2551925" y="0"/>
                  </a:moveTo>
                  <a:lnTo>
                    <a:pt x="2513838" y="0"/>
                  </a:lnTo>
                  <a:lnTo>
                    <a:pt x="2513838" y="38100"/>
                  </a:lnTo>
                  <a:lnTo>
                    <a:pt x="2551925" y="38100"/>
                  </a:lnTo>
                  <a:lnTo>
                    <a:pt x="2551925" y="0"/>
                  </a:lnTo>
                  <a:close/>
                </a:path>
                <a:path w="5370830" h="38100">
                  <a:moveTo>
                    <a:pt x="2628100" y="0"/>
                  </a:moveTo>
                  <a:lnTo>
                    <a:pt x="2590012" y="0"/>
                  </a:lnTo>
                  <a:lnTo>
                    <a:pt x="2590012" y="38100"/>
                  </a:lnTo>
                  <a:lnTo>
                    <a:pt x="2628100" y="38100"/>
                  </a:lnTo>
                  <a:lnTo>
                    <a:pt x="2628100" y="0"/>
                  </a:lnTo>
                  <a:close/>
                </a:path>
                <a:path w="5370830" h="38100">
                  <a:moveTo>
                    <a:pt x="2704274" y="0"/>
                  </a:moveTo>
                  <a:lnTo>
                    <a:pt x="2666187" y="0"/>
                  </a:lnTo>
                  <a:lnTo>
                    <a:pt x="2666187" y="38100"/>
                  </a:lnTo>
                  <a:lnTo>
                    <a:pt x="2704274" y="38100"/>
                  </a:lnTo>
                  <a:lnTo>
                    <a:pt x="2704274" y="0"/>
                  </a:lnTo>
                  <a:close/>
                </a:path>
                <a:path w="5370830" h="38100">
                  <a:moveTo>
                    <a:pt x="2780449" y="0"/>
                  </a:moveTo>
                  <a:lnTo>
                    <a:pt x="2742361" y="0"/>
                  </a:lnTo>
                  <a:lnTo>
                    <a:pt x="2742361" y="38100"/>
                  </a:lnTo>
                  <a:lnTo>
                    <a:pt x="2780449" y="38100"/>
                  </a:lnTo>
                  <a:lnTo>
                    <a:pt x="2780449" y="0"/>
                  </a:lnTo>
                  <a:close/>
                </a:path>
                <a:path w="5370830" h="38100">
                  <a:moveTo>
                    <a:pt x="2856623" y="0"/>
                  </a:moveTo>
                  <a:lnTo>
                    <a:pt x="2818536" y="0"/>
                  </a:lnTo>
                  <a:lnTo>
                    <a:pt x="2818536" y="38100"/>
                  </a:lnTo>
                  <a:lnTo>
                    <a:pt x="2856623" y="38100"/>
                  </a:lnTo>
                  <a:lnTo>
                    <a:pt x="2856623" y="0"/>
                  </a:lnTo>
                  <a:close/>
                </a:path>
                <a:path w="5370830" h="38100">
                  <a:moveTo>
                    <a:pt x="2932798" y="0"/>
                  </a:moveTo>
                  <a:lnTo>
                    <a:pt x="2894711" y="0"/>
                  </a:lnTo>
                  <a:lnTo>
                    <a:pt x="2894711" y="38100"/>
                  </a:lnTo>
                  <a:lnTo>
                    <a:pt x="2932798" y="38100"/>
                  </a:lnTo>
                  <a:lnTo>
                    <a:pt x="2932798" y="0"/>
                  </a:lnTo>
                  <a:close/>
                </a:path>
                <a:path w="5370830" h="38100">
                  <a:moveTo>
                    <a:pt x="3008985" y="0"/>
                  </a:moveTo>
                  <a:lnTo>
                    <a:pt x="2970898" y="0"/>
                  </a:lnTo>
                  <a:lnTo>
                    <a:pt x="2970898" y="38100"/>
                  </a:lnTo>
                  <a:lnTo>
                    <a:pt x="3008985" y="38100"/>
                  </a:lnTo>
                  <a:lnTo>
                    <a:pt x="3008985" y="0"/>
                  </a:lnTo>
                  <a:close/>
                </a:path>
                <a:path w="5370830" h="38100">
                  <a:moveTo>
                    <a:pt x="3085160" y="0"/>
                  </a:moveTo>
                  <a:lnTo>
                    <a:pt x="3047073" y="0"/>
                  </a:lnTo>
                  <a:lnTo>
                    <a:pt x="3047073" y="38100"/>
                  </a:lnTo>
                  <a:lnTo>
                    <a:pt x="3085160" y="38100"/>
                  </a:lnTo>
                  <a:lnTo>
                    <a:pt x="3085160" y="0"/>
                  </a:lnTo>
                  <a:close/>
                </a:path>
                <a:path w="5370830" h="38100">
                  <a:moveTo>
                    <a:pt x="3161334" y="0"/>
                  </a:moveTo>
                  <a:lnTo>
                    <a:pt x="3123247" y="0"/>
                  </a:lnTo>
                  <a:lnTo>
                    <a:pt x="3123247" y="38100"/>
                  </a:lnTo>
                  <a:lnTo>
                    <a:pt x="3161334" y="38100"/>
                  </a:lnTo>
                  <a:lnTo>
                    <a:pt x="3161334" y="0"/>
                  </a:lnTo>
                  <a:close/>
                </a:path>
                <a:path w="5370830" h="38100">
                  <a:moveTo>
                    <a:pt x="3237509" y="0"/>
                  </a:moveTo>
                  <a:lnTo>
                    <a:pt x="3199422" y="0"/>
                  </a:lnTo>
                  <a:lnTo>
                    <a:pt x="3199422" y="38100"/>
                  </a:lnTo>
                  <a:lnTo>
                    <a:pt x="3237509" y="38100"/>
                  </a:lnTo>
                  <a:lnTo>
                    <a:pt x="3237509" y="0"/>
                  </a:lnTo>
                  <a:close/>
                </a:path>
                <a:path w="5370830" h="38100">
                  <a:moveTo>
                    <a:pt x="3313684" y="0"/>
                  </a:moveTo>
                  <a:lnTo>
                    <a:pt x="3275596" y="0"/>
                  </a:lnTo>
                  <a:lnTo>
                    <a:pt x="3275596" y="38100"/>
                  </a:lnTo>
                  <a:lnTo>
                    <a:pt x="3313684" y="38100"/>
                  </a:lnTo>
                  <a:lnTo>
                    <a:pt x="3313684" y="0"/>
                  </a:lnTo>
                  <a:close/>
                </a:path>
                <a:path w="5370830" h="38100">
                  <a:moveTo>
                    <a:pt x="3389858" y="0"/>
                  </a:moveTo>
                  <a:lnTo>
                    <a:pt x="3351771" y="0"/>
                  </a:lnTo>
                  <a:lnTo>
                    <a:pt x="3351771" y="38100"/>
                  </a:lnTo>
                  <a:lnTo>
                    <a:pt x="3389858" y="38100"/>
                  </a:lnTo>
                  <a:lnTo>
                    <a:pt x="3389858" y="0"/>
                  </a:lnTo>
                  <a:close/>
                </a:path>
                <a:path w="5370830" h="38100">
                  <a:moveTo>
                    <a:pt x="3466046" y="0"/>
                  </a:moveTo>
                  <a:lnTo>
                    <a:pt x="3427946" y="0"/>
                  </a:lnTo>
                  <a:lnTo>
                    <a:pt x="3427946" y="38100"/>
                  </a:lnTo>
                  <a:lnTo>
                    <a:pt x="3466046" y="38100"/>
                  </a:lnTo>
                  <a:lnTo>
                    <a:pt x="3466046" y="0"/>
                  </a:lnTo>
                  <a:close/>
                </a:path>
                <a:path w="5370830" h="38100">
                  <a:moveTo>
                    <a:pt x="3542220" y="0"/>
                  </a:moveTo>
                  <a:lnTo>
                    <a:pt x="3504133" y="0"/>
                  </a:lnTo>
                  <a:lnTo>
                    <a:pt x="3504133" y="38100"/>
                  </a:lnTo>
                  <a:lnTo>
                    <a:pt x="3542220" y="38100"/>
                  </a:lnTo>
                  <a:lnTo>
                    <a:pt x="3542220" y="0"/>
                  </a:lnTo>
                  <a:close/>
                </a:path>
                <a:path w="5370830" h="38100">
                  <a:moveTo>
                    <a:pt x="3618395" y="0"/>
                  </a:moveTo>
                  <a:lnTo>
                    <a:pt x="3580307" y="0"/>
                  </a:lnTo>
                  <a:lnTo>
                    <a:pt x="3580307" y="38100"/>
                  </a:lnTo>
                  <a:lnTo>
                    <a:pt x="3618395" y="38100"/>
                  </a:lnTo>
                  <a:lnTo>
                    <a:pt x="3618395" y="0"/>
                  </a:lnTo>
                  <a:close/>
                </a:path>
                <a:path w="5370830" h="38100">
                  <a:moveTo>
                    <a:pt x="3694569" y="0"/>
                  </a:moveTo>
                  <a:lnTo>
                    <a:pt x="3656482" y="0"/>
                  </a:lnTo>
                  <a:lnTo>
                    <a:pt x="3656482" y="38100"/>
                  </a:lnTo>
                  <a:lnTo>
                    <a:pt x="3694569" y="38100"/>
                  </a:lnTo>
                  <a:lnTo>
                    <a:pt x="3694569" y="0"/>
                  </a:lnTo>
                  <a:close/>
                </a:path>
                <a:path w="5370830" h="38100">
                  <a:moveTo>
                    <a:pt x="3770744" y="0"/>
                  </a:moveTo>
                  <a:lnTo>
                    <a:pt x="3732657" y="0"/>
                  </a:lnTo>
                  <a:lnTo>
                    <a:pt x="3732657" y="38100"/>
                  </a:lnTo>
                  <a:lnTo>
                    <a:pt x="3770744" y="38100"/>
                  </a:lnTo>
                  <a:lnTo>
                    <a:pt x="3770744" y="0"/>
                  </a:lnTo>
                  <a:close/>
                </a:path>
                <a:path w="5370830" h="38100">
                  <a:moveTo>
                    <a:pt x="3846919" y="0"/>
                  </a:moveTo>
                  <a:lnTo>
                    <a:pt x="3808831" y="0"/>
                  </a:lnTo>
                  <a:lnTo>
                    <a:pt x="3808831" y="38100"/>
                  </a:lnTo>
                  <a:lnTo>
                    <a:pt x="3846919" y="38100"/>
                  </a:lnTo>
                  <a:lnTo>
                    <a:pt x="3846919" y="0"/>
                  </a:lnTo>
                  <a:close/>
                </a:path>
                <a:path w="5370830" h="38100">
                  <a:moveTo>
                    <a:pt x="3923106" y="0"/>
                  </a:moveTo>
                  <a:lnTo>
                    <a:pt x="3885006" y="0"/>
                  </a:lnTo>
                  <a:lnTo>
                    <a:pt x="3885006" y="38100"/>
                  </a:lnTo>
                  <a:lnTo>
                    <a:pt x="3923106" y="38100"/>
                  </a:lnTo>
                  <a:lnTo>
                    <a:pt x="3923106" y="0"/>
                  </a:lnTo>
                  <a:close/>
                </a:path>
                <a:path w="5370830" h="38100">
                  <a:moveTo>
                    <a:pt x="3999280" y="0"/>
                  </a:moveTo>
                  <a:lnTo>
                    <a:pt x="3961193" y="0"/>
                  </a:lnTo>
                  <a:lnTo>
                    <a:pt x="3961193" y="38100"/>
                  </a:lnTo>
                  <a:lnTo>
                    <a:pt x="3999280" y="38100"/>
                  </a:lnTo>
                  <a:lnTo>
                    <a:pt x="3999280" y="0"/>
                  </a:lnTo>
                  <a:close/>
                </a:path>
                <a:path w="5370830" h="38100">
                  <a:moveTo>
                    <a:pt x="4075455" y="0"/>
                  </a:moveTo>
                  <a:lnTo>
                    <a:pt x="4037368" y="0"/>
                  </a:lnTo>
                  <a:lnTo>
                    <a:pt x="4037368" y="38100"/>
                  </a:lnTo>
                  <a:lnTo>
                    <a:pt x="4075455" y="38100"/>
                  </a:lnTo>
                  <a:lnTo>
                    <a:pt x="4075455" y="0"/>
                  </a:lnTo>
                  <a:close/>
                </a:path>
                <a:path w="5370830" h="38100">
                  <a:moveTo>
                    <a:pt x="4151630" y="0"/>
                  </a:moveTo>
                  <a:lnTo>
                    <a:pt x="4113542" y="0"/>
                  </a:lnTo>
                  <a:lnTo>
                    <a:pt x="4113542" y="38100"/>
                  </a:lnTo>
                  <a:lnTo>
                    <a:pt x="4151630" y="38100"/>
                  </a:lnTo>
                  <a:lnTo>
                    <a:pt x="4151630" y="0"/>
                  </a:lnTo>
                  <a:close/>
                </a:path>
                <a:path w="5370830" h="38100">
                  <a:moveTo>
                    <a:pt x="4227804" y="0"/>
                  </a:moveTo>
                  <a:lnTo>
                    <a:pt x="4189717" y="0"/>
                  </a:lnTo>
                  <a:lnTo>
                    <a:pt x="4189717" y="38100"/>
                  </a:lnTo>
                  <a:lnTo>
                    <a:pt x="4227804" y="38100"/>
                  </a:lnTo>
                  <a:lnTo>
                    <a:pt x="4227804" y="0"/>
                  </a:lnTo>
                  <a:close/>
                </a:path>
                <a:path w="5370830" h="38100">
                  <a:moveTo>
                    <a:pt x="4303979" y="0"/>
                  </a:moveTo>
                  <a:lnTo>
                    <a:pt x="4265892" y="0"/>
                  </a:lnTo>
                  <a:lnTo>
                    <a:pt x="4265892" y="38100"/>
                  </a:lnTo>
                  <a:lnTo>
                    <a:pt x="4303979" y="38100"/>
                  </a:lnTo>
                  <a:lnTo>
                    <a:pt x="4303979" y="0"/>
                  </a:lnTo>
                  <a:close/>
                </a:path>
                <a:path w="5370830" h="38100">
                  <a:moveTo>
                    <a:pt x="4380154" y="0"/>
                  </a:moveTo>
                  <a:lnTo>
                    <a:pt x="4342066" y="0"/>
                  </a:lnTo>
                  <a:lnTo>
                    <a:pt x="4342066" y="38100"/>
                  </a:lnTo>
                  <a:lnTo>
                    <a:pt x="4380154" y="38100"/>
                  </a:lnTo>
                  <a:lnTo>
                    <a:pt x="4380154" y="0"/>
                  </a:lnTo>
                  <a:close/>
                </a:path>
                <a:path w="5370830" h="38100">
                  <a:moveTo>
                    <a:pt x="4456341" y="0"/>
                  </a:moveTo>
                  <a:lnTo>
                    <a:pt x="4418254" y="0"/>
                  </a:lnTo>
                  <a:lnTo>
                    <a:pt x="4418254" y="38100"/>
                  </a:lnTo>
                  <a:lnTo>
                    <a:pt x="4456341" y="38100"/>
                  </a:lnTo>
                  <a:lnTo>
                    <a:pt x="4456341" y="0"/>
                  </a:lnTo>
                  <a:close/>
                </a:path>
                <a:path w="5370830" h="38100">
                  <a:moveTo>
                    <a:pt x="4532515" y="0"/>
                  </a:moveTo>
                  <a:lnTo>
                    <a:pt x="4494428" y="0"/>
                  </a:lnTo>
                  <a:lnTo>
                    <a:pt x="4494428" y="38100"/>
                  </a:lnTo>
                  <a:lnTo>
                    <a:pt x="4532515" y="38100"/>
                  </a:lnTo>
                  <a:lnTo>
                    <a:pt x="4532515" y="0"/>
                  </a:lnTo>
                  <a:close/>
                </a:path>
                <a:path w="5370830" h="38100">
                  <a:moveTo>
                    <a:pt x="4608690" y="0"/>
                  </a:moveTo>
                  <a:lnTo>
                    <a:pt x="4570603" y="0"/>
                  </a:lnTo>
                  <a:lnTo>
                    <a:pt x="4570603" y="38100"/>
                  </a:lnTo>
                  <a:lnTo>
                    <a:pt x="4608690" y="38100"/>
                  </a:lnTo>
                  <a:lnTo>
                    <a:pt x="4608690" y="0"/>
                  </a:lnTo>
                  <a:close/>
                </a:path>
                <a:path w="5370830" h="38100">
                  <a:moveTo>
                    <a:pt x="4684865" y="0"/>
                  </a:moveTo>
                  <a:lnTo>
                    <a:pt x="4646777" y="0"/>
                  </a:lnTo>
                  <a:lnTo>
                    <a:pt x="4646777" y="38100"/>
                  </a:lnTo>
                  <a:lnTo>
                    <a:pt x="4684865" y="38100"/>
                  </a:lnTo>
                  <a:lnTo>
                    <a:pt x="4684865" y="0"/>
                  </a:lnTo>
                  <a:close/>
                </a:path>
                <a:path w="5370830" h="38100">
                  <a:moveTo>
                    <a:pt x="4761039" y="0"/>
                  </a:moveTo>
                  <a:lnTo>
                    <a:pt x="4722952" y="0"/>
                  </a:lnTo>
                  <a:lnTo>
                    <a:pt x="4722952" y="38100"/>
                  </a:lnTo>
                  <a:lnTo>
                    <a:pt x="4761039" y="38100"/>
                  </a:lnTo>
                  <a:lnTo>
                    <a:pt x="4761039" y="0"/>
                  </a:lnTo>
                  <a:close/>
                </a:path>
                <a:path w="5370830" h="38100">
                  <a:moveTo>
                    <a:pt x="4837214" y="0"/>
                  </a:moveTo>
                  <a:lnTo>
                    <a:pt x="4799127" y="0"/>
                  </a:lnTo>
                  <a:lnTo>
                    <a:pt x="4799127" y="38100"/>
                  </a:lnTo>
                  <a:lnTo>
                    <a:pt x="4837214" y="38100"/>
                  </a:lnTo>
                  <a:lnTo>
                    <a:pt x="4837214" y="0"/>
                  </a:lnTo>
                  <a:close/>
                </a:path>
                <a:path w="5370830" h="38100">
                  <a:moveTo>
                    <a:pt x="4913401" y="0"/>
                  </a:moveTo>
                  <a:lnTo>
                    <a:pt x="4875301" y="0"/>
                  </a:lnTo>
                  <a:lnTo>
                    <a:pt x="4875301" y="38100"/>
                  </a:lnTo>
                  <a:lnTo>
                    <a:pt x="4913401" y="38100"/>
                  </a:lnTo>
                  <a:lnTo>
                    <a:pt x="4913401" y="0"/>
                  </a:lnTo>
                  <a:close/>
                </a:path>
                <a:path w="5370830" h="38100">
                  <a:moveTo>
                    <a:pt x="4989576" y="0"/>
                  </a:moveTo>
                  <a:lnTo>
                    <a:pt x="4951488" y="0"/>
                  </a:lnTo>
                  <a:lnTo>
                    <a:pt x="4951488" y="38100"/>
                  </a:lnTo>
                  <a:lnTo>
                    <a:pt x="4989576" y="38100"/>
                  </a:lnTo>
                  <a:lnTo>
                    <a:pt x="4989576" y="0"/>
                  </a:lnTo>
                  <a:close/>
                </a:path>
                <a:path w="5370830" h="38100">
                  <a:moveTo>
                    <a:pt x="5065750" y="0"/>
                  </a:moveTo>
                  <a:lnTo>
                    <a:pt x="5027663" y="0"/>
                  </a:lnTo>
                  <a:lnTo>
                    <a:pt x="5027663" y="38100"/>
                  </a:lnTo>
                  <a:lnTo>
                    <a:pt x="5065750" y="38100"/>
                  </a:lnTo>
                  <a:lnTo>
                    <a:pt x="5065750" y="0"/>
                  </a:lnTo>
                  <a:close/>
                </a:path>
                <a:path w="5370830" h="38100">
                  <a:moveTo>
                    <a:pt x="5141925" y="0"/>
                  </a:moveTo>
                  <a:lnTo>
                    <a:pt x="5103838" y="0"/>
                  </a:lnTo>
                  <a:lnTo>
                    <a:pt x="5103838" y="38100"/>
                  </a:lnTo>
                  <a:lnTo>
                    <a:pt x="5141925" y="38100"/>
                  </a:lnTo>
                  <a:lnTo>
                    <a:pt x="5141925" y="0"/>
                  </a:lnTo>
                  <a:close/>
                </a:path>
                <a:path w="5370830" h="38100">
                  <a:moveTo>
                    <a:pt x="5218100" y="0"/>
                  </a:moveTo>
                  <a:lnTo>
                    <a:pt x="5180012" y="0"/>
                  </a:lnTo>
                  <a:lnTo>
                    <a:pt x="5180012" y="38100"/>
                  </a:lnTo>
                  <a:lnTo>
                    <a:pt x="5218100" y="38100"/>
                  </a:lnTo>
                  <a:lnTo>
                    <a:pt x="5218100" y="0"/>
                  </a:lnTo>
                  <a:close/>
                </a:path>
                <a:path w="5370830" h="38100">
                  <a:moveTo>
                    <a:pt x="5294274" y="0"/>
                  </a:moveTo>
                  <a:lnTo>
                    <a:pt x="5256187" y="0"/>
                  </a:lnTo>
                  <a:lnTo>
                    <a:pt x="5256187" y="38100"/>
                  </a:lnTo>
                  <a:lnTo>
                    <a:pt x="5294274" y="38100"/>
                  </a:lnTo>
                  <a:lnTo>
                    <a:pt x="5294274" y="0"/>
                  </a:lnTo>
                  <a:close/>
                </a:path>
                <a:path w="5370830" h="38100">
                  <a:moveTo>
                    <a:pt x="5370461" y="0"/>
                  </a:moveTo>
                  <a:lnTo>
                    <a:pt x="5332361" y="0"/>
                  </a:lnTo>
                  <a:lnTo>
                    <a:pt x="5332361" y="38100"/>
                  </a:lnTo>
                  <a:lnTo>
                    <a:pt x="5370461" y="38100"/>
                  </a:lnTo>
                  <a:lnTo>
                    <a:pt x="5370461" y="0"/>
                  </a:lnTo>
                  <a:close/>
                </a:path>
              </a:pathLst>
            </a:custGeom>
            <a:solidFill>
              <a:srgbClr val="000000"/>
            </a:solidFill>
          </p:spPr>
          <p:txBody>
            <a:bodyPr wrap="square" lIns="0" tIns="0" rIns="0" bIns="0" rtlCol="0"/>
            <a:lstStyle/>
            <a:p>
              <a:endParaRPr/>
            </a:p>
          </p:txBody>
        </p:sp>
        <p:sp>
          <p:nvSpPr>
            <p:cNvPr id="11" name="object 11"/>
            <p:cNvSpPr/>
            <p:nvPr/>
          </p:nvSpPr>
          <p:spPr>
            <a:xfrm>
              <a:off x="14225309" y="2765830"/>
              <a:ext cx="495300" cy="38100"/>
            </a:xfrm>
            <a:custGeom>
              <a:avLst/>
              <a:gdLst/>
              <a:ahLst/>
              <a:cxnLst/>
              <a:rect l="l" t="t" r="r" b="b"/>
              <a:pathLst>
                <a:path w="495300" h="38100">
                  <a:moveTo>
                    <a:pt x="38100" y="0"/>
                  </a:moveTo>
                  <a:lnTo>
                    <a:pt x="0" y="0"/>
                  </a:lnTo>
                  <a:lnTo>
                    <a:pt x="0" y="38100"/>
                  </a:lnTo>
                  <a:lnTo>
                    <a:pt x="38100" y="38100"/>
                  </a:lnTo>
                  <a:lnTo>
                    <a:pt x="38100" y="0"/>
                  </a:lnTo>
                  <a:close/>
                </a:path>
                <a:path w="495300" h="38100">
                  <a:moveTo>
                    <a:pt x="114274" y="0"/>
                  </a:moveTo>
                  <a:lnTo>
                    <a:pt x="76187" y="0"/>
                  </a:lnTo>
                  <a:lnTo>
                    <a:pt x="76187" y="38100"/>
                  </a:lnTo>
                  <a:lnTo>
                    <a:pt x="114274" y="38100"/>
                  </a:lnTo>
                  <a:lnTo>
                    <a:pt x="114274" y="0"/>
                  </a:lnTo>
                  <a:close/>
                </a:path>
                <a:path w="495300" h="38100">
                  <a:moveTo>
                    <a:pt x="190449" y="0"/>
                  </a:moveTo>
                  <a:lnTo>
                    <a:pt x="152361" y="0"/>
                  </a:lnTo>
                  <a:lnTo>
                    <a:pt x="152361" y="38100"/>
                  </a:lnTo>
                  <a:lnTo>
                    <a:pt x="190449" y="38100"/>
                  </a:lnTo>
                  <a:lnTo>
                    <a:pt x="190449" y="0"/>
                  </a:lnTo>
                  <a:close/>
                </a:path>
                <a:path w="495300" h="38100">
                  <a:moveTo>
                    <a:pt x="266623" y="0"/>
                  </a:moveTo>
                  <a:lnTo>
                    <a:pt x="228536" y="0"/>
                  </a:lnTo>
                  <a:lnTo>
                    <a:pt x="228536" y="38100"/>
                  </a:lnTo>
                  <a:lnTo>
                    <a:pt x="266623" y="38100"/>
                  </a:lnTo>
                  <a:lnTo>
                    <a:pt x="266623" y="0"/>
                  </a:lnTo>
                  <a:close/>
                </a:path>
                <a:path w="495300" h="38100">
                  <a:moveTo>
                    <a:pt x="342798" y="0"/>
                  </a:moveTo>
                  <a:lnTo>
                    <a:pt x="304711" y="0"/>
                  </a:lnTo>
                  <a:lnTo>
                    <a:pt x="304711" y="38100"/>
                  </a:lnTo>
                  <a:lnTo>
                    <a:pt x="342798" y="38100"/>
                  </a:lnTo>
                  <a:lnTo>
                    <a:pt x="342798" y="0"/>
                  </a:lnTo>
                  <a:close/>
                </a:path>
                <a:path w="495300" h="38100">
                  <a:moveTo>
                    <a:pt x="418973" y="0"/>
                  </a:moveTo>
                  <a:lnTo>
                    <a:pt x="380885" y="0"/>
                  </a:lnTo>
                  <a:lnTo>
                    <a:pt x="380885" y="38100"/>
                  </a:lnTo>
                  <a:lnTo>
                    <a:pt x="418973" y="38100"/>
                  </a:lnTo>
                  <a:lnTo>
                    <a:pt x="418973" y="0"/>
                  </a:lnTo>
                  <a:close/>
                </a:path>
                <a:path w="495300" h="38100">
                  <a:moveTo>
                    <a:pt x="495147" y="0"/>
                  </a:moveTo>
                  <a:lnTo>
                    <a:pt x="457060" y="0"/>
                  </a:lnTo>
                  <a:lnTo>
                    <a:pt x="457060" y="38100"/>
                  </a:lnTo>
                  <a:lnTo>
                    <a:pt x="495147" y="38100"/>
                  </a:lnTo>
                  <a:lnTo>
                    <a:pt x="495147" y="0"/>
                  </a:lnTo>
                  <a:close/>
                </a:path>
              </a:pathLst>
            </a:custGeom>
            <a:solidFill>
              <a:srgbClr val="000000"/>
            </a:solidFill>
          </p:spPr>
          <p:txBody>
            <a:bodyPr wrap="square" lIns="0" tIns="0" rIns="0" bIns="0" rtlCol="0"/>
            <a:lstStyle/>
            <a:p>
              <a:endParaRPr/>
            </a:p>
          </p:txBody>
        </p:sp>
      </p:grpSp>
      <p:pic>
        <p:nvPicPr>
          <p:cNvPr id="12" name="object 12"/>
          <p:cNvPicPr/>
          <p:nvPr/>
        </p:nvPicPr>
        <p:blipFill>
          <a:blip r:embed="rId2" cstate="print"/>
          <a:stretch>
            <a:fillRect/>
          </a:stretch>
        </p:blipFill>
        <p:spPr>
          <a:xfrm>
            <a:off x="762000" y="1638300"/>
            <a:ext cx="1019665" cy="109339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38400" y="876300"/>
            <a:ext cx="11334115" cy="1092200"/>
          </a:xfrm>
          <a:prstGeom prst="rect">
            <a:avLst/>
          </a:prstGeom>
        </p:spPr>
        <p:txBody>
          <a:bodyPr vert="horz" wrap="square" lIns="0" tIns="12700" rIns="0" bIns="0" rtlCol="0">
            <a:spAutoFit/>
          </a:bodyPr>
          <a:lstStyle/>
          <a:p>
            <a:pPr marL="12700">
              <a:lnSpc>
                <a:spcPct val="100000"/>
              </a:lnSpc>
              <a:spcBef>
                <a:spcPts val="100"/>
              </a:spcBef>
            </a:pPr>
            <a:r>
              <a:rPr sz="7000" spc="545" dirty="0">
                <a:latin typeface="Microsoft Sans Serif"/>
                <a:cs typeface="Microsoft Sans Serif"/>
              </a:rPr>
              <a:t>PROBLEM</a:t>
            </a:r>
            <a:r>
              <a:rPr sz="7000" spc="425" dirty="0">
                <a:latin typeface="Microsoft Sans Serif"/>
                <a:cs typeface="Microsoft Sans Serif"/>
              </a:rPr>
              <a:t> </a:t>
            </a:r>
            <a:r>
              <a:rPr sz="7000" spc="615" dirty="0">
                <a:latin typeface="Microsoft Sans Serif"/>
                <a:cs typeface="Microsoft Sans Serif"/>
              </a:rPr>
              <a:t>DEFINATION</a:t>
            </a:r>
            <a:endParaRPr sz="7000" dirty="0">
              <a:latin typeface="Microsoft Sans Serif"/>
              <a:cs typeface="Microsoft Sans Serif"/>
            </a:endParaRPr>
          </a:p>
        </p:txBody>
      </p:sp>
      <p:sp>
        <p:nvSpPr>
          <p:cNvPr id="3" name="object 3"/>
          <p:cNvSpPr/>
          <p:nvPr/>
        </p:nvSpPr>
        <p:spPr>
          <a:xfrm>
            <a:off x="16155423" y="0"/>
            <a:ext cx="2132965" cy="3002280"/>
          </a:xfrm>
          <a:custGeom>
            <a:avLst/>
            <a:gdLst/>
            <a:ahLst/>
            <a:cxnLst/>
            <a:rect l="l" t="t" r="r" b="b"/>
            <a:pathLst>
              <a:path w="2132965" h="3002280">
                <a:moveTo>
                  <a:pt x="1464857" y="3001753"/>
                </a:moveTo>
                <a:lnTo>
                  <a:pt x="0" y="2149472"/>
                </a:lnTo>
                <a:lnTo>
                  <a:pt x="0" y="444911"/>
                </a:lnTo>
                <a:lnTo>
                  <a:pt x="764691" y="0"/>
                </a:lnTo>
                <a:lnTo>
                  <a:pt x="2132576" y="0"/>
                </a:lnTo>
                <a:lnTo>
                  <a:pt x="2132576" y="2613262"/>
                </a:lnTo>
                <a:lnTo>
                  <a:pt x="1464857" y="3001753"/>
                </a:lnTo>
                <a:close/>
              </a:path>
            </a:pathLst>
          </a:custGeom>
          <a:solidFill>
            <a:srgbClr val="A5583C"/>
          </a:solidFill>
        </p:spPr>
        <p:txBody>
          <a:bodyPr wrap="square" lIns="0" tIns="0" rIns="0" bIns="0" rtlCol="0"/>
          <a:lstStyle/>
          <a:p>
            <a:endParaRPr/>
          </a:p>
        </p:txBody>
      </p:sp>
      <p:sp>
        <p:nvSpPr>
          <p:cNvPr id="4" name="object 4"/>
          <p:cNvSpPr/>
          <p:nvPr/>
        </p:nvSpPr>
        <p:spPr>
          <a:xfrm>
            <a:off x="14189437" y="406812"/>
            <a:ext cx="1530350" cy="1781175"/>
          </a:xfrm>
          <a:custGeom>
            <a:avLst/>
            <a:gdLst/>
            <a:ahLst/>
            <a:cxnLst/>
            <a:rect l="l" t="t" r="r" b="b"/>
            <a:pathLst>
              <a:path w="1530350" h="1781175">
                <a:moveTo>
                  <a:pt x="765171" y="1780761"/>
                </a:moveTo>
                <a:lnTo>
                  <a:pt x="0" y="1335571"/>
                </a:lnTo>
                <a:lnTo>
                  <a:pt x="0" y="445189"/>
                </a:lnTo>
                <a:lnTo>
                  <a:pt x="765170" y="0"/>
                </a:lnTo>
                <a:lnTo>
                  <a:pt x="1530340" y="445189"/>
                </a:lnTo>
                <a:lnTo>
                  <a:pt x="1530340" y="1335571"/>
                </a:lnTo>
                <a:lnTo>
                  <a:pt x="765171" y="1780761"/>
                </a:lnTo>
                <a:close/>
              </a:path>
            </a:pathLst>
          </a:custGeom>
          <a:solidFill>
            <a:srgbClr val="000000"/>
          </a:solidFill>
        </p:spPr>
        <p:txBody>
          <a:bodyPr wrap="square" lIns="0" tIns="0" rIns="0" bIns="0" rtlCol="0"/>
          <a:lstStyle/>
          <a:p>
            <a:endParaRPr/>
          </a:p>
        </p:txBody>
      </p:sp>
      <p:sp>
        <p:nvSpPr>
          <p:cNvPr id="5" name="object 5"/>
          <p:cNvSpPr/>
          <p:nvPr/>
        </p:nvSpPr>
        <p:spPr>
          <a:xfrm>
            <a:off x="16455101" y="9164993"/>
            <a:ext cx="1833245" cy="1122045"/>
          </a:xfrm>
          <a:custGeom>
            <a:avLst/>
            <a:gdLst/>
            <a:ahLst/>
            <a:cxnLst/>
            <a:rect l="l" t="t" r="r" b="b"/>
            <a:pathLst>
              <a:path w="1833244" h="1122045">
                <a:moveTo>
                  <a:pt x="1316099" y="1120860"/>
                </a:moveTo>
                <a:lnTo>
                  <a:pt x="1216512" y="1120860"/>
                </a:lnTo>
                <a:lnTo>
                  <a:pt x="1210982" y="1109430"/>
                </a:lnTo>
                <a:lnTo>
                  <a:pt x="1192796" y="1068790"/>
                </a:lnTo>
                <a:lnTo>
                  <a:pt x="1174802" y="1029420"/>
                </a:lnTo>
                <a:lnTo>
                  <a:pt x="1151987" y="978620"/>
                </a:lnTo>
                <a:lnTo>
                  <a:pt x="1128661" y="929090"/>
                </a:lnTo>
                <a:lnTo>
                  <a:pt x="1081499" y="830030"/>
                </a:lnTo>
                <a:lnTo>
                  <a:pt x="1062482" y="789390"/>
                </a:lnTo>
                <a:lnTo>
                  <a:pt x="1043275" y="747480"/>
                </a:lnTo>
                <a:lnTo>
                  <a:pt x="1004540" y="666200"/>
                </a:lnTo>
                <a:lnTo>
                  <a:pt x="984514" y="626830"/>
                </a:lnTo>
                <a:lnTo>
                  <a:pt x="944204" y="545550"/>
                </a:lnTo>
                <a:lnTo>
                  <a:pt x="924177" y="504910"/>
                </a:lnTo>
                <a:lnTo>
                  <a:pt x="917143" y="490940"/>
                </a:lnTo>
                <a:lnTo>
                  <a:pt x="910301" y="475700"/>
                </a:lnTo>
                <a:lnTo>
                  <a:pt x="903586" y="461730"/>
                </a:lnTo>
                <a:lnTo>
                  <a:pt x="896935" y="446490"/>
                </a:lnTo>
                <a:lnTo>
                  <a:pt x="882431" y="416010"/>
                </a:lnTo>
                <a:lnTo>
                  <a:pt x="867736" y="384260"/>
                </a:lnTo>
                <a:lnTo>
                  <a:pt x="853168" y="353780"/>
                </a:lnTo>
                <a:lnTo>
                  <a:pt x="839047" y="322030"/>
                </a:lnTo>
                <a:lnTo>
                  <a:pt x="811379" y="252180"/>
                </a:lnTo>
                <a:lnTo>
                  <a:pt x="800450" y="215350"/>
                </a:lnTo>
                <a:lnTo>
                  <a:pt x="788628" y="165820"/>
                </a:lnTo>
                <a:lnTo>
                  <a:pt x="783903" y="139150"/>
                </a:lnTo>
                <a:lnTo>
                  <a:pt x="781158" y="126450"/>
                </a:lnTo>
                <a:lnTo>
                  <a:pt x="777625" y="106130"/>
                </a:lnTo>
                <a:lnTo>
                  <a:pt x="775880" y="85810"/>
                </a:lnTo>
                <a:lnTo>
                  <a:pt x="775411" y="64220"/>
                </a:lnTo>
                <a:lnTo>
                  <a:pt x="775598" y="51520"/>
                </a:lnTo>
                <a:lnTo>
                  <a:pt x="775709" y="41360"/>
                </a:lnTo>
                <a:lnTo>
                  <a:pt x="776390" y="40090"/>
                </a:lnTo>
                <a:lnTo>
                  <a:pt x="778199" y="32470"/>
                </a:lnTo>
                <a:lnTo>
                  <a:pt x="781669" y="27390"/>
                </a:lnTo>
                <a:lnTo>
                  <a:pt x="786925" y="22310"/>
                </a:lnTo>
                <a:lnTo>
                  <a:pt x="801589" y="19770"/>
                </a:lnTo>
                <a:lnTo>
                  <a:pt x="806357" y="21040"/>
                </a:lnTo>
                <a:lnTo>
                  <a:pt x="808400" y="27390"/>
                </a:lnTo>
                <a:lnTo>
                  <a:pt x="811869" y="40090"/>
                </a:lnTo>
                <a:lnTo>
                  <a:pt x="815210" y="51520"/>
                </a:lnTo>
                <a:lnTo>
                  <a:pt x="818551" y="64220"/>
                </a:lnTo>
                <a:lnTo>
                  <a:pt x="822021" y="75650"/>
                </a:lnTo>
                <a:lnTo>
                  <a:pt x="824745" y="83270"/>
                </a:lnTo>
                <a:lnTo>
                  <a:pt x="827469" y="92160"/>
                </a:lnTo>
                <a:lnTo>
                  <a:pt x="832917" y="98510"/>
                </a:lnTo>
                <a:lnTo>
                  <a:pt x="837451" y="104860"/>
                </a:lnTo>
                <a:lnTo>
                  <a:pt x="842686" y="120100"/>
                </a:lnTo>
                <a:lnTo>
                  <a:pt x="847219" y="126450"/>
                </a:lnTo>
                <a:lnTo>
                  <a:pt x="852923" y="134070"/>
                </a:lnTo>
                <a:lnTo>
                  <a:pt x="856584" y="141690"/>
                </a:lnTo>
                <a:lnTo>
                  <a:pt x="859478" y="150580"/>
                </a:lnTo>
                <a:lnTo>
                  <a:pt x="862883" y="159470"/>
                </a:lnTo>
                <a:lnTo>
                  <a:pt x="866235" y="165820"/>
                </a:lnTo>
                <a:lnTo>
                  <a:pt x="869268" y="173440"/>
                </a:lnTo>
                <a:lnTo>
                  <a:pt x="872173" y="181060"/>
                </a:lnTo>
                <a:lnTo>
                  <a:pt x="879122" y="198840"/>
                </a:lnTo>
                <a:lnTo>
                  <a:pt x="886826" y="219160"/>
                </a:lnTo>
                <a:lnTo>
                  <a:pt x="894786" y="239480"/>
                </a:lnTo>
                <a:lnTo>
                  <a:pt x="902490" y="262340"/>
                </a:lnTo>
                <a:lnTo>
                  <a:pt x="906470" y="273770"/>
                </a:lnTo>
                <a:lnTo>
                  <a:pt x="914643" y="292820"/>
                </a:lnTo>
                <a:lnTo>
                  <a:pt x="924954" y="313140"/>
                </a:lnTo>
                <a:lnTo>
                  <a:pt x="935330" y="333460"/>
                </a:lnTo>
                <a:lnTo>
                  <a:pt x="945577" y="353780"/>
                </a:lnTo>
                <a:lnTo>
                  <a:pt x="955505" y="374100"/>
                </a:lnTo>
                <a:lnTo>
                  <a:pt x="959879" y="382990"/>
                </a:lnTo>
                <a:lnTo>
                  <a:pt x="963933" y="391880"/>
                </a:lnTo>
                <a:lnTo>
                  <a:pt x="967860" y="400770"/>
                </a:lnTo>
                <a:lnTo>
                  <a:pt x="971850" y="409660"/>
                </a:lnTo>
                <a:lnTo>
                  <a:pt x="974575" y="414740"/>
                </a:lnTo>
                <a:lnTo>
                  <a:pt x="976618" y="421090"/>
                </a:lnTo>
                <a:lnTo>
                  <a:pt x="980023" y="424900"/>
                </a:lnTo>
                <a:lnTo>
                  <a:pt x="984109" y="431250"/>
                </a:lnTo>
                <a:lnTo>
                  <a:pt x="986833" y="437600"/>
                </a:lnTo>
                <a:lnTo>
                  <a:pt x="988877" y="445220"/>
                </a:lnTo>
                <a:lnTo>
                  <a:pt x="992771" y="457920"/>
                </a:lnTo>
                <a:lnTo>
                  <a:pt x="997560" y="469350"/>
                </a:lnTo>
                <a:lnTo>
                  <a:pt x="1003626" y="479510"/>
                </a:lnTo>
                <a:lnTo>
                  <a:pt x="1011351" y="489670"/>
                </a:lnTo>
                <a:lnTo>
                  <a:pt x="1014075" y="493480"/>
                </a:lnTo>
                <a:lnTo>
                  <a:pt x="1016799" y="498560"/>
                </a:lnTo>
                <a:lnTo>
                  <a:pt x="1018162" y="502370"/>
                </a:lnTo>
                <a:lnTo>
                  <a:pt x="1024312" y="521420"/>
                </a:lnTo>
                <a:lnTo>
                  <a:pt x="1032634" y="539200"/>
                </a:lnTo>
                <a:lnTo>
                  <a:pt x="1041721" y="556980"/>
                </a:lnTo>
                <a:lnTo>
                  <a:pt x="1050171" y="574760"/>
                </a:lnTo>
                <a:lnTo>
                  <a:pt x="1055513" y="587460"/>
                </a:lnTo>
                <a:lnTo>
                  <a:pt x="1061238" y="598890"/>
                </a:lnTo>
                <a:lnTo>
                  <a:pt x="1067218" y="611590"/>
                </a:lnTo>
                <a:lnTo>
                  <a:pt x="1075369" y="628100"/>
                </a:lnTo>
                <a:lnTo>
                  <a:pt x="1076731" y="633180"/>
                </a:lnTo>
                <a:lnTo>
                  <a:pt x="1080137" y="636990"/>
                </a:lnTo>
                <a:lnTo>
                  <a:pt x="1087564" y="645880"/>
                </a:lnTo>
                <a:lnTo>
                  <a:pt x="1093076" y="656040"/>
                </a:lnTo>
                <a:lnTo>
                  <a:pt x="1097567" y="667470"/>
                </a:lnTo>
                <a:lnTo>
                  <a:pt x="1101930" y="677630"/>
                </a:lnTo>
                <a:lnTo>
                  <a:pt x="1109028" y="695410"/>
                </a:lnTo>
                <a:lnTo>
                  <a:pt x="1116317" y="713190"/>
                </a:lnTo>
                <a:lnTo>
                  <a:pt x="1124245" y="729700"/>
                </a:lnTo>
                <a:lnTo>
                  <a:pt x="1133258" y="746210"/>
                </a:lnTo>
                <a:lnTo>
                  <a:pt x="1136610" y="752560"/>
                </a:lnTo>
                <a:lnTo>
                  <a:pt x="1139643" y="758910"/>
                </a:lnTo>
                <a:lnTo>
                  <a:pt x="1142548" y="765260"/>
                </a:lnTo>
                <a:lnTo>
                  <a:pt x="1145517" y="772880"/>
                </a:lnTo>
                <a:lnTo>
                  <a:pt x="1161777" y="808440"/>
                </a:lnTo>
                <a:lnTo>
                  <a:pt x="1178037" y="845270"/>
                </a:lnTo>
                <a:lnTo>
                  <a:pt x="1194552" y="880830"/>
                </a:lnTo>
                <a:lnTo>
                  <a:pt x="1221645" y="937980"/>
                </a:lnTo>
                <a:lnTo>
                  <a:pt x="1242800" y="978620"/>
                </a:lnTo>
                <a:lnTo>
                  <a:pt x="1257889" y="1002750"/>
                </a:lnTo>
                <a:lnTo>
                  <a:pt x="1259932" y="1006560"/>
                </a:lnTo>
                <a:lnTo>
                  <a:pt x="1261976" y="1011640"/>
                </a:lnTo>
                <a:lnTo>
                  <a:pt x="1269318" y="1030690"/>
                </a:lnTo>
                <a:lnTo>
                  <a:pt x="1277810" y="1048470"/>
                </a:lnTo>
                <a:lnTo>
                  <a:pt x="1287068" y="1064980"/>
                </a:lnTo>
                <a:lnTo>
                  <a:pt x="1296709" y="1082760"/>
                </a:lnTo>
                <a:lnTo>
                  <a:pt x="1302615" y="1094190"/>
                </a:lnTo>
                <a:lnTo>
                  <a:pt x="1308201" y="1105620"/>
                </a:lnTo>
                <a:lnTo>
                  <a:pt x="1313660" y="1115780"/>
                </a:lnTo>
                <a:lnTo>
                  <a:pt x="1316099" y="1120860"/>
                </a:lnTo>
                <a:close/>
              </a:path>
              <a:path w="1833244" h="1122045">
                <a:moveTo>
                  <a:pt x="1143297" y="1120860"/>
                </a:moveTo>
                <a:lnTo>
                  <a:pt x="976260" y="1120860"/>
                </a:lnTo>
                <a:lnTo>
                  <a:pt x="968807" y="1114510"/>
                </a:lnTo>
                <a:lnTo>
                  <a:pt x="933031" y="1082760"/>
                </a:lnTo>
                <a:lnTo>
                  <a:pt x="897766" y="1051010"/>
                </a:lnTo>
                <a:lnTo>
                  <a:pt x="862883" y="1017990"/>
                </a:lnTo>
                <a:lnTo>
                  <a:pt x="809539" y="968460"/>
                </a:lnTo>
                <a:lnTo>
                  <a:pt x="750926" y="912580"/>
                </a:lnTo>
                <a:lnTo>
                  <a:pt x="710244" y="873210"/>
                </a:lnTo>
                <a:lnTo>
                  <a:pt x="596137" y="757640"/>
                </a:lnTo>
                <a:lnTo>
                  <a:pt x="562117" y="722080"/>
                </a:lnTo>
                <a:lnTo>
                  <a:pt x="493757" y="653500"/>
                </a:lnTo>
                <a:lnTo>
                  <a:pt x="464472" y="623020"/>
                </a:lnTo>
                <a:lnTo>
                  <a:pt x="378661" y="527770"/>
                </a:lnTo>
                <a:lnTo>
                  <a:pt x="352643" y="499830"/>
                </a:lnTo>
                <a:lnTo>
                  <a:pt x="326816" y="470620"/>
                </a:lnTo>
                <a:lnTo>
                  <a:pt x="301373" y="441410"/>
                </a:lnTo>
                <a:lnTo>
                  <a:pt x="276504" y="412200"/>
                </a:lnTo>
                <a:lnTo>
                  <a:pt x="248922" y="379180"/>
                </a:lnTo>
                <a:lnTo>
                  <a:pt x="235131" y="361400"/>
                </a:lnTo>
                <a:lnTo>
                  <a:pt x="221339" y="344890"/>
                </a:lnTo>
                <a:lnTo>
                  <a:pt x="217253" y="339810"/>
                </a:lnTo>
                <a:lnTo>
                  <a:pt x="210443" y="330920"/>
                </a:lnTo>
                <a:lnTo>
                  <a:pt x="199716" y="315680"/>
                </a:lnTo>
                <a:lnTo>
                  <a:pt x="188990" y="299170"/>
                </a:lnTo>
                <a:lnTo>
                  <a:pt x="178263" y="283930"/>
                </a:lnTo>
                <a:lnTo>
                  <a:pt x="167537" y="267420"/>
                </a:lnTo>
                <a:lnTo>
                  <a:pt x="164132" y="263610"/>
                </a:lnTo>
                <a:lnTo>
                  <a:pt x="159364" y="257260"/>
                </a:lnTo>
                <a:lnTo>
                  <a:pt x="145062" y="224240"/>
                </a:lnTo>
                <a:lnTo>
                  <a:pt x="141657" y="217890"/>
                </a:lnTo>
                <a:lnTo>
                  <a:pt x="140976" y="214080"/>
                </a:lnTo>
                <a:lnTo>
                  <a:pt x="140295" y="211540"/>
                </a:lnTo>
                <a:lnTo>
                  <a:pt x="142338" y="209000"/>
                </a:lnTo>
                <a:lnTo>
                  <a:pt x="144381" y="205190"/>
                </a:lnTo>
                <a:lnTo>
                  <a:pt x="150511" y="202650"/>
                </a:lnTo>
                <a:lnTo>
                  <a:pt x="152554" y="205190"/>
                </a:lnTo>
                <a:lnTo>
                  <a:pt x="158151" y="210270"/>
                </a:lnTo>
                <a:lnTo>
                  <a:pt x="190916" y="243290"/>
                </a:lnTo>
                <a:lnTo>
                  <a:pt x="224904" y="283930"/>
                </a:lnTo>
                <a:lnTo>
                  <a:pt x="241771" y="302980"/>
                </a:lnTo>
                <a:lnTo>
                  <a:pt x="251305" y="314410"/>
                </a:lnTo>
                <a:lnTo>
                  <a:pt x="258116" y="316950"/>
                </a:lnTo>
                <a:lnTo>
                  <a:pt x="264298" y="320760"/>
                </a:lnTo>
                <a:lnTo>
                  <a:pt x="269779" y="325840"/>
                </a:lnTo>
                <a:lnTo>
                  <a:pt x="274876" y="330920"/>
                </a:lnTo>
                <a:lnTo>
                  <a:pt x="336095" y="396960"/>
                </a:lnTo>
                <a:lnTo>
                  <a:pt x="364955" y="427440"/>
                </a:lnTo>
                <a:lnTo>
                  <a:pt x="394325" y="456650"/>
                </a:lnTo>
                <a:lnTo>
                  <a:pt x="402497" y="464270"/>
                </a:lnTo>
                <a:lnTo>
                  <a:pt x="418842" y="480780"/>
                </a:lnTo>
                <a:lnTo>
                  <a:pt x="427015" y="489670"/>
                </a:lnTo>
                <a:lnTo>
                  <a:pt x="434506" y="497290"/>
                </a:lnTo>
                <a:lnTo>
                  <a:pt x="438593" y="497290"/>
                </a:lnTo>
                <a:lnTo>
                  <a:pt x="447489" y="499830"/>
                </a:lnTo>
                <a:lnTo>
                  <a:pt x="455108" y="504910"/>
                </a:lnTo>
                <a:lnTo>
                  <a:pt x="461961" y="509990"/>
                </a:lnTo>
                <a:lnTo>
                  <a:pt x="468559" y="516340"/>
                </a:lnTo>
                <a:lnTo>
                  <a:pt x="474688" y="521420"/>
                </a:lnTo>
                <a:lnTo>
                  <a:pt x="480817" y="527770"/>
                </a:lnTo>
                <a:lnTo>
                  <a:pt x="488309" y="531580"/>
                </a:lnTo>
                <a:lnTo>
                  <a:pt x="499748" y="536660"/>
                </a:lnTo>
                <a:lnTo>
                  <a:pt x="509847" y="544280"/>
                </a:lnTo>
                <a:lnTo>
                  <a:pt x="519052" y="553170"/>
                </a:lnTo>
                <a:lnTo>
                  <a:pt x="545261" y="579840"/>
                </a:lnTo>
                <a:lnTo>
                  <a:pt x="554147" y="588730"/>
                </a:lnTo>
                <a:lnTo>
                  <a:pt x="563224" y="597620"/>
                </a:lnTo>
                <a:lnTo>
                  <a:pt x="575483" y="610320"/>
                </a:lnTo>
                <a:lnTo>
                  <a:pt x="582187" y="616670"/>
                </a:lnTo>
                <a:lnTo>
                  <a:pt x="589784" y="621750"/>
                </a:lnTo>
                <a:lnTo>
                  <a:pt x="591828" y="623020"/>
                </a:lnTo>
                <a:lnTo>
                  <a:pt x="594552" y="624290"/>
                </a:lnTo>
                <a:lnTo>
                  <a:pt x="595233" y="625560"/>
                </a:lnTo>
                <a:lnTo>
                  <a:pt x="601788" y="636990"/>
                </a:lnTo>
                <a:lnTo>
                  <a:pt x="610386" y="645880"/>
                </a:lnTo>
                <a:lnTo>
                  <a:pt x="619750" y="654770"/>
                </a:lnTo>
                <a:lnTo>
                  <a:pt x="628604" y="663660"/>
                </a:lnTo>
                <a:lnTo>
                  <a:pt x="634052" y="670010"/>
                </a:lnTo>
                <a:lnTo>
                  <a:pt x="640863" y="675090"/>
                </a:lnTo>
                <a:lnTo>
                  <a:pt x="646992" y="680170"/>
                </a:lnTo>
                <a:lnTo>
                  <a:pt x="687599" y="715730"/>
                </a:lnTo>
                <a:lnTo>
                  <a:pt x="705041" y="733510"/>
                </a:lnTo>
                <a:lnTo>
                  <a:pt x="710414" y="738590"/>
                </a:lnTo>
                <a:lnTo>
                  <a:pt x="715916" y="743670"/>
                </a:lnTo>
                <a:lnTo>
                  <a:pt x="731878" y="758910"/>
                </a:lnTo>
                <a:lnTo>
                  <a:pt x="743105" y="770340"/>
                </a:lnTo>
                <a:lnTo>
                  <a:pt x="754459" y="780500"/>
                </a:lnTo>
                <a:lnTo>
                  <a:pt x="765494" y="790660"/>
                </a:lnTo>
                <a:lnTo>
                  <a:pt x="775731" y="800820"/>
                </a:lnTo>
                <a:lnTo>
                  <a:pt x="797482" y="819870"/>
                </a:lnTo>
                <a:lnTo>
                  <a:pt x="813572" y="835110"/>
                </a:lnTo>
                <a:lnTo>
                  <a:pt x="819807" y="840190"/>
                </a:lnTo>
                <a:lnTo>
                  <a:pt x="826299" y="845270"/>
                </a:lnTo>
                <a:lnTo>
                  <a:pt x="832917" y="850350"/>
                </a:lnTo>
                <a:lnTo>
                  <a:pt x="838366" y="855430"/>
                </a:lnTo>
                <a:lnTo>
                  <a:pt x="844495" y="859240"/>
                </a:lnTo>
                <a:lnTo>
                  <a:pt x="849262" y="864320"/>
                </a:lnTo>
                <a:lnTo>
                  <a:pt x="856147" y="871940"/>
                </a:lnTo>
                <a:lnTo>
                  <a:pt x="863479" y="878290"/>
                </a:lnTo>
                <a:lnTo>
                  <a:pt x="871194" y="884640"/>
                </a:lnTo>
                <a:lnTo>
                  <a:pt x="879228" y="890990"/>
                </a:lnTo>
                <a:lnTo>
                  <a:pt x="890636" y="898610"/>
                </a:lnTo>
                <a:lnTo>
                  <a:pt x="901533" y="908770"/>
                </a:lnTo>
                <a:lnTo>
                  <a:pt x="912174" y="918930"/>
                </a:lnTo>
                <a:lnTo>
                  <a:pt x="949152" y="950680"/>
                </a:lnTo>
                <a:lnTo>
                  <a:pt x="958230" y="958300"/>
                </a:lnTo>
                <a:lnTo>
                  <a:pt x="967115" y="965920"/>
                </a:lnTo>
                <a:lnTo>
                  <a:pt x="975681" y="973540"/>
                </a:lnTo>
                <a:lnTo>
                  <a:pt x="984375" y="981160"/>
                </a:lnTo>
                <a:lnTo>
                  <a:pt x="993644" y="988780"/>
                </a:lnTo>
                <a:lnTo>
                  <a:pt x="1003508" y="996400"/>
                </a:lnTo>
                <a:lnTo>
                  <a:pt x="1012798" y="1005290"/>
                </a:lnTo>
                <a:lnTo>
                  <a:pt x="1021705" y="1014180"/>
                </a:lnTo>
                <a:lnTo>
                  <a:pt x="1030420" y="1023070"/>
                </a:lnTo>
                <a:lnTo>
                  <a:pt x="1038540" y="1030690"/>
                </a:lnTo>
                <a:lnTo>
                  <a:pt x="1046850" y="1039580"/>
                </a:lnTo>
                <a:lnTo>
                  <a:pt x="1055800" y="1047200"/>
                </a:lnTo>
                <a:lnTo>
                  <a:pt x="1065835" y="1053550"/>
                </a:lnTo>
                <a:lnTo>
                  <a:pt x="1069921" y="1054820"/>
                </a:lnTo>
                <a:lnTo>
                  <a:pt x="1073326" y="1058630"/>
                </a:lnTo>
                <a:lnTo>
                  <a:pt x="1077412" y="1062440"/>
                </a:lnTo>
                <a:lnTo>
                  <a:pt x="1113508" y="1095460"/>
                </a:lnTo>
                <a:lnTo>
                  <a:pt x="1131619" y="1110700"/>
                </a:lnTo>
                <a:lnTo>
                  <a:pt x="1143297" y="1120860"/>
                </a:lnTo>
                <a:close/>
              </a:path>
              <a:path w="1833244" h="1122045">
                <a:moveTo>
                  <a:pt x="839728" y="1120860"/>
                </a:moveTo>
                <a:lnTo>
                  <a:pt x="591987" y="1120860"/>
                </a:lnTo>
                <a:lnTo>
                  <a:pt x="539387" y="1096730"/>
                </a:lnTo>
                <a:lnTo>
                  <a:pt x="397046" y="1028150"/>
                </a:lnTo>
                <a:lnTo>
                  <a:pt x="303322" y="979890"/>
                </a:lnTo>
                <a:lnTo>
                  <a:pt x="210684" y="929090"/>
                </a:lnTo>
                <a:lnTo>
                  <a:pt x="164812" y="902420"/>
                </a:lnTo>
                <a:lnTo>
                  <a:pt x="155725" y="897340"/>
                </a:lnTo>
                <a:lnTo>
                  <a:pt x="137805" y="884640"/>
                </a:lnTo>
                <a:lnTo>
                  <a:pt x="128717" y="879560"/>
                </a:lnTo>
                <a:lnTo>
                  <a:pt x="91972" y="856700"/>
                </a:lnTo>
                <a:lnTo>
                  <a:pt x="79937" y="849080"/>
                </a:lnTo>
                <a:lnTo>
                  <a:pt x="68285" y="841460"/>
                </a:lnTo>
                <a:lnTo>
                  <a:pt x="49609" y="824950"/>
                </a:lnTo>
                <a:lnTo>
                  <a:pt x="41373" y="819870"/>
                </a:lnTo>
                <a:lnTo>
                  <a:pt x="9194" y="794470"/>
                </a:lnTo>
                <a:lnTo>
                  <a:pt x="0" y="775420"/>
                </a:lnTo>
                <a:lnTo>
                  <a:pt x="0" y="774150"/>
                </a:lnTo>
                <a:lnTo>
                  <a:pt x="2724" y="771610"/>
                </a:lnTo>
                <a:lnTo>
                  <a:pt x="12258" y="771610"/>
                </a:lnTo>
                <a:lnTo>
                  <a:pt x="20431" y="775420"/>
                </a:lnTo>
                <a:lnTo>
                  <a:pt x="25198" y="779230"/>
                </a:lnTo>
                <a:lnTo>
                  <a:pt x="30647" y="781770"/>
                </a:lnTo>
                <a:lnTo>
                  <a:pt x="47502" y="790660"/>
                </a:lnTo>
                <a:lnTo>
                  <a:pt x="81214" y="807170"/>
                </a:lnTo>
                <a:lnTo>
                  <a:pt x="98070" y="816060"/>
                </a:lnTo>
                <a:lnTo>
                  <a:pt x="102156" y="818600"/>
                </a:lnTo>
                <a:lnTo>
                  <a:pt x="104880" y="818600"/>
                </a:lnTo>
                <a:lnTo>
                  <a:pt x="123492" y="822410"/>
                </a:lnTo>
                <a:lnTo>
                  <a:pt x="140891" y="828760"/>
                </a:lnTo>
                <a:lnTo>
                  <a:pt x="174347" y="846540"/>
                </a:lnTo>
                <a:lnTo>
                  <a:pt x="215635" y="869400"/>
                </a:lnTo>
                <a:lnTo>
                  <a:pt x="236311" y="879560"/>
                </a:lnTo>
                <a:lnTo>
                  <a:pt x="257434" y="890990"/>
                </a:lnTo>
                <a:lnTo>
                  <a:pt x="358229" y="936710"/>
                </a:lnTo>
                <a:lnTo>
                  <a:pt x="414990" y="936710"/>
                </a:lnTo>
                <a:lnTo>
                  <a:pt x="456300" y="955760"/>
                </a:lnTo>
                <a:lnTo>
                  <a:pt x="471921" y="962110"/>
                </a:lnTo>
                <a:lnTo>
                  <a:pt x="518275" y="984970"/>
                </a:lnTo>
                <a:lnTo>
                  <a:pt x="532183" y="990050"/>
                </a:lnTo>
                <a:lnTo>
                  <a:pt x="560510" y="1002750"/>
                </a:lnTo>
                <a:lnTo>
                  <a:pt x="574801" y="1007830"/>
                </a:lnTo>
                <a:lnTo>
                  <a:pt x="640352" y="1038310"/>
                </a:lnTo>
                <a:lnTo>
                  <a:pt x="690579" y="1058630"/>
                </a:lnTo>
                <a:lnTo>
                  <a:pt x="697953" y="1061170"/>
                </a:lnTo>
                <a:lnTo>
                  <a:pt x="721226" y="1068790"/>
                </a:lnTo>
                <a:lnTo>
                  <a:pt x="736507" y="1075140"/>
                </a:lnTo>
                <a:lnTo>
                  <a:pt x="751533" y="1080220"/>
                </a:lnTo>
                <a:lnTo>
                  <a:pt x="766047" y="1087840"/>
                </a:lnTo>
                <a:lnTo>
                  <a:pt x="779796" y="1096730"/>
                </a:lnTo>
                <a:lnTo>
                  <a:pt x="786383" y="1100540"/>
                </a:lnTo>
                <a:lnTo>
                  <a:pt x="793672" y="1104350"/>
                </a:lnTo>
                <a:lnTo>
                  <a:pt x="809081" y="1109430"/>
                </a:lnTo>
                <a:lnTo>
                  <a:pt x="839728" y="1120860"/>
                </a:lnTo>
                <a:close/>
              </a:path>
              <a:path w="1833244" h="1122045">
                <a:moveTo>
                  <a:pt x="414990" y="936710"/>
                </a:moveTo>
                <a:lnTo>
                  <a:pt x="358229" y="936710"/>
                </a:lnTo>
                <a:lnTo>
                  <a:pt x="360953" y="934170"/>
                </a:lnTo>
                <a:lnTo>
                  <a:pt x="363677" y="932900"/>
                </a:lnTo>
                <a:lnTo>
                  <a:pt x="365039" y="931630"/>
                </a:lnTo>
                <a:lnTo>
                  <a:pt x="372052" y="924010"/>
                </a:lnTo>
                <a:lnTo>
                  <a:pt x="377213" y="920200"/>
                </a:lnTo>
                <a:lnTo>
                  <a:pt x="382757" y="920200"/>
                </a:lnTo>
                <a:lnTo>
                  <a:pt x="390919" y="924010"/>
                </a:lnTo>
                <a:lnTo>
                  <a:pt x="406881" y="932900"/>
                </a:lnTo>
                <a:lnTo>
                  <a:pt x="414990" y="936710"/>
                </a:lnTo>
                <a:close/>
              </a:path>
              <a:path w="1833244" h="1122045">
                <a:moveTo>
                  <a:pt x="1778588" y="1122005"/>
                </a:moveTo>
                <a:lnTo>
                  <a:pt x="1344916" y="1122005"/>
                </a:lnTo>
                <a:lnTo>
                  <a:pt x="1346681" y="1120787"/>
                </a:lnTo>
                <a:lnTo>
                  <a:pt x="1355183" y="1115696"/>
                </a:lnTo>
                <a:lnTo>
                  <a:pt x="1364132" y="1111243"/>
                </a:lnTo>
                <a:lnTo>
                  <a:pt x="1367537" y="1109880"/>
                </a:lnTo>
                <a:lnTo>
                  <a:pt x="1370943" y="1107834"/>
                </a:lnTo>
                <a:lnTo>
                  <a:pt x="1390769" y="1047159"/>
                </a:lnTo>
                <a:lnTo>
                  <a:pt x="1390882" y="955123"/>
                </a:lnTo>
                <a:lnTo>
                  <a:pt x="1390693" y="931262"/>
                </a:lnTo>
                <a:lnTo>
                  <a:pt x="1389480" y="876158"/>
                </a:lnTo>
                <a:lnTo>
                  <a:pt x="1387117" y="821246"/>
                </a:lnTo>
                <a:lnTo>
                  <a:pt x="1383890" y="764917"/>
                </a:lnTo>
                <a:lnTo>
                  <a:pt x="1380477" y="711741"/>
                </a:lnTo>
                <a:lnTo>
                  <a:pt x="1376989" y="662186"/>
                </a:lnTo>
                <a:lnTo>
                  <a:pt x="1373482" y="613810"/>
                </a:lnTo>
                <a:lnTo>
                  <a:pt x="1370229" y="564926"/>
                </a:lnTo>
                <a:lnTo>
                  <a:pt x="1367666" y="516080"/>
                </a:lnTo>
                <a:lnTo>
                  <a:pt x="1366175" y="466994"/>
                </a:lnTo>
                <a:lnTo>
                  <a:pt x="1364611" y="420977"/>
                </a:lnTo>
                <a:lnTo>
                  <a:pt x="1362344" y="374959"/>
                </a:lnTo>
                <a:lnTo>
                  <a:pt x="1359950" y="328941"/>
                </a:lnTo>
                <a:lnTo>
                  <a:pt x="1358003" y="282923"/>
                </a:lnTo>
                <a:lnTo>
                  <a:pt x="1356800" y="243148"/>
                </a:lnTo>
                <a:lnTo>
                  <a:pt x="1356012" y="201466"/>
                </a:lnTo>
                <a:lnTo>
                  <a:pt x="1355417" y="163853"/>
                </a:lnTo>
                <a:lnTo>
                  <a:pt x="1354221" y="104988"/>
                </a:lnTo>
                <a:lnTo>
                  <a:pt x="1354002" y="91694"/>
                </a:lnTo>
                <a:lnTo>
                  <a:pt x="1353352" y="75567"/>
                </a:lnTo>
                <a:lnTo>
                  <a:pt x="1351873" y="59311"/>
                </a:lnTo>
                <a:lnTo>
                  <a:pt x="1351086" y="44963"/>
                </a:lnTo>
                <a:lnTo>
                  <a:pt x="1352214" y="30422"/>
                </a:lnTo>
                <a:lnTo>
                  <a:pt x="1354363" y="15499"/>
                </a:lnTo>
                <a:lnTo>
                  <a:pt x="1356641" y="0"/>
                </a:lnTo>
                <a:lnTo>
                  <a:pt x="1360046" y="4090"/>
                </a:lnTo>
                <a:lnTo>
                  <a:pt x="1362089" y="5453"/>
                </a:lnTo>
                <a:lnTo>
                  <a:pt x="1362089" y="6817"/>
                </a:lnTo>
                <a:lnTo>
                  <a:pt x="1372305" y="78400"/>
                </a:lnTo>
                <a:lnTo>
                  <a:pt x="1374358" y="91694"/>
                </a:lnTo>
                <a:lnTo>
                  <a:pt x="1376476" y="104988"/>
                </a:lnTo>
                <a:lnTo>
                  <a:pt x="1378721" y="118282"/>
                </a:lnTo>
                <a:lnTo>
                  <a:pt x="1381158" y="131576"/>
                </a:lnTo>
                <a:lnTo>
                  <a:pt x="1385255" y="154702"/>
                </a:lnTo>
                <a:lnTo>
                  <a:pt x="1388394" y="178020"/>
                </a:lnTo>
                <a:lnTo>
                  <a:pt x="1390640" y="201466"/>
                </a:lnTo>
                <a:lnTo>
                  <a:pt x="1392055" y="224975"/>
                </a:lnTo>
                <a:lnTo>
                  <a:pt x="1393523" y="241859"/>
                </a:lnTo>
                <a:lnTo>
                  <a:pt x="1395630" y="258807"/>
                </a:lnTo>
                <a:lnTo>
                  <a:pt x="1398110" y="276788"/>
                </a:lnTo>
                <a:lnTo>
                  <a:pt x="1400227" y="293150"/>
                </a:lnTo>
                <a:lnTo>
                  <a:pt x="1400227" y="295195"/>
                </a:lnTo>
                <a:lnTo>
                  <a:pt x="1401590" y="297922"/>
                </a:lnTo>
                <a:lnTo>
                  <a:pt x="1402271" y="299967"/>
                </a:lnTo>
                <a:lnTo>
                  <a:pt x="1405250" y="309171"/>
                </a:lnTo>
                <a:lnTo>
                  <a:pt x="1409762" y="317863"/>
                </a:lnTo>
                <a:lnTo>
                  <a:pt x="1413763" y="326811"/>
                </a:lnTo>
                <a:lnTo>
                  <a:pt x="1415210" y="336781"/>
                </a:lnTo>
                <a:lnTo>
                  <a:pt x="1415359" y="346603"/>
                </a:lnTo>
                <a:lnTo>
                  <a:pt x="1416402" y="356552"/>
                </a:lnTo>
                <a:lnTo>
                  <a:pt x="1417700" y="366501"/>
                </a:lnTo>
                <a:lnTo>
                  <a:pt x="1418616" y="376323"/>
                </a:lnTo>
                <a:lnTo>
                  <a:pt x="1421521" y="411486"/>
                </a:lnTo>
                <a:lnTo>
                  <a:pt x="1425000" y="446457"/>
                </a:lnTo>
                <a:lnTo>
                  <a:pt x="1428863" y="481301"/>
                </a:lnTo>
                <a:lnTo>
                  <a:pt x="1432918" y="516080"/>
                </a:lnTo>
                <a:lnTo>
                  <a:pt x="1434556" y="533060"/>
                </a:lnTo>
                <a:lnTo>
                  <a:pt x="1435820" y="550253"/>
                </a:lnTo>
                <a:lnTo>
                  <a:pt x="1437323" y="567275"/>
                </a:lnTo>
                <a:lnTo>
                  <a:pt x="1439728" y="584255"/>
                </a:lnTo>
                <a:lnTo>
                  <a:pt x="1442271" y="596537"/>
                </a:lnTo>
                <a:lnTo>
                  <a:pt x="1444751" y="608883"/>
                </a:lnTo>
                <a:lnTo>
                  <a:pt x="1447102" y="621356"/>
                </a:lnTo>
                <a:lnTo>
                  <a:pt x="1449263" y="634022"/>
                </a:lnTo>
                <a:lnTo>
                  <a:pt x="1450486" y="645771"/>
                </a:lnTo>
                <a:lnTo>
                  <a:pt x="1451391" y="657457"/>
                </a:lnTo>
                <a:lnTo>
                  <a:pt x="1452423" y="669015"/>
                </a:lnTo>
                <a:lnTo>
                  <a:pt x="1454030" y="680381"/>
                </a:lnTo>
                <a:lnTo>
                  <a:pt x="1461625" y="731179"/>
                </a:lnTo>
                <a:lnTo>
                  <a:pt x="1466736" y="782108"/>
                </a:lnTo>
                <a:lnTo>
                  <a:pt x="1469819" y="833135"/>
                </a:lnTo>
                <a:lnTo>
                  <a:pt x="1471334" y="884228"/>
                </a:lnTo>
                <a:lnTo>
                  <a:pt x="1471737" y="935353"/>
                </a:lnTo>
                <a:lnTo>
                  <a:pt x="1471854" y="956934"/>
                </a:lnTo>
                <a:lnTo>
                  <a:pt x="1472163" y="978644"/>
                </a:lnTo>
                <a:lnTo>
                  <a:pt x="1472825" y="1010089"/>
                </a:lnTo>
                <a:lnTo>
                  <a:pt x="1473099" y="1021935"/>
                </a:lnTo>
                <a:lnTo>
                  <a:pt x="1473099" y="1025343"/>
                </a:lnTo>
                <a:lnTo>
                  <a:pt x="1474462" y="1028752"/>
                </a:lnTo>
                <a:lnTo>
                  <a:pt x="1475142" y="1032161"/>
                </a:lnTo>
                <a:lnTo>
                  <a:pt x="1475824" y="1034888"/>
                </a:lnTo>
                <a:lnTo>
                  <a:pt x="1480591" y="1038978"/>
                </a:lnTo>
                <a:lnTo>
                  <a:pt x="1629156" y="1038978"/>
                </a:lnTo>
                <a:lnTo>
                  <a:pt x="1629059" y="1039660"/>
                </a:lnTo>
                <a:lnTo>
                  <a:pt x="1628378" y="1047159"/>
                </a:lnTo>
                <a:lnTo>
                  <a:pt x="1631783" y="1054658"/>
                </a:lnTo>
                <a:lnTo>
                  <a:pt x="1638593" y="1057385"/>
                </a:lnTo>
                <a:lnTo>
                  <a:pt x="1646085" y="1060794"/>
                </a:lnTo>
                <a:lnTo>
                  <a:pt x="1654257" y="1064203"/>
                </a:lnTo>
                <a:lnTo>
                  <a:pt x="1661749" y="1067611"/>
                </a:lnTo>
                <a:lnTo>
                  <a:pt x="1687629" y="1079883"/>
                </a:lnTo>
                <a:lnTo>
                  <a:pt x="1832899" y="1079883"/>
                </a:lnTo>
                <a:lnTo>
                  <a:pt x="1832899" y="1082354"/>
                </a:lnTo>
                <a:lnTo>
                  <a:pt x="1829371" y="1085081"/>
                </a:lnTo>
                <a:lnTo>
                  <a:pt x="1815441" y="1095169"/>
                </a:lnTo>
                <a:lnTo>
                  <a:pt x="1800682" y="1104426"/>
                </a:lnTo>
                <a:lnTo>
                  <a:pt x="1793872" y="1108868"/>
                </a:lnTo>
                <a:lnTo>
                  <a:pt x="1787572" y="1113885"/>
                </a:lnTo>
                <a:lnTo>
                  <a:pt x="1781528" y="1119286"/>
                </a:lnTo>
                <a:lnTo>
                  <a:pt x="1778588" y="1122005"/>
                </a:lnTo>
                <a:close/>
              </a:path>
              <a:path w="1833244" h="1122045">
                <a:moveTo>
                  <a:pt x="1629156" y="1038978"/>
                </a:moveTo>
                <a:lnTo>
                  <a:pt x="1482634" y="1038978"/>
                </a:lnTo>
                <a:lnTo>
                  <a:pt x="1489796" y="1038691"/>
                </a:lnTo>
                <a:lnTo>
                  <a:pt x="1497021" y="1037700"/>
                </a:lnTo>
                <a:lnTo>
                  <a:pt x="1527242" y="999181"/>
                </a:lnTo>
                <a:lnTo>
                  <a:pt x="1540523" y="963986"/>
                </a:lnTo>
                <a:lnTo>
                  <a:pt x="1560507" y="913612"/>
                </a:lnTo>
                <a:lnTo>
                  <a:pt x="1581385" y="863685"/>
                </a:lnTo>
                <a:lnTo>
                  <a:pt x="1602775" y="814141"/>
                </a:lnTo>
                <a:lnTo>
                  <a:pt x="1624291" y="764917"/>
                </a:lnTo>
                <a:lnTo>
                  <a:pt x="1628888" y="755191"/>
                </a:lnTo>
                <a:lnTo>
                  <a:pt x="1633485" y="745402"/>
                </a:lnTo>
                <a:lnTo>
                  <a:pt x="1650767" y="705520"/>
                </a:lnTo>
                <a:lnTo>
                  <a:pt x="1666314" y="662186"/>
                </a:lnTo>
                <a:lnTo>
                  <a:pt x="1675114" y="639476"/>
                </a:lnTo>
                <a:lnTo>
                  <a:pt x="1685064" y="617277"/>
                </a:lnTo>
                <a:lnTo>
                  <a:pt x="1696482" y="595844"/>
                </a:lnTo>
                <a:lnTo>
                  <a:pt x="1708102" y="573400"/>
                </a:lnTo>
                <a:lnTo>
                  <a:pt x="1717967" y="550167"/>
                </a:lnTo>
                <a:lnTo>
                  <a:pt x="1726746" y="526722"/>
                </a:lnTo>
                <a:lnTo>
                  <a:pt x="1735302" y="503127"/>
                </a:lnTo>
                <a:lnTo>
                  <a:pt x="1746379" y="473588"/>
                </a:lnTo>
                <a:lnTo>
                  <a:pt x="1758032" y="444241"/>
                </a:lnTo>
                <a:lnTo>
                  <a:pt x="1770067" y="415022"/>
                </a:lnTo>
                <a:lnTo>
                  <a:pt x="1782294" y="385867"/>
                </a:lnTo>
                <a:lnTo>
                  <a:pt x="1790977" y="365297"/>
                </a:lnTo>
                <a:lnTo>
                  <a:pt x="1799660" y="344536"/>
                </a:lnTo>
                <a:lnTo>
                  <a:pt x="1817027" y="302694"/>
                </a:lnTo>
                <a:lnTo>
                  <a:pt x="1822827" y="289549"/>
                </a:lnTo>
                <a:lnTo>
                  <a:pt x="1829201" y="276788"/>
                </a:lnTo>
                <a:lnTo>
                  <a:pt x="1832899" y="270554"/>
                </a:lnTo>
                <a:lnTo>
                  <a:pt x="1832899" y="514611"/>
                </a:lnTo>
                <a:lnTo>
                  <a:pt x="1826498" y="524772"/>
                </a:lnTo>
                <a:lnTo>
                  <a:pt x="1821795" y="532442"/>
                </a:lnTo>
                <a:lnTo>
                  <a:pt x="1804651" y="568777"/>
                </a:lnTo>
                <a:lnTo>
                  <a:pt x="1798597" y="595280"/>
                </a:lnTo>
                <a:lnTo>
                  <a:pt x="1794553" y="608030"/>
                </a:lnTo>
                <a:lnTo>
                  <a:pt x="1789488" y="620653"/>
                </a:lnTo>
                <a:lnTo>
                  <a:pt x="1776558" y="648711"/>
                </a:lnTo>
                <a:lnTo>
                  <a:pt x="1769780" y="664274"/>
                </a:lnTo>
                <a:lnTo>
                  <a:pt x="1763590" y="680381"/>
                </a:lnTo>
                <a:lnTo>
                  <a:pt x="1758457" y="696742"/>
                </a:lnTo>
                <a:lnTo>
                  <a:pt x="1754605" y="709514"/>
                </a:lnTo>
                <a:lnTo>
                  <a:pt x="1750114" y="722223"/>
                </a:lnTo>
                <a:lnTo>
                  <a:pt x="1744858" y="734803"/>
                </a:lnTo>
                <a:lnTo>
                  <a:pt x="1738707" y="747191"/>
                </a:lnTo>
                <a:lnTo>
                  <a:pt x="1732812" y="759175"/>
                </a:lnTo>
                <a:lnTo>
                  <a:pt x="1727299" y="771479"/>
                </a:lnTo>
                <a:lnTo>
                  <a:pt x="1722043" y="783910"/>
                </a:lnTo>
                <a:lnTo>
                  <a:pt x="1716914" y="796277"/>
                </a:lnTo>
                <a:lnTo>
                  <a:pt x="1700207" y="835286"/>
                </a:lnTo>
                <a:lnTo>
                  <a:pt x="1684904" y="874678"/>
                </a:lnTo>
                <a:lnTo>
                  <a:pt x="1671135" y="914581"/>
                </a:lnTo>
                <a:lnTo>
                  <a:pt x="1659025" y="955123"/>
                </a:lnTo>
                <a:lnTo>
                  <a:pt x="1655822" y="965627"/>
                </a:lnTo>
                <a:lnTo>
                  <a:pt x="1652299" y="975746"/>
                </a:lnTo>
                <a:lnTo>
                  <a:pt x="1648394" y="985610"/>
                </a:lnTo>
                <a:lnTo>
                  <a:pt x="1644042" y="995346"/>
                </a:lnTo>
                <a:lnTo>
                  <a:pt x="1640977" y="1002622"/>
                </a:lnTo>
                <a:lnTo>
                  <a:pt x="1637912" y="1010089"/>
                </a:lnTo>
                <a:lnTo>
                  <a:pt x="1631783" y="1025343"/>
                </a:lnTo>
                <a:lnTo>
                  <a:pt x="1630421" y="1030115"/>
                </a:lnTo>
                <a:lnTo>
                  <a:pt x="1629156" y="1038978"/>
                </a:lnTo>
                <a:close/>
              </a:path>
              <a:path w="1833244" h="1122045">
                <a:moveTo>
                  <a:pt x="1832899" y="1079883"/>
                </a:moveTo>
                <a:lnTo>
                  <a:pt x="1687629" y="1079883"/>
                </a:lnTo>
                <a:lnTo>
                  <a:pt x="1695727" y="1077422"/>
                </a:lnTo>
                <a:lnTo>
                  <a:pt x="1702867" y="1073491"/>
                </a:lnTo>
                <a:lnTo>
                  <a:pt x="1709369" y="1068666"/>
                </a:lnTo>
                <a:lnTo>
                  <a:pt x="1715551" y="1063521"/>
                </a:lnTo>
                <a:lnTo>
                  <a:pt x="1749816" y="1035655"/>
                </a:lnTo>
                <a:lnTo>
                  <a:pt x="1784848" y="1008811"/>
                </a:lnTo>
                <a:lnTo>
                  <a:pt x="1820134" y="982223"/>
                </a:lnTo>
                <a:lnTo>
                  <a:pt x="1832899" y="972349"/>
                </a:lnTo>
                <a:lnTo>
                  <a:pt x="1832899" y="1079883"/>
                </a:lnTo>
                <a:close/>
              </a:path>
            </a:pathLst>
          </a:custGeom>
          <a:solidFill>
            <a:srgbClr val="000000"/>
          </a:solidFill>
        </p:spPr>
        <p:txBody>
          <a:bodyPr wrap="square" lIns="0" tIns="0" rIns="0" bIns="0" rtlCol="0"/>
          <a:lstStyle/>
          <a:p>
            <a:endParaRPr/>
          </a:p>
        </p:txBody>
      </p:sp>
      <p:sp>
        <p:nvSpPr>
          <p:cNvPr id="6" name="object 6"/>
          <p:cNvSpPr/>
          <p:nvPr/>
        </p:nvSpPr>
        <p:spPr>
          <a:xfrm>
            <a:off x="2428019" y="2295927"/>
            <a:ext cx="10935335" cy="36195"/>
          </a:xfrm>
          <a:custGeom>
            <a:avLst/>
            <a:gdLst/>
            <a:ahLst/>
            <a:cxnLst/>
            <a:rect l="l" t="t" r="r" b="b"/>
            <a:pathLst>
              <a:path w="10935335" h="36195">
                <a:moveTo>
                  <a:pt x="0" y="35733"/>
                </a:moveTo>
                <a:lnTo>
                  <a:pt x="10934758" y="0"/>
                </a:lnTo>
              </a:path>
            </a:pathLst>
          </a:custGeom>
          <a:ln w="38099">
            <a:solidFill>
              <a:srgbClr val="000000"/>
            </a:solidFill>
          </a:ln>
        </p:spPr>
        <p:txBody>
          <a:bodyPr wrap="square" lIns="0" tIns="0" rIns="0" bIns="0" rtlCol="0"/>
          <a:lstStyle/>
          <a:p>
            <a:endParaRPr/>
          </a:p>
        </p:txBody>
      </p:sp>
      <p:sp>
        <p:nvSpPr>
          <p:cNvPr id="7" name="object 7"/>
          <p:cNvSpPr/>
          <p:nvPr/>
        </p:nvSpPr>
        <p:spPr>
          <a:xfrm>
            <a:off x="279365" y="3988475"/>
            <a:ext cx="318770" cy="610235"/>
          </a:xfrm>
          <a:custGeom>
            <a:avLst/>
            <a:gdLst/>
            <a:ahLst/>
            <a:cxnLst/>
            <a:rect l="l" t="t" r="r" b="b"/>
            <a:pathLst>
              <a:path w="318770" h="610235">
                <a:moveTo>
                  <a:pt x="200553" y="583875"/>
                </a:moveTo>
                <a:lnTo>
                  <a:pt x="179980" y="597191"/>
                </a:lnTo>
                <a:lnTo>
                  <a:pt x="157129" y="606170"/>
                </a:lnTo>
                <a:lnTo>
                  <a:pt x="133162" y="609886"/>
                </a:lnTo>
                <a:lnTo>
                  <a:pt x="109240" y="607412"/>
                </a:lnTo>
                <a:lnTo>
                  <a:pt x="68079" y="584835"/>
                </a:lnTo>
                <a:lnTo>
                  <a:pt x="38620" y="547865"/>
                </a:lnTo>
                <a:lnTo>
                  <a:pt x="18984" y="502847"/>
                </a:lnTo>
                <a:lnTo>
                  <a:pt x="6426" y="453750"/>
                </a:lnTo>
                <a:lnTo>
                  <a:pt x="310" y="401916"/>
                </a:lnTo>
                <a:lnTo>
                  <a:pt x="0" y="348693"/>
                </a:lnTo>
                <a:lnTo>
                  <a:pt x="4857" y="295422"/>
                </a:lnTo>
                <a:lnTo>
                  <a:pt x="14245" y="243451"/>
                </a:lnTo>
                <a:lnTo>
                  <a:pt x="27526" y="194122"/>
                </a:lnTo>
                <a:lnTo>
                  <a:pt x="44065" y="148781"/>
                </a:lnTo>
                <a:lnTo>
                  <a:pt x="51729" y="121879"/>
                </a:lnTo>
                <a:lnTo>
                  <a:pt x="72007" y="68833"/>
                </a:lnTo>
                <a:lnTo>
                  <a:pt x="115839" y="12529"/>
                </a:lnTo>
                <a:lnTo>
                  <a:pt x="150438" y="0"/>
                </a:lnTo>
                <a:lnTo>
                  <a:pt x="186483" y="3691"/>
                </a:lnTo>
                <a:lnTo>
                  <a:pt x="221223" y="20486"/>
                </a:lnTo>
                <a:lnTo>
                  <a:pt x="251907" y="47270"/>
                </a:lnTo>
                <a:lnTo>
                  <a:pt x="275784" y="80926"/>
                </a:lnTo>
                <a:lnTo>
                  <a:pt x="295383" y="124404"/>
                </a:lnTo>
                <a:lnTo>
                  <a:pt x="308714" y="170986"/>
                </a:lnTo>
                <a:lnTo>
                  <a:pt x="316173" y="219753"/>
                </a:lnTo>
                <a:lnTo>
                  <a:pt x="318156" y="269785"/>
                </a:lnTo>
                <a:lnTo>
                  <a:pt x="315059" y="320163"/>
                </a:lnTo>
                <a:lnTo>
                  <a:pt x="307278" y="369969"/>
                </a:lnTo>
                <a:lnTo>
                  <a:pt x="295208" y="418282"/>
                </a:lnTo>
                <a:lnTo>
                  <a:pt x="279247" y="464183"/>
                </a:lnTo>
                <a:lnTo>
                  <a:pt x="259789" y="506754"/>
                </a:lnTo>
                <a:lnTo>
                  <a:pt x="234187" y="548991"/>
                </a:lnTo>
                <a:lnTo>
                  <a:pt x="218588" y="567679"/>
                </a:lnTo>
                <a:lnTo>
                  <a:pt x="200553" y="583875"/>
                </a:lnTo>
                <a:close/>
              </a:path>
            </a:pathLst>
          </a:custGeom>
          <a:solidFill>
            <a:srgbClr val="000000"/>
          </a:solidFill>
        </p:spPr>
        <p:txBody>
          <a:bodyPr wrap="square" lIns="0" tIns="0" rIns="0" bIns="0" rtlCol="0"/>
          <a:lstStyle/>
          <a:p>
            <a:endParaRPr/>
          </a:p>
        </p:txBody>
      </p:sp>
      <p:sp>
        <p:nvSpPr>
          <p:cNvPr id="8" name="object 8"/>
          <p:cNvSpPr/>
          <p:nvPr/>
        </p:nvSpPr>
        <p:spPr>
          <a:xfrm>
            <a:off x="652229" y="5286527"/>
            <a:ext cx="260350" cy="457834"/>
          </a:xfrm>
          <a:custGeom>
            <a:avLst/>
            <a:gdLst/>
            <a:ahLst/>
            <a:cxnLst/>
            <a:rect l="l" t="t" r="r" b="b"/>
            <a:pathLst>
              <a:path w="260350" h="457835">
                <a:moveTo>
                  <a:pt x="162267" y="431421"/>
                </a:moveTo>
                <a:lnTo>
                  <a:pt x="130488" y="450113"/>
                </a:lnTo>
                <a:lnTo>
                  <a:pt x="97308" y="457615"/>
                </a:lnTo>
                <a:lnTo>
                  <a:pt x="64801" y="451951"/>
                </a:lnTo>
                <a:lnTo>
                  <a:pt x="35043" y="431148"/>
                </a:lnTo>
                <a:lnTo>
                  <a:pt x="10108" y="393232"/>
                </a:lnTo>
                <a:lnTo>
                  <a:pt x="3071" y="369432"/>
                </a:lnTo>
                <a:lnTo>
                  <a:pt x="0" y="338101"/>
                </a:lnTo>
                <a:lnTo>
                  <a:pt x="715" y="301010"/>
                </a:lnTo>
                <a:lnTo>
                  <a:pt x="5038" y="259928"/>
                </a:lnTo>
                <a:lnTo>
                  <a:pt x="12789" y="216625"/>
                </a:lnTo>
                <a:lnTo>
                  <a:pt x="23789" y="172871"/>
                </a:lnTo>
                <a:lnTo>
                  <a:pt x="37858" y="130436"/>
                </a:lnTo>
                <a:lnTo>
                  <a:pt x="54817" y="91090"/>
                </a:lnTo>
                <a:lnTo>
                  <a:pt x="74487" y="56604"/>
                </a:lnTo>
                <a:lnTo>
                  <a:pt x="121242" y="9288"/>
                </a:lnTo>
                <a:lnTo>
                  <a:pt x="147968" y="0"/>
                </a:lnTo>
                <a:lnTo>
                  <a:pt x="176687" y="2650"/>
                </a:lnTo>
                <a:lnTo>
                  <a:pt x="207221" y="19009"/>
                </a:lnTo>
                <a:lnTo>
                  <a:pt x="235184" y="50346"/>
                </a:lnTo>
                <a:lnTo>
                  <a:pt x="252227" y="90882"/>
                </a:lnTo>
                <a:lnTo>
                  <a:pt x="259923" y="137780"/>
                </a:lnTo>
                <a:lnTo>
                  <a:pt x="259849" y="188201"/>
                </a:lnTo>
                <a:lnTo>
                  <a:pt x="253576" y="239307"/>
                </a:lnTo>
                <a:lnTo>
                  <a:pt x="242681" y="288261"/>
                </a:lnTo>
                <a:lnTo>
                  <a:pt x="228738" y="332224"/>
                </a:lnTo>
                <a:lnTo>
                  <a:pt x="213320" y="368359"/>
                </a:lnTo>
                <a:lnTo>
                  <a:pt x="190569" y="403511"/>
                </a:lnTo>
                <a:lnTo>
                  <a:pt x="162267" y="431421"/>
                </a:lnTo>
                <a:close/>
              </a:path>
            </a:pathLst>
          </a:custGeom>
          <a:solidFill>
            <a:srgbClr val="000000"/>
          </a:solidFill>
        </p:spPr>
        <p:txBody>
          <a:bodyPr wrap="square" lIns="0" tIns="0" rIns="0" bIns="0" rtlCol="0"/>
          <a:lstStyle/>
          <a:p>
            <a:endParaRPr/>
          </a:p>
        </p:txBody>
      </p:sp>
      <p:sp>
        <p:nvSpPr>
          <p:cNvPr id="9" name="object 9"/>
          <p:cNvSpPr/>
          <p:nvPr/>
        </p:nvSpPr>
        <p:spPr>
          <a:xfrm>
            <a:off x="0" y="3618952"/>
            <a:ext cx="183515" cy="367030"/>
          </a:xfrm>
          <a:custGeom>
            <a:avLst/>
            <a:gdLst/>
            <a:ahLst/>
            <a:cxnLst/>
            <a:rect l="l" t="t" r="r" b="b"/>
            <a:pathLst>
              <a:path w="183515" h="367029">
                <a:moveTo>
                  <a:pt x="109132" y="346970"/>
                </a:moveTo>
                <a:lnTo>
                  <a:pt x="86562" y="362729"/>
                </a:lnTo>
                <a:lnTo>
                  <a:pt x="60995" y="366801"/>
                </a:lnTo>
                <a:lnTo>
                  <a:pt x="32432" y="356813"/>
                </a:lnTo>
                <a:lnTo>
                  <a:pt x="873" y="330391"/>
                </a:lnTo>
                <a:lnTo>
                  <a:pt x="0" y="328875"/>
                </a:lnTo>
                <a:lnTo>
                  <a:pt x="0" y="95732"/>
                </a:lnTo>
                <a:lnTo>
                  <a:pt x="8307" y="77239"/>
                </a:lnTo>
                <a:lnTo>
                  <a:pt x="36158" y="37824"/>
                </a:lnTo>
                <a:lnTo>
                  <a:pt x="72034" y="9389"/>
                </a:lnTo>
                <a:lnTo>
                  <a:pt x="115120" y="0"/>
                </a:lnTo>
                <a:lnTo>
                  <a:pt x="122077" y="247"/>
                </a:lnTo>
                <a:lnTo>
                  <a:pt x="167897" y="36244"/>
                </a:lnTo>
                <a:lnTo>
                  <a:pt x="181796" y="84888"/>
                </a:lnTo>
                <a:lnTo>
                  <a:pt x="183203" y="108726"/>
                </a:lnTo>
                <a:lnTo>
                  <a:pt x="181614" y="139859"/>
                </a:lnTo>
                <a:lnTo>
                  <a:pt x="169442" y="214517"/>
                </a:lnTo>
                <a:lnTo>
                  <a:pt x="158860" y="253298"/>
                </a:lnTo>
                <a:lnTo>
                  <a:pt x="145281" y="289882"/>
                </a:lnTo>
                <a:lnTo>
                  <a:pt x="109132" y="346970"/>
                </a:lnTo>
                <a:close/>
              </a:path>
            </a:pathLst>
          </a:custGeom>
          <a:solidFill>
            <a:srgbClr val="000000"/>
          </a:solidFill>
        </p:spPr>
        <p:txBody>
          <a:bodyPr wrap="square" lIns="0" tIns="0" rIns="0" bIns="0" rtlCol="0"/>
          <a:lstStyle/>
          <a:p>
            <a:endParaRPr/>
          </a:p>
        </p:txBody>
      </p:sp>
      <p:sp>
        <p:nvSpPr>
          <p:cNvPr id="10" name="object 10"/>
          <p:cNvSpPr/>
          <p:nvPr/>
        </p:nvSpPr>
        <p:spPr>
          <a:xfrm>
            <a:off x="503508" y="6120679"/>
            <a:ext cx="211454" cy="367030"/>
          </a:xfrm>
          <a:custGeom>
            <a:avLst/>
            <a:gdLst/>
            <a:ahLst/>
            <a:cxnLst/>
            <a:rect l="l" t="t" r="r" b="b"/>
            <a:pathLst>
              <a:path w="211454" h="367029">
                <a:moveTo>
                  <a:pt x="137284" y="346970"/>
                </a:moveTo>
                <a:lnTo>
                  <a:pt x="114714" y="362729"/>
                </a:lnTo>
                <a:lnTo>
                  <a:pt x="89148" y="366801"/>
                </a:lnTo>
                <a:lnTo>
                  <a:pt x="60585" y="356812"/>
                </a:lnTo>
                <a:lnTo>
                  <a:pt x="29025" y="330391"/>
                </a:lnTo>
                <a:lnTo>
                  <a:pt x="8832" y="295336"/>
                </a:lnTo>
                <a:lnTo>
                  <a:pt x="0" y="251739"/>
                </a:lnTo>
                <a:lnTo>
                  <a:pt x="105" y="204587"/>
                </a:lnTo>
                <a:lnTo>
                  <a:pt x="6728" y="158866"/>
                </a:lnTo>
                <a:lnTo>
                  <a:pt x="17445" y="119565"/>
                </a:lnTo>
                <a:lnTo>
                  <a:pt x="36543" y="77172"/>
                </a:lnTo>
                <a:lnTo>
                  <a:pt x="64532" y="37648"/>
                </a:lnTo>
                <a:lnTo>
                  <a:pt x="100436" y="9190"/>
                </a:lnTo>
                <a:lnTo>
                  <a:pt x="143273" y="0"/>
                </a:lnTo>
                <a:lnTo>
                  <a:pt x="150229" y="248"/>
                </a:lnTo>
                <a:lnTo>
                  <a:pt x="196049" y="36244"/>
                </a:lnTo>
                <a:lnTo>
                  <a:pt x="209948" y="84888"/>
                </a:lnTo>
                <a:lnTo>
                  <a:pt x="211356" y="108726"/>
                </a:lnTo>
                <a:lnTo>
                  <a:pt x="209766" y="139858"/>
                </a:lnTo>
                <a:lnTo>
                  <a:pt x="197594" y="214517"/>
                </a:lnTo>
                <a:lnTo>
                  <a:pt x="187012" y="253298"/>
                </a:lnTo>
                <a:lnTo>
                  <a:pt x="173433" y="289882"/>
                </a:lnTo>
                <a:lnTo>
                  <a:pt x="137284" y="346970"/>
                </a:lnTo>
                <a:close/>
              </a:path>
            </a:pathLst>
          </a:custGeom>
          <a:solidFill>
            <a:srgbClr val="000000"/>
          </a:solidFill>
        </p:spPr>
        <p:txBody>
          <a:bodyPr wrap="square" lIns="0" tIns="0" rIns="0" bIns="0" rtlCol="0"/>
          <a:lstStyle/>
          <a:p>
            <a:endParaRPr/>
          </a:p>
        </p:txBody>
      </p:sp>
      <p:sp>
        <p:nvSpPr>
          <p:cNvPr id="11" name="object 11"/>
          <p:cNvSpPr/>
          <p:nvPr/>
        </p:nvSpPr>
        <p:spPr>
          <a:xfrm>
            <a:off x="755384" y="4442337"/>
            <a:ext cx="211454" cy="367030"/>
          </a:xfrm>
          <a:custGeom>
            <a:avLst/>
            <a:gdLst/>
            <a:ahLst/>
            <a:cxnLst/>
            <a:rect l="l" t="t" r="r" b="b"/>
            <a:pathLst>
              <a:path w="211455" h="367029">
                <a:moveTo>
                  <a:pt x="137284" y="346971"/>
                </a:moveTo>
                <a:lnTo>
                  <a:pt x="114714" y="362729"/>
                </a:lnTo>
                <a:lnTo>
                  <a:pt x="89148" y="366801"/>
                </a:lnTo>
                <a:lnTo>
                  <a:pt x="60585" y="356813"/>
                </a:lnTo>
                <a:lnTo>
                  <a:pt x="29025" y="330391"/>
                </a:lnTo>
                <a:lnTo>
                  <a:pt x="8832" y="295336"/>
                </a:lnTo>
                <a:lnTo>
                  <a:pt x="0" y="251739"/>
                </a:lnTo>
                <a:lnTo>
                  <a:pt x="105" y="204587"/>
                </a:lnTo>
                <a:lnTo>
                  <a:pt x="6728" y="158866"/>
                </a:lnTo>
                <a:lnTo>
                  <a:pt x="17445" y="119565"/>
                </a:lnTo>
                <a:lnTo>
                  <a:pt x="36543" y="77173"/>
                </a:lnTo>
                <a:lnTo>
                  <a:pt x="64532" y="37648"/>
                </a:lnTo>
                <a:lnTo>
                  <a:pt x="100436" y="9190"/>
                </a:lnTo>
                <a:lnTo>
                  <a:pt x="143273" y="0"/>
                </a:lnTo>
                <a:lnTo>
                  <a:pt x="150229" y="248"/>
                </a:lnTo>
                <a:lnTo>
                  <a:pt x="196049" y="36244"/>
                </a:lnTo>
                <a:lnTo>
                  <a:pt x="209948" y="84888"/>
                </a:lnTo>
                <a:lnTo>
                  <a:pt x="211356" y="108726"/>
                </a:lnTo>
                <a:lnTo>
                  <a:pt x="209766" y="139859"/>
                </a:lnTo>
                <a:lnTo>
                  <a:pt x="197594" y="214517"/>
                </a:lnTo>
                <a:lnTo>
                  <a:pt x="187012" y="253298"/>
                </a:lnTo>
                <a:lnTo>
                  <a:pt x="173433" y="289882"/>
                </a:lnTo>
                <a:lnTo>
                  <a:pt x="137284" y="346971"/>
                </a:lnTo>
                <a:close/>
              </a:path>
            </a:pathLst>
          </a:custGeom>
          <a:solidFill>
            <a:srgbClr val="000000"/>
          </a:solidFill>
        </p:spPr>
        <p:txBody>
          <a:bodyPr wrap="square" lIns="0" tIns="0" rIns="0" bIns="0" rtlCol="0"/>
          <a:lstStyle/>
          <a:p>
            <a:endParaRPr/>
          </a:p>
        </p:txBody>
      </p:sp>
      <p:sp>
        <p:nvSpPr>
          <p:cNvPr id="12" name="object 12"/>
          <p:cNvSpPr/>
          <p:nvPr/>
        </p:nvSpPr>
        <p:spPr>
          <a:xfrm>
            <a:off x="0" y="7038895"/>
            <a:ext cx="116205" cy="366395"/>
          </a:xfrm>
          <a:custGeom>
            <a:avLst/>
            <a:gdLst/>
            <a:ahLst/>
            <a:cxnLst/>
            <a:rect l="l" t="t" r="r" b="b"/>
            <a:pathLst>
              <a:path w="116205" h="366395">
                <a:moveTo>
                  <a:pt x="41986" y="346970"/>
                </a:moveTo>
                <a:lnTo>
                  <a:pt x="19417" y="362729"/>
                </a:lnTo>
                <a:lnTo>
                  <a:pt x="0" y="365822"/>
                </a:lnTo>
                <a:lnTo>
                  <a:pt x="0" y="13263"/>
                </a:lnTo>
                <a:lnTo>
                  <a:pt x="5138" y="9190"/>
                </a:lnTo>
                <a:lnTo>
                  <a:pt x="47975" y="0"/>
                </a:lnTo>
                <a:lnTo>
                  <a:pt x="54931" y="248"/>
                </a:lnTo>
                <a:lnTo>
                  <a:pt x="100752" y="36244"/>
                </a:lnTo>
                <a:lnTo>
                  <a:pt x="114650" y="84888"/>
                </a:lnTo>
                <a:lnTo>
                  <a:pt x="116058" y="108726"/>
                </a:lnTo>
                <a:lnTo>
                  <a:pt x="114468" y="139858"/>
                </a:lnTo>
                <a:lnTo>
                  <a:pt x="102296" y="214517"/>
                </a:lnTo>
                <a:lnTo>
                  <a:pt x="91714" y="253298"/>
                </a:lnTo>
                <a:lnTo>
                  <a:pt x="78135" y="289882"/>
                </a:lnTo>
                <a:lnTo>
                  <a:pt x="41986" y="346970"/>
                </a:lnTo>
                <a:close/>
              </a:path>
            </a:pathLst>
          </a:custGeom>
          <a:solidFill>
            <a:srgbClr val="000000"/>
          </a:solidFill>
        </p:spPr>
        <p:txBody>
          <a:bodyPr wrap="square" lIns="0" tIns="0" rIns="0" bIns="0" rtlCol="0"/>
          <a:lstStyle/>
          <a:p>
            <a:endParaRPr/>
          </a:p>
        </p:txBody>
      </p:sp>
      <p:sp>
        <p:nvSpPr>
          <p:cNvPr id="13" name="object 13"/>
          <p:cNvSpPr/>
          <p:nvPr/>
        </p:nvSpPr>
        <p:spPr>
          <a:xfrm>
            <a:off x="196390" y="5601965"/>
            <a:ext cx="211454" cy="367030"/>
          </a:xfrm>
          <a:custGeom>
            <a:avLst/>
            <a:gdLst/>
            <a:ahLst/>
            <a:cxnLst/>
            <a:rect l="l" t="t" r="r" b="b"/>
            <a:pathLst>
              <a:path w="211454" h="367029">
                <a:moveTo>
                  <a:pt x="137284" y="346970"/>
                </a:moveTo>
                <a:lnTo>
                  <a:pt x="114714" y="362729"/>
                </a:lnTo>
                <a:lnTo>
                  <a:pt x="89148" y="366801"/>
                </a:lnTo>
                <a:lnTo>
                  <a:pt x="60585" y="356813"/>
                </a:lnTo>
                <a:lnTo>
                  <a:pt x="29025" y="330391"/>
                </a:lnTo>
                <a:lnTo>
                  <a:pt x="8832" y="295336"/>
                </a:lnTo>
                <a:lnTo>
                  <a:pt x="0" y="251739"/>
                </a:lnTo>
                <a:lnTo>
                  <a:pt x="105" y="204587"/>
                </a:lnTo>
                <a:lnTo>
                  <a:pt x="6728" y="158866"/>
                </a:lnTo>
                <a:lnTo>
                  <a:pt x="17445" y="119565"/>
                </a:lnTo>
                <a:lnTo>
                  <a:pt x="36609" y="77256"/>
                </a:lnTo>
                <a:lnTo>
                  <a:pt x="64709" y="37869"/>
                </a:lnTo>
                <a:lnTo>
                  <a:pt x="100634" y="9439"/>
                </a:lnTo>
                <a:lnTo>
                  <a:pt x="143273" y="0"/>
                </a:lnTo>
                <a:lnTo>
                  <a:pt x="150229" y="248"/>
                </a:lnTo>
                <a:lnTo>
                  <a:pt x="196050" y="36244"/>
                </a:lnTo>
                <a:lnTo>
                  <a:pt x="209948" y="84888"/>
                </a:lnTo>
                <a:lnTo>
                  <a:pt x="211356" y="108726"/>
                </a:lnTo>
                <a:lnTo>
                  <a:pt x="209766" y="139858"/>
                </a:lnTo>
                <a:lnTo>
                  <a:pt x="197594" y="214517"/>
                </a:lnTo>
                <a:lnTo>
                  <a:pt x="187012" y="253298"/>
                </a:lnTo>
                <a:lnTo>
                  <a:pt x="173433" y="289882"/>
                </a:lnTo>
                <a:lnTo>
                  <a:pt x="137284" y="346970"/>
                </a:lnTo>
                <a:close/>
              </a:path>
            </a:pathLst>
          </a:custGeom>
          <a:solidFill>
            <a:srgbClr val="000000"/>
          </a:solidFill>
        </p:spPr>
        <p:txBody>
          <a:bodyPr wrap="square" lIns="0" tIns="0" rIns="0" bIns="0" rtlCol="0"/>
          <a:lstStyle/>
          <a:p>
            <a:endParaRPr/>
          </a:p>
        </p:txBody>
      </p:sp>
      <p:sp>
        <p:nvSpPr>
          <p:cNvPr id="14" name="object 14"/>
          <p:cNvSpPr/>
          <p:nvPr/>
        </p:nvSpPr>
        <p:spPr>
          <a:xfrm>
            <a:off x="0" y="6174977"/>
            <a:ext cx="107950" cy="447040"/>
          </a:xfrm>
          <a:custGeom>
            <a:avLst/>
            <a:gdLst/>
            <a:ahLst/>
            <a:cxnLst/>
            <a:rect l="l" t="t" r="r" b="b"/>
            <a:pathLst>
              <a:path w="107950" h="447040">
                <a:moveTo>
                  <a:pt x="13664" y="439147"/>
                </a:moveTo>
                <a:lnTo>
                  <a:pt x="0" y="446707"/>
                </a:lnTo>
                <a:lnTo>
                  <a:pt x="0" y="3123"/>
                </a:lnTo>
                <a:lnTo>
                  <a:pt x="14197" y="0"/>
                </a:lnTo>
                <a:lnTo>
                  <a:pt x="55006" y="16132"/>
                </a:lnTo>
                <a:lnTo>
                  <a:pt x="88315" y="81971"/>
                </a:lnTo>
                <a:lnTo>
                  <a:pt x="101014" y="128662"/>
                </a:lnTo>
                <a:lnTo>
                  <a:pt x="107561" y="176976"/>
                </a:lnTo>
                <a:lnTo>
                  <a:pt x="107884" y="225871"/>
                </a:lnTo>
                <a:lnTo>
                  <a:pt x="101914" y="274307"/>
                </a:lnTo>
                <a:lnTo>
                  <a:pt x="89577" y="321244"/>
                </a:lnTo>
                <a:lnTo>
                  <a:pt x="70805" y="365641"/>
                </a:lnTo>
                <a:lnTo>
                  <a:pt x="45525" y="406458"/>
                </a:lnTo>
                <a:lnTo>
                  <a:pt x="13664" y="439147"/>
                </a:lnTo>
                <a:close/>
              </a:path>
            </a:pathLst>
          </a:custGeom>
          <a:solidFill>
            <a:srgbClr val="000000"/>
          </a:solidFill>
        </p:spPr>
        <p:txBody>
          <a:bodyPr wrap="square" lIns="0" tIns="0" rIns="0" bIns="0" rtlCol="0"/>
          <a:lstStyle/>
          <a:p>
            <a:endParaRPr/>
          </a:p>
        </p:txBody>
      </p:sp>
      <p:sp>
        <p:nvSpPr>
          <p:cNvPr id="15" name="object 15"/>
          <p:cNvSpPr/>
          <p:nvPr/>
        </p:nvSpPr>
        <p:spPr>
          <a:xfrm>
            <a:off x="336485" y="4801066"/>
            <a:ext cx="238760" cy="464820"/>
          </a:xfrm>
          <a:custGeom>
            <a:avLst/>
            <a:gdLst/>
            <a:ahLst/>
            <a:cxnLst/>
            <a:rect l="l" t="t" r="r" b="b"/>
            <a:pathLst>
              <a:path w="238759" h="464820">
                <a:moveTo>
                  <a:pt x="144420" y="438925"/>
                </a:moveTo>
                <a:lnTo>
                  <a:pt x="108568" y="458762"/>
                </a:lnTo>
                <a:lnTo>
                  <a:pt x="72647" y="464444"/>
                </a:lnTo>
                <a:lnTo>
                  <a:pt x="40582" y="454669"/>
                </a:lnTo>
                <a:lnTo>
                  <a:pt x="16294" y="428132"/>
                </a:lnTo>
                <a:lnTo>
                  <a:pt x="3709" y="383531"/>
                </a:lnTo>
                <a:lnTo>
                  <a:pt x="299" y="333790"/>
                </a:lnTo>
                <a:lnTo>
                  <a:pt x="0" y="283008"/>
                </a:lnTo>
                <a:lnTo>
                  <a:pt x="3367" y="232175"/>
                </a:lnTo>
                <a:lnTo>
                  <a:pt x="10961" y="182283"/>
                </a:lnTo>
                <a:lnTo>
                  <a:pt x="23338" y="134324"/>
                </a:lnTo>
                <a:lnTo>
                  <a:pt x="55440" y="71466"/>
                </a:lnTo>
                <a:lnTo>
                  <a:pt x="81228" y="38114"/>
                </a:lnTo>
                <a:lnTo>
                  <a:pt x="111322" y="12098"/>
                </a:lnTo>
                <a:lnTo>
                  <a:pt x="145129" y="0"/>
                </a:lnTo>
                <a:lnTo>
                  <a:pt x="162282" y="1760"/>
                </a:lnTo>
                <a:lnTo>
                  <a:pt x="196097" y="30055"/>
                </a:lnTo>
                <a:lnTo>
                  <a:pt x="219071" y="81750"/>
                </a:lnTo>
                <a:lnTo>
                  <a:pt x="231770" y="128441"/>
                </a:lnTo>
                <a:lnTo>
                  <a:pt x="238317" y="176755"/>
                </a:lnTo>
                <a:lnTo>
                  <a:pt x="238640" y="225650"/>
                </a:lnTo>
                <a:lnTo>
                  <a:pt x="232669" y="274086"/>
                </a:lnTo>
                <a:lnTo>
                  <a:pt x="220333" y="321023"/>
                </a:lnTo>
                <a:lnTo>
                  <a:pt x="201561" y="365420"/>
                </a:lnTo>
                <a:lnTo>
                  <a:pt x="176281" y="406237"/>
                </a:lnTo>
                <a:lnTo>
                  <a:pt x="144420" y="438925"/>
                </a:lnTo>
                <a:close/>
              </a:path>
            </a:pathLst>
          </a:custGeom>
          <a:solidFill>
            <a:srgbClr val="000000"/>
          </a:solidFill>
        </p:spPr>
        <p:txBody>
          <a:bodyPr wrap="square" lIns="0" tIns="0" rIns="0" bIns="0" rtlCol="0"/>
          <a:lstStyle/>
          <a:p>
            <a:endParaRPr/>
          </a:p>
        </p:txBody>
      </p:sp>
      <p:sp>
        <p:nvSpPr>
          <p:cNvPr id="16" name="object 16"/>
          <p:cNvSpPr/>
          <p:nvPr/>
        </p:nvSpPr>
        <p:spPr>
          <a:xfrm>
            <a:off x="0" y="4595936"/>
            <a:ext cx="81915" cy="407670"/>
          </a:xfrm>
          <a:custGeom>
            <a:avLst/>
            <a:gdLst/>
            <a:ahLst/>
            <a:cxnLst/>
            <a:rect l="l" t="t" r="r" b="b"/>
            <a:pathLst>
              <a:path w="81915" h="407670">
                <a:moveTo>
                  <a:pt x="0" y="407122"/>
                </a:moveTo>
                <a:lnTo>
                  <a:pt x="0" y="0"/>
                </a:lnTo>
                <a:lnTo>
                  <a:pt x="6050" y="3503"/>
                </a:lnTo>
                <a:lnTo>
                  <a:pt x="20808" y="16988"/>
                </a:lnTo>
                <a:lnTo>
                  <a:pt x="47882" y="49957"/>
                </a:lnTo>
                <a:lnTo>
                  <a:pt x="67461" y="83756"/>
                </a:lnTo>
                <a:lnTo>
                  <a:pt x="78975" y="122963"/>
                </a:lnTo>
                <a:lnTo>
                  <a:pt x="81853" y="172154"/>
                </a:lnTo>
                <a:lnTo>
                  <a:pt x="75526" y="235908"/>
                </a:lnTo>
                <a:lnTo>
                  <a:pt x="62265" y="295394"/>
                </a:lnTo>
                <a:lnTo>
                  <a:pt x="42765" y="345517"/>
                </a:lnTo>
                <a:lnTo>
                  <a:pt x="18397" y="386317"/>
                </a:lnTo>
                <a:lnTo>
                  <a:pt x="0" y="407122"/>
                </a:lnTo>
                <a:close/>
              </a:path>
            </a:pathLst>
          </a:custGeom>
          <a:solidFill>
            <a:srgbClr val="000000"/>
          </a:solidFill>
        </p:spPr>
        <p:txBody>
          <a:bodyPr wrap="square" lIns="0" tIns="0" rIns="0" bIns="0" rtlCol="0"/>
          <a:lstStyle/>
          <a:p>
            <a:endParaRPr/>
          </a:p>
        </p:txBody>
      </p:sp>
      <p:sp>
        <p:nvSpPr>
          <p:cNvPr id="17" name="object 17"/>
          <p:cNvSpPr/>
          <p:nvPr/>
        </p:nvSpPr>
        <p:spPr>
          <a:xfrm>
            <a:off x="0" y="5254878"/>
            <a:ext cx="51435" cy="354330"/>
          </a:xfrm>
          <a:custGeom>
            <a:avLst/>
            <a:gdLst/>
            <a:ahLst/>
            <a:cxnLst/>
            <a:rect l="l" t="t" r="r" b="b"/>
            <a:pathLst>
              <a:path w="51435" h="354329">
                <a:moveTo>
                  <a:pt x="0" y="354301"/>
                </a:moveTo>
                <a:lnTo>
                  <a:pt x="0" y="0"/>
                </a:lnTo>
                <a:lnTo>
                  <a:pt x="15422" y="8021"/>
                </a:lnTo>
                <a:lnTo>
                  <a:pt x="20944" y="15897"/>
                </a:lnTo>
                <a:lnTo>
                  <a:pt x="40359" y="90229"/>
                </a:lnTo>
                <a:lnTo>
                  <a:pt x="47816" y="136096"/>
                </a:lnTo>
                <a:lnTo>
                  <a:pt x="51194" y="181354"/>
                </a:lnTo>
                <a:lnTo>
                  <a:pt x="49110" y="226218"/>
                </a:lnTo>
                <a:lnTo>
                  <a:pt x="40181" y="270907"/>
                </a:lnTo>
                <a:lnTo>
                  <a:pt x="23024" y="315637"/>
                </a:lnTo>
                <a:lnTo>
                  <a:pt x="1917" y="351991"/>
                </a:lnTo>
                <a:lnTo>
                  <a:pt x="0" y="354301"/>
                </a:lnTo>
                <a:close/>
              </a:path>
            </a:pathLst>
          </a:custGeom>
          <a:solidFill>
            <a:srgbClr val="000000"/>
          </a:solidFill>
        </p:spPr>
        <p:txBody>
          <a:bodyPr wrap="square" lIns="0" tIns="0" rIns="0" bIns="0" rtlCol="0"/>
          <a:lstStyle/>
          <a:p>
            <a:endParaRPr/>
          </a:p>
        </p:txBody>
      </p:sp>
      <p:sp>
        <p:nvSpPr>
          <p:cNvPr id="18" name="object 18"/>
          <p:cNvSpPr txBox="1"/>
          <p:nvPr/>
        </p:nvSpPr>
        <p:spPr>
          <a:xfrm>
            <a:off x="1981200" y="2628900"/>
            <a:ext cx="13445264" cy="5774401"/>
          </a:xfrm>
          <a:prstGeom prst="rect">
            <a:avLst/>
          </a:prstGeom>
        </p:spPr>
        <p:txBody>
          <a:bodyPr vert="horz" wrap="square" lIns="0" tIns="12700" rIns="0" bIns="0" rtlCol="0">
            <a:spAutoFit/>
          </a:bodyPr>
          <a:lstStyle/>
          <a:p>
            <a:pPr marL="12700" marR="5080">
              <a:lnSpc>
                <a:spcPct val="116799"/>
              </a:lnSpc>
              <a:spcBef>
                <a:spcPts val="100"/>
              </a:spcBef>
            </a:pPr>
            <a:r>
              <a:rPr lang="en-US" sz="4000" dirty="0" smtClean="0">
                <a:solidFill>
                  <a:schemeClr val="accent6">
                    <a:lumMod val="50000"/>
                  </a:schemeClr>
                </a:solidFill>
              </a:rPr>
              <a:t>E-commerce </a:t>
            </a:r>
            <a:r>
              <a:rPr lang="en-US" sz="4000" dirty="0">
                <a:solidFill>
                  <a:schemeClr val="accent6">
                    <a:lumMod val="50000"/>
                  </a:schemeClr>
                </a:solidFill>
              </a:rPr>
              <a:t>poses several challenges, including security risks, the need to establish trust and credibility, ensuring a seamless user experience, managing logistics and fulfillment, handling payment processing, scaling operations, complying with legal regulations, facing fierce competition, tackling international trade complexities, and providing exceptional customer service. Addressing these issues is crucial for businesses to thrive and succeed in the ever-evolving e-commerce industry.</a:t>
            </a:r>
            <a:r>
              <a:rPr lang="en-US" sz="4000" spc="-20" dirty="0" smtClean="0">
                <a:solidFill>
                  <a:schemeClr val="accent6">
                    <a:lumMod val="50000"/>
                  </a:schemeClr>
                </a:solidFill>
                <a:latin typeface="Roboto"/>
                <a:cs typeface="Roboto"/>
              </a:rPr>
              <a:t> </a:t>
            </a:r>
            <a:r>
              <a:rPr sz="4000" spc="-20" dirty="0" smtClean="0">
                <a:solidFill>
                  <a:srgbClr val="A5583C"/>
                </a:solidFill>
                <a:latin typeface="Roboto"/>
                <a:cs typeface="Roboto"/>
              </a:rPr>
              <a:t>.</a:t>
            </a:r>
            <a:endParaRPr sz="4000" dirty="0">
              <a:latin typeface="Roboto"/>
              <a:cs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046276" y="7287398"/>
            <a:ext cx="2242185" cy="2999740"/>
            <a:chOff x="16046276" y="7287398"/>
            <a:chExt cx="2242185" cy="2999740"/>
          </a:xfrm>
        </p:grpSpPr>
        <p:sp>
          <p:nvSpPr>
            <p:cNvPr id="3" name="object 3"/>
            <p:cNvSpPr/>
            <p:nvPr/>
          </p:nvSpPr>
          <p:spPr>
            <a:xfrm>
              <a:off x="16046276" y="8283025"/>
              <a:ext cx="1752600" cy="2004060"/>
            </a:xfrm>
            <a:custGeom>
              <a:avLst/>
              <a:gdLst/>
              <a:ahLst/>
              <a:cxnLst/>
              <a:rect l="l" t="t" r="r" b="b"/>
              <a:pathLst>
                <a:path w="1752600" h="2004059">
                  <a:moveTo>
                    <a:pt x="935988" y="2003973"/>
                  </a:moveTo>
                  <a:lnTo>
                    <a:pt x="816135" y="2003973"/>
                  </a:lnTo>
                  <a:lnTo>
                    <a:pt x="0" y="1529130"/>
                  </a:lnTo>
                  <a:lnTo>
                    <a:pt x="0" y="509709"/>
                  </a:lnTo>
                  <a:lnTo>
                    <a:pt x="876062" y="0"/>
                  </a:lnTo>
                  <a:lnTo>
                    <a:pt x="1752126" y="509709"/>
                  </a:lnTo>
                  <a:lnTo>
                    <a:pt x="1752126" y="1529130"/>
                  </a:lnTo>
                  <a:lnTo>
                    <a:pt x="935988" y="2003973"/>
                  </a:lnTo>
                  <a:close/>
                </a:path>
              </a:pathLst>
            </a:custGeom>
            <a:solidFill>
              <a:srgbClr val="A5583C"/>
            </a:solidFill>
          </p:spPr>
          <p:txBody>
            <a:bodyPr wrap="square" lIns="0" tIns="0" rIns="0" bIns="0" rtlCol="0"/>
            <a:lstStyle/>
            <a:p>
              <a:endParaRPr/>
            </a:p>
          </p:txBody>
        </p:sp>
        <p:sp>
          <p:nvSpPr>
            <p:cNvPr id="4" name="object 4"/>
            <p:cNvSpPr/>
            <p:nvPr/>
          </p:nvSpPr>
          <p:spPr>
            <a:xfrm>
              <a:off x="17308807" y="7287398"/>
              <a:ext cx="979805" cy="1139825"/>
            </a:xfrm>
            <a:custGeom>
              <a:avLst/>
              <a:gdLst/>
              <a:ahLst/>
              <a:cxnLst/>
              <a:rect l="l" t="t" r="r" b="b"/>
              <a:pathLst>
                <a:path w="979805" h="1139825">
                  <a:moveTo>
                    <a:pt x="489595" y="1139426"/>
                  </a:moveTo>
                  <a:lnTo>
                    <a:pt x="0" y="854571"/>
                  </a:lnTo>
                  <a:lnTo>
                    <a:pt x="0" y="284855"/>
                  </a:lnTo>
                  <a:lnTo>
                    <a:pt x="489595" y="0"/>
                  </a:lnTo>
                  <a:lnTo>
                    <a:pt x="979191" y="284855"/>
                  </a:lnTo>
                  <a:lnTo>
                    <a:pt x="979191" y="854571"/>
                  </a:lnTo>
                  <a:lnTo>
                    <a:pt x="489595" y="1139426"/>
                  </a:lnTo>
                  <a:close/>
                </a:path>
              </a:pathLst>
            </a:custGeom>
            <a:solidFill>
              <a:srgbClr val="000000"/>
            </a:solidFill>
          </p:spPr>
          <p:txBody>
            <a:bodyPr wrap="square" lIns="0" tIns="0" rIns="0" bIns="0" rtlCol="0"/>
            <a:lstStyle/>
            <a:p>
              <a:endParaRPr/>
            </a:p>
          </p:txBody>
        </p:sp>
      </p:grpSp>
      <p:pic>
        <p:nvPicPr>
          <p:cNvPr id="5" name="object 5"/>
          <p:cNvPicPr/>
          <p:nvPr/>
        </p:nvPicPr>
        <p:blipFill>
          <a:blip r:embed="rId2" cstate="print"/>
          <a:stretch>
            <a:fillRect/>
          </a:stretch>
        </p:blipFill>
        <p:spPr>
          <a:xfrm>
            <a:off x="1028700" y="3"/>
            <a:ext cx="1123927" cy="1123927"/>
          </a:xfrm>
          <a:prstGeom prst="rect">
            <a:avLst/>
          </a:prstGeom>
        </p:spPr>
      </p:pic>
      <p:sp>
        <p:nvSpPr>
          <p:cNvPr id="6" name="object 6"/>
          <p:cNvSpPr/>
          <p:nvPr/>
        </p:nvSpPr>
        <p:spPr>
          <a:xfrm>
            <a:off x="0" y="8465308"/>
            <a:ext cx="2216150" cy="1821814"/>
          </a:xfrm>
          <a:custGeom>
            <a:avLst/>
            <a:gdLst/>
            <a:ahLst/>
            <a:cxnLst/>
            <a:rect l="l" t="t" r="r" b="b"/>
            <a:pathLst>
              <a:path w="2216150" h="1821815">
                <a:moveTo>
                  <a:pt x="2215621" y="1821690"/>
                </a:moveTo>
                <a:lnTo>
                  <a:pt x="0" y="1821690"/>
                </a:lnTo>
                <a:lnTo>
                  <a:pt x="0" y="0"/>
                </a:lnTo>
                <a:lnTo>
                  <a:pt x="48035" y="7439"/>
                </a:lnTo>
                <a:lnTo>
                  <a:pt x="98921" y="16077"/>
                </a:lnTo>
                <a:lnTo>
                  <a:pt x="150416" y="25561"/>
                </a:lnTo>
                <a:lnTo>
                  <a:pt x="202451" y="35873"/>
                </a:lnTo>
                <a:lnTo>
                  <a:pt x="254954" y="46998"/>
                </a:lnTo>
                <a:lnTo>
                  <a:pt x="307857" y="58918"/>
                </a:lnTo>
                <a:lnTo>
                  <a:pt x="361090" y="71618"/>
                </a:lnTo>
                <a:lnTo>
                  <a:pt x="414584" y="85080"/>
                </a:lnTo>
                <a:lnTo>
                  <a:pt x="468268" y="99288"/>
                </a:lnTo>
                <a:lnTo>
                  <a:pt x="522074" y="114226"/>
                </a:lnTo>
                <a:lnTo>
                  <a:pt x="575931" y="129877"/>
                </a:lnTo>
                <a:lnTo>
                  <a:pt x="629770" y="146225"/>
                </a:lnTo>
                <a:lnTo>
                  <a:pt x="683521" y="163252"/>
                </a:lnTo>
                <a:lnTo>
                  <a:pt x="737114" y="180943"/>
                </a:lnTo>
                <a:lnTo>
                  <a:pt x="790481" y="199281"/>
                </a:lnTo>
                <a:lnTo>
                  <a:pt x="843551" y="218249"/>
                </a:lnTo>
                <a:lnTo>
                  <a:pt x="896255" y="237831"/>
                </a:lnTo>
                <a:lnTo>
                  <a:pt x="948523" y="258009"/>
                </a:lnTo>
                <a:lnTo>
                  <a:pt x="1000286" y="278769"/>
                </a:lnTo>
                <a:lnTo>
                  <a:pt x="1051473" y="300093"/>
                </a:lnTo>
                <a:lnTo>
                  <a:pt x="1102016" y="321964"/>
                </a:lnTo>
                <a:lnTo>
                  <a:pt x="1151844" y="344366"/>
                </a:lnTo>
                <a:lnTo>
                  <a:pt x="1200888" y="367283"/>
                </a:lnTo>
                <a:lnTo>
                  <a:pt x="1249078" y="390698"/>
                </a:lnTo>
                <a:lnTo>
                  <a:pt x="1296345" y="414594"/>
                </a:lnTo>
                <a:lnTo>
                  <a:pt x="1342620" y="438955"/>
                </a:lnTo>
                <a:lnTo>
                  <a:pt x="1387831" y="463764"/>
                </a:lnTo>
                <a:lnTo>
                  <a:pt x="1431911" y="489005"/>
                </a:lnTo>
                <a:lnTo>
                  <a:pt x="1474789" y="514661"/>
                </a:lnTo>
                <a:lnTo>
                  <a:pt x="1516395" y="540716"/>
                </a:lnTo>
                <a:lnTo>
                  <a:pt x="1556660" y="567153"/>
                </a:lnTo>
                <a:lnTo>
                  <a:pt x="1595514" y="593956"/>
                </a:lnTo>
                <a:lnTo>
                  <a:pt x="1632889" y="621107"/>
                </a:lnTo>
                <a:lnTo>
                  <a:pt x="1668713" y="648591"/>
                </a:lnTo>
                <a:lnTo>
                  <a:pt x="1702917" y="676391"/>
                </a:lnTo>
                <a:lnTo>
                  <a:pt x="1735433" y="704490"/>
                </a:lnTo>
                <a:lnTo>
                  <a:pt x="1766189" y="732872"/>
                </a:lnTo>
                <a:lnTo>
                  <a:pt x="1795117" y="761521"/>
                </a:lnTo>
                <a:lnTo>
                  <a:pt x="1822147" y="790419"/>
                </a:lnTo>
                <a:lnTo>
                  <a:pt x="1847210" y="819550"/>
                </a:lnTo>
                <a:lnTo>
                  <a:pt x="1891152" y="878446"/>
                </a:lnTo>
                <a:lnTo>
                  <a:pt x="1939812" y="959685"/>
                </a:lnTo>
                <a:lnTo>
                  <a:pt x="1968124" y="1010305"/>
                </a:lnTo>
                <a:lnTo>
                  <a:pt x="1994839" y="1060093"/>
                </a:lnTo>
                <a:lnTo>
                  <a:pt x="2019971" y="1109101"/>
                </a:lnTo>
                <a:lnTo>
                  <a:pt x="2043529" y="1157385"/>
                </a:lnTo>
                <a:lnTo>
                  <a:pt x="2065525" y="1204997"/>
                </a:lnTo>
                <a:lnTo>
                  <a:pt x="2085972" y="1251992"/>
                </a:lnTo>
                <a:lnTo>
                  <a:pt x="2104879" y="1298423"/>
                </a:lnTo>
                <a:lnTo>
                  <a:pt x="2122260" y="1344344"/>
                </a:lnTo>
                <a:lnTo>
                  <a:pt x="2138124" y="1389810"/>
                </a:lnTo>
                <a:lnTo>
                  <a:pt x="2152484" y="1434874"/>
                </a:lnTo>
                <a:lnTo>
                  <a:pt x="2165351" y="1479589"/>
                </a:lnTo>
                <a:lnTo>
                  <a:pt x="2176737" y="1524010"/>
                </a:lnTo>
                <a:lnTo>
                  <a:pt x="2186652" y="1568191"/>
                </a:lnTo>
                <a:lnTo>
                  <a:pt x="2195109" y="1612185"/>
                </a:lnTo>
                <a:lnTo>
                  <a:pt x="2202118" y="1656046"/>
                </a:lnTo>
                <a:lnTo>
                  <a:pt x="2207692" y="1699829"/>
                </a:lnTo>
                <a:lnTo>
                  <a:pt x="2211841" y="1743586"/>
                </a:lnTo>
                <a:lnTo>
                  <a:pt x="2214577" y="1787372"/>
                </a:lnTo>
                <a:lnTo>
                  <a:pt x="2215621" y="1821690"/>
                </a:lnTo>
                <a:close/>
              </a:path>
            </a:pathLst>
          </a:custGeom>
          <a:solidFill>
            <a:srgbClr val="A5583C"/>
          </a:solidFill>
        </p:spPr>
        <p:txBody>
          <a:bodyPr wrap="square" lIns="0" tIns="0" rIns="0" bIns="0" rtlCol="0"/>
          <a:lstStyle/>
          <a:p>
            <a:endParaRPr/>
          </a:p>
        </p:txBody>
      </p:sp>
      <p:sp>
        <p:nvSpPr>
          <p:cNvPr id="7" name="object 7"/>
          <p:cNvSpPr txBox="1">
            <a:spLocks noGrp="1"/>
          </p:cNvSpPr>
          <p:nvPr>
            <p:ph type="title"/>
          </p:nvPr>
        </p:nvSpPr>
        <p:spPr>
          <a:xfrm>
            <a:off x="3913484" y="803226"/>
            <a:ext cx="9999980" cy="1092200"/>
          </a:xfrm>
          <a:prstGeom prst="rect">
            <a:avLst/>
          </a:prstGeom>
        </p:spPr>
        <p:txBody>
          <a:bodyPr vert="horz" wrap="square" lIns="0" tIns="12700" rIns="0" bIns="0" rtlCol="0">
            <a:spAutoFit/>
          </a:bodyPr>
          <a:lstStyle/>
          <a:p>
            <a:pPr marL="12700">
              <a:lnSpc>
                <a:spcPct val="100000"/>
              </a:lnSpc>
              <a:spcBef>
                <a:spcPts val="100"/>
              </a:spcBef>
            </a:pPr>
            <a:r>
              <a:rPr spc="575" dirty="0"/>
              <a:t>TECHNOLOGY</a:t>
            </a:r>
            <a:r>
              <a:rPr spc="395" dirty="0"/>
              <a:t> </a:t>
            </a:r>
            <a:r>
              <a:rPr spc="480" dirty="0"/>
              <a:t>USED</a:t>
            </a:r>
          </a:p>
        </p:txBody>
      </p:sp>
      <p:sp>
        <p:nvSpPr>
          <p:cNvPr id="8" name="object 8"/>
          <p:cNvSpPr txBox="1"/>
          <p:nvPr/>
        </p:nvSpPr>
        <p:spPr>
          <a:xfrm>
            <a:off x="837668" y="3543333"/>
            <a:ext cx="3479165" cy="863600"/>
          </a:xfrm>
          <a:prstGeom prst="rect">
            <a:avLst/>
          </a:prstGeom>
        </p:spPr>
        <p:txBody>
          <a:bodyPr vert="horz" wrap="square" lIns="0" tIns="12700" rIns="0" bIns="0" rtlCol="0">
            <a:spAutoFit/>
          </a:bodyPr>
          <a:lstStyle/>
          <a:p>
            <a:pPr marL="12700">
              <a:lnSpc>
                <a:spcPct val="100000"/>
              </a:lnSpc>
              <a:spcBef>
                <a:spcPts val="100"/>
              </a:spcBef>
            </a:pPr>
            <a:r>
              <a:rPr sz="5500" spc="450" dirty="0">
                <a:latin typeface="Microsoft Sans Serif"/>
                <a:cs typeface="Microsoft Sans Serif"/>
              </a:rPr>
              <a:t>VS</a:t>
            </a:r>
            <a:r>
              <a:rPr sz="5500" spc="285" dirty="0">
                <a:latin typeface="Microsoft Sans Serif"/>
                <a:cs typeface="Microsoft Sans Serif"/>
              </a:rPr>
              <a:t> </a:t>
            </a:r>
            <a:r>
              <a:rPr sz="5500" spc="300" dirty="0">
                <a:latin typeface="Microsoft Sans Serif"/>
                <a:cs typeface="Microsoft Sans Serif"/>
              </a:rPr>
              <a:t>CODE</a:t>
            </a:r>
            <a:endParaRPr sz="5500">
              <a:latin typeface="Microsoft Sans Serif"/>
              <a:cs typeface="Microsoft Sans Serif"/>
            </a:endParaRPr>
          </a:p>
        </p:txBody>
      </p:sp>
      <p:sp>
        <p:nvSpPr>
          <p:cNvPr id="9" name="object 9"/>
          <p:cNvSpPr txBox="1"/>
          <p:nvPr/>
        </p:nvSpPr>
        <p:spPr>
          <a:xfrm>
            <a:off x="4730466" y="3301949"/>
            <a:ext cx="8818880" cy="863600"/>
          </a:xfrm>
          <a:prstGeom prst="rect">
            <a:avLst/>
          </a:prstGeom>
        </p:spPr>
        <p:txBody>
          <a:bodyPr vert="horz" wrap="square" lIns="0" tIns="12700" rIns="0" bIns="0" rtlCol="0">
            <a:spAutoFit/>
          </a:bodyPr>
          <a:lstStyle/>
          <a:p>
            <a:pPr marL="38100">
              <a:lnSpc>
                <a:spcPct val="100000"/>
              </a:lnSpc>
              <a:spcBef>
                <a:spcPts val="100"/>
              </a:spcBef>
              <a:tabLst>
                <a:tab pos="556260" algn="l"/>
              </a:tabLst>
            </a:pPr>
            <a:r>
              <a:rPr sz="8250" spc="450" baseline="-19191" dirty="0">
                <a:latin typeface="Microsoft Sans Serif"/>
                <a:cs typeface="Microsoft Sans Serif"/>
              </a:rPr>
              <a:t>:	</a:t>
            </a:r>
            <a:r>
              <a:rPr sz="4500" spc="-50" dirty="0">
                <a:solidFill>
                  <a:srgbClr val="A5583C"/>
                </a:solidFill>
                <a:latin typeface="Roboto"/>
                <a:cs typeface="Roboto"/>
              </a:rPr>
              <a:t>InaniHub</a:t>
            </a:r>
            <a:r>
              <a:rPr sz="4500" spc="-10" dirty="0">
                <a:solidFill>
                  <a:srgbClr val="A5583C"/>
                </a:solidFill>
                <a:latin typeface="Roboto"/>
                <a:cs typeface="Roboto"/>
              </a:rPr>
              <a:t> </a:t>
            </a:r>
            <a:r>
              <a:rPr sz="4500" spc="-50" dirty="0">
                <a:solidFill>
                  <a:srgbClr val="A5583C"/>
                </a:solidFill>
                <a:latin typeface="Roboto"/>
                <a:cs typeface="Roboto"/>
              </a:rPr>
              <a:t>build</a:t>
            </a:r>
            <a:r>
              <a:rPr sz="4500" spc="-5" dirty="0">
                <a:solidFill>
                  <a:srgbClr val="A5583C"/>
                </a:solidFill>
                <a:latin typeface="Roboto"/>
                <a:cs typeface="Roboto"/>
              </a:rPr>
              <a:t> </a:t>
            </a:r>
            <a:r>
              <a:rPr sz="4500" spc="-40" dirty="0">
                <a:solidFill>
                  <a:srgbClr val="A5583C"/>
                </a:solidFill>
                <a:latin typeface="Roboto"/>
                <a:cs typeface="Roboto"/>
              </a:rPr>
              <a:t>on</a:t>
            </a:r>
            <a:r>
              <a:rPr sz="4500" spc="-5" dirty="0">
                <a:solidFill>
                  <a:srgbClr val="A5583C"/>
                </a:solidFill>
                <a:latin typeface="Roboto"/>
                <a:cs typeface="Roboto"/>
              </a:rPr>
              <a:t> </a:t>
            </a:r>
            <a:r>
              <a:rPr sz="4500" spc="-40" dirty="0">
                <a:solidFill>
                  <a:srgbClr val="A5583C"/>
                </a:solidFill>
                <a:latin typeface="Roboto"/>
                <a:cs typeface="Roboto"/>
              </a:rPr>
              <a:t>Visual</a:t>
            </a:r>
            <a:r>
              <a:rPr sz="4500" spc="-10" dirty="0">
                <a:solidFill>
                  <a:srgbClr val="A5583C"/>
                </a:solidFill>
                <a:latin typeface="Roboto"/>
                <a:cs typeface="Roboto"/>
              </a:rPr>
              <a:t> </a:t>
            </a:r>
            <a:r>
              <a:rPr sz="4500" spc="-55" dirty="0">
                <a:solidFill>
                  <a:srgbClr val="A5583C"/>
                </a:solidFill>
                <a:latin typeface="Roboto"/>
                <a:cs typeface="Roboto"/>
              </a:rPr>
              <a:t>Studion</a:t>
            </a:r>
            <a:endParaRPr sz="4500">
              <a:latin typeface="Roboto"/>
              <a:cs typeface="Roboto"/>
            </a:endParaRPr>
          </a:p>
        </p:txBody>
      </p:sp>
      <p:sp>
        <p:nvSpPr>
          <p:cNvPr id="10" name="object 10"/>
          <p:cNvSpPr txBox="1"/>
          <p:nvPr/>
        </p:nvSpPr>
        <p:spPr>
          <a:xfrm>
            <a:off x="5274127" y="6007660"/>
            <a:ext cx="10369550" cy="1473200"/>
          </a:xfrm>
          <a:prstGeom prst="rect">
            <a:avLst/>
          </a:prstGeom>
        </p:spPr>
        <p:txBody>
          <a:bodyPr vert="horz" wrap="square" lIns="0" tIns="12065" rIns="0" bIns="0" rtlCol="0">
            <a:spAutoFit/>
          </a:bodyPr>
          <a:lstStyle/>
          <a:p>
            <a:pPr marL="12700" marR="5080">
              <a:lnSpc>
                <a:spcPct val="115900"/>
              </a:lnSpc>
              <a:spcBef>
                <a:spcPts val="95"/>
              </a:spcBef>
            </a:pPr>
            <a:r>
              <a:rPr sz="4100" spc="-5" dirty="0">
                <a:solidFill>
                  <a:srgbClr val="A5583C"/>
                </a:solidFill>
                <a:latin typeface="Roboto"/>
                <a:cs typeface="Roboto"/>
              </a:rPr>
              <a:t>we</a:t>
            </a:r>
            <a:r>
              <a:rPr sz="4100" spc="-10" dirty="0">
                <a:solidFill>
                  <a:srgbClr val="A5583C"/>
                </a:solidFill>
                <a:latin typeface="Roboto"/>
                <a:cs typeface="Roboto"/>
              </a:rPr>
              <a:t> </a:t>
            </a:r>
            <a:r>
              <a:rPr sz="4100" spc="-15" dirty="0">
                <a:solidFill>
                  <a:srgbClr val="A5583C"/>
                </a:solidFill>
                <a:latin typeface="Roboto"/>
                <a:cs typeface="Roboto"/>
              </a:rPr>
              <a:t>need</a:t>
            </a:r>
            <a:r>
              <a:rPr sz="4100" spc="-5" dirty="0">
                <a:solidFill>
                  <a:srgbClr val="A5583C"/>
                </a:solidFill>
                <a:latin typeface="Roboto"/>
                <a:cs typeface="Roboto"/>
              </a:rPr>
              <a:t> </a:t>
            </a:r>
            <a:r>
              <a:rPr sz="4100" spc="-20" dirty="0">
                <a:solidFill>
                  <a:srgbClr val="A5583C"/>
                </a:solidFill>
                <a:latin typeface="Roboto"/>
                <a:cs typeface="Roboto"/>
              </a:rPr>
              <a:t>to</a:t>
            </a:r>
            <a:r>
              <a:rPr sz="4100" spc="-5" dirty="0">
                <a:solidFill>
                  <a:srgbClr val="A5583C"/>
                </a:solidFill>
                <a:latin typeface="Roboto"/>
                <a:cs typeface="Roboto"/>
              </a:rPr>
              <a:t> </a:t>
            </a:r>
            <a:r>
              <a:rPr sz="4100" spc="-30" dirty="0">
                <a:solidFill>
                  <a:srgbClr val="A5583C"/>
                </a:solidFill>
                <a:latin typeface="Roboto"/>
                <a:cs typeface="Roboto"/>
              </a:rPr>
              <a:t>use</a:t>
            </a:r>
            <a:r>
              <a:rPr sz="4100" spc="-5" dirty="0">
                <a:solidFill>
                  <a:srgbClr val="A5583C"/>
                </a:solidFill>
                <a:latin typeface="Roboto"/>
                <a:cs typeface="Roboto"/>
              </a:rPr>
              <a:t> </a:t>
            </a:r>
            <a:r>
              <a:rPr sz="4100" spc="-25" dirty="0">
                <a:solidFill>
                  <a:srgbClr val="A5583C"/>
                </a:solidFill>
                <a:latin typeface="Roboto"/>
                <a:cs typeface="Roboto"/>
              </a:rPr>
              <a:t>Mongodb</a:t>
            </a:r>
            <a:r>
              <a:rPr sz="4100" spc="-10" dirty="0">
                <a:solidFill>
                  <a:srgbClr val="A5583C"/>
                </a:solidFill>
                <a:latin typeface="Roboto"/>
                <a:cs typeface="Roboto"/>
              </a:rPr>
              <a:t> </a:t>
            </a:r>
            <a:r>
              <a:rPr sz="4100" spc="5" dirty="0">
                <a:solidFill>
                  <a:srgbClr val="A5583C"/>
                </a:solidFill>
                <a:latin typeface="Roboto"/>
                <a:cs typeface="Roboto"/>
              </a:rPr>
              <a:t>for</a:t>
            </a:r>
            <a:r>
              <a:rPr sz="4100" spc="-5" dirty="0">
                <a:solidFill>
                  <a:srgbClr val="A5583C"/>
                </a:solidFill>
                <a:latin typeface="Roboto"/>
                <a:cs typeface="Roboto"/>
              </a:rPr>
              <a:t> </a:t>
            </a:r>
            <a:r>
              <a:rPr sz="4100" spc="-30" dirty="0">
                <a:solidFill>
                  <a:srgbClr val="A5583C"/>
                </a:solidFill>
                <a:latin typeface="Roboto"/>
                <a:cs typeface="Roboto"/>
              </a:rPr>
              <a:t>save</a:t>
            </a:r>
            <a:r>
              <a:rPr sz="4100" spc="-5" dirty="0">
                <a:solidFill>
                  <a:srgbClr val="A5583C"/>
                </a:solidFill>
                <a:latin typeface="Roboto"/>
                <a:cs typeface="Roboto"/>
              </a:rPr>
              <a:t> </a:t>
            </a:r>
            <a:r>
              <a:rPr sz="4100" spc="-35" dirty="0">
                <a:solidFill>
                  <a:srgbClr val="A5583C"/>
                </a:solidFill>
                <a:latin typeface="Roboto"/>
                <a:cs typeface="Roboto"/>
              </a:rPr>
              <a:t>user</a:t>
            </a:r>
            <a:r>
              <a:rPr sz="4100" spc="-5" dirty="0">
                <a:solidFill>
                  <a:srgbClr val="A5583C"/>
                </a:solidFill>
                <a:latin typeface="Roboto"/>
                <a:cs typeface="Roboto"/>
              </a:rPr>
              <a:t> </a:t>
            </a:r>
            <a:r>
              <a:rPr sz="4100" spc="-35" dirty="0">
                <a:solidFill>
                  <a:srgbClr val="A5583C"/>
                </a:solidFill>
                <a:latin typeface="Roboto"/>
                <a:cs typeface="Roboto"/>
              </a:rPr>
              <a:t>data</a:t>
            </a:r>
            <a:r>
              <a:rPr sz="4100" spc="-5" dirty="0">
                <a:solidFill>
                  <a:srgbClr val="A5583C"/>
                </a:solidFill>
                <a:latin typeface="Roboto"/>
                <a:cs typeface="Roboto"/>
              </a:rPr>
              <a:t> , </a:t>
            </a:r>
            <a:r>
              <a:rPr sz="4100" spc="-1005" dirty="0">
                <a:solidFill>
                  <a:srgbClr val="A5583C"/>
                </a:solidFill>
                <a:latin typeface="Roboto"/>
                <a:cs typeface="Roboto"/>
              </a:rPr>
              <a:t> </a:t>
            </a:r>
            <a:r>
              <a:rPr sz="4100" spc="-30" dirty="0">
                <a:solidFill>
                  <a:srgbClr val="A5583C"/>
                </a:solidFill>
                <a:latin typeface="Roboto"/>
                <a:cs typeface="Roboto"/>
              </a:rPr>
              <a:t>notification</a:t>
            </a:r>
            <a:r>
              <a:rPr sz="4100" spc="-10" dirty="0">
                <a:solidFill>
                  <a:srgbClr val="A5583C"/>
                </a:solidFill>
                <a:latin typeface="Roboto"/>
                <a:cs typeface="Roboto"/>
              </a:rPr>
              <a:t> </a:t>
            </a:r>
            <a:r>
              <a:rPr sz="4100" spc="-40" dirty="0">
                <a:solidFill>
                  <a:srgbClr val="A5583C"/>
                </a:solidFill>
                <a:latin typeface="Roboto"/>
                <a:cs typeface="Roboto"/>
              </a:rPr>
              <a:t>system</a:t>
            </a:r>
            <a:r>
              <a:rPr sz="4100" spc="-5" dirty="0">
                <a:solidFill>
                  <a:srgbClr val="A5583C"/>
                </a:solidFill>
                <a:latin typeface="Roboto"/>
                <a:cs typeface="Roboto"/>
              </a:rPr>
              <a:t> </a:t>
            </a:r>
            <a:r>
              <a:rPr sz="4100" spc="-40" dirty="0">
                <a:solidFill>
                  <a:srgbClr val="A5583C"/>
                </a:solidFill>
                <a:latin typeface="Roboto"/>
                <a:cs typeface="Roboto"/>
              </a:rPr>
              <a:t>and</a:t>
            </a:r>
            <a:r>
              <a:rPr sz="4100" spc="-5" dirty="0">
                <a:solidFill>
                  <a:srgbClr val="A5583C"/>
                </a:solidFill>
                <a:latin typeface="Roboto"/>
                <a:cs typeface="Roboto"/>
              </a:rPr>
              <a:t> </a:t>
            </a:r>
            <a:r>
              <a:rPr sz="4100" spc="-20" dirty="0">
                <a:solidFill>
                  <a:srgbClr val="A5583C"/>
                </a:solidFill>
                <a:latin typeface="Roboto"/>
                <a:cs typeface="Roboto"/>
              </a:rPr>
              <a:t>get</a:t>
            </a:r>
            <a:r>
              <a:rPr sz="4100" spc="-5" dirty="0">
                <a:solidFill>
                  <a:srgbClr val="A5583C"/>
                </a:solidFill>
                <a:latin typeface="Roboto"/>
                <a:cs typeface="Roboto"/>
              </a:rPr>
              <a:t> </a:t>
            </a:r>
            <a:r>
              <a:rPr sz="4100" spc="-40" dirty="0">
                <a:solidFill>
                  <a:srgbClr val="A5583C"/>
                </a:solidFill>
                <a:latin typeface="Roboto"/>
                <a:cs typeface="Roboto"/>
              </a:rPr>
              <a:t>crash</a:t>
            </a:r>
            <a:r>
              <a:rPr sz="4100" spc="-5" dirty="0">
                <a:solidFill>
                  <a:srgbClr val="A5583C"/>
                </a:solidFill>
                <a:latin typeface="Roboto"/>
                <a:cs typeface="Roboto"/>
              </a:rPr>
              <a:t> </a:t>
            </a:r>
            <a:r>
              <a:rPr sz="4100" spc="-30" dirty="0">
                <a:solidFill>
                  <a:srgbClr val="A5583C"/>
                </a:solidFill>
                <a:latin typeface="Roboto"/>
                <a:cs typeface="Roboto"/>
              </a:rPr>
              <a:t>report</a:t>
            </a:r>
            <a:endParaRPr sz="4100" dirty="0">
              <a:latin typeface="Roboto"/>
              <a:cs typeface="Roboto"/>
            </a:endParaRPr>
          </a:p>
        </p:txBody>
      </p:sp>
      <p:sp>
        <p:nvSpPr>
          <p:cNvPr id="11" name="object 11"/>
          <p:cNvSpPr txBox="1"/>
          <p:nvPr/>
        </p:nvSpPr>
        <p:spPr>
          <a:xfrm>
            <a:off x="287743" y="5932399"/>
            <a:ext cx="4564380" cy="863600"/>
          </a:xfrm>
          <a:prstGeom prst="rect">
            <a:avLst/>
          </a:prstGeom>
        </p:spPr>
        <p:txBody>
          <a:bodyPr vert="horz" wrap="square" lIns="0" tIns="12700" rIns="0" bIns="0" rtlCol="0">
            <a:spAutoFit/>
          </a:bodyPr>
          <a:lstStyle/>
          <a:p>
            <a:pPr marL="12700">
              <a:lnSpc>
                <a:spcPct val="100000"/>
              </a:lnSpc>
              <a:spcBef>
                <a:spcPts val="100"/>
              </a:spcBef>
            </a:pPr>
            <a:r>
              <a:rPr sz="5500" spc="430" dirty="0">
                <a:latin typeface="Microsoft Sans Serif"/>
                <a:cs typeface="Microsoft Sans Serif"/>
              </a:rPr>
              <a:t>MONGODB</a:t>
            </a:r>
            <a:r>
              <a:rPr sz="5500" spc="285" dirty="0">
                <a:latin typeface="Microsoft Sans Serif"/>
                <a:cs typeface="Microsoft Sans Serif"/>
              </a:rPr>
              <a:t> </a:t>
            </a:r>
            <a:r>
              <a:rPr sz="5500" spc="300" dirty="0">
                <a:latin typeface="Microsoft Sans Serif"/>
                <a:cs typeface="Microsoft Sans Serif"/>
              </a:rPr>
              <a:t>:</a:t>
            </a:r>
            <a:endParaRPr sz="5500">
              <a:latin typeface="Microsoft Sans Serif"/>
              <a:cs typeface="Microsoft Sans Serif"/>
            </a:endParaRPr>
          </a:p>
        </p:txBody>
      </p:sp>
      <p:sp>
        <p:nvSpPr>
          <p:cNvPr id="12" name="object 12"/>
          <p:cNvSpPr/>
          <p:nvPr/>
        </p:nvSpPr>
        <p:spPr>
          <a:xfrm>
            <a:off x="5286827" y="4859943"/>
            <a:ext cx="10430510" cy="0"/>
          </a:xfrm>
          <a:custGeom>
            <a:avLst/>
            <a:gdLst/>
            <a:ahLst/>
            <a:cxnLst/>
            <a:rect l="l" t="t" r="r" b="b"/>
            <a:pathLst>
              <a:path w="10430510">
                <a:moveTo>
                  <a:pt x="0" y="0"/>
                </a:moveTo>
                <a:lnTo>
                  <a:pt x="10429974" y="0"/>
                </a:lnTo>
              </a:path>
            </a:pathLst>
          </a:custGeom>
          <a:ln w="38099">
            <a:solidFill>
              <a:srgbClr val="000000"/>
            </a:solidFill>
          </a:ln>
        </p:spPr>
        <p:txBody>
          <a:bodyPr wrap="square" lIns="0" tIns="0" rIns="0" bIns="0" rtlCol="0"/>
          <a:lstStyle/>
          <a:p>
            <a:endParaRPr/>
          </a:p>
        </p:txBody>
      </p:sp>
      <p:sp>
        <p:nvSpPr>
          <p:cNvPr id="13" name="object 13"/>
          <p:cNvSpPr/>
          <p:nvPr/>
        </p:nvSpPr>
        <p:spPr>
          <a:xfrm>
            <a:off x="5286827" y="8245414"/>
            <a:ext cx="10430510" cy="0"/>
          </a:xfrm>
          <a:custGeom>
            <a:avLst/>
            <a:gdLst/>
            <a:ahLst/>
            <a:cxnLst/>
            <a:rect l="l" t="t" r="r" b="b"/>
            <a:pathLst>
              <a:path w="10430510">
                <a:moveTo>
                  <a:pt x="0" y="0"/>
                </a:moveTo>
                <a:lnTo>
                  <a:pt x="10429974" y="0"/>
                </a:lnTo>
              </a:path>
            </a:pathLst>
          </a:custGeom>
          <a:ln w="38099">
            <a:solidFill>
              <a:srgbClr val="000000"/>
            </a:solidFill>
          </a:ln>
        </p:spPr>
        <p:txBody>
          <a:bodyPr wrap="square" lIns="0" tIns="0" rIns="0" bIns="0" rtlCol="0"/>
          <a:lstStyle/>
          <a:p>
            <a:endParaRPr/>
          </a:p>
        </p:txBody>
      </p:sp>
      <p:sp>
        <p:nvSpPr>
          <p:cNvPr id="14" name="object 14"/>
          <p:cNvSpPr/>
          <p:nvPr/>
        </p:nvSpPr>
        <p:spPr>
          <a:xfrm>
            <a:off x="17162721" y="162553"/>
            <a:ext cx="681355" cy="347980"/>
          </a:xfrm>
          <a:custGeom>
            <a:avLst/>
            <a:gdLst/>
            <a:ahLst/>
            <a:cxnLst/>
            <a:rect l="l" t="t" r="r" b="b"/>
            <a:pathLst>
              <a:path w="681355" h="347980">
                <a:moveTo>
                  <a:pt x="37629" y="253856"/>
                </a:moveTo>
                <a:lnTo>
                  <a:pt x="20242" y="232660"/>
                </a:lnTo>
                <a:lnTo>
                  <a:pt x="7390" y="208385"/>
                </a:lnTo>
                <a:lnTo>
                  <a:pt x="251" y="182206"/>
                </a:lnTo>
                <a:lnTo>
                  <a:pt x="0" y="155298"/>
                </a:lnTo>
                <a:lnTo>
                  <a:pt x="7196" y="129847"/>
                </a:lnTo>
                <a:lnTo>
                  <a:pt x="37044" y="86335"/>
                </a:lnTo>
                <a:lnTo>
                  <a:pt x="99349" y="44463"/>
                </a:lnTo>
                <a:lnTo>
                  <a:pt x="145778" y="25503"/>
                </a:lnTo>
                <a:lnTo>
                  <a:pt x="195526" y="12025"/>
                </a:lnTo>
                <a:lnTo>
                  <a:pt x="247486" y="3650"/>
                </a:lnTo>
                <a:lnTo>
                  <a:pt x="300552" y="0"/>
                </a:lnTo>
                <a:lnTo>
                  <a:pt x="353618" y="695"/>
                </a:lnTo>
                <a:lnTo>
                  <a:pt x="405577" y="5358"/>
                </a:lnTo>
                <a:lnTo>
                  <a:pt x="455325" y="13609"/>
                </a:lnTo>
                <a:lnTo>
                  <a:pt x="501753" y="25071"/>
                </a:lnTo>
                <a:lnTo>
                  <a:pt x="532627" y="30204"/>
                </a:lnTo>
                <a:lnTo>
                  <a:pt x="594151" y="46069"/>
                </a:lnTo>
                <a:lnTo>
                  <a:pt x="662297" y="87668"/>
                </a:lnTo>
                <a:lnTo>
                  <a:pt x="680661" y="124467"/>
                </a:lnTo>
                <a:lnTo>
                  <a:pt x="681171" y="164916"/>
                </a:lnTo>
                <a:lnTo>
                  <a:pt x="666898" y="205614"/>
                </a:lnTo>
                <a:lnTo>
                  <a:pt x="640911" y="243161"/>
                </a:lnTo>
                <a:lnTo>
                  <a:pt x="606280" y="274153"/>
                </a:lnTo>
                <a:lnTo>
                  <a:pt x="565194" y="298994"/>
                </a:lnTo>
                <a:lnTo>
                  <a:pt x="520589" y="318481"/>
                </a:lnTo>
                <a:lnTo>
                  <a:pt x="473246" y="332850"/>
                </a:lnTo>
                <a:lnTo>
                  <a:pt x="423947" y="342338"/>
                </a:lnTo>
                <a:lnTo>
                  <a:pt x="373472" y="347180"/>
                </a:lnTo>
                <a:lnTo>
                  <a:pt x="322602" y="347615"/>
                </a:lnTo>
                <a:lnTo>
                  <a:pt x="272120" y="343878"/>
                </a:lnTo>
                <a:lnTo>
                  <a:pt x="222807" y="336206"/>
                </a:lnTo>
                <a:lnTo>
                  <a:pt x="175443" y="324835"/>
                </a:lnTo>
                <a:lnTo>
                  <a:pt x="130810" y="310002"/>
                </a:lnTo>
                <a:lnTo>
                  <a:pt x="80635" y="286857"/>
                </a:lnTo>
                <a:lnTo>
                  <a:pt x="57900" y="271868"/>
                </a:lnTo>
                <a:lnTo>
                  <a:pt x="37629" y="253856"/>
                </a:lnTo>
                <a:close/>
              </a:path>
            </a:pathLst>
          </a:custGeom>
          <a:solidFill>
            <a:srgbClr val="000000"/>
          </a:solidFill>
        </p:spPr>
        <p:txBody>
          <a:bodyPr wrap="square" lIns="0" tIns="0" rIns="0" bIns="0" rtlCol="0"/>
          <a:lstStyle/>
          <a:p>
            <a:endParaRPr/>
          </a:p>
        </p:txBody>
      </p:sp>
      <p:sp>
        <p:nvSpPr>
          <p:cNvPr id="15" name="object 15"/>
          <p:cNvSpPr/>
          <p:nvPr/>
        </p:nvSpPr>
        <p:spPr>
          <a:xfrm>
            <a:off x="17832568" y="2110429"/>
            <a:ext cx="455930" cy="275590"/>
          </a:xfrm>
          <a:custGeom>
            <a:avLst/>
            <a:gdLst/>
            <a:ahLst/>
            <a:cxnLst/>
            <a:rect l="l" t="t" r="r" b="b"/>
            <a:pathLst>
              <a:path w="455930" h="275589">
                <a:moveTo>
                  <a:pt x="37276" y="196654"/>
                </a:moveTo>
                <a:lnTo>
                  <a:pt x="12504" y="163676"/>
                </a:lnTo>
                <a:lnTo>
                  <a:pt x="0" y="127731"/>
                </a:lnTo>
                <a:lnTo>
                  <a:pt x="2217" y="90876"/>
                </a:lnTo>
                <a:lnTo>
                  <a:pt x="21613" y="55170"/>
                </a:lnTo>
                <a:lnTo>
                  <a:pt x="60641" y="22672"/>
                </a:lnTo>
                <a:lnTo>
                  <a:pt x="115636" y="5270"/>
                </a:lnTo>
                <a:lnTo>
                  <a:pt x="195529" y="0"/>
                </a:lnTo>
                <a:lnTo>
                  <a:pt x="240768" y="1961"/>
                </a:lnTo>
                <a:lnTo>
                  <a:pt x="287376" y="7013"/>
                </a:lnTo>
                <a:lnTo>
                  <a:pt x="333735" y="15173"/>
                </a:lnTo>
                <a:lnTo>
                  <a:pt x="378228" y="26463"/>
                </a:lnTo>
                <a:lnTo>
                  <a:pt x="419235" y="40900"/>
                </a:lnTo>
                <a:lnTo>
                  <a:pt x="455430" y="58710"/>
                </a:lnTo>
                <a:lnTo>
                  <a:pt x="455430" y="238156"/>
                </a:lnTo>
                <a:lnTo>
                  <a:pt x="437568" y="249314"/>
                </a:lnTo>
                <a:lnTo>
                  <a:pt x="393788" y="264404"/>
                </a:lnTo>
                <a:lnTo>
                  <a:pt x="345258" y="272650"/>
                </a:lnTo>
                <a:lnTo>
                  <a:pt x="294335" y="275032"/>
                </a:lnTo>
                <a:lnTo>
                  <a:pt x="243373" y="272526"/>
                </a:lnTo>
                <a:lnTo>
                  <a:pt x="194726" y="266112"/>
                </a:lnTo>
                <a:lnTo>
                  <a:pt x="150749" y="256768"/>
                </a:lnTo>
                <a:lnTo>
                  <a:pt x="113798" y="245472"/>
                </a:lnTo>
                <a:lnTo>
                  <a:pt x="71859" y="224605"/>
                </a:lnTo>
                <a:lnTo>
                  <a:pt x="37276" y="196654"/>
                </a:lnTo>
                <a:close/>
              </a:path>
            </a:pathLst>
          </a:custGeom>
          <a:solidFill>
            <a:srgbClr val="000000"/>
          </a:solidFill>
        </p:spPr>
        <p:txBody>
          <a:bodyPr wrap="square" lIns="0" tIns="0" rIns="0" bIns="0" rtlCol="0"/>
          <a:lstStyle/>
          <a:p>
            <a:endParaRPr/>
          </a:p>
        </p:txBody>
      </p:sp>
      <p:pic>
        <p:nvPicPr>
          <p:cNvPr id="16" name="object 16"/>
          <p:cNvPicPr/>
          <p:nvPr/>
        </p:nvPicPr>
        <p:blipFill>
          <a:blip r:embed="rId3" cstate="print"/>
          <a:stretch>
            <a:fillRect/>
          </a:stretch>
        </p:blipFill>
        <p:spPr>
          <a:xfrm>
            <a:off x="18156959" y="3"/>
            <a:ext cx="131039" cy="200657"/>
          </a:xfrm>
          <a:prstGeom prst="rect">
            <a:avLst/>
          </a:prstGeom>
        </p:spPr>
      </p:pic>
      <p:sp>
        <p:nvSpPr>
          <p:cNvPr id="17" name="object 17"/>
          <p:cNvSpPr/>
          <p:nvPr/>
        </p:nvSpPr>
        <p:spPr>
          <a:xfrm>
            <a:off x="16986488" y="2037932"/>
            <a:ext cx="415290" cy="224790"/>
          </a:xfrm>
          <a:custGeom>
            <a:avLst/>
            <a:gdLst/>
            <a:ahLst/>
            <a:cxnLst/>
            <a:rect l="l" t="t" r="r" b="b"/>
            <a:pathLst>
              <a:path w="415290" h="224789">
                <a:moveTo>
                  <a:pt x="20543" y="163833"/>
                </a:moveTo>
                <a:lnTo>
                  <a:pt x="4636" y="141337"/>
                </a:lnTo>
                <a:lnTo>
                  <a:pt x="0" y="114689"/>
                </a:lnTo>
                <a:lnTo>
                  <a:pt x="8709" y="83655"/>
                </a:lnTo>
                <a:lnTo>
                  <a:pt x="32839" y="47998"/>
                </a:lnTo>
                <a:lnTo>
                  <a:pt x="69281" y="21132"/>
                </a:lnTo>
                <a:lnTo>
                  <a:pt x="116646" y="5821"/>
                </a:lnTo>
                <a:lnTo>
                  <a:pt x="169087" y="0"/>
                </a:lnTo>
                <a:lnTo>
                  <a:pt x="220753" y="1604"/>
                </a:lnTo>
                <a:lnTo>
                  <a:pt x="265795" y="8570"/>
                </a:lnTo>
                <a:lnTo>
                  <a:pt x="315326" y="24464"/>
                </a:lnTo>
                <a:lnTo>
                  <a:pt x="362785" y="50605"/>
                </a:lnTo>
                <a:lnTo>
                  <a:pt x="398931" y="86938"/>
                </a:lnTo>
                <a:lnTo>
                  <a:pt x="414526" y="133408"/>
                </a:lnTo>
                <a:lnTo>
                  <a:pt x="415123" y="141173"/>
                </a:lnTo>
                <a:lnTo>
                  <a:pt x="413929" y="147146"/>
                </a:lnTo>
                <a:lnTo>
                  <a:pt x="380851" y="196650"/>
                </a:lnTo>
                <a:lnTo>
                  <a:pt x="328510" y="218229"/>
                </a:lnTo>
                <a:lnTo>
                  <a:pt x="273170" y="224788"/>
                </a:lnTo>
                <a:lnTo>
                  <a:pt x="236469" y="224777"/>
                </a:lnTo>
                <a:lnTo>
                  <a:pt x="196513" y="222258"/>
                </a:lnTo>
                <a:lnTo>
                  <a:pt x="155377" y="216997"/>
                </a:lnTo>
                <a:lnTo>
                  <a:pt x="115138" y="208759"/>
                </a:lnTo>
                <a:lnTo>
                  <a:pt x="77869" y="197309"/>
                </a:lnTo>
                <a:lnTo>
                  <a:pt x="20543" y="163833"/>
                </a:lnTo>
                <a:close/>
              </a:path>
            </a:pathLst>
          </a:custGeom>
          <a:solidFill>
            <a:srgbClr val="000000"/>
          </a:solidFill>
        </p:spPr>
        <p:txBody>
          <a:bodyPr wrap="square" lIns="0" tIns="0" rIns="0" bIns="0" rtlCol="0"/>
          <a:lstStyle/>
          <a:p>
            <a:endParaRPr/>
          </a:p>
        </p:txBody>
      </p:sp>
      <p:sp>
        <p:nvSpPr>
          <p:cNvPr id="18" name="object 18"/>
          <p:cNvSpPr/>
          <p:nvPr/>
        </p:nvSpPr>
        <p:spPr>
          <a:xfrm>
            <a:off x="15890411" y="1487821"/>
            <a:ext cx="415290" cy="224790"/>
          </a:xfrm>
          <a:custGeom>
            <a:avLst/>
            <a:gdLst/>
            <a:ahLst/>
            <a:cxnLst/>
            <a:rect l="l" t="t" r="r" b="b"/>
            <a:pathLst>
              <a:path w="415290" h="224789">
                <a:moveTo>
                  <a:pt x="20543" y="163833"/>
                </a:moveTo>
                <a:lnTo>
                  <a:pt x="4636" y="141337"/>
                </a:lnTo>
                <a:lnTo>
                  <a:pt x="0" y="114689"/>
                </a:lnTo>
                <a:lnTo>
                  <a:pt x="8709" y="83655"/>
                </a:lnTo>
                <a:lnTo>
                  <a:pt x="32839" y="47998"/>
                </a:lnTo>
                <a:lnTo>
                  <a:pt x="69281" y="21132"/>
                </a:lnTo>
                <a:lnTo>
                  <a:pt x="116646" y="5821"/>
                </a:lnTo>
                <a:lnTo>
                  <a:pt x="169087" y="0"/>
                </a:lnTo>
                <a:lnTo>
                  <a:pt x="220753" y="1604"/>
                </a:lnTo>
                <a:lnTo>
                  <a:pt x="265795" y="8570"/>
                </a:lnTo>
                <a:lnTo>
                  <a:pt x="315326" y="24464"/>
                </a:lnTo>
                <a:lnTo>
                  <a:pt x="362785" y="50605"/>
                </a:lnTo>
                <a:lnTo>
                  <a:pt x="398931" y="86938"/>
                </a:lnTo>
                <a:lnTo>
                  <a:pt x="414526" y="133408"/>
                </a:lnTo>
                <a:lnTo>
                  <a:pt x="415123" y="141173"/>
                </a:lnTo>
                <a:lnTo>
                  <a:pt x="413929" y="147146"/>
                </a:lnTo>
                <a:lnTo>
                  <a:pt x="380851" y="196650"/>
                </a:lnTo>
                <a:lnTo>
                  <a:pt x="328510" y="218229"/>
                </a:lnTo>
                <a:lnTo>
                  <a:pt x="273170" y="224788"/>
                </a:lnTo>
                <a:lnTo>
                  <a:pt x="236469" y="224777"/>
                </a:lnTo>
                <a:lnTo>
                  <a:pt x="196513" y="222258"/>
                </a:lnTo>
                <a:lnTo>
                  <a:pt x="155377" y="216997"/>
                </a:lnTo>
                <a:lnTo>
                  <a:pt x="115138" y="208759"/>
                </a:lnTo>
                <a:lnTo>
                  <a:pt x="77869" y="197309"/>
                </a:lnTo>
                <a:lnTo>
                  <a:pt x="20543" y="163833"/>
                </a:lnTo>
                <a:close/>
              </a:path>
            </a:pathLst>
          </a:custGeom>
          <a:solidFill>
            <a:srgbClr val="000000"/>
          </a:solidFill>
        </p:spPr>
        <p:txBody>
          <a:bodyPr wrap="square" lIns="0" tIns="0" rIns="0" bIns="0" rtlCol="0"/>
          <a:lstStyle/>
          <a:p>
            <a:endParaRPr/>
          </a:p>
        </p:txBody>
      </p:sp>
      <p:sp>
        <p:nvSpPr>
          <p:cNvPr id="19" name="object 19"/>
          <p:cNvSpPr/>
          <p:nvPr/>
        </p:nvSpPr>
        <p:spPr>
          <a:xfrm>
            <a:off x="17524685" y="1631144"/>
            <a:ext cx="415290" cy="224790"/>
          </a:xfrm>
          <a:custGeom>
            <a:avLst/>
            <a:gdLst/>
            <a:ahLst/>
            <a:cxnLst/>
            <a:rect l="l" t="t" r="r" b="b"/>
            <a:pathLst>
              <a:path w="415290" h="224789">
                <a:moveTo>
                  <a:pt x="20543" y="163833"/>
                </a:moveTo>
                <a:lnTo>
                  <a:pt x="4636" y="141337"/>
                </a:lnTo>
                <a:lnTo>
                  <a:pt x="0" y="114689"/>
                </a:lnTo>
                <a:lnTo>
                  <a:pt x="8709" y="83655"/>
                </a:lnTo>
                <a:lnTo>
                  <a:pt x="32839" y="47998"/>
                </a:lnTo>
                <a:lnTo>
                  <a:pt x="69281" y="21132"/>
                </a:lnTo>
                <a:lnTo>
                  <a:pt x="116646" y="5821"/>
                </a:lnTo>
                <a:lnTo>
                  <a:pt x="169087" y="0"/>
                </a:lnTo>
                <a:lnTo>
                  <a:pt x="220753" y="1604"/>
                </a:lnTo>
                <a:lnTo>
                  <a:pt x="265795" y="8570"/>
                </a:lnTo>
                <a:lnTo>
                  <a:pt x="315242" y="24548"/>
                </a:lnTo>
                <a:lnTo>
                  <a:pt x="362561" y="50829"/>
                </a:lnTo>
                <a:lnTo>
                  <a:pt x="398679" y="87190"/>
                </a:lnTo>
                <a:lnTo>
                  <a:pt x="414526" y="133408"/>
                </a:lnTo>
                <a:lnTo>
                  <a:pt x="415124" y="141173"/>
                </a:lnTo>
                <a:lnTo>
                  <a:pt x="413929" y="147147"/>
                </a:lnTo>
                <a:lnTo>
                  <a:pt x="380851" y="196650"/>
                </a:lnTo>
                <a:lnTo>
                  <a:pt x="328510" y="218229"/>
                </a:lnTo>
                <a:lnTo>
                  <a:pt x="273170" y="224788"/>
                </a:lnTo>
                <a:lnTo>
                  <a:pt x="236469" y="224777"/>
                </a:lnTo>
                <a:lnTo>
                  <a:pt x="196513" y="222258"/>
                </a:lnTo>
                <a:lnTo>
                  <a:pt x="155378" y="216997"/>
                </a:lnTo>
                <a:lnTo>
                  <a:pt x="115138" y="208759"/>
                </a:lnTo>
                <a:lnTo>
                  <a:pt x="77869" y="197309"/>
                </a:lnTo>
                <a:lnTo>
                  <a:pt x="20543" y="163833"/>
                </a:lnTo>
                <a:close/>
              </a:path>
            </a:pathLst>
          </a:custGeom>
          <a:solidFill>
            <a:srgbClr val="000000"/>
          </a:solidFill>
        </p:spPr>
        <p:txBody>
          <a:bodyPr wrap="square" lIns="0" tIns="0" rIns="0" bIns="0" rtlCol="0"/>
          <a:lstStyle/>
          <a:p>
            <a:endParaRPr/>
          </a:p>
        </p:txBody>
      </p:sp>
      <p:sp>
        <p:nvSpPr>
          <p:cNvPr id="20" name="object 20"/>
          <p:cNvSpPr/>
          <p:nvPr/>
        </p:nvSpPr>
        <p:spPr>
          <a:xfrm>
            <a:off x="16736193" y="1346866"/>
            <a:ext cx="525145" cy="261620"/>
          </a:xfrm>
          <a:custGeom>
            <a:avLst/>
            <a:gdLst/>
            <a:ahLst/>
            <a:cxnLst/>
            <a:rect l="l" t="t" r="r" b="b"/>
            <a:pathLst>
              <a:path w="525144" h="261619">
                <a:moveTo>
                  <a:pt x="41688" y="187657"/>
                </a:moveTo>
                <a:lnTo>
                  <a:pt x="16236" y="156402"/>
                </a:lnTo>
                <a:lnTo>
                  <a:pt x="1932" y="122900"/>
                </a:lnTo>
                <a:lnTo>
                  <a:pt x="0" y="89794"/>
                </a:lnTo>
                <a:lnTo>
                  <a:pt x="11661" y="59730"/>
                </a:lnTo>
                <a:lnTo>
                  <a:pt x="80655" y="19295"/>
                </a:lnTo>
                <a:lnTo>
                  <a:pt x="126251" y="10704"/>
                </a:lnTo>
                <a:lnTo>
                  <a:pt x="173042" y="4338"/>
                </a:lnTo>
                <a:lnTo>
                  <a:pt x="220429" y="625"/>
                </a:lnTo>
                <a:lnTo>
                  <a:pt x="267817" y="0"/>
                </a:lnTo>
                <a:lnTo>
                  <a:pt x="314607" y="2891"/>
                </a:lnTo>
                <a:lnTo>
                  <a:pt x="360203" y="9732"/>
                </a:lnTo>
                <a:lnTo>
                  <a:pt x="434121" y="37506"/>
                </a:lnTo>
                <a:lnTo>
                  <a:pt x="474440" y="61976"/>
                </a:lnTo>
                <a:lnTo>
                  <a:pt x="507142" y="92159"/>
                </a:lnTo>
                <a:lnTo>
                  <a:pt x="525061" y="127998"/>
                </a:lnTo>
                <a:lnTo>
                  <a:pt x="525117" y="147430"/>
                </a:lnTo>
                <a:lnTo>
                  <a:pt x="517893" y="167422"/>
                </a:lnTo>
                <a:lnTo>
                  <a:pt x="489818" y="194302"/>
                </a:lnTo>
                <a:lnTo>
                  <a:pt x="448604" y="218105"/>
                </a:lnTo>
                <a:lnTo>
                  <a:pt x="404347" y="236849"/>
                </a:lnTo>
                <a:lnTo>
                  <a:pt x="357853" y="250387"/>
                </a:lnTo>
                <a:lnTo>
                  <a:pt x="309928" y="258571"/>
                </a:lnTo>
                <a:lnTo>
                  <a:pt x="261379" y="261253"/>
                </a:lnTo>
                <a:lnTo>
                  <a:pt x="213013" y="258288"/>
                </a:lnTo>
                <a:lnTo>
                  <a:pt x="165634" y="249525"/>
                </a:lnTo>
                <a:lnTo>
                  <a:pt x="120050" y="234819"/>
                </a:lnTo>
                <a:lnTo>
                  <a:pt x="77067" y="214022"/>
                </a:lnTo>
                <a:lnTo>
                  <a:pt x="41688" y="187657"/>
                </a:lnTo>
                <a:close/>
              </a:path>
            </a:pathLst>
          </a:custGeom>
          <a:solidFill>
            <a:srgbClr val="000000"/>
          </a:solidFill>
        </p:spPr>
        <p:txBody>
          <a:bodyPr wrap="square" lIns="0" tIns="0" rIns="0" bIns="0" rtlCol="0"/>
          <a:lstStyle/>
          <a:p>
            <a:endParaRPr/>
          </a:p>
        </p:txBody>
      </p:sp>
      <p:sp>
        <p:nvSpPr>
          <p:cNvPr id="21" name="object 21"/>
          <p:cNvSpPr/>
          <p:nvPr/>
        </p:nvSpPr>
        <p:spPr>
          <a:xfrm>
            <a:off x="16439776" y="657491"/>
            <a:ext cx="528955" cy="293370"/>
          </a:xfrm>
          <a:custGeom>
            <a:avLst/>
            <a:gdLst/>
            <a:ahLst/>
            <a:cxnLst/>
            <a:rect l="l" t="t" r="r" b="b"/>
            <a:pathLst>
              <a:path w="528955" h="293369">
                <a:moveTo>
                  <a:pt x="38619" y="205025"/>
                </a:moveTo>
                <a:lnTo>
                  <a:pt x="17282" y="176157"/>
                </a:lnTo>
                <a:lnTo>
                  <a:pt x="4377" y="146204"/>
                </a:lnTo>
                <a:lnTo>
                  <a:pt x="0" y="116313"/>
                </a:lnTo>
                <a:lnTo>
                  <a:pt x="4246" y="87630"/>
                </a:lnTo>
                <a:lnTo>
                  <a:pt x="39002" y="38480"/>
                </a:lnTo>
                <a:lnTo>
                  <a:pt x="75888" y="19829"/>
                </a:lnTo>
                <a:lnTo>
                  <a:pt x="124644" y="8116"/>
                </a:lnTo>
                <a:lnTo>
                  <a:pt x="177357" y="1964"/>
                </a:lnTo>
                <a:lnTo>
                  <a:pt x="226113" y="0"/>
                </a:lnTo>
                <a:lnTo>
                  <a:pt x="262999" y="845"/>
                </a:lnTo>
                <a:lnTo>
                  <a:pt x="319373" y="9140"/>
                </a:lnTo>
                <a:lnTo>
                  <a:pt x="375118" y="25399"/>
                </a:lnTo>
                <a:lnTo>
                  <a:pt x="426813" y="47432"/>
                </a:lnTo>
                <a:lnTo>
                  <a:pt x="471042" y="73050"/>
                </a:lnTo>
                <a:lnTo>
                  <a:pt x="504387" y="100061"/>
                </a:lnTo>
                <a:lnTo>
                  <a:pt x="528431" y="147743"/>
                </a:lnTo>
                <a:lnTo>
                  <a:pt x="526265" y="167641"/>
                </a:lnTo>
                <a:lnTo>
                  <a:pt x="504910" y="204527"/>
                </a:lnTo>
                <a:lnTo>
                  <a:pt x="471651" y="238780"/>
                </a:lnTo>
                <a:lnTo>
                  <a:pt x="436527" y="264805"/>
                </a:lnTo>
                <a:lnTo>
                  <a:pt x="394380" y="282544"/>
                </a:lnTo>
                <a:lnTo>
                  <a:pt x="340047" y="291940"/>
                </a:lnTo>
                <a:lnTo>
                  <a:pt x="268368" y="292935"/>
                </a:lnTo>
                <a:lnTo>
                  <a:pt x="206332" y="286700"/>
                </a:lnTo>
                <a:lnTo>
                  <a:pt x="152242" y="273645"/>
                </a:lnTo>
                <a:lnTo>
                  <a:pt x="106195" y="254916"/>
                </a:lnTo>
                <a:lnTo>
                  <a:pt x="68288" y="231660"/>
                </a:lnTo>
                <a:lnTo>
                  <a:pt x="38619" y="205025"/>
                </a:lnTo>
                <a:close/>
              </a:path>
            </a:pathLst>
          </a:custGeom>
          <a:solidFill>
            <a:srgbClr val="000000"/>
          </a:solidFill>
        </p:spPr>
        <p:txBody>
          <a:bodyPr wrap="square" lIns="0" tIns="0" rIns="0" bIns="0" rtlCol="0"/>
          <a:lstStyle/>
          <a:p>
            <a:endParaRPr/>
          </a:p>
        </p:txBody>
      </p:sp>
      <p:sp>
        <p:nvSpPr>
          <p:cNvPr id="22" name="object 22"/>
          <p:cNvSpPr/>
          <p:nvPr/>
        </p:nvSpPr>
        <p:spPr>
          <a:xfrm>
            <a:off x="17891969" y="580077"/>
            <a:ext cx="396240" cy="290830"/>
          </a:xfrm>
          <a:custGeom>
            <a:avLst/>
            <a:gdLst/>
            <a:ahLst/>
            <a:cxnLst/>
            <a:rect l="l" t="t" r="r" b="b"/>
            <a:pathLst>
              <a:path w="396240" h="290830">
                <a:moveTo>
                  <a:pt x="43199" y="200316"/>
                </a:moveTo>
                <a:lnTo>
                  <a:pt x="12772" y="161305"/>
                </a:lnTo>
                <a:lnTo>
                  <a:pt x="0" y="122958"/>
                </a:lnTo>
                <a:lnTo>
                  <a:pt x="1712" y="87547"/>
                </a:lnTo>
                <a:lnTo>
                  <a:pt x="35915" y="34628"/>
                </a:lnTo>
                <a:lnTo>
                  <a:pt x="70220" y="16139"/>
                </a:lnTo>
                <a:lnTo>
                  <a:pt x="112335" y="4788"/>
                </a:lnTo>
                <a:lnTo>
                  <a:pt x="160215" y="0"/>
                </a:lnTo>
                <a:lnTo>
                  <a:pt x="211817" y="1197"/>
                </a:lnTo>
                <a:lnTo>
                  <a:pt x="265094" y="7803"/>
                </a:lnTo>
                <a:lnTo>
                  <a:pt x="318002" y="19241"/>
                </a:lnTo>
                <a:lnTo>
                  <a:pt x="368495" y="34936"/>
                </a:lnTo>
                <a:lnTo>
                  <a:pt x="396028" y="46523"/>
                </a:lnTo>
                <a:lnTo>
                  <a:pt x="396028" y="281208"/>
                </a:lnTo>
                <a:lnTo>
                  <a:pt x="376305" y="285622"/>
                </a:lnTo>
                <a:lnTo>
                  <a:pt x="332198" y="290447"/>
                </a:lnTo>
                <a:lnTo>
                  <a:pt x="285408" y="290684"/>
                </a:lnTo>
                <a:lnTo>
                  <a:pt x="237087" y="285931"/>
                </a:lnTo>
                <a:lnTo>
                  <a:pt x="188385" y="275786"/>
                </a:lnTo>
                <a:lnTo>
                  <a:pt x="140455" y="259848"/>
                </a:lnTo>
                <a:lnTo>
                  <a:pt x="94449" y="237717"/>
                </a:lnTo>
                <a:lnTo>
                  <a:pt x="43199" y="200316"/>
                </a:lnTo>
                <a:close/>
              </a:path>
            </a:pathLst>
          </a:custGeom>
          <a:solidFill>
            <a:srgbClr val="000000"/>
          </a:solidFill>
        </p:spPr>
        <p:txBody>
          <a:bodyPr wrap="square" lIns="0" tIns="0" rIns="0" bIns="0" rtlCol="0"/>
          <a:lstStyle/>
          <a:p>
            <a:endParaRPr/>
          </a:p>
        </p:txBody>
      </p:sp>
      <p:sp>
        <p:nvSpPr>
          <p:cNvPr id="23" name="object 23"/>
          <p:cNvSpPr/>
          <p:nvPr/>
        </p:nvSpPr>
        <p:spPr>
          <a:xfrm>
            <a:off x="17809861" y="1176560"/>
            <a:ext cx="478155" cy="250190"/>
          </a:xfrm>
          <a:custGeom>
            <a:avLst/>
            <a:gdLst/>
            <a:ahLst/>
            <a:cxnLst/>
            <a:rect l="l" t="t" r="r" b="b"/>
            <a:pathLst>
              <a:path w="478155" h="250190">
                <a:moveTo>
                  <a:pt x="23482" y="170017"/>
                </a:moveTo>
                <a:lnTo>
                  <a:pt x="4009" y="139117"/>
                </a:lnTo>
                <a:lnTo>
                  <a:pt x="0" y="103704"/>
                </a:lnTo>
                <a:lnTo>
                  <a:pt x="16465" y="64142"/>
                </a:lnTo>
                <a:lnTo>
                  <a:pt x="50737" y="35992"/>
                </a:lnTo>
                <a:lnTo>
                  <a:pt x="93521" y="21730"/>
                </a:lnTo>
                <a:lnTo>
                  <a:pt x="142361" y="10139"/>
                </a:lnTo>
                <a:lnTo>
                  <a:pt x="191748" y="2481"/>
                </a:lnTo>
                <a:lnTo>
                  <a:pt x="241135" y="0"/>
                </a:lnTo>
                <a:lnTo>
                  <a:pt x="289974" y="3939"/>
                </a:lnTo>
                <a:lnTo>
                  <a:pt x="337718" y="15545"/>
                </a:lnTo>
                <a:lnTo>
                  <a:pt x="383820" y="36060"/>
                </a:lnTo>
                <a:lnTo>
                  <a:pt x="447460" y="81274"/>
                </a:lnTo>
                <a:lnTo>
                  <a:pt x="473832" y="113342"/>
                </a:lnTo>
                <a:lnTo>
                  <a:pt x="478136" y="129496"/>
                </a:lnTo>
                <a:lnTo>
                  <a:pt x="478136" y="159105"/>
                </a:lnTo>
                <a:lnTo>
                  <a:pt x="457586" y="191923"/>
                </a:lnTo>
                <a:lnTo>
                  <a:pt x="377375" y="222870"/>
                </a:lnTo>
                <a:lnTo>
                  <a:pt x="327313" y="236939"/>
                </a:lnTo>
                <a:lnTo>
                  <a:pt x="277417" y="246395"/>
                </a:lnTo>
                <a:lnTo>
                  <a:pt x="227272" y="249728"/>
                </a:lnTo>
                <a:lnTo>
                  <a:pt x="176464" y="245429"/>
                </a:lnTo>
                <a:lnTo>
                  <a:pt x="124577" y="231987"/>
                </a:lnTo>
                <a:lnTo>
                  <a:pt x="88777" y="216817"/>
                </a:lnTo>
                <a:lnTo>
                  <a:pt x="53408" y="196039"/>
                </a:lnTo>
                <a:lnTo>
                  <a:pt x="23482" y="170017"/>
                </a:lnTo>
                <a:close/>
              </a:path>
            </a:pathLst>
          </a:custGeom>
          <a:solidFill>
            <a:srgbClr val="000000"/>
          </a:solidFill>
        </p:spPr>
        <p:txBody>
          <a:bodyPr wrap="square" lIns="0" tIns="0" rIns="0" bIns="0" rtlCol="0"/>
          <a:lstStyle/>
          <a:p>
            <a:endParaRPr/>
          </a:p>
        </p:txBody>
      </p:sp>
      <p:sp>
        <p:nvSpPr>
          <p:cNvPr id="24" name="object 24"/>
          <p:cNvSpPr/>
          <p:nvPr/>
        </p:nvSpPr>
        <p:spPr>
          <a:xfrm>
            <a:off x="17311068" y="830657"/>
            <a:ext cx="492759" cy="228600"/>
          </a:xfrm>
          <a:custGeom>
            <a:avLst/>
            <a:gdLst/>
            <a:ahLst/>
            <a:cxnLst/>
            <a:rect l="l" t="t" r="r" b="b"/>
            <a:pathLst>
              <a:path w="492759" h="228600">
                <a:moveTo>
                  <a:pt x="35614" y="178891"/>
                </a:moveTo>
                <a:lnTo>
                  <a:pt x="11283" y="154392"/>
                </a:lnTo>
                <a:lnTo>
                  <a:pt x="0" y="124012"/>
                </a:lnTo>
                <a:lnTo>
                  <a:pt x="252" y="93297"/>
                </a:lnTo>
                <a:lnTo>
                  <a:pt x="27618" y="49961"/>
                </a:lnTo>
                <a:lnTo>
                  <a:pt x="87651" y="18497"/>
                </a:lnTo>
                <a:lnTo>
                  <a:pt x="128854" y="7291"/>
                </a:lnTo>
                <a:lnTo>
                  <a:pt x="176355" y="720"/>
                </a:lnTo>
                <a:lnTo>
                  <a:pt x="229283" y="0"/>
                </a:lnTo>
                <a:lnTo>
                  <a:pt x="286768" y="6344"/>
                </a:lnTo>
                <a:lnTo>
                  <a:pt x="347941" y="20966"/>
                </a:lnTo>
                <a:lnTo>
                  <a:pt x="411930" y="45083"/>
                </a:lnTo>
                <a:lnTo>
                  <a:pt x="457545" y="72496"/>
                </a:lnTo>
                <a:lnTo>
                  <a:pt x="483559" y="102898"/>
                </a:lnTo>
                <a:lnTo>
                  <a:pt x="492676" y="133791"/>
                </a:lnTo>
                <a:lnTo>
                  <a:pt x="487605" y="162679"/>
                </a:lnTo>
                <a:lnTo>
                  <a:pt x="445718" y="204447"/>
                </a:lnTo>
                <a:lnTo>
                  <a:pt x="372343" y="222387"/>
                </a:lnTo>
                <a:lnTo>
                  <a:pt x="322132" y="227688"/>
                </a:lnTo>
                <a:lnTo>
                  <a:pt x="267034" y="228579"/>
                </a:lnTo>
                <a:lnTo>
                  <a:pt x="210404" y="225404"/>
                </a:lnTo>
                <a:lnTo>
                  <a:pt x="155594" y="218504"/>
                </a:lnTo>
                <a:lnTo>
                  <a:pt x="105957" y="208223"/>
                </a:lnTo>
                <a:lnTo>
                  <a:pt x="64846" y="194905"/>
                </a:lnTo>
                <a:lnTo>
                  <a:pt x="35614" y="178891"/>
                </a:lnTo>
                <a:close/>
              </a:path>
            </a:pathLst>
          </a:custGeom>
          <a:solidFill>
            <a:srgbClr val="000000"/>
          </a:solid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819388" y="550529"/>
            <a:ext cx="1447634" cy="1333500"/>
          </a:xfrm>
          <a:prstGeom prst="rect">
            <a:avLst/>
          </a:prstGeom>
        </p:spPr>
      </p:pic>
      <p:sp>
        <p:nvSpPr>
          <p:cNvPr id="3" name="object 3"/>
          <p:cNvSpPr/>
          <p:nvPr/>
        </p:nvSpPr>
        <p:spPr>
          <a:xfrm>
            <a:off x="0" y="7386952"/>
            <a:ext cx="2331085" cy="2900045"/>
          </a:xfrm>
          <a:custGeom>
            <a:avLst/>
            <a:gdLst/>
            <a:ahLst/>
            <a:cxnLst/>
            <a:rect l="l" t="t" r="r" b="b"/>
            <a:pathLst>
              <a:path w="2331085" h="2900045">
                <a:moveTo>
                  <a:pt x="2016657" y="2900047"/>
                </a:moveTo>
                <a:lnTo>
                  <a:pt x="0" y="2900047"/>
                </a:lnTo>
                <a:lnTo>
                  <a:pt x="0" y="0"/>
                </a:lnTo>
                <a:lnTo>
                  <a:pt x="63238" y="7558"/>
                </a:lnTo>
                <a:lnTo>
                  <a:pt x="112699" y="14456"/>
                </a:lnTo>
                <a:lnTo>
                  <a:pt x="162908" y="22232"/>
                </a:lnTo>
                <a:lnTo>
                  <a:pt x="213794" y="30870"/>
                </a:lnTo>
                <a:lnTo>
                  <a:pt x="265290" y="40353"/>
                </a:lnTo>
                <a:lnTo>
                  <a:pt x="317324" y="50666"/>
                </a:lnTo>
                <a:lnTo>
                  <a:pt x="369827" y="61790"/>
                </a:lnTo>
                <a:lnTo>
                  <a:pt x="422730" y="73711"/>
                </a:lnTo>
                <a:lnTo>
                  <a:pt x="475963" y="86410"/>
                </a:lnTo>
                <a:lnTo>
                  <a:pt x="529457" y="99873"/>
                </a:lnTo>
                <a:lnTo>
                  <a:pt x="583141" y="114081"/>
                </a:lnTo>
                <a:lnTo>
                  <a:pt x="636947" y="129019"/>
                </a:lnTo>
                <a:lnTo>
                  <a:pt x="690804" y="144670"/>
                </a:lnTo>
                <a:lnTo>
                  <a:pt x="744643" y="161018"/>
                </a:lnTo>
                <a:lnTo>
                  <a:pt x="798394" y="178045"/>
                </a:lnTo>
                <a:lnTo>
                  <a:pt x="851988" y="195736"/>
                </a:lnTo>
                <a:lnTo>
                  <a:pt x="905354" y="214074"/>
                </a:lnTo>
                <a:lnTo>
                  <a:pt x="958424" y="233042"/>
                </a:lnTo>
                <a:lnTo>
                  <a:pt x="1011128" y="252623"/>
                </a:lnTo>
                <a:lnTo>
                  <a:pt x="1063396" y="272802"/>
                </a:lnTo>
                <a:lnTo>
                  <a:pt x="1115159" y="293562"/>
                </a:lnTo>
                <a:lnTo>
                  <a:pt x="1166346" y="314886"/>
                </a:lnTo>
                <a:lnTo>
                  <a:pt x="1216889" y="336757"/>
                </a:lnTo>
                <a:lnTo>
                  <a:pt x="1266717" y="359159"/>
                </a:lnTo>
                <a:lnTo>
                  <a:pt x="1315761" y="382076"/>
                </a:lnTo>
                <a:lnTo>
                  <a:pt x="1363951" y="405491"/>
                </a:lnTo>
                <a:lnTo>
                  <a:pt x="1411219" y="429387"/>
                </a:lnTo>
                <a:lnTo>
                  <a:pt x="1457493" y="453748"/>
                </a:lnTo>
                <a:lnTo>
                  <a:pt x="1502704" y="478557"/>
                </a:lnTo>
                <a:lnTo>
                  <a:pt x="1546784" y="503798"/>
                </a:lnTo>
                <a:lnTo>
                  <a:pt x="1589662" y="529454"/>
                </a:lnTo>
                <a:lnTo>
                  <a:pt x="1631268" y="555509"/>
                </a:lnTo>
                <a:lnTo>
                  <a:pt x="1671533" y="581946"/>
                </a:lnTo>
                <a:lnTo>
                  <a:pt x="1710388" y="608749"/>
                </a:lnTo>
                <a:lnTo>
                  <a:pt x="1747762" y="635900"/>
                </a:lnTo>
                <a:lnTo>
                  <a:pt x="1783586" y="663384"/>
                </a:lnTo>
                <a:lnTo>
                  <a:pt x="1817791" y="691184"/>
                </a:lnTo>
                <a:lnTo>
                  <a:pt x="1850306" y="719283"/>
                </a:lnTo>
                <a:lnTo>
                  <a:pt x="1881062" y="747665"/>
                </a:lnTo>
                <a:lnTo>
                  <a:pt x="1909991" y="776314"/>
                </a:lnTo>
                <a:lnTo>
                  <a:pt x="1937021" y="805212"/>
                </a:lnTo>
                <a:lnTo>
                  <a:pt x="1962083" y="834343"/>
                </a:lnTo>
                <a:lnTo>
                  <a:pt x="2006026" y="893239"/>
                </a:lnTo>
                <a:lnTo>
                  <a:pt x="2054686" y="974478"/>
                </a:lnTo>
                <a:lnTo>
                  <a:pt x="2082997" y="1025098"/>
                </a:lnTo>
                <a:lnTo>
                  <a:pt x="2109713" y="1074885"/>
                </a:lnTo>
                <a:lnTo>
                  <a:pt x="2134844" y="1123894"/>
                </a:lnTo>
                <a:lnTo>
                  <a:pt x="2158402" y="1172177"/>
                </a:lnTo>
                <a:lnTo>
                  <a:pt x="2180398" y="1219790"/>
                </a:lnTo>
                <a:lnTo>
                  <a:pt x="2200845" y="1266784"/>
                </a:lnTo>
                <a:lnTo>
                  <a:pt x="2219752" y="1313216"/>
                </a:lnTo>
                <a:lnTo>
                  <a:pt x="2237133" y="1359137"/>
                </a:lnTo>
                <a:lnTo>
                  <a:pt x="2252997" y="1404603"/>
                </a:lnTo>
                <a:lnTo>
                  <a:pt x="2267357" y="1449666"/>
                </a:lnTo>
                <a:lnTo>
                  <a:pt x="2280224" y="1494382"/>
                </a:lnTo>
                <a:lnTo>
                  <a:pt x="2291610" y="1538803"/>
                </a:lnTo>
                <a:lnTo>
                  <a:pt x="2301525" y="1582984"/>
                </a:lnTo>
                <a:lnTo>
                  <a:pt x="2309982" y="1626978"/>
                </a:lnTo>
                <a:lnTo>
                  <a:pt x="2316991" y="1670839"/>
                </a:lnTo>
                <a:lnTo>
                  <a:pt x="2322565" y="1714621"/>
                </a:lnTo>
                <a:lnTo>
                  <a:pt x="2326714" y="1758379"/>
                </a:lnTo>
                <a:lnTo>
                  <a:pt x="2329450" y="1802165"/>
                </a:lnTo>
                <a:lnTo>
                  <a:pt x="2330785" y="1846033"/>
                </a:lnTo>
                <a:lnTo>
                  <a:pt x="2330729" y="1890039"/>
                </a:lnTo>
                <a:lnTo>
                  <a:pt x="2329295" y="1934234"/>
                </a:lnTo>
                <a:lnTo>
                  <a:pt x="2326494" y="1978674"/>
                </a:lnTo>
                <a:lnTo>
                  <a:pt x="2322336" y="2023411"/>
                </a:lnTo>
                <a:lnTo>
                  <a:pt x="2316835" y="2068501"/>
                </a:lnTo>
                <a:lnTo>
                  <a:pt x="2310000" y="2113996"/>
                </a:lnTo>
                <a:lnTo>
                  <a:pt x="2301844" y="2159951"/>
                </a:lnTo>
                <a:lnTo>
                  <a:pt x="2292377" y="2206419"/>
                </a:lnTo>
                <a:lnTo>
                  <a:pt x="2281612" y="2253455"/>
                </a:lnTo>
                <a:lnTo>
                  <a:pt x="2269560" y="2301111"/>
                </a:lnTo>
                <a:lnTo>
                  <a:pt x="2256232" y="2349443"/>
                </a:lnTo>
                <a:lnTo>
                  <a:pt x="2241640" y="2398503"/>
                </a:lnTo>
                <a:lnTo>
                  <a:pt x="2225794" y="2448346"/>
                </a:lnTo>
                <a:lnTo>
                  <a:pt x="2208707" y="2499026"/>
                </a:lnTo>
                <a:lnTo>
                  <a:pt x="2190390" y="2550596"/>
                </a:lnTo>
                <a:lnTo>
                  <a:pt x="2172280" y="2598172"/>
                </a:lnTo>
                <a:lnTo>
                  <a:pt x="2152842" y="2645036"/>
                </a:lnTo>
                <a:lnTo>
                  <a:pt x="2132110" y="2691167"/>
                </a:lnTo>
                <a:lnTo>
                  <a:pt x="2110122" y="2736544"/>
                </a:lnTo>
                <a:lnTo>
                  <a:pt x="2086911" y="2781146"/>
                </a:lnTo>
                <a:lnTo>
                  <a:pt x="2062515" y="2824952"/>
                </a:lnTo>
                <a:lnTo>
                  <a:pt x="2036967" y="2867941"/>
                </a:lnTo>
                <a:lnTo>
                  <a:pt x="2016657" y="2900047"/>
                </a:lnTo>
                <a:close/>
              </a:path>
            </a:pathLst>
          </a:custGeom>
          <a:solidFill>
            <a:srgbClr val="A5583C"/>
          </a:solidFill>
        </p:spPr>
        <p:txBody>
          <a:bodyPr wrap="square" lIns="0" tIns="0" rIns="0" bIns="0" rtlCol="0"/>
          <a:lstStyle/>
          <a:p>
            <a:endParaRPr/>
          </a:p>
        </p:txBody>
      </p:sp>
      <p:sp>
        <p:nvSpPr>
          <p:cNvPr id="4" name="object 4"/>
          <p:cNvSpPr/>
          <p:nvPr/>
        </p:nvSpPr>
        <p:spPr>
          <a:xfrm>
            <a:off x="17065753" y="3554547"/>
            <a:ext cx="1028700" cy="1197610"/>
          </a:xfrm>
          <a:custGeom>
            <a:avLst/>
            <a:gdLst/>
            <a:ahLst/>
            <a:cxnLst/>
            <a:rect l="l" t="t" r="r" b="b"/>
            <a:pathLst>
              <a:path w="1028700" h="1197610">
                <a:moveTo>
                  <a:pt x="514349" y="1197032"/>
                </a:moveTo>
                <a:lnTo>
                  <a:pt x="0" y="897774"/>
                </a:lnTo>
                <a:lnTo>
                  <a:pt x="0" y="299258"/>
                </a:lnTo>
                <a:lnTo>
                  <a:pt x="514349" y="0"/>
                </a:lnTo>
                <a:lnTo>
                  <a:pt x="1028699" y="299258"/>
                </a:lnTo>
                <a:lnTo>
                  <a:pt x="1028699" y="897774"/>
                </a:lnTo>
                <a:lnTo>
                  <a:pt x="514349" y="1197032"/>
                </a:lnTo>
                <a:close/>
              </a:path>
            </a:pathLst>
          </a:custGeom>
          <a:solidFill>
            <a:srgbClr val="A5583C"/>
          </a:solidFill>
        </p:spPr>
        <p:txBody>
          <a:bodyPr wrap="square" lIns="0" tIns="0" rIns="0" bIns="0" rtlCol="0"/>
          <a:lstStyle/>
          <a:p>
            <a:endParaRPr/>
          </a:p>
        </p:txBody>
      </p:sp>
      <p:grpSp>
        <p:nvGrpSpPr>
          <p:cNvPr id="5" name="object 5"/>
          <p:cNvGrpSpPr/>
          <p:nvPr/>
        </p:nvGrpSpPr>
        <p:grpSpPr>
          <a:xfrm>
            <a:off x="15579197" y="4957176"/>
            <a:ext cx="2708910" cy="4130040"/>
            <a:chOff x="15579197" y="4957176"/>
            <a:chExt cx="2708910" cy="4130040"/>
          </a:xfrm>
        </p:grpSpPr>
        <p:sp>
          <p:nvSpPr>
            <p:cNvPr id="6" name="object 6"/>
            <p:cNvSpPr/>
            <p:nvPr/>
          </p:nvSpPr>
          <p:spPr>
            <a:xfrm>
              <a:off x="16115246" y="4957176"/>
              <a:ext cx="2172970" cy="3116580"/>
            </a:xfrm>
            <a:custGeom>
              <a:avLst/>
              <a:gdLst/>
              <a:ahLst/>
              <a:cxnLst/>
              <a:rect l="l" t="t" r="r" b="b"/>
              <a:pathLst>
                <a:path w="2172969" h="3116579">
                  <a:moveTo>
                    <a:pt x="1466814" y="3116151"/>
                  </a:moveTo>
                  <a:lnTo>
                    <a:pt x="1462900" y="3116151"/>
                  </a:lnTo>
                  <a:lnTo>
                    <a:pt x="0" y="2265009"/>
                  </a:lnTo>
                  <a:lnTo>
                    <a:pt x="0" y="852280"/>
                  </a:lnTo>
                  <a:lnTo>
                    <a:pt x="1464857" y="0"/>
                  </a:lnTo>
                  <a:lnTo>
                    <a:pt x="2172753" y="411867"/>
                  </a:lnTo>
                  <a:lnTo>
                    <a:pt x="2172753" y="2705423"/>
                  </a:lnTo>
                  <a:lnTo>
                    <a:pt x="1466814" y="3116151"/>
                  </a:lnTo>
                  <a:close/>
                </a:path>
              </a:pathLst>
            </a:custGeom>
            <a:solidFill>
              <a:srgbClr val="000000"/>
            </a:solidFill>
          </p:spPr>
          <p:txBody>
            <a:bodyPr wrap="square" lIns="0" tIns="0" rIns="0" bIns="0" rtlCol="0"/>
            <a:lstStyle/>
            <a:p>
              <a:endParaRPr/>
            </a:p>
          </p:txBody>
        </p:sp>
        <p:sp>
          <p:nvSpPr>
            <p:cNvPr id="7" name="object 7"/>
            <p:cNvSpPr/>
            <p:nvPr/>
          </p:nvSpPr>
          <p:spPr>
            <a:xfrm>
              <a:off x="15579197" y="7492633"/>
              <a:ext cx="1370330" cy="1594485"/>
            </a:xfrm>
            <a:custGeom>
              <a:avLst/>
              <a:gdLst/>
              <a:ahLst/>
              <a:cxnLst/>
              <a:rect l="l" t="t" r="r" b="b"/>
              <a:pathLst>
                <a:path w="1370330" h="1594484">
                  <a:moveTo>
                    <a:pt x="684933" y="1594026"/>
                  </a:moveTo>
                  <a:lnTo>
                    <a:pt x="0" y="1195520"/>
                  </a:lnTo>
                  <a:lnTo>
                    <a:pt x="0" y="398506"/>
                  </a:lnTo>
                  <a:lnTo>
                    <a:pt x="684933" y="0"/>
                  </a:lnTo>
                  <a:lnTo>
                    <a:pt x="1369866" y="398506"/>
                  </a:lnTo>
                  <a:lnTo>
                    <a:pt x="1369866" y="1195520"/>
                  </a:lnTo>
                  <a:lnTo>
                    <a:pt x="684933" y="1594026"/>
                  </a:lnTo>
                  <a:close/>
                </a:path>
              </a:pathLst>
            </a:custGeom>
            <a:solidFill>
              <a:srgbClr val="A5583C"/>
            </a:solidFill>
          </p:spPr>
          <p:txBody>
            <a:bodyPr wrap="square" lIns="0" tIns="0" rIns="0" bIns="0" rtlCol="0"/>
            <a:lstStyle/>
            <a:p>
              <a:endParaRPr/>
            </a:p>
          </p:txBody>
        </p:sp>
      </p:grpSp>
      <p:sp>
        <p:nvSpPr>
          <p:cNvPr id="8" name="object 8"/>
          <p:cNvSpPr/>
          <p:nvPr/>
        </p:nvSpPr>
        <p:spPr>
          <a:xfrm>
            <a:off x="419718" y="0"/>
            <a:ext cx="538480" cy="438150"/>
          </a:xfrm>
          <a:custGeom>
            <a:avLst/>
            <a:gdLst/>
            <a:ahLst/>
            <a:cxnLst/>
            <a:rect l="l" t="t" r="r" b="b"/>
            <a:pathLst>
              <a:path w="538480" h="438150">
                <a:moveTo>
                  <a:pt x="118868" y="438092"/>
                </a:moveTo>
                <a:lnTo>
                  <a:pt x="65334" y="427321"/>
                </a:lnTo>
                <a:lnTo>
                  <a:pt x="22570" y="395009"/>
                </a:lnTo>
                <a:lnTo>
                  <a:pt x="2296" y="346541"/>
                </a:lnTo>
                <a:lnTo>
                  <a:pt x="0" y="320050"/>
                </a:lnTo>
                <a:lnTo>
                  <a:pt x="2296" y="293638"/>
                </a:lnTo>
                <a:lnTo>
                  <a:pt x="14448" y="246386"/>
                </a:lnTo>
                <a:lnTo>
                  <a:pt x="33872" y="200149"/>
                </a:lnTo>
                <a:lnTo>
                  <a:pt x="59518" y="155442"/>
                </a:lnTo>
                <a:lnTo>
                  <a:pt x="90338" y="112778"/>
                </a:lnTo>
                <a:lnTo>
                  <a:pt x="125280" y="72674"/>
                </a:lnTo>
                <a:lnTo>
                  <a:pt x="163294" y="35642"/>
                </a:lnTo>
                <a:lnTo>
                  <a:pt x="203333" y="2198"/>
                </a:lnTo>
                <a:lnTo>
                  <a:pt x="206406" y="0"/>
                </a:lnTo>
                <a:lnTo>
                  <a:pt x="537118" y="0"/>
                </a:lnTo>
                <a:lnTo>
                  <a:pt x="537891" y="4238"/>
                </a:lnTo>
                <a:lnTo>
                  <a:pt x="535317" y="50347"/>
                </a:lnTo>
                <a:lnTo>
                  <a:pt x="523831" y="96965"/>
                </a:lnTo>
                <a:lnTo>
                  <a:pt x="506070" y="142284"/>
                </a:lnTo>
                <a:lnTo>
                  <a:pt x="482754" y="185921"/>
                </a:lnTo>
                <a:lnTo>
                  <a:pt x="454602" y="227490"/>
                </a:lnTo>
                <a:lnTo>
                  <a:pt x="422336" y="266606"/>
                </a:lnTo>
                <a:lnTo>
                  <a:pt x="386673" y="302883"/>
                </a:lnTo>
                <a:lnTo>
                  <a:pt x="348334" y="335937"/>
                </a:lnTo>
                <a:lnTo>
                  <a:pt x="308039" y="365382"/>
                </a:lnTo>
                <a:lnTo>
                  <a:pt x="266507" y="390833"/>
                </a:lnTo>
                <a:lnTo>
                  <a:pt x="224459" y="411904"/>
                </a:lnTo>
                <a:lnTo>
                  <a:pt x="172614" y="431017"/>
                </a:lnTo>
                <a:lnTo>
                  <a:pt x="118868" y="438092"/>
                </a:lnTo>
                <a:close/>
              </a:path>
            </a:pathLst>
          </a:custGeom>
          <a:solidFill>
            <a:srgbClr val="000000"/>
          </a:solidFill>
        </p:spPr>
        <p:txBody>
          <a:bodyPr wrap="square" lIns="0" tIns="0" rIns="0" bIns="0" rtlCol="0"/>
          <a:lstStyle/>
          <a:p>
            <a:endParaRPr/>
          </a:p>
        </p:txBody>
      </p:sp>
      <p:sp>
        <p:nvSpPr>
          <p:cNvPr id="9" name="object 9"/>
          <p:cNvSpPr/>
          <p:nvPr/>
        </p:nvSpPr>
        <p:spPr>
          <a:xfrm>
            <a:off x="0" y="1275041"/>
            <a:ext cx="363220" cy="399415"/>
          </a:xfrm>
          <a:custGeom>
            <a:avLst/>
            <a:gdLst/>
            <a:ahLst/>
            <a:cxnLst/>
            <a:rect l="l" t="t" r="r" b="b"/>
            <a:pathLst>
              <a:path w="363220" h="399414">
                <a:moveTo>
                  <a:pt x="32663" y="399095"/>
                </a:moveTo>
                <a:lnTo>
                  <a:pt x="0" y="394454"/>
                </a:lnTo>
                <a:lnTo>
                  <a:pt x="0" y="153944"/>
                </a:lnTo>
                <a:lnTo>
                  <a:pt x="38884" y="117536"/>
                </a:lnTo>
                <a:lnTo>
                  <a:pt x="75413" y="88151"/>
                </a:lnTo>
                <a:lnTo>
                  <a:pt x="113965" y="61141"/>
                </a:lnTo>
                <a:lnTo>
                  <a:pt x="153409" y="37662"/>
                </a:lnTo>
                <a:lnTo>
                  <a:pt x="192614" y="18874"/>
                </a:lnTo>
                <a:lnTo>
                  <a:pt x="230449" y="5934"/>
                </a:lnTo>
                <a:lnTo>
                  <a:pt x="265784" y="0"/>
                </a:lnTo>
                <a:lnTo>
                  <a:pt x="297488" y="2229"/>
                </a:lnTo>
                <a:lnTo>
                  <a:pt x="324430" y="13780"/>
                </a:lnTo>
                <a:lnTo>
                  <a:pt x="345479" y="35811"/>
                </a:lnTo>
                <a:lnTo>
                  <a:pt x="359504" y="69479"/>
                </a:lnTo>
                <a:lnTo>
                  <a:pt x="362682" y="111148"/>
                </a:lnTo>
                <a:lnTo>
                  <a:pt x="352948" y="153282"/>
                </a:lnTo>
                <a:lnTo>
                  <a:pt x="332661" y="194910"/>
                </a:lnTo>
                <a:lnTo>
                  <a:pt x="304177" y="235056"/>
                </a:lnTo>
                <a:lnTo>
                  <a:pt x="269852" y="272748"/>
                </a:lnTo>
                <a:lnTo>
                  <a:pt x="232045" y="307013"/>
                </a:lnTo>
                <a:lnTo>
                  <a:pt x="193111" y="336876"/>
                </a:lnTo>
                <a:lnTo>
                  <a:pt x="155408" y="361365"/>
                </a:lnTo>
                <a:lnTo>
                  <a:pt x="121292" y="379506"/>
                </a:lnTo>
                <a:lnTo>
                  <a:pt x="76881" y="394406"/>
                </a:lnTo>
                <a:lnTo>
                  <a:pt x="32663" y="399095"/>
                </a:lnTo>
                <a:close/>
              </a:path>
            </a:pathLst>
          </a:custGeom>
          <a:solidFill>
            <a:srgbClr val="000000"/>
          </a:solidFill>
        </p:spPr>
        <p:txBody>
          <a:bodyPr wrap="square" lIns="0" tIns="0" rIns="0" bIns="0" rtlCol="0"/>
          <a:lstStyle/>
          <a:p>
            <a:endParaRPr/>
          </a:p>
        </p:txBody>
      </p:sp>
      <p:sp>
        <p:nvSpPr>
          <p:cNvPr id="10" name="object 10"/>
          <p:cNvSpPr/>
          <p:nvPr/>
        </p:nvSpPr>
        <p:spPr>
          <a:xfrm>
            <a:off x="665295" y="594373"/>
            <a:ext cx="353060" cy="322580"/>
          </a:xfrm>
          <a:custGeom>
            <a:avLst/>
            <a:gdLst/>
            <a:ahLst/>
            <a:cxnLst/>
            <a:rect l="l" t="t" r="r" b="b"/>
            <a:pathLst>
              <a:path w="353059" h="322580">
                <a:moveTo>
                  <a:pt x="73213" y="322066"/>
                </a:moveTo>
                <a:lnTo>
                  <a:pt x="46058" y="317406"/>
                </a:lnTo>
                <a:lnTo>
                  <a:pt x="23936" y="301842"/>
                </a:lnTo>
                <a:lnTo>
                  <a:pt x="8150" y="273739"/>
                </a:lnTo>
                <a:lnTo>
                  <a:pt x="0" y="231464"/>
                </a:lnTo>
                <a:lnTo>
                  <a:pt x="6771" y="186698"/>
                </a:lnTo>
                <a:lnTo>
                  <a:pt x="29437" y="142379"/>
                </a:lnTo>
                <a:lnTo>
                  <a:pt x="62401" y="101181"/>
                </a:lnTo>
                <a:lnTo>
                  <a:pt x="100069" y="65783"/>
                </a:lnTo>
                <a:lnTo>
                  <a:pt x="136845" y="38858"/>
                </a:lnTo>
                <a:lnTo>
                  <a:pt x="183107" y="15073"/>
                </a:lnTo>
                <a:lnTo>
                  <a:pt x="235150" y="0"/>
                </a:lnTo>
                <a:lnTo>
                  <a:pt x="286401" y="131"/>
                </a:lnTo>
                <a:lnTo>
                  <a:pt x="330287" y="21963"/>
                </a:lnTo>
                <a:lnTo>
                  <a:pt x="352487" y="64241"/>
                </a:lnTo>
                <a:lnTo>
                  <a:pt x="351194" y="90494"/>
                </a:lnTo>
                <a:lnTo>
                  <a:pt x="329442" y="142764"/>
                </a:lnTo>
                <a:lnTo>
                  <a:pt x="294949" y="186533"/>
                </a:lnTo>
                <a:lnTo>
                  <a:pt x="238955" y="238949"/>
                </a:lnTo>
                <a:lnTo>
                  <a:pt x="206148" y="264316"/>
                </a:lnTo>
                <a:lnTo>
                  <a:pt x="171869" y="286944"/>
                </a:lnTo>
                <a:lnTo>
                  <a:pt x="137419" y="305201"/>
                </a:lnTo>
                <a:lnTo>
                  <a:pt x="73213" y="322066"/>
                </a:lnTo>
                <a:close/>
              </a:path>
            </a:pathLst>
          </a:custGeom>
          <a:solidFill>
            <a:srgbClr val="000000"/>
          </a:solidFill>
        </p:spPr>
        <p:txBody>
          <a:bodyPr wrap="square" lIns="0" tIns="0" rIns="0" bIns="0" rtlCol="0"/>
          <a:lstStyle/>
          <a:p>
            <a:endParaRPr/>
          </a:p>
        </p:txBody>
      </p:sp>
      <p:sp>
        <p:nvSpPr>
          <p:cNvPr id="11" name="object 11"/>
          <p:cNvSpPr/>
          <p:nvPr/>
        </p:nvSpPr>
        <p:spPr>
          <a:xfrm>
            <a:off x="0" y="626474"/>
            <a:ext cx="405765" cy="396875"/>
          </a:xfrm>
          <a:custGeom>
            <a:avLst/>
            <a:gdLst/>
            <a:ahLst/>
            <a:cxnLst/>
            <a:rect l="l" t="t" r="r" b="b"/>
            <a:pathLst>
              <a:path w="405765" h="396875">
                <a:moveTo>
                  <a:pt x="81011" y="396652"/>
                </a:moveTo>
                <a:lnTo>
                  <a:pt x="40913" y="392549"/>
                </a:lnTo>
                <a:lnTo>
                  <a:pt x="7109" y="378974"/>
                </a:lnTo>
                <a:lnTo>
                  <a:pt x="0" y="372649"/>
                </a:lnTo>
                <a:lnTo>
                  <a:pt x="0" y="234696"/>
                </a:lnTo>
                <a:lnTo>
                  <a:pt x="44265" y="174145"/>
                </a:lnTo>
                <a:lnTo>
                  <a:pt x="75149" y="138012"/>
                </a:lnTo>
                <a:lnTo>
                  <a:pt x="108214" y="104061"/>
                </a:lnTo>
                <a:lnTo>
                  <a:pt x="143345" y="73020"/>
                </a:lnTo>
                <a:lnTo>
                  <a:pt x="180423" y="45616"/>
                </a:lnTo>
                <a:lnTo>
                  <a:pt x="252330" y="12988"/>
                </a:lnTo>
                <a:lnTo>
                  <a:pt x="298143" y="1781"/>
                </a:lnTo>
                <a:lnTo>
                  <a:pt x="342610" y="0"/>
                </a:lnTo>
                <a:lnTo>
                  <a:pt x="363042" y="4395"/>
                </a:lnTo>
                <a:lnTo>
                  <a:pt x="394402" y="26491"/>
                </a:lnTo>
                <a:lnTo>
                  <a:pt x="405225" y="65046"/>
                </a:lnTo>
                <a:lnTo>
                  <a:pt x="404261" y="74840"/>
                </a:lnTo>
                <a:lnTo>
                  <a:pt x="390274" y="130449"/>
                </a:lnTo>
                <a:lnTo>
                  <a:pt x="372233" y="174998"/>
                </a:lnTo>
                <a:lnTo>
                  <a:pt x="348930" y="217447"/>
                </a:lnTo>
                <a:lnTo>
                  <a:pt x="320829" y="257122"/>
                </a:lnTo>
                <a:lnTo>
                  <a:pt x="288397" y="293348"/>
                </a:lnTo>
                <a:lnTo>
                  <a:pt x="252099" y="325451"/>
                </a:lnTo>
                <a:lnTo>
                  <a:pt x="212402" y="352757"/>
                </a:lnTo>
                <a:lnTo>
                  <a:pt x="169770" y="374591"/>
                </a:lnTo>
                <a:lnTo>
                  <a:pt x="124671" y="390279"/>
                </a:lnTo>
                <a:lnTo>
                  <a:pt x="81011" y="396652"/>
                </a:lnTo>
                <a:close/>
              </a:path>
            </a:pathLst>
          </a:custGeom>
          <a:solidFill>
            <a:srgbClr val="000000"/>
          </a:solidFill>
        </p:spPr>
        <p:txBody>
          <a:bodyPr wrap="square" lIns="0" tIns="0" rIns="0" bIns="0" rtlCol="0"/>
          <a:lstStyle/>
          <a:p>
            <a:endParaRPr/>
          </a:p>
        </p:txBody>
      </p:sp>
      <p:sp>
        <p:nvSpPr>
          <p:cNvPr id="12" name="object 12"/>
          <p:cNvSpPr/>
          <p:nvPr/>
        </p:nvSpPr>
        <p:spPr>
          <a:xfrm>
            <a:off x="0" y="79617"/>
            <a:ext cx="109855" cy="307340"/>
          </a:xfrm>
          <a:custGeom>
            <a:avLst/>
            <a:gdLst/>
            <a:ahLst/>
            <a:cxnLst/>
            <a:rect l="l" t="t" r="r" b="b"/>
            <a:pathLst>
              <a:path w="109855" h="307340">
                <a:moveTo>
                  <a:pt x="0" y="306733"/>
                </a:moveTo>
                <a:lnTo>
                  <a:pt x="0" y="3541"/>
                </a:lnTo>
                <a:lnTo>
                  <a:pt x="34383" y="0"/>
                </a:lnTo>
                <a:lnTo>
                  <a:pt x="85101" y="17007"/>
                </a:lnTo>
                <a:lnTo>
                  <a:pt x="105110" y="51695"/>
                </a:lnTo>
                <a:lnTo>
                  <a:pt x="109324" y="121530"/>
                </a:lnTo>
                <a:lnTo>
                  <a:pt x="102890" y="164768"/>
                </a:lnTo>
                <a:lnTo>
                  <a:pt x="85631" y="207114"/>
                </a:lnTo>
                <a:lnTo>
                  <a:pt x="53856" y="252177"/>
                </a:lnTo>
                <a:lnTo>
                  <a:pt x="3875" y="303565"/>
                </a:lnTo>
                <a:lnTo>
                  <a:pt x="0" y="306733"/>
                </a:lnTo>
                <a:close/>
              </a:path>
            </a:pathLst>
          </a:custGeom>
          <a:solidFill>
            <a:srgbClr val="000000"/>
          </a:solidFill>
        </p:spPr>
        <p:txBody>
          <a:bodyPr wrap="square" lIns="0" tIns="0" rIns="0" bIns="0" rtlCol="0"/>
          <a:lstStyle/>
          <a:p>
            <a:endParaRPr/>
          </a:p>
        </p:txBody>
      </p:sp>
      <p:sp>
        <p:nvSpPr>
          <p:cNvPr id="17" name="object 17"/>
          <p:cNvSpPr txBox="1">
            <a:spLocks noGrp="1"/>
          </p:cNvSpPr>
          <p:nvPr>
            <p:ph type="body" idx="1"/>
          </p:nvPr>
        </p:nvSpPr>
        <p:spPr>
          <a:xfrm>
            <a:off x="1524000" y="571500"/>
            <a:ext cx="10943807" cy="1090042"/>
          </a:xfrm>
          <a:prstGeom prst="rect">
            <a:avLst/>
          </a:prstGeom>
        </p:spPr>
        <p:txBody>
          <a:bodyPr vert="horz" wrap="square" lIns="0" tIns="12700" rIns="0" bIns="0" rtlCol="0">
            <a:spAutoFit/>
          </a:bodyPr>
          <a:lstStyle/>
          <a:p>
            <a:pPr algn="ctr">
              <a:lnSpc>
                <a:spcPct val="100000"/>
              </a:lnSpc>
              <a:spcBef>
                <a:spcPts val="100"/>
              </a:spcBef>
            </a:pPr>
            <a:r>
              <a:rPr lang="en-US" spc="640" dirty="0" smtClean="0"/>
              <a:t>Core Component</a:t>
            </a:r>
            <a:endParaRPr spc="640" dirty="0"/>
          </a:p>
        </p:txBody>
      </p:sp>
      <p:sp>
        <p:nvSpPr>
          <p:cNvPr id="22" name="Rectangle 21"/>
          <p:cNvSpPr/>
          <p:nvPr/>
        </p:nvSpPr>
        <p:spPr>
          <a:xfrm>
            <a:off x="2209800" y="2127305"/>
            <a:ext cx="9144000" cy="5378395"/>
          </a:xfrm>
          <a:prstGeom prst="rect">
            <a:avLst/>
          </a:prstGeom>
        </p:spPr>
        <p:txBody>
          <a:bodyPr>
            <a:spAutoFit/>
          </a:bodyPr>
          <a:lstStyle/>
          <a:p>
            <a:pPr marL="228600">
              <a:spcBef>
                <a:spcPts val="1200"/>
              </a:spcBef>
              <a:spcAft>
                <a:spcPts val="300"/>
              </a:spcAft>
            </a:pPr>
            <a:endParaRPr lang="en-IN" sz="3200" dirty="0" smtClean="0">
              <a:solidFill>
                <a:schemeClr val="accent6">
                  <a:lumMod val="50000"/>
                </a:schemeClr>
              </a:solidFill>
              <a:latin typeface="Times New Roman" panose="02020603050405020304" pitchFamily="18" charset="0"/>
              <a:ea typeface="Times New Roman" panose="02020603050405020304" pitchFamily="18" charset="0"/>
              <a:cs typeface="Shruti" panose="020B0502040204020203" pitchFamily="34" charset="0"/>
            </a:endParaRPr>
          </a:p>
          <a:p>
            <a:pPr marL="742950" indent="-514350">
              <a:spcBef>
                <a:spcPts val="1200"/>
              </a:spcBef>
              <a:spcAft>
                <a:spcPts val="300"/>
              </a:spcAft>
              <a:buAutoNum type="arabicPeriod"/>
            </a:pPr>
            <a:r>
              <a:rPr lang="en-IN" sz="3200" b="1" dirty="0" smtClean="0">
                <a:solidFill>
                  <a:schemeClr val="accent6">
                    <a:lumMod val="50000"/>
                  </a:schemeClr>
                </a:solidFill>
                <a:latin typeface="Times New Roman" panose="02020603050405020304" pitchFamily="18" charset="0"/>
                <a:ea typeface="Times New Roman" panose="02020603050405020304" pitchFamily="18" charset="0"/>
                <a:cs typeface="Shruti" panose="020B0502040204020203" pitchFamily="34" charset="0"/>
              </a:rPr>
              <a:t>Responsive Design</a:t>
            </a:r>
          </a:p>
          <a:p>
            <a:pPr marL="742950" indent="-514350">
              <a:spcBef>
                <a:spcPts val="1200"/>
              </a:spcBef>
              <a:spcAft>
                <a:spcPts val="300"/>
              </a:spcAft>
              <a:buAutoNum type="arabicPeriod"/>
            </a:pPr>
            <a:r>
              <a:rPr lang="en-IN" sz="3200" b="1" dirty="0" smtClean="0">
                <a:solidFill>
                  <a:schemeClr val="accent6">
                    <a:lumMod val="50000"/>
                  </a:schemeClr>
                </a:solidFill>
                <a:latin typeface="Times New Roman" panose="02020603050405020304" pitchFamily="18" charset="0"/>
                <a:ea typeface="Times New Roman" panose="02020603050405020304" pitchFamily="18" charset="0"/>
                <a:cs typeface="Shruti" panose="020B0502040204020203" pitchFamily="34" charset="0"/>
              </a:rPr>
              <a:t>Web Speed Optimization</a:t>
            </a:r>
          </a:p>
          <a:p>
            <a:pPr marL="742950" indent="-514350">
              <a:spcBef>
                <a:spcPts val="1200"/>
              </a:spcBef>
              <a:spcAft>
                <a:spcPts val="300"/>
              </a:spcAft>
              <a:buAutoNum type="arabicPeriod"/>
            </a:pPr>
            <a:r>
              <a:rPr lang="en-IN" sz="3200" b="1" dirty="0" smtClean="0">
                <a:solidFill>
                  <a:schemeClr val="accent6">
                    <a:lumMod val="50000"/>
                  </a:schemeClr>
                </a:solidFill>
                <a:latin typeface="Times New Roman" panose="02020603050405020304" pitchFamily="18" charset="0"/>
                <a:ea typeface="Times New Roman" panose="02020603050405020304" pitchFamily="18" charset="0"/>
                <a:cs typeface="Shruti" panose="020B0502040204020203" pitchFamily="34" charset="0"/>
              </a:rPr>
              <a:t>User-friendly Navigation</a:t>
            </a:r>
          </a:p>
          <a:p>
            <a:pPr marL="742950" indent="-514350">
              <a:spcBef>
                <a:spcPts val="1200"/>
              </a:spcBef>
              <a:spcAft>
                <a:spcPts val="300"/>
              </a:spcAft>
              <a:buAutoNum type="arabicPeriod"/>
            </a:pPr>
            <a:r>
              <a:rPr lang="en-IN" sz="3200" b="1" dirty="0" smtClean="0">
                <a:solidFill>
                  <a:schemeClr val="accent6">
                    <a:lumMod val="50000"/>
                  </a:schemeClr>
                </a:solidFill>
                <a:latin typeface="Times New Roman" panose="02020603050405020304" pitchFamily="18" charset="0"/>
                <a:ea typeface="Times New Roman" panose="02020603050405020304" pitchFamily="18" charset="0"/>
                <a:cs typeface="Shruti" panose="020B0502040204020203" pitchFamily="34" charset="0"/>
              </a:rPr>
              <a:t>Customer Supports</a:t>
            </a:r>
          </a:p>
          <a:p>
            <a:pPr marL="742950" indent="-514350">
              <a:spcBef>
                <a:spcPts val="1200"/>
              </a:spcBef>
              <a:spcAft>
                <a:spcPts val="300"/>
              </a:spcAft>
              <a:buAutoNum type="arabicPeriod"/>
            </a:pPr>
            <a:r>
              <a:rPr lang="en-IN" sz="3200" b="1" dirty="0" smtClean="0">
                <a:solidFill>
                  <a:schemeClr val="accent6">
                    <a:lumMod val="50000"/>
                  </a:schemeClr>
                </a:solidFill>
                <a:latin typeface="Times New Roman" panose="02020603050405020304" pitchFamily="18" charset="0"/>
                <a:ea typeface="Times New Roman" panose="02020603050405020304" pitchFamily="18" charset="0"/>
                <a:cs typeface="Shruti" panose="020B0502040204020203" pitchFamily="34" charset="0"/>
              </a:rPr>
              <a:t>Ecommerce website security and Privacy</a:t>
            </a:r>
          </a:p>
          <a:p>
            <a:pPr marL="742950" indent="-514350">
              <a:spcBef>
                <a:spcPts val="1200"/>
              </a:spcBef>
              <a:spcAft>
                <a:spcPts val="300"/>
              </a:spcAft>
              <a:buAutoNum type="arabicPeriod"/>
            </a:pPr>
            <a:r>
              <a:rPr lang="en-IN" sz="3200" b="1" dirty="0" smtClean="0">
                <a:solidFill>
                  <a:schemeClr val="accent6">
                    <a:lumMod val="50000"/>
                  </a:schemeClr>
                </a:solidFill>
                <a:latin typeface="Times New Roman" panose="02020603050405020304" pitchFamily="18" charset="0"/>
                <a:ea typeface="Times New Roman" panose="02020603050405020304" pitchFamily="18" charset="0"/>
                <a:cs typeface="Shruti" panose="020B0502040204020203" pitchFamily="34" charset="0"/>
              </a:rPr>
              <a:t>Product with Description</a:t>
            </a:r>
          </a:p>
          <a:p>
            <a:pPr marL="742950" indent="-514350">
              <a:spcBef>
                <a:spcPts val="1200"/>
              </a:spcBef>
              <a:spcAft>
                <a:spcPts val="300"/>
              </a:spcAft>
              <a:buAutoNum type="arabicPeriod"/>
            </a:pPr>
            <a:r>
              <a:rPr lang="en-IN" sz="3200" b="1" dirty="0" smtClean="0">
                <a:solidFill>
                  <a:schemeClr val="accent6">
                    <a:lumMod val="50000"/>
                  </a:schemeClr>
                </a:solidFill>
                <a:latin typeface="Times New Roman" panose="02020603050405020304" pitchFamily="18" charset="0"/>
                <a:ea typeface="Times New Roman" panose="02020603050405020304" pitchFamily="18" charset="0"/>
                <a:cs typeface="Shruti" panose="020B0502040204020203" pitchFamily="34" charset="0"/>
              </a:rPr>
              <a:t>Checkout Option</a:t>
            </a:r>
            <a:endParaRPr lang="en-IN" sz="3200" b="1" dirty="0">
              <a:solidFill>
                <a:schemeClr val="accent6">
                  <a:lumMod val="50000"/>
                </a:schemeClr>
              </a:solidFill>
              <a:latin typeface="Calibri Light" panose="020F0302020204030204" pitchFamily="34" charset="0"/>
              <a:ea typeface="Times New Roman" panose="02020603050405020304" pitchFamily="18" charset="0"/>
              <a:cs typeface="Shruti" panose="020B0502040204020203" pitchFamily="34" charset="0"/>
            </a:endParaRPr>
          </a:p>
        </p:txBody>
      </p:sp>
      <p:sp>
        <p:nvSpPr>
          <p:cNvPr id="15" name="object 12"/>
          <p:cNvSpPr/>
          <p:nvPr/>
        </p:nvSpPr>
        <p:spPr>
          <a:xfrm>
            <a:off x="2209800" y="1866900"/>
            <a:ext cx="10430510" cy="0"/>
          </a:xfrm>
          <a:custGeom>
            <a:avLst/>
            <a:gdLst/>
            <a:ahLst/>
            <a:cxnLst/>
            <a:rect l="l" t="t" r="r" b="b"/>
            <a:pathLst>
              <a:path w="10430510">
                <a:moveTo>
                  <a:pt x="0" y="0"/>
                </a:moveTo>
                <a:lnTo>
                  <a:pt x="10429974" y="0"/>
                </a:lnTo>
              </a:path>
            </a:pathLst>
          </a:custGeom>
          <a:ln w="38099">
            <a:solidFill>
              <a:srgbClr val="000000"/>
            </a:solidFill>
          </a:ln>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046276" y="7287398"/>
            <a:ext cx="2242185" cy="2999740"/>
            <a:chOff x="16046276" y="7287398"/>
            <a:chExt cx="2242185" cy="2999740"/>
          </a:xfrm>
        </p:grpSpPr>
        <p:sp>
          <p:nvSpPr>
            <p:cNvPr id="3" name="object 3"/>
            <p:cNvSpPr/>
            <p:nvPr/>
          </p:nvSpPr>
          <p:spPr>
            <a:xfrm>
              <a:off x="16046276" y="8283025"/>
              <a:ext cx="1752600" cy="2004060"/>
            </a:xfrm>
            <a:custGeom>
              <a:avLst/>
              <a:gdLst/>
              <a:ahLst/>
              <a:cxnLst/>
              <a:rect l="l" t="t" r="r" b="b"/>
              <a:pathLst>
                <a:path w="1752600" h="2004059">
                  <a:moveTo>
                    <a:pt x="935988" y="2003973"/>
                  </a:moveTo>
                  <a:lnTo>
                    <a:pt x="816135" y="2003973"/>
                  </a:lnTo>
                  <a:lnTo>
                    <a:pt x="0" y="1529130"/>
                  </a:lnTo>
                  <a:lnTo>
                    <a:pt x="0" y="509709"/>
                  </a:lnTo>
                  <a:lnTo>
                    <a:pt x="876062" y="0"/>
                  </a:lnTo>
                  <a:lnTo>
                    <a:pt x="1752126" y="509709"/>
                  </a:lnTo>
                  <a:lnTo>
                    <a:pt x="1752126" y="1529130"/>
                  </a:lnTo>
                  <a:lnTo>
                    <a:pt x="935988" y="2003973"/>
                  </a:lnTo>
                  <a:close/>
                </a:path>
              </a:pathLst>
            </a:custGeom>
            <a:solidFill>
              <a:srgbClr val="A5583C"/>
            </a:solidFill>
          </p:spPr>
          <p:txBody>
            <a:bodyPr wrap="square" lIns="0" tIns="0" rIns="0" bIns="0" rtlCol="0"/>
            <a:lstStyle/>
            <a:p>
              <a:endParaRPr/>
            </a:p>
          </p:txBody>
        </p:sp>
        <p:sp>
          <p:nvSpPr>
            <p:cNvPr id="4" name="object 4"/>
            <p:cNvSpPr/>
            <p:nvPr/>
          </p:nvSpPr>
          <p:spPr>
            <a:xfrm>
              <a:off x="17308807" y="7287398"/>
              <a:ext cx="979805" cy="1139825"/>
            </a:xfrm>
            <a:custGeom>
              <a:avLst/>
              <a:gdLst/>
              <a:ahLst/>
              <a:cxnLst/>
              <a:rect l="l" t="t" r="r" b="b"/>
              <a:pathLst>
                <a:path w="979805" h="1139825">
                  <a:moveTo>
                    <a:pt x="489595" y="1139426"/>
                  </a:moveTo>
                  <a:lnTo>
                    <a:pt x="0" y="854571"/>
                  </a:lnTo>
                  <a:lnTo>
                    <a:pt x="0" y="284855"/>
                  </a:lnTo>
                  <a:lnTo>
                    <a:pt x="489595" y="0"/>
                  </a:lnTo>
                  <a:lnTo>
                    <a:pt x="979191" y="284855"/>
                  </a:lnTo>
                  <a:lnTo>
                    <a:pt x="979191" y="854571"/>
                  </a:lnTo>
                  <a:lnTo>
                    <a:pt x="489595" y="1139426"/>
                  </a:lnTo>
                  <a:close/>
                </a:path>
              </a:pathLst>
            </a:custGeom>
            <a:solidFill>
              <a:srgbClr val="000000"/>
            </a:solidFill>
          </p:spPr>
          <p:txBody>
            <a:bodyPr wrap="square" lIns="0" tIns="0" rIns="0" bIns="0" rtlCol="0"/>
            <a:lstStyle/>
            <a:p>
              <a:endParaRPr/>
            </a:p>
          </p:txBody>
        </p:sp>
      </p:grpSp>
      <p:pic>
        <p:nvPicPr>
          <p:cNvPr id="5" name="object 5"/>
          <p:cNvPicPr/>
          <p:nvPr/>
        </p:nvPicPr>
        <p:blipFill>
          <a:blip r:embed="rId2" cstate="print"/>
          <a:stretch>
            <a:fillRect/>
          </a:stretch>
        </p:blipFill>
        <p:spPr>
          <a:xfrm>
            <a:off x="1028700" y="3"/>
            <a:ext cx="1123927" cy="1123927"/>
          </a:xfrm>
          <a:prstGeom prst="rect">
            <a:avLst/>
          </a:prstGeom>
        </p:spPr>
      </p:pic>
      <p:sp>
        <p:nvSpPr>
          <p:cNvPr id="6" name="object 6"/>
          <p:cNvSpPr/>
          <p:nvPr/>
        </p:nvSpPr>
        <p:spPr>
          <a:xfrm>
            <a:off x="0" y="8465308"/>
            <a:ext cx="2216150" cy="1821814"/>
          </a:xfrm>
          <a:custGeom>
            <a:avLst/>
            <a:gdLst/>
            <a:ahLst/>
            <a:cxnLst/>
            <a:rect l="l" t="t" r="r" b="b"/>
            <a:pathLst>
              <a:path w="2216150" h="1821815">
                <a:moveTo>
                  <a:pt x="2215621" y="1821690"/>
                </a:moveTo>
                <a:lnTo>
                  <a:pt x="0" y="1821690"/>
                </a:lnTo>
                <a:lnTo>
                  <a:pt x="0" y="0"/>
                </a:lnTo>
                <a:lnTo>
                  <a:pt x="48035" y="7439"/>
                </a:lnTo>
                <a:lnTo>
                  <a:pt x="98921" y="16077"/>
                </a:lnTo>
                <a:lnTo>
                  <a:pt x="150416" y="25561"/>
                </a:lnTo>
                <a:lnTo>
                  <a:pt x="202451" y="35873"/>
                </a:lnTo>
                <a:lnTo>
                  <a:pt x="254954" y="46998"/>
                </a:lnTo>
                <a:lnTo>
                  <a:pt x="307857" y="58918"/>
                </a:lnTo>
                <a:lnTo>
                  <a:pt x="361090" y="71618"/>
                </a:lnTo>
                <a:lnTo>
                  <a:pt x="414584" y="85080"/>
                </a:lnTo>
                <a:lnTo>
                  <a:pt x="468268" y="99288"/>
                </a:lnTo>
                <a:lnTo>
                  <a:pt x="522074" y="114226"/>
                </a:lnTo>
                <a:lnTo>
                  <a:pt x="575931" y="129877"/>
                </a:lnTo>
                <a:lnTo>
                  <a:pt x="629770" y="146225"/>
                </a:lnTo>
                <a:lnTo>
                  <a:pt x="683521" y="163252"/>
                </a:lnTo>
                <a:lnTo>
                  <a:pt x="737114" y="180943"/>
                </a:lnTo>
                <a:lnTo>
                  <a:pt x="790481" y="199281"/>
                </a:lnTo>
                <a:lnTo>
                  <a:pt x="843551" y="218249"/>
                </a:lnTo>
                <a:lnTo>
                  <a:pt x="896255" y="237831"/>
                </a:lnTo>
                <a:lnTo>
                  <a:pt x="948523" y="258009"/>
                </a:lnTo>
                <a:lnTo>
                  <a:pt x="1000286" y="278769"/>
                </a:lnTo>
                <a:lnTo>
                  <a:pt x="1051473" y="300093"/>
                </a:lnTo>
                <a:lnTo>
                  <a:pt x="1102016" y="321964"/>
                </a:lnTo>
                <a:lnTo>
                  <a:pt x="1151844" y="344366"/>
                </a:lnTo>
                <a:lnTo>
                  <a:pt x="1200888" y="367283"/>
                </a:lnTo>
                <a:lnTo>
                  <a:pt x="1249078" y="390698"/>
                </a:lnTo>
                <a:lnTo>
                  <a:pt x="1296345" y="414594"/>
                </a:lnTo>
                <a:lnTo>
                  <a:pt x="1342620" y="438955"/>
                </a:lnTo>
                <a:lnTo>
                  <a:pt x="1387831" y="463764"/>
                </a:lnTo>
                <a:lnTo>
                  <a:pt x="1431911" y="489005"/>
                </a:lnTo>
                <a:lnTo>
                  <a:pt x="1474789" y="514661"/>
                </a:lnTo>
                <a:lnTo>
                  <a:pt x="1516395" y="540716"/>
                </a:lnTo>
                <a:lnTo>
                  <a:pt x="1556660" y="567153"/>
                </a:lnTo>
                <a:lnTo>
                  <a:pt x="1595514" y="593956"/>
                </a:lnTo>
                <a:lnTo>
                  <a:pt x="1632889" y="621107"/>
                </a:lnTo>
                <a:lnTo>
                  <a:pt x="1668713" y="648591"/>
                </a:lnTo>
                <a:lnTo>
                  <a:pt x="1702917" y="676391"/>
                </a:lnTo>
                <a:lnTo>
                  <a:pt x="1735433" y="704490"/>
                </a:lnTo>
                <a:lnTo>
                  <a:pt x="1766189" y="732872"/>
                </a:lnTo>
                <a:lnTo>
                  <a:pt x="1795117" y="761521"/>
                </a:lnTo>
                <a:lnTo>
                  <a:pt x="1822147" y="790419"/>
                </a:lnTo>
                <a:lnTo>
                  <a:pt x="1847210" y="819550"/>
                </a:lnTo>
                <a:lnTo>
                  <a:pt x="1891152" y="878446"/>
                </a:lnTo>
                <a:lnTo>
                  <a:pt x="1939812" y="959685"/>
                </a:lnTo>
                <a:lnTo>
                  <a:pt x="1968124" y="1010305"/>
                </a:lnTo>
                <a:lnTo>
                  <a:pt x="1994839" y="1060093"/>
                </a:lnTo>
                <a:lnTo>
                  <a:pt x="2019971" y="1109101"/>
                </a:lnTo>
                <a:lnTo>
                  <a:pt x="2043529" y="1157385"/>
                </a:lnTo>
                <a:lnTo>
                  <a:pt x="2065525" y="1204997"/>
                </a:lnTo>
                <a:lnTo>
                  <a:pt x="2085972" y="1251992"/>
                </a:lnTo>
                <a:lnTo>
                  <a:pt x="2104879" y="1298423"/>
                </a:lnTo>
                <a:lnTo>
                  <a:pt x="2122260" y="1344344"/>
                </a:lnTo>
                <a:lnTo>
                  <a:pt x="2138124" y="1389810"/>
                </a:lnTo>
                <a:lnTo>
                  <a:pt x="2152484" y="1434874"/>
                </a:lnTo>
                <a:lnTo>
                  <a:pt x="2165351" y="1479589"/>
                </a:lnTo>
                <a:lnTo>
                  <a:pt x="2176737" y="1524010"/>
                </a:lnTo>
                <a:lnTo>
                  <a:pt x="2186652" y="1568191"/>
                </a:lnTo>
                <a:lnTo>
                  <a:pt x="2195109" y="1612185"/>
                </a:lnTo>
                <a:lnTo>
                  <a:pt x="2202118" y="1656046"/>
                </a:lnTo>
                <a:lnTo>
                  <a:pt x="2207692" y="1699829"/>
                </a:lnTo>
                <a:lnTo>
                  <a:pt x="2211841" y="1743586"/>
                </a:lnTo>
                <a:lnTo>
                  <a:pt x="2214577" y="1787372"/>
                </a:lnTo>
                <a:lnTo>
                  <a:pt x="2215621" y="1821690"/>
                </a:lnTo>
                <a:close/>
              </a:path>
            </a:pathLst>
          </a:custGeom>
          <a:solidFill>
            <a:srgbClr val="A5583C"/>
          </a:solidFill>
        </p:spPr>
        <p:txBody>
          <a:bodyPr wrap="square" lIns="0" tIns="0" rIns="0" bIns="0" rtlCol="0"/>
          <a:lstStyle/>
          <a:p>
            <a:endParaRPr/>
          </a:p>
        </p:txBody>
      </p:sp>
      <p:sp>
        <p:nvSpPr>
          <p:cNvPr id="7" name="object 7"/>
          <p:cNvSpPr txBox="1">
            <a:spLocks noGrp="1"/>
          </p:cNvSpPr>
          <p:nvPr>
            <p:ph type="title"/>
          </p:nvPr>
        </p:nvSpPr>
        <p:spPr>
          <a:xfrm>
            <a:off x="3913484" y="803226"/>
            <a:ext cx="9999980" cy="1090042"/>
          </a:xfrm>
          <a:prstGeom prst="rect">
            <a:avLst/>
          </a:prstGeom>
        </p:spPr>
        <p:txBody>
          <a:bodyPr vert="horz" wrap="square" lIns="0" tIns="12700" rIns="0" bIns="0" rtlCol="0">
            <a:spAutoFit/>
          </a:bodyPr>
          <a:lstStyle/>
          <a:p>
            <a:pPr marL="12700">
              <a:lnSpc>
                <a:spcPct val="100000"/>
              </a:lnSpc>
              <a:spcBef>
                <a:spcPts val="100"/>
              </a:spcBef>
            </a:pPr>
            <a:r>
              <a:rPr lang="en-US" spc="480" dirty="0" smtClean="0"/>
              <a:t>PROPOSED SYSTEM</a:t>
            </a:r>
            <a:endParaRPr spc="480" dirty="0"/>
          </a:p>
        </p:txBody>
      </p:sp>
      <p:sp>
        <p:nvSpPr>
          <p:cNvPr id="12" name="object 12"/>
          <p:cNvSpPr/>
          <p:nvPr/>
        </p:nvSpPr>
        <p:spPr>
          <a:xfrm>
            <a:off x="3657600" y="2552700"/>
            <a:ext cx="10430510" cy="0"/>
          </a:xfrm>
          <a:custGeom>
            <a:avLst/>
            <a:gdLst/>
            <a:ahLst/>
            <a:cxnLst/>
            <a:rect l="l" t="t" r="r" b="b"/>
            <a:pathLst>
              <a:path w="10430510">
                <a:moveTo>
                  <a:pt x="0" y="0"/>
                </a:moveTo>
                <a:lnTo>
                  <a:pt x="10429974" y="0"/>
                </a:lnTo>
              </a:path>
            </a:pathLst>
          </a:custGeom>
          <a:ln w="38099">
            <a:solidFill>
              <a:srgbClr val="000000"/>
            </a:solidFill>
          </a:ln>
        </p:spPr>
        <p:txBody>
          <a:bodyPr wrap="square" lIns="0" tIns="0" rIns="0" bIns="0" rtlCol="0"/>
          <a:lstStyle/>
          <a:p>
            <a:endParaRPr/>
          </a:p>
        </p:txBody>
      </p:sp>
      <p:sp>
        <p:nvSpPr>
          <p:cNvPr id="14" name="object 14"/>
          <p:cNvSpPr/>
          <p:nvPr/>
        </p:nvSpPr>
        <p:spPr>
          <a:xfrm>
            <a:off x="17162721" y="162553"/>
            <a:ext cx="681355" cy="347980"/>
          </a:xfrm>
          <a:custGeom>
            <a:avLst/>
            <a:gdLst/>
            <a:ahLst/>
            <a:cxnLst/>
            <a:rect l="l" t="t" r="r" b="b"/>
            <a:pathLst>
              <a:path w="681355" h="347980">
                <a:moveTo>
                  <a:pt x="37629" y="253856"/>
                </a:moveTo>
                <a:lnTo>
                  <a:pt x="20242" y="232660"/>
                </a:lnTo>
                <a:lnTo>
                  <a:pt x="7390" y="208385"/>
                </a:lnTo>
                <a:lnTo>
                  <a:pt x="251" y="182206"/>
                </a:lnTo>
                <a:lnTo>
                  <a:pt x="0" y="155298"/>
                </a:lnTo>
                <a:lnTo>
                  <a:pt x="7196" y="129847"/>
                </a:lnTo>
                <a:lnTo>
                  <a:pt x="37044" y="86335"/>
                </a:lnTo>
                <a:lnTo>
                  <a:pt x="99349" y="44463"/>
                </a:lnTo>
                <a:lnTo>
                  <a:pt x="145778" y="25503"/>
                </a:lnTo>
                <a:lnTo>
                  <a:pt x="195526" y="12025"/>
                </a:lnTo>
                <a:lnTo>
                  <a:pt x="247486" y="3650"/>
                </a:lnTo>
                <a:lnTo>
                  <a:pt x="300552" y="0"/>
                </a:lnTo>
                <a:lnTo>
                  <a:pt x="353618" y="695"/>
                </a:lnTo>
                <a:lnTo>
                  <a:pt x="405577" y="5358"/>
                </a:lnTo>
                <a:lnTo>
                  <a:pt x="455325" y="13609"/>
                </a:lnTo>
                <a:lnTo>
                  <a:pt x="501753" y="25071"/>
                </a:lnTo>
                <a:lnTo>
                  <a:pt x="532627" y="30204"/>
                </a:lnTo>
                <a:lnTo>
                  <a:pt x="594151" y="46069"/>
                </a:lnTo>
                <a:lnTo>
                  <a:pt x="662297" y="87668"/>
                </a:lnTo>
                <a:lnTo>
                  <a:pt x="680661" y="124467"/>
                </a:lnTo>
                <a:lnTo>
                  <a:pt x="681171" y="164916"/>
                </a:lnTo>
                <a:lnTo>
                  <a:pt x="666898" y="205614"/>
                </a:lnTo>
                <a:lnTo>
                  <a:pt x="640911" y="243161"/>
                </a:lnTo>
                <a:lnTo>
                  <a:pt x="606280" y="274153"/>
                </a:lnTo>
                <a:lnTo>
                  <a:pt x="565194" y="298994"/>
                </a:lnTo>
                <a:lnTo>
                  <a:pt x="520589" y="318481"/>
                </a:lnTo>
                <a:lnTo>
                  <a:pt x="473246" y="332850"/>
                </a:lnTo>
                <a:lnTo>
                  <a:pt x="423947" y="342338"/>
                </a:lnTo>
                <a:lnTo>
                  <a:pt x="373472" y="347180"/>
                </a:lnTo>
                <a:lnTo>
                  <a:pt x="322602" y="347615"/>
                </a:lnTo>
                <a:lnTo>
                  <a:pt x="272120" y="343878"/>
                </a:lnTo>
                <a:lnTo>
                  <a:pt x="222807" y="336206"/>
                </a:lnTo>
                <a:lnTo>
                  <a:pt x="175443" y="324835"/>
                </a:lnTo>
                <a:lnTo>
                  <a:pt x="130810" y="310002"/>
                </a:lnTo>
                <a:lnTo>
                  <a:pt x="80635" y="286857"/>
                </a:lnTo>
                <a:lnTo>
                  <a:pt x="57900" y="271868"/>
                </a:lnTo>
                <a:lnTo>
                  <a:pt x="37629" y="253856"/>
                </a:lnTo>
                <a:close/>
              </a:path>
            </a:pathLst>
          </a:custGeom>
          <a:solidFill>
            <a:srgbClr val="000000"/>
          </a:solidFill>
        </p:spPr>
        <p:txBody>
          <a:bodyPr wrap="square" lIns="0" tIns="0" rIns="0" bIns="0" rtlCol="0"/>
          <a:lstStyle/>
          <a:p>
            <a:endParaRPr/>
          </a:p>
        </p:txBody>
      </p:sp>
      <p:sp>
        <p:nvSpPr>
          <p:cNvPr id="15" name="object 15"/>
          <p:cNvSpPr/>
          <p:nvPr/>
        </p:nvSpPr>
        <p:spPr>
          <a:xfrm>
            <a:off x="17832568" y="2110429"/>
            <a:ext cx="455930" cy="275590"/>
          </a:xfrm>
          <a:custGeom>
            <a:avLst/>
            <a:gdLst/>
            <a:ahLst/>
            <a:cxnLst/>
            <a:rect l="l" t="t" r="r" b="b"/>
            <a:pathLst>
              <a:path w="455930" h="275589">
                <a:moveTo>
                  <a:pt x="37276" y="196654"/>
                </a:moveTo>
                <a:lnTo>
                  <a:pt x="12504" y="163676"/>
                </a:lnTo>
                <a:lnTo>
                  <a:pt x="0" y="127731"/>
                </a:lnTo>
                <a:lnTo>
                  <a:pt x="2217" y="90876"/>
                </a:lnTo>
                <a:lnTo>
                  <a:pt x="21613" y="55170"/>
                </a:lnTo>
                <a:lnTo>
                  <a:pt x="60641" y="22672"/>
                </a:lnTo>
                <a:lnTo>
                  <a:pt x="115636" y="5270"/>
                </a:lnTo>
                <a:lnTo>
                  <a:pt x="195529" y="0"/>
                </a:lnTo>
                <a:lnTo>
                  <a:pt x="240768" y="1961"/>
                </a:lnTo>
                <a:lnTo>
                  <a:pt x="287376" y="7013"/>
                </a:lnTo>
                <a:lnTo>
                  <a:pt x="333735" y="15173"/>
                </a:lnTo>
                <a:lnTo>
                  <a:pt x="378228" y="26463"/>
                </a:lnTo>
                <a:lnTo>
                  <a:pt x="419235" y="40900"/>
                </a:lnTo>
                <a:lnTo>
                  <a:pt x="455430" y="58710"/>
                </a:lnTo>
                <a:lnTo>
                  <a:pt x="455430" y="238156"/>
                </a:lnTo>
                <a:lnTo>
                  <a:pt x="437568" y="249314"/>
                </a:lnTo>
                <a:lnTo>
                  <a:pt x="393788" y="264404"/>
                </a:lnTo>
                <a:lnTo>
                  <a:pt x="345258" y="272650"/>
                </a:lnTo>
                <a:lnTo>
                  <a:pt x="294335" y="275032"/>
                </a:lnTo>
                <a:lnTo>
                  <a:pt x="243373" y="272526"/>
                </a:lnTo>
                <a:lnTo>
                  <a:pt x="194726" y="266112"/>
                </a:lnTo>
                <a:lnTo>
                  <a:pt x="150749" y="256768"/>
                </a:lnTo>
                <a:lnTo>
                  <a:pt x="113798" y="245472"/>
                </a:lnTo>
                <a:lnTo>
                  <a:pt x="71859" y="224605"/>
                </a:lnTo>
                <a:lnTo>
                  <a:pt x="37276" y="196654"/>
                </a:lnTo>
                <a:close/>
              </a:path>
            </a:pathLst>
          </a:custGeom>
          <a:solidFill>
            <a:srgbClr val="000000"/>
          </a:solidFill>
        </p:spPr>
        <p:txBody>
          <a:bodyPr wrap="square" lIns="0" tIns="0" rIns="0" bIns="0" rtlCol="0"/>
          <a:lstStyle/>
          <a:p>
            <a:endParaRPr/>
          </a:p>
        </p:txBody>
      </p:sp>
      <p:pic>
        <p:nvPicPr>
          <p:cNvPr id="16" name="object 16"/>
          <p:cNvPicPr/>
          <p:nvPr/>
        </p:nvPicPr>
        <p:blipFill>
          <a:blip r:embed="rId3" cstate="print"/>
          <a:stretch>
            <a:fillRect/>
          </a:stretch>
        </p:blipFill>
        <p:spPr>
          <a:xfrm>
            <a:off x="18156959" y="3"/>
            <a:ext cx="131039" cy="200657"/>
          </a:xfrm>
          <a:prstGeom prst="rect">
            <a:avLst/>
          </a:prstGeom>
        </p:spPr>
      </p:pic>
      <p:sp>
        <p:nvSpPr>
          <p:cNvPr id="17" name="object 17"/>
          <p:cNvSpPr/>
          <p:nvPr/>
        </p:nvSpPr>
        <p:spPr>
          <a:xfrm>
            <a:off x="16986488" y="2037932"/>
            <a:ext cx="415290" cy="224790"/>
          </a:xfrm>
          <a:custGeom>
            <a:avLst/>
            <a:gdLst/>
            <a:ahLst/>
            <a:cxnLst/>
            <a:rect l="l" t="t" r="r" b="b"/>
            <a:pathLst>
              <a:path w="415290" h="224789">
                <a:moveTo>
                  <a:pt x="20543" y="163833"/>
                </a:moveTo>
                <a:lnTo>
                  <a:pt x="4636" y="141337"/>
                </a:lnTo>
                <a:lnTo>
                  <a:pt x="0" y="114689"/>
                </a:lnTo>
                <a:lnTo>
                  <a:pt x="8709" y="83655"/>
                </a:lnTo>
                <a:lnTo>
                  <a:pt x="32839" y="47998"/>
                </a:lnTo>
                <a:lnTo>
                  <a:pt x="69281" y="21132"/>
                </a:lnTo>
                <a:lnTo>
                  <a:pt x="116646" y="5821"/>
                </a:lnTo>
                <a:lnTo>
                  <a:pt x="169087" y="0"/>
                </a:lnTo>
                <a:lnTo>
                  <a:pt x="220753" y="1604"/>
                </a:lnTo>
                <a:lnTo>
                  <a:pt x="265795" y="8570"/>
                </a:lnTo>
                <a:lnTo>
                  <a:pt x="315326" y="24464"/>
                </a:lnTo>
                <a:lnTo>
                  <a:pt x="362785" y="50605"/>
                </a:lnTo>
                <a:lnTo>
                  <a:pt x="398931" y="86938"/>
                </a:lnTo>
                <a:lnTo>
                  <a:pt x="414526" y="133408"/>
                </a:lnTo>
                <a:lnTo>
                  <a:pt x="415123" y="141173"/>
                </a:lnTo>
                <a:lnTo>
                  <a:pt x="413929" y="147146"/>
                </a:lnTo>
                <a:lnTo>
                  <a:pt x="380851" y="196650"/>
                </a:lnTo>
                <a:lnTo>
                  <a:pt x="328510" y="218229"/>
                </a:lnTo>
                <a:lnTo>
                  <a:pt x="273170" y="224788"/>
                </a:lnTo>
                <a:lnTo>
                  <a:pt x="236469" y="224777"/>
                </a:lnTo>
                <a:lnTo>
                  <a:pt x="196513" y="222258"/>
                </a:lnTo>
                <a:lnTo>
                  <a:pt x="155377" y="216997"/>
                </a:lnTo>
                <a:lnTo>
                  <a:pt x="115138" y="208759"/>
                </a:lnTo>
                <a:lnTo>
                  <a:pt x="77869" y="197309"/>
                </a:lnTo>
                <a:lnTo>
                  <a:pt x="20543" y="163833"/>
                </a:lnTo>
                <a:close/>
              </a:path>
            </a:pathLst>
          </a:custGeom>
          <a:solidFill>
            <a:srgbClr val="000000"/>
          </a:solidFill>
        </p:spPr>
        <p:txBody>
          <a:bodyPr wrap="square" lIns="0" tIns="0" rIns="0" bIns="0" rtlCol="0"/>
          <a:lstStyle/>
          <a:p>
            <a:endParaRPr/>
          </a:p>
        </p:txBody>
      </p:sp>
      <p:sp>
        <p:nvSpPr>
          <p:cNvPr id="18" name="object 18"/>
          <p:cNvSpPr/>
          <p:nvPr/>
        </p:nvSpPr>
        <p:spPr>
          <a:xfrm>
            <a:off x="15890411" y="1487821"/>
            <a:ext cx="415290" cy="224790"/>
          </a:xfrm>
          <a:custGeom>
            <a:avLst/>
            <a:gdLst/>
            <a:ahLst/>
            <a:cxnLst/>
            <a:rect l="l" t="t" r="r" b="b"/>
            <a:pathLst>
              <a:path w="415290" h="224789">
                <a:moveTo>
                  <a:pt x="20543" y="163833"/>
                </a:moveTo>
                <a:lnTo>
                  <a:pt x="4636" y="141337"/>
                </a:lnTo>
                <a:lnTo>
                  <a:pt x="0" y="114689"/>
                </a:lnTo>
                <a:lnTo>
                  <a:pt x="8709" y="83655"/>
                </a:lnTo>
                <a:lnTo>
                  <a:pt x="32839" y="47998"/>
                </a:lnTo>
                <a:lnTo>
                  <a:pt x="69281" y="21132"/>
                </a:lnTo>
                <a:lnTo>
                  <a:pt x="116646" y="5821"/>
                </a:lnTo>
                <a:lnTo>
                  <a:pt x="169087" y="0"/>
                </a:lnTo>
                <a:lnTo>
                  <a:pt x="220753" y="1604"/>
                </a:lnTo>
                <a:lnTo>
                  <a:pt x="265795" y="8570"/>
                </a:lnTo>
                <a:lnTo>
                  <a:pt x="315326" y="24464"/>
                </a:lnTo>
                <a:lnTo>
                  <a:pt x="362785" y="50605"/>
                </a:lnTo>
                <a:lnTo>
                  <a:pt x="398931" y="86938"/>
                </a:lnTo>
                <a:lnTo>
                  <a:pt x="414526" y="133408"/>
                </a:lnTo>
                <a:lnTo>
                  <a:pt x="415123" y="141173"/>
                </a:lnTo>
                <a:lnTo>
                  <a:pt x="413929" y="147146"/>
                </a:lnTo>
                <a:lnTo>
                  <a:pt x="380851" y="196650"/>
                </a:lnTo>
                <a:lnTo>
                  <a:pt x="328510" y="218229"/>
                </a:lnTo>
                <a:lnTo>
                  <a:pt x="273170" y="224788"/>
                </a:lnTo>
                <a:lnTo>
                  <a:pt x="236469" y="224777"/>
                </a:lnTo>
                <a:lnTo>
                  <a:pt x="196513" y="222258"/>
                </a:lnTo>
                <a:lnTo>
                  <a:pt x="155377" y="216997"/>
                </a:lnTo>
                <a:lnTo>
                  <a:pt x="115138" y="208759"/>
                </a:lnTo>
                <a:lnTo>
                  <a:pt x="77869" y="197309"/>
                </a:lnTo>
                <a:lnTo>
                  <a:pt x="20543" y="163833"/>
                </a:lnTo>
                <a:close/>
              </a:path>
            </a:pathLst>
          </a:custGeom>
          <a:solidFill>
            <a:srgbClr val="000000"/>
          </a:solidFill>
        </p:spPr>
        <p:txBody>
          <a:bodyPr wrap="square" lIns="0" tIns="0" rIns="0" bIns="0" rtlCol="0"/>
          <a:lstStyle/>
          <a:p>
            <a:endParaRPr/>
          </a:p>
        </p:txBody>
      </p:sp>
      <p:sp>
        <p:nvSpPr>
          <p:cNvPr id="19" name="object 19"/>
          <p:cNvSpPr/>
          <p:nvPr/>
        </p:nvSpPr>
        <p:spPr>
          <a:xfrm>
            <a:off x="17524685" y="1631144"/>
            <a:ext cx="415290" cy="224790"/>
          </a:xfrm>
          <a:custGeom>
            <a:avLst/>
            <a:gdLst/>
            <a:ahLst/>
            <a:cxnLst/>
            <a:rect l="l" t="t" r="r" b="b"/>
            <a:pathLst>
              <a:path w="415290" h="224789">
                <a:moveTo>
                  <a:pt x="20543" y="163833"/>
                </a:moveTo>
                <a:lnTo>
                  <a:pt x="4636" y="141337"/>
                </a:lnTo>
                <a:lnTo>
                  <a:pt x="0" y="114689"/>
                </a:lnTo>
                <a:lnTo>
                  <a:pt x="8709" y="83655"/>
                </a:lnTo>
                <a:lnTo>
                  <a:pt x="32839" y="47998"/>
                </a:lnTo>
                <a:lnTo>
                  <a:pt x="69281" y="21132"/>
                </a:lnTo>
                <a:lnTo>
                  <a:pt x="116646" y="5821"/>
                </a:lnTo>
                <a:lnTo>
                  <a:pt x="169087" y="0"/>
                </a:lnTo>
                <a:lnTo>
                  <a:pt x="220753" y="1604"/>
                </a:lnTo>
                <a:lnTo>
                  <a:pt x="265795" y="8570"/>
                </a:lnTo>
                <a:lnTo>
                  <a:pt x="315242" y="24548"/>
                </a:lnTo>
                <a:lnTo>
                  <a:pt x="362561" y="50829"/>
                </a:lnTo>
                <a:lnTo>
                  <a:pt x="398679" y="87190"/>
                </a:lnTo>
                <a:lnTo>
                  <a:pt x="414526" y="133408"/>
                </a:lnTo>
                <a:lnTo>
                  <a:pt x="415124" y="141173"/>
                </a:lnTo>
                <a:lnTo>
                  <a:pt x="413929" y="147147"/>
                </a:lnTo>
                <a:lnTo>
                  <a:pt x="380851" y="196650"/>
                </a:lnTo>
                <a:lnTo>
                  <a:pt x="328510" y="218229"/>
                </a:lnTo>
                <a:lnTo>
                  <a:pt x="273170" y="224788"/>
                </a:lnTo>
                <a:lnTo>
                  <a:pt x="236469" y="224777"/>
                </a:lnTo>
                <a:lnTo>
                  <a:pt x="196513" y="222258"/>
                </a:lnTo>
                <a:lnTo>
                  <a:pt x="155378" y="216997"/>
                </a:lnTo>
                <a:lnTo>
                  <a:pt x="115138" y="208759"/>
                </a:lnTo>
                <a:lnTo>
                  <a:pt x="77869" y="197309"/>
                </a:lnTo>
                <a:lnTo>
                  <a:pt x="20543" y="163833"/>
                </a:lnTo>
                <a:close/>
              </a:path>
            </a:pathLst>
          </a:custGeom>
          <a:solidFill>
            <a:srgbClr val="000000"/>
          </a:solidFill>
        </p:spPr>
        <p:txBody>
          <a:bodyPr wrap="square" lIns="0" tIns="0" rIns="0" bIns="0" rtlCol="0"/>
          <a:lstStyle/>
          <a:p>
            <a:endParaRPr/>
          </a:p>
        </p:txBody>
      </p:sp>
      <p:sp>
        <p:nvSpPr>
          <p:cNvPr id="20" name="object 20"/>
          <p:cNvSpPr/>
          <p:nvPr/>
        </p:nvSpPr>
        <p:spPr>
          <a:xfrm>
            <a:off x="16736193" y="1346866"/>
            <a:ext cx="525145" cy="261620"/>
          </a:xfrm>
          <a:custGeom>
            <a:avLst/>
            <a:gdLst/>
            <a:ahLst/>
            <a:cxnLst/>
            <a:rect l="l" t="t" r="r" b="b"/>
            <a:pathLst>
              <a:path w="525144" h="261619">
                <a:moveTo>
                  <a:pt x="41688" y="187657"/>
                </a:moveTo>
                <a:lnTo>
                  <a:pt x="16236" y="156402"/>
                </a:lnTo>
                <a:lnTo>
                  <a:pt x="1932" y="122900"/>
                </a:lnTo>
                <a:lnTo>
                  <a:pt x="0" y="89794"/>
                </a:lnTo>
                <a:lnTo>
                  <a:pt x="11661" y="59730"/>
                </a:lnTo>
                <a:lnTo>
                  <a:pt x="80655" y="19295"/>
                </a:lnTo>
                <a:lnTo>
                  <a:pt x="126251" y="10704"/>
                </a:lnTo>
                <a:lnTo>
                  <a:pt x="173042" y="4338"/>
                </a:lnTo>
                <a:lnTo>
                  <a:pt x="220429" y="625"/>
                </a:lnTo>
                <a:lnTo>
                  <a:pt x="267817" y="0"/>
                </a:lnTo>
                <a:lnTo>
                  <a:pt x="314607" y="2891"/>
                </a:lnTo>
                <a:lnTo>
                  <a:pt x="360203" y="9732"/>
                </a:lnTo>
                <a:lnTo>
                  <a:pt x="434121" y="37506"/>
                </a:lnTo>
                <a:lnTo>
                  <a:pt x="474440" y="61976"/>
                </a:lnTo>
                <a:lnTo>
                  <a:pt x="507142" y="92159"/>
                </a:lnTo>
                <a:lnTo>
                  <a:pt x="525061" y="127998"/>
                </a:lnTo>
                <a:lnTo>
                  <a:pt x="525117" y="147430"/>
                </a:lnTo>
                <a:lnTo>
                  <a:pt x="517893" y="167422"/>
                </a:lnTo>
                <a:lnTo>
                  <a:pt x="489818" y="194302"/>
                </a:lnTo>
                <a:lnTo>
                  <a:pt x="448604" y="218105"/>
                </a:lnTo>
                <a:lnTo>
                  <a:pt x="404347" y="236849"/>
                </a:lnTo>
                <a:lnTo>
                  <a:pt x="357853" y="250387"/>
                </a:lnTo>
                <a:lnTo>
                  <a:pt x="309928" y="258571"/>
                </a:lnTo>
                <a:lnTo>
                  <a:pt x="261379" y="261253"/>
                </a:lnTo>
                <a:lnTo>
                  <a:pt x="213013" y="258288"/>
                </a:lnTo>
                <a:lnTo>
                  <a:pt x="165634" y="249525"/>
                </a:lnTo>
                <a:lnTo>
                  <a:pt x="120050" y="234819"/>
                </a:lnTo>
                <a:lnTo>
                  <a:pt x="77067" y="214022"/>
                </a:lnTo>
                <a:lnTo>
                  <a:pt x="41688" y="187657"/>
                </a:lnTo>
                <a:close/>
              </a:path>
            </a:pathLst>
          </a:custGeom>
          <a:solidFill>
            <a:srgbClr val="000000"/>
          </a:solidFill>
        </p:spPr>
        <p:txBody>
          <a:bodyPr wrap="square" lIns="0" tIns="0" rIns="0" bIns="0" rtlCol="0"/>
          <a:lstStyle/>
          <a:p>
            <a:endParaRPr/>
          </a:p>
        </p:txBody>
      </p:sp>
      <p:sp>
        <p:nvSpPr>
          <p:cNvPr id="21" name="object 21"/>
          <p:cNvSpPr/>
          <p:nvPr/>
        </p:nvSpPr>
        <p:spPr>
          <a:xfrm>
            <a:off x="16439776" y="657491"/>
            <a:ext cx="528955" cy="293370"/>
          </a:xfrm>
          <a:custGeom>
            <a:avLst/>
            <a:gdLst/>
            <a:ahLst/>
            <a:cxnLst/>
            <a:rect l="l" t="t" r="r" b="b"/>
            <a:pathLst>
              <a:path w="528955" h="293369">
                <a:moveTo>
                  <a:pt x="38619" y="205025"/>
                </a:moveTo>
                <a:lnTo>
                  <a:pt x="17282" y="176157"/>
                </a:lnTo>
                <a:lnTo>
                  <a:pt x="4377" y="146204"/>
                </a:lnTo>
                <a:lnTo>
                  <a:pt x="0" y="116313"/>
                </a:lnTo>
                <a:lnTo>
                  <a:pt x="4246" y="87630"/>
                </a:lnTo>
                <a:lnTo>
                  <a:pt x="39002" y="38480"/>
                </a:lnTo>
                <a:lnTo>
                  <a:pt x="75888" y="19829"/>
                </a:lnTo>
                <a:lnTo>
                  <a:pt x="124644" y="8116"/>
                </a:lnTo>
                <a:lnTo>
                  <a:pt x="177357" y="1964"/>
                </a:lnTo>
                <a:lnTo>
                  <a:pt x="226113" y="0"/>
                </a:lnTo>
                <a:lnTo>
                  <a:pt x="262999" y="845"/>
                </a:lnTo>
                <a:lnTo>
                  <a:pt x="319373" y="9140"/>
                </a:lnTo>
                <a:lnTo>
                  <a:pt x="375118" y="25399"/>
                </a:lnTo>
                <a:lnTo>
                  <a:pt x="426813" y="47432"/>
                </a:lnTo>
                <a:lnTo>
                  <a:pt x="471042" y="73050"/>
                </a:lnTo>
                <a:lnTo>
                  <a:pt x="504387" y="100061"/>
                </a:lnTo>
                <a:lnTo>
                  <a:pt x="528431" y="147743"/>
                </a:lnTo>
                <a:lnTo>
                  <a:pt x="526265" y="167641"/>
                </a:lnTo>
                <a:lnTo>
                  <a:pt x="504910" y="204527"/>
                </a:lnTo>
                <a:lnTo>
                  <a:pt x="471651" y="238780"/>
                </a:lnTo>
                <a:lnTo>
                  <a:pt x="436527" y="264805"/>
                </a:lnTo>
                <a:lnTo>
                  <a:pt x="394380" y="282544"/>
                </a:lnTo>
                <a:lnTo>
                  <a:pt x="340047" y="291940"/>
                </a:lnTo>
                <a:lnTo>
                  <a:pt x="268368" y="292935"/>
                </a:lnTo>
                <a:lnTo>
                  <a:pt x="206332" y="286700"/>
                </a:lnTo>
                <a:lnTo>
                  <a:pt x="152242" y="273645"/>
                </a:lnTo>
                <a:lnTo>
                  <a:pt x="106195" y="254916"/>
                </a:lnTo>
                <a:lnTo>
                  <a:pt x="68288" y="231660"/>
                </a:lnTo>
                <a:lnTo>
                  <a:pt x="38619" y="205025"/>
                </a:lnTo>
                <a:close/>
              </a:path>
            </a:pathLst>
          </a:custGeom>
          <a:solidFill>
            <a:srgbClr val="000000"/>
          </a:solidFill>
        </p:spPr>
        <p:txBody>
          <a:bodyPr wrap="square" lIns="0" tIns="0" rIns="0" bIns="0" rtlCol="0"/>
          <a:lstStyle/>
          <a:p>
            <a:endParaRPr/>
          </a:p>
        </p:txBody>
      </p:sp>
      <p:sp>
        <p:nvSpPr>
          <p:cNvPr id="22" name="object 22"/>
          <p:cNvSpPr/>
          <p:nvPr/>
        </p:nvSpPr>
        <p:spPr>
          <a:xfrm>
            <a:off x="17891969" y="580077"/>
            <a:ext cx="396240" cy="290830"/>
          </a:xfrm>
          <a:custGeom>
            <a:avLst/>
            <a:gdLst/>
            <a:ahLst/>
            <a:cxnLst/>
            <a:rect l="l" t="t" r="r" b="b"/>
            <a:pathLst>
              <a:path w="396240" h="290830">
                <a:moveTo>
                  <a:pt x="43199" y="200316"/>
                </a:moveTo>
                <a:lnTo>
                  <a:pt x="12772" y="161305"/>
                </a:lnTo>
                <a:lnTo>
                  <a:pt x="0" y="122958"/>
                </a:lnTo>
                <a:lnTo>
                  <a:pt x="1712" y="87547"/>
                </a:lnTo>
                <a:lnTo>
                  <a:pt x="35915" y="34628"/>
                </a:lnTo>
                <a:lnTo>
                  <a:pt x="70220" y="16139"/>
                </a:lnTo>
                <a:lnTo>
                  <a:pt x="112335" y="4788"/>
                </a:lnTo>
                <a:lnTo>
                  <a:pt x="160215" y="0"/>
                </a:lnTo>
                <a:lnTo>
                  <a:pt x="211817" y="1197"/>
                </a:lnTo>
                <a:lnTo>
                  <a:pt x="265094" y="7803"/>
                </a:lnTo>
                <a:lnTo>
                  <a:pt x="318002" y="19241"/>
                </a:lnTo>
                <a:lnTo>
                  <a:pt x="368495" y="34936"/>
                </a:lnTo>
                <a:lnTo>
                  <a:pt x="396028" y="46523"/>
                </a:lnTo>
                <a:lnTo>
                  <a:pt x="396028" y="281208"/>
                </a:lnTo>
                <a:lnTo>
                  <a:pt x="376305" y="285622"/>
                </a:lnTo>
                <a:lnTo>
                  <a:pt x="332198" y="290447"/>
                </a:lnTo>
                <a:lnTo>
                  <a:pt x="285408" y="290684"/>
                </a:lnTo>
                <a:lnTo>
                  <a:pt x="237087" y="285931"/>
                </a:lnTo>
                <a:lnTo>
                  <a:pt x="188385" y="275786"/>
                </a:lnTo>
                <a:lnTo>
                  <a:pt x="140455" y="259848"/>
                </a:lnTo>
                <a:lnTo>
                  <a:pt x="94449" y="237717"/>
                </a:lnTo>
                <a:lnTo>
                  <a:pt x="43199" y="200316"/>
                </a:lnTo>
                <a:close/>
              </a:path>
            </a:pathLst>
          </a:custGeom>
          <a:solidFill>
            <a:srgbClr val="000000"/>
          </a:solidFill>
        </p:spPr>
        <p:txBody>
          <a:bodyPr wrap="square" lIns="0" tIns="0" rIns="0" bIns="0" rtlCol="0"/>
          <a:lstStyle/>
          <a:p>
            <a:endParaRPr/>
          </a:p>
        </p:txBody>
      </p:sp>
      <p:sp>
        <p:nvSpPr>
          <p:cNvPr id="23" name="object 23"/>
          <p:cNvSpPr/>
          <p:nvPr/>
        </p:nvSpPr>
        <p:spPr>
          <a:xfrm>
            <a:off x="17809861" y="1176560"/>
            <a:ext cx="478155" cy="250190"/>
          </a:xfrm>
          <a:custGeom>
            <a:avLst/>
            <a:gdLst/>
            <a:ahLst/>
            <a:cxnLst/>
            <a:rect l="l" t="t" r="r" b="b"/>
            <a:pathLst>
              <a:path w="478155" h="250190">
                <a:moveTo>
                  <a:pt x="23482" y="170017"/>
                </a:moveTo>
                <a:lnTo>
                  <a:pt x="4009" y="139117"/>
                </a:lnTo>
                <a:lnTo>
                  <a:pt x="0" y="103704"/>
                </a:lnTo>
                <a:lnTo>
                  <a:pt x="16465" y="64142"/>
                </a:lnTo>
                <a:lnTo>
                  <a:pt x="50737" y="35992"/>
                </a:lnTo>
                <a:lnTo>
                  <a:pt x="93521" y="21730"/>
                </a:lnTo>
                <a:lnTo>
                  <a:pt x="142361" y="10139"/>
                </a:lnTo>
                <a:lnTo>
                  <a:pt x="191748" y="2481"/>
                </a:lnTo>
                <a:lnTo>
                  <a:pt x="241135" y="0"/>
                </a:lnTo>
                <a:lnTo>
                  <a:pt x="289974" y="3939"/>
                </a:lnTo>
                <a:lnTo>
                  <a:pt x="337718" y="15545"/>
                </a:lnTo>
                <a:lnTo>
                  <a:pt x="383820" y="36060"/>
                </a:lnTo>
                <a:lnTo>
                  <a:pt x="447460" y="81274"/>
                </a:lnTo>
                <a:lnTo>
                  <a:pt x="473832" y="113342"/>
                </a:lnTo>
                <a:lnTo>
                  <a:pt x="478136" y="129496"/>
                </a:lnTo>
                <a:lnTo>
                  <a:pt x="478136" y="159105"/>
                </a:lnTo>
                <a:lnTo>
                  <a:pt x="457586" y="191923"/>
                </a:lnTo>
                <a:lnTo>
                  <a:pt x="377375" y="222870"/>
                </a:lnTo>
                <a:lnTo>
                  <a:pt x="327313" y="236939"/>
                </a:lnTo>
                <a:lnTo>
                  <a:pt x="277417" y="246395"/>
                </a:lnTo>
                <a:lnTo>
                  <a:pt x="227272" y="249728"/>
                </a:lnTo>
                <a:lnTo>
                  <a:pt x="176464" y="245429"/>
                </a:lnTo>
                <a:lnTo>
                  <a:pt x="124577" y="231987"/>
                </a:lnTo>
                <a:lnTo>
                  <a:pt x="88777" y="216817"/>
                </a:lnTo>
                <a:lnTo>
                  <a:pt x="53408" y="196039"/>
                </a:lnTo>
                <a:lnTo>
                  <a:pt x="23482" y="170017"/>
                </a:lnTo>
                <a:close/>
              </a:path>
            </a:pathLst>
          </a:custGeom>
          <a:solidFill>
            <a:srgbClr val="000000"/>
          </a:solidFill>
        </p:spPr>
        <p:txBody>
          <a:bodyPr wrap="square" lIns="0" tIns="0" rIns="0" bIns="0" rtlCol="0"/>
          <a:lstStyle/>
          <a:p>
            <a:endParaRPr/>
          </a:p>
        </p:txBody>
      </p:sp>
      <p:sp>
        <p:nvSpPr>
          <p:cNvPr id="24" name="object 24"/>
          <p:cNvSpPr/>
          <p:nvPr/>
        </p:nvSpPr>
        <p:spPr>
          <a:xfrm>
            <a:off x="17311068" y="830657"/>
            <a:ext cx="492759" cy="228600"/>
          </a:xfrm>
          <a:custGeom>
            <a:avLst/>
            <a:gdLst/>
            <a:ahLst/>
            <a:cxnLst/>
            <a:rect l="l" t="t" r="r" b="b"/>
            <a:pathLst>
              <a:path w="492759" h="228600">
                <a:moveTo>
                  <a:pt x="35614" y="178891"/>
                </a:moveTo>
                <a:lnTo>
                  <a:pt x="11283" y="154392"/>
                </a:lnTo>
                <a:lnTo>
                  <a:pt x="0" y="124012"/>
                </a:lnTo>
                <a:lnTo>
                  <a:pt x="252" y="93297"/>
                </a:lnTo>
                <a:lnTo>
                  <a:pt x="27618" y="49961"/>
                </a:lnTo>
                <a:lnTo>
                  <a:pt x="87651" y="18497"/>
                </a:lnTo>
                <a:lnTo>
                  <a:pt x="128854" y="7291"/>
                </a:lnTo>
                <a:lnTo>
                  <a:pt x="176355" y="720"/>
                </a:lnTo>
                <a:lnTo>
                  <a:pt x="229283" y="0"/>
                </a:lnTo>
                <a:lnTo>
                  <a:pt x="286768" y="6344"/>
                </a:lnTo>
                <a:lnTo>
                  <a:pt x="347941" y="20966"/>
                </a:lnTo>
                <a:lnTo>
                  <a:pt x="411930" y="45083"/>
                </a:lnTo>
                <a:lnTo>
                  <a:pt x="457545" y="72496"/>
                </a:lnTo>
                <a:lnTo>
                  <a:pt x="483559" y="102898"/>
                </a:lnTo>
                <a:lnTo>
                  <a:pt x="492676" y="133791"/>
                </a:lnTo>
                <a:lnTo>
                  <a:pt x="487605" y="162679"/>
                </a:lnTo>
                <a:lnTo>
                  <a:pt x="445718" y="204447"/>
                </a:lnTo>
                <a:lnTo>
                  <a:pt x="372343" y="222387"/>
                </a:lnTo>
                <a:lnTo>
                  <a:pt x="322132" y="227688"/>
                </a:lnTo>
                <a:lnTo>
                  <a:pt x="267034" y="228579"/>
                </a:lnTo>
                <a:lnTo>
                  <a:pt x="210404" y="225404"/>
                </a:lnTo>
                <a:lnTo>
                  <a:pt x="155594" y="218504"/>
                </a:lnTo>
                <a:lnTo>
                  <a:pt x="105957" y="208223"/>
                </a:lnTo>
                <a:lnTo>
                  <a:pt x="64846" y="194905"/>
                </a:lnTo>
                <a:lnTo>
                  <a:pt x="35614" y="178891"/>
                </a:lnTo>
                <a:close/>
              </a:path>
            </a:pathLst>
          </a:custGeom>
          <a:solidFill>
            <a:srgbClr val="000000"/>
          </a:solidFill>
        </p:spPr>
        <p:txBody>
          <a:bodyPr wrap="square" lIns="0" tIns="0" rIns="0" bIns="0" rtlCol="0"/>
          <a:lstStyle/>
          <a:p>
            <a:endParaRPr/>
          </a:p>
        </p:txBody>
      </p:sp>
      <p:sp>
        <p:nvSpPr>
          <p:cNvPr id="25" name="Rectangle 24"/>
          <p:cNvSpPr/>
          <p:nvPr/>
        </p:nvSpPr>
        <p:spPr>
          <a:xfrm>
            <a:off x="3124200" y="3238500"/>
            <a:ext cx="13487400" cy="5448095"/>
          </a:xfrm>
          <a:prstGeom prst="rect">
            <a:avLst/>
          </a:prstGeom>
        </p:spPr>
        <p:txBody>
          <a:bodyPr wrap="square">
            <a:spAutoFit/>
          </a:bodyPr>
          <a:lstStyle/>
          <a:p>
            <a:endParaRPr lang="en-IN" sz="2800" b="1" dirty="0" smtClean="0">
              <a:solidFill>
                <a:schemeClr val="accent6">
                  <a:lumMod val="50000"/>
                </a:schemeClr>
              </a:solidFill>
              <a:effectLst/>
              <a:ea typeface="Calibri" panose="020F0502020204030204" pitchFamily="34" charset="0"/>
              <a:cs typeface="Arial" panose="020B0604020202020204" pitchFamily="34" charset="0"/>
            </a:endParaRPr>
          </a:p>
          <a:p>
            <a:pPr marL="342900" lvl="0" indent="-342900">
              <a:lnSpc>
                <a:spcPct val="76000"/>
              </a:lnSpc>
              <a:buFont typeface="Arial" panose="020B0604020202020204" pitchFamily="34" charset="0"/>
              <a:buChar char="➢"/>
              <a:tabLst>
                <a:tab pos="977900" algn="l"/>
              </a:tabLst>
            </a:pPr>
            <a:r>
              <a:rPr lang="en-IN" sz="2800" b="1" dirty="0">
                <a:solidFill>
                  <a:schemeClr val="accent6">
                    <a:lumMod val="50000"/>
                  </a:schemeClr>
                </a:solidFill>
                <a:ea typeface="Times New Roman" panose="02020603050405020304" pitchFamily="18" charset="0"/>
                <a:cs typeface="Calibri" panose="020F0502020204030204" pitchFamily="34" charset="0"/>
              </a:rPr>
              <a:t>In this system, Customer can Search or View products based on product </a:t>
            </a:r>
            <a:r>
              <a:rPr lang="en-IN" sz="2800" b="1" dirty="0" err="1">
                <a:solidFill>
                  <a:schemeClr val="accent6">
                    <a:lumMod val="50000"/>
                  </a:schemeClr>
                </a:solidFill>
                <a:ea typeface="Times New Roman" panose="02020603050405020304" pitchFamily="18" charset="0"/>
                <a:cs typeface="Calibri" panose="020F0502020204030204" pitchFamily="34" charset="0"/>
              </a:rPr>
              <a:t>name,brand</a:t>
            </a:r>
            <a:r>
              <a:rPr lang="en-IN" sz="2800" b="1" dirty="0">
                <a:solidFill>
                  <a:schemeClr val="accent6">
                    <a:lumMod val="50000"/>
                  </a:schemeClr>
                </a:solidFill>
                <a:ea typeface="Times New Roman" panose="02020603050405020304" pitchFamily="18" charset="0"/>
                <a:cs typeface="Calibri" panose="020F0502020204030204" pitchFamily="34" charset="0"/>
              </a:rPr>
              <a:t> name, Customer can buy product easily by just adding cart or instant buy product</a:t>
            </a:r>
            <a:r>
              <a:rPr lang="en-IN" sz="2800" b="1" dirty="0" smtClean="0">
                <a:solidFill>
                  <a:schemeClr val="accent6">
                    <a:lumMod val="50000"/>
                  </a:schemeClr>
                </a:solidFill>
                <a:ea typeface="Times New Roman" panose="02020603050405020304" pitchFamily="18" charset="0"/>
                <a:cs typeface="Calibri" panose="020F0502020204030204" pitchFamily="34" charset="0"/>
              </a:rPr>
              <a:t>.</a:t>
            </a:r>
          </a:p>
          <a:p>
            <a:pPr lvl="0">
              <a:lnSpc>
                <a:spcPct val="76000"/>
              </a:lnSpc>
              <a:tabLst>
                <a:tab pos="977900" algn="l"/>
              </a:tabLst>
            </a:pPr>
            <a:r>
              <a:rPr lang="en-IN" sz="2800" b="1" dirty="0" smtClean="0">
                <a:solidFill>
                  <a:schemeClr val="accent6">
                    <a:lumMod val="50000"/>
                  </a:schemeClr>
                </a:solidFill>
                <a:ea typeface="Times New Roman" panose="02020603050405020304" pitchFamily="18" charset="0"/>
                <a:cs typeface="Calibri" panose="020F0502020204030204" pitchFamily="34" charset="0"/>
              </a:rPr>
              <a:t> </a:t>
            </a:r>
            <a:endParaRPr lang="en-IN" sz="2800" b="1" dirty="0" smtClean="0">
              <a:solidFill>
                <a:schemeClr val="accent6">
                  <a:lumMod val="50000"/>
                </a:schemeClr>
              </a:solidFill>
              <a:effectLst/>
              <a:ea typeface="Calibri" panose="020F0502020204030204" pitchFamily="34" charset="0"/>
              <a:cs typeface="Arial" panose="020B0604020202020204" pitchFamily="34" charset="0"/>
            </a:endParaRPr>
          </a:p>
          <a:p>
            <a:pPr marL="342900" lvl="0" indent="-342900">
              <a:lnSpc>
                <a:spcPct val="76000"/>
              </a:lnSpc>
              <a:buFont typeface="Arial" panose="020B0604020202020204" pitchFamily="34" charset="0"/>
              <a:buChar char="➢"/>
              <a:tabLst>
                <a:tab pos="977900" algn="l"/>
              </a:tabLst>
            </a:pPr>
            <a:r>
              <a:rPr lang="en-IN" sz="2800" b="1" dirty="0">
                <a:solidFill>
                  <a:schemeClr val="accent6">
                    <a:lumMod val="50000"/>
                  </a:schemeClr>
                </a:solidFill>
                <a:ea typeface="Times New Roman" panose="02020603050405020304" pitchFamily="18" charset="0"/>
                <a:cs typeface="Calibri" panose="020F0502020204030204" pitchFamily="34" charset="0"/>
              </a:rPr>
              <a:t>In this system, notified to customers based on </a:t>
            </a:r>
            <a:r>
              <a:rPr lang="en-IN" sz="2800" b="1" dirty="0" err="1" smtClean="0">
                <a:solidFill>
                  <a:schemeClr val="accent6">
                    <a:lumMod val="50000"/>
                  </a:schemeClr>
                </a:solidFill>
                <a:ea typeface="Times New Roman" panose="02020603050405020304" pitchFamily="18" charset="0"/>
                <a:cs typeface="Calibri" panose="020F0502020204030204" pitchFamily="34" charset="0"/>
              </a:rPr>
              <a:t>wishlist</a:t>
            </a:r>
            <a:endParaRPr lang="en-IN" sz="2800" b="1" dirty="0" smtClean="0">
              <a:solidFill>
                <a:schemeClr val="accent6">
                  <a:lumMod val="50000"/>
                </a:schemeClr>
              </a:solidFill>
              <a:ea typeface="Times New Roman" panose="02020603050405020304" pitchFamily="18" charset="0"/>
              <a:cs typeface="Calibri" panose="020F0502020204030204" pitchFamily="34" charset="0"/>
            </a:endParaRPr>
          </a:p>
          <a:p>
            <a:pPr marL="342900" lvl="0" indent="-342900">
              <a:lnSpc>
                <a:spcPct val="76000"/>
              </a:lnSpc>
              <a:buFont typeface="Arial" panose="020B0604020202020204" pitchFamily="34" charset="0"/>
              <a:buChar char="➢"/>
              <a:tabLst>
                <a:tab pos="977900" algn="l"/>
              </a:tabLst>
            </a:pPr>
            <a:endParaRPr lang="en-IN" sz="2800" b="1" dirty="0" smtClean="0">
              <a:solidFill>
                <a:schemeClr val="accent6">
                  <a:lumMod val="50000"/>
                </a:schemeClr>
              </a:solidFill>
              <a:effectLst/>
              <a:ea typeface="Calibri" panose="020F0502020204030204" pitchFamily="34" charset="0"/>
              <a:cs typeface="Arial" panose="020B0604020202020204" pitchFamily="34" charset="0"/>
            </a:endParaRPr>
          </a:p>
          <a:p>
            <a:pPr marL="342900" lvl="0" indent="-342900">
              <a:lnSpc>
                <a:spcPct val="76000"/>
              </a:lnSpc>
              <a:buFont typeface="Arial" panose="020B0604020202020204" pitchFamily="34" charset="0"/>
              <a:buChar char="➢"/>
              <a:tabLst>
                <a:tab pos="977900" algn="l"/>
              </a:tabLst>
            </a:pPr>
            <a:r>
              <a:rPr lang="en-IN" sz="2800" b="1" dirty="0">
                <a:solidFill>
                  <a:schemeClr val="accent6">
                    <a:lumMod val="50000"/>
                  </a:schemeClr>
                </a:solidFill>
                <a:ea typeface="Times New Roman" panose="02020603050405020304" pitchFamily="18" charset="0"/>
                <a:cs typeface="Calibri" panose="020F0502020204030204" pitchFamily="34" charset="0"/>
              </a:rPr>
              <a:t>Customer can easily give review of product</a:t>
            </a:r>
            <a:r>
              <a:rPr lang="en-IN" sz="2800" b="1" dirty="0" smtClean="0">
                <a:solidFill>
                  <a:schemeClr val="accent6">
                    <a:lumMod val="50000"/>
                  </a:schemeClr>
                </a:solidFill>
                <a:ea typeface="Times New Roman" panose="02020603050405020304" pitchFamily="18" charset="0"/>
                <a:cs typeface="Calibri" panose="020F0502020204030204" pitchFamily="34" charset="0"/>
              </a:rPr>
              <a:t>.</a:t>
            </a:r>
          </a:p>
          <a:p>
            <a:pPr marL="342900" lvl="0" indent="-342900">
              <a:lnSpc>
                <a:spcPct val="76000"/>
              </a:lnSpc>
              <a:buFont typeface="Arial" panose="020B0604020202020204" pitchFamily="34" charset="0"/>
              <a:buChar char="➢"/>
              <a:tabLst>
                <a:tab pos="977900" algn="l"/>
              </a:tabLst>
            </a:pPr>
            <a:endParaRPr lang="en-IN" sz="2800" b="1" dirty="0" smtClean="0">
              <a:solidFill>
                <a:schemeClr val="accent6">
                  <a:lumMod val="50000"/>
                </a:schemeClr>
              </a:solidFill>
              <a:effectLst/>
              <a:ea typeface="Calibri" panose="020F0502020204030204" pitchFamily="34" charset="0"/>
              <a:cs typeface="Arial" panose="020B0604020202020204" pitchFamily="34" charset="0"/>
            </a:endParaRPr>
          </a:p>
          <a:p>
            <a:pPr marL="342900" lvl="0" indent="-342900">
              <a:lnSpc>
                <a:spcPct val="76000"/>
              </a:lnSpc>
              <a:buFont typeface="Arial" panose="020B0604020202020204" pitchFamily="34" charset="0"/>
              <a:buChar char="➢"/>
              <a:tabLst>
                <a:tab pos="977900" algn="l"/>
              </a:tabLst>
            </a:pPr>
            <a:r>
              <a:rPr lang="en-IN" sz="2800" b="1" dirty="0">
                <a:solidFill>
                  <a:schemeClr val="accent6">
                    <a:lumMod val="50000"/>
                  </a:schemeClr>
                </a:solidFill>
                <a:ea typeface="Times New Roman" panose="02020603050405020304" pitchFamily="18" charset="0"/>
                <a:cs typeface="Calibri" panose="020F0502020204030204" pitchFamily="34" charset="0"/>
              </a:rPr>
              <a:t>Visitors also search product according to product name or Brand name or product Category</a:t>
            </a:r>
            <a:r>
              <a:rPr lang="en-IN" sz="2800" b="1" dirty="0" smtClean="0">
                <a:solidFill>
                  <a:schemeClr val="accent6">
                    <a:lumMod val="50000"/>
                  </a:schemeClr>
                </a:solidFill>
                <a:ea typeface="Times New Roman" panose="02020603050405020304" pitchFamily="18" charset="0"/>
                <a:cs typeface="Calibri" panose="020F0502020204030204" pitchFamily="34" charset="0"/>
              </a:rPr>
              <a:t>.</a:t>
            </a:r>
          </a:p>
          <a:p>
            <a:pPr marL="342900" lvl="0" indent="-342900">
              <a:lnSpc>
                <a:spcPct val="76000"/>
              </a:lnSpc>
              <a:buFont typeface="Arial" panose="020B0604020202020204" pitchFamily="34" charset="0"/>
              <a:buChar char="➢"/>
              <a:tabLst>
                <a:tab pos="977900" algn="l"/>
              </a:tabLst>
            </a:pPr>
            <a:endParaRPr lang="en-IN" sz="2800" b="1" dirty="0" smtClean="0">
              <a:solidFill>
                <a:schemeClr val="accent6">
                  <a:lumMod val="50000"/>
                </a:schemeClr>
              </a:solidFill>
              <a:effectLst/>
              <a:ea typeface="Calibri" panose="020F0502020204030204" pitchFamily="34" charset="0"/>
              <a:cs typeface="Arial" panose="020B0604020202020204" pitchFamily="34" charset="0"/>
            </a:endParaRPr>
          </a:p>
          <a:p>
            <a:pPr marL="342900" lvl="0" indent="-342900">
              <a:lnSpc>
                <a:spcPct val="76000"/>
              </a:lnSpc>
              <a:buFont typeface="Arial" panose="020B0604020202020204" pitchFamily="34" charset="0"/>
              <a:buChar char="➢"/>
              <a:tabLst>
                <a:tab pos="977900" algn="l"/>
              </a:tabLst>
            </a:pPr>
            <a:r>
              <a:rPr lang="en-IN" sz="2800" b="1" dirty="0">
                <a:solidFill>
                  <a:schemeClr val="accent6">
                    <a:lumMod val="50000"/>
                  </a:schemeClr>
                </a:solidFill>
                <a:ea typeface="Times New Roman" panose="02020603050405020304" pitchFamily="18" charset="0"/>
                <a:cs typeface="Calibri" panose="020F0502020204030204" pitchFamily="34" charset="0"/>
              </a:rPr>
              <a:t>Product shows based on product </a:t>
            </a:r>
            <a:r>
              <a:rPr lang="en-IN" sz="2800" b="1" dirty="0" err="1">
                <a:solidFill>
                  <a:schemeClr val="accent6">
                    <a:lumMod val="50000"/>
                  </a:schemeClr>
                </a:solidFill>
                <a:ea typeface="Times New Roman" panose="02020603050405020304" pitchFamily="18" charset="0"/>
                <a:cs typeface="Calibri" panose="020F0502020204030204" pitchFamily="34" charset="0"/>
              </a:rPr>
              <a:t>categpry,product</a:t>
            </a:r>
            <a:r>
              <a:rPr lang="en-IN" sz="2800" b="1" dirty="0">
                <a:solidFill>
                  <a:schemeClr val="accent6">
                    <a:lumMod val="50000"/>
                  </a:schemeClr>
                </a:solidFill>
                <a:ea typeface="Times New Roman" panose="02020603050405020304" pitchFamily="18" charset="0"/>
                <a:cs typeface="Calibri" panose="020F0502020204030204" pitchFamily="34" charset="0"/>
              </a:rPr>
              <a:t> name and brand of product</a:t>
            </a:r>
            <a:r>
              <a:rPr lang="en-IN" sz="2800" b="1" dirty="0" smtClean="0">
                <a:solidFill>
                  <a:schemeClr val="accent6">
                    <a:lumMod val="50000"/>
                  </a:schemeClr>
                </a:solidFill>
                <a:ea typeface="Times New Roman" panose="02020603050405020304" pitchFamily="18" charset="0"/>
                <a:cs typeface="Calibri" panose="020F0502020204030204" pitchFamily="34" charset="0"/>
              </a:rPr>
              <a:t>.</a:t>
            </a:r>
          </a:p>
          <a:p>
            <a:pPr marL="342900" lvl="0" indent="-342900">
              <a:lnSpc>
                <a:spcPct val="76000"/>
              </a:lnSpc>
              <a:buFont typeface="Arial" panose="020B0604020202020204" pitchFamily="34" charset="0"/>
              <a:buChar char="➢"/>
              <a:tabLst>
                <a:tab pos="977900" algn="l"/>
              </a:tabLst>
            </a:pPr>
            <a:endParaRPr lang="en-IN" sz="2800" b="1" dirty="0" smtClean="0">
              <a:solidFill>
                <a:schemeClr val="accent6">
                  <a:lumMod val="50000"/>
                </a:schemeClr>
              </a:solidFill>
              <a:effectLst/>
              <a:ea typeface="Calibri" panose="020F0502020204030204" pitchFamily="34" charset="0"/>
              <a:cs typeface="Arial" panose="020B0604020202020204" pitchFamily="34" charset="0"/>
            </a:endParaRPr>
          </a:p>
          <a:p>
            <a:pPr marL="342900" lvl="0" indent="-342900">
              <a:lnSpc>
                <a:spcPct val="76000"/>
              </a:lnSpc>
              <a:buFont typeface="Arial" panose="020B0604020202020204" pitchFamily="34" charset="0"/>
              <a:buChar char="➢"/>
              <a:tabLst>
                <a:tab pos="977900" algn="l"/>
              </a:tabLst>
            </a:pPr>
            <a:r>
              <a:rPr lang="en-IN" sz="2800" b="1" dirty="0">
                <a:solidFill>
                  <a:schemeClr val="accent6">
                    <a:lumMod val="50000"/>
                  </a:schemeClr>
                </a:solidFill>
                <a:ea typeface="Times New Roman" panose="02020603050405020304" pitchFamily="18" charset="0"/>
                <a:cs typeface="Calibri" panose="020F0502020204030204" pitchFamily="34" charset="0"/>
              </a:rPr>
              <a:t>Customer and visitors also use feature of </a:t>
            </a:r>
            <a:r>
              <a:rPr lang="en-IN" sz="2800" b="1" dirty="0" err="1">
                <a:solidFill>
                  <a:schemeClr val="accent6">
                    <a:lumMod val="50000"/>
                  </a:schemeClr>
                </a:solidFill>
                <a:ea typeface="Times New Roman" panose="02020603050405020304" pitchFamily="18" charset="0"/>
                <a:cs typeface="Calibri" panose="020F0502020204030204" pitchFamily="34" charset="0"/>
              </a:rPr>
              <a:t>muti</a:t>
            </a:r>
            <a:r>
              <a:rPr lang="en-IN" sz="2800" b="1" dirty="0">
                <a:solidFill>
                  <a:schemeClr val="accent6">
                    <a:lumMod val="50000"/>
                  </a:schemeClr>
                </a:solidFill>
                <a:ea typeface="Times New Roman" panose="02020603050405020304" pitchFamily="18" charset="0"/>
                <a:cs typeface="Calibri" panose="020F0502020204030204" pitchFamily="34" charset="0"/>
              </a:rPr>
              <a:t>-language interface to interact with </a:t>
            </a:r>
            <a:r>
              <a:rPr lang="en-IN" sz="2800" b="1" dirty="0" smtClean="0">
                <a:solidFill>
                  <a:schemeClr val="accent6">
                    <a:lumMod val="50000"/>
                  </a:schemeClr>
                </a:solidFill>
                <a:ea typeface="Times New Roman" panose="02020603050405020304" pitchFamily="18" charset="0"/>
                <a:cs typeface="Calibri" panose="020F0502020204030204" pitchFamily="34" charset="0"/>
              </a:rPr>
              <a:t>site</a:t>
            </a:r>
          </a:p>
          <a:p>
            <a:pPr lvl="0">
              <a:lnSpc>
                <a:spcPct val="76000"/>
              </a:lnSpc>
              <a:tabLst>
                <a:tab pos="977900" algn="l"/>
              </a:tabLst>
            </a:pPr>
            <a:r>
              <a:rPr lang="en-IN" sz="2800" b="1" dirty="0" smtClean="0">
                <a:solidFill>
                  <a:schemeClr val="accent6">
                    <a:lumMod val="50000"/>
                  </a:schemeClr>
                </a:solidFill>
                <a:ea typeface="Times New Roman" panose="02020603050405020304" pitchFamily="18" charset="0"/>
                <a:cs typeface="Calibri" panose="020F0502020204030204" pitchFamily="34" charset="0"/>
              </a:rPr>
              <a:t>.</a:t>
            </a:r>
            <a:endParaRPr lang="en-IN" sz="2800" b="1" dirty="0" smtClean="0">
              <a:solidFill>
                <a:schemeClr val="accent6">
                  <a:lumMod val="50000"/>
                </a:schemeClr>
              </a:solidFill>
              <a:effectLst/>
              <a:ea typeface="Calibri" panose="020F0502020204030204" pitchFamily="34" charset="0"/>
              <a:cs typeface="Arial" panose="020B0604020202020204" pitchFamily="34" charset="0"/>
            </a:endParaRPr>
          </a:p>
          <a:p>
            <a:pPr marL="342900" lvl="0" indent="-342900">
              <a:lnSpc>
                <a:spcPct val="76000"/>
              </a:lnSpc>
              <a:buFont typeface="Arial" panose="020B0604020202020204" pitchFamily="34" charset="0"/>
              <a:buChar char="➢"/>
              <a:tabLst>
                <a:tab pos="977900" algn="l"/>
              </a:tabLst>
            </a:pPr>
            <a:r>
              <a:rPr lang="en-IN" sz="2800" b="1" dirty="0">
                <a:solidFill>
                  <a:schemeClr val="accent6">
                    <a:lumMod val="50000"/>
                  </a:schemeClr>
                </a:solidFill>
                <a:ea typeface="Times New Roman" panose="02020603050405020304" pitchFamily="18" charset="0"/>
                <a:cs typeface="Calibri" panose="020F0502020204030204" pitchFamily="34" charset="0"/>
              </a:rPr>
              <a:t>Customer can show of own orders in order history.</a:t>
            </a:r>
            <a:endParaRPr lang="en-IN" sz="2800" b="1" dirty="0">
              <a:solidFill>
                <a:schemeClr val="accent6">
                  <a:lumMod val="50000"/>
                </a:schemeClr>
              </a:solidFill>
              <a:effectLst/>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677592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046276" y="7287398"/>
            <a:ext cx="2242185" cy="2999740"/>
            <a:chOff x="16046276" y="7287398"/>
            <a:chExt cx="2242185" cy="2999740"/>
          </a:xfrm>
        </p:grpSpPr>
        <p:sp>
          <p:nvSpPr>
            <p:cNvPr id="3" name="object 3"/>
            <p:cNvSpPr/>
            <p:nvPr/>
          </p:nvSpPr>
          <p:spPr>
            <a:xfrm>
              <a:off x="16046276" y="8283025"/>
              <a:ext cx="1752600" cy="2004060"/>
            </a:xfrm>
            <a:custGeom>
              <a:avLst/>
              <a:gdLst/>
              <a:ahLst/>
              <a:cxnLst/>
              <a:rect l="l" t="t" r="r" b="b"/>
              <a:pathLst>
                <a:path w="1752600" h="2004059">
                  <a:moveTo>
                    <a:pt x="935988" y="2003973"/>
                  </a:moveTo>
                  <a:lnTo>
                    <a:pt x="816135" y="2003973"/>
                  </a:lnTo>
                  <a:lnTo>
                    <a:pt x="0" y="1529130"/>
                  </a:lnTo>
                  <a:lnTo>
                    <a:pt x="0" y="509709"/>
                  </a:lnTo>
                  <a:lnTo>
                    <a:pt x="876062" y="0"/>
                  </a:lnTo>
                  <a:lnTo>
                    <a:pt x="1752126" y="509709"/>
                  </a:lnTo>
                  <a:lnTo>
                    <a:pt x="1752126" y="1529130"/>
                  </a:lnTo>
                  <a:lnTo>
                    <a:pt x="935988" y="2003973"/>
                  </a:lnTo>
                  <a:close/>
                </a:path>
              </a:pathLst>
            </a:custGeom>
            <a:solidFill>
              <a:srgbClr val="A5583C"/>
            </a:solidFill>
          </p:spPr>
          <p:txBody>
            <a:bodyPr wrap="square" lIns="0" tIns="0" rIns="0" bIns="0" rtlCol="0"/>
            <a:lstStyle/>
            <a:p>
              <a:endParaRPr/>
            </a:p>
          </p:txBody>
        </p:sp>
        <p:sp>
          <p:nvSpPr>
            <p:cNvPr id="4" name="object 4"/>
            <p:cNvSpPr/>
            <p:nvPr/>
          </p:nvSpPr>
          <p:spPr>
            <a:xfrm>
              <a:off x="17308807" y="7287398"/>
              <a:ext cx="979805" cy="1139825"/>
            </a:xfrm>
            <a:custGeom>
              <a:avLst/>
              <a:gdLst/>
              <a:ahLst/>
              <a:cxnLst/>
              <a:rect l="l" t="t" r="r" b="b"/>
              <a:pathLst>
                <a:path w="979805" h="1139825">
                  <a:moveTo>
                    <a:pt x="489595" y="1139426"/>
                  </a:moveTo>
                  <a:lnTo>
                    <a:pt x="0" y="854571"/>
                  </a:lnTo>
                  <a:lnTo>
                    <a:pt x="0" y="284855"/>
                  </a:lnTo>
                  <a:lnTo>
                    <a:pt x="489595" y="0"/>
                  </a:lnTo>
                  <a:lnTo>
                    <a:pt x="979191" y="284855"/>
                  </a:lnTo>
                  <a:lnTo>
                    <a:pt x="979191" y="854571"/>
                  </a:lnTo>
                  <a:lnTo>
                    <a:pt x="489595" y="1139426"/>
                  </a:lnTo>
                  <a:close/>
                </a:path>
              </a:pathLst>
            </a:custGeom>
            <a:solidFill>
              <a:srgbClr val="000000"/>
            </a:solidFill>
          </p:spPr>
          <p:txBody>
            <a:bodyPr wrap="square" lIns="0" tIns="0" rIns="0" bIns="0" rtlCol="0"/>
            <a:lstStyle/>
            <a:p>
              <a:endParaRPr/>
            </a:p>
          </p:txBody>
        </p:sp>
      </p:grpSp>
      <p:pic>
        <p:nvPicPr>
          <p:cNvPr id="5" name="object 5"/>
          <p:cNvPicPr/>
          <p:nvPr/>
        </p:nvPicPr>
        <p:blipFill>
          <a:blip r:embed="rId2" cstate="print"/>
          <a:stretch>
            <a:fillRect/>
          </a:stretch>
        </p:blipFill>
        <p:spPr>
          <a:xfrm>
            <a:off x="1028700" y="3"/>
            <a:ext cx="1123927" cy="1123927"/>
          </a:xfrm>
          <a:prstGeom prst="rect">
            <a:avLst/>
          </a:prstGeom>
        </p:spPr>
      </p:pic>
      <p:sp>
        <p:nvSpPr>
          <p:cNvPr id="6" name="object 6"/>
          <p:cNvSpPr/>
          <p:nvPr/>
        </p:nvSpPr>
        <p:spPr>
          <a:xfrm>
            <a:off x="0" y="8465308"/>
            <a:ext cx="2216150" cy="1821814"/>
          </a:xfrm>
          <a:custGeom>
            <a:avLst/>
            <a:gdLst/>
            <a:ahLst/>
            <a:cxnLst/>
            <a:rect l="l" t="t" r="r" b="b"/>
            <a:pathLst>
              <a:path w="2216150" h="1821815">
                <a:moveTo>
                  <a:pt x="2215621" y="1821690"/>
                </a:moveTo>
                <a:lnTo>
                  <a:pt x="0" y="1821690"/>
                </a:lnTo>
                <a:lnTo>
                  <a:pt x="0" y="0"/>
                </a:lnTo>
                <a:lnTo>
                  <a:pt x="48035" y="7439"/>
                </a:lnTo>
                <a:lnTo>
                  <a:pt x="98921" y="16077"/>
                </a:lnTo>
                <a:lnTo>
                  <a:pt x="150416" y="25561"/>
                </a:lnTo>
                <a:lnTo>
                  <a:pt x="202451" y="35873"/>
                </a:lnTo>
                <a:lnTo>
                  <a:pt x="254954" y="46998"/>
                </a:lnTo>
                <a:lnTo>
                  <a:pt x="307857" y="58918"/>
                </a:lnTo>
                <a:lnTo>
                  <a:pt x="361090" y="71618"/>
                </a:lnTo>
                <a:lnTo>
                  <a:pt x="414584" y="85080"/>
                </a:lnTo>
                <a:lnTo>
                  <a:pt x="468268" y="99288"/>
                </a:lnTo>
                <a:lnTo>
                  <a:pt x="522074" y="114226"/>
                </a:lnTo>
                <a:lnTo>
                  <a:pt x="575931" y="129877"/>
                </a:lnTo>
                <a:lnTo>
                  <a:pt x="629770" y="146225"/>
                </a:lnTo>
                <a:lnTo>
                  <a:pt x="683521" y="163252"/>
                </a:lnTo>
                <a:lnTo>
                  <a:pt x="737114" y="180943"/>
                </a:lnTo>
                <a:lnTo>
                  <a:pt x="790481" y="199281"/>
                </a:lnTo>
                <a:lnTo>
                  <a:pt x="843551" y="218249"/>
                </a:lnTo>
                <a:lnTo>
                  <a:pt x="896255" y="237831"/>
                </a:lnTo>
                <a:lnTo>
                  <a:pt x="948523" y="258009"/>
                </a:lnTo>
                <a:lnTo>
                  <a:pt x="1000286" y="278769"/>
                </a:lnTo>
                <a:lnTo>
                  <a:pt x="1051473" y="300093"/>
                </a:lnTo>
                <a:lnTo>
                  <a:pt x="1102016" y="321964"/>
                </a:lnTo>
                <a:lnTo>
                  <a:pt x="1151844" y="344366"/>
                </a:lnTo>
                <a:lnTo>
                  <a:pt x="1200888" y="367283"/>
                </a:lnTo>
                <a:lnTo>
                  <a:pt x="1249078" y="390698"/>
                </a:lnTo>
                <a:lnTo>
                  <a:pt x="1296345" y="414594"/>
                </a:lnTo>
                <a:lnTo>
                  <a:pt x="1342620" y="438955"/>
                </a:lnTo>
                <a:lnTo>
                  <a:pt x="1387831" y="463764"/>
                </a:lnTo>
                <a:lnTo>
                  <a:pt x="1431911" y="489005"/>
                </a:lnTo>
                <a:lnTo>
                  <a:pt x="1474789" y="514661"/>
                </a:lnTo>
                <a:lnTo>
                  <a:pt x="1516395" y="540716"/>
                </a:lnTo>
                <a:lnTo>
                  <a:pt x="1556660" y="567153"/>
                </a:lnTo>
                <a:lnTo>
                  <a:pt x="1595514" y="593956"/>
                </a:lnTo>
                <a:lnTo>
                  <a:pt x="1632889" y="621107"/>
                </a:lnTo>
                <a:lnTo>
                  <a:pt x="1668713" y="648591"/>
                </a:lnTo>
                <a:lnTo>
                  <a:pt x="1702917" y="676391"/>
                </a:lnTo>
                <a:lnTo>
                  <a:pt x="1735433" y="704490"/>
                </a:lnTo>
                <a:lnTo>
                  <a:pt x="1766189" y="732872"/>
                </a:lnTo>
                <a:lnTo>
                  <a:pt x="1795117" y="761521"/>
                </a:lnTo>
                <a:lnTo>
                  <a:pt x="1822147" y="790419"/>
                </a:lnTo>
                <a:lnTo>
                  <a:pt x="1847210" y="819550"/>
                </a:lnTo>
                <a:lnTo>
                  <a:pt x="1891152" y="878446"/>
                </a:lnTo>
                <a:lnTo>
                  <a:pt x="1939812" y="959685"/>
                </a:lnTo>
                <a:lnTo>
                  <a:pt x="1968124" y="1010305"/>
                </a:lnTo>
                <a:lnTo>
                  <a:pt x="1994839" y="1060093"/>
                </a:lnTo>
                <a:lnTo>
                  <a:pt x="2019971" y="1109101"/>
                </a:lnTo>
                <a:lnTo>
                  <a:pt x="2043529" y="1157385"/>
                </a:lnTo>
                <a:lnTo>
                  <a:pt x="2065525" y="1204997"/>
                </a:lnTo>
                <a:lnTo>
                  <a:pt x="2085972" y="1251992"/>
                </a:lnTo>
                <a:lnTo>
                  <a:pt x="2104879" y="1298423"/>
                </a:lnTo>
                <a:lnTo>
                  <a:pt x="2122260" y="1344344"/>
                </a:lnTo>
                <a:lnTo>
                  <a:pt x="2138124" y="1389810"/>
                </a:lnTo>
                <a:lnTo>
                  <a:pt x="2152484" y="1434874"/>
                </a:lnTo>
                <a:lnTo>
                  <a:pt x="2165351" y="1479589"/>
                </a:lnTo>
                <a:lnTo>
                  <a:pt x="2176737" y="1524010"/>
                </a:lnTo>
                <a:lnTo>
                  <a:pt x="2186652" y="1568191"/>
                </a:lnTo>
                <a:lnTo>
                  <a:pt x="2195109" y="1612185"/>
                </a:lnTo>
                <a:lnTo>
                  <a:pt x="2202118" y="1656046"/>
                </a:lnTo>
                <a:lnTo>
                  <a:pt x="2207692" y="1699829"/>
                </a:lnTo>
                <a:lnTo>
                  <a:pt x="2211841" y="1743586"/>
                </a:lnTo>
                <a:lnTo>
                  <a:pt x="2214577" y="1787372"/>
                </a:lnTo>
                <a:lnTo>
                  <a:pt x="2215621" y="1821690"/>
                </a:lnTo>
                <a:close/>
              </a:path>
            </a:pathLst>
          </a:custGeom>
          <a:solidFill>
            <a:srgbClr val="A5583C"/>
          </a:solidFill>
        </p:spPr>
        <p:txBody>
          <a:bodyPr wrap="square" lIns="0" tIns="0" rIns="0" bIns="0" rtlCol="0"/>
          <a:lstStyle/>
          <a:p>
            <a:endParaRPr/>
          </a:p>
        </p:txBody>
      </p:sp>
      <p:sp>
        <p:nvSpPr>
          <p:cNvPr id="7" name="object 7"/>
          <p:cNvSpPr txBox="1">
            <a:spLocks noGrp="1"/>
          </p:cNvSpPr>
          <p:nvPr>
            <p:ph type="title"/>
          </p:nvPr>
        </p:nvSpPr>
        <p:spPr>
          <a:xfrm>
            <a:off x="3913484" y="803226"/>
            <a:ext cx="9999980" cy="1092200"/>
          </a:xfrm>
          <a:prstGeom prst="rect">
            <a:avLst/>
          </a:prstGeom>
        </p:spPr>
        <p:txBody>
          <a:bodyPr vert="horz" wrap="square" lIns="0" tIns="12700" rIns="0" bIns="0" rtlCol="0">
            <a:spAutoFit/>
          </a:bodyPr>
          <a:lstStyle/>
          <a:p>
            <a:pPr marL="12700">
              <a:lnSpc>
                <a:spcPct val="100000"/>
              </a:lnSpc>
              <a:spcBef>
                <a:spcPts val="100"/>
              </a:spcBef>
            </a:pPr>
            <a:r>
              <a:rPr lang="en-US" spc="575" dirty="0" smtClean="0"/>
              <a:t>USER ACTIVITY</a:t>
            </a:r>
            <a:endParaRPr spc="480" dirty="0"/>
          </a:p>
        </p:txBody>
      </p:sp>
      <p:sp>
        <p:nvSpPr>
          <p:cNvPr id="12" name="object 12"/>
          <p:cNvSpPr/>
          <p:nvPr/>
        </p:nvSpPr>
        <p:spPr>
          <a:xfrm>
            <a:off x="3949347" y="2021209"/>
            <a:ext cx="10430510" cy="0"/>
          </a:xfrm>
          <a:custGeom>
            <a:avLst/>
            <a:gdLst/>
            <a:ahLst/>
            <a:cxnLst/>
            <a:rect l="l" t="t" r="r" b="b"/>
            <a:pathLst>
              <a:path w="10430510">
                <a:moveTo>
                  <a:pt x="0" y="0"/>
                </a:moveTo>
                <a:lnTo>
                  <a:pt x="10429974" y="0"/>
                </a:lnTo>
              </a:path>
            </a:pathLst>
          </a:custGeom>
          <a:ln w="38099">
            <a:solidFill>
              <a:srgbClr val="000000"/>
            </a:solidFill>
          </a:ln>
        </p:spPr>
        <p:txBody>
          <a:bodyPr wrap="square" lIns="0" tIns="0" rIns="0" bIns="0" rtlCol="0"/>
          <a:lstStyle/>
          <a:p>
            <a:endParaRPr/>
          </a:p>
        </p:txBody>
      </p:sp>
      <p:sp>
        <p:nvSpPr>
          <p:cNvPr id="14" name="object 14"/>
          <p:cNvSpPr/>
          <p:nvPr/>
        </p:nvSpPr>
        <p:spPr>
          <a:xfrm>
            <a:off x="17162721" y="162553"/>
            <a:ext cx="681355" cy="347980"/>
          </a:xfrm>
          <a:custGeom>
            <a:avLst/>
            <a:gdLst/>
            <a:ahLst/>
            <a:cxnLst/>
            <a:rect l="l" t="t" r="r" b="b"/>
            <a:pathLst>
              <a:path w="681355" h="347980">
                <a:moveTo>
                  <a:pt x="37629" y="253856"/>
                </a:moveTo>
                <a:lnTo>
                  <a:pt x="20242" y="232660"/>
                </a:lnTo>
                <a:lnTo>
                  <a:pt x="7390" y="208385"/>
                </a:lnTo>
                <a:lnTo>
                  <a:pt x="251" y="182206"/>
                </a:lnTo>
                <a:lnTo>
                  <a:pt x="0" y="155298"/>
                </a:lnTo>
                <a:lnTo>
                  <a:pt x="7196" y="129847"/>
                </a:lnTo>
                <a:lnTo>
                  <a:pt x="37044" y="86335"/>
                </a:lnTo>
                <a:lnTo>
                  <a:pt x="99349" y="44463"/>
                </a:lnTo>
                <a:lnTo>
                  <a:pt x="145778" y="25503"/>
                </a:lnTo>
                <a:lnTo>
                  <a:pt x="195526" y="12025"/>
                </a:lnTo>
                <a:lnTo>
                  <a:pt x="247486" y="3650"/>
                </a:lnTo>
                <a:lnTo>
                  <a:pt x="300552" y="0"/>
                </a:lnTo>
                <a:lnTo>
                  <a:pt x="353618" y="695"/>
                </a:lnTo>
                <a:lnTo>
                  <a:pt x="405577" y="5358"/>
                </a:lnTo>
                <a:lnTo>
                  <a:pt x="455325" y="13609"/>
                </a:lnTo>
                <a:lnTo>
                  <a:pt x="501753" y="25071"/>
                </a:lnTo>
                <a:lnTo>
                  <a:pt x="532627" y="30204"/>
                </a:lnTo>
                <a:lnTo>
                  <a:pt x="594151" y="46069"/>
                </a:lnTo>
                <a:lnTo>
                  <a:pt x="662297" y="87668"/>
                </a:lnTo>
                <a:lnTo>
                  <a:pt x="680661" y="124467"/>
                </a:lnTo>
                <a:lnTo>
                  <a:pt x="681171" y="164916"/>
                </a:lnTo>
                <a:lnTo>
                  <a:pt x="666898" y="205614"/>
                </a:lnTo>
                <a:lnTo>
                  <a:pt x="640911" y="243161"/>
                </a:lnTo>
                <a:lnTo>
                  <a:pt x="606280" y="274153"/>
                </a:lnTo>
                <a:lnTo>
                  <a:pt x="565194" y="298994"/>
                </a:lnTo>
                <a:lnTo>
                  <a:pt x="520589" y="318481"/>
                </a:lnTo>
                <a:lnTo>
                  <a:pt x="473246" y="332850"/>
                </a:lnTo>
                <a:lnTo>
                  <a:pt x="423947" y="342338"/>
                </a:lnTo>
                <a:lnTo>
                  <a:pt x="373472" y="347180"/>
                </a:lnTo>
                <a:lnTo>
                  <a:pt x="322602" y="347615"/>
                </a:lnTo>
                <a:lnTo>
                  <a:pt x="272120" y="343878"/>
                </a:lnTo>
                <a:lnTo>
                  <a:pt x="222807" y="336206"/>
                </a:lnTo>
                <a:lnTo>
                  <a:pt x="175443" y="324835"/>
                </a:lnTo>
                <a:lnTo>
                  <a:pt x="130810" y="310002"/>
                </a:lnTo>
                <a:lnTo>
                  <a:pt x="80635" y="286857"/>
                </a:lnTo>
                <a:lnTo>
                  <a:pt x="57900" y="271868"/>
                </a:lnTo>
                <a:lnTo>
                  <a:pt x="37629" y="253856"/>
                </a:lnTo>
                <a:close/>
              </a:path>
            </a:pathLst>
          </a:custGeom>
          <a:solidFill>
            <a:srgbClr val="000000"/>
          </a:solidFill>
        </p:spPr>
        <p:txBody>
          <a:bodyPr wrap="square" lIns="0" tIns="0" rIns="0" bIns="0" rtlCol="0"/>
          <a:lstStyle/>
          <a:p>
            <a:endParaRPr/>
          </a:p>
        </p:txBody>
      </p:sp>
      <p:sp>
        <p:nvSpPr>
          <p:cNvPr id="15" name="object 15"/>
          <p:cNvSpPr/>
          <p:nvPr/>
        </p:nvSpPr>
        <p:spPr>
          <a:xfrm>
            <a:off x="17832568" y="2110429"/>
            <a:ext cx="455930" cy="275590"/>
          </a:xfrm>
          <a:custGeom>
            <a:avLst/>
            <a:gdLst/>
            <a:ahLst/>
            <a:cxnLst/>
            <a:rect l="l" t="t" r="r" b="b"/>
            <a:pathLst>
              <a:path w="455930" h="275589">
                <a:moveTo>
                  <a:pt x="37276" y="196654"/>
                </a:moveTo>
                <a:lnTo>
                  <a:pt x="12504" y="163676"/>
                </a:lnTo>
                <a:lnTo>
                  <a:pt x="0" y="127731"/>
                </a:lnTo>
                <a:lnTo>
                  <a:pt x="2217" y="90876"/>
                </a:lnTo>
                <a:lnTo>
                  <a:pt x="21613" y="55170"/>
                </a:lnTo>
                <a:lnTo>
                  <a:pt x="60641" y="22672"/>
                </a:lnTo>
                <a:lnTo>
                  <a:pt x="115636" y="5270"/>
                </a:lnTo>
                <a:lnTo>
                  <a:pt x="195529" y="0"/>
                </a:lnTo>
                <a:lnTo>
                  <a:pt x="240768" y="1961"/>
                </a:lnTo>
                <a:lnTo>
                  <a:pt x="287376" y="7013"/>
                </a:lnTo>
                <a:lnTo>
                  <a:pt x="333735" y="15173"/>
                </a:lnTo>
                <a:lnTo>
                  <a:pt x="378228" y="26463"/>
                </a:lnTo>
                <a:lnTo>
                  <a:pt x="419235" y="40900"/>
                </a:lnTo>
                <a:lnTo>
                  <a:pt x="455430" y="58710"/>
                </a:lnTo>
                <a:lnTo>
                  <a:pt x="455430" y="238156"/>
                </a:lnTo>
                <a:lnTo>
                  <a:pt x="437568" y="249314"/>
                </a:lnTo>
                <a:lnTo>
                  <a:pt x="393788" y="264404"/>
                </a:lnTo>
                <a:lnTo>
                  <a:pt x="345258" y="272650"/>
                </a:lnTo>
                <a:lnTo>
                  <a:pt x="294335" y="275032"/>
                </a:lnTo>
                <a:lnTo>
                  <a:pt x="243373" y="272526"/>
                </a:lnTo>
                <a:lnTo>
                  <a:pt x="194726" y="266112"/>
                </a:lnTo>
                <a:lnTo>
                  <a:pt x="150749" y="256768"/>
                </a:lnTo>
                <a:lnTo>
                  <a:pt x="113798" y="245472"/>
                </a:lnTo>
                <a:lnTo>
                  <a:pt x="71859" y="224605"/>
                </a:lnTo>
                <a:lnTo>
                  <a:pt x="37276" y="196654"/>
                </a:lnTo>
                <a:close/>
              </a:path>
            </a:pathLst>
          </a:custGeom>
          <a:solidFill>
            <a:srgbClr val="000000"/>
          </a:solidFill>
        </p:spPr>
        <p:txBody>
          <a:bodyPr wrap="square" lIns="0" tIns="0" rIns="0" bIns="0" rtlCol="0"/>
          <a:lstStyle/>
          <a:p>
            <a:endParaRPr/>
          </a:p>
        </p:txBody>
      </p:sp>
      <p:pic>
        <p:nvPicPr>
          <p:cNvPr id="16" name="object 16"/>
          <p:cNvPicPr/>
          <p:nvPr/>
        </p:nvPicPr>
        <p:blipFill>
          <a:blip r:embed="rId3" cstate="print"/>
          <a:stretch>
            <a:fillRect/>
          </a:stretch>
        </p:blipFill>
        <p:spPr>
          <a:xfrm>
            <a:off x="18156959" y="3"/>
            <a:ext cx="131039" cy="200657"/>
          </a:xfrm>
          <a:prstGeom prst="rect">
            <a:avLst/>
          </a:prstGeom>
        </p:spPr>
      </p:pic>
      <p:sp>
        <p:nvSpPr>
          <p:cNvPr id="17" name="object 17"/>
          <p:cNvSpPr/>
          <p:nvPr/>
        </p:nvSpPr>
        <p:spPr>
          <a:xfrm>
            <a:off x="16986488" y="2037932"/>
            <a:ext cx="415290" cy="224790"/>
          </a:xfrm>
          <a:custGeom>
            <a:avLst/>
            <a:gdLst/>
            <a:ahLst/>
            <a:cxnLst/>
            <a:rect l="l" t="t" r="r" b="b"/>
            <a:pathLst>
              <a:path w="415290" h="224789">
                <a:moveTo>
                  <a:pt x="20543" y="163833"/>
                </a:moveTo>
                <a:lnTo>
                  <a:pt x="4636" y="141337"/>
                </a:lnTo>
                <a:lnTo>
                  <a:pt x="0" y="114689"/>
                </a:lnTo>
                <a:lnTo>
                  <a:pt x="8709" y="83655"/>
                </a:lnTo>
                <a:lnTo>
                  <a:pt x="32839" y="47998"/>
                </a:lnTo>
                <a:lnTo>
                  <a:pt x="69281" y="21132"/>
                </a:lnTo>
                <a:lnTo>
                  <a:pt x="116646" y="5821"/>
                </a:lnTo>
                <a:lnTo>
                  <a:pt x="169087" y="0"/>
                </a:lnTo>
                <a:lnTo>
                  <a:pt x="220753" y="1604"/>
                </a:lnTo>
                <a:lnTo>
                  <a:pt x="265795" y="8570"/>
                </a:lnTo>
                <a:lnTo>
                  <a:pt x="315326" y="24464"/>
                </a:lnTo>
                <a:lnTo>
                  <a:pt x="362785" y="50605"/>
                </a:lnTo>
                <a:lnTo>
                  <a:pt x="398931" y="86938"/>
                </a:lnTo>
                <a:lnTo>
                  <a:pt x="414526" y="133408"/>
                </a:lnTo>
                <a:lnTo>
                  <a:pt x="415123" y="141173"/>
                </a:lnTo>
                <a:lnTo>
                  <a:pt x="413929" y="147146"/>
                </a:lnTo>
                <a:lnTo>
                  <a:pt x="380851" y="196650"/>
                </a:lnTo>
                <a:lnTo>
                  <a:pt x="328510" y="218229"/>
                </a:lnTo>
                <a:lnTo>
                  <a:pt x="273170" y="224788"/>
                </a:lnTo>
                <a:lnTo>
                  <a:pt x="236469" y="224777"/>
                </a:lnTo>
                <a:lnTo>
                  <a:pt x="196513" y="222258"/>
                </a:lnTo>
                <a:lnTo>
                  <a:pt x="155377" y="216997"/>
                </a:lnTo>
                <a:lnTo>
                  <a:pt x="115138" y="208759"/>
                </a:lnTo>
                <a:lnTo>
                  <a:pt x="77869" y="197309"/>
                </a:lnTo>
                <a:lnTo>
                  <a:pt x="20543" y="163833"/>
                </a:lnTo>
                <a:close/>
              </a:path>
            </a:pathLst>
          </a:custGeom>
          <a:solidFill>
            <a:srgbClr val="000000"/>
          </a:solidFill>
        </p:spPr>
        <p:txBody>
          <a:bodyPr wrap="square" lIns="0" tIns="0" rIns="0" bIns="0" rtlCol="0"/>
          <a:lstStyle/>
          <a:p>
            <a:endParaRPr/>
          </a:p>
        </p:txBody>
      </p:sp>
      <p:sp>
        <p:nvSpPr>
          <p:cNvPr id="18" name="object 18"/>
          <p:cNvSpPr/>
          <p:nvPr/>
        </p:nvSpPr>
        <p:spPr>
          <a:xfrm>
            <a:off x="15890411" y="1487821"/>
            <a:ext cx="415290" cy="224790"/>
          </a:xfrm>
          <a:custGeom>
            <a:avLst/>
            <a:gdLst/>
            <a:ahLst/>
            <a:cxnLst/>
            <a:rect l="l" t="t" r="r" b="b"/>
            <a:pathLst>
              <a:path w="415290" h="224789">
                <a:moveTo>
                  <a:pt x="20543" y="163833"/>
                </a:moveTo>
                <a:lnTo>
                  <a:pt x="4636" y="141337"/>
                </a:lnTo>
                <a:lnTo>
                  <a:pt x="0" y="114689"/>
                </a:lnTo>
                <a:lnTo>
                  <a:pt x="8709" y="83655"/>
                </a:lnTo>
                <a:lnTo>
                  <a:pt x="32839" y="47998"/>
                </a:lnTo>
                <a:lnTo>
                  <a:pt x="69281" y="21132"/>
                </a:lnTo>
                <a:lnTo>
                  <a:pt x="116646" y="5821"/>
                </a:lnTo>
                <a:lnTo>
                  <a:pt x="169087" y="0"/>
                </a:lnTo>
                <a:lnTo>
                  <a:pt x="220753" y="1604"/>
                </a:lnTo>
                <a:lnTo>
                  <a:pt x="265795" y="8570"/>
                </a:lnTo>
                <a:lnTo>
                  <a:pt x="315326" y="24464"/>
                </a:lnTo>
                <a:lnTo>
                  <a:pt x="362785" y="50605"/>
                </a:lnTo>
                <a:lnTo>
                  <a:pt x="398931" y="86938"/>
                </a:lnTo>
                <a:lnTo>
                  <a:pt x="414526" y="133408"/>
                </a:lnTo>
                <a:lnTo>
                  <a:pt x="415123" y="141173"/>
                </a:lnTo>
                <a:lnTo>
                  <a:pt x="413929" y="147146"/>
                </a:lnTo>
                <a:lnTo>
                  <a:pt x="380851" y="196650"/>
                </a:lnTo>
                <a:lnTo>
                  <a:pt x="328510" y="218229"/>
                </a:lnTo>
                <a:lnTo>
                  <a:pt x="273170" y="224788"/>
                </a:lnTo>
                <a:lnTo>
                  <a:pt x="236469" y="224777"/>
                </a:lnTo>
                <a:lnTo>
                  <a:pt x="196513" y="222258"/>
                </a:lnTo>
                <a:lnTo>
                  <a:pt x="155377" y="216997"/>
                </a:lnTo>
                <a:lnTo>
                  <a:pt x="115138" y="208759"/>
                </a:lnTo>
                <a:lnTo>
                  <a:pt x="77869" y="197309"/>
                </a:lnTo>
                <a:lnTo>
                  <a:pt x="20543" y="163833"/>
                </a:lnTo>
                <a:close/>
              </a:path>
            </a:pathLst>
          </a:custGeom>
          <a:solidFill>
            <a:srgbClr val="000000"/>
          </a:solidFill>
        </p:spPr>
        <p:txBody>
          <a:bodyPr wrap="square" lIns="0" tIns="0" rIns="0" bIns="0" rtlCol="0"/>
          <a:lstStyle/>
          <a:p>
            <a:endParaRPr/>
          </a:p>
        </p:txBody>
      </p:sp>
      <p:sp>
        <p:nvSpPr>
          <p:cNvPr id="19" name="object 19"/>
          <p:cNvSpPr/>
          <p:nvPr/>
        </p:nvSpPr>
        <p:spPr>
          <a:xfrm>
            <a:off x="17524685" y="1631144"/>
            <a:ext cx="415290" cy="224790"/>
          </a:xfrm>
          <a:custGeom>
            <a:avLst/>
            <a:gdLst/>
            <a:ahLst/>
            <a:cxnLst/>
            <a:rect l="l" t="t" r="r" b="b"/>
            <a:pathLst>
              <a:path w="415290" h="224789">
                <a:moveTo>
                  <a:pt x="20543" y="163833"/>
                </a:moveTo>
                <a:lnTo>
                  <a:pt x="4636" y="141337"/>
                </a:lnTo>
                <a:lnTo>
                  <a:pt x="0" y="114689"/>
                </a:lnTo>
                <a:lnTo>
                  <a:pt x="8709" y="83655"/>
                </a:lnTo>
                <a:lnTo>
                  <a:pt x="32839" y="47998"/>
                </a:lnTo>
                <a:lnTo>
                  <a:pt x="69281" y="21132"/>
                </a:lnTo>
                <a:lnTo>
                  <a:pt x="116646" y="5821"/>
                </a:lnTo>
                <a:lnTo>
                  <a:pt x="169087" y="0"/>
                </a:lnTo>
                <a:lnTo>
                  <a:pt x="220753" y="1604"/>
                </a:lnTo>
                <a:lnTo>
                  <a:pt x="265795" y="8570"/>
                </a:lnTo>
                <a:lnTo>
                  <a:pt x="315242" y="24548"/>
                </a:lnTo>
                <a:lnTo>
                  <a:pt x="362561" y="50829"/>
                </a:lnTo>
                <a:lnTo>
                  <a:pt x="398679" y="87190"/>
                </a:lnTo>
                <a:lnTo>
                  <a:pt x="414526" y="133408"/>
                </a:lnTo>
                <a:lnTo>
                  <a:pt x="415124" y="141173"/>
                </a:lnTo>
                <a:lnTo>
                  <a:pt x="413929" y="147147"/>
                </a:lnTo>
                <a:lnTo>
                  <a:pt x="380851" y="196650"/>
                </a:lnTo>
                <a:lnTo>
                  <a:pt x="328510" y="218229"/>
                </a:lnTo>
                <a:lnTo>
                  <a:pt x="273170" y="224788"/>
                </a:lnTo>
                <a:lnTo>
                  <a:pt x="236469" y="224777"/>
                </a:lnTo>
                <a:lnTo>
                  <a:pt x="196513" y="222258"/>
                </a:lnTo>
                <a:lnTo>
                  <a:pt x="155378" y="216997"/>
                </a:lnTo>
                <a:lnTo>
                  <a:pt x="115138" y="208759"/>
                </a:lnTo>
                <a:lnTo>
                  <a:pt x="77869" y="197309"/>
                </a:lnTo>
                <a:lnTo>
                  <a:pt x="20543" y="163833"/>
                </a:lnTo>
                <a:close/>
              </a:path>
            </a:pathLst>
          </a:custGeom>
          <a:solidFill>
            <a:srgbClr val="000000"/>
          </a:solidFill>
        </p:spPr>
        <p:txBody>
          <a:bodyPr wrap="square" lIns="0" tIns="0" rIns="0" bIns="0" rtlCol="0"/>
          <a:lstStyle/>
          <a:p>
            <a:endParaRPr/>
          </a:p>
        </p:txBody>
      </p:sp>
      <p:sp>
        <p:nvSpPr>
          <p:cNvPr id="20" name="object 20"/>
          <p:cNvSpPr/>
          <p:nvPr/>
        </p:nvSpPr>
        <p:spPr>
          <a:xfrm>
            <a:off x="16736193" y="1346866"/>
            <a:ext cx="525145" cy="261620"/>
          </a:xfrm>
          <a:custGeom>
            <a:avLst/>
            <a:gdLst/>
            <a:ahLst/>
            <a:cxnLst/>
            <a:rect l="l" t="t" r="r" b="b"/>
            <a:pathLst>
              <a:path w="525144" h="261619">
                <a:moveTo>
                  <a:pt x="41688" y="187657"/>
                </a:moveTo>
                <a:lnTo>
                  <a:pt x="16236" y="156402"/>
                </a:lnTo>
                <a:lnTo>
                  <a:pt x="1932" y="122900"/>
                </a:lnTo>
                <a:lnTo>
                  <a:pt x="0" y="89794"/>
                </a:lnTo>
                <a:lnTo>
                  <a:pt x="11661" y="59730"/>
                </a:lnTo>
                <a:lnTo>
                  <a:pt x="80655" y="19295"/>
                </a:lnTo>
                <a:lnTo>
                  <a:pt x="126251" y="10704"/>
                </a:lnTo>
                <a:lnTo>
                  <a:pt x="173042" y="4338"/>
                </a:lnTo>
                <a:lnTo>
                  <a:pt x="220429" y="625"/>
                </a:lnTo>
                <a:lnTo>
                  <a:pt x="267817" y="0"/>
                </a:lnTo>
                <a:lnTo>
                  <a:pt x="314607" y="2891"/>
                </a:lnTo>
                <a:lnTo>
                  <a:pt x="360203" y="9732"/>
                </a:lnTo>
                <a:lnTo>
                  <a:pt x="434121" y="37506"/>
                </a:lnTo>
                <a:lnTo>
                  <a:pt x="474440" y="61976"/>
                </a:lnTo>
                <a:lnTo>
                  <a:pt x="507142" y="92159"/>
                </a:lnTo>
                <a:lnTo>
                  <a:pt x="525061" y="127998"/>
                </a:lnTo>
                <a:lnTo>
                  <a:pt x="525117" y="147430"/>
                </a:lnTo>
                <a:lnTo>
                  <a:pt x="517893" y="167422"/>
                </a:lnTo>
                <a:lnTo>
                  <a:pt x="489818" y="194302"/>
                </a:lnTo>
                <a:lnTo>
                  <a:pt x="448604" y="218105"/>
                </a:lnTo>
                <a:lnTo>
                  <a:pt x="404347" y="236849"/>
                </a:lnTo>
                <a:lnTo>
                  <a:pt x="357853" y="250387"/>
                </a:lnTo>
                <a:lnTo>
                  <a:pt x="309928" y="258571"/>
                </a:lnTo>
                <a:lnTo>
                  <a:pt x="261379" y="261253"/>
                </a:lnTo>
                <a:lnTo>
                  <a:pt x="213013" y="258288"/>
                </a:lnTo>
                <a:lnTo>
                  <a:pt x="165634" y="249525"/>
                </a:lnTo>
                <a:lnTo>
                  <a:pt x="120050" y="234819"/>
                </a:lnTo>
                <a:lnTo>
                  <a:pt x="77067" y="214022"/>
                </a:lnTo>
                <a:lnTo>
                  <a:pt x="41688" y="187657"/>
                </a:lnTo>
                <a:close/>
              </a:path>
            </a:pathLst>
          </a:custGeom>
          <a:solidFill>
            <a:srgbClr val="000000"/>
          </a:solidFill>
        </p:spPr>
        <p:txBody>
          <a:bodyPr wrap="square" lIns="0" tIns="0" rIns="0" bIns="0" rtlCol="0"/>
          <a:lstStyle/>
          <a:p>
            <a:endParaRPr/>
          </a:p>
        </p:txBody>
      </p:sp>
      <p:sp>
        <p:nvSpPr>
          <p:cNvPr id="21" name="object 21"/>
          <p:cNvSpPr/>
          <p:nvPr/>
        </p:nvSpPr>
        <p:spPr>
          <a:xfrm>
            <a:off x="16439776" y="657491"/>
            <a:ext cx="528955" cy="293370"/>
          </a:xfrm>
          <a:custGeom>
            <a:avLst/>
            <a:gdLst/>
            <a:ahLst/>
            <a:cxnLst/>
            <a:rect l="l" t="t" r="r" b="b"/>
            <a:pathLst>
              <a:path w="528955" h="293369">
                <a:moveTo>
                  <a:pt x="38619" y="205025"/>
                </a:moveTo>
                <a:lnTo>
                  <a:pt x="17282" y="176157"/>
                </a:lnTo>
                <a:lnTo>
                  <a:pt x="4377" y="146204"/>
                </a:lnTo>
                <a:lnTo>
                  <a:pt x="0" y="116313"/>
                </a:lnTo>
                <a:lnTo>
                  <a:pt x="4246" y="87630"/>
                </a:lnTo>
                <a:lnTo>
                  <a:pt x="39002" y="38480"/>
                </a:lnTo>
                <a:lnTo>
                  <a:pt x="75888" y="19829"/>
                </a:lnTo>
                <a:lnTo>
                  <a:pt x="124644" y="8116"/>
                </a:lnTo>
                <a:lnTo>
                  <a:pt x="177357" y="1964"/>
                </a:lnTo>
                <a:lnTo>
                  <a:pt x="226113" y="0"/>
                </a:lnTo>
                <a:lnTo>
                  <a:pt x="262999" y="845"/>
                </a:lnTo>
                <a:lnTo>
                  <a:pt x="319373" y="9140"/>
                </a:lnTo>
                <a:lnTo>
                  <a:pt x="375118" y="25399"/>
                </a:lnTo>
                <a:lnTo>
                  <a:pt x="426813" y="47432"/>
                </a:lnTo>
                <a:lnTo>
                  <a:pt x="471042" y="73050"/>
                </a:lnTo>
                <a:lnTo>
                  <a:pt x="504387" y="100061"/>
                </a:lnTo>
                <a:lnTo>
                  <a:pt x="528431" y="147743"/>
                </a:lnTo>
                <a:lnTo>
                  <a:pt x="526265" y="167641"/>
                </a:lnTo>
                <a:lnTo>
                  <a:pt x="504910" y="204527"/>
                </a:lnTo>
                <a:lnTo>
                  <a:pt x="471651" y="238780"/>
                </a:lnTo>
                <a:lnTo>
                  <a:pt x="436527" y="264805"/>
                </a:lnTo>
                <a:lnTo>
                  <a:pt x="394380" y="282544"/>
                </a:lnTo>
                <a:lnTo>
                  <a:pt x="340047" y="291940"/>
                </a:lnTo>
                <a:lnTo>
                  <a:pt x="268368" y="292935"/>
                </a:lnTo>
                <a:lnTo>
                  <a:pt x="206332" y="286700"/>
                </a:lnTo>
                <a:lnTo>
                  <a:pt x="152242" y="273645"/>
                </a:lnTo>
                <a:lnTo>
                  <a:pt x="106195" y="254916"/>
                </a:lnTo>
                <a:lnTo>
                  <a:pt x="68288" y="231660"/>
                </a:lnTo>
                <a:lnTo>
                  <a:pt x="38619" y="205025"/>
                </a:lnTo>
                <a:close/>
              </a:path>
            </a:pathLst>
          </a:custGeom>
          <a:solidFill>
            <a:srgbClr val="000000"/>
          </a:solidFill>
        </p:spPr>
        <p:txBody>
          <a:bodyPr wrap="square" lIns="0" tIns="0" rIns="0" bIns="0" rtlCol="0"/>
          <a:lstStyle/>
          <a:p>
            <a:endParaRPr/>
          </a:p>
        </p:txBody>
      </p:sp>
      <p:sp>
        <p:nvSpPr>
          <p:cNvPr id="22" name="object 22"/>
          <p:cNvSpPr/>
          <p:nvPr/>
        </p:nvSpPr>
        <p:spPr>
          <a:xfrm>
            <a:off x="17891969" y="580077"/>
            <a:ext cx="396240" cy="290830"/>
          </a:xfrm>
          <a:custGeom>
            <a:avLst/>
            <a:gdLst/>
            <a:ahLst/>
            <a:cxnLst/>
            <a:rect l="l" t="t" r="r" b="b"/>
            <a:pathLst>
              <a:path w="396240" h="290830">
                <a:moveTo>
                  <a:pt x="43199" y="200316"/>
                </a:moveTo>
                <a:lnTo>
                  <a:pt x="12772" y="161305"/>
                </a:lnTo>
                <a:lnTo>
                  <a:pt x="0" y="122958"/>
                </a:lnTo>
                <a:lnTo>
                  <a:pt x="1712" y="87547"/>
                </a:lnTo>
                <a:lnTo>
                  <a:pt x="35915" y="34628"/>
                </a:lnTo>
                <a:lnTo>
                  <a:pt x="70220" y="16139"/>
                </a:lnTo>
                <a:lnTo>
                  <a:pt x="112335" y="4788"/>
                </a:lnTo>
                <a:lnTo>
                  <a:pt x="160215" y="0"/>
                </a:lnTo>
                <a:lnTo>
                  <a:pt x="211817" y="1197"/>
                </a:lnTo>
                <a:lnTo>
                  <a:pt x="265094" y="7803"/>
                </a:lnTo>
                <a:lnTo>
                  <a:pt x="318002" y="19241"/>
                </a:lnTo>
                <a:lnTo>
                  <a:pt x="368495" y="34936"/>
                </a:lnTo>
                <a:lnTo>
                  <a:pt x="396028" y="46523"/>
                </a:lnTo>
                <a:lnTo>
                  <a:pt x="396028" y="281208"/>
                </a:lnTo>
                <a:lnTo>
                  <a:pt x="376305" y="285622"/>
                </a:lnTo>
                <a:lnTo>
                  <a:pt x="332198" y="290447"/>
                </a:lnTo>
                <a:lnTo>
                  <a:pt x="285408" y="290684"/>
                </a:lnTo>
                <a:lnTo>
                  <a:pt x="237087" y="285931"/>
                </a:lnTo>
                <a:lnTo>
                  <a:pt x="188385" y="275786"/>
                </a:lnTo>
                <a:lnTo>
                  <a:pt x="140455" y="259848"/>
                </a:lnTo>
                <a:lnTo>
                  <a:pt x="94449" y="237717"/>
                </a:lnTo>
                <a:lnTo>
                  <a:pt x="43199" y="200316"/>
                </a:lnTo>
                <a:close/>
              </a:path>
            </a:pathLst>
          </a:custGeom>
          <a:solidFill>
            <a:srgbClr val="000000"/>
          </a:solidFill>
        </p:spPr>
        <p:txBody>
          <a:bodyPr wrap="square" lIns="0" tIns="0" rIns="0" bIns="0" rtlCol="0"/>
          <a:lstStyle/>
          <a:p>
            <a:endParaRPr/>
          </a:p>
        </p:txBody>
      </p:sp>
      <p:sp>
        <p:nvSpPr>
          <p:cNvPr id="23" name="object 23"/>
          <p:cNvSpPr/>
          <p:nvPr/>
        </p:nvSpPr>
        <p:spPr>
          <a:xfrm>
            <a:off x="17809861" y="1176560"/>
            <a:ext cx="478155" cy="250190"/>
          </a:xfrm>
          <a:custGeom>
            <a:avLst/>
            <a:gdLst/>
            <a:ahLst/>
            <a:cxnLst/>
            <a:rect l="l" t="t" r="r" b="b"/>
            <a:pathLst>
              <a:path w="478155" h="250190">
                <a:moveTo>
                  <a:pt x="23482" y="170017"/>
                </a:moveTo>
                <a:lnTo>
                  <a:pt x="4009" y="139117"/>
                </a:lnTo>
                <a:lnTo>
                  <a:pt x="0" y="103704"/>
                </a:lnTo>
                <a:lnTo>
                  <a:pt x="16465" y="64142"/>
                </a:lnTo>
                <a:lnTo>
                  <a:pt x="50737" y="35992"/>
                </a:lnTo>
                <a:lnTo>
                  <a:pt x="93521" y="21730"/>
                </a:lnTo>
                <a:lnTo>
                  <a:pt x="142361" y="10139"/>
                </a:lnTo>
                <a:lnTo>
                  <a:pt x="191748" y="2481"/>
                </a:lnTo>
                <a:lnTo>
                  <a:pt x="241135" y="0"/>
                </a:lnTo>
                <a:lnTo>
                  <a:pt x="289974" y="3939"/>
                </a:lnTo>
                <a:lnTo>
                  <a:pt x="337718" y="15545"/>
                </a:lnTo>
                <a:lnTo>
                  <a:pt x="383820" y="36060"/>
                </a:lnTo>
                <a:lnTo>
                  <a:pt x="447460" y="81274"/>
                </a:lnTo>
                <a:lnTo>
                  <a:pt x="473832" y="113342"/>
                </a:lnTo>
                <a:lnTo>
                  <a:pt x="478136" y="129496"/>
                </a:lnTo>
                <a:lnTo>
                  <a:pt x="478136" y="159105"/>
                </a:lnTo>
                <a:lnTo>
                  <a:pt x="457586" y="191923"/>
                </a:lnTo>
                <a:lnTo>
                  <a:pt x="377375" y="222870"/>
                </a:lnTo>
                <a:lnTo>
                  <a:pt x="327313" y="236939"/>
                </a:lnTo>
                <a:lnTo>
                  <a:pt x="277417" y="246395"/>
                </a:lnTo>
                <a:lnTo>
                  <a:pt x="227272" y="249728"/>
                </a:lnTo>
                <a:lnTo>
                  <a:pt x="176464" y="245429"/>
                </a:lnTo>
                <a:lnTo>
                  <a:pt x="124577" y="231987"/>
                </a:lnTo>
                <a:lnTo>
                  <a:pt x="88777" y="216817"/>
                </a:lnTo>
                <a:lnTo>
                  <a:pt x="53408" y="196039"/>
                </a:lnTo>
                <a:lnTo>
                  <a:pt x="23482" y="170017"/>
                </a:lnTo>
                <a:close/>
              </a:path>
            </a:pathLst>
          </a:custGeom>
          <a:solidFill>
            <a:srgbClr val="000000"/>
          </a:solidFill>
        </p:spPr>
        <p:txBody>
          <a:bodyPr wrap="square" lIns="0" tIns="0" rIns="0" bIns="0" rtlCol="0"/>
          <a:lstStyle/>
          <a:p>
            <a:endParaRPr/>
          </a:p>
        </p:txBody>
      </p:sp>
      <p:sp>
        <p:nvSpPr>
          <p:cNvPr id="24" name="object 24"/>
          <p:cNvSpPr/>
          <p:nvPr/>
        </p:nvSpPr>
        <p:spPr>
          <a:xfrm>
            <a:off x="17311068" y="830657"/>
            <a:ext cx="492759" cy="228600"/>
          </a:xfrm>
          <a:custGeom>
            <a:avLst/>
            <a:gdLst/>
            <a:ahLst/>
            <a:cxnLst/>
            <a:rect l="l" t="t" r="r" b="b"/>
            <a:pathLst>
              <a:path w="492759" h="228600">
                <a:moveTo>
                  <a:pt x="35614" y="178891"/>
                </a:moveTo>
                <a:lnTo>
                  <a:pt x="11283" y="154392"/>
                </a:lnTo>
                <a:lnTo>
                  <a:pt x="0" y="124012"/>
                </a:lnTo>
                <a:lnTo>
                  <a:pt x="252" y="93297"/>
                </a:lnTo>
                <a:lnTo>
                  <a:pt x="27618" y="49961"/>
                </a:lnTo>
                <a:lnTo>
                  <a:pt x="87651" y="18497"/>
                </a:lnTo>
                <a:lnTo>
                  <a:pt x="128854" y="7291"/>
                </a:lnTo>
                <a:lnTo>
                  <a:pt x="176355" y="720"/>
                </a:lnTo>
                <a:lnTo>
                  <a:pt x="229283" y="0"/>
                </a:lnTo>
                <a:lnTo>
                  <a:pt x="286768" y="6344"/>
                </a:lnTo>
                <a:lnTo>
                  <a:pt x="347941" y="20966"/>
                </a:lnTo>
                <a:lnTo>
                  <a:pt x="411930" y="45083"/>
                </a:lnTo>
                <a:lnTo>
                  <a:pt x="457545" y="72496"/>
                </a:lnTo>
                <a:lnTo>
                  <a:pt x="483559" y="102898"/>
                </a:lnTo>
                <a:lnTo>
                  <a:pt x="492676" y="133791"/>
                </a:lnTo>
                <a:lnTo>
                  <a:pt x="487605" y="162679"/>
                </a:lnTo>
                <a:lnTo>
                  <a:pt x="445718" y="204447"/>
                </a:lnTo>
                <a:lnTo>
                  <a:pt x="372343" y="222387"/>
                </a:lnTo>
                <a:lnTo>
                  <a:pt x="322132" y="227688"/>
                </a:lnTo>
                <a:lnTo>
                  <a:pt x="267034" y="228579"/>
                </a:lnTo>
                <a:lnTo>
                  <a:pt x="210404" y="225404"/>
                </a:lnTo>
                <a:lnTo>
                  <a:pt x="155594" y="218504"/>
                </a:lnTo>
                <a:lnTo>
                  <a:pt x="105957" y="208223"/>
                </a:lnTo>
                <a:lnTo>
                  <a:pt x="64846" y="194905"/>
                </a:lnTo>
                <a:lnTo>
                  <a:pt x="35614" y="178891"/>
                </a:lnTo>
                <a:close/>
              </a:path>
            </a:pathLst>
          </a:custGeom>
          <a:solidFill>
            <a:srgbClr val="000000"/>
          </a:solidFill>
        </p:spPr>
        <p:txBody>
          <a:bodyPr wrap="square" lIns="0" tIns="0" rIns="0" bIns="0" rtlCol="0"/>
          <a:lstStyle/>
          <a:p>
            <a:endParaRPr/>
          </a:p>
        </p:txBody>
      </p:sp>
      <p:sp>
        <p:nvSpPr>
          <p:cNvPr id="25" name="Rectangle 24"/>
          <p:cNvSpPr/>
          <p:nvPr/>
        </p:nvSpPr>
        <p:spPr>
          <a:xfrm>
            <a:off x="2590800" y="2438698"/>
            <a:ext cx="15011400" cy="7848302"/>
          </a:xfrm>
          <a:prstGeom prst="rect">
            <a:avLst/>
          </a:prstGeom>
        </p:spPr>
        <p:txBody>
          <a:bodyPr wrap="square">
            <a:spAutoFit/>
          </a:bodyPr>
          <a:lstStyle/>
          <a:p>
            <a:pPr lvl="2" eaLnBrk="0" fontAlgn="base" hangingPunct="0">
              <a:spcBef>
                <a:spcPct val="0"/>
              </a:spcBef>
              <a:spcAft>
                <a:spcPct val="0"/>
              </a:spcAft>
              <a:buFontTx/>
              <a:buChar char="❖"/>
              <a:tabLst>
                <a:tab pos="914400" algn="l"/>
              </a:tabLst>
            </a:pPr>
            <a:r>
              <a:rPr kumimoji="0" lang="en-US" altLang="en-US" sz="2800" b="1" i="0" u="none" strike="noStrike" cap="none" normalizeH="0" baseline="0" dirty="0" smtClean="0">
                <a:ln>
                  <a:noFill/>
                </a:ln>
                <a:solidFill>
                  <a:schemeClr val="accent6">
                    <a:lumMod val="50000"/>
                  </a:schemeClr>
                </a:solidFill>
                <a:effectLst/>
                <a:ea typeface="Times New Roman" panose="02020603050405020304" pitchFamily="18" charset="0"/>
                <a:cs typeface="Arial" panose="020B0604020202020204" pitchFamily="34" charset="0"/>
              </a:rPr>
              <a:t>Customer can Create an Account</a:t>
            </a:r>
            <a:r>
              <a:rPr kumimoji="0" lang="en-US" altLang="en-US" sz="2800" b="1" i="0" u="none" strike="noStrike" cap="none" normalizeH="0" baseline="0" dirty="0" smtClean="0">
                <a:ln>
                  <a:noFill/>
                </a:ln>
                <a:solidFill>
                  <a:schemeClr val="accent6">
                    <a:lumMod val="50000"/>
                  </a:schemeClr>
                </a:solidFill>
                <a:effectLst/>
                <a:ea typeface="Times New Roman" panose="02020603050405020304" pitchFamily="18" charset="0"/>
                <a:cs typeface="Arial" panose="020B0604020202020204" pitchFamily="34" charset="0"/>
              </a:rPr>
              <a:t>.</a:t>
            </a:r>
          </a:p>
          <a:p>
            <a:pPr lvl="2" eaLnBrk="0" fontAlgn="base" hangingPunct="0">
              <a:spcBef>
                <a:spcPct val="0"/>
              </a:spcBef>
              <a:spcAft>
                <a:spcPct val="0"/>
              </a:spcAft>
              <a:tabLst>
                <a:tab pos="914400" algn="l"/>
              </a:tabLst>
            </a:pPr>
            <a:endParaRPr kumimoji="0" lang="en-US" altLang="en-US" sz="2800" b="1" i="0" u="none" strike="noStrike" cap="none" normalizeH="0" baseline="0" dirty="0" smtClean="0">
              <a:ln>
                <a:noFill/>
              </a:ln>
              <a:solidFill>
                <a:schemeClr val="accent6">
                  <a:lumMod val="50000"/>
                </a:schemeClr>
              </a:solidFill>
              <a:effectLst/>
            </a:endParaRPr>
          </a:p>
          <a:p>
            <a:pPr lvl="2" eaLnBrk="0" fontAlgn="base" hangingPunct="0">
              <a:spcBef>
                <a:spcPct val="0"/>
              </a:spcBef>
              <a:spcAft>
                <a:spcPct val="0"/>
              </a:spcAft>
              <a:buFontTx/>
              <a:buChar char="❖"/>
              <a:tabLst>
                <a:tab pos="914400" algn="l"/>
              </a:tabLst>
            </a:pPr>
            <a:r>
              <a:rPr kumimoji="0" lang="en-US" altLang="en-US" sz="2800" b="1" i="0" u="none" strike="noStrike" cap="none" normalizeH="0" baseline="0" dirty="0" smtClean="0">
                <a:ln>
                  <a:noFill/>
                </a:ln>
                <a:solidFill>
                  <a:schemeClr val="accent6">
                    <a:lumMod val="50000"/>
                  </a:schemeClr>
                </a:solidFill>
                <a:effectLst/>
                <a:ea typeface="Times New Roman" panose="02020603050405020304" pitchFamily="18" charset="0"/>
                <a:cs typeface="Arial" panose="020B0604020202020204" pitchFamily="34" charset="0"/>
              </a:rPr>
              <a:t>Customer can give review</a:t>
            </a:r>
            <a:r>
              <a:rPr kumimoji="0" lang="en-US" altLang="en-US" sz="2800" b="1" i="0" u="none" strike="noStrike" cap="none" normalizeH="0" baseline="0" dirty="0" smtClean="0">
                <a:ln>
                  <a:noFill/>
                </a:ln>
                <a:solidFill>
                  <a:schemeClr val="accent6">
                    <a:lumMod val="50000"/>
                  </a:schemeClr>
                </a:solidFill>
                <a:effectLst/>
                <a:ea typeface="Times New Roman" panose="02020603050405020304" pitchFamily="18" charset="0"/>
                <a:cs typeface="Arial" panose="020B0604020202020204" pitchFamily="34" charset="0"/>
              </a:rPr>
              <a:t>.</a:t>
            </a:r>
          </a:p>
          <a:p>
            <a:pPr lvl="2" eaLnBrk="0" fontAlgn="base" hangingPunct="0">
              <a:spcBef>
                <a:spcPct val="0"/>
              </a:spcBef>
              <a:spcAft>
                <a:spcPct val="0"/>
              </a:spcAft>
              <a:tabLst>
                <a:tab pos="914400" algn="l"/>
              </a:tabLst>
            </a:pPr>
            <a:endParaRPr kumimoji="0" lang="en-US" altLang="en-US" sz="2800" b="1" i="0" u="none" strike="noStrike" cap="none" normalizeH="0" baseline="0" dirty="0" smtClean="0">
              <a:ln>
                <a:noFill/>
              </a:ln>
              <a:solidFill>
                <a:schemeClr val="accent6">
                  <a:lumMod val="50000"/>
                </a:schemeClr>
              </a:solidFill>
              <a:effectLst/>
            </a:endParaRPr>
          </a:p>
          <a:p>
            <a:pPr lvl="2" eaLnBrk="0" fontAlgn="base" hangingPunct="0">
              <a:spcBef>
                <a:spcPct val="0"/>
              </a:spcBef>
              <a:spcAft>
                <a:spcPct val="0"/>
              </a:spcAft>
              <a:buFontTx/>
              <a:buChar char="❖"/>
              <a:tabLst>
                <a:tab pos="914400" algn="l"/>
              </a:tabLst>
            </a:pPr>
            <a:r>
              <a:rPr kumimoji="0" lang="en-US" altLang="en-US" sz="2800" b="1" i="0" u="none" strike="noStrike" cap="none" normalizeH="0" baseline="0" dirty="0" smtClean="0">
                <a:ln>
                  <a:noFill/>
                </a:ln>
                <a:solidFill>
                  <a:schemeClr val="accent6">
                    <a:lumMod val="50000"/>
                  </a:schemeClr>
                </a:solidFill>
                <a:effectLst/>
                <a:ea typeface="Times New Roman" panose="02020603050405020304" pitchFamily="18" charset="0"/>
                <a:cs typeface="Arial" panose="020B0604020202020204" pitchFamily="34" charset="0"/>
              </a:rPr>
              <a:t>Customer can ask for any information regarding to his </a:t>
            </a:r>
            <a:r>
              <a:rPr kumimoji="0" lang="en-US" altLang="en-US" sz="2800" b="1" i="0" u="none" strike="noStrike" cap="none" normalizeH="0" baseline="0" dirty="0" smtClean="0">
                <a:ln>
                  <a:noFill/>
                </a:ln>
                <a:solidFill>
                  <a:schemeClr val="accent6">
                    <a:lumMod val="50000"/>
                  </a:schemeClr>
                </a:solidFill>
                <a:effectLst/>
                <a:ea typeface="Times New Roman" panose="02020603050405020304" pitchFamily="18" charset="0"/>
                <a:cs typeface="Arial" panose="020B0604020202020204" pitchFamily="34" charset="0"/>
              </a:rPr>
              <a:t>farming.</a:t>
            </a:r>
          </a:p>
          <a:p>
            <a:pPr lvl="2" eaLnBrk="0" fontAlgn="base" hangingPunct="0">
              <a:spcBef>
                <a:spcPct val="0"/>
              </a:spcBef>
              <a:spcAft>
                <a:spcPct val="0"/>
              </a:spcAft>
              <a:tabLst>
                <a:tab pos="914400" algn="l"/>
              </a:tabLst>
            </a:pPr>
            <a:endParaRPr kumimoji="0" lang="en-US" altLang="en-US" sz="2800" b="1" i="0" u="none" strike="noStrike" cap="none" normalizeH="0" baseline="0" dirty="0" smtClean="0">
              <a:ln>
                <a:noFill/>
              </a:ln>
              <a:solidFill>
                <a:schemeClr val="accent6">
                  <a:lumMod val="50000"/>
                </a:schemeClr>
              </a:solidFill>
              <a:effectLst/>
            </a:endParaRPr>
          </a:p>
          <a:p>
            <a:pPr lvl="2" eaLnBrk="0" fontAlgn="base" hangingPunct="0">
              <a:spcBef>
                <a:spcPct val="0"/>
              </a:spcBef>
              <a:spcAft>
                <a:spcPct val="0"/>
              </a:spcAft>
              <a:buFontTx/>
              <a:buChar char="❖"/>
              <a:tabLst>
                <a:tab pos="914400" algn="l"/>
              </a:tabLst>
            </a:pPr>
            <a:r>
              <a:rPr kumimoji="0" lang="en-US" altLang="en-US" sz="2800" b="1" i="0" u="none" strike="noStrike" cap="none" normalizeH="0" baseline="0" dirty="0" smtClean="0">
                <a:ln>
                  <a:noFill/>
                </a:ln>
                <a:solidFill>
                  <a:schemeClr val="accent6">
                    <a:lumMod val="50000"/>
                  </a:schemeClr>
                </a:solidFill>
                <a:effectLst/>
                <a:ea typeface="Times New Roman" panose="02020603050405020304" pitchFamily="18" charset="0"/>
                <a:cs typeface="Arial" panose="020B0604020202020204" pitchFamily="34" charset="0"/>
              </a:rPr>
              <a:t>Customer can view weather information</a:t>
            </a:r>
            <a:r>
              <a:rPr kumimoji="0" lang="en-US" altLang="en-US" sz="2800" b="1" i="0" u="none" strike="noStrike" cap="none" normalizeH="0" baseline="0" dirty="0" smtClean="0">
                <a:ln>
                  <a:noFill/>
                </a:ln>
                <a:solidFill>
                  <a:schemeClr val="accent6">
                    <a:lumMod val="50000"/>
                  </a:schemeClr>
                </a:solidFill>
                <a:effectLst/>
                <a:ea typeface="Times New Roman" panose="02020603050405020304" pitchFamily="18" charset="0"/>
                <a:cs typeface="Arial" panose="020B0604020202020204" pitchFamily="34" charset="0"/>
              </a:rPr>
              <a:t>.</a:t>
            </a:r>
          </a:p>
          <a:p>
            <a:pPr lvl="2" eaLnBrk="0" fontAlgn="base" hangingPunct="0">
              <a:spcBef>
                <a:spcPct val="0"/>
              </a:spcBef>
              <a:spcAft>
                <a:spcPct val="0"/>
              </a:spcAft>
              <a:buFontTx/>
              <a:buChar char="❖"/>
              <a:tabLst>
                <a:tab pos="914400" algn="l"/>
              </a:tabLst>
            </a:pPr>
            <a:endParaRPr kumimoji="0" lang="en-US" altLang="en-US" sz="2800" b="1" i="0" u="none" strike="noStrike" cap="none" normalizeH="0" baseline="0" dirty="0" smtClean="0">
              <a:ln>
                <a:noFill/>
              </a:ln>
              <a:solidFill>
                <a:schemeClr val="accent6">
                  <a:lumMod val="50000"/>
                </a:schemeClr>
              </a:solidFill>
              <a:effectLst/>
            </a:endParaRPr>
          </a:p>
          <a:p>
            <a:pPr lvl="2" eaLnBrk="0" fontAlgn="base" hangingPunct="0">
              <a:spcBef>
                <a:spcPct val="0"/>
              </a:spcBef>
              <a:spcAft>
                <a:spcPct val="0"/>
              </a:spcAft>
              <a:buFontTx/>
              <a:buChar char="❖"/>
              <a:tabLst>
                <a:tab pos="914400" algn="l"/>
              </a:tabLst>
            </a:pPr>
            <a:r>
              <a:rPr kumimoji="0" lang="en-US" altLang="en-US" sz="2800" b="1" i="0" u="none" strike="noStrike" cap="none" normalizeH="0" baseline="0" dirty="0" smtClean="0">
                <a:ln>
                  <a:noFill/>
                </a:ln>
                <a:solidFill>
                  <a:schemeClr val="accent6">
                    <a:lumMod val="50000"/>
                  </a:schemeClr>
                </a:solidFill>
                <a:effectLst/>
                <a:ea typeface="Times New Roman" panose="02020603050405020304" pitchFamily="18" charset="0"/>
                <a:cs typeface="Arial" panose="020B0604020202020204" pitchFamily="34" charset="0"/>
              </a:rPr>
              <a:t>Customer/users can interact with other customers/users through social</a:t>
            </a:r>
          </a:p>
          <a:p>
            <a:pPr lvl="2" eaLnBrk="0" fontAlgn="base" hangingPunct="0">
              <a:spcBef>
                <a:spcPct val="0"/>
              </a:spcBef>
              <a:spcAft>
                <a:spcPct val="0"/>
              </a:spcAft>
              <a:tabLst>
                <a:tab pos="914400" algn="l"/>
              </a:tabLst>
            </a:pPr>
            <a:r>
              <a:rPr lang="en-US" altLang="en-US" sz="2800" b="1" dirty="0" smtClean="0">
                <a:solidFill>
                  <a:schemeClr val="accent6">
                    <a:lumMod val="50000"/>
                  </a:schemeClr>
                </a:solidFill>
                <a:ea typeface="Times New Roman" panose="02020603050405020304" pitchFamily="18" charset="0"/>
                <a:cs typeface="Arial" panose="020B0604020202020204" pitchFamily="34" charset="0"/>
              </a:rPr>
              <a:t>    </a:t>
            </a:r>
            <a:r>
              <a:rPr kumimoji="0" lang="en-US" altLang="en-US" sz="2800" b="1" i="0" u="none" strike="noStrike" cap="none" normalizeH="0" baseline="0" dirty="0" smtClean="0">
                <a:ln>
                  <a:noFill/>
                </a:ln>
                <a:solidFill>
                  <a:schemeClr val="accent6">
                    <a:lumMod val="50000"/>
                  </a:schemeClr>
                </a:solidFill>
                <a:effectLst/>
                <a:ea typeface="Times New Roman" panose="02020603050405020304" pitchFamily="18" charset="0"/>
                <a:cs typeface="Arial" panose="020B0604020202020204" pitchFamily="34" charset="0"/>
              </a:rPr>
              <a:t> media features</a:t>
            </a:r>
            <a:r>
              <a:rPr kumimoji="0" lang="en-US" altLang="en-US" sz="2800" b="1" i="0" u="none" strike="noStrike" cap="none" normalizeH="0" baseline="0" dirty="0" smtClean="0">
                <a:ln>
                  <a:noFill/>
                </a:ln>
                <a:solidFill>
                  <a:schemeClr val="accent6">
                    <a:lumMod val="50000"/>
                  </a:schemeClr>
                </a:solidFill>
                <a:effectLst/>
                <a:ea typeface="Times New Roman" panose="02020603050405020304" pitchFamily="18" charset="0"/>
                <a:cs typeface="Arial" panose="020B0604020202020204" pitchFamily="34" charset="0"/>
              </a:rPr>
              <a:t>.</a:t>
            </a:r>
          </a:p>
          <a:p>
            <a:pPr lvl="2" eaLnBrk="0" fontAlgn="base" hangingPunct="0">
              <a:spcBef>
                <a:spcPct val="0"/>
              </a:spcBef>
              <a:spcAft>
                <a:spcPct val="0"/>
              </a:spcAft>
              <a:tabLst>
                <a:tab pos="914400" algn="l"/>
              </a:tabLst>
            </a:pPr>
            <a:endParaRPr kumimoji="0" lang="en-US" altLang="en-US" sz="2800" b="1" i="0" u="none" strike="noStrike" cap="none" normalizeH="0" baseline="0" dirty="0" smtClean="0">
              <a:ln>
                <a:noFill/>
              </a:ln>
              <a:solidFill>
                <a:schemeClr val="accent6">
                  <a:lumMod val="50000"/>
                </a:schemeClr>
              </a:solidFill>
              <a:effectLst/>
            </a:endParaRPr>
          </a:p>
          <a:p>
            <a:pPr lvl="2" eaLnBrk="0" fontAlgn="base" hangingPunct="0">
              <a:spcBef>
                <a:spcPct val="0"/>
              </a:spcBef>
              <a:spcAft>
                <a:spcPct val="0"/>
              </a:spcAft>
              <a:buFontTx/>
              <a:buChar char="❖"/>
              <a:tabLst>
                <a:tab pos="914400" algn="l"/>
              </a:tabLst>
            </a:pPr>
            <a:r>
              <a:rPr kumimoji="0" lang="en-US" altLang="en-US" sz="2800" b="1" i="0" u="none" strike="noStrike" cap="none" normalizeH="0" baseline="0" dirty="0" smtClean="0">
                <a:ln>
                  <a:noFill/>
                </a:ln>
                <a:solidFill>
                  <a:schemeClr val="accent6">
                    <a:lumMod val="50000"/>
                  </a:schemeClr>
                </a:solidFill>
                <a:effectLst/>
                <a:ea typeface="Times New Roman" panose="02020603050405020304" pitchFamily="18" charset="0"/>
                <a:cs typeface="Arial" panose="020B0604020202020204" pitchFamily="34" charset="0"/>
              </a:rPr>
              <a:t>Customers/users can get new notifications</a:t>
            </a:r>
            <a:r>
              <a:rPr kumimoji="0" lang="en-US" altLang="en-US" sz="2800" b="1" i="0" u="none" strike="noStrike" cap="none" normalizeH="0" baseline="0" dirty="0" smtClean="0">
                <a:ln>
                  <a:noFill/>
                </a:ln>
                <a:solidFill>
                  <a:schemeClr val="accent6">
                    <a:lumMod val="50000"/>
                  </a:schemeClr>
                </a:solidFill>
                <a:effectLst/>
                <a:ea typeface="Times New Roman" panose="02020603050405020304" pitchFamily="18" charset="0"/>
                <a:cs typeface="Arial" panose="020B0604020202020204" pitchFamily="34" charset="0"/>
              </a:rPr>
              <a:t>.</a:t>
            </a:r>
          </a:p>
          <a:p>
            <a:pPr lvl="2" eaLnBrk="0" fontAlgn="base" hangingPunct="0">
              <a:spcBef>
                <a:spcPct val="0"/>
              </a:spcBef>
              <a:spcAft>
                <a:spcPct val="0"/>
              </a:spcAft>
              <a:buFontTx/>
              <a:buChar char="❖"/>
              <a:tabLst>
                <a:tab pos="914400" algn="l"/>
              </a:tabLst>
            </a:pPr>
            <a:endParaRPr kumimoji="0" lang="en-US" altLang="en-US" sz="2800" b="1" i="0" u="none" strike="noStrike" cap="none" normalizeH="0" baseline="0" dirty="0" smtClean="0">
              <a:ln>
                <a:noFill/>
              </a:ln>
              <a:solidFill>
                <a:schemeClr val="accent6">
                  <a:lumMod val="50000"/>
                </a:schemeClr>
              </a:solidFill>
              <a:effectLst/>
            </a:endParaRPr>
          </a:p>
          <a:p>
            <a:pPr lvl="2" eaLnBrk="0" fontAlgn="base" hangingPunct="0">
              <a:spcBef>
                <a:spcPct val="0"/>
              </a:spcBef>
              <a:spcAft>
                <a:spcPct val="0"/>
              </a:spcAft>
              <a:buFontTx/>
              <a:buChar char="❖"/>
              <a:tabLst>
                <a:tab pos="914400" algn="l"/>
              </a:tabLst>
            </a:pPr>
            <a:r>
              <a:rPr kumimoji="0" lang="en-US" altLang="en-US" sz="2800" b="1" i="0" u="none" strike="noStrike" cap="none" normalizeH="0" baseline="0" dirty="0" smtClean="0">
                <a:ln>
                  <a:noFill/>
                </a:ln>
                <a:solidFill>
                  <a:schemeClr val="accent6">
                    <a:lumMod val="50000"/>
                  </a:schemeClr>
                </a:solidFill>
                <a:effectLst/>
                <a:ea typeface="Times New Roman" panose="02020603050405020304" pitchFamily="18" charset="0"/>
                <a:cs typeface="Arial" panose="020B0604020202020204" pitchFamily="34" charset="0"/>
              </a:rPr>
              <a:t>Customer/users can see the any type of crop </a:t>
            </a:r>
            <a:r>
              <a:rPr kumimoji="0" lang="en-US" altLang="en-US" sz="2800" b="1" i="0" u="none" strike="noStrike" cap="none" normalizeH="0" baseline="0" dirty="0" smtClean="0">
                <a:ln>
                  <a:noFill/>
                </a:ln>
                <a:solidFill>
                  <a:schemeClr val="accent6">
                    <a:lumMod val="50000"/>
                  </a:schemeClr>
                </a:solidFill>
                <a:effectLst/>
                <a:ea typeface="Times New Roman" panose="02020603050405020304" pitchFamily="18" charset="0"/>
                <a:cs typeface="Arial" panose="020B0604020202020204" pitchFamily="34" charset="0"/>
              </a:rPr>
              <a:t>information.</a:t>
            </a:r>
          </a:p>
          <a:p>
            <a:pPr lvl="2" eaLnBrk="0" fontAlgn="base" hangingPunct="0">
              <a:spcBef>
                <a:spcPct val="0"/>
              </a:spcBef>
              <a:spcAft>
                <a:spcPct val="0"/>
              </a:spcAft>
              <a:buFontTx/>
              <a:buChar char="❖"/>
              <a:tabLst>
                <a:tab pos="914400" algn="l"/>
              </a:tabLst>
            </a:pPr>
            <a:endParaRPr kumimoji="0" lang="en-US" altLang="en-US" sz="2800" b="1" i="0" u="none" strike="noStrike" cap="none" normalizeH="0" baseline="0" dirty="0" smtClean="0">
              <a:ln>
                <a:noFill/>
              </a:ln>
              <a:solidFill>
                <a:schemeClr val="accent6">
                  <a:lumMod val="50000"/>
                </a:schemeClr>
              </a:solidFill>
              <a:effectLst/>
            </a:endParaRPr>
          </a:p>
          <a:p>
            <a:pPr lvl="2" eaLnBrk="0" fontAlgn="base" hangingPunct="0">
              <a:spcBef>
                <a:spcPct val="0"/>
              </a:spcBef>
              <a:spcAft>
                <a:spcPct val="0"/>
              </a:spcAft>
              <a:buFontTx/>
              <a:buChar char="❖"/>
              <a:tabLst>
                <a:tab pos="914400" algn="l"/>
              </a:tabLst>
            </a:pPr>
            <a:r>
              <a:rPr kumimoji="0" lang="en-US" altLang="en-US" sz="2800" b="1" i="0" u="none" strike="noStrike" cap="none" normalizeH="0" baseline="0" dirty="0" smtClean="0">
                <a:ln>
                  <a:noFill/>
                </a:ln>
                <a:solidFill>
                  <a:schemeClr val="accent6">
                    <a:lumMod val="50000"/>
                  </a:schemeClr>
                </a:solidFill>
                <a:effectLst/>
                <a:ea typeface="Times New Roman" panose="02020603050405020304" pitchFamily="18" charset="0"/>
                <a:cs typeface="Arial" panose="020B0604020202020204" pitchFamily="34" charset="0"/>
              </a:rPr>
              <a:t>Customer/users can interact easy way through multi-language </a:t>
            </a:r>
            <a:r>
              <a:rPr kumimoji="0" lang="en-US" altLang="en-US" sz="2800" b="1" i="0" u="none" strike="noStrike" cap="none" normalizeH="0" baseline="0" dirty="0" smtClean="0">
                <a:ln>
                  <a:noFill/>
                </a:ln>
                <a:solidFill>
                  <a:schemeClr val="accent6">
                    <a:lumMod val="50000"/>
                  </a:schemeClr>
                </a:solidFill>
                <a:effectLst/>
                <a:ea typeface="Times New Roman" panose="02020603050405020304" pitchFamily="18" charset="0"/>
                <a:cs typeface="Arial" panose="020B0604020202020204" pitchFamily="34" charset="0"/>
              </a:rPr>
              <a:t>interface.</a:t>
            </a:r>
          </a:p>
          <a:p>
            <a:pPr lvl="2" eaLnBrk="0" fontAlgn="base" hangingPunct="0">
              <a:spcBef>
                <a:spcPct val="0"/>
              </a:spcBef>
              <a:spcAft>
                <a:spcPct val="0"/>
              </a:spcAft>
              <a:buFontTx/>
              <a:buChar char="❖"/>
              <a:tabLst>
                <a:tab pos="914400" algn="l"/>
              </a:tabLst>
            </a:pPr>
            <a:endParaRPr kumimoji="0" lang="en-US" altLang="en-US" sz="2800" b="1" i="0" u="none" strike="noStrike" cap="none" normalizeH="0" baseline="0" dirty="0" smtClean="0">
              <a:ln>
                <a:noFill/>
              </a:ln>
              <a:solidFill>
                <a:schemeClr val="accent6">
                  <a:lumMod val="50000"/>
                </a:schemeClr>
              </a:solidFill>
              <a:effectLst/>
            </a:endParaRPr>
          </a:p>
          <a:p>
            <a:pPr lvl="2" eaLnBrk="0" fontAlgn="base" hangingPunct="0">
              <a:spcBef>
                <a:spcPct val="0"/>
              </a:spcBef>
              <a:spcAft>
                <a:spcPct val="0"/>
              </a:spcAft>
              <a:buFontTx/>
              <a:buChar char="❖"/>
              <a:tabLst>
                <a:tab pos="914400" algn="l"/>
              </a:tabLst>
            </a:pPr>
            <a:r>
              <a:rPr kumimoji="0" lang="en-US" altLang="en-US" sz="2800" b="1" i="0" u="none" strike="noStrike" cap="none" normalizeH="0" baseline="0" dirty="0" smtClean="0">
                <a:ln>
                  <a:noFill/>
                </a:ln>
                <a:solidFill>
                  <a:schemeClr val="accent6">
                    <a:lumMod val="50000"/>
                  </a:schemeClr>
                </a:solidFill>
                <a:effectLst/>
                <a:ea typeface="Times New Roman" panose="02020603050405020304" pitchFamily="18" charset="0"/>
                <a:cs typeface="Arial" panose="020B0604020202020204" pitchFamily="34" charset="0"/>
              </a:rPr>
              <a:t>Customer/users </a:t>
            </a:r>
            <a:r>
              <a:rPr kumimoji="0" lang="en-US" altLang="en-US" sz="2800" b="1" i="0" u="none" strike="noStrike" cap="none" normalizeH="0" baseline="0" dirty="0" smtClean="0">
                <a:ln>
                  <a:noFill/>
                </a:ln>
                <a:solidFill>
                  <a:schemeClr val="accent6">
                    <a:lumMod val="50000"/>
                  </a:schemeClr>
                </a:solidFill>
                <a:effectLst/>
                <a:ea typeface="Times New Roman" panose="02020603050405020304" pitchFamily="18" charset="0"/>
                <a:cs typeface="Arial" panose="020B0604020202020204" pitchFamily="34" charset="0"/>
              </a:rPr>
              <a:t>can payment in different</a:t>
            </a:r>
            <a:endParaRPr kumimoji="0" lang="en-US" altLang="en-US" sz="2800" b="1" i="0" u="none" strike="noStrike" cap="none" normalizeH="0" baseline="0" dirty="0">
              <a:ln>
                <a:noFill/>
              </a:ln>
              <a:solidFill>
                <a:schemeClr val="accent6">
                  <a:lumMod val="50000"/>
                </a:schemeClr>
              </a:solidFill>
              <a:effectLst/>
            </a:endParaRPr>
          </a:p>
        </p:txBody>
      </p:sp>
    </p:spTree>
    <p:extLst>
      <p:ext uri="{BB962C8B-B14F-4D97-AF65-F5344CB8AC3E}">
        <p14:creationId xmlns:p14="http://schemas.microsoft.com/office/powerpoint/2010/main" val="3938427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14461" y="3262759"/>
            <a:ext cx="16671925" cy="6510020"/>
            <a:chOff x="514461" y="3262759"/>
            <a:chExt cx="16671925" cy="6510020"/>
          </a:xfrm>
        </p:grpSpPr>
        <p:sp>
          <p:nvSpPr>
            <p:cNvPr id="3" name="object 3"/>
            <p:cNvSpPr/>
            <p:nvPr/>
          </p:nvSpPr>
          <p:spPr>
            <a:xfrm>
              <a:off x="514461" y="3262759"/>
              <a:ext cx="15928975" cy="6510020"/>
            </a:xfrm>
            <a:custGeom>
              <a:avLst/>
              <a:gdLst/>
              <a:ahLst/>
              <a:cxnLst/>
              <a:rect l="l" t="t" r="r" b="b"/>
              <a:pathLst>
                <a:path w="15928975" h="6510020">
                  <a:moveTo>
                    <a:pt x="15928776" y="6509742"/>
                  </a:moveTo>
                  <a:lnTo>
                    <a:pt x="0" y="6509742"/>
                  </a:lnTo>
                  <a:lnTo>
                    <a:pt x="0" y="0"/>
                  </a:lnTo>
                  <a:lnTo>
                    <a:pt x="15928776" y="0"/>
                  </a:lnTo>
                  <a:lnTo>
                    <a:pt x="15928776" y="6509742"/>
                  </a:lnTo>
                  <a:close/>
                </a:path>
              </a:pathLst>
            </a:custGeom>
            <a:solidFill>
              <a:srgbClr val="A5583C"/>
            </a:solidFill>
          </p:spPr>
          <p:txBody>
            <a:bodyPr wrap="square" lIns="0" tIns="0" rIns="0" bIns="0" rtlCol="0"/>
            <a:lstStyle/>
            <a:p>
              <a:endParaRPr/>
            </a:p>
          </p:txBody>
        </p:sp>
        <p:sp>
          <p:nvSpPr>
            <p:cNvPr id="4" name="object 4"/>
            <p:cNvSpPr/>
            <p:nvPr/>
          </p:nvSpPr>
          <p:spPr>
            <a:xfrm>
              <a:off x="15948933" y="8654491"/>
              <a:ext cx="1237615" cy="798195"/>
            </a:xfrm>
            <a:custGeom>
              <a:avLst/>
              <a:gdLst/>
              <a:ahLst/>
              <a:cxnLst/>
              <a:rect l="l" t="t" r="r" b="b"/>
              <a:pathLst>
                <a:path w="1237615" h="798195">
                  <a:moveTo>
                    <a:pt x="3598" y="745929"/>
                  </a:moveTo>
                  <a:lnTo>
                    <a:pt x="23025" y="727957"/>
                  </a:lnTo>
                  <a:lnTo>
                    <a:pt x="28547" y="641532"/>
                  </a:lnTo>
                  <a:lnTo>
                    <a:pt x="30895" y="597837"/>
                  </a:lnTo>
                  <a:lnTo>
                    <a:pt x="34160" y="555024"/>
                  </a:lnTo>
                  <a:lnTo>
                    <a:pt x="30961" y="552792"/>
                  </a:lnTo>
                  <a:lnTo>
                    <a:pt x="24935" y="554907"/>
                  </a:lnTo>
                  <a:lnTo>
                    <a:pt x="15111" y="563995"/>
                  </a:lnTo>
                  <a:lnTo>
                    <a:pt x="11257" y="612545"/>
                  </a:lnTo>
                  <a:lnTo>
                    <a:pt x="8683" y="663370"/>
                  </a:lnTo>
                  <a:lnTo>
                    <a:pt x="5263" y="713247"/>
                  </a:lnTo>
                  <a:lnTo>
                    <a:pt x="3598" y="745929"/>
                  </a:lnTo>
                  <a:close/>
                </a:path>
                <a:path w="1237615" h="798195">
                  <a:moveTo>
                    <a:pt x="1214353" y="70459"/>
                  </a:moveTo>
                  <a:lnTo>
                    <a:pt x="1210910" y="68453"/>
                  </a:lnTo>
                  <a:lnTo>
                    <a:pt x="1195571" y="60153"/>
                  </a:lnTo>
                  <a:lnTo>
                    <a:pt x="1179997" y="52069"/>
                  </a:lnTo>
                  <a:lnTo>
                    <a:pt x="1163270" y="43322"/>
                  </a:lnTo>
                  <a:lnTo>
                    <a:pt x="1102839" y="19643"/>
                  </a:lnTo>
                  <a:lnTo>
                    <a:pt x="1057298" y="8140"/>
                  </a:lnTo>
                  <a:lnTo>
                    <a:pt x="1011582" y="1991"/>
                  </a:lnTo>
                  <a:lnTo>
                    <a:pt x="965111" y="0"/>
                  </a:lnTo>
                  <a:lnTo>
                    <a:pt x="917306" y="972"/>
                  </a:lnTo>
                  <a:lnTo>
                    <a:pt x="867156" y="5844"/>
                  </a:lnTo>
                  <a:lnTo>
                    <a:pt x="816986" y="14196"/>
                  </a:lnTo>
                  <a:lnTo>
                    <a:pt x="767910" y="26726"/>
                  </a:lnTo>
                  <a:lnTo>
                    <a:pt x="720177" y="43203"/>
                  </a:lnTo>
                  <a:lnTo>
                    <a:pt x="673176" y="62463"/>
                  </a:lnTo>
                  <a:lnTo>
                    <a:pt x="628021" y="85206"/>
                  </a:lnTo>
                  <a:lnTo>
                    <a:pt x="582981" y="114764"/>
                  </a:lnTo>
                  <a:lnTo>
                    <a:pt x="543412" y="151370"/>
                  </a:lnTo>
                  <a:lnTo>
                    <a:pt x="509163" y="193436"/>
                  </a:lnTo>
                  <a:lnTo>
                    <a:pt x="506520" y="197612"/>
                  </a:lnTo>
                  <a:lnTo>
                    <a:pt x="595803" y="115013"/>
                  </a:lnTo>
                  <a:lnTo>
                    <a:pt x="624532" y="95355"/>
                  </a:lnTo>
                  <a:lnTo>
                    <a:pt x="687793" y="64512"/>
                  </a:lnTo>
                  <a:lnTo>
                    <a:pt x="770416" y="34788"/>
                  </a:lnTo>
                  <a:lnTo>
                    <a:pt x="822596" y="22847"/>
                  </a:lnTo>
                  <a:lnTo>
                    <a:pt x="875665" y="15274"/>
                  </a:lnTo>
                  <a:lnTo>
                    <a:pt x="928608" y="11278"/>
                  </a:lnTo>
                  <a:lnTo>
                    <a:pt x="982135" y="11932"/>
                  </a:lnTo>
                  <a:lnTo>
                    <a:pt x="1027079" y="17066"/>
                  </a:lnTo>
                  <a:lnTo>
                    <a:pt x="1070441" y="27124"/>
                  </a:lnTo>
                  <a:lnTo>
                    <a:pt x="1111807" y="40759"/>
                  </a:lnTo>
                  <a:lnTo>
                    <a:pt x="1152486" y="58489"/>
                  </a:lnTo>
                  <a:lnTo>
                    <a:pt x="1138238" y="71670"/>
                  </a:lnTo>
                  <a:lnTo>
                    <a:pt x="1176267" y="88392"/>
                  </a:lnTo>
                  <a:lnTo>
                    <a:pt x="1184592" y="92801"/>
                  </a:lnTo>
                  <a:lnTo>
                    <a:pt x="1198898" y="79566"/>
                  </a:lnTo>
                  <a:lnTo>
                    <a:pt x="1205281" y="77122"/>
                  </a:lnTo>
                  <a:lnTo>
                    <a:pt x="1214353" y="70459"/>
                  </a:lnTo>
                  <a:close/>
                </a:path>
                <a:path w="1237615" h="798195">
                  <a:moveTo>
                    <a:pt x="490658" y="222667"/>
                  </a:moveTo>
                  <a:lnTo>
                    <a:pt x="528249" y="187890"/>
                  </a:lnTo>
                  <a:lnTo>
                    <a:pt x="559306" y="148777"/>
                  </a:lnTo>
                  <a:lnTo>
                    <a:pt x="506520" y="197612"/>
                  </a:lnTo>
                  <a:lnTo>
                    <a:pt x="490658" y="222667"/>
                  </a:lnTo>
                  <a:close/>
                </a:path>
                <a:path w="1237615" h="798195">
                  <a:moveTo>
                    <a:pt x="1138238" y="71670"/>
                  </a:moveTo>
                  <a:lnTo>
                    <a:pt x="1106738" y="41988"/>
                  </a:lnTo>
                  <a:lnTo>
                    <a:pt x="1061139" y="30540"/>
                  </a:lnTo>
                  <a:lnTo>
                    <a:pt x="1014108" y="22145"/>
                  </a:lnTo>
                  <a:lnTo>
                    <a:pt x="966655" y="17603"/>
                  </a:lnTo>
                  <a:lnTo>
                    <a:pt x="919786" y="17709"/>
                  </a:lnTo>
                  <a:lnTo>
                    <a:pt x="872786" y="21398"/>
                  </a:lnTo>
                  <a:lnTo>
                    <a:pt x="826662" y="29466"/>
                  </a:lnTo>
                  <a:lnTo>
                    <a:pt x="779835" y="39915"/>
                  </a:lnTo>
                  <a:lnTo>
                    <a:pt x="735037" y="55407"/>
                  </a:lnTo>
                  <a:lnTo>
                    <a:pt x="689828" y="73010"/>
                  </a:lnTo>
                  <a:lnTo>
                    <a:pt x="646940" y="95387"/>
                  </a:lnTo>
                  <a:lnTo>
                    <a:pt x="584440" y="135906"/>
                  </a:lnTo>
                  <a:lnTo>
                    <a:pt x="555598" y="160858"/>
                  </a:lnTo>
                  <a:lnTo>
                    <a:pt x="528249" y="187890"/>
                  </a:lnTo>
                  <a:lnTo>
                    <a:pt x="490658" y="222667"/>
                  </a:lnTo>
                  <a:lnTo>
                    <a:pt x="480084" y="239370"/>
                  </a:lnTo>
                  <a:lnTo>
                    <a:pt x="474743" y="249501"/>
                  </a:lnTo>
                  <a:lnTo>
                    <a:pt x="561324" y="169402"/>
                  </a:lnTo>
                  <a:lnTo>
                    <a:pt x="599098" y="136186"/>
                  </a:lnTo>
                  <a:lnTo>
                    <a:pt x="640613" y="108160"/>
                  </a:lnTo>
                  <a:lnTo>
                    <a:pt x="685111" y="84295"/>
                  </a:lnTo>
                  <a:lnTo>
                    <a:pt x="731836" y="63559"/>
                  </a:lnTo>
                  <a:lnTo>
                    <a:pt x="782216" y="48093"/>
                  </a:lnTo>
                  <a:lnTo>
                    <a:pt x="832663" y="36025"/>
                  </a:lnTo>
                  <a:lnTo>
                    <a:pt x="884609" y="29491"/>
                  </a:lnTo>
                  <a:lnTo>
                    <a:pt x="936898" y="27831"/>
                  </a:lnTo>
                  <a:lnTo>
                    <a:pt x="989235" y="31315"/>
                  </a:lnTo>
                  <a:lnTo>
                    <a:pt x="1038260" y="39595"/>
                  </a:lnTo>
                  <a:lnTo>
                    <a:pt x="1085137" y="51590"/>
                  </a:lnTo>
                  <a:lnTo>
                    <a:pt x="1131900" y="68883"/>
                  </a:lnTo>
                  <a:lnTo>
                    <a:pt x="1138238" y="71670"/>
                  </a:lnTo>
                  <a:close/>
                </a:path>
                <a:path w="1237615" h="798195">
                  <a:moveTo>
                    <a:pt x="428640" y="333677"/>
                  </a:moveTo>
                  <a:lnTo>
                    <a:pt x="441694" y="321599"/>
                  </a:lnTo>
                  <a:lnTo>
                    <a:pt x="429725" y="324022"/>
                  </a:lnTo>
                  <a:lnTo>
                    <a:pt x="419248" y="328524"/>
                  </a:lnTo>
                  <a:lnTo>
                    <a:pt x="407673" y="332312"/>
                  </a:lnTo>
                  <a:lnTo>
                    <a:pt x="350353" y="362849"/>
                  </a:lnTo>
                  <a:lnTo>
                    <a:pt x="308308" y="394826"/>
                  </a:lnTo>
                  <a:lnTo>
                    <a:pt x="268428" y="429991"/>
                  </a:lnTo>
                  <a:lnTo>
                    <a:pt x="231146" y="467942"/>
                  </a:lnTo>
                  <a:lnTo>
                    <a:pt x="196033" y="507347"/>
                  </a:lnTo>
                  <a:lnTo>
                    <a:pt x="189840" y="514806"/>
                  </a:lnTo>
                  <a:lnTo>
                    <a:pt x="306448" y="406928"/>
                  </a:lnTo>
                  <a:lnTo>
                    <a:pt x="335951" y="383093"/>
                  </a:lnTo>
                  <a:lnTo>
                    <a:pt x="366700" y="361567"/>
                  </a:lnTo>
                  <a:lnTo>
                    <a:pt x="400103" y="344506"/>
                  </a:lnTo>
                  <a:lnTo>
                    <a:pt x="428640" y="333677"/>
                  </a:lnTo>
                  <a:close/>
                </a:path>
                <a:path w="1237615" h="798195">
                  <a:moveTo>
                    <a:pt x="778457" y="615593"/>
                  </a:moveTo>
                  <a:lnTo>
                    <a:pt x="809572" y="579886"/>
                  </a:lnTo>
                  <a:lnTo>
                    <a:pt x="821976" y="533808"/>
                  </a:lnTo>
                  <a:lnTo>
                    <a:pt x="822765" y="531348"/>
                  </a:lnTo>
                  <a:lnTo>
                    <a:pt x="822537" y="528099"/>
                  </a:lnTo>
                  <a:lnTo>
                    <a:pt x="822241" y="524913"/>
                  </a:lnTo>
                  <a:lnTo>
                    <a:pt x="821736" y="521920"/>
                  </a:lnTo>
                  <a:lnTo>
                    <a:pt x="822056" y="519894"/>
                  </a:lnTo>
                  <a:lnTo>
                    <a:pt x="806749" y="468309"/>
                  </a:lnTo>
                  <a:lnTo>
                    <a:pt x="779055" y="426456"/>
                  </a:lnTo>
                  <a:lnTo>
                    <a:pt x="742094" y="391445"/>
                  </a:lnTo>
                  <a:lnTo>
                    <a:pt x="699587" y="363294"/>
                  </a:lnTo>
                  <a:lnTo>
                    <a:pt x="654393" y="341090"/>
                  </a:lnTo>
                  <a:lnTo>
                    <a:pt x="606732" y="324629"/>
                  </a:lnTo>
                  <a:lnTo>
                    <a:pt x="558109" y="314247"/>
                  </a:lnTo>
                  <a:lnTo>
                    <a:pt x="509165" y="311083"/>
                  </a:lnTo>
                  <a:lnTo>
                    <a:pt x="460537" y="316278"/>
                  </a:lnTo>
                  <a:lnTo>
                    <a:pt x="474207" y="288060"/>
                  </a:lnTo>
                  <a:lnTo>
                    <a:pt x="489586" y="259991"/>
                  </a:lnTo>
                  <a:lnTo>
                    <a:pt x="507318" y="233206"/>
                  </a:lnTo>
                  <a:lnTo>
                    <a:pt x="526320" y="206976"/>
                  </a:lnTo>
                  <a:lnTo>
                    <a:pt x="561324" y="169402"/>
                  </a:lnTo>
                  <a:lnTo>
                    <a:pt x="474743" y="249501"/>
                  </a:lnTo>
                  <a:lnTo>
                    <a:pt x="455161" y="286649"/>
                  </a:lnTo>
                  <a:lnTo>
                    <a:pt x="444351" y="312221"/>
                  </a:lnTo>
                  <a:lnTo>
                    <a:pt x="441694" y="321599"/>
                  </a:lnTo>
                  <a:lnTo>
                    <a:pt x="428640" y="333677"/>
                  </a:lnTo>
                  <a:lnTo>
                    <a:pt x="434981" y="331270"/>
                  </a:lnTo>
                  <a:lnTo>
                    <a:pt x="435666" y="330636"/>
                  </a:lnTo>
                  <a:lnTo>
                    <a:pt x="437195" y="330952"/>
                  </a:lnTo>
                  <a:lnTo>
                    <a:pt x="437874" y="330324"/>
                  </a:lnTo>
                  <a:lnTo>
                    <a:pt x="437042" y="334554"/>
                  </a:lnTo>
                  <a:lnTo>
                    <a:pt x="435370" y="337831"/>
                  </a:lnTo>
                  <a:lnTo>
                    <a:pt x="434594" y="342009"/>
                  </a:lnTo>
                  <a:lnTo>
                    <a:pt x="420156" y="355366"/>
                  </a:lnTo>
                  <a:lnTo>
                    <a:pt x="428990" y="352384"/>
                  </a:lnTo>
                  <a:lnTo>
                    <a:pt x="457371" y="326128"/>
                  </a:lnTo>
                  <a:lnTo>
                    <a:pt x="505220" y="321654"/>
                  </a:lnTo>
                  <a:lnTo>
                    <a:pt x="553985" y="326713"/>
                  </a:lnTo>
                  <a:lnTo>
                    <a:pt x="602143" y="339255"/>
                  </a:lnTo>
                  <a:lnTo>
                    <a:pt x="648172" y="357226"/>
                  </a:lnTo>
                  <a:lnTo>
                    <a:pt x="691414" y="379506"/>
                  </a:lnTo>
                  <a:lnTo>
                    <a:pt x="726756" y="403904"/>
                  </a:lnTo>
                  <a:lnTo>
                    <a:pt x="711538" y="417983"/>
                  </a:lnTo>
                  <a:lnTo>
                    <a:pt x="720474" y="423557"/>
                  </a:lnTo>
                  <a:lnTo>
                    <a:pt x="758600" y="454030"/>
                  </a:lnTo>
                  <a:lnTo>
                    <a:pt x="788711" y="490187"/>
                  </a:lnTo>
                  <a:lnTo>
                    <a:pt x="803508" y="531862"/>
                  </a:lnTo>
                  <a:lnTo>
                    <a:pt x="803007" y="532326"/>
                  </a:lnTo>
                  <a:lnTo>
                    <a:pt x="803547" y="533556"/>
                  </a:lnTo>
                  <a:lnTo>
                    <a:pt x="803252" y="533829"/>
                  </a:lnTo>
                  <a:lnTo>
                    <a:pt x="803517" y="540504"/>
                  </a:lnTo>
                  <a:lnTo>
                    <a:pt x="803446" y="547491"/>
                  </a:lnTo>
                  <a:lnTo>
                    <a:pt x="791135" y="583102"/>
                  </a:lnTo>
                  <a:lnTo>
                    <a:pt x="787097" y="590298"/>
                  </a:lnTo>
                  <a:lnTo>
                    <a:pt x="777337" y="602788"/>
                  </a:lnTo>
                  <a:lnTo>
                    <a:pt x="733430" y="643408"/>
                  </a:lnTo>
                  <a:lnTo>
                    <a:pt x="736533" y="642267"/>
                  </a:lnTo>
                  <a:lnTo>
                    <a:pt x="778457" y="615593"/>
                  </a:lnTo>
                  <a:close/>
                </a:path>
                <a:path w="1237615" h="798195">
                  <a:moveTo>
                    <a:pt x="420156" y="355366"/>
                  </a:moveTo>
                  <a:lnTo>
                    <a:pt x="434594" y="342009"/>
                  </a:lnTo>
                  <a:lnTo>
                    <a:pt x="423371" y="345471"/>
                  </a:lnTo>
                  <a:lnTo>
                    <a:pt x="411933" y="349132"/>
                  </a:lnTo>
                  <a:lnTo>
                    <a:pt x="367146" y="368075"/>
                  </a:lnTo>
                  <a:lnTo>
                    <a:pt x="325698" y="392579"/>
                  </a:lnTo>
                  <a:lnTo>
                    <a:pt x="189840" y="514806"/>
                  </a:lnTo>
                  <a:lnTo>
                    <a:pt x="166484" y="543334"/>
                  </a:lnTo>
                  <a:lnTo>
                    <a:pt x="273242" y="444568"/>
                  </a:lnTo>
                  <a:lnTo>
                    <a:pt x="309203" y="414760"/>
                  </a:lnTo>
                  <a:lnTo>
                    <a:pt x="347261" y="388201"/>
                  </a:lnTo>
                  <a:lnTo>
                    <a:pt x="387768" y="366298"/>
                  </a:lnTo>
                  <a:lnTo>
                    <a:pt x="420156" y="355366"/>
                  </a:lnTo>
                  <a:close/>
                </a:path>
                <a:path w="1237615" h="798195">
                  <a:moveTo>
                    <a:pt x="209068" y="699442"/>
                  </a:moveTo>
                  <a:lnTo>
                    <a:pt x="212866" y="695929"/>
                  </a:lnTo>
                  <a:lnTo>
                    <a:pt x="212653" y="694396"/>
                  </a:lnTo>
                  <a:lnTo>
                    <a:pt x="210030" y="693362"/>
                  </a:lnTo>
                  <a:lnTo>
                    <a:pt x="209121" y="692473"/>
                  </a:lnTo>
                  <a:lnTo>
                    <a:pt x="205489" y="692373"/>
                  </a:lnTo>
                  <a:lnTo>
                    <a:pt x="200556" y="695206"/>
                  </a:lnTo>
                  <a:lnTo>
                    <a:pt x="158548" y="716768"/>
                  </a:lnTo>
                  <a:lnTo>
                    <a:pt x="116166" y="736946"/>
                  </a:lnTo>
                  <a:lnTo>
                    <a:pt x="73024" y="756097"/>
                  </a:lnTo>
                  <a:lnTo>
                    <a:pt x="30464" y="776439"/>
                  </a:lnTo>
                  <a:lnTo>
                    <a:pt x="56489" y="729870"/>
                  </a:lnTo>
                  <a:lnTo>
                    <a:pt x="83730" y="683907"/>
                  </a:lnTo>
                  <a:lnTo>
                    <a:pt x="112169" y="638566"/>
                  </a:lnTo>
                  <a:lnTo>
                    <a:pt x="142651" y="594795"/>
                  </a:lnTo>
                  <a:lnTo>
                    <a:pt x="174295" y="551679"/>
                  </a:lnTo>
                  <a:lnTo>
                    <a:pt x="208810" y="511097"/>
                  </a:lnTo>
                  <a:lnTo>
                    <a:pt x="239894" y="477149"/>
                  </a:lnTo>
                  <a:lnTo>
                    <a:pt x="273242" y="444568"/>
                  </a:lnTo>
                  <a:lnTo>
                    <a:pt x="166484" y="543334"/>
                  </a:lnTo>
                  <a:lnTo>
                    <a:pt x="147377" y="567931"/>
                  </a:lnTo>
                  <a:lnTo>
                    <a:pt x="97883" y="627561"/>
                  </a:lnTo>
                  <a:lnTo>
                    <a:pt x="59275" y="677119"/>
                  </a:lnTo>
                  <a:lnTo>
                    <a:pt x="33842" y="712759"/>
                  </a:lnTo>
                  <a:lnTo>
                    <a:pt x="74146" y="675472"/>
                  </a:lnTo>
                  <a:lnTo>
                    <a:pt x="20567" y="766564"/>
                  </a:lnTo>
                  <a:lnTo>
                    <a:pt x="861" y="784794"/>
                  </a:lnTo>
                  <a:lnTo>
                    <a:pt x="0" y="797702"/>
                  </a:lnTo>
                  <a:lnTo>
                    <a:pt x="1482" y="798061"/>
                  </a:lnTo>
                  <a:lnTo>
                    <a:pt x="3520" y="797906"/>
                  </a:lnTo>
                  <a:lnTo>
                    <a:pt x="3780" y="797665"/>
                  </a:lnTo>
                  <a:lnTo>
                    <a:pt x="25703" y="792955"/>
                  </a:lnTo>
                  <a:lnTo>
                    <a:pt x="38078" y="781506"/>
                  </a:lnTo>
                  <a:lnTo>
                    <a:pt x="70587" y="765272"/>
                  </a:lnTo>
                  <a:lnTo>
                    <a:pt x="103760" y="750153"/>
                  </a:lnTo>
                  <a:lnTo>
                    <a:pt x="137776" y="735985"/>
                  </a:lnTo>
                  <a:lnTo>
                    <a:pt x="170224" y="719807"/>
                  </a:lnTo>
                  <a:lnTo>
                    <a:pt x="134151" y="753180"/>
                  </a:lnTo>
                  <a:lnTo>
                    <a:pt x="172290" y="728277"/>
                  </a:lnTo>
                  <a:lnTo>
                    <a:pt x="209068" y="699442"/>
                  </a:lnTo>
                  <a:close/>
                </a:path>
                <a:path w="1237615" h="798195">
                  <a:moveTo>
                    <a:pt x="861" y="784794"/>
                  </a:moveTo>
                  <a:lnTo>
                    <a:pt x="20567" y="766564"/>
                  </a:lnTo>
                  <a:lnTo>
                    <a:pt x="21788" y="756783"/>
                  </a:lnTo>
                  <a:lnTo>
                    <a:pt x="33608" y="735467"/>
                  </a:lnTo>
                  <a:lnTo>
                    <a:pt x="46427" y="714958"/>
                  </a:lnTo>
                  <a:lnTo>
                    <a:pt x="74146" y="675472"/>
                  </a:lnTo>
                  <a:lnTo>
                    <a:pt x="33842" y="712759"/>
                  </a:lnTo>
                  <a:lnTo>
                    <a:pt x="23025" y="727957"/>
                  </a:lnTo>
                  <a:lnTo>
                    <a:pt x="3598" y="745929"/>
                  </a:lnTo>
                  <a:lnTo>
                    <a:pt x="2674" y="764086"/>
                  </a:lnTo>
                  <a:lnTo>
                    <a:pt x="2215" y="764510"/>
                  </a:lnTo>
                  <a:lnTo>
                    <a:pt x="861" y="784794"/>
                  </a:lnTo>
                  <a:close/>
                </a:path>
                <a:path w="1237615" h="798195">
                  <a:moveTo>
                    <a:pt x="711538" y="417983"/>
                  </a:moveTo>
                  <a:lnTo>
                    <a:pt x="688919" y="381814"/>
                  </a:lnTo>
                  <a:lnTo>
                    <a:pt x="649850" y="362594"/>
                  </a:lnTo>
                  <a:lnTo>
                    <a:pt x="601002" y="343770"/>
                  </a:lnTo>
                  <a:lnTo>
                    <a:pt x="552217" y="333539"/>
                  </a:lnTo>
                  <a:lnTo>
                    <a:pt x="502674" y="330929"/>
                  </a:lnTo>
                  <a:lnTo>
                    <a:pt x="453281" y="336832"/>
                  </a:lnTo>
                  <a:lnTo>
                    <a:pt x="454907" y="333597"/>
                  </a:lnTo>
                  <a:lnTo>
                    <a:pt x="455691" y="329412"/>
                  </a:lnTo>
                  <a:lnTo>
                    <a:pt x="457371" y="326128"/>
                  </a:lnTo>
                  <a:lnTo>
                    <a:pt x="428990" y="352384"/>
                  </a:lnTo>
                  <a:lnTo>
                    <a:pt x="431934" y="351390"/>
                  </a:lnTo>
                  <a:lnTo>
                    <a:pt x="429280" y="360766"/>
                  </a:lnTo>
                  <a:lnTo>
                    <a:pt x="428312" y="366852"/>
                  </a:lnTo>
                  <a:lnTo>
                    <a:pt x="450391" y="346426"/>
                  </a:lnTo>
                  <a:lnTo>
                    <a:pt x="499584" y="342439"/>
                  </a:lnTo>
                  <a:lnTo>
                    <a:pt x="547164" y="346864"/>
                  </a:lnTo>
                  <a:lnTo>
                    <a:pt x="593789" y="359094"/>
                  </a:lnTo>
                  <a:lnTo>
                    <a:pt x="638393" y="376654"/>
                  </a:lnTo>
                  <a:lnTo>
                    <a:pt x="682495" y="399868"/>
                  </a:lnTo>
                  <a:lnTo>
                    <a:pt x="711538" y="417983"/>
                  </a:lnTo>
                  <a:close/>
                </a:path>
                <a:path w="1237615" h="798195">
                  <a:moveTo>
                    <a:pt x="733430" y="643408"/>
                  </a:moveTo>
                  <a:lnTo>
                    <a:pt x="757724" y="620932"/>
                  </a:lnTo>
                  <a:lnTo>
                    <a:pt x="741486" y="630764"/>
                  </a:lnTo>
                  <a:lnTo>
                    <a:pt x="725063" y="639037"/>
                  </a:lnTo>
                  <a:lnTo>
                    <a:pt x="707156" y="643493"/>
                  </a:lnTo>
                  <a:lnTo>
                    <a:pt x="678928" y="645386"/>
                  </a:lnTo>
                  <a:lnTo>
                    <a:pt x="650827" y="641971"/>
                  </a:lnTo>
                  <a:lnTo>
                    <a:pt x="598804" y="624354"/>
                  </a:lnTo>
                  <a:lnTo>
                    <a:pt x="558352" y="599494"/>
                  </a:lnTo>
                  <a:lnTo>
                    <a:pt x="521513" y="567830"/>
                  </a:lnTo>
                  <a:lnTo>
                    <a:pt x="490214" y="531041"/>
                  </a:lnTo>
                  <a:lnTo>
                    <a:pt x="466378" y="490808"/>
                  </a:lnTo>
                  <a:lnTo>
                    <a:pt x="449344" y="446012"/>
                  </a:lnTo>
                  <a:lnTo>
                    <a:pt x="443377" y="403088"/>
                  </a:lnTo>
                  <a:lnTo>
                    <a:pt x="444045" y="381709"/>
                  </a:lnTo>
                  <a:lnTo>
                    <a:pt x="447508" y="361205"/>
                  </a:lnTo>
                  <a:lnTo>
                    <a:pt x="447847" y="355700"/>
                  </a:lnTo>
                  <a:lnTo>
                    <a:pt x="450391" y="346426"/>
                  </a:lnTo>
                  <a:lnTo>
                    <a:pt x="428312" y="366852"/>
                  </a:lnTo>
                  <a:lnTo>
                    <a:pt x="427666" y="370910"/>
                  </a:lnTo>
                  <a:lnTo>
                    <a:pt x="425390" y="379936"/>
                  </a:lnTo>
                  <a:lnTo>
                    <a:pt x="425060" y="390622"/>
                  </a:lnTo>
                  <a:lnTo>
                    <a:pt x="421583" y="424981"/>
                  </a:lnTo>
                  <a:lnTo>
                    <a:pt x="423876" y="460922"/>
                  </a:lnTo>
                  <a:lnTo>
                    <a:pt x="430518" y="496301"/>
                  </a:lnTo>
                  <a:lnTo>
                    <a:pt x="441809" y="530838"/>
                  </a:lnTo>
                  <a:lnTo>
                    <a:pt x="450725" y="546812"/>
                  </a:lnTo>
                  <a:lnTo>
                    <a:pt x="466212" y="532484"/>
                  </a:lnTo>
                  <a:lnTo>
                    <a:pt x="466858" y="533617"/>
                  </a:lnTo>
                  <a:lnTo>
                    <a:pt x="497080" y="571402"/>
                  </a:lnTo>
                  <a:lnTo>
                    <a:pt x="532458" y="604418"/>
                  </a:lnTo>
                  <a:lnTo>
                    <a:pt x="573629" y="632073"/>
                  </a:lnTo>
                  <a:lnTo>
                    <a:pt x="617788" y="650045"/>
                  </a:lnTo>
                  <a:lnTo>
                    <a:pt x="605370" y="661533"/>
                  </a:lnTo>
                  <a:lnTo>
                    <a:pt x="644116" y="665481"/>
                  </a:lnTo>
                  <a:lnTo>
                    <a:pt x="689981" y="659383"/>
                  </a:lnTo>
                  <a:lnTo>
                    <a:pt x="733430" y="643408"/>
                  </a:lnTo>
                  <a:close/>
                </a:path>
                <a:path w="1237615" h="798195">
                  <a:moveTo>
                    <a:pt x="134151" y="753180"/>
                  </a:moveTo>
                  <a:lnTo>
                    <a:pt x="170224" y="719807"/>
                  </a:lnTo>
                  <a:lnTo>
                    <a:pt x="140016" y="740833"/>
                  </a:lnTo>
                  <a:lnTo>
                    <a:pt x="107279" y="757278"/>
                  </a:lnTo>
                  <a:lnTo>
                    <a:pt x="73626" y="771111"/>
                  </a:lnTo>
                  <a:lnTo>
                    <a:pt x="38078" y="781506"/>
                  </a:lnTo>
                  <a:lnTo>
                    <a:pt x="25703" y="792955"/>
                  </a:lnTo>
                  <a:lnTo>
                    <a:pt x="50062" y="787720"/>
                  </a:lnTo>
                  <a:lnTo>
                    <a:pt x="92856" y="772352"/>
                  </a:lnTo>
                  <a:lnTo>
                    <a:pt x="134151" y="753180"/>
                  </a:lnTo>
                  <a:close/>
                </a:path>
                <a:path w="1237615" h="798195">
                  <a:moveTo>
                    <a:pt x="605370" y="661533"/>
                  </a:moveTo>
                  <a:lnTo>
                    <a:pt x="617788" y="650045"/>
                  </a:lnTo>
                  <a:lnTo>
                    <a:pt x="603697" y="647510"/>
                  </a:lnTo>
                  <a:lnTo>
                    <a:pt x="589410" y="643426"/>
                  </a:lnTo>
                  <a:lnTo>
                    <a:pt x="531673" y="613795"/>
                  </a:lnTo>
                  <a:lnTo>
                    <a:pt x="483637" y="563077"/>
                  </a:lnTo>
                  <a:lnTo>
                    <a:pt x="466212" y="532484"/>
                  </a:lnTo>
                  <a:lnTo>
                    <a:pt x="450725" y="546812"/>
                  </a:lnTo>
                  <a:lnTo>
                    <a:pt x="467283" y="576477"/>
                  </a:lnTo>
                  <a:lnTo>
                    <a:pt x="501605" y="613930"/>
                  </a:lnTo>
                  <a:lnTo>
                    <a:pt x="543765" y="642400"/>
                  </a:lnTo>
                  <a:lnTo>
                    <a:pt x="591893" y="660160"/>
                  </a:lnTo>
                  <a:lnTo>
                    <a:pt x="605370" y="661533"/>
                  </a:lnTo>
                  <a:close/>
                </a:path>
                <a:path w="1237615" h="798195">
                  <a:moveTo>
                    <a:pt x="1232148" y="107630"/>
                  </a:moveTo>
                  <a:lnTo>
                    <a:pt x="1237042" y="103102"/>
                  </a:lnTo>
                  <a:lnTo>
                    <a:pt x="1236994" y="99687"/>
                  </a:lnTo>
                  <a:lnTo>
                    <a:pt x="1227598" y="94538"/>
                  </a:lnTo>
                  <a:lnTo>
                    <a:pt x="1218118" y="89467"/>
                  </a:lnTo>
                  <a:lnTo>
                    <a:pt x="1208552" y="84476"/>
                  </a:lnTo>
                  <a:lnTo>
                    <a:pt x="1198898" y="79566"/>
                  </a:lnTo>
                  <a:lnTo>
                    <a:pt x="1184592" y="92801"/>
                  </a:lnTo>
                  <a:lnTo>
                    <a:pt x="1220271" y="111697"/>
                  </a:lnTo>
                  <a:lnTo>
                    <a:pt x="1225927" y="111655"/>
                  </a:lnTo>
                  <a:lnTo>
                    <a:pt x="1232148" y="107630"/>
                  </a:lnTo>
                  <a:close/>
                </a:path>
              </a:pathLst>
            </a:custGeom>
            <a:solidFill>
              <a:srgbClr val="000000"/>
            </a:solidFill>
          </p:spPr>
          <p:txBody>
            <a:bodyPr wrap="square" lIns="0" tIns="0" rIns="0" bIns="0" rtlCol="0"/>
            <a:lstStyle/>
            <a:p>
              <a:endParaRPr/>
            </a:p>
          </p:txBody>
        </p:sp>
      </p:grpSp>
      <p:sp>
        <p:nvSpPr>
          <p:cNvPr id="5" name="object 5"/>
          <p:cNvSpPr/>
          <p:nvPr/>
        </p:nvSpPr>
        <p:spPr>
          <a:xfrm>
            <a:off x="4477330" y="2720627"/>
            <a:ext cx="9335135" cy="0"/>
          </a:xfrm>
          <a:custGeom>
            <a:avLst/>
            <a:gdLst/>
            <a:ahLst/>
            <a:cxnLst/>
            <a:rect l="l" t="t" r="r" b="b"/>
            <a:pathLst>
              <a:path w="9335135">
                <a:moveTo>
                  <a:pt x="0" y="0"/>
                </a:moveTo>
                <a:lnTo>
                  <a:pt x="9334528" y="0"/>
                </a:lnTo>
              </a:path>
            </a:pathLst>
          </a:custGeom>
          <a:ln w="38099">
            <a:solidFill>
              <a:srgbClr val="000000"/>
            </a:solidFill>
          </a:ln>
        </p:spPr>
        <p:txBody>
          <a:bodyPr wrap="square" lIns="0" tIns="0" rIns="0" bIns="0" rtlCol="0"/>
          <a:lstStyle/>
          <a:p>
            <a:endParaRPr/>
          </a:p>
        </p:txBody>
      </p:sp>
      <p:sp>
        <p:nvSpPr>
          <p:cNvPr id="6" name="object 6"/>
          <p:cNvSpPr/>
          <p:nvPr/>
        </p:nvSpPr>
        <p:spPr>
          <a:xfrm>
            <a:off x="17006034" y="3441664"/>
            <a:ext cx="857885" cy="998219"/>
          </a:xfrm>
          <a:custGeom>
            <a:avLst/>
            <a:gdLst/>
            <a:ahLst/>
            <a:cxnLst/>
            <a:rect l="l" t="t" r="r" b="b"/>
            <a:pathLst>
              <a:path w="857884" h="998220">
                <a:moveTo>
                  <a:pt x="428838" y="998026"/>
                </a:moveTo>
                <a:lnTo>
                  <a:pt x="0" y="748521"/>
                </a:lnTo>
                <a:lnTo>
                  <a:pt x="0" y="249505"/>
                </a:lnTo>
                <a:lnTo>
                  <a:pt x="428837" y="0"/>
                </a:lnTo>
                <a:lnTo>
                  <a:pt x="857676" y="249505"/>
                </a:lnTo>
                <a:lnTo>
                  <a:pt x="857676" y="748521"/>
                </a:lnTo>
                <a:lnTo>
                  <a:pt x="428838" y="998026"/>
                </a:lnTo>
                <a:close/>
              </a:path>
            </a:pathLst>
          </a:custGeom>
          <a:solidFill>
            <a:srgbClr val="A5583C"/>
          </a:solidFill>
        </p:spPr>
        <p:txBody>
          <a:bodyPr wrap="square" lIns="0" tIns="0" rIns="0" bIns="0" rtlCol="0"/>
          <a:lstStyle/>
          <a:p>
            <a:endParaRPr/>
          </a:p>
        </p:txBody>
      </p:sp>
      <p:grpSp>
        <p:nvGrpSpPr>
          <p:cNvPr id="7" name="object 7"/>
          <p:cNvGrpSpPr/>
          <p:nvPr/>
        </p:nvGrpSpPr>
        <p:grpSpPr>
          <a:xfrm>
            <a:off x="15588809" y="294222"/>
            <a:ext cx="2399665" cy="3056890"/>
            <a:chOff x="15588809" y="294222"/>
            <a:chExt cx="2399665" cy="3056890"/>
          </a:xfrm>
        </p:grpSpPr>
        <p:sp>
          <p:nvSpPr>
            <p:cNvPr id="8" name="object 8"/>
            <p:cNvSpPr/>
            <p:nvPr/>
          </p:nvSpPr>
          <p:spPr>
            <a:xfrm>
              <a:off x="15588809" y="294222"/>
              <a:ext cx="857885" cy="998219"/>
            </a:xfrm>
            <a:custGeom>
              <a:avLst/>
              <a:gdLst/>
              <a:ahLst/>
              <a:cxnLst/>
              <a:rect l="l" t="t" r="r" b="b"/>
              <a:pathLst>
                <a:path w="857884" h="998219">
                  <a:moveTo>
                    <a:pt x="428838" y="998027"/>
                  </a:moveTo>
                  <a:lnTo>
                    <a:pt x="0" y="748520"/>
                  </a:lnTo>
                  <a:lnTo>
                    <a:pt x="0" y="249506"/>
                  </a:lnTo>
                  <a:lnTo>
                    <a:pt x="428838" y="0"/>
                  </a:lnTo>
                  <a:lnTo>
                    <a:pt x="857678" y="249506"/>
                  </a:lnTo>
                  <a:lnTo>
                    <a:pt x="857678" y="748520"/>
                  </a:lnTo>
                  <a:lnTo>
                    <a:pt x="428838" y="998027"/>
                  </a:lnTo>
                  <a:close/>
                </a:path>
              </a:pathLst>
            </a:custGeom>
            <a:solidFill>
              <a:srgbClr val="A5583C"/>
            </a:solidFill>
          </p:spPr>
          <p:txBody>
            <a:bodyPr wrap="square" lIns="0" tIns="0" rIns="0" bIns="0" rtlCol="0"/>
            <a:lstStyle/>
            <a:p>
              <a:endParaRPr/>
            </a:p>
          </p:txBody>
        </p:sp>
        <p:sp>
          <p:nvSpPr>
            <p:cNvPr id="9" name="object 9"/>
            <p:cNvSpPr/>
            <p:nvPr/>
          </p:nvSpPr>
          <p:spPr>
            <a:xfrm>
              <a:off x="15942306" y="1174704"/>
              <a:ext cx="2046605" cy="2176780"/>
            </a:xfrm>
            <a:custGeom>
              <a:avLst/>
              <a:gdLst/>
              <a:ahLst/>
              <a:cxnLst/>
              <a:rect l="l" t="t" r="r" b="b"/>
              <a:pathLst>
                <a:path w="2046605" h="2176779">
                  <a:moveTo>
                    <a:pt x="1024394" y="2176260"/>
                  </a:moveTo>
                  <a:lnTo>
                    <a:pt x="1021661" y="2176260"/>
                  </a:lnTo>
                  <a:lnTo>
                    <a:pt x="0" y="1581838"/>
                  </a:lnTo>
                  <a:lnTo>
                    <a:pt x="0" y="595216"/>
                  </a:lnTo>
                  <a:lnTo>
                    <a:pt x="1023027" y="0"/>
                  </a:lnTo>
                  <a:lnTo>
                    <a:pt x="2046056" y="595216"/>
                  </a:lnTo>
                  <a:lnTo>
                    <a:pt x="2046056" y="1581838"/>
                  </a:lnTo>
                  <a:lnTo>
                    <a:pt x="1024394" y="2176260"/>
                  </a:lnTo>
                  <a:close/>
                </a:path>
              </a:pathLst>
            </a:custGeom>
            <a:solidFill>
              <a:srgbClr val="000000"/>
            </a:solidFill>
          </p:spPr>
          <p:txBody>
            <a:bodyPr wrap="square" lIns="0" tIns="0" rIns="0" bIns="0" rtlCol="0"/>
            <a:lstStyle/>
            <a:p>
              <a:endParaRPr/>
            </a:p>
          </p:txBody>
        </p:sp>
      </p:grpSp>
      <p:sp>
        <p:nvSpPr>
          <p:cNvPr id="10" name="object 10"/>
          <p:cNvSpPr/>
          <p:nvPr/>
        </p:nvSpPr>
        <p:spPr>
          <a:xfrm>
            <a:off x="0" y="1"/>
            <a:ext cx="1902460" cy="1165225"/>
          </a:xfrm>
          <a:custGeom>
            <a:avLst/>
            <a:gdLst/>
            <a:ahLst/>
            <a:cxnLst/>
            <a:rect l="l" t="t" r="r" b="b"/>
            <a:pathLst>
              <a:path w="1902460" h="1165225">
                <a:moveTo>
                  <a:pt x="0" y="1165169"/>
                </a:moveTo>
                <a:lnTo>
                  <a:pt x="0" y="0"/>
                </a:lnTo>
                <a:lnTo>
                  <a:pt x="1901920" y="0"/>
                </a:lnTo>
                <a:lnTo>
                  <a:pt x="1880399" y="52335"/>
                </a:lnTo>
                <a:lnTo>
                  <a:pt x="1859667" y="98466"/>
                </a:lnTo>
                <a:lnTo>
                  <a:pt x="1837679" y="143843"/>
                </a:lnTo>
                <a:lnTo>
                  <a:pt x="1814468" y="188445"/>
                </a:lnTo>
                <a:lnTo>
                  <a:pt x="1790072" y="232250"/>
                </a:lnTo>
                <a:lnTo>
                  <a:pt x="1764524" y="275239"/>
                </a:lnTo>
                <a:lnTo>
                  <a:pt x="1737861" y="317390"/>
                </a:lnTo>
                <a:lnTo>
                  <a:pt x="1710117" y="358682"/>
                </a:lnTo>
                <a:lnTo>
                  <a:pt x="1681330" y="399094"/>
                </a:lnTo>
                <a:lnTo>
                  <a:pt x="1651533" y="438604"/>
                </a:lnTo>
                <a:lnTo>
                  <a:pt x="1620762" y="477193"/>
                </a:lnTo>
                <a:lnTo>
                  <a:pt x="1589054" y="514839"/>
                </a:lnTo>
                <a:lnTo>
                  <a:pt x="1556443" y="551520"/>
                </a:lnTo>
                <a:lnTo>
                  <a:pt x="1522965" y="587217"/>
                </a:lnTo>
                <a:lnTo>
                  <a:pt x="1488655" y="621908"/>
                </a:lnTo>
                <a:lnTo>
                  <a:pt x="1453549" y="655571"/>
                </a:lnTo>
                <a:lnTo>
                  <a:pt x="1417682" y="688187"/>
                </a:lnTo>
                <a:lnTo>
                  <a:pt x="1381090" y="719733"/>
                </a:lnTo>
                <a:lnTo>
                  <a:pt x="1343808" y="750190"/>
                </a:lnTo>
                <a:lnTo>
                  <a:pt x="1305872" y="779536"/>
                </a:lnTo>
                <a:lnTo>
                  <a:pt x="1267317" y="807749"/>
                </a:lnTo>
                <a:lnTo>
                  <a:pt x="1228179" y="834810"/>
                </a:lnTo>
                <a:lnTo>
                  <a:pt x="1188493" y="860697"/>
                </a:lnTo>
                <a:lnTo>
                  <a:pt x="1148295" y="885388"/>
                </a:lnTo>
                <a:lnTo>
                  <a:pt x="1107620" y="908864"/>
                </a:lnTo>
                <a:lnTo>
                  <a:pt x="1066503" y="931103"/>
                </a:lnTo>
                <a:lnTo>
                  <a:pt x="1024980" y="952084"/>
                </a:lnTo>
                <a:lnTo>
                  <a:pt x="983087" y="971786"/>
                </a:lnTo>
                <a:lnTo>
                  <a:pt x="940859" y="990188"/>
                </a:lnTo>
                <a:lnTo>
                  <a:pt x="898331" y="1007269"/>
                </a:lnTo>
                <a:lnTo>
                  <a:pt x="855540" y="1023008"/>
                </a:lnTo>
                <a:lnTo>
                  <a:pt x="812519" y="1037384"/>
                </a:lnTo>
                <a:lnTo>
                  <a:pt x="769306" y="1050376"/>
                </a:lnTo>
                <a:lnTo>
                  <a:pt x="725935" y="1061963"/>
                </a:lnTo>
                <a:lnTo>
                  <a:pt x="682442" y="1072124"/>
                </a:lnTo>
                <a:lnTo>
                  <a:pt x="638862" y="1080838"/>
                </a:lnTo>
                <a:lnTo>
                  <a:pt x="595231" y="1088085"/>
                </a:lnTo>
                <a:lnTo>
                  <a:pt x="307957" y="1131250"/>
                </a:lnTo>
                <a:lnTo>
                  <a:pt x="220651" y="1142915"/>
                </a:lnTo>
                <a:lnTo>
                  <a:pt x="131630" y="1153336"/>
                </a:lnTo>
                <a:lnTo>
                  <a:pt x="86581" y="1157919"/>
                </a:lnTo>
                <a:lnTo>
                  <a:pt x="41228" y="1161997"/>
                </a:lnTo>
                <a:lnTo>
                  <a:pt x="0" y="1165169"/>
                </a:lnTo>
                <a:close/>
              </a:path>
            </a:pathLst>
          </a:custGeom>
          <a:solidFill>
            <a:srgbClr val="A5583C"/>
          </a:solidFill>
        </p:spPr>
        <p:txBody>
          <a:bodyPr wrap="square" lIns="0" tIns="0" rIns="0" bIns="0" rtlCol="0"/>
          <a:lstStyle/>
          <a:p>
            <a:endParaRPr/>
          </a:p>
        </p:txBody>
      </p:sp>
      <p:pic>
        <p:nvPicPr>
          <p:cNvPr id="11" name="object 11"/>
          <p:cNvPicPr/>
          <p:nvPr/>
        </p:nvPicPr>
        <p:blipFill>
          <a:blip r:embed="rId2" cstate="print"/>
          <a:stretch>
            <a:fillRect/>
          </a:stretch>
        </p:blipFill>
        <p:spPr>
          <a:xfrm>
            <a:off x="3345604" y="1173477"/>
            <a:ext cx="1027607" cy="1150774"/>
          </a:xfrm>
          <a:prstGeom prst="rect">
            <a:avLst/>
          </a:prstGeom>
        </p:spPr>
      </p:pic>
      <p:pic>
        <p:nvPicPr>
          <p:cNvPr id="12" name="object 12"/>
          <p:cNvPicPr/>
          <p:nvPr/>
        </p:nvPicPr>
        <p:blipFill>
          <a:blip r:embed="rId3" cstate="print"/>
          <a:stretch>
            <a:fillRect/>
          </a:stretch>
        </p:blipFill>
        <p:spPr>
          <a:xfrm>
            <a:off x="720748" y="3367064"/>
            <a:ext cx="15725774" cy="6400799"/>
          </a:xfrm>
          <a:prstGeom prst="rect">
            <a:avLst/>
          </a:prstGeom>
        </p:spPr>
      </p:pic>
      <p:sp>
        <p:nvSpPr>
          <p:cNvPr id="13" name="object 13"/>
          <p:cNvSpPr txBox="1">
            <a:spLocks noGrp="1"/>
          </p:cNvSpPr>
          <p:nvPr>
            <p:ph type="title"/>
          </p:nvPr>
        </p:nvSpPr>
        <p:spPr>
          <a:xfrm>
            <a:off x="5266179" y="1120263"/>
            <a:ext cx="6839584" cy="1092200"/>
          </a:xfrm>
          <a:prstGeom prst="rect">
            <a:avLst/>
          </a:prstGeom>
        </p:spPr>
        <p:txBody>
          <a:bodyPr vert="horz" wrap="square" lIns="0" tIns="12700" rIns="0" bIns="0" rtlCol="0">
            <a:spAutoFit/>
          </a:bodyPr>
          <a:lstStyle/>
          <a:p>
            <a:pPr marL="12700">
              <a:lnSpc>
                <a:spcPct val="100000"/>
              </a:lnSpc>
              <a:spcBef>
                <a:spcPts val="100"/>
              </a:spcBef>
            </a:pPr>
            <a:r>
              <a:rPr spc="495" dirty="0"/>
              <a:t>SCREENSHOT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131</TotalTime>
  <Words>451</Words>
  <Application>Microsoft Office PowerPoint</Application>
  <PresentationFormat>Custom</PresentationFormat>
  <Paragraphs>99</Paragraphs>
  <Slides>27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Arial</vt:lpstr>
      <vt:lpstr>Calibri</vt:lpstr>
      <vt:lpstr>Calibri Light</vt:lpstr>
      <vt:lpstr>Cambria</vt:lpstr>
      <vt:lpstr>Microsoft Sans Serif</vt:lpstr>
      <vt:lpstr>Roboto</vt:lpstr>
      <vt:lpstr>Shruti</vt:lpstr>
      <vt:lpstr>Times New Roman</vt:lpstr>
      <vt:lpstr>Verdana</vt:lpstr>
      <vt:lpstr>Wingdings</vt:lpstr>
      <vt:lpstr>Office Theme</vt:lpstr>
      <vt:lpstr>INANIHUB</vt:lpstr>
      <vt:lpstr>OUTLINE</vt:lpstr>
      <vt:lpstr>INTRODUCTION</vt:lpstr>
      <vt:lpstr>PowerPoint Presentation</vt:lpstr>
      <vt:lpstr>TECHNOLOGY USED</vt:lpstr>
      <vt:lpstr>PowerPoint Presentation</vt:lpstr>
      <vt:lpstr>PROPOSED SYSTEM</vt:lpstr>
      <vt:lpstr>USER ACTIVITY</vt:lpstr>
      <vt:lpstr>SCREENSHOT</vt:lpstr>
      <vt:lpstr>PowerPoint Presentation</vt:lpstr>
      <vt:lpstr>PowerPoint Presentation</vt:lpstr>
      <vt:lpstr>PowerPoint Presentation</vt:lpstr>
      <vt:lpstr>PowerPoint Presentation</vt:lpstr>
      <vt:lpstr>PowerPoint Presentation</vt:lpstr>
      <vt:lpstr>PowerPoint Presentation</vt:lpstr>
      <vt:lpstr>PRODUCT</vt:lpstr>
      <vt:lpstr>PRODUCT DESCRIPTION</vt:lpstr>
      <vt:lpstr>SELECTED ITEM</vt:lpstr>
      <vt:lpstr>PROFILE</vt:lpstr>
      <vt:lpstr>UPLOAD PRODUCT</vt:lpstr>
      <vt:lpstr>WHISHLIST</vt:lpstr>
      <vt:lpstr>NOTIFICATION</vt:lpstr>
      <vt:lpstr>MANAGE ADDRESS</vt:lpstr>
      <vt:lpstr>CONTACT US</vt:lpstr>
      <vt:lpstr>CATEGORIES</vt:lpstr>
      <vt:lpstr>FOOTER</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Dark Green Light Green White Corporate Geometeetric Company Internal Deck Business Presentation</dc:title>
  <dc:creator>Madhuri 27</dc:creator>
  <cp:keywords>DAFemYrc1GE,BAEdmRTOyNo</cp:keywords>
  <cp:lastModifiedBy>Windows User</cp:lastModifiedBy>
  <cp:revision>13</cp:revision>
  <dcterms:created xsi:type="dcterms:W3CDTF">2023-06-03T05:46:04Z</dcterms:created>
  <dcterms:modified xsi:type="dcterms:W3CDTF">2023-06-05T07:48:22Z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2023-06-03T00:00:00Z</vt:filetime>
  </property>
  <property fmtid="{D5CDD505-2E9C-101B-9397-08002B2CF9AE}" pid="3" name="Creator">
    <vt:lpwstr>Canva</vt:lpwstr>
  </property>
  <property fmtid="{D5CDD505-2E9C-101B-9397-08002B2CF9AE}" pid="4" name="LastSaved">
    <vt:filetime>2023-06-03T00:00:00Z</vt:filetime>
  </property>
</Properties>
</file>