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0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8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5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572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66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926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91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2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59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5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6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3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1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4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80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5400" dirty="0"/>
              <a:t>Weather App Project</a:t>
            </a:r>
            <a:br>
              <a:rPr lang="en-IN" dirty="0"/>
            </a:br>
            <a:r>
              <a:rPr lang="en-IN" dirty="0"/>
              <a:t>BY-MADHURI SHARMA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Built with Vite, HTML, CSS, and JavaScript using OpenWeatherMap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Weather App allows users to:</a:t>
            </a:r>
          </a:p>
          <a:p>
            <a:r>
              <a:t>- View current weather by entering a city</a:t>
            </a:r>
          </a:p>
          <a:p>
            <a:r>
              <a:t>- Check temperature, humidity, and wind</a:t>
            </a:r>
          </a:p>
          <a:p>
            <a:r>
              <a:t>- See a 5-day weather forecast</a:t>
            </a:r>
          </a:p>
          <a:p>
            <a:r>
              <a:t>- Use their current location for quick weather info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weather updates</a:t>
            </a:r>
          </a:p>
          <a:p>
            <a:r>
              <a:t>- Responsive and clean UI</a:t>
            </a:r>
          </a:p>
          <a:p>
            <a:r>
              <a:t>- Error handling for wrong city input</a:t>
            </a:r>
          </a:p>
          <a:p>
            <a:r>
              <a:t>- Uses OpenWeatherMap API</a:t>
            </a:r>
          </a:p>
          <a:p>
            <a:r>
              <a:t>- Displays weather condition, temperature, humidity, wind speed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</a:t>
            </a:r>
            <a:endParaRPr dirty="0"/>
          </a:p>
        </p:txBody>
      </p:sp>
      <p:pic>
        <p:nvPicPr>
          <p:cNvPr id="3" name="Picture 2" descr="Screenshot 2025-06-20 1244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7" y="109728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</a:t>
            </a:r>
            <a:endParaRPr dirty="0"/>
          </a:p>
        </p:txBody>
      </p:sp>
      <p:pic>
        <p:nvPicPr>
          <p:cNvPr id="3" name="Picture 2" descr="Screenshot 2025-06-20 1244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97280"/>
            <a:ext cx="79807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</a:t>
            </a:r>
            <a:endParaRPr dirty="0"/>
          </a:p>
        </p:txBody>
      </p:sp>
      <p:pic>
        <p:nvPicPr>
          <p:cNvPr id="3" name="Picture 2" descr="Screenshot 2025-06-20 1244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0389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</a:t>
            </a:r>
            <a:endParaRPr dirty="0"/>
          </a:p>
        </p:txBody>
      </p:sp>
      <p:pic>
        <p:nvPicPr>
          <p:cNvPr id="3" name="Picture 2" descr="Screenshot 2025-06-20 1244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92287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Weather App successfully demonstrates how to build a real-time web application using JavaScript.</a:t>
            </a:r>
          </a:p>
          <a:p>
            <a:r>
              <a:rPr dirty="0"/>
              <a:t>It uses clean code, API integration, and dynamic UI updates.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32D62-930C-385F-EBAE-69A50884AC32}"/>
              </a:ext>
            </a:extLst>
          </p:cNvPr>
          <p:cNvSpPr txBox="1"/>
          <p:nvPr/>
        </p:nvSpPr>
        <p:spPr>
          <a:xfrm>
            <a:off x="2164466" y="2659559"/>
            <a:ext cx="4768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507593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128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Weather App Project BY-MADHURI SHARMA</vt:lpstr>
      <vt:lpstr>Project Overview</vt:lpstr>
      <vt:lpstr>Features Implemented</vt:lpstr>
      <vt:lpstr>OUTCOMES</vt:lpstr>
      <vt:lpstr>OUTCOMES</vt:lpstr>
      <vt:lpstr>OUTCOMES</vt:lpstr>
      <vt:lpstr>OUTCOMES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919760758291</cp:lastModifiedBy>
  <cp:revision>2</cp:revision>
  <dcterms:created xsi:type="dcterms:W3CDTF">2013-01-27T09:14:16Z</dcterms:created>
  <dcterms:modified xsi:type="dcterms:W3CDTF">2025-06-20T07:21:50Z</dcterms:modified>
  <cp:category/>
</cp:coreProperties>
</file>