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5" d="100"/>
          <a:sy n="55" d="100"/>
        </p:scale>
        <p:origin x="1600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460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175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937010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0891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232927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5948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3674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88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317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281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768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828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223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501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3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010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341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sz="5300" dirty="0"/>
              <a:t>Chatty - Social Media App</a:t>
            </a:r>
            <a:br>
              <a:rPr lang="en-IN" dirty="0"/>
            </a:br>
            <a:br>
              <a:rPr lang="en-IN" dirty="0"/>
            </a:br>
            <a:r>
              <a:rPr lang="en-IN" dirty="0"/>
              <a:t>BY-MADHURI SHARMA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full-stack web project for user login, signup, post upload and gallery view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07C6C73-780B-14EE-0168-C1FF4CD04C67}"/>
              </a:ext>
            </a:extLst>
          </p:cNvPr>
          <p:cNvSpPr txBox="1"/>
          <p:nvPr/>
        </p:nvSpPr>
        <p:spPr>
          <a:xfrm>
            <a:off x="1985058" y="2662178"/>
            <a:ext cx="51738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364180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Chatty is a simple full-stack social media web app where users can:</a:t>
            </a:r>
          </a:p>
          <a:p>
            <a:r>
              <a:t>- Sign up or log in</a:t>
            </a:r>
          </a:p>
          <a:p>
            <a:r>
              <a:t>- Upload image posts</a:t>
            </a:r>
          </a:p>
          <a:p>
            <a:r>
              <a:t>- View uploaded posts in a gallery</a:t>
            </a:r>
          </a:p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Frontend: React + Tailwind CSS</a:t>
            </a:r>
          </a:p>
          <a:p>
            <a:r>
              <a:t>- Backend: Node.js + Express</a:t>
            </a:r>
          </a:p>
          <a:p>
            <a:r>
              <a:t>- Database: MongoDB Atlas</a:t>
            </a:r>
          </a:p>
          <a:p>
            <a:r>
              <a:t>- Tools: Vite, React Router, Multer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Features Implemented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User Signup and Login</a:t>
            </a:r>
          </a:p>
          <a:p>
            <a:r>
              <a:t>- Dashboard with image post upload</a:t>
            </a:r>
          </a:p>
          <a:p>
            <a:r>
              <a:t>- Real-time image gallery display</a:t>
            </a:r>
          </a:p>
          <a:p>
            <a:r>
              <a:t>- Stylish and responsive UI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2025-06-20 11485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562" y="2106592"/>
            <a:ext cx="8212238" cy="383700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B85AFB3-3720-E905-15F1-F48EE1B009D4}"/>
              </a:ext>
            </a:extLst>
          </p:cNvPr>
          <p:cNvSpPr txBox="1"/>
          <p:nvPr/>
        </p:nvSpPr>
        <p:spPr>
          <a:xfrm>
            <a:off x="1875099" y="439838"/>
            <a:ext cx="5139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                SCREENSHOTS OF WHAT IT LOOKS LIKE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2025-06-20 11490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435" y="914400"/>
            <a:ext cx="8154365" cy="488451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2025-06-20 11492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91" y="1516284"/>
            <a:ext cx="8362709" cy="408586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3E19DB1-2995-93B8-78FE-C04F35591660}"/>
              </a:ext>
            </a:extLst>
          </p:cNvPr>
          <p:cNvSpPr txBox="1"/>
          <p:nvPr/>
        </p:nvSpPr>
        <p:spPr>
          <a:xfrm>
            <a:off x="1377387" y="393539"/>
            <a:ext cx="6377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INCASE OF INVALID ID OR PASSWORD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2025-06-20 11494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458" y="914400"/>
            <a:ext cx="8073342" cy="4572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18C35FE-DED4-B26B-E442-8B695C2BA75E}"/>
              </a:ext>
            </a:extLst>
          </p:cNvPr>
          <p:cNvSpPr txBox="1"/>
          <p:nvPr/>
        </p:nvSpPr>
        <p:spPr>
          <a:xfrm>
            <a:off x="1713053" y="277792"/>
            <a:ext cx="5544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THE DASHBOARD AFTER LOGGING IN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Chatty demonstrates core full-stack development skills:</a:t>
            </a:r>
          </a:p>
          <a:p>
            <a:r>
              <a:rPr dirty="0"/>
              <a:t>- Authentication</a:t>
            </a:r>
          </a:p>
          <a:p>
            <a:r>
              <a:rPr dirty="0"/>
              <a:t>- REST API Integration</a:t>
            </a:r>
          </a:p>
          <a:p>
            <a:r>
              <a:rPr dirty="0"/>
              <a:t>- File uploads</a:t>
            </a:r>
          </a:p>
          <a:p>
            <a:r>
              <a:rPr dirty="0"/>
              <a:t>- Responsive design</a:t>
            </a:r>
          </a:p>
          <a:p>
            <a:endParaRPr dirty="0"/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</TotalTime>
  <Words>150</Words>
  <Application>Microsoft Office PowerPoint</Application>
  <PresentationFormat>On-screen Show (4:3)</PresentationFormat>
  <Paragraphs>27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Chatty - Social Media App  BY-MADHURI SHARMA</vt:lpstr>
      <vt:lpstr>Introduction</vt:lpstr>
      <vt:lpstr>Tech Stack</vt:lpstr>
      <vt:lpstr>Features Implemented</vt:lpstr>
      <vt:lpstr>PowerPoint Presentation</vt:lpstr>
      <vt:lpstr>PowerPoint Presentation</vt:lpstr>
      <vt:lpstr>PowerPoint Presentation</vt:lpstr>
      <vt:lpstr>PowerPoint Presentation</vt:lpstr>
      <vt:lpstr>Conclusion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919760758291</cp:lastModifiedBy>
  <cp:revision>2</cp:revision>
  <dcterms:created xsi:type="dcterms:W3CDTF">2013-01-27T09:14:16Z</dcterms:created>
  <dcterms:modified xsi:type="dcterms:W3CDTF">2025-06-20T06:28:59Z</dcterms:modified>
  <cp:category/>
</cp:coreProperties>
</file>