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848-B51F-4284-AE4D-A1943C2AA6B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CBD-112C-4B47-9EA6-E4D64E53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8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848-B51F-4284-AE4D-A1943C2AA6B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CBD-112C-4B47-9EA6-E4D64E53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16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848-B51F-4284-AE4D-A1943C2AA6B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CBD-112C-4B47-9EA6-E4D64E53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5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848-B51F-4284-AE4D-A1943C2AA6B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CBD-112C-4B47-9EA6-E4D64E53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9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848-B51F-4284-AE4D-A1943C2AA6B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CBD-112C-4B47-9EA6-E4D64E53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848-B51F-4284-AE4D-A1943C2AA6B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CBD-112C-4B47-9EA6-E4D64E53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6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848-B51F-4284-AE4D-A1943C2AA6B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CBD-112C-4B47-9EA6-E4D64E53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848-B51F-4284-AE4D-A1943C2AA6B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CBD-112C-4B47-9EA6-E4D64E53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5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848-B51F-4284-AE4D-A1943C2AA6B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CBD-112C-4B47-9EA6-E4D64E53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03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848-B51F-4284-AE4D-A1943C2AA6B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CBD-112C-4B47-9EA6-E4D64E53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6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B848-B51F-4284-AE4D-A1943C2AA6B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1CBD-112C-4B47-9EA6-E4D64E53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5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B848-B51F-4284-AE4D-A1943C2AA6B9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1CBD-112C-4B47-9EA6-E4D64E535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95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tivestate.com/products/python/python-packag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A5FF-0F4E-5AAA-6796-7D6DAB990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Madhuri Sawant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97CC6-85B2-1182-C406-F1A3B4201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45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90B4-6E9A-76A2-8DA6-BA113CDD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5602-6EF7-55BD-F1FC-20DEA623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4693396"/>
          </a:xfrm>
        </p:spPr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Pandas is an open-source Python package that is most widely used for data science/data analysis and machine learning tasks. </a:t>
            </a:r>
          </a:p>
          <a:p>
            <a:endParaRPr lang="en-US" dirty="0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It is built on top of another package named 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>
              <a:solidFill>
                <a:srgbClr val="FF0000"/>
              </a:solidFill>
              <a:latin typeface="Open Sans" panose="020B0606030504020204" pitchFamily="34" charset="0"/>
            </a:endParaRPr>
          </a:p>
          <a:p>
            <a:endParaRPr lang="en-US" b="0" i="0" dirty="0">
              <a:solidFill>
                <a:srgbClr val="FF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Pandas </a:t>
            </a:r>
            <a:r>
              <a:rPr lang="en-US" dirty="0">
                <a:solidFill>
                  <a:schemeClr val="accent4"/>
                </a:solidFill>
                <a:latin typeface="Open Sans" panose="020B0606030504020204" pitchFamily="34" charset="0"/>
              </a:rPr>
              <a:t>-</a:t>
            </a:r>
            <a:r>
              <a:rPr lang="en-US" b="0" i="0" dirty="0">
                <a:solidFill>
                  <a:schemeClr val="accent4"/>
                </a:solidFill>
                <a:effectLst/>
                <a:latin typeface="Open Sans" panose="020B0606030504020204" pitchFamily="34" charset="0"/>
              </a:rPr>
              <a:t> the best data analysis and manipulation tool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87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0747-715D-6F93-686E-8A44958A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781"/>
          </a:xfrm>
        </p:spPr>
        <p:txBody>
          <a:bodyPr>
            <a:normAutofit fontScale="90000"/>
          </a:bodyPr>
          <a:lstStyle/>
          <a:p>
            <a:br>
              <a:rPr lang="en-US" sz="3300" b="1" i="0" dirty="0">
                <a:solidFill>
                  <a:srgbClr val="525252"/>
                </a:solidFill>
                <a:effectLst/>
                <a:latin typeface="Open Sans" panose="020B0606030504020204" pitchFamily="34" charset="0"/>
              </a:rPr>
            </a:br>
            <a:br>
              <a:rPr lang="en-US" sz="33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</a:br>
            <a:r>
              <a:rPr lang="en-US" sz="33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What </a:t>
            </a:r>
            <a:r>
              <a:rPr lang="en-US" sz="3300" b="1" dirty="0">
                <a:solidFill>
                  <a:srgbClr val="FF0000"/>
                </a:solidFill>
                <a:latin typeface="Open Sans" panose="020B0606030504020204" pitchFamily="34" charset="0"/>
              </a:rPr>
              <a:t>can be </a:t>
            </a:r>
            <a:r>
              <a:rPr lang="en-US" sz="33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Done </a:t>
            </a:r>
            <a:r>
              <a:rPr lang="en-US" sz="3300" b="1" i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with Data Frames </a:t>
            </a:r>
            <a:r>
              <a:rPr lang="en-US" sz="3300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using Pandas?</a:t>
            </a:r>
            <a:br>
              <a:rPr lang="en-US" b="0" i="0" dirty="0">
                <a:solidFill>
                  <a:srgbClr val="525252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11FB-7434-E30D-AD3E-CBA944053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Data cleansing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Data fill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Data normalization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Merges and joins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Data visualization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Statistical analysis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Data inspection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Loading and saving data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And much more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05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801C-BC42-20DC-D279-C0531082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F538-EA1C-B38B-E4C3-B4E99F9A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78ED4-D41B-9262-E87C-BE2D6A90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495300"/>
            <a:ext cx="28765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6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A6AB-5E6D-00DC-8823-F05EE44D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19C0-E5DE-B57D-B11B-F5452301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A12F5-CB93-8A38-2498-23D9FF43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40" y="0"/>
            <a:ext cx="4673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F883-8A83-D631-7F48-F9F28029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EB6D-EB33-3F7C-C810-02DE18E2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018ED-72E8-C9C2-D348-4B02626A1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981" y="0"/>
            <a:ext cx="4504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2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15BA-E8B4-992B-1600-947F4B13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C21F-3025-6D0C-8B29-D88FC513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E07D2-F6F7-DFE2-44BB-6CC1ACCE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525" y="0"/>
            <a:ext cx="3788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5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CDEB-97AB-7A89-26F5-88718709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A36E-315F-9F6B-3A5A-71C347BE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BFC15-0F9F-B2FA-D74E-105724FD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788" y="0"/>
            <a:ext cx="3470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110B-339D-0D60-B6A9-0B525528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8A983-7FCD-710C-C8F4-CB7C22D9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64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</TotalTime>
  <Words>82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Wingdings</vt:lpstr>
      <vt:lpstr>Office Theme</vt:lpstr>
      <vt:lpstr>Madhuri Sawant</vt:lpstr>
      <vt:lpstr>Pandas</vt:lpstr>
      <vt:lpstr>  What can be Done with Data Frames using Pandas?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Sawant</dc:creator>
  <cp:lastModifiedBy>Akshay Sawant</cp:lastModifiedBy>
  <cp:revision>18</cp:revision>
  <dcterms:created xsi:type="dcterms:W3CDTF">2023-05-15T12:43:09Z</dcterms:created>
  <dcterms:modified xsi:type="dcterms:W3CDTF">2023-05-16T17:29:04Z</dcterms:modified>
</cp:coreProperties>
</file>