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76" r:id="rId2"/>
    <p:sldId id="270" r:id="rId3"/>
    <p:sldId id="261" r:id="rId4"/>
    <p:sldId id="307" r:id="rId5"/>
    <p:sldId id="259" r:id="rId6"/>
    <p:sldId id="262" r:id="rId7"/>
    <p:sldId id="260" r:id="rId8"/>
    <p:sldId id="298" r:id="rId9"/>
    <p:sldId id="305" r:id="rId10"/>
    <p:sldId id="263" r:id="rId11"/>
    <p:sldId id="265" r:id="rId12"/>
    <p:sldId id="306" r:id="rId13"/>
    <p:sldId id="303" r:id="rId14"/>
    <p:sldId id="299" r:id="rId15"/>
    <p:sldId id="300" r:id="rId16"/>
    <p:sldId id="267" r:id="rId17"/>
    <p:sldId id="269" r:id="rId18"/>
    <p:sldId id="308" r:id="rId19"/>
    <p:sldId id="309"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6928"/>
  </p:normalViewPr>
  <p:slideViewPr>
    <p:cSldViewPr snapToGrid="0">
      <p:cViewPr varScale="1">
        <p:scale>
          <a:sx n="79" d="100"/>
          <a:sy n="79" d="100"/>
        </p:scale>
        <p:origin x="-5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9D04B-5C21-BD40-9DBA-7EEA60140FAD}"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2044B-2BCA-764E-83B9-B75DA0EE7C3A}" type="slidenum">
              <a:rPr lang="en-US" smtClean="0"/>
              <a:t>‹#›</a:t>
            </a:fld>
            <a:endParaRPr lang="en-US"/>
          </a:p>
        </p:txBody>
      </p:sp>
    </p:spTree>
    <p:extLst>
      <p:ext uri="{BB962C8B-B14F-4D97-AF65-F5344CB8AC3E}">
        <p14:creationId xmlns:p14="http://schemas.microsoft.com/office/powerpoint/2010/main" val="270868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3"/>
        <p:cNvGrpSpPr/>
        <p:nvPr/>
      </p:nvGrpSpPr>
      <p:grpSpPr>
        <a:xfrm>
          <a:off x="0" y="0"/>
          <a:ext cx="0" cy="0"/>
          <a:chOff x="0" y="0"/>
          <a:chExt cx="0" cy="0"/>
        </a:xfrm>
      </p:grpSpPr>
      <p:sp>
        <p:nvSpPr>
          <p:cNvPr id="3374" name="Google Shape;3374;ge298df8c2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5" name="Google Shape;3375;ge298df8c2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e298df8c2a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e298df8c2a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e298df8c2a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e298df8c2a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094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7"/>
        <p:cNvGrpSpPr/>
        <p:nvPr/>
      </p:nvGrpSpPr>
      <p:grpSpPr>
        <a:xfrm>
          <a:off x="0" y="0"/>
          <a:ext cx="0" cy="0"/>
          <a:chOff x="0" y="0"/>
          <a:chExt cx="0" cy="0"/>
        </a:xfrm>
      </p:grpSpPr>
      <p:sp>
        <p:nvSpPr>
          <p:cNvPr id="3338" name="Google Shape;3338;gb80f43d65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9" name="Google Shape;3339;gb80f43d65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5"/>
        <p:cNvGrpSpPr/>
        <p:nvPr/>
      </p:nvGrpSpPr>
      <p:grpSpPr>
        <a:xfrm>
          <a:off x="0" y="0"/>
          <a:ext cx="0" cy="0"/>
          <a:chOff x="0" y="0"/>
          <a:chExt cx="0" cy="0"/>
        </a:xfrm>
      </p:grpSpPr>
      <p:sp>
        <p:nvSpPr>
          <p:cNvPr id="3346" name="Google Shape;3346;ge391f5a602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7" name="Google Shape;3347;ge391f5a602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5"/>
        <p:cNvGrpSpPr/>
        <p:nvPr/>
      </p:nvGrpSpPr>
      <p:grpSpPr>
        <a:xfrm>
          <a:off x="0" y="0"/>
          <a:ext cx="0" cy="0"/>
          <a:chOff x="0" y="0"/>
          <a:chExt cx="0" cy="0"/>
        </a:xfrm>
      </p:grpSpPr>
      <p:sp>
        <p:nvSpPr>
          <p:cNvPr id="3346" name="Google Shape;3346;ge391f5a602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7" name="Google Shape;3347;ge391f5a602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187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5"/>
        <p:cNvGrpSpPr/>
        <p:nvPr/>
      </p:nvGrpSpPr>
      <p:grpSpPr>
        <a:xfrm>
          <a:off x="0" y="0"/>
          <a:ext cx="0" cy="0"/>
          <a:chOff x="0" y="0"/>
          <a:chExt cx="0" cy="0"/>
        </a:xfrm>
      </p:grpSpPr>
      <p:sp>
        <p:nvSpPr>
          <p:cNvPr id="3346" name="Google Shape;3346;ge391f5a602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7" name="Google Shape;3347;ge391f5a602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954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3"/>
        <p:cNvGrpSpPr/>
        <p:nvPr/>
      </p:nvGrpSpPr>
      <p:grpSpPr>
        <a:xfrm>
          <a:off x="0" y="0"/>
          <a:ext cx="0" cy="0"/>
          <a:chOff x="0" y="0"/>
          <a:chExt cx="0" cy="0"/>
        </a:xfrm>
      </p:grpSpPr>
      <p:sp>
        <p:nvSpPr>
          <p:cNvPr id="3354" name="Google Shape;3354;ge298df8c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5" name="Google Shape;3355;ge298df8c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9"/>
        <p:cNvGrpSpPr/>
        <p:nvPr/>
      </p:nvGrpSpPr>
      <p:grpSpPr>
        <a:xfrm>
          <a:off x="0" y="0"/>
          <a:ext cx="0" cy="0"/>
          <a:chOff x="0" y="0"/>
          <a:chExt cx="0" cy="0"/>
        </a:xfrm>
      </p:grpSpPr>
      <p:sp>
        <p:nvSpPr>
          <p:cNvPr id="3350" name="Google Shape;3350;ge391f5a602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1" name="Google Shape;3351;ge391f5a60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2"/>
        <p:cNvGrpSpPr/>
        <p:nvPr/>
      </p:nvGrpSpPr>
      <p:grpSpPr>
        <a:xfrm>
          <a:off x="0" y="0"/>
          <a:ext cx="0" cy="0"/>
          <a:chOff x="0" y="0"/>
          <a:chExt cx="0" cy="0"/>
        </a:xfrm>
      </p:grpSpPr>
      <p:sp>
        <p:nvSpPr>
          <p:cNvPr id="3313" name="Google Shape;3313;ge298df8c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4" name="Google Shape;3314;ge298df8c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2"/>
        <p:cNvGrpSpPr/>
        <p:nvPr/>
      </p:nvGrpSpPr>
      <p:grpSpPr>
        <a:xfrm>
          <a:off x="0" y="0"/>
          <a:ext cx="0" cy="0"/>
          <a:chOff x="0" y="0"/>
          <a:chExt cx="0" cy="0"/>
        </a:xfrm>
      </p:grpSpPr>
      <p:sp>
        <p:nvSpPr>
          <p:cNvPr id="3313" name="Google Shape;3313;ge298df8c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4" name="Google Shape;3314;ge298df8c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5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3"/>
        <p:cNvGrpSpPr/>
        <p:nvPr/>
      </p:nvGrpSpPr>
      <p:grpSpPr>
        <a:xfrm>
          <a:off x="0" y="0"/>
          <a:ext cx="0" cy="0"/>
          <a:chOff x="0" y="0"/>
          <a:chExt cx="0" cy="0"/>
        </a:xfrm>
      </p:grpSpPr>
      <p:sp>
        <p:nvSpPr>
          <p:cNvPr id="3304" name="Google Shape;3304;ge353fddab5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5" name="Google Shape;3305;ge353fddab5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7"/>
        <p:cNvGrpSpPr/>
        <p:nvPr/>
      </p:nvGrpSpPr>
      <p:grpSpPr>
        <a:xfrm>
          <a:off x="0" y="0"/>
          <a:ext cx="0" cy="0"/>
          <a:chOff x="0" y="0"/>
          <a:chExt cx="0" cy="0"/>
        </a:xfrm>
      </p:grpSpPr>
      <p:sp>
        <p:nvSpPr>
          <p:cNvPr id="3318" name="Google Shape;3318;ge298df8c2a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9" name="Google Shape;3319;ge298df8c2a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8"/>
        <p:cNvGrpSpPr/>
        <p:nvPr/>
      </p:nvGrpSpPr>
      <p:grpSpPr>
        <a:xfrm>
          <a:off x="0" y="0"/>
          <a:ext cx="0" cy="0"/>
          <a:chOff x="0" y="0"/>
          <a:chExt cx="0" cy="0"/>
        </a:xfrm>
      </p:grpSpPr>
      <p:sp>
        <p:nvSpPr>
          <p:cNvPr id="3309" name="Google Shape;3309;gb80f43d65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0" name="Google Shape;3310;gb80f43d65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p:cNvGrpSpPr/>
        <p:nvPr/>
      </p:nvGrpSpPr>
      <p:grpSpPr>
        <a:xfrm>
          <a:off x="0" y="0"/>
          <a:ext cx="0" cy="0"/>
          <a:chOff x="0" y="0"/>
          <a:chExt cx="0" cy="0"/>
        </a:xfrm>
      </p:grpSpPr>
      <p:sp>
        <p:nvSpPr>
          <p:cNvPr id="3322" name="Google Shape;3322;ge391f5a60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e391f5a60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45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p:cNvGrpSpPr/>
        <p:nvPr/>
      </p:nvGrpSpPr>
      <p:grpSpPr>
        <a:xfrm>
          <a:off x="0" y="0"/>
          <a:ext cx="0" cy="0"/>
          <a:chOff x="0" y="0"/>
          <a:chExt cx="0" cy="0"/>
        </a:xfrm>
      </p:grpSpPr>
      <p:sp>
        <p:nvSpPr>
          <p:cNvPr id="3322" name="Google Shape;3322;ge391f5a60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e391f5a60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7ECF-2D5C-036D-87A4-2625A5E2FE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FA9304-423D-F3AC-8388-E742E676D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54306-76DD-A1B0-A7AC-B89B47531574}"/>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5" name="Footer Placeholder 4">
            <a:extLst>
              <a:ext uri="{FF2B5EF4-FFF2-40B4-BE49-F238E27FC236}">
                <a16:creationId xmlns:a16="http://schemas.microsoft.com/office/drawing/2014/main" id="{B5F7B46E-4855-C6DC-114C-C0F27DFE4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5B462-C7D0-1074-4588-0244E46FD825}"/>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60300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5616-B570-3C3D-C3E6-11CAEE49B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EA0A1A-573F-2B3D-B317-3B51B8305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EC175-E6D6-9DF4-1076-973C707E0DCE}"/>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5" name="Footer Placeholder 4">
            <a:extLst>
              <a:ext uri="{FF2B5EF4-FFF2-40B4-BE49-F238E27FC236}">
                <a16:creationId xmlns:a16="http://schemas.microsoft.com/office/drawing/2014/main" id="{72F051B8-3BF2-DCE3-22B8-99A30B94F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BD281-329B-3263-3166-ACFC2B804675}"/>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59417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03590A-DFB0-B944-C91C-09C02D62E0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5DC026-C8C1-C9FD-DDE9-C3CAD611E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C9D95-13CB-ECFE-9B20-BA1726529A63}"/>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5" name="Footer Placeholder 4">
            <a:extLst>
              <a:ext uri="{FF2B5EF4-FFF2-40B4-BE49-F238E27FC236}">
                <a16:creationId xmlns:a16="http://schemas.microsoft.com/office/drawing/2014/main" id="{3AC35A9F-EC4A-CF68-E2BF-192E6125B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0A1B2-194C-117A-7BFF-BD4322C2E760}"/>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200414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600"/>
        <p:cNvGrpSpPr/>
        <p:nvPr/>
      </p:nvGrpSpPr>
      <p:grpSpPr>
        <a:xfrm>
          <a:off x="0" y="0"/>
          <a:ext cx="0" cy="0"/>
          <a:chOff x="0" y="0"/>
          <a:chExt cx="0" cy="0"/>
        </a:xfrm>
      </p:grpSpPr>
      <p:pic>
        <p:nvPicPr>
          <p:cNvPr id="601" name="Google Shape;601;p19"/>
          <p:cNvPicPr preferRelativeResize="0"/>
          <p:nvPr/>
        </p:nvPicPr>
        <p:blipFill rotWithShape="1">
          <a:blip r:embed="rId2">
            <a:alphaModFix/>
          </a:blip>
          <a:srcRect t="39" b="49"/>
          <a:stretch/>
        </p:blipFill>
        <p:spPr>
          <a:xfrm>
            <a:off x="-38167" y="-15479"/>
            <a:ext cx="12268332" cy="6888957"/>
          </a:xfrm>
          <a:prstGeom prst="rect">
            <a:avLst/>
          </a:prstGeom>
          <a:noFill/>
          <a:ln>
            <a:noFill/>
          </a:ln>
        </p:spPr>
      </p:pic>
      <p:sp>
        <p:nvSpPr>
          <p:cNvPr id="602" name="Google Shape;602;p19"/>
          <p:cNvSpPr/>
          <p:nvPr/>
        </p:nvSpPr>
        <p:spPr>
          <a:xfrm rot="10800000">
            <a:off x="-48533" y="-32033"/>
            <a:ext cx="12290400" cy="6922000"/>
          </a:xfrm>
          <a:prstGeom prst="rect">
            <a:avLst/>
          </a:prstGeom>
          <a:gradFill>
            <a:gsLst>
              <a:gs pos="0">
                <a:srgbClr val="FFFFFF">
                  <a:alpha val="0"/>
                </a:srgbClr>
              </a:gs>
              <a:gs pos="100000">
                <a:schemeClr val="dk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 name="Google Shape;603;p19"/>
          <p:cNvSpPr/>
          <p:nvPr/>
        </p:nvSpPr>
        <p:spPr>
          <a:xfrm rot="10800000">
            <a:off x="4138933" y="-89000"/>
            <a:ext cx="41600" cy="1330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663933" y="4514033"/>
            <a:ext cx="6992800" cy="609600"/>
          </a:xfrm>
          <a:prstGeom prst="trapezoid">
            <a:avLst>
              <a:gd name="adj" fmla="val 44479"/>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9"/>
          <p:cNvSpPr/>
          <p:nvPr/>
        </p:nvSpPr>
        <p:spPr>
          <a:xfrm>
            <a:off x="-2359433" y="2106533"/>
            <a:ext cx="13038400" cy="4751600"/>
          </a:xfrm>
          <a:prstGeom prst="trapezoid">
            <a:avLst>
              <a:gd name="adj" fmla="val 132440"/>
            </a:avLst>
          </a:prstGeom>
          <a:gradFill>
            <a:gsLst>
              <a:gs pos="0">
                <a:schemeClr val="accent3"/>
              </a:gs>
              <a:gs pos="100000">
                <a:srgbClr val="FFFFFF">
                  <a:alpha val="0"/>
                </a:srgbClr>
              </a:gs>
            </a:gsLst>
            <a:lin ang="5400700" scaled="0"/>
          </a:gradFill>
          <a:ln>
            <a:noFill/>
          </a:ln>
          <a:effectLst>
            <a:outerShdw blurRad="885825" dist="219075" dir="16260000" algn="bl" rotWithShape="0">
              <a:schemeClr val="accent3"/>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6" name="Google Shape;606;p19"/>
          <p:cNvGrpSpPr/>
          <p:nvPr/>
        </p:nvGrpSpPr>
        <p:grpSpPr>
          <a:xfrm>
            <a:off x="663833" y="5113467"/>
            <a:ext cx="6992800" cy="1744700"/>
            <a:chOff x="1950075" y="3835100"/>
            <a:chExt cx="5244600" cy="1308525"/>
          </a:xfrm>
        </p:grpSpPr>
        <p:sp>
          <p:nvSpPr>
            <p:cNvPr id="607" name="Google Shape;607;p19"/>
            <p:cNvSpPr/>
            <p:nvPr/>
          </p:nvSpPr>
          <p:spPr>
            <a:xfrm rot="10800000">
              <a:off x="2485950" y="3842525"/>
              <a:ext cx="169200" cy="1301100"/>
            </a:xfrm>
            <a:prstGeom prst="rect">
              <a:avLst/>
            </a:pr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9"/>
            <p:cNvSpPr/>
            <p:nvPr/>
          </p:nvSpPr>
          <p:spPr>
            <a:xfrm rot="10800000">
              <a:off x="6488825" y="3842525"/>
              <a:ext cx="169200" cy="1301100"/>
            </a:xfrm>
            <a:prstGeom prst="rect">
              <a:avLst/>
            </a:pr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9"/>
            <p:cNvSpPr/>
            <p:nvPr/>
          </p:nvSpPr>
          <p:spPr>
            <a:xfrm>
              <a:off x="1950075" y="3835100"/>
              <a:ext cx="5244600" cy="186300"/>
            </a:xfrm>
            <a:prstGeom prst="rect">
              <a:avLst/>
            </a:prstGeom>
            <a:solidFill>
              <a:schemeClr val="dk2"/>
            </a:solidFill>
            <a:ln>
              <a:noFill/>
            </a:ln>
            <a:effectLst>
              <a:outerShdw blurRad="57150" dist="152400" dir="540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19"/>
          <p:cNvGrpSpPr/>
          <p:nvPr/>
        </p:nvGrpSpPr>
        <p:grpSpPr>
          <a:xfrm>
            <a:off x="3921453" y="1226339"/>
            <a:ext cx="476560" cy="938615"/>
            <a:chOff x="2727150" y="1535375"/>
            <a:chExt cx="660300" cy="1300500"/>
          </a:xfrm>
        </p:grpSpPr>
        <p:sp>
          <p:nvSpPr>
            <p:cNvPr id="611" name="Google Shape;611;p19"/>
            <p:cNvSpPr/>
            <p:nvPr/>
          </p:nvSpPr>
          <p:spPr>
            <a:xfrm>
              <a:off x="2936800" y="1535375"/>
              <a:ext cx="240900" cy="322200"/>
            </a:xfrm>
            <a:prstGeom prst="round2SameRect">
              <a:avLst>
                <a:gd name="adj1" fmla="val 50000"/>
                <a:gd name="adj2" fmla="val 0"/>
              </a:avLst>
            </a:prstGeom>
            <a:gradFill>
              <a:gsLst>
                <a:gs pos="0">
                  <a:srgbClr val="FFFFFF">
                    <a:alpha val="0"/>
                  </a:srgbClr>
                </a:gs>
                <a:gs pos="100000">
                  <a:schemeClr val="dk1"/>
                </a:gs>
              </a:gsLst>
              <a:lin ang="5400700" scaled="0"/>
            </a:gradFill>
            <a:ln>
              <a:noFill/>
            </a:ln>
            <a:effectLst>
              <a:outerShdw blurRad="57150" dist="19050" dir="14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9"/>
            <p:cNvSpPr/>
            <p:nvPr/>
          </p:nvSpPr>
          <p:spPr>
            <a:xfrm>
              <a:off x="2727150" y="1810300"/>
              <a:ext cx="660300" cy="955800"/>
            </a:xfrm>
            <a:prstGeom prst="round2SameRect">
              <a:avLst>
                <a:gd name="adj1" fmla="val 50000"/>
                <a:gd name="adj2" fmla="val 0"/>
              </a:avLst>
            </a:prstGeom>
            <a:gradFill>
              <a:gsLst>
                <a:gs pos="0">
                  <a:srgbClr val="FFFFFF">
                    <a:alpha val="0"/>
                  </a:srgbClr>
                </a:gs>
                <a:gs pos="100000">
                  <a:schemeClr val="dk1"/>
                </a:gs>
              </a:gsLst>
              <a:lin ang="5400700" scaled="0"/>
            </a:gradFill>
            <a:ln>
              <a:noFill/>
            </a:ln>
            <a:effectLst>
              <a:outerShdw blurRad="57150" dist="190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2730900" y="2696075"/>
              <a:ext cx="652800" cy="139800"/>
            </a:xfrm>
            <a:prstGeom prst="ellipse">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4926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5">
  <p:cSld name="Background 5">
    <p:spTree>
      <p:nvGrpSpPr>
        <p:cNvPr id="1" name="Shape 614"/>
        <p:cNvGrpSpPr/>
        <p:nvPr/>
      </p:nvGrpSpPr>
      <p:grpSpPr>
        <a:xfrm>
          <a:off x="0" y="0"/>
          <a:ext cx="0" cy="0"/>
          <a:chOff x="0" y="0"/>
          <a:chExt cx="0" cy="0"/>
        </a:xfrm>
      </p:grpSpPr>
      <p:pic>
        <p:nvPicPr>
          <p:cNvPr id="615" name="Google Shape;615;p20"/>
          <p:cNvPicPr preferRelativeResize="0"/>
          <p:nvPr/>
        </p:nvPicPr>
        <p:blipFill rotWithShape="1">
          <a:blip r:embed="rId2">
            <a:alphaModFix/>
          </a:blip>
          <a:srcRect t="39" b="49"/>
          <a:stretch/>
        </p:blipFill>
        <p:spPr>
          <a:xfrm>
            <a:off x="-38167" y="-15479"/>
            <a:ext cx="12268332" cy="6888957"/>
          </a:xfrm>
          <a:prstGeom prst="rect">
            <a:avLst/>
          </a:prstGeom>
          <a:noFill/>
          <a:ln>
            <a:noFill/>
          </a:ln>
        </p:spPr>
      </p:pic>
      <p:sp>
        <p:nvSpPr>
          <p:cNvPr id="616" name="Google Shape;616;p20"/>
          <p:cNvSpPr/>
          <p:nvPr/>
        </p:nvSpPr>
        <p:spPr>
          <a:xfrm rot="10800000">
            <a:off x="-48533" y="-32033"/>
            <a:ext cx="12290400" cy="6922000"/>
          </a:xfrm>
          <a:prstGeom prst="rect">
            <a:avLst/>
          </a:prstGeom>
          <a:gradFill>
            <a:gsLst>
              <a:gs pos="0">
                <a:srgbClr val="FFFFFF">
                  <a:alpha val="0"/>
                </a:srgbClr>
              </a:gs>
              <a:gs pos="100000">
                <a:schemeClr val="dk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 name="Google Shape;617;p20"/>
          <p:cNvSpPr/>
          <p:nvPr/>
        </p:nvSpPr>
        <p:spPr>
          <a:xfrm>
            <a:off x="2621033" y="880567"/>
            <a:ext cx="1917200" cy="1906000"/>
          </a:xfrm>
          <a:prstGeom prst="rect">
            <a:avLst/>
          </a:prstGeom>
          <a:gradFill>
            <a:gsLst>
              <a:gs pos="0">
                <a:schemeClr val="lt1"/>
              </a:gs>
              <a:gs pos="73000">
                <a:srgbClr val="FFFFFF">
                  <a:alpha val="0"/>
                </a:srgbClr>
              </a:gs>
              <a:gs pos="100000">
                <a:srgbClr val="FFFFFF">
                  <a:alpha val="0"/>
                </a:srgbClr>
              </a:gs>
            </a:gsLst>
            <a:lin ang="5400700" scaled="0"/>
          </a:gra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20"/>
          <p:cNvSpPr/>
          <p:nvPr/>
        </p:nvSpPr>
        <p:spPr>
          <a:xfrm>
            <a:off x="1426400" y="2899433"/>
            <a:ext cx="4304800" cy="3959200"/>
          </a:xfrm>
          <a:prstGeom prst="trapezoid">
            <a:avLst>
              <a:gd name="adj" fmla="val 27383"/>
            </a:avLst>
          </a:prstGeom>
          <a:gradFill>
            <a:gsLst>
              <a:gs pos="0">
                <a:srgbClr val="FF7B42">
                  <a:alpha val="18431"/>
                </a:srgbClr>
              </a:gs>
              <a:gs pos="100000">
                <a:srgbClr val="FFFFFF">
                  <a:alpha val="0"/>
                </a:srgbClr>
              </a:gs>
            </a:gsLst>
            <a:lin ang="5400700" scaled="0"/>
          </a:gradFill>
          <a:ln>
            <a:noFill/>
          </a:ln>
          <a:effectLst>
            <a:outerShdw blurRad="1085850" dist="95250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20"/>
          <p:cNvSpPr/>
          <p:nvPr/>
        </p:nvSpPr>
        <p:spPr>
          <a:xfrm>
            <a:off x="2621033" y="880567"/>
            <a:ext cx="1917200" cy="1813600"/>
          </a:xfrm>
          <a:prstGeom prst="rect">
            <a:avLst/>
          </a:prstGeom>
          <a:gradFill>
            <a:gsLst>
              <a:gs pos="0">
                <a:schemeClr val="accent3"/>
              </a:gs>
              <a:gs pos="100000">
                <a:srgbClr val="FFFFFF">
                  <a:alpha val="0"/>
                </a:srgbClr>
              </a:gs>
            </a:gsLst>
            <a:lin ang="5400700" scaled="0"/>
          </a:gra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 name="Google Shape;620;p20"/>
          <p:cNvSpPr/>
          <p:nvPr/>
        </p:nvSpPr>
        <p:spPr>
          <a:xfrm>
            <a:off x="2516333" y="2662600"/>
            <a:ext cx="2128400" cy="124000"/>
          </a:xfrm>
          <a:prstGeom prst="trapezoid">
            <a:avLst>
              <a:gd name="adj" fmla="val 84435"/>
            </a:avLst>
          </a:prstGeom>
          <a:gradFill>
            <a:gsLst>
              <a:gs pos="0">
                <a:schemeClr val="lt1"/>
              </a:gs>
              <a:gs pos="100000">
                <a:schemeClr val="lt2"/>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1" name="Google Shape;621;p20"/>
          <p:cNvGrpSpPr/>
          <p:nvPr/>
        </p:nvGrpSpPr>
        <p:grpSpPr>
          <a:xfrm>
            <a:off x="2782434" y="880567"/>
            <a:ext cx="1593767" cy="1849703"/>
            <a:chOff x="3974675" y="625000"/>
            <a:chExt cx="1195325" cy="1387277"/>
          </a:xfrm>
        </p:grpSpPr>
        <p:cxnSp>
          <p:nvCxnSpPr>
            <p:cNvPr id="622" name="Google Shape;622;p20"/>
            <p:cNvCxnSpPr/>
            <p:nvPr/>
          </p:nvCxnSpPr>
          <p:spPr>
            <a:xfrm>
              <a:off x="3974675" y="626577"/>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3" name="Google Shape;623;p20"/>
            <p:cNvCxnSpPr/>
            <p:nvPr/>
          </p:nvCxnSpPr>
          <p:spPr>
            <a:xfrm>
              <a:off x="4213740" y="626577"/>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4" name="Google Shape;624;p20"/>
            <p:cNvCxnSpPr/>
            <p:nvPr/>
          </p:nvCxnSpPr>
          <p:spPr>
            <a:xfrm>
              <a:off x="4452805" y="625000"/>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5" name="Google Shape;625;p20"/>
            <p:cNvCxnSpPr/>
            <p:nvPr/>
          </p:nvCxnSpPr>
          <p:spPr>
            <a:xfrm>
              <a:off x="4691870" y="625000"/>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6" name="Google Shape;626;p20"/>
            <p:cNvCxnSpPr/>
            <p:nvPr/>
          </p:nvCxnSpPr>
          <p:spPr>
            <a:xfrm>
              <a:off x="4930935" y="625000"/>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7" name="Google Shape;627;p20"/>
            <p:cNvCxnSpPr/>
            <p:nvPr/>
          </p:nvCxnSpPr>
          <p:spPr>
            <a:xfrm>
              <a:off x="5170000" y="625000"/>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628" name="Google Shape;628;p20"/>
          <p:cNvSpPr/>
          <p:nvPr/>
        </p:nvSpPr>
        <p:spPr>
          <a:xfrm>
            <a:off x="2516333" y="2786600"/>
            <a:ext cx="2128400" cy="1060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 name="Google Shape;629;p20"/>
          <p:cNvSpPr/>
          <p:nvPr/>
        </p:nvSpPr>
        <p:spPr>
          <a:xfrm>
            <a:off x="2516333" y="773600"/>
            <a:ext cx="2128400" cy="1060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 name="Google Shape;630;p20"/>
          <p:cNvSpPr/>
          <p:nvPr/>
        </p:nvSpPr>
        <p:spPr>
          <a:xfrm rot="-3560945">
            <a:off x="9815622" y="503388"/>
            <a:ext cx="4333956" cy="4747359"/>
          </a:xfrm>
          <a:custGeom>
            <a:avLst/>
            <a:gdLst/>
            <a:ahLst/>
            <a:cxnLst/>
            <a:rect l="l" t="t" r="r" b="b"/>
            <a:pathLst>
              <a:path w="180759" h="197350" extrusionOk="0">
                <a:moveTo>
                  <a:pt x="25599" y="0"/>
                </a:moveTo>
                <a:lnTo>
                  <a:pt x="30749" y="4783"/>
                </a:lnTo>
                <a:lnTo>
                  <a:pt x="38262" y="10213"/>
                </a:lnTo>
                <a:cubicBezTo>
                  <a:pt x="38262" y="10213"/>
                  <a:pt x="39976" y="11405"/>
                  <a:pt x="40190" y="11501"/>
                </a:cubicBezTo>
                <a:cubicBezTo>
                  <a:pt x="40203" y="11507"/>
                  <a:pt x="40220" y="11510"/>
                  <a:pt x="40240" y="11510"/>
                </a:cubicBezTo>
                <a:cubicBezTo>
                  <a:pt x="40503" y="11510"/>
                  <a:pt x="41323" y="11008"/>
                  <a:pt x="41323" y="11008"/>
                </a:cubicBezTo>
                <a:lnTo>
                  <a:pt x="43317" y="10610"/>
                </a:lnTo>
                <a:cubicBezTo>
                  <a:pt x="43317" y="10610"/>
                  <a:pt x="45988" y="13399"/>
                  <a:pt x="46290" y="13671"/>
                </a:cubicBezTo>
                <a:cubicBezTo>
                  <a:pt x="46628" y="13921"/>
                  <a:pt x="47798" y="15974"/>
                  <a:pt x="48166" y="17534"/>
                </a:cubicBezTo>
                <a:cubicBezTo>
                  <a:pt x="48563" y="19131"/>
                  <a:pt x="48593" y="19227"/>
                  <a:pt x="48718" y="19469"/>
                </a:cubicBezTo>
                <a:cubicBezTo>
                  <a:pt x="48806" y="19683"/>
                  <a:pt x="48718" y="23605"/>
                  <a:pt x="48718" y="23605"/>
                </a:cubicBezTo>
                <a:lnTo>
                  <a:pt x="47857" y="27593"/>
                </a:lnTo>
                <a:lnTo>
                  <a:pt x="46569" y="32066"/>
                </a:lnTo>
                <a:lnTo>
                  <a:pt x="46474" y="34826"/>
                </a:lnTo>
                <a:lnTo>
                  <a:pt x="47393" y="35995"/>
                </a:lnTo>
                <a:cubicBezTo>
                  <a:pt x="47393" y="35995"/>
                  <a:pt x="48777" y="37313"/>
                  <a:pt x="49755" y="38078"/>
                </a:cubicBezTo>
                <a:cubicBezTo>
                  <a:pt x="50741" y="38843"/>
                  <a:pt x="52301" y="40653"/>
                  <a:pt x="52301" y="40653"/>
                </a:cubicBezTo>
                <a:lnTo>
                  <a:pt x="54016" y="42125"/>
                </a:lnTo>
                <a:cubicBezTo>
                  <a:pt x="54016" y="42125"/>
                  <a:pt x="55826" y="45164"/>
                  <a:pt x="56105" y="45590"/>
                </a:cubicBezTo>
                <a:cubicBezTo>
                  <a:pt x="56348" y="46047"/>
                  <a:pt x="57327" y="50432"/>
                  <a:pt x="57393" y="50586"/>
                </a:cubicBezTo>
                <a:cubicBezTo>
                  <a:pt x="57452" y="50712"/>
                  <a:pt x="57084" y="53316"/>
                  <a:pt x="57084" y="54420"/>
                </a:cubicBezTo>
                <a:cubicBezTo>
                  <a:pt x="57084" y="55553"/>
                  <a:pt x="56959" y="57025"/>
                  <a:pt x="56959" y="57025"/>
                </a:cubicBezTo>
                <a:cubicBezTo>
                  <a:pt x="56959" y="57025"/>
                  <a:pt x="56289" y="58651"/>
                  <a:pt x="56105" y="58923"/>
                </a:cubicBezTo>
                <a:cubicBezTo>
                  <a:pt x="55921" y="59232"/>
                  <a:pt x="55244" y="60277"/>
                  <a:pt x="55060" y="60733"/>
                </a:cubicBezTo>
                <a:cubicBezTo>
                  <a:pt x="54847" y="61226"/>
                  <a:pt x="54420" y="62330"/>
                  <a:pt x="54236" y="62970"/>
                </a:cubicBezTo>
                <a:cubicBezTo>
                  <a:pt x="54016" y="63618"/>
                  <a:pt x="54016" y="65148"/>
                  <a:pt x="54016" y="65148"/>
                </a:cubicBezTo>
                <a:cubicBezTo>
                  <a:pt x="54016" y="65148"/>
                  <a:pt x="54111" y="67753"/>
                  <a:pt x="54170" y="68275"/>
                </a:cubicBezTo>
                <a:cubicBezTo>
                  <a:pt x="54236" y="68827"/>
                  <a:pt x="54266" y="70512"/>
                  <a:pt x="54266" y="70512"/>
                </a:cubicBezTo>
                <a:lnTo>
                  <a:pt x="54538" y="72293"/>
                </a:lnTo>
                <a:lnTo>
                  <a:pt x="53133" y="72263"/>
                </a:lnTo>
                <a:cubicBezTo>
                  <a:pt x="53133" y="72263"/>
                  <a:pt x="52515" y="72204"/>
                  <a:pt x="52088" y="72168"/>
                </a:cubicBezTo>
                <a:cubicBezTo>
                  <a:pt x="51661" y="72138"/>
                  <a:pt x="51072" y="71866"/>
                  <a:pt x="50587" y="71652"/>
                </a:cubicBezTo>
                <a:cubicBezTo>
                  <a:pt x="50094" y="71469"/>
                  <a:pt x="49638" y="71101"/>
                  <a:pt x="49638" y="71101"/>
                </a:cubicBezTo>
                <a:cubicBezTo>
                  <a:pt x="49638" y="71101"/>
                  <a:pt x="48747" y="70637"/>
                  <a:pt x="48438" y="70512"/>
                </a:cubicBezTo>
                <a:cubicBezTo>
                  <a:pt x="48129" y="70365"/>
                  <a:pt x="47577" y="70115"/>
                  <a:pt x="46812" y="69776"/>
                </a:cubicBezTo>
                <a:cubicBezTo>
                  <a:pt x="46076" y="69445"/>
                  <a:pt x="45804" y="68923"/>
                  <a:pt x="45804" y="68923"/>
                </a:cubicBezTo>
                <a:cubicBezTo>
                  <a:pt x="45804" y="68923"/>
                  <a:pt x="44818" y="68341"/>
                  <a:pt x="44082" y="67973"/>
                </a:cubicBezTo>
                <a:cubicBezTo>
                  <a:pt x="43383" y="67606"/>
                  <a:pt x="42611" y="66988"/>
                  <a:pt x="42611" y="66988"/>
                </a:cubicBezTo>
                <a:lnTo>
                  <a:pt x="41293" y="66038"/>
                </a:lnTo>
                <a:lnTo>
                  <a:pt x="40190" y="65766"/>
                </a:lnTo>
                <a:lnTo>
                  <a:pt x="38600" y="63890"/>
                </a:lnTo>
                <a:lnTo>
                  <a:pt x="35378" y="61682"/>
                </a:lnTo>
                <a:lnTo>
                  <a:pt x="31978" y="58776"/>
                </a:lnTo>
                <a:lnTo>
                  <a:pt x="30808" y="58342"/>
                </a:lnTo>
                <a:lnTo>
                  <a:pt x="28145" y="57084"/>
                </a:lnTo>
                <a:lnTo>
                  <a:pt x="20904" y="53191"/>
                </a:lnTo>
                <a:lnTo>
                  <a:pt x="20632" y="49851"/>
                </a:lnTo>
                <a:lnTo>
                  <a:pt x="20845" y="41448"/>
                </a:lnTo>
                <a:lnTo>
                  <a:pt x="19837" y="36974"/>
                </a:lnTo>
                <a:lnTo>
                  <a:pt x="16188" y="26732"/>
                </a:lnTo>
                <a:lnTo>
                  <a:pt x="16188" y="26732"/>
                </a:lnTo>
                <a:cubicBezTo>
                  <a:pt x="16188" y="26732"/>
                  <a:pt x="18638" y="37187"/>
                  <a:pt x="19035" y="37651"/>
                </a:cubicBezTo>
                <a:cubicBezTo>
                  <a:pt x="19469" y="38137"/>
                  <a:pt x="19742" y="42434"/>
                  <a:pt x="19742" y="42434"/>
                </a:cubicBezTo>
                <a:lnTo>
                  <a:pt x="20021" y="52183"/>
                </a:lnTo>
                <a:cubicBezTo>
                  <a:pt x="20021" y="52183"/>
                  <a:pt x="20662" y="54082"/>
                  <a:pt x="20971" y="54207"/>
                </a:cubicBezTo>
                <a:cubicBezTo>
                  <a:pt x="21309" y="54324"/>
                  <a:pt x="23664" y="55553"/>
                  <a:pt x="23664" y="55553"/>
                </a:cubicBezTo>
                <a:lnTo>
                  <a:pt x="26489" y="56966"/>
                </a:lnTo>
                <a:cubicBezTo>
                  <a:pt x="26489" y="56966"/>
                  <a:pt x="29064" y="58254"/>
                  <a:pt x="29771" y="58651"/>
                </a:cubicBezTo>
                <a:cubicBezTo>
                  <a:pt x="30147" y="58874"/>
                  <a:pt x="30477" y="58923"/>
                  <a:pt x="30737" y="58923"/>
                </a:cubicBezTo>
                <a:cubicBezTo>
                  <a:pt x="30940" y="58923"/>
                  <a:pt x="31099" y="58894"/>
                  <a:pt x="31206" y="58894"/>
                </a:cubicBezTo>
                <a:cubicBezTo>
                  <a:pt x="31426" y="58923"/>
                  <a:pt x="33450" y="61197"/>
                  <a:pt x="33450" y="61197"/>
                </a:cubicBezTo>
                <a:cubicBezTo>
                  <a:pt x="33450" y="61197"/>
                  <a:pt x="37769" y="63956"/>
                  <a:pt x="38416" y="64383"/>
                </a:cubicBezTo>
                <a:cubicBezTo>
                  <a:pt x="39027" y="64846"/>
                  <a:pt x="38902" y="64876"/>
                  <a:pt x="39550" y="65729"/>
                </a:cubicBezTo>
                <a:cubicBezTo>
                  <a:pt x="40219" y="66620"/>
                  <a:pt x="40771" y="66833"/>
                  <a:pt x="41845" y="67510"/>
                </a:cubicBezTo>
                <a:cubicBezTo>
                  <a:pt x="42949" y="68187"/>
                  <a:pt x="44178" y="68923"/>
                  <a:pt x="44178" y="68923"/>
                </a:cubicBezTo>
                <a:lnTo>
                  <a:pt x="46172" y="71160"/>
                </a:lnTo>
                <a:cubicBezTo>
                  <a:pt x="46172" y="71160"/>
                  <a:pt x="48902" y="72079"/>
                  <a:pt x="49417" y="72263"/>
                </a:cubicBezTo>
                <a:cubicBezTo>
                  <a:pt x="49939" y="72477"/>
                  <a:pt x="50675" y="73124"/>
                  <a:pt x="50888" y="73492"/>
                </a:cubicBezTo>
                <a:cubicBezTo>
                  <a:pt x="50963" y="73601"/>
                  <a:pt x="51156" y="73640"/>
                  <a:pt x="51390" y="73640"/>
                </a:cubicBezTo>
                <a:cubicBezTo>
                  <a:pt x="51944" y="73640"/>
                  <a:pt x="52728" y="73426"/>
                  <a:pt x="52728" y="73426"/>
                </a:cubicBezTo>
                <a:lnTo>
                  <a:pt x="54236" y="73521"/>
                </a:lnTo>
                <a:lnTo>
                  <a:pt x="54604" y="73087"/>
                </a:lnTo>
                <a:lnTo>
                  <a:pt x="54663" y="76340"/>
                </a:lnTo>
                <a:lnTo>
                  <a:pt x="55244" y="79158"/>
                </a:lnTo>
                <a:lnTo>
                  <a:pt x="50005" y="79746"/>
                </a:lnTo>
                <a:lnTo>
                  <a:pt x="50153" y="85449"/>
                </a:lnTo>
                <a:lnTo>
                  <a:pt x="50704" y="97155"/>
                </a:lnTo>
                <a:lnTo>
                  <a:pt x="50005" y="101820"/>
                </a:lnTo>
                <a:lnTo>
                  <a:pt x="41051" y="115028"/>
                </a:lnTo>
                <a:lnTo>
                  <a:pt x="40528" y="117574"/>
                </a:lnTo>
                <a:lnTo>
                  <a:pt x="38233" y="119664"/>
                </a:lnTo>
                <a:lnTo>
                  <a:pt x="36665" y="123122"/>
                </a:lnTo>
                <a:lnTo>
                  <a:pt x="36327" y="128059"/>
                </a:lnTo>
                <a:lnTo>
                  <a:pt x="34031" y="131370"/>
                </a:lnTo>
                <a:cubicBezTo>
                  <a:pt x="34031" y="131370"/>
                  <a:pt x="31117" y="139008"/>
                  <a:pt x="28601" y="140847"/>
                </a:cubicBezTo>
                <a:cubicBezTo>
                  <a:pt x="26092" y="142657"/>
                  <a:pt x="23332" y="147286"/>
                  <a:pt x="22626" y="148941"/>
                </a:cubicBezTo>
                <a:cubicBezTo>
                  <a:pt x="22597" y="149000"/>
                  <a:pt x="22560" y="149059"/>
                  <a:pt x="22530" y="149155"/>
                </a:cubicBezTo>
                <a:cubicBezTo>
                  <a:pt x="22530" y="149155"/>
                  <a:pt x="22530" y="149184"/>
                  <a:pt x="22501" y="149213"/>
                </a:cubicBezTo>
                <a:cubicBezTo>
                  <a:pt x="22413" y="149427"/>
                  <a:pt x="22317" y="149677"/>
                  <a:pt x="22192" y="149920"/>
                </a:cubicBezTo>
                <a:cubicBezTo>
                  <a:pt x="21522" y="151546"/>
                  <a:pt x="20691" y="153444"/>
                  <a:pt x="20691" y="153444"/>
                </a:cubicBezTo>
                <a:lnTo>
                  <a:pt x="18057" y="158536"/>
                </a:lnTo>
                <a:lnTo>
                  <a:pt x="18057" y="161538"/>
                </a:lnTo>
                <a:lnTo>
                  <a:pt x="17902" y="165431"/>
                </a:lnTo>
                <a:lnTo>
                  <a:pt x="16306" y="166659"/>
                </a:lnTo>
                <a:cubicBezTo>
                  <a:pt x="16306" y="166659"/>
                  <a:pt x="12627" y="169205"/>
                  <a:pt x="12111" y="169632"/>
                </a:cubicBezTo>
                <a:cubicBezTo>
                  <a:pt x="11589" y="170096"/>
                  <a:pt x="9654" y="173988"/>
                  <a:pt x="9654" y="173988"/>
                </a:cubicBezTo>
                <a:lnTo>
                  <a:pt x="8248" y="177910"/>
                </a:lnTo>
                <a:lnTo>
                  <a:pt x="5791" y="184503"/>
                </a:lnTo>
                <a:lnTo>
                  <a:pt x="3863" y="190669"/>
                </a:lnTo>
                <a:lnTo>
                  <a:pt x="0" y="197350"/>
                </a:lnTo>
                <a:lnTo>
                  <a:pt x="3341" y="197350"/>
                </a:lnTo>
                <a:lnTo>
                  <a:pt x="3341" y="197291"/>
                </a:lnTo>
                <a:lnTo>
                  <a:pt x="3370" y="197291"/>
                </a:lnTo>
                <a:lnTo>
                  <a:pt x="5085" y="190669"/>
                </a:lnTo>
                <a:cubicBezTo>
                  <a:pt x="5085" y="190669"/>
                  <a:pt x="7020" y="185702"/>
                  <a:pt x="7388" y="184812"/>
                </a:cubicBezTo>
                <a:cubicBezTo>
                  <a:pt x="7476" y="184532"/>
                  <a:pt x="7660" y="183951"/>
                  <a:pt x="7881" y="183274"/>
                </a:cubicBezTo>
                <a:cubicBezTo>
                  <a:pt x="7910" y="183156"/>
                  <a:pt x="7939" y="183060"/>
                  <a:pt x="7998" y="182943"/>
                </a:cubicBezTo>
                <a:cubicBezTo>
                  <a:pt x="7998" y="182876"/>
                  <a:pt x="8028" y="182818"/>
                  <a:pt x="8028" y="182759"/>
                </a:cubicBezTo>
                <a:cubicBezTo>
                  <a:pt x="8094" y="182575"/>
                  <a:pt x="8182" y="182391"/>
                  <a:pt x="8248" y="182170"/>
                </a:cubicBezTo>
                <a:cubicBezTo>
                  <a:pt x="8307" y="181927"/>
                  <a:pt x="8396" y="181714"/>
                  <a:pt x="8462" y="181471"/>
                </a:cubicBezTo>
                <a:cubicBezTo>
                  <a:pt x="8580" y="181133"/>
                  <a:pt x="8705" y="180794"/>
                  <a:pt x="8830" y="180485"/>
                </a:cubicBezTo>
                <a:cubicBezTo>
                  <a:pt x="8889" y="180272"/>
                  <a:pt x="8984" y="180058"/>
                  <a:pt x="9043" y="179874"/>
                </a:cubicBezTo>
                <a:lnTo>
                  <a:pt x="9073" y="179845"/>
                </a:lnTo>
                <a:cubicBezTo>
                  <a:pt x="9102" y="179749"/>
                  <a:pt x="9131" y="179661"/>
                  <a:pt x="9168" y="179565"/>
                </a:cubicBezTo>
                <a:cubicBezTo>
                  <a:pt x="9315" y="179168"/>
                  <a:pt x="9499" y="178800"/>
                  <a:pt x="9654" y="178491"/>
                </a:cubicBezTo>
                <a:cubicBezTo>
                  <a:pt x="10544" y="176836"/>
                  <a:pt x="10544" y="175489"/>
                  <a:pt x="11589" y="172943"/>
                </a:cubicBezTo>
                <a:cubicBezTo>
                  <a:pt x="12627" y="170397"/>
                  <a:pt x="15974" y="168896"/>
                  <a:pt x="15974" y="168896"/>
                </a:cubicBezTo>
                <a:lnTo>
                  <a:pt x="18425" y="167086"/>
                </a:lnTo>
                <a:lnTo>
                  <a:pt x="19315" y="163039"/>
                </a:lnTo>
                <a:lnTo>
                  <a:pt x="19315" y="158845"/>
                </a:lnTo>
                <a:lnTo>
                  <a:pt x="21059" y="154644"/>
                </a:lnTo>
                <a:lnTo>
                  <a:pt x="32464" y="136918"/>
                </a:lnTo>
                <a:lnTo>
                  <a:pt x="36849" y="129715"/>
                </a:lnTo>
                <a:lnTo>
                  <a:pt x="38600" y="121466"/>
                </a:lnTo>
                <a:lnTo>
                  <a:pt x="43162" y="117728"/>
                </a:lnTo>
                <a:lnTo>
                  <a:pt x="43162" y="115028"/>
                </a:lnTo>
                <a:lnTo>
                  <a:pt x="50800" y="102402"/>
                </a:lnTo>
                <a:lnTo>
                  <a:pt x="52272" y="95809"/>
                </a:lnTo>
                <a:lnTo>
                  <a:pt x="50800" y="82013"/>
                </a:lnTo>
                <a:lnTo>
                  <a:pt x="56561" y="79893"/>
                </a:lnTo>
                <a:lnTo>
                  <a:pt x="61315" y="79312"/>
                </a:lnTo>
                <a:lnTo>
                  <a:pt x="65178" y="79312"/>
                </a:lnTo>
                <a:lnTo>
                  <a:pt x="70269" y="74132"/>
                </a:lnTo>
                <a:lnTo>
                  <a:pt x="74898" y="72477"/>
                </a:lnTo>
                <a:lnTo>
                  <a:pt x="77628" y="73367"/>
                </a:lnTo>
                <a:lnTo>
                  <a:pt x="80725" y="73058"/>
                </a:lnTo>
                <a:lnTo>
                  <a:pt x="84647" y="74559"/>
                </a:lnTo>
                <a:cubicBezTo>
                  <a:pt x="84647" y="74559"/>
                  <a:pt x="90688" y="78547"/>
                  <a:pt x="91115" y="78701"/>
                </a:cubicBezTo>
                <a:cubicBezTo>
                  <a:pt x="91578" y="78856"/>
                  <a:pt x="94029" y="79312"/>
                  <a:pt x="94029" y="79312"/>
                </a:cubicBezTo>
                <a:cubicBezTo>
                  <a:pt x="94029" y="79312"/>
                  <a:pt x="96391" y="78643"/>
                  <a:pt x="96817" y="78392"/>
                </a:cubicBezTo>
                <a:cubicBezTo>
                  <a:pt x="97281" y="78179"/>
                  <a:pt x="103837" y="75729"/>
                  <a:pt x="103837" y="75729"/>
                </a:cubicBezTo>
                <a:lnTo>
                  <a:pt x="108649" y="72999"/>
                </a:lnTo>
                <a:lnTo>
                  <a:pt x="113218" y="68430"/>
                </a:lnTo>
                <a:lnTo>
                  <a:pt x="116743" y="63706"/>
                </a:lnTo>
                <a:cubicBezTo>
                  <a:pt x="116743" y="63706"/>
                  <a:pt x="117177" y="57304"/>
                  <a:pt x="117265" y="57084"/>
                </a:cubicBezTo>
                <a:cubicBezTo>
                  <a:pt x="117361" y="56870"/>
                  <a:pt x="118215" y="55892"/>
                  <a:pt x="118678" y="55369"/>
                </a:cubicBezTo>
                <a:cubicBezTo>
                  <a:pt x="119105" y="54847"/>
                  <a:pt x="119811" y="54177"/>
                  <a:pt x="119811" y="54177"/>
                </a:cubicBezTo>
                <a:lnTo>
                  <a:pt x="123064" y="53346"/>
                </a:lnTo>
                <a:cubicBezTo>
                  <a:pt x="123064" y="53346"/>
                  <a:pt x="123829" y="50498"/>
                  <a:pt x="124285" y="49211"/>
                </a:cubicBezTo>
                <a:cubicBezTo>
                  <a:pt x="124719" y="47952"/>
                  <a:pt x="124719" y="47857"/>
                  <a:pt x="124719" y="47857"/>
                </a:cubicBezTo>
                <a:lnTo>
                  <a:pt x="125941" y="44391"/>
                </a:lnTo>
                <a:lnTo>
                  <a:pt x="129715" y="39674"/>
                </a:lnTo>
                <a:cubicBezTo>
                  <a:pt x="129715" y="39674"/>
                  <a:pt x="133210" y="32618"/>
                  <a:pt x="133210" y="32191"/>
                </a:cubicBezTo>
                <a:cubicBezTo>
                  <a:pt x="133210" y="31735"/>
                  <a:pt x="134711" y="30749"/>
                  <a:pt x="134711" y="30749"/>
                </a:cubicBezTo>
                <a:cubicBezTo>
                  <a:pt x="134711" y="30749"/>
                  <a:pt x="135535" y="30659"/>
                  <a:pt x="136115" y="30659"/>
                </a:cubicBezTo>
                <a:cubicBezTo>
                  <a:pt x="136294" y="30659"/>
                  <a:pt x="136450" y="30668"/>
                  <a:pt x="136551" y="30690"/>
                </a:cubicBezTo>
                <a:cubicBezTo>
                  <a:pt x="136978" y="30749"/>
                  <a:pt x="139987" y="31213"/>
                  <a:pt x="139987" y="31213"/>
                </a:cubicBezTo>
                <a:lnTo>
                  <a:pt x="144093" y="31213"/>
                </a:lnTo>
                <a:cubicBezTo>
                  <a:pt x="145748" y="31213"/>
                  <a:pt x="145506" y="29712"/>
                  <a:pt x="145844" y="29403"/>
                </a:cubicBezTo>
                <a:cubicBezTo>
                  <a:pt x="146212" y="29094"/>
                  <a:pt x="147161" y="27438"/>
                  <a:pt x="147433" y="27225"/>
                </a:cubicBezTo>
                <a:cubicBezTo>
                  <a:pt x="147684" y="27011"/>
                  <a:pt x="149369" y="25113"/>
                  <a:pt x="149369" y="25113"/>
                </a:cubicBezTo>
                <a:cubicBezTo>
                  <a:pt x="149369" y="25113"/>
                  <a:pt x="150928" y="24833"/>
                  <a:pt x="151731" y="24679"/>
                </a:cubicBezTo>
                <a:cubicBezTo>
                  <a:pt x="151848" y="24649"/>
                  <a:pt x="151944" y="24591"/>
                  <a:pt x="152062" y="24495"/>
                </a:cubicBezTo>
                <a:cubicBezTo>
                  <a:pt x="152709" y="24009"/>
                  <a:pt x="153232" y="22567"/>
                  <a:pt x="153232" y="22567"/>
                </a:cubicBezTo>
                <a:lnTo>
                  <a:pt x="157617" y="18608"/>
                </a:lnTo>
                <a:lnTo>
                  <a:pt x="163319" y="18608"/>
                </a:lnTo>
                <a:lnTo>
                  <a:pt x="165490" y="17689"/>
                </a:lnTo>
                <a:lnTo>
                  <a:pt x="170641" y="16681"/>
                </a:lnTo>
                <a:lnTo>
                  <a:pt x="170861" y="16651"/>
                </a:lnTo>
                <a:lnTo>
                  <a:pt x="171531" y="16681"/>
                </a:lnTo>
                <a:lnTo>
                  <a:pt x="180515" y="16953"/>
                </a:lnTo>
                <a:lnTo>
                  <a:pt x="180758" y="16033"/>
                </a:lnTo>
                <a:lnTo>
                  <a:pt x="180758" y="16033"/>
                </a:lnTo>
                <a:cubicBezTo>
                  <a:pt x="180758" y="16033"/>
                  <a:pt x="180611" y="16099"/>
                  <a:pt x="180177" y="16099"/>
                </a:cubicBezTo>
                <a:cubicBezTo>
                  <a:pt x="177881" y="16099"/>
                  <a:pt x="170795" y="16129"/>
                  <a:pt x="170582" y="16129"/>
                </a:cubicBezTo>
                <a:lnTo>
                  <a:pt x="168161" y="16129"/>
                </a:lnTo>
                <a:lnTo>
                  <a:pt x="165527" y="17321"/>
                </a:lnTo>
                <a:lnTo>
                  <a:pt x="163467" y="18152"/>
                </a:lnTo>
                <a:lnTo>
                  <a:pt x="159670" y="17939"/>
                </a:lnTo>
                <a:lnTo>
                  <a:pt x="155925" y="18888"/>
                </a:lnTo>
                <a:lnTo>
                  <a:pt x="152613" y="21831"/>
                </a:lnTo>
                <a:lnTo>
                  <a:pt x="150656" y="24252"/>
                </a:lnTo>
                <a:cubicBezTo>
                  <a:pt x="150656" y="24252"/>
                  <a:pt x="148478" y="24649"/>
                  <a:pt x="148235" y="24804"/>
                </a:cubicBezTo>
                <a:cubicBezTo>
                  <a:pt x="147956" y="24988"/>
                  <a:pt x="145778" y="27070"/>
                  <a:pt x="145138" y="27961"/>
                </a:cubicBezTo>
                <a:cubicBezTo>
                  <a:pt x="144461" y="28851"/>
                  <a:pt x="144005" y="29307"/>
                  <a:pt x="143541" y="29771"/>
                </a:cubicBezTo>
                <a:cubicBezTo>
                  <a:pt x="143124" y="30161"/>
                  <a:pt x="143267" y="30607"/>
                  <a:pt x="142331" y="30607"/>
                </a:cubicBezTo>
                <a:cubicBezTo>
                  <a:pt x="142244" y="30607"/>
                  <a:pt x="142147" y="30603"/>
                  <a:pt x="142040" y="30595"/>
                </a:cubicBezTo>
                <a:cubicBezTo>
                  <a:pt x="141682" y="30575"/>
                  <a:pt x="141481" y="30569"/>
                  <a:pt x="141363" y="30569"/>
                </a:cubicBezTo>
                <a:cubicBezTo>
                  <a:pt x="141127" y="30569"/>
                  <a:pt x="141223" y="30595"/>
                  <a:pt x="141061" y="30595"/>
                </a:cubicBezTo>
                <a:cubicBezTo>
                  <a:pt x="140782" y="30595"/>
                  <a:pt x="139987" y="30448"/>
                  <a:pt x="137500" y="29925"/>
                </a:cubicBezTo>
                <a:cubicBezTo>
                  <a:pt x="136493" y="29727"/>
                  <a:pt x="135979" y="29668"/>
                  <a:pt x="135693" y="29668"/>
                </a:cubicBezTo>
                <a:cubicBezTo>
                  <a:pt x="135266" y="29668"/>
                  <a:pt x="135345" y="29800"/>
                  <a:pt x="135050" y="29800"/>
                </a:cubicBezTo>
                <a:cubicBezTo>
                  <a:pt x="134586" y="29800"/>
                  <a:pt x="133299" y="30322"/>
                  <a:pt x="132901" y="30477"/>
                </a:cubicBezTo>
                <a:cubicBezTo>
                  <a:pt x="132504" y="30661"/>
                  <a:pt x="131981" y="32530"/>
                  <a:pt x="131981" y="32530"/>
                </a:cubicBezTo>
                <a:lnTo>
                  <a:pt x="130451" y="36393"/>
                </a:lnTo>
                <a:lnTo>
                  <a:pt x="127905" y="39152"/>
                </a:lnTo>
                <a:cubicBezTo>
                  <a:pt x="127905" y="39152"/>
                  <a:pt x="126985" y="41080"/>
                  <a:pt x="126434" y="41852"/>
                </a:cubicBezTo>
                <a:cubicBezTo>
                  <a:pt x="125911" y="42647"/>
                  <a:pt x="125977" y="42706"/>
                  <a:pt x="125977" y="42919"/>
                </a:cubicBezTo>
                <a:cubicBezTo>
                  <a:pt x="125977" y="43140"/>
                  <a:pt x="124749" y="44943"/>
                  <a:pt x="124469" y="45281"/>
                </a:cubicBezTo>
                <a:cubicBezTo>
                  <a:pt x="124197" y="45620"/>
                  <a:pt x="123733" y="47305"/>
                  <a:pt x="123093" y="48843"/>
                </a:cubicBezTo>
                <a:cubicBezTo>
                  <a:pt x="122749" y="49650"/>
                  <a:pt x="122695" y="49840"/>
                  <a:pt x="122718" y="49840"/>
                </a:cubicBezTo>
                <a:cubicBezTo>
                  <a:pt x="122736" y="49840"/>
                  <a:pt x="122800" y="49725"/>
                  <a:pt x="122813" y="49696"/>
                </a:cubicBezTo>
                <a:lnTo>
                  <a:pt x="122813" y="49696"/>
                </a:lnTo>
                <a:cubicBezTo>
                  <a:pt x="122784" y="49792"/>
                  <a:pt x="122232" y="51565"/>
                  <a:pt x="121710" y="52213"/>
                </a:cubicBezTo>
                <a:cubicBezTo>
                  <a:pt x="121482" y="52512"/>
                  <a:pt x="121378" y="52577"/>
                  <a:pt x="121269" y="52577"/>
                </a:cubicBezTo>
                <a:cubicBezTo>
                  <a:pt x="121186" y="52577"/>
                  <a:pt x="121101" y="52540"/>
                  <a:pt x="120956" y="52540"/>
                </a:cubicBezTo>
                <a:cubicBezTo>
                  <a:pt x="120861" y="52540"/>
                  <a:pt x="120740" y="52556"/>
                  <a:pt x="120577" y="52610"/>
                </a:cubicBezTo>
                <a:cubicBezTo>
                  <a:pt x="119870" y="52823"/>
                  <a:pt x="119201" y="52948"/>
                  <a:pt x="118950" y="53073"/>
                </a:cubicBezTo>
                <a:cubicBezTo>
                  <a:pt x="118678" y="53162"/>
                  <a:pt x="117883" y="53743"/>
                  <a:pt x="117883" y="53743"/>
                </a:cubicBezTo>
                <a:cubicBezTo>
                  <a:pt x="117883" y="53743"/>
                  <a:pt x="117052" y="55767"/>
                  <a:pt x="116897" y="56046"/>
                </a:cubicBezTo>
                <a:cubicBezTo>
                  <a:pt x="116780" y="56318"/>
                  <a:pt x="115860" y="58128"/>
                  <a:pt x="115860" y="58128"/>
                </a:cubicBezTo>
                <a:cubicBezTo>
                  <a:pt x="115860" y="58128"/>
                  <a:pt x="116044" y="61440"/>
                  <a:pt x="116044" y="62786"/>
                </a:cubicBezTo>
                <a:cubicBezTo>
                  <a:pt x="116044" y="64140"/>
                  <a:pt x="114536" y="64935"/>
                  <a:pt x="114536" y="64935"/>
                </a:cubicBezTo>
                <a:lnTo>
                  <a:pt x="111717" y="68672"/>
                </a:lnTo>
                <a:lnTo>
                  <a:pt x="108436" y="72204"/>
                </a:lnTo>
                <a:lnTo>
                  <a:pt x="105338" y="74103"/>
                </a:lnTo>
                <a:cubicBezTo>
                  <a:pt x="105338" y="74103"/>
                  <a:pt x="103351" y="74993"/>
                  <a:pt x="103101" y="75111"/>
                </a:cubicBezTo>
                <a:cubicBezTo>
                  <a:pt x="102829" y="75236"/>
                  <a:pt x="97833" y="76987"/>
                  <a:pt x="97833" y="76987"/>
                </a:cubicBezTo>
                <a:lnTo>
                  <a:pt x="93970" y="77752"/>
                </a:lnTo>
                <a:lnTo>
                  <a:pt x="92645" y="77598"/>
                </a:lnTo>
                <a:lnTo>
                  <a:pt x="91667" y="77259"/>
                </a:lnTo>
                <a:cubicBezTo>
                  <a:pt x="91667" y="77259"/>
                  <a:pt x="90070" y="76678"/>
                  <a:pt x="89673" y="76582"/>
                </a:cubicBezTo>
                <a:cubicBezTo>
                  <a:pt x="89275" y="76465"/>
                  <a:pt x="87649" y="75236"/>
                  <a:pt x="87649" y="75236"/>
                </a:cubicBezTo>
                <a:cubicBezTo>
                  <a:pt x="87649" y="75236"/>
                  <a:pt x="86273" y="74441"/>
                  <a:pt x="85471" y="74044"/>
                </a:cubicBezTo>
                <a:cubicBezTo>
                  <a:pt x="84677" y="73639"/>
                  <a:pt x="83941" y="73087"/>
                  <a:pt x="83757" y="73028"/>
                </a:cubicBezTo>
                <a:cubicBezTo>
                  <a:pt x="83573" y="72970"/>
                  <a:pt x="81336" y="72690"/>
                  <a:pt x="81336" y="72690"/>
                </a:cubicBezTo>
                <a:lnTo>
                  <a:pt x="78025" y="72756"/>
                </a:lnTo>
                <a:lnTo>
                  <a:pt x="75420" y="71800"/>
                </a:lnTo>
                <a:lnTo>
                  <a:pt x="71645" y="72079"/>
                </a:lnTo>
                <a:cubicBezTo>
                  <a:pt x="71645" y="72079"/>
                  <a:pt x="67782" y="75177"/>
                  <a:pt x="67628" y="75332"/>
                </a:cubicBezTo>
                <a:cubicBezTo>
                  <a:pt x="67510" y="75515"/>
                  <a:pt x="65089" y="78392"/>
                  <a:pt x="65089" y="78392"/>
                </a:cubicBezTo>
                <a:lnTo>
                  <a:pt x="63250" y="78643"/>
                </a:lnTo>
                <a:cubicBezTo>
                  <a:pt x="63250" y="78643"/>
                  <a:pt x="56591" y="78422"/>
                  <a:pt x="56319" y="78208"/>
                </a:cubicBezTo>
                <a:cubicBezTo>
                  <a:pt x="56076" y="77995"/>
                  <a:pt x="56135" y="77046"/>
                  <a:pt x="56135" y="77046"/>
                </a:cubicBezTo>
                <a:cubicBezTo>
                  <a:pt x="56135" y="77046"/>
                  <a:pt x="55737" y="72874"/>
                  <a:pt x="55553" y="71616"/>
                </a:cubicBezTo>
                <a:cubicBezTo>
                  <a:pt x="55340" y="70394"/>
                  <a:pt x="55274" y="67422"/>
                  <a:pt x="55274" y="67422"/>
                </a:cubicBezTo>
                <a:lnTo>
                  <a:pt x="55399" y="64074"/>
                </a:lnTo>
                <a:lnTo>
                  <a:pt x="55487" y="62514"/>
                </a:lnTo>
                <a:lnTo>
                  <a:pt x="56260" y="60277"/>
                </a:lnTo>
                <a:lnTo>
                  <a:pt x="57849" y="57886"/>
                </a:lnTo>
                <a:lnTo>
                  <a:pt x="58246" y="56259"/>
                </a:lnTo>
                <a:cubicBezTo>
                  <a:pt x="58246" y="56259"/>
                  <a:pt x="58953" y="54758"/>
                  <a:pt x="59166" y="54575"/>
                </a:cubicBezTo>
                <a:cubicBezTo>
                  <a:pt x="59350" y="54420"/>
                  <a:pt x="60859" y="53743"/>
                  <a:pt x="60859" y="53743"/>
                </a:cubicBezTo>
                <a:lnTo>
                  <a:pt x="58710" y="49637"/>
                </a:lnTo>
                <a:cubicBezTo>
                  <a:pt x="58710" y="49637"/>
                  <a:pt x="58033" y="48843"/>
                  <a:pt x="57636" y="46753"/>
                </a:cubicBezTo>
                <a:cubicBezTo>
                  <a:pt x="57238" y="44671"/>
                  <a:pt x="57054" y="44391"/>
                  <a:pt x="57054" y="44391"/>
                </a:cubicBezTo>
                <a:cubicBezTo>
                  <a:pt x="57054" y="44391"/>
                  <a:pt x="55340" y="42588"/>
                  <a:pt x="54935" y="42184"/>
                </a:cubicBezTo>
                <a:cubicBezTo>
                  <a:pt x="54538" y="41786"/>
                  <a:pt x="54170" y="41359"/>
                  <a:pt x="53773" y="41021"/>
                </a:cubicBezTo>
                <a:cubicBezTo>
                  <a:pt x="53375" y="40683"/>
                  <a:pt x="52242" y="39674"/>
                  <a:pt x="52242" y="39674"/>
                </a:cubicBezTo>
                <a:cubicBezTo>
                  <a:pt x="52242" y="39674"/>
                  <a:pt x="49233" y="36179"/>
                  <a:pt x="48961" y="35966"/>
                </a:cubicBezTo>
                <a:cubicBezTo>
                  <a:pt x="48718" y="35716"/>
                  <a:pt x="47518" y="34310"/>
                  <a:pt x="47460" y="34156"/>
                </a:cubicBezTo>
                <a:cubicBezTo>
                  <a:pt x="47393" y="33972"/>
                  <a:pt x="47246" y="31610"/>
                  <a:pt x="47246" y="31456"/>
                </a:cubicBezTo>
                <a:cubicBezTo>
                  <a:pt x="47246" y="31272"/>
                  <a:pt x="48254" y="29432"/>
                  <a:pt x="48622" y="28792"/>
                </a:cubicBezTo>
                <a:cubicBezTo>
                  <a:pt x="49019" y="28174"/>
                  <a:pt x="49174" y="26702"/>
                  <a:pt x="49417" y="25812"/>
                </a:cubicBezTo>
                <a:cubicBezTo>
                  <a:pt x="49696" y="24929"/>
                  <a:pt x="49542" y="23855"/>
                  <a:pt x="49542" y="23855"/>
                </a:cubicBezTo>
                <a:lnTo>
                  <a:pt x="49542" y="22935"/>
                </a:lnTo>
                <a:cubicBezTo>
                  <a:pt x="49542" y="22935"/>
                  <a:pt x="49542" y="21831"/>
                  <a:pt x="49483" y="20912"/>
                </a:cubicBezTo>
                <a:cubicBezTo>
                  <a:pt x="49417" y="20021"/>
                  <a:pt x="49483" y="19285"/>
                  <a:pt x="49483" y="18947"/>
                </a:cubicBezTo>
                <a:cubicBezTo>
                  <a:pt x="49483" y="18608"/>
                  <a:pt x="49483" y="18123"/>
                  <a:pt x="49233" y="16865"/>
                </a:cubicBezTo>
                <a:cubicBezTo>
                  <a:pt x="48997" y="15801"/>
                  <a:pt x="49125" y="15730"/>
                  <a:pt x="49164" y="15730"/>
                </a:cubicBezTo>
                <a:cubicBezTo>
                  <a:pt x="49170" y="15730"/>
                  <a:pt x="49174" y="15731"/>
                  <a:pt x="49174" y="15731"/>
                </a:cubicBezTo>
                <a:cubicBezTo>
                  <a:pt x="49174" y="15731"/>
                  <a:pt x="48835" y="15180"/>
                  <a:pt x="48379" y="14562"/>
                </a:cubicBezTo>
                <a:cubicBezTo>
                  <a:pt x="47916" y="13951"/>
                  <a:pt x="47577" y="13951"/>
                  <a:pt x="47577" y="13951"/>
                </a:cubicBezTo>
                <a:lnTo>
                  <a:pt x="45620" y="11280"/>
                </a:lnTo>
                <a:cubicBezTo>
                  <a:pt x="45620" y="11280"/>
                  <a:pt x="45156" y="10331"/>
                  <a:pt x="44700" y="9904"/>
                </a:cubicBezTo>
                <a:cubicBezTo>
                  <a:pt x="44512" y="9715"/>
                  <a:pt x="44421" y="9660"/>
                  <a:pt x="44348" y="9660"/>
                </a:cubicBezTo>
                <a:cubicBezTo>
                  <a:pt x="44241" y="9660"/>
                  <a:pt x="44173" y="9779"/>
                  <a:pt x="43898" y="9779"/>
                </a:cubicBezTo>
                <a:lnTo>
                  <a:pt x="42581" y="9779"/>
                </a:lnTo>
                <a:cubicBezTo>
                  <a:pt x="42397" y="9779"/>
                  <a:pt x="41021" y="10272"/>
                  <a:pt x="40403" y="10456"/>
                </a:cubicBezTo>
                <a:cubicBezTo>
                  <a:pt x="40265" y="10492"/>
                  <a:pt x="40167" y="10508"/>
                  <a:pt x="40091" y="10508"/>
                </a:cubicBezTo>
                <a:cubicBezTo>
                  <a:pt x="39848" y="10508"/>
                  <a:pt x="39837" y="10344"/>
                  <a:pt x="39483" y="10176"/>
                </a:cubicBezTo>
                <a:cubicBezTo>
                  <a:pt x="39027" y="9933"/>
                  <a:pt x="39152" y="9933"/>
                  <a:pt x="38446" y="9440"/>
                </a:cubicBezTo>
                <a:cubicBezTo>
                  <a:pt x="37710" y="8925"/>
                  <a:pt x="36849" y="8307"/>
                  <a:pt x="36849" y="8307"/>
                </a:cubicBezTo>
                <a:lnTo>
                  <a:pt x="35804" y="7910"/>
                </a:lnTo>
                <a:lnTo>
                  <a:pt x="33229" y="6129"/>
                </a:lnTo>
                <a:lnTo>
                  <a:pt x="2559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09448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556"/>
        <p:cNvGrpSpPr/>
        <p:nvPr/>
      </p:nvGrpSpPr>
      <p:grpSpPr>
        <a:xfrm>
          <a:off x="0" y="0"/>
          <a:ext cx="0" cy="0"/>
          <a:chOff x="0" y="0"/>
          <a:chExt cx="0" cy="0"/>
        </a:xfrm>
      </p:grpSpPr>
      <p:pic>
        <p:nvPicPr>
          <p:cNvPr id="557" name="Google Shape;557;p18"/>
          <p:cNvPicPr preferRelativeResize="0"/>
          <p:nvPr/>
        </p:nvPicPr>
        <p:blipFill rotWithShape="1">
          <a:blip r:embed="rId2">
            <a:alphaModFix/>
          </a:blip>
          <a:srcRect t="39" b="49"/>
          <a:stretch/>
        </p:blipFill>
        <p:spPr>
          <a:xfrm>
            <a:off x="-38167" y="-15479"/>
            <a:ext cx="12268332" cy="6888957"/>
          </a:xfrm>
          <a:prstGeom prst="rect">
            <a:avLst/>
          </a:prstGeom>
          <a:noFill/>
          <a:ln>
            <a:noFill/>
          </a:ln>
        </p:spPr>
      </p:pic>
      <p:sp>
        <p:nvSpPr>
          <p:cNvPr id="558" name="Google Shape;558;p18"/>
          <p:cNvSpPr/>
          <p:nvPr/>
        </p:nvSpPr>
        <p:spPr>
          <a:xfrm rot="10800000">
            <a:off x="-48533" y="-32033"/>
            <a:ext cx="12290400" cy="6922000"/>
          </a:xfrm>
          <a:prstGeom prst="rect">
            <a:avLst/>
          </a:prstGeom>
          <a:gradFill>
            <a:gsLst>
              <a:gs pos="0">
                <a:srgbClr val="FFFFFF">
                  <a:alpha val="0"/>
                </a:srgbClr>
              </a:gs>
              <a:gs pos="100000">
                <a:schemeClr val="dk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9" name="Google Shape;559;p18"/>
          <p:cNvSpPr/>
          <p:nvPr/>
        </p:nvSpPr>
        <p:spPr>
          <a:xfrm rot="10800000" flipH="1">
            <a:off x="-12600" y="-28267"/>
            <a:ext cx="12217200" cy="1445200"/>
          </a:xfrm>
          <a:prstGeom prst="trapezoid">
            <a:avLst>
              <a:gd name="adj" fmla="val 180621"/>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18"/>
          <p:cNvSpPr/>
          <p:nvPr/>
        </p:nvSpPr>
        <p:spPr>
          <a:xfrm>
            <a:off x="2576800" y="1407500"/>
            <a:ext cx="7038400" cy="4080400"/>
          </a:xfrm>
          <a:prstGeom prst="rect">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 name="Google Shape;561;p18"/>
          <p:cNvSpPr/>
          <p:nvPr/>
        </p:nvSpPr>
        <p:spPr>
          <a:xfrm rot="5400000">
            <a:off x="-2144167" y="2135000"/>
            <a:ext cx="6858000" cy="2588000"/>
          </a:xfrm>
          <a:prstGeom prst="trapezoid">
            <a:avLst>
              <a:gd name="adj" fmla="val 54750"/>
            </a:avLst>
          </a:prstGeom>
          <a:gradFill>
            <a:gsLst>
              <a:gs pos="0">
                <a:srgbClr val="FFFFFF">
                  <a:alpha val="0"/>
                </a:srgbClr>
              </a:gs>
              <a:gs pos="100000">
                <a:srgbClr val="000000">
                  <a:alpha val="53333"/>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 name="Google Shape;562;p18"/>
          <p:cNvSpPr/>
          <p:nvPr/>
        </p:nvSpPr>
        <p:spPr>
          <a:xfrm>
            <a:off x="6838181" y="1977347"/>
            <a:ext cx="1092400" cy="1033200"/>
          </a:xfrm>
          <a:prstGeom prst="rect">
            <a:avLst/>
          </a:prstGeom>
          <a:solidFill>
            <a:schemeClr val="accent4"/>
          </a:soli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 name="Google Shape;563;p18"/>
          <p:cNvSpPr/>
          <p:nvPr/>
        </p:nvSpPr>
        <p:spPr>
          <a:xfrm>
            <a:off x="4881067" y="3134864"/>
            <a:ext cx="5005600" cy="3371200"/>
          </a:xfrm>
          <a:prstGeom prst="trapezoid">
            <a:avLst>
              <a:gd name="adj" fmla="val 56281"/>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 name="Google Shape;564;p18"/>
          <p:cNvSpPr/>
          <p:nvPr/>
        </p:nvSpPr>
        <p:spPr>
          <a:xfrm>
            <a:off x="6778531" y="2992603"/>
            <a:ext cx="1212400" cy="70800"/>
          </a:xfrm>
          <a:prstGeom prst="trapezoid">
            <a:avLst>
              <a:gd name="adj" fmla="val 84435"/>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65" name="Google Shape;565;p18"/>
          <p:cNvGrpSpPr/>
          <p:nvPr/>
        </p:nvGrpSpPr>
        <p:grpSpPr>
          <a:xfrm>
            <a:off x="6930038" y="1977332"/>
            <a:ext cx="907969" cy="1053776"/>
            <a:chOff x="3974675" y="625000"/>
            <a:chExt cx="1195325" cy="1387277"/>
          </a:xfrm>
        </p:grpSpPr>
        <p:cxnSp>
          <p:nvCxnSpPr>
            <p:cNvPr id="566" name="Google Shape;566;p18"/>
            <p:cNvCxnSpPr/>
            <p:nvPr/>
          </p:nvCxnSpPr>
          <p:spPr>
            <a:xfrm>
              <a:off x="3974675"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67" name="Google Shape;567;p18"/>
            <p:cNvCxnSpPr/>
            <p:nvPr/>
          </p:nvCxnSpPr>
          <p:spPr>
            <a:xfrm>
              <a:off x="4213740"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68" name="Google Shape;568;p18"/>
            <p:cNvCxnSpPr/>
            <p:nvPr/>
          </p:nvCxnSpPr>
          <p:spPr>
            <a:xfrm>
              <a:off x="445280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69" name="Google Shape;569;p18"/>
            <p:cNvCxnSpPr/>
            <p:nvPr/>
          </p:nvCxnSpPr>
          <p:spPr>
            <a:xfrm>
              <a:off x="469187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70" name="Google Shape;570;p18"/>
            <p:cNvCxnSpPr/>
            <p:nvPr/>
          </p:nvCxnSpPr>
          <p:spPr>
            <a:xfrm>
              <a:off x="493093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71" name="Google Shape;571;p18"/>
            <p:cNvCxnSpPr/>
            <p:nvPr/>
          </p:nvCxnSpPr>
          <p:spPr>
            <a:xfrm>
              <a:off x="517000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572" name="Google Shape;572;p18"/>
          <p:cNvSpPr/>
          <p:nvPr/>
        </p:nvSpPr>
        <p:spPr>
          <a:xfrm>
            <a:off x="6778531" y="3063248"/>
            <a:ext cx="1212400" cy="604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 name="Google Shape;573;p18"/>
          <p:cNvSpPr/>
          <p:nvPr/>
        </p:nvSpPr>
        <p:spPr>
          <a:xfrm>
            <a:off x="4560000" y="5487900"/>
            <a:ext cx="5604400" cy="1370400"/>
          </a:xfrm>
          <a:prstGeom prst="trapezoid">
            <a:avLst>
              <a:gd name="adj" fmla="val 61369"/>
            </a:avLst>
          </a:prstGeom>
          <a:gradFill>
            <a:gsLst>
              <a:gs pos="0">
                <a:schemeClr val="lt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 name="Google Shape;574;p18"/>
          <p:cNvSpPr/>
          <p:nvPr/>
        </p:nvSpPr>
        <p:spPr>
          <a:xfrm>
            <a:off x="6778531" y="1917800"/>
            <a:ext cx="1212400" cy="604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5" name="Google Shape;575;p18"/>
          <p:cNvGrpSpPr/>
          <p:nvPr/>
        </p:nvGrpSpPr>
        <p:grpSpPr>
          <a:xfrm>
            <a:off x="2679067" y="4980134"/>
            <a:ext cx="3808855" cy="931300"/>
            <a:chOff x="4720475" y="3678425"/>
            <a:chExt cx="2856641" cy="698475"/>
          </a:xfrm>
        </p:grpSpPr>
        <p:sp>
          <p:nvSpPr>
            <p:cNvPr id="576" name="Google Shape;576;p18"/>
            <p:cNvSpPr/>
            <p:nvPr/>
          </p:nvSpPr>
          <p:spPr>
            <a:xfrm rot="10800000">
              <a:off x="5070309" y="4076000"/>
              <a:ext cx="92100" cy="3009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8"/>
            <p:cNvSpPr/>
            <p:nvPr/>
          </p:nvSpPr>
          <p:spPr>
            <a:xfrm rot="10800000">
              <a:off x="7134827" y="4076000"/>
              <a:ext cx="92100" cy="3009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8"/>
            <p:cNvSpPr/>
            <p:nvPr/>
          </p:nvSpPr>
          <p:spPr>
            <a:xfrm>
              <a:off x="4720475" y="4057845"/>
              <a:ext cx="2856600" cy="101400"/>
            </a:xfrm>
            <a:prstGeom prst="rect">
              <a:avLst/>
            </a:prstGeom>
            <a:gradFill>
              <a:gsLst>
                <a:gs pos="0">
                  <a:schemeClr val="lt2"/>
                </a:gs>
                <a:gs pos="100000">
                  <a:schemeClr val="dk2"/>
                </a:gs>
              </a:gsLst>
              <a:lin ang="5400700" scaled="0"/>
            </a:gradFill>
            <a:ln>
              <a:noFill/>
            </a:ln>
            <a:effectLst>
              <a:outerShdw blurRad="57150" dist="85725" dir="540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8"/>
            <p:cNvSpPr/>
            <p:nvPr/>
          </p:nvSpPr>
          <p:spPr>
            <a:xfrm>
              <a:off x="4720516" y="3678425"/>
              <a:ext cx="2856600" cy="383400"/>
            </a:xfrm>
            <a:prstGeom prst="trapezoid">
              <a:avLst>
                <a:gd name="adj" fmla="val 50863"/>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8"/>
            <p:cNvSpPr/>
            <p:nvPr/>
          </p:nvSpPr>
          <p:spPr>
            <a:xfrm>
              <a:off x="4832100" y="3747800"/>
              <a:ext cx="568500" cy="205200"/>
            </a:xfrm>
            <a:prstGeom prst="trapezoid">
              <a:avLst>
                <a:gd name="adj" fmla="val 44479"/>
              </a:avLst>
            </a:prstGeom>
            <a:gradFill>
              <a:gsLst>
                <a:gs pos="0">
                  <a:srgbClr val="FFFFFF">
                    <a:alpha val="0"/>
                  </a:srgbClr>
                </a:gs>
                <a:gs pos="100000">
                  <a:srgbClr val="000000">
                    <a:alpha val="53333"/>
                  </a:srgbClr>
                </a:gs>
              </a:gsLst>
              <a:lin ang="5400700" scaled="0"/>
            </a:gradFill>
            <a:ln>
              <a:noFill/>
            </a:ln>
            <a:effectLst>
              <a:outerShdw blurRad="57150" dist="47625" dir="46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81" name="Google Shape;581;p18"/>
          <p:cNvSpPr/>
          <p:nvPr/>
        </p:nvSpPr>
        <p:spPr>
          <a:xfrm rot="10800000">
            <a:off x="1597399" y="1152434"/>
            <a:ext cx="981429" cy="2199839"/>
          </a:xfrm>
          <a:custGeom>
            <a:avLst/>
            <a:gdLst/>
            <a:ahLst/>
            <a:cxnLst/>
            <a:rect l="l" t="t" r="r" b="b"/>
            <a:pathLst>
              <a:path w="79468" h="85199" extrusionOk="0">
                <a:moveTo>
                  <a:pt x="45745" y="0"/>
                </a:moveTo>
                <a:lnTo>
                  <a:pt x="49270" y="3252"/>
                </a:lnTo>
                <a:lnTo>
                  <a:pt x="51176" y="6379"/>
                </a:lnTo>
                <a:cubicBezTo>
                  <a:pt x="51176" y="6379"/>
                  <a:pt x="52059" y="8344"/>
                  <a:pt x="52184" y="8616"/>
                </a:cubicBezTo>
                <a:cubicBezTo>
                  <a:pt x="52309" y="8896"/>
                  <a:pt x="54053" y="13892"/>
                  <a:pt x="54053" y="13892"/>
                </a:cubicBezTo>
                <a:lnTo>
                  <a:pt x="54818" y="17755"/>
                </a:lnTo>
                <a:lnTo>
                  <a:pt x="54671" y="19072"/>
                </a:lnTo>
                <a:lnTo>
                  <a:pt x="54332" y="20051"/>
                </a:lnTo>
                <a:cubicBezTo>
                  <a:pt x="54332" y="20051"/>
                  <a:pt x="53751" y="21647"/>
                  <a:pt x="53655" y="22045"/>
                </a:cubicBezTo>
                <a:cubicBezTo>
                  <a:pt x="53530" y="22442"/>
                  <a:pt x="52309" y="24068"/>
                  <a:pt x="52309" y="24068"/>
                </a:cubicBezTo>
                <a:cubicBezTo>
                  <a:pt x="52309" y="24068"/>
                  <a:pt x="51507" y="25451"/>
                  <a:pt x="51109" y="26246"/>
                </a:cubicBezTo>
                <a:cubicBezTo>
                  <a:pt x="50712" y="27041"/>
                  <a:pt x="50160" y="27747"/>
                  <a:pt x="50101" y="27961"/>
                </a:cubicBezTo>
                <a:cubicBezTo>
                  <a:pt x="50035" y="28145"/>
                  <a:pt x="49763" y="30381"/>
                  <a:pt x="49763" y="30381"/>
                </a:cubicBezTo>
                <a:lnTo>
                  <a:pt x="49822" y="33663"/>
                </a:lnTo>
                <a:lnTo>
                  <a:pt x="48873" y="36305"/>
                </a:lnTo>
                <a:lnTo>
                  <a:pt x="49152" y="40072"/>
                </a:lnTo>
                <a:cubicBezTo>
                  <a:pt x="49152" y="40072"/>
                  <a:pt x="52243" y="43935"/>
                  <a:pt x="52397" y="44060"/>
                </a:cubicBezTo>
                <a:cubicBezTo>
                  <a:pt x="52581" y="44214"/>
                  <a:pt x="55465" y="46635"/>
                  <a:pt x="55465" y="46635"/>
                </a:cubicBezTo>
                <a:lnTo>
                  <a:pt x="55708" y="48475"/>
                </a:lnTo>
                <a:cubicBezTo>
                  <a:pt x="55708" y="48475"/>
                  <a:pt x="55495" y="55126"/>
                  <a:pt x="55281" y="55369"/>
                </a:cubicBezTo>
                <a:cubicBezTo>
                  <a:pt x="55137" y="55559"/>
                  <a:pt x="54636" y="55589"/>
                  <a:pt x="54329" y="55589"/>
                </a:cubicBezTo>
                <a:cubicBezTo>
                  <a:pt x="54184" y="55589"/>
                  <a:pt x="54082" y="55583"/>
                  <a:pt x="54082" y="55583"/>
                </a:cubicBezTo>
                <a:cubicBezTo>
                  <a:pt x="54082" y="55583"/>
                  <a:pt x="49947" y="55987"/>
                  <a:pt x="48689" y="56171"/>
                </a:cubicBezTo>
                <a:cubicBezTo>
                  <a:pt x="47460" y="56385"/>
                  <a:pt x="44487" y="56444"/>
                  <a:pt x="44487" y="56444"/>
                </a:cubicBezTo>
                <a:lnTo>
                  <a:pt x="41147" y="56289"/>
                </a:lnTo>
                <a:lnTo>
                  <a:pt x="39587" y="56230"/>
                </a:lnTo>
                <a:lnTo>
                  <a:pt x="37313" y="55465"/>
                </a:lnTo>
                <a:lnTo>
                  <a:pt x="34951" y="53868"/>
                </a:lnTo>
                <a:lnTo>
                  <a:pt x="33332" y="53471"/>
                </a:lnTo>
                <a:cubicBezTo>
                  <a:pt x="33332" y="53471"/>
                  <a:pt x="31824" y="52764"/>
                  <a:pt x="31640" y="52551"/>
                </a:cubicBezTo>
                <a:cubicBezTo>
                  <a:pt x="31493" y="52367"/>
                  <a:pt x="30786" y="50837"/>
                  <a:pt x="30786" y="50837"/>
                </a:cubicBezTo>
                <a:lnTo>
                  <a:pt x="26710" y="53007"/>
                </a:lnTo>
                <a:cubicBezTo>
                  <a:pt x="26710" y="53007"/>
                  <a:pt x="25908" y="53684"/>
                  <a:pt x="23826" y="54052"/>
                </a:cubicBezTo>
                <a:cubicBezTo>
                  <a:pt x="21743" y="54449"/>
                  <a:pt x="21464" y="54663"/>
                  <a:pt x="21464" y="54663"/>
                </a:cubicBezTo>
                <a:cubicBezTo>
                  <a:pt x="21464" y="54663"/>
                  <a:pt x="19654" y="56385"/>
                  <a:pt x="19256" y="56753"/>
                </a:cubicBezTo>
                <a:cubicBezTo>
                  <a:pt x="18859" y="57150"/>
                  <a:pt x="18432" y="57547"/>
                  <a:pt x="18094" y="57945"/>
                </a:cubicBezTo>
                <a:cubicBezTo>
                  <a:pt x="17755" y="58342"/>
                  <a:pt x="16740" y="59446"/>
                  <a:pt x="16740" y="59446"/>
                </a:cubicBezTo>
                <a:cubicBezTo>
                  <a:pt x="16740" y="59446"/>
                  <a:pt x="13245" y="62484"/>
                  <a:pt x="13002" y="62757"/>
                </a:cubicBezTo>
                <a:cubicBezTo>
                  <a:pt x="12789" y="63007"/>
                  <a:pt x="11376" y="64199"/>
                  <a:pt x="11221" y="64265"/>
                </a:cubicBezTo>
                <a:cubicBezTo>
                  <a:pt x="11037" y="64324"/>
                  <a:pt x="8683" y="64478"/>
                  <a:pt x="8528" y="64478"/>
                </a:cubicBezTo>
                <a:cubicBezTo>
                  <a:pt x="8344" y="64478"/>
                  <a:pt x="6475" y="63463"/>
                  <a:pt x="5857" y="63066"/>
                </a:cubicBezTo>
                <a:cubicBezTo>
                  <a:pt x="5247" y="62698"/>
                  <a:pt x="3775" y="62543"/>
                  <a:pt x="2885" y="62300"/>
                </a:cubicBezTo>
                <a:cubicBezTo>
                  <a:pt x="2415" y="62153"/>
                  <a:pt x="1894" y="62118"/>
                  <a:pt x="1506" y="62118"/>
                </a:cubicBezTo>
                <a:cubicBezTo>
                  <a:pt x="1160" y="62118"/>
                  <a:pt x="920" y="62146"/>
                  <a:pt x="920" y="62146"/>
                </a:cubicBezTo>
                <a:lnTo>
                  <a:pt x="0" y="62146"/>
                </a:lnTo>
                <a:lnTo>
                  <a:pt x="677" y="63007"/>
                </a:lnTo>
                <a:lnTo>
                  <a:pt x="4665" y="63860"/>
                </a:lnTo>
                <a:lnTo>
                  <a:pt x="9139" y="65148"/>
                </a:lnTo>
                <a:lnTo>
                  <a:pt x="11898" y="65244"/>
                </a:lnTo>
                <a:lnTo>
                  <a:pt x="13061" y="64324"/>
                </a:lnTo>
                <a:cubicBezTo>
                  <a:pt x="13061" y="64324"/>
                  <a:pt x="14385" y="62941"/>
                  <a:pt x="15151" y="61962"/>
                </a:cubicBezTo>
                <a:cubicBezTo>
                  <a:pt x="15916" y="60983"/>
                  <a:pt x="17726" y="59416"/>
                  <a:pt x="17726" y="59416"/>
                </a:cubicBezTo>
                <a:lnTo>
                  <a:pt x="19198" y="57672"/>
                </a:lnTo>
                <a:cubicBezTo>
                  <a:pt x="19198" y="57672"/>
                  <a:pt x="22229" y="55862"/>
                  <a:pt x="22663" y="55619"/>
                </a:cubicBezTo>
                <a:cubicBezTo>
                  <a:pt x="23119" y="55340"/>
                  <a:pt x="27505" y="54391"/>
                  <a:pt x="27659" y="54332"/>
                </a:cubicBezTo>
                <a:cubicBezTo>
                  <a:pt x="27669" y="54326"/>
                  <a:pt x="27696" y="54324"/>
                  <a:pt x="27737" y="54324"/>
                </a:cubicBezTo>
                <a:cubicBezTo>
                  <a:pt x="28198" y="54324"/>
                  <a:pt x="30480" y="54633"/>
                  <a:pt x="31493" y="54633"/>
                </a:cubicBezTo>
                <a:cubicBezTo>
                  <a:pt x="32626" y="54633"/>
                  <a:pt x="34098" y="54759"/>
                  <a:pt x="34098" y="54759"/>
                </a:cubicBezTo>
                <a:cubicBezTo>
                  <a:pt x="34098" y="54759"/>
                  <a:pt x="35724" y="55435"/>
                  <a:pt x="35996" y="55619"/>
                </a:cubicBezTo>
                <a:cubicBezTo>
                  <a:pt x="36305" y="55803"/>
                  <a:pt x="37313" y="56473"/>
                  <a:pt x="37806" y="56657"/>
                </a:cubicBezTo>
                <a:cubicBezTo>
                  <a:pt x="38299" y="56870"/>
                  <a:pt x="39366" y="57304"/>
                  <a:pt x="40043" y="57488"/>
                </a:cubicBezTo>
                <a:cubicBezTo>
                  <a:pt x="40690" y="57672"/>
                  <a:pt x="42221" y="57672"/>
                  <a:pt x="42221" y="57672"/>
                </a:cubicBezTo>
                <a:cubicBezTo>
                  <a:pt x="42221" y="57672"/>
                  <a:pt x="44826" y="57606"/>
                  <a:pt x="45348" y="57547"/>
                </a:cubicBezTo>
                <a:cubicBezTo>
                  <a:pt x="45870" y="57488"/>
                  <a:pt x="47585" y="57459"/>
                  <a:pt x="47585" y="57459"/>
                </a:cubicBezTo>
                <a:lnTo>
                  <a:pt x="49366" y="57150"/>
                </a:lnTo>
                <a:lnTo>
                  <a:pt x="49336" y="58563"/>
                </a:lnTo>
                <a:cubicBezTo>
                  <a:pt x="49336" y="58563"/>
                  <a:pt x="49270" y="59203"/>
                  <a:pt x="49240" y="59630"/>
                </a:cubicBezTo>
                <a:cubicBezTo>
                  <a:pt x="49211" y="60064"/>
                  <a:pt x="48931" y="60645"/>
                  <a:pt x="48718" y="61138"/>
                </a:cubicBezTo>
                <a:cubicBezTo>
                  <a:pt x="48534" y="61624"/>
                  <a:pt x="48166" y="62087"/>
                  <a:pt x="48166" y="62087"/>
                </a:cubicBezTo>
                <a:cubicBezTo>
                  <a:pt x="48166" y="62087"/>
                  <a:pt x="47710" y="62977"/>
                  <a:pt x="47585" y="63279"/>
                </a:cubicBezTo>
                <a:cubicBezTo>
                  <a:pt x="47430" y="63588"/>
                  <a:pt x="47188" y="64140"/>
                  <a:pt x="46849" y="64876"/>
                </a:cubicBezTo>
                <a:cubicBezTo>
                  <a:pt x="46511" y="65641"/>
                  <a:pt x="45988" y="65921"/>
                  <a:pt x="45988" y="65921"/>
                </a:cubicBezTo>
                <a:cubicBezTo>
                  <a:pt x="45988" y="65921"/>
                  <a:pt x="45407" y="66899"/>
                  <a:pt x="45039" y="67606"/>
                </a:cubicBezTo>
                <a:cubicBezTo>
                  <a:pt x="44671" y="68341"/>
                  <a:pt x="44060" y="69107"/>
                  <a:pt x="44060" y="69107"/>
                </a:cubicBezTo>
                <a:lnTo>
                  <a:pt x="43111" y="70424"/>
                </a:lnTo>
                <a:lnTo>
                  <a:pt x="42832" y="71527"/>
                </a:lnTo>
                <a:lnTo>
                  <a:pt x="40963" y="73124"/>
                </a:lnTo>
                <a:lnTo>
                  <a:pt x="38755" y="76340"/>
                </a:lnTo>
                <a:lnTo>
                  <a:pt x="35841" y="79746"/>
                </a:lnTo>
                <a:lnTo>
                  <a:pt x="35415" y="80909"/>
                </a:lnTo>
                <a:lnTo>
                  <a:pt x="34156" y="83580"/>
                </a:lnTo>
                <a:lnTo>
                  <a:pt x="34031" y="85199"/>
                </a:lnTo>
                <a:cubicBezTo>
                  <a:pt x="34031" y="85199"/>
                  <a:pt x="35319" y="82660"/>
                  <a:pt x="35724" y="81954"/>
                </a:cubicBezTo>
                <a:cubicBezTo>
                  <a:pt x="36121" y="81277"/>
                  <a:pt x="35937" y="80754"/>
                  <a:pt x="35967" y="80512"/>
                </a:cubicBezTo>
                <a:cubicBezTo>
                  <a:pt x="35996" y="80269"/>
                  <a:pt x="38262" y="78275"/>
                  <a:pt x="38262" y="78275"/>
                </a:cubicBezTo>
                <a:cubicBezTo>
                  <a:pt x="38262" y="78275"/>
                  <a:pt x="41022" y="73919"/>
                  <a:pt x="41456" y="73308"/>
                </a:cubicBezTo>
                <a:cubicBezTo>
                  <a:pt x="41912" y="72690"/>
                  <a:pt x="41941" y="72815"/>
                  <a:pt x="42802" y="72138"/>
                </a:cubicBezTo>
                <a:cubicBezTo>
                  <a:pt x="43692" y="71498"/>
                  <a:pt x="43906" y="70946"/>
                  <a:pt x="44583" y="69842"/>
                </a:cubicBezTo>
                <a:cubicBezTo>
                  <a:pt x="45252" y="68768"/>
                  <a:pt x="45988" y="67539"/>
                  <a:pt x="45988" y="67539"/>
                </a:cubicBezTo>
                <a:lnTo>
                  <a:pt x="48232" y="65553"/>
                </a:lnTo>
                <a:cubicBezTo>
                  <a:pt x="48232" y="65553"/>
                  <a:pt x="49152" y="62823"/>
                  <a:pt x="49336" y="62300"/>
                </a:cubicBezTo>
                <a:cubicBezTo>
                  <a:pt x="49550" y="61778"/>
                  <a:pt x="50190" y="61042"/>
                  <a:pt x="50558" y="60799"/>
                </a:cubicBezTo>
                <a:cubicBezTo>
                  <a:pt x="50925" y="60586"/>
                  <a:pt x="50499" y="58960"/>
                  <a:pt x="50499" y="58960"/>
                </a:cubicBezTo>
                <a:lnTo>
                  <a:pt x="50587" y="57488"/>
                </a:lnTo>
                <a:lnTo>
                  <a:pt x="50160" y="57120"/>
                </a:lnTo>
                <a:lnTo>
                  <a:pt x="53412" y="57054"/>
                </a:lnTo>
                <a:lnTo>
                  <a:pt x="56231" y="56444"/>
                </a:lnTo>
                <a:lnTo>
                  <a:pt x="56812" y="61719"/>
                </a:lnTo>
                <a:lnTo>
                  <a:pt x="62514" y="61535"/>
                </a:lnTo>
                <a:lnTo>
                  <a:pt x="74228" y="61013"/>
                </a:lnTo>
                <a:lnTo>
                  <a:pt x="78886" y="61719"/>
                </a:lnTo>
                <a:lnTo>
                  <a:pt x="79467" y="60917"/>
                </a:lnTo>
                <a:lnTo>
                  <a:pt x="72882" y="59446"/>
                </a:lnTo>
                <a:lnTo>
                  <a:pt x="59086" y="60917"/>
                </a:lnTo>
                <a:lnTo>
                  <a:pt x="56966" y="55156"/>
                </a:lnTo>
                <a:lnTo>
                  <a:pt x="56385" y="50403"/>
                </a:lnTo>
                <a:lnTo>
                  <a:pt x="56385" y="46540"/>
                </a:lnTo>
                <a:lnTo>
                  <a:pt x="51205" y="41455"/>
                </a:lnTo>
                <a:lnTo>
                  <a:pt x="49550" y="36820"/>
                </a:lnTo>
                <a:lnTo>
                  <a:pt x="50440" y="34097"/>
                </a:lnTo>
                <a:lnTo>
                  <a:pt x="50131" y="30999"/>
                </a:lnTo>
                <a:lnTo>
                  <a:pt x="51632" y="27070"/>
                </a:lnTo>
                <a:cubicBezTo>
                  <a:pt x="51632" y="27070"/>
                  <a:pt x="55620" y="21037"/>
                  <a:pt x="55774" y="20603"/>
                </a:cubicBezTo>
                <a:cubicBezTo>
                  <a:pt x="55922" y="20146"/>
                  <a:pt x="56385" y="17689"/>
                  <a:pt x="56385" y="17689"/>
                </a:cubicBezTo>
                <a:cubicBezTo>
                  <a:pt x="56385" y="17689"/>
                  <a:pt x="55679" y="15334"/>
                  <a:pt x="55465" y="14900"/>
                </a:cubicBezTo>
                <a:cubicBezTo>
                  <a:pt x="55252" y="14444"/>
                  <a:pt x="52765" y="7881"/>
                  <a:pt x="52765" y="7881"/>
                </a:cubicBezTo>
                <a:lnTo>
                  <a:pt x="50072" y="3039"/>
                </a:lnTo>
                <a:lnTo>
                  <a:pt x="45745"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 name="Google Shape;582;p18"/>
          <p:cNvSpPr/>
          <p:nvPr/>
        </p:nvSpPr>
        <p:spPr>
          <a:xfrm>
            <a:off x="5440533" y="4980133"/>
            <a:ext cx="1047200" cy="508000"/>
          </a:xfrm>
          <a:prstGeom prst="trapezoid">
            <a:avLst>
              <a:gd name="adj" fmla="val 51214"/>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 name="Google Shape;583;p18"/>
          <p:cNvSpPr/>
          <p:nvPr/>
        </p:nvSpPr>
        <p:spPr>
          <a:xfrm rot="-5400000" flipH="1">
            <a:off x="7475600" y="2158300"/>
            <a:ext cx="6858000" cy="2578800"/>
          </a:xfrm>
          <a:prstGeom prst="trapezoid">
            <a:avLst>
              <a:gd name="adj" fmla="val 54953"/>
            </a:avLst>
          </a:prstGeom>
          <a:gradFill>
            <a:gsLst>
              <a:gs pos="0">
                <a:srgbClr val="FFFFFF">
                  <a:alpha val="0"/>
                </a:srgbClr>
              </a:gs>
              <a:gs pos="100000">
                <a:srgbClr val="000000">
                  <a:alpha val="53333"/>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84" name="Google Shape;584;p18"/>
          <p:cNvGrpSpPr/>
          <p:nvPr/>
        </p:nvGrpSpPr>
        <p:grpSpPr>
          <a:xfrm>
            <a:off x="8443821" y="3134857"/>
            <a:ext cx="1047420" cy="2793984"/>
            <a:chOff x="6182550" y="1344475"/>
            <a:chExt cx="1202825" cy="3208525"/>
          </a:xfrm>
        </p:grpSpPr>
        <p:sp>
          <p:nvSpPr>
            <p:cNvPr id="585" name="Google Shape;585;p18"/>
            <p:cNvSpPr/>
            <p:nvPr/>
          </p:nvSpPr>
          <p:spPr>
            <a:xfrm>
              <a:off x="6474450" y="1791425"/>
              <a:ext cx="218700" cy="288450"/>
            </a:xfrm>
            <a:custGeom>
              <a:avLst/>
              <a:gdLst/>
              <a:ahLst/>
              <a:cxnLst/>
              <a:rect l="l" t="t" r="r" b="b"/>
              <a:pathLst>
                <a:path w="8748" h="11538" extrusionOk="0">
                  <a:moveTo>
                    <a:pt x="6704" y="1"/>
                  </a:moveTo>
                  <a:lnTo>
                    <a:pt x="0" y="1381"/>
                  </a:lnTo>
                  <a:lnTo>
                    <a:pt x="2071" y="11538"/>
                  </a:lnTo>
                  <a:lnTo>
                    <a:pt x="8748" y="10185"/>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8"/>
            <p:cNvSpPr/>
            <p:nvPr/>
          </p:nvSpPr>
          <p:spPr>
            <a:xfrm>
              <a:off x="6279550" y="1447300"/>
              <a:ext cx="391350" cy="492125"/>
            </a:xfrm>
            <a:custGeom>
              <a:avLst/>
              <a:gdLst/>
              <a:ahLst/>
              <a:cxnLst/>
              <a:rect l="l" t="t" r="r" b="b"/>
              <a:pathLst>
                <a:path w="15654" h="19685" extrusionOk="0">
                  <a:moveTo>
                    <a:pt x="7329" y="0"/>
                  </a:moveTo>
                  <a:cubicBezTo>
                    <a:pt x="4389" y="0"/>
                    <a:pt x="2024" y="2412"/>
                    <a:pt x="747" y="5625"/>
                  </a:cubicBezTo>
                  <a:cubicBezTo>
                    <a:pt x="574" y="6081"/>
                    <a:pt x="436" y="6599"/>
                    <a:pt x="374" y="7151"/>
                  </a:cubicBezTo>
                  <a:cubicBezTo>
                    <a:pt x="1" y="9968"/>
                    <a:pt x="1181" y="13393"/>
                    <a:pt x="2417" y="15747"/>
                  </a:cubicBezTo>
                  <a:cubicBezTo>
                    <a:pt x="3632" y="18059"/>
                    <a:pt x="5545" y="19685"/>
                    <a:pt x="7973" y="19685"/>
                  </a:cubicBezTo>
                  <a:cubicBezTo>
                    <a:pt x="8540" y="19685"/>
                    <a:pt x="9136" y="19596"/>
                    <a:pt x="9757" y="19406"/>
                  </a:cubicBezTo>
                  <a:cubicBezTo>
                    <a:pt x="10931" y="19027"/>
                    <a:pt x="11966" y="18599"/>
                    <a:pt x="12892" y="17736"/>
                  </a:cubicBezTo>
                  <a:cubicBezTo>
                    <a:pt x="14618" y="16127"/>
                    <a:pt x="15453" y="13821"/>
                    <a:pt x="15626" y="11522"/>
                  </a:cubicBezTo>
                  <a:cubicBezTo>
                    <a:pt x="15653" y="11059"/>
                    <a:pt x="15653" y="10603"/>
                    <a:pt x="15653" y="10168"/>
                  </a:cubicBezTo>
                  <a:cubicBezTo>
                    <a:pt x="15564" y="7779"/>
                    <a:pt x="14901" y="4010"/>
                    <a:pt x="12919" y="2491"/>
                  </a:cubicBezTo>
                  <a:cubicBezTo>
                    <a:pt x="12201" y="1911"/>
                    <a:pt x="11421" y="1420"/>
                    <a:pt x="10620" y="965"/>
                  </a:cubicBezTo>
                  <a:cubicBezTo>
                    <a:pt x="9467" y="298"/>
                    <a:pt x="8362" y="0"/>
                    <a:pt x="7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8"/>
            <p:cNvSpPr/>
            <p:nvPr/>
          </p:nvSpPr>
          <p:spPr>
            <a:xfrm>
              <a:off x="6614075" y="1620025"/>
              <a:ext cx="137900" cy="194175"/>
            </a:xfrm>
            <a:custGeom>
              <a:avLst/>
              <a:gdLst/>
              <a:ahLst/>
              <a:cxnLst/>
              <a:rect l="l" t="t" r="r" b="b"/>
              <a:pathLst>
                <a:path w="5516" h="7767" extrusionOk="0">
                  <a:moveTo>
                    <a:pt x="3100" y="0"/>
                  </a:moveTo>
                  <a:cubicBezTo>
                    <a:pt x="2840" y="0"/>
                    <a:pt x="2555" y="56"/>
                    <a:pt x="2245" y="180"/>
                  </a:cubicBezTo>
                  <a:cubicBezTo>
                    <a:pt x="1782" y="380"/>
                    <a:pt x="1437" y="615"/>
                    <a:pt x="1147" y="898"/>
                  </a:cubicBezTo>
                  <a:cubicBezTo>
                    <a:pt x="519" y="1561"/>
                    <a:pt x="201" y="2486"/>
                    <a:pt x="111" y="3460"/>
                  </a:cubicBezTo>
                  <a:cubicBezTo>
                    <a:pt x="1" y="4613"/>
                    <a:pt x="1" y="5993"/>
                    <a:pt x="574" y="7002"/>
                  </a:cubicBezTo>
                  <a:cubicBezTo>
                    <a:pt x="872" y="7556"/>
                    <a:pt x="1341" y="7766"/>
                    <a:pt x="1847" y="7766"/>
                  </a:cubicBezTo>
                  <a:cubicBezTo>
                    <a:pt x="2362" y="7766"/>
                    <a:pt x="2914" y="7549"/>
                    <a:pt x="3363" y="7257"/>
                  </a:cubicBezTo>
                  <a:cubicBezTo>
                    <a:pt x="4371" y="6629"/>
                    <a:pt x="5062" y="5386"/>
                    <a:pt x="5262" y="4240"/>
                  </a:cubicBezTo>
                  <a:cubicBezTo>
                    <a:pt x="5515" y="2654"/>
                    <a:pt x="4889" y="0"/>
                    <a:pt x="3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8"/>
            <p:cNvSpPr/>
            <p:nvPr/>
          </p:nvSpPr>
          <p:spPr>
            <a:xfrm>
              <a:off x="6483075" y="1869100"/>
              <a:ext cx="138100" cy="69750"/>
            </a:xfrm>
            <a:custGeom>
              <a:avLst/>
              <a:gdLst/>
              <a:ahLst/>
              <a:cxnLst/>
              <a:rect l="l" t="t" r="r" b="b"/>
              <a:pathLst>
                <a:path w="5524" h="2790" fill="none" extrusionOk="0">
                  <a:moveTo>
                    <a:pt x="0" y="2790"/>
                  </a:moveTo>
                  <a:cubicBezTo>
                    <a:pt x="0" y="2790"/>
                    <a:pt x="3625" y="2707"/>
                    <a:pt x="5524" y="1"/>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8"/>
            <p:cNvSpPr/>
            <p:nvPr/>
          </p:nvSpPr>
          <p:spPr>
            <a:xfrm>
              <a:off x="6647750" y="1651950"/>
              <a:ext cx="64050" cy="105675"/>
            </a:xfrm>
            <a:custGeom>
              <a:avLst/>
              <a:gdLst/>
              <a:ahLst/>
              <a:cxnLst/>
              <a:rect l="l" t="t" r="r" b="b"/>
              <a:pathLst>
                <a:path w="2562" h="4227" fill="none" extrusionOk="0">
                  <a:moveTo>
                    <a:pt x="345" y="4226"/>
                  </a:moveTo>
                  <a:cubicBezTo>
                    <a:pt x="345" y="4226"/>
                    <a:pt x="0" y="1"/>
                    <a:pt x="2562" y="802"/>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8"/>
            <p:cNvSpPr/>
            <p:nvPr/>
          </p:nvSpPr>
          <p:spPr>
            <a:xfrm>
              <a:off x="6182550" y="1354600"/>
              <a:ext cx="553775" cy="318950"/>
            </a:xfrm>
            <a:custGeom>
              <a:avLst/>
              <a:gdLst/>
              <a:ahLst/>
              <a:cxnLst/>
              <a:rect l="l" t="t" r="r" b="b"/>
              <a:pathLst>
                <a:path w="22151" h="12758" extrusionOk="0">
                  <a:moveTo>
                    <a:pt x="10932" y="0"/>
                  </a:moveTo>
                  <a:cubicBezTo>
                    <a:pt x="7212" y="0"/>
                    <a:pt x="3352" y="2400"/>
                    <a:pt x="1437" y="5708"/>
                  </a:cubicBezTo>
                  <a:cubicBezTo>
                    <a:pt x="1236" y="6026"/>
                    <a:pt x="1064" y="6371"/>
                    <a:pt x="919" y="6744"/>
                  </a:cubicBezTo>
                  <a:cubicBezTo>
                    <a:pt x="0" y="8960"/>
                    <a:pt x="601" y="12696"/>
                    <a:pt x="3625" y="12758"/>
                  </a:cubicBezTo>
                  <a:cubicBezTo>
                    <a:pt x="3641" y="12758"/>
                    <a:pt x="3656" y="12758"/>
                    <a:pt x="3671" y="12758"/>
                  </a:cubicBezTo>
                  <a:cubicBezTo>
                    <a:pt x="6673" y="12758"/>
                    <a:pt x="9668" y="10064"/>
                    <a:pt x="9867" y="7117"/>
                  </a:cubicBezTo>
                  <a:cubicBezTo>
                    <a:pt x="9867" y="7117"/>
                    <a:pt x="10873" y="10222"/>
                    <a:pt x="13699" y="10222"/>
                  </a:cubicBezTo>
                  <a:cubicBezTo>
                    <a:pt x="14250" y="10222"/>
                    <a:pt x="14869" y="10105"/>
                    <a:pt x="15563" y="9823"/>
                  </a:cubicBezTo>
                  <a:cubicBezTo>
                    <a:pt x="15563" y="9823"/>
                    <a:pt x="16012" y="12220"/>
                    <a:pt x="17685" y="12220"/>
                  </a:cubicBezTo>
                  <a:cubicBezTo>
                    <a:pt x="17760" y="12220"/>
                    <a:pt x="17838" y="12215"/>
                    <a:pt x="17918" y="12205"/>
                  </a:cubicBezTo>
                  <a:cubicBezTo>
                    <a:pt x="19761" y="11978"/>
                    <a:pt x="22150" y="10714"/>
                    <a:pt x="20824" y="8815"/>
                  </a:cubicBezTo>
                  <a:cubicBezTo>
                    <a:pt x="19416" y="6799"/>
                    <a:pt x="18470" y="4555"/>
                    <a:pt x="16827" y="2684"/>
                  </a:cubicBezTo>
                  <a:cubicBezTo>
                    <a:pt x="15446" y="1103"/>
                    <a:pt x="13747" y="295"/>
                    <a:pt x="11994" y="67"/>
                  </a:cubicBezTo>
                  <a:cubicBezTo>
                    <a:pt x="11642" y="22"/>
                    <a:pt x="11288" y="0"/>
                    <a:pt x="10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8"/>
            <p:cNvSpPr/>
            <p:nvPr/>
          </p:nvSpPr>
          <p:spPr>
            <a:xfrm>
              <a:off x="6312700" y="2066950"/>
              <a:ext cx="310725" cy="763650"/>
            </a:xfrm>
            <a:custGeom>
              <a:avLst/>
              <a:gdLst/>
              <a:ahLst/>
              <a:cxnLst/>
              <a:rect l="l" t="t" r="r" b="b"/>
              <a:pathLst>
                <a:path w="12429" h="30546" extrusionOk="0">
                  <a:moveTo>
                    <a:pt x="6135" y="0"/>
                  </a:moveTo>
                  <a:cubicBezTo>
                    <a:pt x="5627" y="0"/>
                    <a:pt x="5102" y="222"/>
                    <a:pt x="4571" y="745"/>
                  </a:cubicBezTo>
                  <a:cubicBezTo>
                    <a:pt x="2217" y="3044"/>
                    <a:pt x="0" y="8167"/>
                    <a:pt x="2417" y="13373"/>
                  </a:cubicBezTo>
                  <a:cubicBezTo>
                    <a:pt x="4861" y="18613"/>
                    <a:pt x="5117" y="27900"/>
                    <a:pt x="9294" y="30351"/>
                  </a:cubicBezTo>
                  <a:cubicBezTo>
                    <a:pt x="9472" y="30484"/>
                    <a:pt x="9641" y="30546"/>
                    <a:pt x="9800" y="30546"/>
                  </a:cubicBezTo>
                  <a:cubicBezTo>
                    <a:pt x="11849" y="30546"/>
                    <a:pt x="12366" y="20330"/>
                    <a:pt x="12366" y="18786"/>
                  </a:cubicBezTo>
                  <a:cubicBezTo>
                    <a:pt x="12429" y="14409"/>
                    <a:pt x="11911" y="9866"/>
                    <a:pt x="10640" y="5840"/>
                  </a:cubicBezTo>
                  <a:cubicBezTo>
                    <a:pt x="10468" y="5322"/>
                    <a:pt x="10240" y="4687"/>
                    <a:pt x="9950" y="4052"/>
                  </a:cubicBezTo>
                  <a:cubicBezTo>
                    <a:pt x="9085" y="2099"/>
                    <a:pt x="7694" y="0"/>
                    <a:pt x="6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8"/>
            <p:cNvSpPr/>
            <p:nvPr/>
          </p:nvSpPr>
          <p:spPr>
            <a:xfrm>
              <a:off x="6368100" y="2454800"/>
              <a:ext cx="257400" cy="700275"/>
            </a:xfrm>
            <a:custGeom>
              <a:avLst/>
              <a:gdLst/>
              <a:ahLst/>
              <a:cxnLst/>
              <a:rect l="l" t="t" r="r" b="b"/>
              <a:pathLst>
                <a:path w="10296" h="28011" extrusionOk="0">
                  <a:moveTo>
                    <a:pt x="6874" y="0"/>
                  </a:moveTo>
                  <a:cubicBezTo>
                    <a:pt x="6567" y="0"/>
                    <a:pt x="6327" y="282"/>
                    <a:pt x="6215" y="766"/>
                  </a:cubicBezTo>
                  <a:cubicBezTo>
                    <a:pt x="6070" y="1484"/>
                    <a:pt x="5490" y="883"/>
                    <a:pt x="3363" y="5053"/>
                  </a:cubicBezTo>
                  <a:cubicBezTo>
                    <a:pt x="546" y="7960"/>
                    <a:pt x="229" y="27203"/>
                    <a:pt x="111" y="27576"/>
                  </a:cubicBezTo>
                  <a:cubicBezTo>
                    <a:pt x="1" y="27956"/>
                    <a:pt x="5179" y="28011"/>
                    <a:pt x="5179" y="28011"/>
                  </a:cubicBezTo>
                  <a:cubicBezTo>
                    <a:pt x="5179" y="28011"/>
                    <a:pt x="10295" y="11323"/>
                    <a:pt x="9350" y="5544"/>
                  </a:cubicBezTo>
                  <a:cubicBezTo>
                    <a:pt x="8664" y="1519"/>
                    <a:pt x="7588" y="0"/>
                    <a:pt x="6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8"/>
            <p:cNvSpPr/>
            <p:nvPr/>
          </p:nvSpPr>
          <p:spPr>
            <a:xfrm>
              <a:off x="6324950" y="3117175"/>
              <a:ext cx="186975" cy="369525"/>
            </a:xfrm>
            <a:custGeom>
              <a:avLst/>
              <a:gdLst/>
              <a:ahLst/>
              <a:cxnLst/>
              <a:rect l="l" t="t" r="r" b="b"/>
              <a:pathLst>
                <a:path w="7479" h="14781" extrusionOk="0">
                  <a:moveTo>
                    <a:pt x="5100" y="0"/>
                  </a:moveTo>
                  <a:cubicBezTo>
                    <a:pt x="3634" y="0"/>
                    <a:pt x="1837" y="1081"/>
                    <a:pt x="1837" y="1081"/>
                  </a:cubicBezTo>
                  <a:cubicBezTo>
                    <a:pt x="1837" y="1081"/>
                    <a:pt x="1" y="8538"/>
                    <a:pt x="519" y="10747"/>
                  </a:cubicBezTo>
                  <a:cubicBezTo>
                    <a:pt x="1064" y="12963"/>
                    <a:pt x="2300" y="14234"/>
                    <a:pt x="3046" y="14690"/>
                  </a:cubicBezTo>
                  <a:cubicBezTo>
                    <a:pt x="3149" y="14753"/>
                    <a:pt x="3246" y="14781"/>
                    <a:pt x="3337" y="14781"/>
                  </a:cubicBezTo>
                  <a:cubicBezTo>
                    <a:pt x="3774" y="14781"/>
                    <a:pt x="4064" y="14142"/>
                    <a:pt x="4166" y="13762"/>
                  </a:cubicBezTo>
                  <a:lnTo>
                    <a:pt x="4166" y="13762"/>
                  </a:lnTo>
                  <a:cubicBezTo>
                    <a:pt x="4139" y="13926"/>
                    <a:pt x="4549" y="14063"/>
                    <a:pt x="4689" y="14116"/>
                  </a:cubicBezTo>
                  <a:cubicBezTo>
                    <a:pt x="4750" y="14147"/>
                    <a:pt x="4808" y="14161"/>
                    <a:pt x="4863" y="14161"/>
                  </a:cubicBezTo>
                  <a:cubicBezTo>
                    <a:pt x="5168" y="14161"/>
                    <a:pt x="5357" y="13734"/>
                    <a:pt x="5234" y="13371"/>
                  </a:cubicBezTo>
                  <a:lnTo>
                    <a:pt x="4917" y="11182"/>
                  </a:lnTo>
                  <a:cubicBezTo>
                    <a:pt x="4917" y="11182"/>
                    <a:pt x="4316" y="9283"/>
                    <a:pt x="5580" y="7467"/>
                  </a:cubicBezTo>
                  <a:cubicBezTo>
                    <a:pt x="6871" y="5658"/>
                    <a:pt x="7478" y="4650"/>
                    <a:pt x="6905" y="1516"/>
                  </a:cubicBezTo>
                  <a:cubicBezTo>
                    <a:pt x="6692" y="364"/>
                    <a:pt x="5952" y="0"/>
                    <a:pt x="5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8"/>
            <p:cNvSpPr/>
            <p:nvPr/>
          </p:nvSpPr>
          <p:spPr>
            <a:xfrm>
              <a:off x="6372425" y="2016775"/>
              <a:ext cx="1012950" cy="2536225"/>
            </a:xfrm>
            <a:custGeom>
              <a:avLst/>
              <a:gdLst/>
              <a:ahLst/>
              <a:cxnLst/>
              <a:rect l="l" t="t" r="r" b="b"/>
              <a:pathLst>
                <a:path w="40518" h="101449" extrusionOk="0">
                  <a:moveTo>
                    <a:pt x="16944" y="0"/>
                  </a:moveTo>
                  <a:cubicBezTo>
                    <a:pt x="13568" y="0"/>
                    <a:pt x="9877" y="2351"/>
                    <a:pt x="6815" y="3560"/>
                  </a:cubicBezTo>
                  <a:cubicBezTo>
                    <a:pt x="4143" y="4623"/>
                    <a:pt x="2817" y="7730"/>
                    <a:pt x="2417" y="10374"/>
                  </a:cubicBezTo>
                  <a:cubicBezTo>
                    <a:pt x="1582" y="16188"/>
                    <a:pt x="7160" y="18687"/>
                    <a:pt x="6988" y="24128"/>
                  </a:cubicBezTo>
                  <a:cubicBezTo>
                    <a:pt x="6698" y="33131"/>
                    <a:pt x="6042" y="29562"/>
                    <a:pt x="5980" y="34257"/>
                  </a:cubicBezTo>
                  <a:cubicBezTo>
                    <a:pt x="5980" y="34685"/>
                    <a:pt x="6180" y="35058"/>
                    <a:pt x="6587" y="35375"/>
                  </a:cubicBezTo>
                  <a:cubicBezTo>
                    <a:pt x="5289" y="41935"/>
                    <a:pt x="1519" y="60977"/>
                    <a:pt x="891" y="67081"/>
                  </a:cubicBezTo>
                  <a:cubicBezTo>
                    <a:pt x="801" y="71997"/>
                    <a:pt x="2037" y="83389"/>
                    <a:pt x="3107" y="91357"/>
                  </a:cubicBezTo>
                  <a:cubicBezTo>
                    <a:pt x="3708" y="95789"/>
                    <a:pt x="4053" y="98986"/>
                    <a:pt x="4053" y="98986"/>
                  </a:cubicBezTo>
                  <a:cubicBezTo>
                    <a:pt x="4053" y="98986"/>
                    <a:pt x="0" y="100194"/>
                    <a:pt x="1236" y="101058"/>
                  </a:cubicBezTo>
                  <a:cubicBezTo>
                    <a:pt x="1442" y="101196"/>
                    <a:pt x="1843" y="101253"/>
                    <a:pt x="2367" y="101253"/>
                  </a:cubicBezTo>
                  <a:cubicBezTo>
                    <a:pt x="4987" y="101253"/>
                    <a:pt x="10702" y="99815"/>
                    <a:pt x="10702" y="99815"/>
                  </a:cubicBezTo>
                  <a:cubicBezTo>
                    <a:pt x="10702" y="99815"/>
                    <a:pt x="11248" y="94671"/>
                    <a:pt x="11421" y="92482"/>
                  </a:cubicBezTo>
                  <a:cubicBezTo>
                    <a:pt x="11738" y="88167"/>
                    <a:pt x="12366" y="77465"/>
                    <a:pt x="12801" y="73150"/>
                  </a:cubicBezTo>
                  <a:cubicBezTo>
                    <a:pt x="13637" y="64464"/>
                    <a:pt x="16426" y="61094"/>
                    <a:pt x="18470" y="53872"/>
                  </a:cubicBezTo>
                  <a:cubicBezTo>
                    <a:pt x="19416" y="61357"/>
                    <a:pt x="20479" y="68862"/>
                    <a:pt x="21342" y="71969"/>
                  </a:cubicBezTo>
                  <a:cubicBezTo>
                    <a:pt x="23676" y="80655"/>
                    <a:pt x="30146" y="89458"/>
                    <a:pt x="33398" y="97833"/>
                  </a:cubicBezTo>
                  <a:cubicBezTo>
                    <a:pt x="33688" y="98579"/>
                    <a:pt x="28965" y="100277"/>
                    <a:pt x="30263" y="101258"/>
                  </a:cubicBezTo>
                  <a:cubicBezTo>
                    <a:pt x="30436" y="101389"/>
                    <a:pt x="30750" y="101448"/>
                    <a:pt x="31161" y="101448"/>
                  </a:cubicBezTo>
                  <a:cubicBezTo>
                    <a:pt x="33808" y="101448"/>
                    <a:pt x="40518" y="98971"/>
                    <a:pt x="40219" y="97053"/>
                  </a:cubicBezTo>
                  <a:cubicBezTo>
                    <a:pt x="39874" y="94844"/>
                    <a:pt x="38866" y="92109"/>
                    <a:pt x="38203" y="90066"/>
                  </a:cubicBezTo>
                  <a:cubicBezTo>
                    <a:pt x="36850" y="85806"/>
                    <a:pt x="35469" y="81552"/>
                    <a:pt x="34205" y="77265"/>
                  </a:cubicBezTo>
                  <a:cubicBezTo>
                    <a:pt x="32762" y="72314"/>
                    <a:pt x="31554" y="67598"/>
                    <a:pt x="31616" y="62393"/>
                  </a:cubicBezTo>
                  <a:cubicBezTo>
                    <a:pt x="31671" y="56897"/>
                    <a:pt x="32562" y="51456"/>
                    <a:pt x="32824" y="45960"/>
                  </a:cubicBezTo>
                  <a:cubicBezTo>
                    <a:pt x="32935" y="43578"/>
                    <a:pt x="34316" y="33421"/>
                    <a:pt x="32334" y="29997"/>
                  </a:cubicBezTo>
                  <a:cubicBezTo>
                    <a:pt x="31126" y="26199"/>
                    <a:pt x="27991" y="21884"/>
                    <a:pt x="27991" y="21884"/>
                  </a:cubicBezTo>
                  <a:cubicBezTo>
                    <a:pt x="26265" y="17769"/>
                    <a:pt x="25685" y="13336"/>
                    <a:pt x="24539" y="9021"/>
                  </a:cubicBezTo>
                  <a:cubicBezTo>
                    <a:pt x="23759" y="6087"/>
                    <a:pt x="23158" y="3187"/>
                    <a:pt x="20624" y="1226"/>
                  </a:cubicBezTo>
                  <a:cubicBezTo>
                    <a:pt x="19479" y="344"/>
                    <a:pt x="18234" y="0"/>
                    <a:pt x="16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8"/>
            <p:cNvSpPr/>
            <p:nvPr/>
          </p:nvSpPr>
          <p:spPr>
            <a:xfrm>
              <a:off x="6340675" y="1934075"/>
              <a:ext cx="1016550" cy="2348450"/>
            </a:xfrm>
            <a:custGeom>
              <a:avLst/>
              <a:gdLst/>
              <a:ahLst/>
              <a:cxnLst/>
              <a:rect l="l" t="t" r="r" b="b"/>
              <a:pathLst>
                <a:path w="40662" h="93938" extrusionOk="0">
                  <a:moveTo>
                    <a:pt x="18114" y="0"/>
                  </a:moveTo>
                  <a:cubicBezTo>
                    <a:pt x="16604" y="0"/>
                    <a:pt x="15040" y="396"/>
                    <a:pt x="13491" y="971"/>
                  </a:cubicBezTo>
                  <a:cubicBezTo>
                    <a:pt x="13436" y="881"/>
                    <a:pt x="13381" y="799"/>
                    <a:pt x="13319" y="764"/>
                  </a:cubicBezTo>
                  <a:cubicBezTo>
                    <a:pt x="13319" y="764"/>
                    <a:pt x="9728" y="909"/>
                    <a:pt x="6932" y="3326"/>
                  </a:cubicBezTo>
                  <a:cubicBezTo>
                    <a:pt x="6822" y="3560"/>
                    <a:pt x="6704" y="3788"/>
                    <a:pt x="6621" y="4016"/>
                  </a:cubicBezTo>
                  <a:cubicBezTo>
                    <a:pt x="6476" y="4078"/>
                    <a:pt x="6304" y="4133"/>
                    <a:pt x="6159" y="4189"/>
                  </a:cubicBezTo>
                  <a:cubicBezTo>
                    <a:pt x="3024" y="5425"/>
                    <a:pt x="1443" y="9084"/>
                    <a:pt x="980" y="12219"/>
                  </a:cubicBezTo>
                  <a:cubicBezTo>
                    <a:pt x="0" y="19061"/>
                    <a:pt x="6559" y="21995"/>
                    <a:pt x="6359" y="28416"/>
                  </a:cubicBezTo>
                  <a:cubicBezTo>
                    <a:pt x="6041" y="39029"/>
                    <a:pt x="5268" y="34831"/>
                    <a:pt x="5178" y="40354"/>
                  </a:cubicBezTo>
                  <a:cubicBezTo>
                    <a:pt x="5178" y="40810"/>
                    <a:pt x="5413" y="41245"/>
                    <a:pt x="5814" y="41618"/>
                  </a:cubicBezTo>
                  <a:cubicBezTo>
                    <a:pt x="3825" y="51284"/>
                    <a:pt x="863" y="65811"/>
                    <a:pt x="780" y="67282"/>
                  </a:cubicBezTo>
                  <a:cubicBezTo>
                    <a:pt x="635" y="69498"/>
                    <a:pt x="2879" y="91675"/>
                    <a:pt x="2879" y="91675"/>
                  </a:cubicBezTo>
                  <a:cubicBezTo>
                    <a:pt x="2879" y="91675"/>
                    <a:pt x="5847" y="93326"/>
                    <a:pt x="9163" y="93326"/>
                  </a:cubicBezTo>
                  <a:cubicBezTo>
                    <a:pt x="10821" y="93326"/>
                    <a:pt x="12566" y="92913"/>
                    <a:pt x="14071" y="91675"/>
                  </a:cubicBezTo>
                  <a:cubicBezTo>
                    <a:pt x="14071" y="91675"/>
                    <a:pt x="14354" y="73434"/>
                    <a:pt x="16315" y="68808"/>
                  </a:cubicBezTo>
                  <a:cubicBezTo>
                    <a:pt x="16978" y="67192"/>
                    <a:pt x="18124" y="64603"/>
                    <a:pt x="19422" y="61668"/>
                  </a:cubicBezTo>
                  <a:cubicBezTo>
                    <a:pt x="20196" y="67109"/>
                    <a:pt x="21204" y="73551"/>
                    <a:pt x="21639" y="75160"/>
                  </a:cubicBezTo>
                  <a:cubicBezTo>
                    <a:pt x="22440" y="78066"/>
                    <a:pt x="27908" y="93629"/>
                    <a:pt x="29489" y="93919"/>
                  </a:cubicBezTo>
                  <a:cubicBezTo>
                    <a:pt x="29567" y="93932"/>
                    <a:pt x="29663" y="93938"/>
                    <a:pt x="29775" y="93938"/>
                  </a:cubicBezTo>
                  <a:cubicBezTo>
                    <a:pt x="32000" y="93938"/>
                    <a:pt x="40662" y="91538"/>
                    <a:pt x="39729" y="89376"/>
                  </a:cubicBezTo>
                  <a:cubicBezTo>
                    <a:pt x="38783" y="87132"/>
                    <a:pt x="33287" y="71770"/>
                    <a:pt x="34412" y="63367"/>
                  </a:cubicBezTo>
                  <a:cubicBezTo>
                    <a:pt x="35130" y="57988"/>
                    <a:pt x="37374" y="47804"/>
                    <a:pt x="36421" y="40092"/>
                  </a:cubicBezTo>
                  <a:cubicBezTo>
                    <a:pt x="36539" y="39947"/>
                    <a:pt x="36594" y="39809"/>
                    <a:pt x="36656" y="39664"/>
                  </a:cubicBezTo>
                  <a:cubicBezTo>
                    <a:pt x="37947" y="35231"/>
                    <a:pt x="31098" y="25765"/>
                    <a:pt x="31098" y="25765"/>
                  </a:cubicBezTo>
                  <a:cubicBezTo>
                    <a:pt x="29089" y="20932"/>
                    <a:pt x="28398" y="15698"/>
                    <a:pt x="27073" y="10637"/>
                  </a:cubicBezTo>
                  <a:cubicBezTo>
                    <a:pt x="26154" y="7185"/>
                    <a:pt x="25436" y="3733"/>
                    <a:pt x="22440" y="1427"/>
                  </a:cubicBezTo>
                  <a:cubicBezTo>
                    <a:pt x="21099" y="402"/>
                    <a:pt x="19634" y="0"/>
                    <a:pt x="18114" y="0"/>
                  </a:cubicBezTo>
                  <a:close/>
                </a:path>
              </a:pathLst>
            </a:custGeom>
            <a:gradFill>
              <a:gsLst>
                <a:gs pos="0">
                  <a:schemeClr val="accent3"/>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8"/>
            <p:cNvSpPr/>
            <p:nvPr/>
          </p:nvSpPr>
          <p:spPr>
            <a:xfrm>
              <a:off x="6762175" y="1963125"/>
              <a:ext cx="388200" cy="738075"/>
            </a:xfrm>
            <a:custGeom>
              <a:avLst/>
              <a:gdLst/>
              <a:ahLst/>
              <a:cxnLst/>
              <a:rect l="l" t="t" r="r" b="b"/>
              <a:pathLst>
                <a:path w="15528" h="29523" extrusionOk="0">
                  <a:moveTo>
                    <a:pt x="4974" y="0"/>
                  </a:moveTo>
                  <a:cubicBezTo>
                    <a:pt x="4364" y="0"/>
                    <a:pt x="3776" y="297"/>
                    <a:pt x="3253" y="1017"/>
                  </a:cubicBezTo>
                  <a:cubicBezTo>
                    <a:pt x="1326" y="3689"/>
                    <a:pt x="1" y="9130"/>
                    <a:pt x="3280" y="13846"/>
                  </a:cubicBezTo>
                  <a:cubicBezTo>
                    <a:pt x="6560" y="18589"/>
                    <a:pt x="8404" y="27710"/>
                    <a:pt x="12919" y="29409"/>
                  </a:cubicBezTo>
                  <a:cubicBezTo>
                    <a:pt x="13073" y="29486"/>
                    <a:pt x="13214" y="29522"/>
                    <a:pt x="13343" y="29522"/>
                  </a:cubicBezTo>
                  <a:cubicBezTo>
                    <a:pt x="15528" y="29522"/>
                    <a:pt x="14258" y="19050"/>
                    <a:pt x="14010" y="17498"/>
                  </a:cubicBezTo>
                  <a:cubicBezTo>
                    <a:pt x="13320" y="13183"/>
                    <a:pt x="12056" y="8785"/>
                    <a:pt x="10130" y="5015"/>
                  </a:cubicBezTo>
                  <a:cubicBezTo>
                    <a:pt x="9867" y="4525"/>
                    <a:pt x="9522" y="3952"/>
                    <a:pt x="9149" y="3399"/>
                  </a:cubicBezTo>
                  <a:cubicBezTo>
                    <a:pt x="8033" y="1717"/>
                    <a:pt x="6441" y="0"/>
                    <a:pt x="4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8"/>
            <p:cNvSpPr/>
            <p:nvPr/>
          </p:nvSpPr>
          <p:spPr>
            <a:xfrm>
              <a:off x="6895275" y="2333600"/>
              <a:ext cx="254625" cy="710625"/>
            </a:xfrm>
            <a:custGeom>
              <a:avLst/>
              <a:gdLst/>
              <a:ahLst/>
              <a:cxnLst/>
              <a:rect l="l" t="t" r="r" b="b"/>
              <a:pathLst>
                <a:path w="10185" h="28425" extrusionOk="0">
                  <a:moveTo>
                    <a:pt x="4976" y="1"/>
                  </a:moveTo>
                  <a:cubicBezTo>
                    <a:pt x="4622" y="1"/>
                    <a:pt x="4400" y="329"/>
                    <a:pt x="4371" y="870"/>
                  </a:cubicBezTo>
                  <a:cubicBezTo>
                    <a:pt x="4343" y="1616"/>
                    <a:pt x="3680" y="1098"/>
                    <a:pt x="2299" y="5559"/>
                  </a:cubicBezTo>
                  <a:cubicBezTo>
                    <a:pt x="0" y="8921"/>
                    <a:pt x="2962" y="27936"/>
                    <a:pt x="2907" y="28316"/>
                  </a:cubicBezTo>
                  <a:cubicBezTo>
                    <a:pt x="2895" y="28393"/>
                    <a:pt x="3077" y="28424"/>
                    <a:pt x="3378" y="28424"/>
                  </a:cubicBezTo>
                  <a:cubicBezTo>
                    <a:pt x="4634" y="28424"/>
                    <a:pt x="7968" y="27881"/>
                    <a:pt x="7968" y="27881"/>
                  </a:cubicBezTo>
                  <a:cubicBezTo>
                    <a:pt x="7968" y="27881"/>
                    <a:pt x="10184" y="10592"/>
                    <a:pt x="8258" y="5068"/>
                  </a:cubicBezTo>
                  <a:cubicBezTo>
                    <a:pt x="6961" y="1364"/>
                    <a:pt x="5696" y="1"/>
                    <a:pt x="4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8"/>
            <p:cNvSpPr/>
            <p:nvPr/>
          </p:nvSpPr>
          <p:spPr>
            <a:xfrm>
              <a:off x="6953450" y="3000300"/>
              <a:ext cx="168300" cy="373075"/>
            </a:xfrm>
            <a:custGeom>
              <a:avLst/>
              <a:gdLst/>
              <a:ahLst/>
              <a:cxnLst/>
              <a:rect l="l" t="t" r="r" b="b"/>
              <a:pathLst>
                <a:path w="6732" h="14923" extrusionOk="0">
                  <a:moveTo>
                    <a:pt x="4043" y="0"/>
                  </a:moveTo>
                  <a:cubicBezTo>
                    <a:pt x="2505" y="0"/>
                    <a:pt x="580" y="1648"/>
                    <a:pt x="580" y="1648"/>
                  </a:cubicBezTo>
                  <a:cubicBezTo>
                    <a:pt x="580" y="1648"/>
                    <a:pt x="0" y="9325"/>
                    <a:pt x="891" y="11424"/>
                  </a:cubicBezTo>
                  <a:cubicBezTo>
                    <a:pt x="1816" y="13496"/>
                    <a:pt x="3252" y="14531"/>
                    <a:pt x="4060" y="14877"/>
                  </a:cubicBezTo>
                  <a:cubicBezTo>
                    <a:pt x="4136" y="14908"/>
                    <a:pt x="4206" y="14923"/>
                    <a:pt x="4271" y="14923"/>
                  </a:cubicBezTo>
                  <a:cubicBezTo>
                    <a:pt x="4745" y="14923"/>
                    <a:pt x="4954" y="14166"/>
                    <a:pt x="5005" y="13739"/>
                  </a:cubicBezTo>
                  <a:lnTo>
                    <a:pt x="5005" y="13739"/>
                  </a:lnTo>
                  <a:cubicBezTo>
                    <a:pt x="4993" y="13906"/>
                    <a:pt x="5415" y="13987"/>
                    <a:pt x="5551" y="14041"/>
                  </a:cubicBezTo>
                  <a:cubicBezTo>
                    <a:pt x="5593" y="14052"/>
                    <a:pt x="5632" y="14057"/>
                    <a:pt x="5669" y="14057"/>
                  </a:cubicBezTo>
                  <a:cubicBezTo>
                    <a:pt x="6042" y="14057"/>
                    <a:pt x="6171" y="13552"/>
                    <a:pt x="6014" y="13213"/>
                  </a:cubicBezTo>
                  <a:lnTo>
                    <a:pt x="5296" y="11107"/>
                  </a:lnTo>
                  <a:cubicBezTo>
                    <a:pt x="5296" y="11107"/>
                    <a:pt x="4377" y="9325"/>
                    <a:pt x="5351" y="7309"/>
                  </a:cubicBezTo>
                  <a:cubicBezTo>
                    <a:pt x="6304" y="5300"/>
                    <a:pt x="6732" y="4202"/>
                    <a:pt x="5641" y="1213"/>
                  </a:cubicBezTo>
                  <a:cubicBezTo>
                    <a:pt x="5310" y="313"/>
                    <a:pt x="4713" y="0"/>
                    <a:pt x="4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8"/>
            <p:cNvSpPr/>
            <p:nvPr/>
          </p:nvSpPr>
          <p:spPr>
            <a:xfrm>
              <a:off x="6385375" y="1344475"/>
              <a:ext cx="879475" cy="1172625"/>
            </a:xfrm>
            <a:custGeom>
              <a:avLst/>
              <a:gdLst/>
              <a:ahLst/>
              <a:cxnLst/>
              <a:rect l="l" t="t" r="r" b="b"/>
              <a:pathLst>
                <a:path w="35179" h="46905" extrusionOk="0">
                  <a:moveTo>
                    <a:pt x="6306" y="1"/>
                  </a:moveTo>
                  <a:cubicBezTo>
                    <a:pt x="5870" y="1"/>
                    <a:pt x="5436" y="24"/>
                    <a:pt x="5006" y="72"/>
                  </a:cubicBezTo>
                  <a:cubicBezTo>
                    <a:pt x="4371" y="127"/>
                    <a:pt x="3736" y="245"/>
                    <a:pt x="3107" y="390"/>
                  </a:cubicBezTo>
                  <a:cubicBezTo>
                    <a:pt x="456" y="1018"/>
                    <a:pt x="1581" y="4732"/>
                    <a:pt x="1001" y="7177"/>
                  </a:cubicBezTo>
                  <a:cubicBezTo>
                    <a:pt x="829" y="7839"/>
                    <a:pt x="774" y="8468"/>
                    <a:pt x="829" y="9103"/>
                  </a:cubicBezTo>
                  <a:cubicBezTo>
                    <a:pt x="718" y="9994"/>
                    <a:pt x="774" y="10946"/>
                    <a:pt x="1036" y="11865"/>
                  </a:cubicBezTo>
                  <a:cubicBezTo>
                    <a:pt x="1492" y="13591"/>
                    <a:pt x="2817" y="14972"/>
                    <a:pt x="4454" y="15890"/>
                  </a:cubicBezTo>
                  <a:cubicBezTo>
                    <a:pt x="656" y="19577"/>
                    <a:pt x="0" y="25646"/>
                    <a:pt x="2272" y="30279"/>
                  </a:cubicBezTo>
                  <a:cubicBezTo>
                    <a:pt x="3280" y="32323"/>
                    <a:pt x="5006" y="33987"/>
                    <a:pt x="7133" y="35022"/>
                  </a:cubicBezTo>
                  <a:cubicBezTo>
                    <a:pt x="7133" y="39082"/>
                    <a:pt x="8831" y="43397"/>
                    <a:pt x="12884" y="45524"/>
                  </a:cubicBezTo>
                  <a:cubicBezTo>
                    <a:pt x="14675" y="46477"/>
                    <a:pt x="16673" y="46904"/>
                    <a:pt x="18685" y="46904"/>
                  </a:cubicBezTo>
                  <a:cubicBezTo>
                    <a:pt x="21714" y="46904"/>
                    <a:pt x="24775" y="45937"/>
                    <a:pt x="27211" y="44343"/>
                  </a:cubicBezTo>
                  <a:cubicBezTo>
                    <a:pt x="30808" y="41989"/>
                    <a:pt x="31789" y="38364"/>
                    <a:pt x="31271" y="34739"/>
                  </a:cubicBezTo>
                  <a:cubicBezTo>
                    <a:pt x="33142" y="33586"/>
                    <a:pt x="34433" y="31660"/>
                    <a:pt x="34778" y="29699"/>
                  </a:cubicBezTo>
                  <a:cubicBezTo>
                    <a:pt x="35041" y="28235"/>
                    <a:pt x="35179" y="26882"/>
                    <a:pt x="34695" y="25418"/>
                  </a:cubicBezTo>
                  <a:cubicBezTo>
                    <a:pt x="34115" y="23630"/>
                    <a:pt x="32762" y="22166"/>
                    <a:pt x="30981" y="21186"/>
                  </a:cubicBezTo>
                  <a:cubicBezTo>
                    <a:pt x="29862" y="20551"/>
                    <a:pt x="28481" y="20205"/>
                    <a:pt x="27066" y="20178"/>
                  </a:cubicBezTo>
                  <a:cubicBezTo>
                    <a:pt x="27100" y="19805"/>
                    <a:pt x="27128" y="19432"/>
                    <a:pt x="27100" y="19087"/>
                  </a:cubicBezTo>
                  <a:cubicBezTo>
                    <a:pt x="26893" y="16325"/>
                    <a:pt x="25630" y="13618"/>
                    <a:pt x="22813" y="12155"/>
                  </a:cubicBezTo>
                  <a:cubicBezTo>
                    <a:pt x="21593" y="11520"/>
                    <a:pt x="20250" y="11227"/>
                    <a:pt x="18877" y="11227"/>
                  </a:cubicBezTo>
                  <a:cubicBezTo>
                    <a:pt x="18501" y="11227"/>
                    <a:pt x="18123" y="11249"/>
                    <a:pt x="17745" y="11292"/>
                  </a:cubicBezTo>
                  <a:cubicBezTo>
                    <a:pt x="17489" y="11319"/>
                    <a:pt x="17262" y="11347"/>
                    <a:pt x="17027" y="11402"/>
                  </a:cubicBezTo>
                  <a:cubicBezTo>
                    <a:pt x="17199" y="10774"/>
                    <a:pt x="17317" y="10083"/>
                    <a:pt x="17317" y="9421"/>
                  </a:cubicBezTo>
                  <a:cubicBezTo>
                    <a:pt x="17208" y="3565"/>
                    <a:pt x="11666" y="1"/>
                    <a:pt x="6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3250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3">
  <p:cSld name="Background 33">
    <p:spTree>
      <p:nvGrpSpPr>
        <p:cNvPr id="1" name="Shape 3196"/>
        <p:cNvGrpSpPr/>
        <p:nvPr/>
      </p:nvGrpSpPr>
      <p:grpSpPr>
        <a:xfrm>
          <a:off x="0" y="0"/>
          <a:ext cx="0" cy="0"/>
          <a:chOff x="0" y="0"/>
          <a:chExt cx="0" cy="0"/>
        </a:xfrm>
      </p:grpSpPr>
      <p:pic>
        <p:nvPicPr>
          <p:cNvPr id="3197" name="Google Shape;3197;p48"/>
          <p:cNvPicPr preferRelativeResize="0"/>
          <p:nvPr/>
        </p:nvPicPr>
        <p:blipFill rotWithShape="1">
          <a:blip r:embed="rId2">
            <a:alphaModFix/>
          </a:blip>
          <a:srcRect t="39" b="49"/>
          <a:stretch/>
        </p:blipFill>
        <p:spPr>
          <a:xfrm>
            <a:off x="-75937" y="-36677"/>
            <a:ext cx="12343863" cy="6931353"/>
          </a:xfrm>
          <a:prstGeom prst="rect">
            <a:avLst/>
          </a:prstGeom>
          <a:noFill/>
          <a:ln>
            <a:noFill/>
          </a:ln>
        </p:spPr>
      </p:pic>
      <p:sp>
        <p:nvSpPr>
          <p:cNvPr id="3198" name="Google Shape;3198;p48"/>
          <p:cNvSpPr/>
          <p:nvPr/>
        </p:nvSpPr>
        <p:spPr>
          <a:xfrm rot="10800000">
            <a:off x="-87000" y="-53200"/>
            <a:ext cx="12366000" cy="69644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9" name="Google Shape;3199;p48"/>
          <p:cNvSpPr/>
          <p:nvPr/>
        </p:nvSpPr>
        <p:spPr>
          <a:xfrm>
            <a:off x="-94600" y="5398000"/>
            <a:ext cx="12381200" cy="1476000"/>
          </a:xfrm>
          <a:prstGeom prst="trapezoid">
            <a:avLst>
              <a:gd name="adj" fmla="val 177328"/>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0" name="Google Shape;3200;p48"/>
          <p:cNvSpPr/>
          <p:nvPr/>
        </p:nvSpPr>
        <p:spPr>
          <a:xfrm rot="10800000">
            <a:off x="2485200" y="1369133"/>
            <a:ext cx="7221600" cy="4028400"/>
          </a:xfrm>
          <a:prstGeom prst="rect">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1" name="Google Shape;3201;p48"/>
          <p:cNvSpPr/>
          <p:nvPr/>
        </p:nvSpPr>
        <p:spPr>
          <a:xfrm rot="5400000">
            <a:off x="-2237133" y="2082733"/>
            <a:ext cx="6926400" cy="2624000"/>
          </a:xfrm>
          <a:prstGeom prst="trapezoid">
            <a:avLst>
              <a:gd name="adj" fmla="val 55559"/>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2" name="Google Shape;3202;p48"/>
          <p:cNvSpPr/>
          <p:nvPr/>
        </p:nvSpPr>
        <p:spPr>
          <a:xfrm rot="-5400000" flipH="1">
            <a:off x="7488467" y="2075533"/>
            <a:ext cx="6900800" cy="2664000"/>
          </a:xfrm>
          <a:prstGeom prst="trapezoid">
            <a:avLst>
              <a:gd name="adj" fmla="val 54705"/>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3" name="Google Shape;3203;p48"/>
          <p:cNvSpPr/>
          <p:nvPr/>
        </p:nvSpPr>
        <p:spPr>
          <a:xfrm rot="10800000">
            <a:off x="-94600" y="-58863"/>
            <a:ext cx="12381200" cy="1476000"/>
          </a:xfrm>
          <a:prstGeom prst="trapezoid">
            <a:avLst>
              <a:gd name="adj" fmla="val 180541"/>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04" name="Google Shape;3204;p48"/>
          <p:cNvGrpSpPr/>
          <p:nvPr/>
        </p:nvGrpSpPr>
        <p:grpSpPr>
          <a:xfrm>
            <a:off x="-393667" y="-321133"/>
            <a:ext cx="4982933" cy="7179200"/>
            <a:chOff x="-295250" y="-240850"/>
            <a:chExt cx="3737200" cy="5384400"/>
          </a:xfrm>
        </p:grpSpPr>
        <p:sp>
          <p:nvSpPr>
            <p:cNvPr id="3205" name="Google Shape;3205;p48"/>
            <p:cNvSpPr/>
            <p:nvPr/>
          </p:nvSpPr>
          <p:spPr>
            <a:xfrm rot="-5400000">
              <a:off x="1537150" y="1993050"/>
              <a:ext cx="72300" cy="37371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6" name="Google Shape;3206;p48"/>
            <p:cNvSpPr/>
            <p:nvPr/>
          </p:nvSpPr>
          <p:spPr>
            <a:xfrm>
              <a:off x="201945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7" name="Google Shape;3207;p48"/>
            <p:cNvSpPr/>
            <p:nvPr/>
          </p:nvSpPr>
          <p:spPr>
            <a:xfrm>
              <a:off x="1795067"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8" name="Google Shape;3208;p48"/>
            <p:cNvSpPr/>
            <p:nvPr/>
          </p:nvSpPr>
          <p:spPr>
            <a:xfrm>
              <a:off x="2468216"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9" name="Google Shape;3209;p48"/>
            <p:cNvSpPr/>
            <p:nvPr/>
          </p:nvSpPr>
          <p:spPr>
            <a:xfrm>
              <a:off x="224383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0" name="Google Shape;3210;p48"/>
            <p:cNvSpPr/>
            <p:nvPr/>
          </p:nvSpPr>
          <p:spPr>
            <a:xfrm>
              <a:off x="291698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1" name="Google Shape;3211;p48"/>
            <p:cNvSpPr/>
            <p:nvPr/>
          </p:nvSpPr>
          <p:spPr>
            <a:xfrm>
              <a:off x="269260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2" name="Google Shape;3212;p48"/>
            <p:cNvSpPr/>
            <p:nvPr/>
          </p:nvSpPr>
          <p:spPr>
            <a:xfrm>
              <a:off x="336575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3" name="Google Shape;3213;p48"/>
            <p:cNvSpPr/>
            <p:nvPr/>
          </p:nvSpPr>
          <p:spPr>
            <a:xfrm>
              <a:off x="3141366"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4" name="Google Shape;3214;p48"/>
            <p:cNvSpPr/>
            <p:nvPr/>
          </p:nvSpPr>
          <p:spPr>
            <a:xfrm rot="-5400000">
              <a:off x="1537150" y="-586450"/>
              <a:ext cx="72300" cy="37371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5" name="Google Shape;3215;p48"/>
            <p:cNvSpPr/>
            <p:nvPr/>
          </p:nvSpPr>
          <p:spPr>
            <a:xfrm>
              <a:off x="22438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6" name="Google Shape;3216;p48"/>
            <p:cNvSpPr/>
            <p:nvPr/>
          </p:nvSpPr>
          <p:spPr>
            <a:xfrm>
              <a:off x="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7" name="Google Shape;3217;p48"/>
            <p:cNvSpPr/>
            <p:nvPr/>
          </p:nvSpPr>
          <p:spPr>
            <a:xfrm>
              <a:off x="67315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8" name="Google Shape;3218;p48"/>
            <p:cNvSpPr/>
            <p:nvPr/>
          </p:nvSpPr>
          <p:spPr>
            <a:xfrm>
              <a:off x="448767"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9" name="Google Shape;3219;p48"/>
            <p:cNvSpPr/>
            <p:nvPr/>
          </p:nvSpPr>
          <p:spPr>
            <a:xfrm>
              <a:off x="1121917"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0" name="Google Shape;3220;p48"/>
            <p:cNvSpPr/>
            <p:nvPr/>
          </p:nvSpPr>
          <p:spPr>
            <a:xfrm>
              <a:off x="89753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1" name="Google Shape;3221;p48"/>
            <p:cNvSpPr/>
            <p:nvPr/>
          </p:nvSpPr>
          <p:spPr>
            <a:xfrm>
              <a:off x="157068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2" name="Google Shape;3222;p48"/>
            <p:cNvSpPr/>
            <p:nvPr/>
          </p:nvSpPr>
          <p:spPr>
            <a:xfrm>
              <a:off x="134630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23" name="Google Shape;3223;p48"/>
          <p:cNvGrpSpPr/>
          <p:nvPr/>
        </p:nvGrpSpPr>
        <p:grpSpPr>
          <a:xfrm>
            <a:off x="7614233" y="-321133"/>
            <a:ext cx="4982800" cy="7179200"/>
            <a:chOff x="5710675" y="-240850"/>
            <a:chExt cx="3737100" cy="5384400"/>
          </a:xfrm>
        </p:grpSpPr>
        <p:sp>
          <p:nvSpPr>
            <p:cNvPr id="3224" name="Google Shape;3224;p48"/>
            <p:cNvSpPr/>
            <p:nvPr/>
          </p:nvSpPr>
          <p:spPr>
            <a:xfrm>
              <a:off x="773012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5" name="Google Shape;3225;p48"/>
            <p:cNvSpPr/>
            <p:nvPr/>
          </p:nvSpPr>
          <p:spPr>
            <a:xfrm>
              <a:off x="750574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6" name="Google Shape;3226;p48"/>
            <p:cNvSpPr/>
            <p:nvPr/>
          </p:nvSpPr>
          <p:spPr>
            <a:xfrm>
              <a:off x="817889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7" name="Google Shape;3227;p48"/>
            <p:cNvSpPr/>
            <p:nvPr/>
          </p:nvSpPr>
          <p:spPr>
            <a:xfrm>
              <a:off x="7954508"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8" name="Google Shape;3228;p48"/>
            <p:cNvSpPr/>
            <p:nvPr/>
          </p:nvSpPr>
          <p:spPr>
            <a:xfrm>
              <a:off x="8627658"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9" name="Google Shape;3229;p48"/>
            <p:cNvSpPr/>
            <p:nvPr/>
          </p:nvSpPr>
          <p:spPr>
            <a:xfrm>
              <a:off x="840327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0" name="Google Shape;3230;p48"/>
            <p:cNvSpPr/>
            <p:nvPr/>
          </p:nvSpPr>
          <p:spPr>
            <a:xfrm>
              <a:off x="907642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1" name="Google Shape;3231;p48"/>
            <p:cNvSpPr/>
            <p:nvPr/>
          </p:nvSpPr>
          <p:spPr>
            <a:xfrm>
              <a:off x="885204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2" name="Google Shape;3232;p48"/>
            <p:cNvSpPr/>
            <p:nvPr/>
          </p:nvSpPr>
          <p:spPr>
            <a:xfrm rot="-5400000">
              <a:off x="7543075" y="-586450"/>
              <a:ext cx="72300" cy="37371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3" name="Google Shape;3233;p48"/>
            <p:cNvSpPr/>
            <p:nvPr/>
          </p:nvSpPr>
          <p:spPr>
            <a:xfrm rot="-5400000">
              <a:off x="7543075" y="1993050"/>
              <a:ext cx="72300" cy="37371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4" name="Google Shape;3234;p48"/>
            <p:cNvSpPr/>
            <p:nvPr/>
          </p:nvSpPr>
          <p:spPr>
            <a:xfrm>
              <a:off x="5935059"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5" name="Google Shape;3235;p48"/>
            <p:cNvSpPr/>
            <p:nvPr/>
          </p:nvSpPr>
          <p:spPr>
            <a:xfrm>
              <a:off x="571067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6" name="Google Shape;3236;p48"/>
            <p:cNvSpPr/>
            <p:nvPr/>
          </p:nvSpPr>
          <p:spPr>
            <a:xfrm>
              <a:off x="638382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7" name="Google Shape;3237;p48"/>
            <p:cNvSpPr/>
            <p:nvPr/>
          </p:nvSpPr>
          <p:spPr>
            <a:xfrm>
              <a:off x="615944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8" name="Google Shape;3238;p48"/>
            <p:cNvSpPr/>
            <p:nvPr/>
          </p:nvSpPr>
          <p:spPr>
            <a:xfrm>
              <a:off x="683259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9" name="Google Shape;3239;p48"/>
            <p:cNvSpPr/>
            <p:nvPr/>
          </p:nvSpPr>
          <p:spPr>
            <a:xfrm>
              <a:off x="6608209"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0" name="Google Shape;3240;p48"/>
            <p:cNvSpPr/>
            <p:nvPr/>
          </p:nvSpPr>
          <p:spPr>
            <a:xfrm>
              <a:off x="7281358"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1" name="Google Shape;3241;p48"/>
            <p:cNvSpPr/>
            <p:nvPr/>
          </p:nvSpPr>
          <p:spPr>
            <a:xfrm>
              <a:off x="705697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49464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7">
  <p:cSld name="Background 27">
    <p:spTree>
      <p:nvGrpSpPr>
        <p:cNvPr id="1" name="Shape 2957"/>
        <p:cNvGrpSpPr/>
        <p:nvPr/>
      </p:nvGrpSpPr>
      <p:grpSpPr>
        <a:xfrm>
          <a:off x="0" y="0"/>
          <a:ext cx="0" cy="0"/>
          <a:chOff x="0" y="0"/>
          <a:chExt cx="0" cy="0"/>
        </a:xfrm>
      </p:grpSpPr>
      <p:pic>
        <p:nvPicPr>
          <p:cNvPr id="2958" name="Google Shape;2958;p42"/>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959" name="Google Shape;2959;p42"/>
          <p:cNvSpPr/>
          <p:nvPr/>
        </p:nvSpPr>
        <p:spPr>
          <a:xfrm rot="224">
            <a:off x="-32200" y="4718200"/>
            <a:ext cx="12256400" cy="2174800"/>
          </a:xfrm>
          <a:prstGeom prst="trapezoid">
            <a:avLst>
              <a:gd name="adj" fmla="val 197137"/>
            </a:avLst>
          </a:prstGeom>
          <a:gradFill>
            <a:gsLst>
              <a:gs pos="0">
                <a:schemeClr val="dk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0" name="Google Shape;2960;p42"/>
          <p:cNvSpPr/>
          <p:nvPr/>
        </p:nvSpPr>
        <p:spPr>
          <a:xfrm rot="10800000">
            <a:off x="-32167" y="-100"/>
            <a:ext cx="12256400" cy="2175600"/>
          </a:xfrm>
          <a:prstGeom prst="trapezoid">
            <a:avLst>
              <a:gd name="adj" fmla="val 198229"/>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1" name="Google Shape;2961;p42"/>
          <p:cNvSpPr/>
          <p:nvPr/>
        </p:nvSpPr>
        <p:spPr>
          <a:xfrm>
            <a:off x="4258567" y="2138200"/>
            <a:ext cx="3674800" cy="2579600"/>
          </a:xfrm>
          <a:prstGeom prst="rect">
            <a:avLst/>
          </a:prstGeom>
          <a:solidFill>
            <a:srgbClr val="000000">
              <a:alpha val="508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2" name="Google Shape;2962;p42"/>
          <p:cNvSpPr/>
          <p:nvPr/>
        </p:nvSpPr>
        <p:spPr>
          <a:xfrm rot="5400000" flipH="1">
            <a:off x="252200" y="3406900"/>
            <a:ext cx="4146400" cy="877600"/>
          </a:xfrm>
          <a:prstGeom prst="trapezoid">
            <a:avLst>
              <a:gd name="adj" fmla="val 50678"/>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63" name="Google Shape;2963;p42"/>
          <p:cNvGrpSpPr/>
          <p:nvPr/>
        </p:nvGrpSpPr>
        <p:grpSpPr>
          <a:xfrm>
            <a:off x="1497745" y="1489037"/>
            <a:ext cx="1480935" cy="4535009"/>
            <a:chOff x="1344625" y="1116750"/>
            <a:chExt cx="985800" cy="3305400"/>
          </a:xfrm>
        </p:grpSpPr>
        <p:cxnSp>
          <p:nvCxnSpPr>
            <p:cNvPr id="2964" name="Google Shape;2964;p42"/>
            <p:cNvCxnSpPr/>
            <p:nvPr/>
          </p:nvCxnSpPr>
          <p:spPr>
            <a:xfrm rot="10800000">
              <a:off x="1445275" y="1116750"/>
              <a:ext cx="0" cy="33054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5" name="Google Shape;2965;p42"/>
            <p:cNvCxnSpPr/>
            <p:nvPr/>
          </p:nvCxnSpPr>
          <p:spPr>
            <a:xfrm rot="10800000">
              <a:off x="2261725" y="1542300"/>
              <a:ext cx="0" cy="24543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6" name="Google Shape;2966;p42"/>
            <p:cNvCxnSpPr/>
            <p:nvPr/>
          </p:nvCxnSpPr>
          <p:spPr>
            <a:xfrm rot="10800000">
              <a:off x="1601045" y="1176750"/>
              <a:ext cx="0" cy="31854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7" name="Google Shape;2967;p42"/>
            <p:cNvCxnSpPr/>
            <p:nvPr/>
          </p:nvCxnSpPr>
          <p:spPr>
            <a:xfrm rot="10800000">
              <a:off x="1766225" y="1258650"/>
              <a:ext cx="0" cy="30216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8" name="Google Shape;2968;p42"/>
            <p:cNvCxnSpPr/>
            <p:nvPr/>
          </p:nvCxnSpPr>
          <p:spPr>
            <a:xfrm rot="10800000">
              <a:off x="1931375" y="1353900"/>
              <a:ext cx="0" cy="28311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9" name="Google Shape;2969;p42"/>
            <p:cNvCxnSpPr/>
            <p:nvPr/>
          </p:nvCxnSpPr>
          <p:spPr>
            <a:xfrm rot="10800000">
              <a:off x="2096550" y="1444350"/>
              <a:ext cx="0" cy="26502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70" name="Google Shape;2970;p42"/>
            <p:cNvCxnSpPr/>
            <p:nvPr/>
          </p:nvCxnSpPr>
          <p:spPr>
            <a:xfrm>
              <a:off x="1344625" y="1604825"/>
              <a:ext cx="985800" cy="4422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71" name="Google Shape;2971;p42"/>
            <p:cNvCxnSpPr/>
            <p:nvPr/>
          </p:nvCxnSpPr>
          <p:spPr>
            <a:xfrm rot="10800000" flipH="1">
              <a:off x="1359275" y="3520386"/>
              <a:ext cx="971100" cy="4137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grpSp>
      <p:sp>
        <p:nvSpPr>
          <p:cNvPr id="2972" name="Google Shape;2972;p42"/>
          <p:cNvSpPr/>
          <p:nvPr/>
        </p:nvSpPr>
        <p:spPr>
          <a:xfrm rot="-5400000">
            <a:off x="7793033" y="3407533"/>
            <a:ext cx="4147200" cy="877600"/>
          </a:xfrm>
          <a:prstGeom prst="trapezoid">
            <a:avLst>
              <a:gd name="adj" fmla="val 50678"/>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73" name="Google Shape;2973;p42"/>
          <p:cNvGrpSpPr/>
          <p:nvPr/>
        </p:nvGrpSpPr>
        <p:grpSpPr>
          <a:xfrm flipH="1">
            <a:off x="9213345" y="1489037"/>
            <a:ext cx="1480935" cy="4535009"/>
            <a:chOff x="1344625" y="1116750"/>
            <a:chExt cx="985800" cy="3305400"/>
          </a:xfrm>
        </p:grpSpPr>
        <p:cxnSp>
          <p:nvCxnSpPr>
            <p:cNvPr id="2974" name="Google Shape;2974;p42"/>
            <p:cNvCxnSpPr/>
            <p:nvPr/>
          </p:nvCxnSpPr>
          <p:spPr>
            <a:xfrm rot="10800000">
              <a:off x="1445275" y="1116750"/>
              <a:ext cx="0" cy="33054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5" name="Google Shape;2975;p42"/>
            <p:cNvCxnSpPr/>
            <p:nvPr/>
          </p:nvCxnSpPr>
          <p:spPr>
            <a:xfrm rot="10800000">
              <a:off x="2261725" y="1542300"/>
              <a:ext cx="0" cy="24543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6" name="Google Shape;2976;p42"/>
            <p:cNvCxnSpPr/>
            <p:nvPr/>
          </p:nvCxnSpPr>
          <p:spPr>
            <a:xfrm rot="10800000">
              <a:off x="1601045" y="1176750"/>
              <a:ext cx="0" cy="31854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7" name="Google Shape;2977;p42"/>
            <p:cNvCxnSpPr/>
            <p:nvPr/>
          </p:nvCxnSpPr>
          <p:spPr>
            <a:xfrm rot="10800000">
              <a:off x="1766225" y="1258650"/>
              <a:ext cx="0" cy="30216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8" name="Google Shape;2978;p42"/>
            <p:cNvCxnSpPr/>
            <p:nvPr/>
          </p:nvCxnSpPr>
          <p:spPr>
            <a:xfrm rot="10800000">
              <a:off x="1931375" y="1353900"/>
              <a:ext cx="0" cy="28311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9" name="Google Shape;2979;p42"/>
            <p:cNvCxnSpPr/>
            <p:nvPr/>
          </p:nvCxnSpPr>
          <p:spPr>
            <a:xfrm rot="10800000">
              <a:off x="2096550" y="1444350"/>
              <a:ext cx="0" cy="26502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80" name="Google Shape;2980;p42"/>
            <p:cNvCxnSpPr/>
            <p:nvPr/>
          </p:nvCxnSpPr>
          <p:spPr>
            <a:xfrm>
              <a:off x="1344625" y="1604825"/>
              <a:ext cx="985800" cy="4422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81" name="Google Shape;2981;p42"/>
            <p:cNvCxnSpPr/>
            <p:nvPr/>
          </p:nvCxnSpPr>
          <p:spPr>
            <a:xfrm rot="10800000" flipH="1">
              <a:off x="1359275" y="3520386"/>
              <a:ext cx="971100" cy="4137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grpSp>
      <p:sp>
        <p:nvSpPr>
          <p:cNvPr id="2982" name="Google Shape;2982;p42"/>
          <p:cNvSpPr/>
          <p:nvPr/>
        </p:nvSpPr>
        <p:spPr>
          <a:xfrm rot="41953">
            <a:off x="3556109" y="4745945"/>
            <a:ext cx="4789265" cy="2172345"/>
          </a:xfrm>
          <a:custGeom>
            <a:avLst/>
            <a:gdLst/>
            <a:ahLst/>
            <a:cxnLst/>
            <a:rect l="l" t="t" r="r" b="b"/>
            <a:pathLst>
              <a:path w="180759" h="197350" extrusionOk="0">
                <a:moveTo>
                  <a:pt x="25599" y="0"/>
                </a:moveTo>
                <a:lnTo>
                  <a:pt x="30749" y="4783"/>
                </a:lnTo>
                <a:lnTo>
                  <a:pt x="38262" y="10213"/>
                </a:lnTo>
                <a:cubicBezTo>
                  <a:pt x="38262" y="10213"/>
                  <a:pt x="39976" y="11405"/>
                  <a:pt x="40190" y="11501"/>
                </a:cubicBezTo>
                <a:cubicBezTo>
                  <a:pt x="40203" y="11507"/>
                  <a:pt x="40220" y="11510"/>
                  <a:pt x="40240" y="11510"/>
                </a:cubicBezTo>
                <a:cubicBezTo>
                  <a:pt x="40503" y="11510"/>
                  <a:pt x="41323" y="11008"/>
                  <a:pt x="41323" y="11008"/>
                </a:cubicBezTo>
                <a:lnTo>
                  <a:pt x="43317" y="10610"/>
                </a:lnTo>
                <a:cubicBezTo>
                  <a:pt x="43317" y="10610"/>
                  <a:pt x="45988" y="13399"/>
                  <a:pt x="46290" y="13671"/>
                </a:cubicBezTo>
                <a:cubicBezTo>
                  <a:pt x="46628" y="13921"/>
                  <a:pt x="47798" y="15974"/>
                  <a:pt x="48166" y="17534"/>
                </a:cubicBezTo>
                <a:cubicBezTo>
                  <a:pt x="48563" y="19131"/>
                  <a:pt x="48593" y="19227"/>
                  <a:pt x="48718" y="19469"/>
                </a:cubicBezTo>
                <a:cubicBezTo>
                  <a:pt x="48806" y="19683"/>
                  <a:pt x="48718" y="23605"/>
                  <a:pt x="48718" y="23605"/>
                </a:cubicBezTo>
                <a:lnTo>
                  <a:pt x="47857" y="27593"/>
                </a:lnTo>
                <a:lnTo>
                  <a:pt x="46569" y="32066"/>
                </a:lnTo>
                <a:lnTo>
                  <a:pt x="46474" y="34826"/>
                </a:lnTo>
                <a:lnTo>
                  <a:pt x="47393" y="35995"/>
                </a:lnTo>
                <a:cubicBezTo>
                  <a:pt x="47393" y="35995"/>
                  <a:pt x="48777" y="37313"/>
                  <a:pt x="49755" y="38078"/>
                </a:cubicBezTo>
                <a:cubicBezTo>
                  <a:pt x="50741" y="38843"/>
                  <a:pt x="52301" y="40653"/>
                  <a:pt x="52301" y="40653"/>
                </a:cubicBezTo>
                <a:lnTo>
                  <a:pt x="54016" y="42125"/>
                </a:lnTo>
                <a:cubicBezTo>
                  <a:pt x="54016" y="42125"/>
                  <a:pt x="55826" y="45164"/>
                  <a:pt x="56105" y="45590"/>
                </a:cubicBezTo>
                <a:cubicBezTo>
                  <a:pt x="56348" y="46047"/>
                  <a:pt x="57327" y="50432"/>
                  <a:pt x="57393" y="50586"/>
                </a:cubicBezTo>
                <a:cubicBezTo>
                  <a:pt x="57452" y="50712"/>
                  <a:pt x="57084" y="53316"/>
                  <a:pt x="57084" y="54420"/>
                </a:cubicBezTo>
                <a:cubicBezTo>
                  <a:pt x="57084" y="55553"/>
                  <a:pt x="56959" y="57025"/>
                  <a:pt x="56959" y="57025"/>
                </a:cubicBezTo>
                <a:cubicBezTo>
                  <a:pt x="56959" y="57025"/>
                  <a:pt x="56289" y="58651"/>
                  <a:pt x="56105" y="58923"/>
                </a:cubicBezTo>
                <a:cubicBezTo>
                  <a:pt x="55921" y="59232"/>
                  <a:pt x="55244" y="60277"/>
                  <a:pt x="55060" y="60733"/>
                </a:cubicBezTo>
                <a:cubicBezTo>
                  <a:pt x="54847" y="61226"/>
                  <a:pt x="54420" y="62330"/>
                  <a:pt x="54236" y="62970"/>
                </a:cubicBezTo>
                <a:cubicBezTo>
                  <a:pt x="54016" y="63618"/>
                  <a:pt x="54016" y="65148"/>
                  <a:pt x="54016" y="65148"/>
                </a:cubicBezTo>
                <a:cubicBezTo>
                  <a:pt x="54016" y="65148"/>
                  <a:pt x="54111" y="67753"/>
                  <a:pt x="54170" y="68275"/>
                </a:cubicBezTo>
                <a:cubicBezTo>
                  <a:pt x="54236" y="68827"/>
                  <a:pt x="54266" y="70512"/>
                  <a:pt x="54266" y="70512"/>
                </a:cubicBezTo>
                <a:lnTo>
                  <a:pt x="54538" y="72293"/>
                </a:lnTo>
                <a:lnTo>
                  <a:pt x="53133" y="72263"/>
                </a:lnTo>
                <a:cubicBezTo>
                  <a:pt x="53133" y="72263"/>
                  <a:pt x="52515" y="72204"/>
                  <a:pt x="52088" y="72168"/>
                </a:cubicBezTo>
                <a:cubicBezTo>
                  <a:pt x="51661" y="72138"/>
                  <a:pt x="51072" y="71866"/>
                  <a:pt x="50587" y="71652"/>
                </a:cubicBezTo>
                <a:cubicBezTo>
                  <a:pt x="50094" y="71469"/>
                  <a:pt x="49638" y="71101"/>
                  <a:pt x="49638" y="71101"/>
                </a:cubicBezTo>
                <a:cubicBezTo>
                  <a:pt x="49638" y="71101"/>
                  <a:pt x="48747" y="70637"/>
                  <a:pt x="48438" y="70512"/>
                </a:cubicBezTo>
                <a:cubicBezTo>
                  <a:pt x="48129" y="70365"/>
                  <a:pt x="47577" y="70115"/>
                  <a:pt x="46812" y="69776"/>
                </a:cubicBezTo>
                <a:cubicBezTo>
                  <a:pt x="46076" y="69445"/>
                  <a:pt x="45804" y="68923"/>
                  <a:pt x="45804" y="68923"/>
                </a:cubicBezTo>
                <a:cubicBezTo>
                  <a:pt x="45804" y="68923"/>
                  <a:pt x="44818" y="68341"/>
                  <a:pt x="44082" y="67973"/>
                </a:cubicBezTo>
                <a:cubicBezTo>
                  <a:pt x="43383" y="67606"/>
                  <a:pt x="42611" y="66988"/>
                  <a:pt x="42611" y="66988"/>
                </a:cubicBezTo>
                <a:lnTo>
                  <a:pt x="41293" y="66038"/>
                </a:lnTo>
                <a:lnTo>
                  <a:pt x="40190" y="65766"/>
                </a:lnTo>
                <a:lnTo>
                  <a:pt x="38600" y="63890"/>
                </a:lnTo>
                <a:lnTo>
                  <a:pt x="35378" y="61682"/>
                </a:lnTo>
                <a:lnTo>
                  <a:pt x="31978" y="58776"/>
                </a:lnTo>
                <a:lnTo>
                  <a:pt x="30808" y="58342"/>
                </a:lnTo>
                <a:lnTo>
                  <a:pt x="28145" y="57084"/>
                </a:lnTo>
                <a:lnTo>
                  <a:pt x="20904" y="53191"/>
                </a:lnTo>
                <a:lnTo>
                  <a:pt x="20632" y="49851"/>
                </a:lnTo>
                <a:lnTo>
                  <a:pt x="20845" y="41448"/>
                </a:lnTo>
                <a:lnTo>
                  <a:pt x="19837" y="36974"/>
                </a:lnTo>
                <a:lnTo>
                  <a:pt x="16188" y="26732"/>
                </a:lnTo>
                <a:lnTo>
                  <a:pt x="16188" y="26732"/>
                </a:lnTo>
                <a:cubicBezTo>
                  <a:pt x="16188" y="26732"/>
                  <a:pt x="18638" y="37187"/>
                  <a:pt x="19035" y="37651"/>
                </a:cubicBezTo>
                <a:cubicBezTo>
                  <a:pt x="19469" y="38137"/>
                  <a:pt x="19742" y="42434"/>
                  <a:pt x="19742" y="42434"/>
                </a:cubicBezTo>
                <a:lnTo>
                  <a:pt x="20021" y="52183"/>
                </a:lnTo>
                <a:cubicBezTo>
                  <a:pt x="20021" y="52183"/>
                  <a:pt x="20662" y="54082"/>
                  <a:pt x="20971" y="54207"/>
                </a:cubicBezTo>
                <a:cubicBezTo>
                  <a:pt x="21309" y="54324"/>
                  <a:pt x="23664" y="55553"/>
                  <a:pt x="23664" y="55553"/>
                </a:cubicBezTo>
                <a:lnTo>
                  <a:pt x="26489" y="56966"/>
                </a:lnTo>
                <a:cubicBezTo>
                  <a:pt x="26489" y="56966"/>
                  <a:pt x="29064" y="58254"/>
                  <a:pt x="29771" y="58651"/>
                </a:cubicBezTo>
                <a:cubicBezTo>
                  <a:pt x="30147" y="58874"/>
                  <a:pt x="30477" y="58923"/>
                  <a:pt x="30737" y="58923"/>
                </a:cubicBezTo>
                <a:cubicBezTo>
                  <a:pt x="30940" y="58923"/>
                  <a:pt x="31099" y="58894"/>
                  <a:pt x="31206" y="58894"/>
                </a:cubicBezTo>
                <a:cubicBezTo>
                  <a:pt x="31426" y="58923"/>
                  <a:pt x="33450" y="61197"/>
                  <a:pt x="33450" y="61197"/>
                </a:cubicBezTo>
                <a:cubicBezTo>
                  <a:pt x="33450" y="61197"/>
                  <a:pt x="37769" y="63956"/>
                  <a:pt x="38416" y="64383"/>
                </a:cubicBezTo>
                <a:cubicBezTo>
                  <a:pt x="39027" y="64846"/>
                  <a:pt x="38902" y="64876"/>
                  <a:pt x="39550" y="65729"/>
                </a:cubicBezTo>
                <a:cubicBezTo>
                  <a:pt x="40219" y="66620"/>
                  <a:pt x="40771" y="66833"/>
                  <a:pt x="41845" y="67510"/>
                </a:cubicBezTo>
                <a:cubicBezTo>
                  <a:pt x="42949" y="68187"/>
                  <a:pt x="44178" y="68923"/>
                  <a:pt x="44178" y="68923"/>
                </a:cubicBezTo>
                <a:lnTo>
                  <a:pt x="46172" y="71160"/>
                </a:lnTo>
                <a:cubicBezTo>
                  <a:pt x="46172" y="71160"/>
                  <a:pt x="48902" y="72079"/>
                  <a:pt x="49417" y="72263"/>
                </a:cubicBezTo>
                <a:cubicBezTo>
                  <a:pt x="49939" y="72477"/>
                  <a:pt x="50675" y="73124"/>
                  <a:pt x="50888" y="73492"/>
                </a:cubicBezTo>
                <a:cubicBezTo>
                  <a:pt x="50963" y="73601"/>
                  <a:pt x="51156" y="73640"/>
                  <a:pt x="51390" y="73640"/>
                </a:cubicBezTo>
                <a:cubicBezTo>
                  <a:pt x="51944" y="73640"/>
                  <a:pt x="52728" y="73426"/>
                  <a:pt x="52728" y="73426"/>
                </a:cubicBezTo>
                <a:lnTo>
                  <a:pt x="54236" y="73521"/>
                </a:lnTo>
                <a:lnTo>
                  <a:pt x="54604" y="73087"/>
                </a:lnTo>
                <a:lnTo>
                  <a:pt x="54663" y="76340"/>
                </a:lnTo>
                <a:lnTo>
                  <a:pt x="55244" y="79158"/>
                </a:lnTo>
                <a:lnTo>
                  <a:pt x="50005" y="79746"/>
                </a:lnTo>
                <a:lnTo>
                  <a:pt x="50153" y="85449"/>
                </a:lnTo>
                <a:lnTo>
                  <a:pt x="50704" y="97155"/>
                </a:lnTo>
                <a:lnTo>
                  <a:pt x="50005" y="101820"/>
                </a:lnTo>
                <a:lnTo>
                  <a:pt x="41051" y="115028"/>
                </a:lnTo>
                <a:lnTo>
                  <a:pt x="40528" y="117574"/>
                </a:lnTo>
                <a:lnTo>
                  <a:pt x="38233" y="119664"/>
                </a:lnTo>
                <a:lnTo>
                  <a:pt x="36665" y="123122"/>
                </a:lnTo>
                <a:lnTo>
                  <a:pt x="36327" y="128059"/>
                </a:lnTo>
                <a:lnTo>
                  <a:pt x="34031" y="131370"/>
                </a:lnTo>
                <a:cubicBezTo>
                  <a:pt x="34031" y="131370"/>
                  <a:pt x="31117" y="139008"/>
                  <a:pt x="28601" y="140847"/>
                </a:cubicBezTo>
                <a:cubicBezTo>
                  <a:pt x="26092" y="142657"/>
                  <a:pt x="23332" y="147286"/>
                  <a:pt x="22626" y="148941"/>
                </a:cubicBezTo>
                <a:cubicBezTo>
                  <a:pt x="22597" y="149000"/>
                  <a:pt x="22560" y="149059"/>
                  <a:pt x="22530" y="149155"/>
                </a:cubicBezTo>
                <a:cubicBezTo>
                  <a:pt x="22530" y="149155"/>
                  <a:pt x="22530" y="149184"/>
                  <a:pt x="22501" y="149213"/>
                </a:cubicBezTo>
                <a:cubicBezTo>
                  <a:pt x="22413" y="149427"/>
                  <a:pt x="22317" y="149677"/>
                  <a:pt x="22192" y="149920"/>
                </a:cubicBezTo>
                <a:cubicBezTo>
                  <a:pt x="21522" y="151546"/>
                  <a:pt x="20691" y="153444"/>
                  <a:pt x="20691" y="153444"/>
                </a:cubicBezTo>
                <a:lnTo>
                  <a:pt x="18057" y="158536"/>
                </a:lnTo>
                <a:lnTo>
                  <a:pt x="18057" y="161538"/>
                </a:lnTo>
                <a:lnTo>
                  <a:pt x="17902" y="165431"/>
                </a:lnTo>
                <a:lnTo>
                  <a:pt x="16306" y="166659"/>
                </a:lnTo>
                <a:cubicBezTo>
                  <a:pt x="16306" y="166659"/>
                  <a:pt x="12627" y="169205"/>
                  <a:pt x="12111" y="169632"/>
                </a:cubicBezTo>
                <a:cubicBezTo>
                  <a:pt x="11589" y="170096"/>
                  <a:pt x="9654" y="173988"/>
                  <a:pt x="9654" y="173988"/>
                </a:cubicBezTo>
                <a:lnTo>
                  <a:pt x="8248" y="177910"/>
                </a:lnTo>
                <a:lnTo>
                  <a:pt x="5791" y="184503"/>
                </a:lnTo>
                <a:lnTo>
                  <a:pt x="3863" y="190669"/>
                </a:lnTo>
                <a:lnTo>
                  <a:pt x="0" y="197350"/>
                </a:lnTo>
                <a:lnTo>
                  <a:pt x="3341" y="197350"/>
                </a:lnTo>
                <a:lnTo>
                  <a:pt x="3341" y="197291"/>
                </a:lnTo>
                <a:lnTo>
                  <a:pt x="3370" y="197291"/>
                </a:lnTo>
                <a:lnTo>
                  <a:pt x="5085" y="190669"/>
                </a:lnTo>
                <a:cubicBezTo>
                  <a:pt x="5085" y="190669"/>
                  <a:pt x="7020" y="185702"/>
                  <a:pt x="7388" y="184812"/>
                </a:cubicBezTo>
                <a:cubicBezTo>
                  <a:pt x="7476" y="184532"/>
                  <a:pt x="7660" y="183951"/>
                  <a:pt x="7881" y="183274"/>
                </a:cubicBezTo>
                <a:cubicBezTo>
                  <a:pt x="7910" y="183156"/>
                  <a:pt x="7939" y="183060"/>
                  <a:pt x="7998" y="182943"/>
                </a:cubicBezTo>
                <a:cubicBezTo>
                  <a:pt x="7998" y="182876"/>
                  <a:pt x="8028" y="182818"/>
                  <a:pt x="8028" y="182759"/>
                </a:cubicBezTo>
                <a:cubicBezTo>
                  <a:pt x="8094" y="182575"/>
                  <a:pt x="8182" y="182391"/>
                  <a:pt x="8248" y="182170"/>
                </a:cubicBezTo>
                <a:cubicBezTo>
                  <a:pt x="8307" y="181927"/>
                  <a:pt x="8396" y="181714"/>
                  <a:pt x="8462" y="181471"/>
                </a:cubicBezTo>
                <a:cubicBezTo>
                  <a:pt x="8580" y="181133"/>
                  <a:pt x="8705" y="180794"/>
                  <a:pt x="8830" y="180485"/>
                </a:cubicBezTo>
                <a:cubicBezTo>
                  <a:pt x="8889" y="180272"/>
                  <a:pt x="8984" y="180058"/>
                  <a:pt x="9043" y="179874"/>
                </a:cubicBezTo>
                <a:lnTo>
                  <a:pt x="9073" y="179845"/>
                </a:lnTo>
                <a:cubicBezTo>
                  <a:pt x="9102" y="179749"/>
                  <a:pt x="9131" y="179661"/>
                  <a:pt x="9168" y="179565"/>
                </a:cubicBezTo>
                <a:cubicBezTo>
                  <a:pt x="9315" y="179168"/>
                  <a:pt x="9499" y="178800"/>
                  <a:pt x="9654" y="178491"/>
                </a:cubicBezTo>
                <a:cubicBezTo>
                  <a:pt x="10544" y="176836"/>
                  <a:pt x="10544" y="175489"/>
                  <a:pt x="11589" y="172943"/>
                </a:cubicBezTo>
                <a:cubicBezTo>
                  <a:pt x="12627" y="170397"/>
                  <a:pt x="15974" y="168896"/>
                  <a:pt x="15974" y="168896"/>
                </a:cubicBezTo>
                <a:lnTo>
                  <a:pt x="18425" y="167086"/>
                </a:lnTo>
                <a:lnTo>
                  <a:pt x="19315" y="163039"/>
                </a:lnTo>
                <a:lnTo>
                  <a:pt x="19315" y="158845"/>
                </a:lnTo>
                <a:lnTo>
                  <a:pt x="21059" y="154644"/>
                </a:lnTo>
                <a:lnTo>
                  <a:pt x="32464" y="136918"/>
                </a:lnTo>
                <a:lnTo>
                  <a:pt x="36849" y="129715"/>
                </a:lnTo>
                <a:lnTo>
                  <a:pt x="38600" y="121466"/>
                </a:lnTo>
                <a:lnTo>
                  <a:pt x="43162" y="117728"/>
                </a:lnTo>
                <a:lnTo>
                  <a:pt x="43162" y="115028"/>
                </a:lnTo>
                <a:lnTo>
                  <a:pt x="50800" y="102402"/>
                </a:lnTo>
                <a:lnTo>
                  <a:pt x="52272" y="95809"/>
                </a:lnTo>
                <a:lnTo>
                  <a:pt x="50800" y="82013"/>
                </a:lnTo>
                <a:lnTo>
                  <a:pt x="56561" y="79893"/>
                </a:lnTo>
                <a:lnTo>
                  <a:pt x="61315" y="79312"/>
                </a:lnTo>
                <a:lnTo>
                  <a:pt x="65178" y="79312"/>
                </a:lnTo>
                <a:lnTo>
                  <a:pt x="70269" y="74132"/>
                </a:lnTo>
                <a:lnTo>
                  <a:pt x="74898" y="72477"/>
                </a:lnTo>
                <a:lnTo>
                  <a:pt x="77628" y="73367"/>
                </a:lnTo>
                <a:lnTo>
                  <a:pt x="80725" y="73058"/>
                </a:lnTo>
                <a:lnTo>
                  <a:pt x="84647" y="74559"/>
                </a:lnTo>
                <a:cubicBezTo>
                  <a:pt x="84647" y="74559"/>
                  <a:pt x="90688" y="78547"/>
                  <a:pt x="91115" y="78701"/>
                </a:cubicBezTo>
                <a:cubicBezTo>
                  <a:pt x="91578" y="78856"/>
                  <a:pt x="94029" y="79312"/>
                  <a:pt x="94029" y="79312"/>
                </a:cubicBezTo>
                <a:cubicBezTo>
                  <a:pt x="94029" y="79312"/>
                  <a:pt x="96391" y="78643"/>
                  <a:pt x="96817" y="78392"/>
                </a:cubicBezTo>
                <a:cubicBezTo>
                  <a:pt x="97281" y="78179"/>
                  <a:pt x="103837" y="75729"/>
                  <a:pt x="103837" y="75729"/>
                </a:cubicBezTo>
                <a:lnTo>
                  <a:pt x="108649" y="72999"/>
                </a:lnTo>
                <a:lnTo>
                  <a:pt x="113218" y="68430"/>
                </a:lnTo>
                <a:lnTo>
                  <a:pt x="116743" y="63706"/>
                </a:lnTo>
                <a:cubicBezTo>
                  <a:pt x="116743" y="63706"/>
                  <a:pt x="117177" y="57304"/>
                  <a:pt x="117265" y="57084"/>
                </a:cubicBezTo>
                <a:cubicBezTo>
                  <a:pt x="117361" y="56870"/>
                  <a:pt x="118215" y="55892"/>
                  <a:pt x="118678" y="55369"/>
                </a:cubicBezTo>
                <a:cubicBezTo>
                  <a:pt x="119105" y="54847"/>
                  <a:pt x="119811" y="54177"/>
                  <a:pt x="119811" y="54177"/>
                </a:cubicBezTo>
                <a:lnTo>
                  <a:pt x="123064" y="53346"/>
                </a:lnTo>
                <a:cubicBezTo>
                  <a:pt x="123064" y="53346"/>
                  <a:pt x="123829" y="50498"/>
                  <a:pt x="124285" y="49211"/>
                </a:cubicBezTo>
                <a:cubicBezTo>
                  <a:pt x="124719" y="47952"/>
                  <a:pt x="124719" y="47857"/>
                  <a:pt x="124719" y="47857"/>
                </a:cubicBezTo>
                <a:lnTo>
                  <a:pt x="125941" y="44391"/>
                </a:lnTo>
                <a:lnTo>
                  <a:pt x="129715" y="39674"/>
                </a:lnTo>
                <a:cubicBezTo>
                  <a:pt x="129715" y="39674"/>
                  <a:pt x="133210" y="32618"/>
                  <a:pt x="133210" y="32191"/>
                </a:cubicBezTo>
                <a:cubicBezTo>
                  <a:pt x="133210" y="31735"/>
                  <a:pt x="134711" y="30749"/>
                  <a:pt x="134711" y="30749"/>
                </a:cubicBezTo>
                <a:cubicBezTo>
                  <a:pt x="134711" y="30749"/>
                  <a:pt x="135535" y="30659"/>
                  <a:pt x="136115" y="30659"/>
                </a:cubicBezTo>
                <a:cubicBezTo>
                  <a:pt x="136294" y="30659"/>
                  <a:pt x="136450" y="30668"/>
                  <a:pt x="136551" y="30690"/>
                </a:cubicBezTo>
                <a:cubicBezTo>
                  <a:pt x="136978" y="30749"/>
                  <a:pt x="139987" y="31213"/>
                  <a:pt x="139987" y="31213"/>
                </a:cubicBezTo>
                <a:lnTo>
                  <a:pt x="144093" y="31213"/>
                </a:lnTo>
                <a:cubicBezTo>
                  <a:pt x="145748" y="31213"/>
                  <a:pt x="145506" y="29712"/>
                  <a:pt x="145844" y="29403"/>
                </a:cubicBezTo>
                <a:cubicBezTo>
                  <a:pt x="146212" y="29094"/>
                  <a:pt x="147161" y="27438"/>
                  <a:pt x="147433" y="27225"/>
                </a:cubicBezTo>
                <a:cubicBezTo>
                  <a:pt x="147684" y="27011"/>
                  <a:pt x="149369" y="25113"/>
                  <a:pt x="149369" y="25113"/>
                </a:cubicBezTo>
                <a:cubicBezTo>
                  <a:pt x="149369" y="25113"/>
                  <a:pt x="150928" y="24833"/>
                  <a:pt x="151731" y="24679"/>
                </a:cubicBezTo>
                <a:cubicBezTo>
                  <a:pt x="151848" y="24649"/>
                  <a:pt x="151944" y="24591"/>
                  <a:pt x="152062" y="24495"/>
                </a:cubicBezTo>
                <a:cubicBezTo>
                  <a:pt x="152709" y="24009"/>
                  <a:pt x="153232" y="22567"/>
                  <a:pt x="153232" y="22567"/>
                </a:cubicBezTo>
                <a:lnTo>
                  <a:pt x="157617" y="18608"/>
                </a:lnTo>
                <a:lnTo>
                  <a:pt x="163319" y="18608"/>
                </a:lnTo>
                <a:lnTo>
                  <a:pt x="165490" y="17689"/>
                </a:lnTo>
                <a:lnTo>
                  <a:pt x="170641" y="16681"/>
                </a:lnTo>
                <a:lnTo>
                  <a:pt x="170861" y="16651"/>
                </a:lnTo>
                <a:lnTo>
                  <a:pt x="171531" y="16681"/>
                </a:lnTo>
                <a:lnTo>
                  <a:pt x="180515" y="16953"/>
                </a:lnTo>
                <a:lnTo>
                  <a:pt x="180758" y="16033"/>
                </a:lnTo>
                <a:lnTo>
                  <a:pt x="180758" y="16033"/>
                </a:lnTo>
                <a:cubicBezTo>
                  <a:pt x="180758" y="16033"/>
                  <a:pt x="180611" y="16099"/>
                  <a:pt x="180177" y="16099"/>
                </a:cubicBezTo>
                <a:cubicBezTo>
                  <a:pt x="177881" y="16099"/>
                  <a:pt x="170795" y="16129"/>
                  <a:pt x="170582" y="16129"/>
                </a:cubicBezTo>
                <a:lnTo>
                  <a:pt x="168161" y="16129"/>
                </a:lnTo>
                <a:lnTo>
                  <a:pt x="165527" y="17321"/>
                </a:lnTo>
                <a:lnTo>
                  <a:pt x="163467" y="18152"/>
                </a:lnTo>
                <a:lnTo>
                  <a:pt x="159670" y="17939"/>
                </a:lnTo>
                <a:lnTo>
                  <a:pt x="155925" y="18888"/>
                </a:lnTo>
                <a:lnTo>
                  <a:pt x="152613" y="21831"/>
                </a:lnTo>
                <a:lnTo>
                  <a:pt x="150656" y="24252"/>
                </a:lnTo>
                <a:cubicBezTo>
                  <a:pt x="150656" y="24252"/>
                  <a:pt x="148478" y="24649"/>
                  <a:pt x="148235" y="24804"/>
                </a:cubicBezTo>
                <a:cubicBezTo>
                  <a:pt x="147956" y="24988"/>
                  <a:pt x="145778" y="27070"/>
                  <a:pt x="145138" y="27961"/>
                </a:cubicBezTo>
                <a:cubicBezTo>
                  <a:pt x="144461" y="28851"/>
                  <a:pt x="144005" y="29307"/>
                  <a:pt x="143541" y="29771"/>
                </a:cubicBezTo>
                <a:cubicBezTo>
                  <a:pt x="143124" y="30161"/>
                  <a:pt x="143267" y="30607"/>
                  <a:pt x="142331" y="30607"/>
                </a:cubicBezTo>
                <a:cubicBezTo>
                  <a:pt x="142244" y="30607"/>
                  <a:pt x="142147" y="30603"/>
                  <a:pt x="142040" y="30595"/>
                </a:cubicBezTo>
                <a:cubicBezTo>
                  <a:pt x="141682" y="30575"/>
                  <a:pt x="141481" y="30569"/>
                  <a:pt x="141363" y="30569"/>
                </a:cubicBezTo>
                <a:cubicBezTo>
                  <a:pt x="141127" y="30569"/>
                  <a:pt x="141223" y="30595"/>
                  <a:pt x="141061" y="30595"/>
                </a:cubicBezTo>
                <a:cubicBezTo>
                  <a:pt x="140782" y="30595"/>
                  <a:pt x="139987" y="30448"/>
                  <a:pt x="137500" y="29925"/>
                </a:cubicBezTo>
                <a:cubicBezTo>
                  <a:pt x="136493" y="29727"/>
                  <a:pt x="135979" y="29668"/>
                  <a:pt x="135693" y="29668"/>
                </a:cubicBezTo>
                <a:cubicBezTo>
                  <a:pt x="135266" y="29668"/>
                  <a:pt x="135345" y="29800"/>
                  <a:pt x="135050" y="29800"/>
                </a:cubicBezTo>
                <a:cubicBezTo>
                  <a:pt x="134586" y="29800"/>
                  <a:pt x="133299" y="30322"/>
                  <a:pt x="132901" y="30477"/>
                </a:cubicBezTo>
                <a:cubicBezTo>
                  <a:pt x="132504" y="30661"/>
                  <a:pt x="131981" y="32530"/>
                  <a:pt x="131981" y="32530"/>
                </a:cubicBezTo>
                <a:lnTo>
                  <a:pt x="130451" y="36393"/>
                </a:lnTo>
                <a:lnTo>
                  <a:pt x="127905" y="39152"/>
                </a:lnTo>
                <a:cubicBezTo>
                  <a:pt x="127905" y="39152"/>
                  <a:pt x="126985" y="41080"/>
                  <a:pt x="126434" y="41852"/>
                </a:cubicBezTo>
                <a:cubicBezTo>
                  <a:pt x="125911" y="42647"/>
                  <a:pt x="125977" y="42706"/>
                  <a:pt x="125977" y="42919"/>
                </a:cubicBezTo>
                <a:cubicBezTo>
                  <a:pt x="125977" y="43140"/>
                  <a:pt x="124749" y="44943"/>
                  <a:pt x="124469" y="45281"/>
                </a:cubicBezTo>
                <a:cubicBezTo>
                  <a:pt x="124197" y="45620"/>
                  <a:pt x="123733" y="47305"/>
                  <a:pt x="123093" y="48843"/>
                </a:cubicBezTo>
                <a:cubicBezTo>
                  <a:pt x="122749" y="49650"/>
                  <a:pt x="122695" y="49840"/>
                  <a:pt x="122718" y="49840"/>
                </a:cubicBezTo>
                <a:cubicBezTo>
                  <a:pt x="122736" y="49840"/>
                  <a:pt x="122800" y="49725"/>
                  <a:pt x="122813" y="49696"/>
                </a:cubicBezTo>
                <a:lnTo>
                  <a:pt x="122813" y="49696"/>
                </a:lnTo>
                <a:cubicBezTo>
                  <a:pt x="122784" y="49792"/>
                  <a:pt x="122232" y="51565"/>
                  <a:pt x="121710" y="52213"/>
                </a:cubicBezTo>
                <a:cubicBezTo>
                  <a:pt x="121482" y="52512"/>
                  <a:pt x="121378" y="52577"/>
                  <a:pt x="121269" y="52577"/>
                </a:cubicBezTo>
                <a:cubicBezTo>
                  <a:pt x="121186" y="52577"/>
                  <a:pt x="121101" y="52540"/>
                  <a:pt x="120956" y="52540"/>
                </a:cubicBezTo>
                <a:cubicBezTo>
                  <a:pt x="120861" y="52540"/>
                  <a:pt x="120740" y="52556"/>
                  <a:pt x="120577" y="52610"/>
                </a:cubicBezTo>
                <a:cubicBezTo>
                  <a:pt x="119870" y="52823"/>
                  <a:pt x="119201" y="52948"/>
                  <a:pt x="118950" y="53073"/>
                </a:cubicBezTo>
                <a:cubicBezTo>
                  <a:pt x="118678" y="53162"/>
                  <a:pt x="117883" y="53743"/>
                  <a:pt x="117883" y="53743"/>
                </a:cubicBezTo>
                <a:cubicBezTo>
                  <a:pt x="117883" y="53743"/>
                  <a:pt x="117052" y="55767"/>
                  <a:pt x="116897" y="56046"/>
                </a:cubicBezTo>
                <a:cubicBezTo>
                  <a:pt x="116780" y="56318"/>
                  <a:pt x="115860" y="58128"/>
                  <a:pt x="115860" y="58128"/>
                </a:cubicBezTo>
                <a:cubicBezTo>
                  <a:pt x="115860" y="58128"/>
                  <a:pt x="116044" y="61440"/>
                  <a:pt x="116044" y="62786"/>
                </a:cubicBezTo>
                <a:cubicBezTo>
                  <a:pt x="116044" y="64140"/>
                  <a:pt x="114536" y="64935"/>
                  <a:pt x="114536" y="64935"/>
                </a:cubicBezTo>
                <a:lnTo>
                  <a:pt x="111717" y="68672"/>
                </a:lnTo>
                <a:lnTo>
                  <a:pt x="108436" y="72204"/>
                </a:lnTo>
                <a:lnTo>
                  <a:pt x="105338" y="74103"/>
                </a:lnTo>
                <a:cubicBezTo>
                  <a:pt x="105338" y="74103"/>
                  <a:pt x="103351" y="74993"/>
                  <a:pt x="103101" y="75111"/>
                </a:cubicBezTo>
                <a:cubicBezTo>
                  <a:pt x="102829" y="75236"/>
                  <a:pt x="97833" y="76987"/>
                  <a:pt x="97833" y="76987"/>
                </a:cubicBezTo>
                <a:lnTo>
                  <a:pt x="93970" y="77752"/>
                </a:lnTo>
                <a:lnTo>
                  <a:pt x="92645" y="77598"/>
                </a:lnTo>
                <a:lnTo>
                  <a:pt x="91667" y="77259"/>
                </a:lnTo>
                <a:cubicBezTo>
                  <a:pt x="91667" y="77259"/>
                  <a:pt x="90070" y="76678"/>
                  <a:pt x="89673" y="76582"/>
                </a:cubicBezTo>
                <a:cubicBezTo>
                  <a:pt x="89275" y="76465"/>
                  <a:pt x="87649" y="75236"/>
                  <a:pt x="87649" y="75236"/>
                </a:cubicBezTo>
                <a:cubicBezTo>
                  <a:pt x="87649" y="75236"/>
                  <a:pt x="86273" y="74441"/>
                  <a:pt x="85471" y="74044"/>
                </a:cubicBezTo>
                <a:cubicBezTo>
                  <a:pt x="84677" y="73639"/>
                  <a:pt x="83941" y="73087"/>
                  <a:pt x="83757" y="73028"/>
                </a:cubicBezTo>
                <a:cubicBezTo>
                  <a:pt x="83573" y="72970"/>
                  <a:pt x="81336" y="72690"/>
                  <a:pt x="81336" y="72690"/>
                </a:cubicBezTo>
                <a:lnTo>
                  <a:pt x="78025" y="72756"/>
                </a:lnTo>
                <a:lnTo>
                  <a:pt x="75420" y="71800"/>
                </a:lnTo>
                <a:lnTo>
                  <a:pt x="71645" y="72079"/>
                </a:lnTo>
                <a:cubicBezTo>
                  <a:pt x="71645" y="72079"/>
                  <a:pt x="67782" y="75177"/>
                  <a:pt x="67628" y="75332"/>
                </a:cubicBezTo>
                <a:cubicBezTo>
                  <a:pt x="67510" y="75515"/>
                  <a:pt x="65089" y="78392"/>
                  <a:pt x="65089" y="78392"/>
                </a:cubicBezTo>
                <a:lnTo>
                  <a:pt x="63250" y="78643"/>
                </a:lnTo>
                <a:cubicBezTo>
                  <a:pt x="63250" y="78643"/>
                  <a:pt x="56591" y="78422"/>
                  <a:pt x="56319" y="78208"/>
                </a:cubicBezTo>
                <a:cubicBezTo>
                  <a:pt x="56076" y="77995"/>
                  <a:pt x="56135" y="77046"/>
                  <a:pt x="56135" y="77046"/>
                </a:cubicBezTo>
                <a:cubicBezTo>
                  <a:pt x="56135" y="77046"/>
                  <a:pt x="55737" y="72874"/>
                  <a:pt x="55553" y="71616"/>
                </a:cubicBezTo>
                <a:cubicBezTo>
                  <a:pt x="55340" y="70394"/>
                  <a:pt x="55274" y="67422"/>
                  <a:pt x="55274" y="67422"/>
                </a:cubicBezTo>
                <a:lnTo>
                  <a:pt x="55399" y="64074"/>
                </a:lnTo>
                <a:lnTo>
                  <a:pt x="55487" y="62514"/>
                </a:lnTo>
                <a:lnTo>
                  <a:pt x="56260" y="60277"/>
                </a:lnTo>
                <a:lnTo>
                  <a:pt x="57849" y="57886"/>
                </a:lnTo>
                <a:lnTo>
                  <a:pt x="58246" y="56259"/>
                </a:lnTo>
                <a:cubicBezTo>
                  <a:pt x="58246" y="56259"/>
                  <a:pt x="58953" y="54758"/>
                  <a:pt x="59166" y="54575"/>
                </a:cubicBezTo>
                <a:cubicBezTo>
                  <a:pt x="59350" y="54420"/>
                  <a:pt x="60859" y="53743"/>
                  <a:pt x="60859" y="53743"/>
                </a:cubicBezTo>
                <a:lnTo>
                  <a:pt x="58710" y="49637"/>
                </a:lnTo>
                <a:cubicBezTo>
                  <a:pt x="58710" y="49637"/>
                  <a:pt x="58033" y="48843"/>
                  <a:pt x="57636" y="46753"/>
                </a:cubicBezTo>
                <a:cubicBezTo>
                  <a:pt x="57238" y="44671"/>
                  <a:pt x="57054" y="44391"/>
                  <a:pt x="57054" y="44391"/>
                </a:cubicBezTo>
                <a:cubicBezTo>
                  <a:pt x="57054" y="44391"/>
                  <a:pt x="55340" y="42588"/>
                  <a:pt x="54935" y="42184"/>
                </a:cubicBezTo>
                <a:cubicBezTo>
                  <a:pt x="54538" y="41786"/>
                  <a:pt x="54170" y="41359"/>
                  <a:pt x="53773" y="41021"/>
                </a:cubicBezTo>
                <a:cubicBezTo>
                  <a:pt x="53375" y="40683"/>
                  <a:pt x="52242" y="39674"/>
                  <a:pt x="52242" y="39674"/>
                </a:cubicBezTo>
                <a:cubicBezTo>
                  <a:pt x="52242" y="39674"/>
                  <a:pt x="49233" y="36179"/>
                  <a:pt x="48961" y="35966"/>
                </a:cubicBezTo>
                <a:cubicBezTo>
                  <a:pt x="48718" y="35716"/>
                  <a:pt x="47518" y="34310"/>
                  <a:pt x="47460" y="34156"/>
                </a:cubicBezTo>
                <a:cubicBezTo>
                  <a:pt x="47393" y="33972"/>
                  <a:pt x="47246" y="31610"/>
                  <a:pt x="47246" y="31456"/>
                </a:cubicBezTo>
                <a:cubicBezTo>
                  <a:pt x="47246" y="31272"/>
                  <a:pt x="48254" y="29432"/>
                  <a:pt x="48622" y="28792"/>
                </a:cubicBezTo>
                <a:cubicBezTo>
                  <a:pt x="49019" y="28174"/>
                  <a:pt x="49174" y="26702"/>
                  <a:pt x="49417" y="25812"/>
                </a:cubicBezTo>
                <a:cubicBezTo>
                  <a:pt x="49696" y="24929"/>
                  <a:pt x="49542" y="23855"/>
                  <a:pt x="49542" y="23855"/>
                </a:cubicBezTo>
                <a:lnTo>
                  <a:pt x="49542" y="22935"/>
                </a:lnTo>
                <a:cubicBezTo>
                  <a:pt x="49542" y="22935"/>
                  <a:pt x="49542" y="21831"/>
                  <a:pt x="49483" y="20912"/>
                </a:cubicBezTo>
                <a:cubicBezTo>
                  <a:pt x="49417" y="20021"/>
                  <a:pt x="49483" y="19285"/>
                  <a:pt x="49483" y="18947"/>
                </a:cubicBezTo>
                <a:cubicBezTo>
                  <a:pt x="49483" y="18608"/>
                  <a:pt x="49483" y="18123"/>
                  <a:pt x="49233" y="16865"/>
                </a:cubicBezTo>
                <a:cubicBezTo>
                  <a:pt x="48997" y="15801"/>
                  <a:pt x="49125" y="15730"/>
                  <a:pt x="49164" y="15730"/>
                </a:cubicBezTo>
                <a:cubicBezTo>
                  <a:pt x="49170" y="15730"/>
                  <a:pt x="49174" y="15731"/>
                  <a:pt x="49174" y="15731"/>
                </a:cubicBezTo>
                <a:cubicBezTo>
                  <a:pt x="49174" y="15731"/>
                  <a:pt x="48835" y="15180"/>
                  <a:pt x="48379" y="14562"/>
                </a:cubicBezTo>
                <a:cubicBezTo>
                  <a:pt x="47916" y="13951"/>
                  <a:pt x="47577" y="13951"/>
                  <a:pt x="47577" y="13951"/>
                </a:cubicBezTo>
                <a:lnTo>
                  <a:pt x="45620" y="11280"/>
                </a:lnTo>
                <a:cubicBezTo>
                  <a:pt x="45620" y="11280"/>
                  <a:pt x="45156" y="10331"/>
                  <a:pt x="44700" y="9904"/>
                </a:cubicBezTo>
                <a:cubicBezTo>
                  <a:pt x="44512" y="9715"/>
                  <a:pt x="44421" y="9660"/>
                  <a:pt x="44348" y="9660"/>
                </a:cubicBezTo>
                <a:cubicBezTo>
                  <a:pt x="44241" y="9660"/>
                  <a:pt x="44173" y="9779"/>
                  <a:pt x="43898" y="9779"/>
                </a:cubicBezTo>
                <a:lnTo>
                  <a:pt x="42581" y="9779"/>
                </a:lnTo>
                <a:cubicBezTo>
                  <a:pt x="42397" y="9779"/>
                  <a:pt x="41021" y="10272"/>
                  <a:pt x="40403" y="10456"/>
                </a:cubicBezTo>
                <a:cubicBezTo>
                  <a:pt x="40265" y="10492"/>
                  <a:pt x="40167" y="10508"/>
                  <a:pt x="40091" y="10508"/>
                </a:cubicBezTo>
                <a:cubicBezTo>
                  <a:pt x="39848" y="10508"/>
                  <a:pt x="39837" y="10344"/>
                  <a:pt x="39483" y="10176"/>
                </a:cubicBezTo>
                <a:cubicBezTo>
                  <a:pt x="39027" y="9933"/>
                  <a:pt x="39152" y="9933"/>
                  <a:pt x="38446" y="9440"/>
                </a:cubicBezTo>
                <a:cubicBezTo>
                  <a:pt x="37710" y="8925"/>
                  <a:pt x="36849" y="8307"/>
                  <a:pt x="36849" y="8307"/>
                </a:cubicBezTo>
                <a:lnTo>
                  <a:pt x="35804" y="7910"/>
                </a:lnTo>
                <a:lnTo>
                  <a:pt x="33229" y="6129"/>
                </a:lnTo>
                <a:lnTo>
                  <a:pt x="2559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39977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5">
  <p:cSld name="Background 25">
    <p:spTree>
      <p:nvGrpSpPr>
        <p:cNvPr id="1" name="Shape 2838"/>
        <p:cNvGrpSpPr/>
        <p:nvPr/>
      </p:nvGrpSpPr>
      <p:grpSpPr>
        <a:xfrm>
          <a:off x="0" y="0"/>
          <a:ext cx="0" cy="0"/>
          <a:chOff x="0" y="0"/>
          <a:chExt cx="0" cy="0"/>
        </a:xfrm>
      </p:grpSpPr>
      <p:pic>
        <p:nvPicPr>
          <p:cNvPr id="2839" name="Google Shape;2839;p40"/>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840" name="Google Shape;2840;p40"/>
          <p:cNvSpPr/>
          <p:nvPr/>
        </p:nvSpPr>
        <p:spPr>
          <a:xfrm rot="-10799444">
            <a:off x="-97867" y="4211800"/>
            <a:ext cx="12368800" cy="26452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1" name="Google Shape;2841;p40"/>
          <p:cNvSpPr/>
          <p:nvPr/>
        </p:nvSpPr>
        <p:spPr>
          <a:xfrm>
            <a:off x="4098233" y="4210800"/>
            <a:ext cx="3996800" cy="2647200"/>
          </a:xfrm>
          <a:prstGeom prst="trapezoid">
            <a:avLst>
              <a:gd name="adj" fmla="val 57684"/>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42" name="Google Shape;2842;p40"/>
          <p:cNvGrpSpPr/>
          <p:nvPr/>
        </p:nvGrpSpPr>
        <p:grpSpPr>
          <a:xfrm>
            <a:off x="4295812" y="4791464"/>
            <a:ext cx="3601483" cy="2066448"/>
            <a:chOff x="3221885" y="3823250"/>
            <a:chExt cx="2701112" cy="1008286"/>
          </a:xfrm>
        </p:grpSpPr>
        <p:grpSp>
          <p:nvGrpSpPr>
            <p:cNvPr id="2843" name="Google Shape;2843;p40"/>
            <p:cNvGrpSpPr/>
            <p:nvPr/>
          </p:nvGrpSpPr>
          <p:grpSpPr>
            <a:xfrm>
              <a:off x="3221885" y="3924899"/>
              <a:ext cx="2701112" cy="906637"/>
              <a:chOff x="3179425" y="3499850"/>
              <a:chExt cx="2785800" cy="1643650"/>
            </a:xfrm>
          </p:grpSpPr>
          <p:sp>
            <p:nvSpPr>
              <p:cNvPr id="2844" name="Google Shape;2844;p40"/>
              <p:cNvSpPr/>
              <p:nvPr/>
            </p:nvSpPr>
            <p:spPr>
              <a:xfrm>
                <a:off x="3179425" y="4775100"/>
                <a:ext cx="2785800" cy="3684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5" name="Google Shape;2845;p40"/>
              <p:cNvSpPr/>
              <p:nvPr/>
            </p:nvSpPr>
            <p:spPr>
              <a:xfrm>
                <a:off x="3399050" y="4378325"/>
                <a:ext cx="2346600" cy="3684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6" name="Google Shape;2846;p40"/>
              <p:cNvSpPr/>
              <p:nvPr/>
            </p:nvSpPr>
            <p:spPr>
              <a:xfrm>
                <a:off x="3710625" y="3981550"/>
                <a:ext cx="1723500" cy="3684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7" name="Google Shape;2847;p40"/>
              <p:cNvSpPr/>
              <p:nvPr/>
            </p:nvSpPr>
            <p:spPr>
              <a:xfrm>
                <a:off x="3980000" y="3684050"/>
                <a:ext cx="1184700" cy="2976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8" name="Google Shape;2848;p40"/>
              <p:cNvSpPr/>
              <p:nvPr/>
            </p:nvSpPr>
            <p:spPr>
              <a:xfrm>
                <a:off x="4184700" y="3499850"/>
                <a:ext cx="774600" cy="1842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49" name="Google Shape;2849;p40"/>
            <p:cNvSpPr/>
            <p:nvPr/>
          </p:nvSpPr>
          <p:spPr>
            <a:xfrm>
              <a:off x="4269725" y="3823250"/>
              <a:ext cx="604500" cy="1017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0" name="Google Shape;2850;p40"/>
          <p:cNvGrpSpPr/>
          <p:nvPr/>
        </p:nvGrpSpPr>
        <p:grpSpPr>
          <a:xfrm>
            <a:off x="4784600" y="492205"/>
            <a:ext cx="2622800" cy="4507515"/>
            <a:chOff x="3588825" y="679189"/>
            <a:chExt cx="1967100" cy="3380636"/>
          </a:xfrm>
        </p:grpSpPr>
        <p:sp>
          <p:nvSpPr>
            <p:cNvPr id="2851" name="Google Shape;2851;p40"/>
            <p:cNvSpPr/>
            <p:nvPr/>
          </p:nvSpPr>
          <p:spPr>
            <a:xfrm>
              <a:off x="4279150" y="793050"/>
              <a:ext cx="566700" cy="2337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52" name="Google Shape;2852;p40"/>
            <p:cNvGrpSpPr/>
            <p:nvPr/>
          </p:nvGrpSpPr>
          <p:grpSpPr>
            <a:xfrm>
              <a:off x="3588825" y="679189"/>
              <a:ext cx="1967100" cy="3380636"/>
              <a:chOff x="1612163" y="842114"/>
              <a:chExt cx="1967100" cy="3380636"/>
            </a:xfrm>
          </p:grpSpPr>
          <p:sp>
            <p:nvSpPr>
              <p:cNvPr id="2853" name="Google Shape;2853;p40"/>
              <p:cNvSpPr/>
              <p:nvPr/>
            </p:nvSpPr>
            <p:spPr>
              <a:xfrm>
                <a:off x="1612163" y="1183150"/>
                <a:ext cx="1967100" cy="3039600"/>
              </a:xfrm>
              <a:prstGeom prst="trapezoid">
                <a:avLst>
                  <a:gd name="adj" fmla="val 45740"/>
                </a:avLst>
              </a:prstGeom>
              <a:gradFill>
                <a:gsLst>
                  <a:gs pos="0">
                    <a:schemeClr val="accent3"/>
                  </a:gs>
                  <a:gs pos="100000">
                    <a:srgbClr val="FFFFFF">
                      <a:alpha val="0"/>
                    </a:srgbClr>
                  </a:gs>
                </a:gsLst>
                <a:lin ang="5400700" scaled="0"/>
              </a:gradFill>
              <a:ln>
                <a:noFill/>
              </a:ln>
              <a:effectLst>
                <a:outerShdw blurRad="2857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54" name="Google Shape;2854;p40"/>
              <p:cNvGrpSpPr/>
              <p:nvPr/>
            </p:nvGrpSpPr>
            <p:grpSpPr>
              <a:xfrm>
                <a:off x="2491435" y="842114"/>
                <a:ext cx="207796" cy="409267"/>
                <a:chOff x="2727150" y="1535375"/>
                <a:chExt cx="660300" cy="1300500"/>
              </a:xfrm>
            </p:grpSpPr>
            <p:sp>
              <p:nvSpPr>
                <p:cNvPr id="2855" name="Google Shape;2855;p40"/>
                <p:cNvSpPr/>
                <p:nvPr/>
              </p:nvSpPr>
              <p:spPr>
                <a:xfrm>
                  <a:off x="2936800" y="1535375"/>
                  <a:ext cx="240900" cy="322200"/>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dist="19050" dir="14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6" name="Google Shape;2856;p40"/>
                <p:cNvSpPr/>
                <p:nvPr/>
              </p:nvSpPr>
              <p:spPr>
                <a:xfrm>
                  <a:off x="2727150" y="1810300"/>
                  <a:ext cx="660300" cy="955800"/>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dist="190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7" name="Google Shape;2857;p40"/>
                <p:cNvSpPr/>
                <p:nvPr/>
              </p:nvSpPr>
              <p:spPr>
                <a:xfrm>
                  <a:off x="2730900" y="2696075"/>
                  <a:ext cx="652800" cy="139800"/>
                </a:xfrm>
                <a:prstGeom prst="ellipse">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2858" name="Google Shape;2858;p40"/>
          <p:cNvGrpSpPr/>
          <p:nvPr/>
        </p:nvGrpSpPr>
        <p:grpSpPr>
          <a:xfrm>
            <a:off x="0" y="1"/>
            <a:ext cx="6126000" cy="6126000"/>
            <a:chOff x="450062" y="317901"/>
            <a:chExt cx="4594500" cy="4594500"/>
          </a:xfrm>
        </p:grpSpPr>
        <p:sp>
          <p:nvSpPr>
            <p:cNvPr id="2859" name="Google Shape;2859;p40"/>
            <p:cNvSpPr/>
            <p:nvPr/>
          </p:nvSpPr>
          <p:spPr>
            <a:xfrm>
              <a:off x="750975" y="793050"/>
              <a:ext cx="566700" cy="2337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60" name="Google Shape;2860;p40"/>
            <p:cNvGrpSpPr/>
            <p:nvPr/>
          </p:nvGrpSpPr>
          <p:grpSpPr>
            <a:xfrm>
              <a:off x="450062" y="317901"/>
              <a:ext cx="4594500" cy="4594500"/>
              <a:chOff x="2008662" y="466651"/>
              <a:chExt cx="4594500" cy="4594500"/>
            </a:xfrm>
          </p:grpSpPr>
          <p:sp>
            <p:nvSpPr>
              <p:cNvPr id="2861" name="Google Shape;2861;p40"/>
              <p:cNvSpPr/>
              <p:nvPr/>
            </p:nvSpPr>
            <p:spPr>
              <a:xfrm rot="-2700000">
                <a:off x="3322256" y="498755"/>
                <a:ext cx="1967312" cy="4530292"/>
              </a:xfrm>
              <a:prstGeom prst="trapezoid">
                <a:avLst>
                  <a:gd name="adj" fmla="val 45740"/>
                </a:avLst>
              </a:prstGeom>
              <a:gradFill>
                <a:gsLst>
                  <a:gs pos="0">
                    <a:schemeClr val="accent3"/>
                  </a:gs>
                  <a:gs pos="100000">
                    <a:srgbClr val="FFFFFF">
                      <a:alpha val="0"/>
                    </a:srgbClr>
                  </a:gs>
                </a:gsLst>
                <a:lin ang="5400700" scaled="0"/>
              </a:gradFill>
              <a:ln>
                <a:noFill/>
              </a:ln>
              <a:effectLst>
                <a:outerShdw blurRad="271463" dist="952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62" name="Google Shape;2862;p40"/>
              <p:cNvGrpSpPr/>
              <p:nvPr/>
            </p:nvGrpSpPr>
            <p:grpSpPr>
              <a:xfrm>
                <a:off x="2423821" y="875240"/>
                <a:ext cx="388921" cy="388885"/>
                <a:chOff x="2512297" y="1640635"/>
                <a:chExt cx="1235846" cy="1235732"/>
              </a:xfrm>
            </p:grpSpPr>
            <p:sp>
              <p:nvSpPr>
                <p:cNvPr id="2863" name="Google Shape;2863;p40"/>
                <p:cNvSpPr/>
                <p:nvPr/>
              </p:nvSpPr>
              <p:spPr>
                <a:xfrm rot="-2700000">
                  <a:off x="2590856" y="1678677"/>
                  <a:ext cx="240982" cy="322016"/>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4" name="Google Shape;2864;p40"/>
                <p:cNvSpPr/>
                <p:nvPr/>
              </p:nvSpPr>
              <p:spPr>
                <a:xfrm rot="-2700000">
                  <a:off x="2799726" y="1780298"/>
                  <a:ext cx="660155" cy="955867"/>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5" name="Google Shape;2865;p40"/>
                <p:cNvSpPr/>
                <p:nvPr/>
              </p:nvSpPr>
              <p:spPr>
                <a:xfrm rot="-2700000">
                  <a:off x="3141322" y="2526014"/>
                  <a:ext cx="652942" cy="140007"/>
                </a:xfrm>
                <a:prstGeom prst="ellipse">
                  <a:avLst/>
                </a:prstGeom>
                <a:solidFill>
                  <a:schemeClr val="accent3"/>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2866" name="Google Shape;2866;p40"/>
          <p:cNvGrpSpPr/>
          <p:nvPr/>
        </p:nvGrpSpPr>
        <p:grpSpPr>
          <a:xfrm>
            <a:off x="6050399" y="4"/>
            <a:ext cx="6141600" cy="6141600"/>
            <a:chOff x="4012386" y="317903"/>
            <a:chExt cx="4606200" cy="4606200"/>
          </a:xfrm>
        </p:grpSpPr>
        <p:sp>
          <p:nvSpPr>
            <p:cNvPr id="2867" name="Google Shape;2867;p40"/>
            <p:cNvSpPr/>
            <p:nvPr/>
          </p:nvSpPr>
          <p:spPr>
            <a:xfrm flipH="1">
              <a:off x="7750996" y="793050"/>
              <a:ext cx="566700" cy="2337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68" name="Google Shape;2868;p40"/>
            <p:cNvGrpSpPr/>
            <p:nvPr/>
          </p:nvGrpSpPr>
          <p:grpSpPr>
            <a:xfrm flipH="1">
              <a:off x="4012386" y="317903"/>
              <a:ext cx="4606200" cy="4606200"/>
              <a:chOff x="2008685" y="466653"/>
              <a:chExt cx="4606200" cy="4606200"/>
            </a:xfrm>
          </p:grpSpPr>
          <p:sp>
            <p:nvSpPr>
              <p:cNvPr id="2869" name="Google Shape;2869;p40"/>
              <p:cNvSpPr/>
              <p:nvPr/>
            </p:nvSpPr>
            <p:spPr>
              <a:xfrm rot="-2700000">
                <a:off x="3328128" y="496334"/>
                <a:ext cx="1967312" cy="4546838"/>
              </a:xfrm>
              <a:prstGeom prst="trapezoid">
                <a:avLst>
                  <a:gd name="adj" fmla="val 45740"/>
                </a:avLst>
              </a:prstGeom>
              <a:gradFill>
                <a:gsLst>
                  <a:gs pos="0">
                    <a:schemeClr val="accent3"/>
                  </a:gs>
                  <a:gs pos="100000">
                    <a:srgbClr val="FFFFFF">
                      <a:alpha val="0"/>
                    </a:srgbClr>
                  </a:gs>
                </a:gsLst>
                <a:lin ang="5400700" scaled="0"/>
              </a:gradFill>
              <a:ln>
                <a:noFill/>
              </a:ln>
              <a:effectLst>
                <a:outerShdw blurRad="257175" dist="952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70" name="Google Shape;2870;p40"/>
              <p:cNvGrpSpPr/>
              <p:nvPr/>
            </p:nvGrpSpPr>
            <p:grpSpPr>
              <a:xfrm>
                <a:off x="2423821" y="875240"/>
                <a:ext cx="388921" cy="388885"/>
                <a:chOff x="2512297" y="1640635"/>
                <a:chExt cx="1235846" cy="1235732"/>
              </a:xfrm>
            </p:grpSpPr>
            <p:sp>
              <p:nvSpPr>
                <p:cNvPr id="2871" name="Google Shape;2871;p40"/>
                <p:cNvSpPr/>
                <p:nvPr/>
              </p:nvSpPr>
              <p:spPr>
                <a:xfrm rot="-2700000">
                  <a:off x="2590856" y="1678677"/>
                  <a:ext cx="240982" cy="322016"/>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2" name="Google Shape;2872;p40"/>
                <p:cNvSpPr/>
                <p:nvPr/>
              </p:nvSpPr>
              <p:spPr>
                <a:xfrm rot="-2700000">
                  <a:off x="2799726" y="1780298"/>
                  <a:ext cx="660155" cy="955867"/>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3" name="Google Shape;2873;p40"/>
                <p:cNvSpPr/>
                <p:nvPr/>
              </p:nvSpPr>
              <p:spPr>
                <a:xfrm rot="-2700000">
                  <a:off x="3141322" y="2526014"/>
                  <a:ext cx="652942" cy="140007"/>
                </a:xfrm>
                <a:prstGeom prst="ellipse">
                  <a:avLst/>
                </a:prstGeom>
                <a:solidFill>
                  <a:schemeClr val="accent3"/>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610638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4">
  <p:cSld name="Background 24">
    <p:spTree>
      <p:nvGrpSpPr>
        <p:cNvPr id="1" name="Shape 2752"/>
        <p:cNvGrpSpPr/>
        <p:nvPr/>
      </p:nvGrpSpPr>
      <p:grpSpPr>
        <a:xfrm>
          <a:off x="0" y="0"/>
          <a:ext cx="0" cy="0"/>
          <a:chOff x="0" y="0"/>
          <a:chExt cx="0" cy="0"/>
        </a:xfrm>
      </p:grpSpPr>
      <p:pic>
        <p:nvPicPr>
          <p:cNvPr id="2753" name="Google Shape;2753;p39"/>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754" name="Google Shape;2754;p39"/>
          <p:cNvSpPr/>
          <p:nvPr/>
        </p:nvSpPr>
        <p:spPr>
          <a:xfrm rot="224">
            <a:off x="-32200" y="4718200"/>
            <a:ext cx="12256400" cy="2174800"/>
          </a:xfrm>
          <a:prstGeom prst="trapezoid">
            <a:avLst>
              <a:gd name="adj" fmla="val 197137"/>
            </a:avLst>
          </a:prstGeom>
          <a:gradFill>
            <a:gsLst>
              <a:gs pos="0">
                <a:schemeClr val="dk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5" name="Google Shape;2755;p39"/>
          <p:cNvSpPr/>
          <p:nvPr/>
        </p:nvSpPr>
        <p:spPr>
          <a:xfrm rot="10800000">
            <a:off x="-32167" y="-100"/>
            <a:ext cx="12256400" cy="2175600"/>
          </a:xfrm>
          <a:prstGeom prst="trapezoid">
            <a:avLst>
              <a:gd name="adj" fmla="val 198229"/>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6" name="Google Shape;2756;p39"/>
          <p:cNvSpPr/>
          <p:nvPr/>
        </p:nvSpPr>
        <p:spPr>
          <a:xfrm>
            <a:off x="4258567" y="2138200"/>
            <a:ext cx="3674800" cy="2579600"/>
          </a:xfrm>
          <a:prstGeom prst="rect">
            <a:avLst/>
          </a:prstGeom>
          <a:solidFill>
            <a:srgbClr val="000000">
              <a:alpha val="508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57" name="Google Shape;2757;p39"/>
          <p:cNvGrpSpPr/>
          <p:nvPr/>
        </p:nvGrpSpPr>
        <p:grpSpPr>
          <a:xfrm>
            <a:off x="-128434" y="-616534"/>
            <a:ext cx="12460531" cy="8091067"/>
            <a:chOff x="-96325" y="-462400"/>
            <a:chExt cx="9345398" cy="6068300"/>
          </a:xfrm>
        </p:grpSpPr>
        <p:sp>
          <p:nvSpPr>
            <p:cNvPr id="2758" name="Google Shape;2758;p39"/>
            <p:cNvSpPr/>
            <p:nvPr/>
          </p:nvSpPr>
          <p:spPr>
            <a:xfrm>
              <a:off x="-96325"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9" name="Google Shape;2759;p39"/>
            <p:cNvSpPr/>
            <p:nvPr/>
          </p:nvSpPr>
          <p:spPr>
            <a:xfrm>
              <a:off x="828086"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0" name="Google Shape;2760;p39"/>
            <p:cNvSpPr/>
            <p:nvPr/>
          </p:nvSpPr>
          <p:spPr>
            <a:xfrm>
              <a:off x="1752497"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1" name="Google Shape;2761;p39"/>
            <p:cNvSpPr/>
            <p:nvPr/>
          </p:nvSpPr>
          <p:spPr>
            <a:xfrm>
              <a:off x="2676908"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2" name="Google Shape;2762;p39"/>
            <p:cNvSpPr/>
            <p:nvPr/>
          </p:nvSpPr>
          <p:spPr>
            <a:xfrm>
              <a:off x="3601318"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3" name="Google Shape;2763;p39"/>
            <p:cNvSpPr/>
            <p:nvPr/>
          </p:nvSpPr>
          <p:spPr>
            <a:xfrm>
              <a:off x="4525729"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4" name="Google Shape;2764;p39"/>
            <p:cNvSpPr/>
            <p:nvPr/>
          </p:nvSpPr>
          <p:spPr>
            <a:xfrm>
              <a:off x="5450140"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5" name="Google Shape;2765;p39"/>
            <p:cNvSpPr/>
            <p:nvPr/>
          </p:nvSpPr>
          <p:spPr>
            <a:xfrm>
              <a:off x="6374551"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6" name="Google Shape;2766;p39"/>
            <p:cNvSpPr/>
            <p:nvPr/>
          </p:nvSpPr>
          <p:spPr>
            <a:xfrm>
              <a:off x="7298962"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7" name="Google Shape;2767;p39"/>
            <p:cNvSpPr/>
            <p:nvPr/>
          </p:nvSpPr>
          <p:spPr>
            <a:xfrm>
              <a:off x="8223373"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8" name="Google Shape;2768;p39"/>
            <p:cNvSpPr/>
            <p:nvPr/>
          </p:nvSpPr>
          <p:spPr>
            <a:xfrm>
              <a:off x="-96325"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9" name="Google Shape;2769;p39"/>
            <p:cNvSpPr/>
            <p:nvPr/>
          </p:nvSpPr>
          <p:spPr>
            <a:xfrm>
              <a:off x="828086"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0" name="Google Shape;2770;p39"/>
            <p:cNvSpPr/>
            <p:nvPr/>
          </p:nvSpPr>
          <p:spPr>
            <a:xfrm>
              <a:off x="1752497"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1" name="Google Shape;2771;p39"/>
            <p:cNvSpPr/>
            <p:nvPr/>
          </p:nvSpPr>
          <p:spPr>
            <a:xfrm>
              <a:off x="2676908"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2" name="Google Shape;2772;p39"/>
            <p:cNvSpPr/>
            <p:nvPr/>
          </p:nvSpPr>
          <p:spPr>
            <a:xfrm>
              <a:off x="3601318"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3" name="Google Shape;2773;p39"/>
            <p:cNvSpPr/>
            <p:nvPr/>
          </p:nvSpPr>
          <p:spPr>
            <a:xfrm>
              <a:off x="4525729"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4" name="Google Shape;2774;p39"/>
            <p:cNvSpPr/>
            <p:nvPr/>
          </p:nvSpPr>
          <p:spPr>
            <a:xfrm>
              <a:off x="5450140"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5" name="Google Shape;2775;p39"/>
            <p:cNvSpPr/>
            <p:nvPr/>
          </p:nvSpPr>
          <p:spPr>
            <a:xfrm>
              <a:off x="6374551"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6" name="Google Shape;2776;p39"/>
            <p:cNvSpPr/>
            <p:nvPr/>
          </p:nvSpPr>
          <p:spPr>
            <a:xfrm>
              <a:off x="7298962"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7" name="Google Shape;2777;p39"/>
            <p:cNvSpPr/>
            <p:nvPr/>
          </p:nvSpPr>
          <p:spPr>
            <a:xfrm>
              <a:off x="8223373"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8" name="Google Shape;2778;p39"/>
            <p:cNvSpPr/>
            <p:nvPr/>
          </p:nvSpPr>
          <p:spPr>
            <a:xfrm>
              <a:off x="-96325"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9" name="Google Shape;2779;p39"/>
            <p:cNvSpPr/>
            <p:nvPr/>
          </p:nvSpPr>
          <p:spPr>
            <a:xfrm>
              <a:off x="828086"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0" name="Google Shape;2780;p39"/>
            <p:cNvSpPr/>
            <p:nvPr/>
          </p:nvSpPr>
          <p:spPr>
            <a:xfrm>
              <a:off x="1752497"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1" name="Google Shape;2781;p39"/>
            <p:cNvSpPr/>
            <p:nvPr/>
          </p:nvSpPr>
          <p:spPr>
            <a:xfrm>
              <a:off x="2676908"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2" name="Google Shape;2782;p39"/>
            <p:cNvSpPr/>
            <p:nvPr/>
          </p:nvSpPr>
          <p:spPr>
            <a:xfrm>
              <a:off x="3601318"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3" name="Google Shape;2783;p39"/>
            <p:cNvSpPr/>
            <p:nvPr/>
          </p:nvSpPr>
          <p:spPr>
            <a:xfrm>
              <a:off x="4525729"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4" name="Google Shape;2784;p39"/>
            <p:cNvSpPr/>
            <p:nvPr/>
          </p:nvSpPr>
          <p:spPr>
            <a:xfrm>
              <a:off x="5450140"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5" name="Google Shape;2785;p39"/>
            <p:cNvSpPr/>
            <p:nvPr/>
          </p:nvSpPr>
          <p:spPr>
            <a:xfrm>
              <a:off x="6374551"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6" name="Google Shape;2786;p39"/>
            <p:cNvSpPr/>
            <p:nvPr/>
          </p:nvSpPr>
          <p:spPr>
            <a:xfrm>
              <a:off x="7298962"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7" name="Google Shape;2787;p39"/>
            <p:cNvSpPr/>
            <p:nvPr/>
          </p:nvSpPr>
          <p:spPr>
            <a:xfrm>
              <a:off x="8223373"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8" name="Google Shape;2788;p39"/>
            <p:cNvSpPr/>
            <p:nvPr/>
          </p:nvSpPr>
          <p:spPr>
            <a:xfrm>
              <a:off x="-96325"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9" name="Google Shape;2789;p39"/>
            <p:cNvSpPr/>
            <p:nvPr/>
          </p:nvSpPr>
          <p:spPr>
            <a:xfrm>
              <a:off x="828086"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0" name="Google Shape;2790;p39"/>
            <p:cNvSpPr/>
            <p:nvPr/>
          </p:nvSpPr>
          <p:spPr>
            <a:xfrm>
              <a:off x="1752497"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1" name="Google Shape;2791;p39"/>
            <p:cNvSpPr/>
            <p:nvPr/>
          </p:nvSpPr>
          <p:spPr>
            <a:xfrm>
              <a:off x="2676908"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2" name="Google Shape;2792;p39"/>
            <p:cNvSpPr/>
            <p:nvPr/>
          </p:nvSpPr>
          <p:spPr>
            <a:xfrm>
              <a:off x="3601318"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3" name="Google Shape;2793;p39"/>
            <p:cNvSpPr/>
            <p:nvPr/>
          </p:nvSpPr>
          <p:spPr>
            <a:xfrm>
              <a:off x="4525729"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4" name="Google Shape;2794;p39"/>
            <p:cNvSpPr/>
            <p:nvPr/>
          </p:nvSpPr>
          <p:spPr>
            <a:xfrm>
              <a:off x="5450140"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5" name="Google Shape;2795;p39"/>
            <p:cNvSpPr/>
            <p:nvPr/>
          </p:nvSpPr>
          <p:spPr>
            <a:xfrm>
              <a:off x="6374551"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6" name="Google Shape;2796;p39"/>
            <p:cNvSpPr/>
            <p:nvPr/>
          </p:nvSpPr>
          <p:spPr>
            <a:xfrm>
              <a:off x="7298962"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7" name="Google Shape;2797;p39"/>
            <p:cNvSpPr/>
            <p:nvPr/>
          </p:nvSpPr>
          <p:spPr>
            <a:xfrm>
              <a:off x="8223373"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8" name="Google Shape;2798;p39"/>
            <p:cNvSpPr/>
            <p:nvPr/>
          </p:nvSpPr>
          <p:spPr>
            <a:xfrm>
              <a:off x="-96325"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9" name="Google Shape;2799;p39"/>
            <p:cNvSpPr/>
            <p:nvPr/>
          </p:nvSpPr>
          <p:spPr>
            <a:xfrm>
              <a:off x="828086"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0" name="Google Shape;2800;p39"/>
            <p:cNvSpPr/>
            <p:nvPr/>
          </p:nvSpPr>
          <p:spPr>
            <a:xfrm>
              <a:off x="1752497"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1" name="Google Shape;2801;p39"/>
            <p:cNvSpPr/>
            <p:nvPr/>
          </p:nvSpPr>
          <p:spPr>
            <a:xfrm>
              <a:off x="2676908"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2" name="Google Shape;2802;p39"/>
            <p:cNvSpPr/>
            <p:nvPr/>
          </p:nvSpPr>
          <p:spPr>
            <a:xfrm>
              <a:off x="3601318"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3" name="Google Shape;2803;p39"/>
            <p:cNvSpPr/>
            <p:nvPr/>
          </p:nvSpPr>
          <p:spPr>
            <a:xfrm>
              <a:off x="4525729"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4" name="Google Shape;2804;p39"/>
            <p:cNvSpPr/>
            <p:nvPr/>
          </p:nvSpPr>
          <p:spPr>
            <a:xfrm>
              <a:off x="5450140"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5" name="Google Shape;2805;p39"/>
            <p:cNvSpPr/>
            <p:nvPr/>
          </p:nvSpPr>
          <p:spPr>
            <a:xfrm>
              <a:off x="6374551"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6" name="Google Shape;2806;p39"/>
            <p:cNvSpPr/>
            <p:nvPr/>
          </p:nvSpPr>
          <p:spPr>
            <a:xfrm>
              <a:off x="7298962"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7" name="Google Shape;2807;p39"/>
            <p:cNvSpPr/>
            <p:nvPr/>
          </p:nvSpPr>
          <p:spPr>
            <a:xfrm>
              <a:off x="8223373"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8" name="Google Shape;2808;p39"/>
            <p:cNvSpPr/>
            <p:nvPr/>
          </p:nvSpPr>
          <p:spPr>
            <a:xfrm>
              <a:off x="-96325"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9" name="Google Shape;2809;p39"/>
            <p:cNvSpPr/>
            <p:nvPr/>
          </p:nvSpPr>
          <p:spPr>
            <a:xfrm>
              <a:off x="1752497"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0" name="Google Shape;2810;p39"/>
            <p:cNvSpPr/>
            <p:nvPr/>
          </p:nvSpPr>
          <p:spPr>
            <a:xfrm>
              <a:off x="2676908"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1" name="Google Shape;2811;p39"/>
            <p:cNvSpPr/>
            <p:nvPr/>
          </p:nvSpPr>
          <p:spPr>
            <a:xfrm>
              <a:off x="3601318"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2" name="Google Shape;2812;p39"/>
            <p:cNvSpPr/>
            <p:nvPr/>
          </p:nvSpPr>
          <p:spPr>
            <a:xfrm>
              <a:off x="4525729"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3" name="Google Shape;2813;p39"/>
            <p:cNvSpPr/>
            <p:nvPr/>
          </p:nvSpPr>
          <p:spPr>
            <a:xfrm>
              <a:off x="5450140"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4" name="Google Shape;2814;p39"/>
            <p:cNvSpPr/>
            <p:nvPr/>
          </p:nvSpPr>
          <p:spPr>
            <a:xfrm>
              <a:off x="6374551"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5" name="Google Shape;2815;p39"/>
            <p:cNvSpPr/>
            <p:nvPr/>
          </p:nvSpPr>
          <p:spPr>
            <a:xfrm>
              <a:off x="7298962"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6" name="Google Shape;2816;p39"/>
            <p:cNvSpPr/>
            <p:nvPr/>
          </p:nvSpPr>
          <p:spPr>
            <a:xfrm>
              <a:off x="8223373"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7" name="Google Shape;2817;p39"/>
            <p:cNvSpPr/>
            <p:nvPr/>
          </p:nvSpPr>
          <p:spPr>
            <a:xfrm>
              <a:off x="-96325"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8" name="Google Shape;2818;p39"/>
            <p:cNvSpPr/>
            <p:nvPr/>
          </p:nvSpPr>
          <p:spPr>
            <a:xfrm>
              <a:off x="828086"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9" name="Google Shape;2819;p39"/>
            <p:cNvSpPr/>
            <p:nvPr/>
          </p:nvSpPr>
          <p:spPr>
            <a:xfrm>
              <a:off x="1752497"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0" name="Google Shape;2820;p39"/>
            <p:cNvSpPr/>
            <p:nvPr/>
          </p:nvSpPr>
          <p:spPr>
            <a:xfrm>
              <a:off x="2676908"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1" name="Google Shape;2821;p39"/>
            <p:cNvSpPr/>
            <p:nvPr/>
          </p:nvSpPr>
          <p:spPr>
            <a:xfrm>
              <a:off x="3601318"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2" name="Google Shape;2822;p39"/>
            <p:cNvSpPr/>
            <p:nvPr/>
          </p:nvSpPr>
          <p:spPr>
            <a:xfrm>
              <a:off x="4525729"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3" name="Google Shape;2823;p39"/>
            <p:cNvSpPr/>
            <p:nvPr/>
          </p:nvSpPr>
          <p:spPr>
            <a:xfrm>
              <a:off x="5450140"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4" name="Google Shape;2824;p39"/>
            <p:cNvSpPr/>
            <p:nvPr/>
          </p:nvSpPr>
          <p:spPr>
            <a:xfrm>
              <a:off x="6374551"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5" name="Google Shape;2825;p39"/>
            <p:cNvSpPr/>
            <p:nvPr/>
          </p:nvSpPr>
          <p:spPr>
            <a:xfrm>
              <a:off x="7298962"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6" name="Google Shape;2826;p39"/>
            <p:cNvSpPr/>
            <p:nvPr/>
          </p:nvSpPr>
          <p:spPr>
            <a:xfrm>
              <a:off x="8223373"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7" name="Google Shape;2827;p39"/>
            <p:cNvSpPr/>
            <p:nvPr/>
          </p:nvSpPr>
          <p:spPr>
            <a:xfrm>
              <a:off x="-96325"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8" name="Google Shape;2828;p39"/>
            <p:cNvSpPr/>
            <p:nvPr/>
          </p:nvSpPr>
          <p:spPr>
            <a:xfrm>
              <a:off x="828086"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9" name="Google Shape;2829;p39"/>
            <p:cNvSpPr/>
            <p:nvPr/>
          </p:nvSpPr>
          <p:spPr>
            <a:xfrm>
              <a:off x="1752497"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0" name="Google Shape;2830;p39"/>
            <p:cNvSpPr/>
            <p:nvPr/>
          </p:nvSpPr>
          <p:spPr>
            <a:xfrm>
              <a:off x="2676908"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1" name="Google Shape;2831;p39"/>
            <p:cNvSpPr/>
            <p:nvPr/>
          </p:nvSpPr>
          <p:spPr>
            <a:xfrm>
              <a:off x="3601318"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2" name="Google Shape;2832;p39"/>
            <p:cNvSpPr/>
            <p:nvPr/>
          </p:nvSpPr>
          <p:spPr>
            <a:xfrm>
              <a:off x="4525729"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3" name="Google Shape;2833;p39"/>
            <p:cNvSpPr/>
            <p:nvPr/>
          </p:nvSpPr>
          <p:spPr>
            <a:xfrm>
              <a:off x="5450140"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4" name="Google Shape;2834;p39"/>
            <p:cNvSpPr/>
            <p:nvPr/>
          </p:nvSpPr>
          <p:spPr>
            <a:xfrm>
              <a:off x="6374551"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5" name="Google Shape;2835;p39"/>
            <p:cNvSpPr/>
            <p:nvPr/>
          </p:nvSpPr>
          <p:spPr>
            <a:xfrm>
              <a:off x="7298962"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6" name="Google Shape;2836;p39"/>
            <p:cNvSpPr/>
            <p:nvPr/>
          </p:nvSpPr>
          <p:spPr>
            <a:xfrm>
              <a:off x="8223373"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7" name="Google Shape;2837;p39"/>
            <p:cNvSpPr/>
            <p:nvPr/>
          </p:nvSpPr>
          <p:spPr>
            <a:xfrm>
              <a:off x="828086"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78393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2">
  <p:cSld name="Background 32">
    <p:spTree>
      <p:nvGrpSpPr>
        <p:cNvPr id="1" name="Shape 3150"/>
        <p:cNvGrpSpPr/>
        <p:nvPr/>
      </p:nvGrpSpPr>
      <p:grpSpPr>
        <a:xfrm>
          <a:off x="0" y="0"/>
          <a:ext cx="0" cy="0"/>
          <a:chOff x="0" y="0"/>
          <a:chExt cx="0" cy="0"/>
        </a:xfrm>
      </p:grpSpPr>
      <p:pic>
        <p:nvPicPr>
          <p:cNvPr id="3151" name="Google Shape;3151;p47"/>
          <p:cNvPicPr preferRelativeResize="0"/>
          <p:nvPr/>
        </p:nvPicPr>
        <p:blipFill rotWithShape="1">
          <a:blip r:embed="rId2">
            <a:alphaModFix/>
          </a:blip>
          <a:srcRect t="39" b="49"/>
          <a:stretch/>
        </p:blipFill>
        <p:spPr>
          <a:xfrm>
            <a:off x="-75937" y="-36677"/>
            <a:ext cx="12343863" cy="6931353"/>
          </a:xfrm>
          <a:prstGeom prst="rect">
            <a:avLst/>
          </a:prstGeom>
          <a:noFill/>
          <a:ln>
            <a:noFill/>
          </a:ln>
        </p:spPr>
      </p:pic>
      <p:sp>
        <p:nvSpPr>
          <p:cNvPr id="3152" name="Google Shape;3152;p47"/>
          <p:cNvSpPr/>
          <p:nvPr/>
        </p:nvSpPr>
        <p:spPr>
          <a:xfrm rot="10800000">
            <a:off x="-87000" y="-53200"/>
            <a:ext cx="12366000" cy="69644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53" name="Google Shape;3153;p47"/>
          <p:cNvGrpSpPr/>
          <p:nvPr/>
        </p:nvGrpSpPr>
        <p:grpSpPr>
          <a:xfrm>
            <a:off x="2111783" y="3695633"/>
            <a:ext cx="812301" cy="1222000"/>
            <a:chOff x="382200" y="1816300"/>
            <a:chExt cx="609226" cy="916500"/>
          </a:xfrm>
        </p:grpSpPr>
        <p:cxnSp>
          <p:nvCxnSpPr>
            <p:cNvPr id="3154" name="Google Shape;3154;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55" name="Google Shape;3155;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56" name="Google Shape;3156;p47"/>
          <p:cNvGrpSpPr/>
          <p:nvPr/>
        </p:nvGrpSpPr>
        <p:grpSpPr>
          <a:xfrm>
            <a:off x="3699134" y="3695633"/>
            <a:ext cx="812301" cy="1222000"/>
            <a:chOff x="382200" y="1816300"/>
            <a:chExt cx="609226" cy="916500"/>
          </a:xfrm>
        </p:grpSpPr>
        <p:cxnSp>
          <p:nvCxnSpPr>
            <p:cNvPr id="3157" name="Google Shape;3157;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58" name="Google Shape;3158;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59" name="Google Shape;3159;p47"/>
          <p:cNvGrpSpPr/>
          <p:nvPr/>
        </p:nvGrpSpPr>
        <p:grpSpPr>
          <a:xfrm>
            <a:off x="1307216" y="2421733"/>
            <a:ext cx="812301" cy="1222000"/>
            <a:chOff x="382200" y="1816300"/>
            <a:chExt cx="609226" cy="916500"/>
          </a:xfrm>
        </p:grpSpPr>
        <p:cxnSp>
          <p:nvCxnSpPr>
            <p:cNvPr id="3160" name="Google Shape;3160;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61" name="Google Shape;3161;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62" name="Google Shape;3162;p47"/>
          <p:cNvGrpSpPr/>
          <p:nvPr/>
        </p:nvGrpSpPr>
        <p:grpSpPr>
          <a:xfrm>
            <a:off x="2916350" y="2421733"/>
            <a:ext cx="812301" cy="1222000"/>
            <a:chOff x="382200" y="1816300"/>
            <a:chExt cx="609226" cy="916500"/>
          </a:xfrm>
        </p:grpSpPr>
        <p:cxnSp>
          <p:nvCxnSpPr>
            <p:cNvPr id="3163" name="Google Shape;3163;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64" name="Google Shape;3164;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sp>
        <p:nvSpPr>
          <p:cNvPr id="3165" name="Google Shape;3165;p47"/>
          <p:cNvSpPr/>
          <p:nvPr/>
        </p:nvSpPr>
        <p:spPr>
          <a:xfrm rot="-5400000">
            <a:off x="-1752012"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6" name="Google Shape;3166;p47"/>
          <p:cNvSpPr/>
          <p:nvPr/>
        </p:nvSpPr>
        <p:spPr>
          <a:xfrm rot="-5400000">
            <a:off x="-955343"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7" name="Google Shape;3167;p47"/>
          <p:cNvSpPr/>
          <p:nvPr/>
        </p:nvSpPr>
        <p:spPr>
          <a:xfrm rot="-5400000">
            <a:off x="-158675"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8" name="Google Shape;3168;p47"/>
          <p:cNvSpPr/>
          <p:nvPr/>
        </p:nvSpPr>
        <p:spPr>
          <a:xfrm rot="-5400000">
            <a:off x="637995"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9" name="Google Shape;3169;p47"/>
          <p:cNvSpPr/>
          <p:nvPr/>
        </p:nvSpPr>
        <p:spPr>
          <a:xfrm rot="-5400000">
            <a:off x="1434663"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0" name="Google Shape;3170;p47"/>
          <p:cNvSpPr/>
          <p:nvPr/>
        </p:nvSpPr>
        <p:spPr>
          <a:xfrm rot="-5400000">
            <a:off x="-2548680"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171" name="Google Shape;3171;p47"/>
          <p:cNvCxnSpPr/>
          <p:nvPr/>
        </p:nvCxnSpPr>
        <p:spPr>
          <a:xfrm rot="10800000">
            <a:off x="167" y="6279667"/>
            <a:ext cx="12240800" cy="0"/>
          </a:xfrm>
          <a:prstGeom prst="straightConnector1">
            <a:avLst/>
          </a:prstGeom>
          <a:noFill/>
          <a:ln w="76200" cap="flat" cmpd="sng">
            <a:solidFill>
              <a:schemeClr val="dk1"/>
            </a:solidFill>
            <a:prstDash val="solid"/>
            <a:round/>
            <a:headEnd type="none" w="med" len="med"/>
            <a:tailEnd type="none" w="med" len="med"/>
          </a:ln>
          <a:effectLst>
            <a:outerShdw blurRad="42863" dist="19050" algn="bl" rotWithShape="0">
              <a:schemeClr val="dk1"/>
            </a:outerShdw>
          </a:effectLst>
        </p:spPr>
      </p:cxnSp>
      <p:cxnSp>
        <p:nvCxnSpPr>
          <p:cNvPr id="3172" name="Google Shape;3172;p47"/>
          <p:cNvCxnSpPr/>
          <p:nvPr/>
        </p:nvCxnSpPr>
        <p:spPr>
          <a:xfrm rot="10800000">
            <a:off x="167" y="3687423"/>
            <a:ext cx="12240800" cy="0"/>
          </a:xfrm>
          <a:prstGeom prst="straightConnector1">
            <a:avLst/>
          </a:prstGeom>
          <a:noFill/>
          <a:ln w="76200" cap="flat" cmpd="sng">
            <a:solidFill>
              <a:schemeClr val="dk1"/>
            </a:solidFill>
            <a:prstDash val="solid"/>
            <a:round/>
            <a:headEnd type="none" w="med" len="med"/>
            <a:tailEnd type="none" w="med" len="med"/>
          </a:ln>
          <a:effectLst>
            <a:outerShdw blurRad="42863" dist="19050" algn="bl" rotWithShape="0">
              <a:schemeClr val="dk1"/>
            </a:outerShdw>
          </a:effectLst>
        </p:spPr>
      </p:cxnSp>
      <p:cxnSp>
        <p:nvCxnSpPr>
          <p:cNvPr id="3173" name="Google Shape;3173;p47"/>
          <p:cNvCxnSpPr/>
          <p:nvPr/>
        </p:nvCxnSpPr>
        <p:spPr>
          <a:xfrm rot="10800000">
            <a:off x="167" y="2391300"/>
            <a:ext cx="12240800" cy="0"/>
          </a:xfrm>
          <a:prstGeom prst="straightConnector1">
            <a:avLst/>
          </a:prstGeom>
          <a:noFill/>
          <a:ln w="76200" cap="flat" cmpd="sng">
            <a:solidFill>
              <a:schemeClr val="dk1"/>
            </a:solidFill>
            <a:prstDash val="solid"/>
            <a:round/>
            <a:headEnd type="none" w="med" len="med"/>
            <a:tailEnd type="none" w="med" len="med"/>
          </a:ln>
          <a:effectLst>
            <a:outerShdw blurRad="42863" dist="19050" algn="bl" rotWithShape="0">
              <a:schemeClr val="dk1"/>
            </a:outerShdw>
          </a:effectLst>
        </p:spPr>
      </p:cxnSp>
      <p:cxnSp>
        <p:nvCxnSpPr>
          <p:cNvPr id="3174" name="Google Shape;3174;p47"/>
          <p:cNvCxnSpPr/>
          <p:nvPr/>
        </p:nvCxnSpPr>
        <p:spPr>
          <a:xfrm rot="10800000">
            <a:off x="167" y="4983544"/>
            <a:ext cx="12240800" cy="0"/>
          </a:xfrm>
          <a:prstGeom prst="straightConnector1">
            <a:avLst/>
          </a:prstGeom>
          <a:noFill/>
          <a:ln w="76200" cap="flat" cmpd="sng">
            <a:solidFill>
              <a:schemeClr val="dk1"/>
            </a:solidFill>
            <a:prstDash val="solid"/>
            <a:round/>
            <a:headEnd type="none" w="med" len="med"/>
            <a:tailEnd type="none" w="med" len="med"/>
          </a:ln>
          <a:effectLst>
            <a:outerShdw blurRad="42863" dist="19050" algn="bl" rotWithShape="0">
              <a:schemeClr val="dk1"/>
            </a:outerShdw>
          </a:effectLst>
        </p:spPr>
      </p:cxnSp>
      <p:sp>
        <p:nvSpPr>
          <p:cNvPr id="3175" name="Google Shape;3175;p47"/>
          <p:cNvSpPr/>
          <p:nvPr/>
        </p:nvSpPr>
        <p:spPr>
          <a:xfrm rot="-5400000">
            <a:off x="3028000"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6" name="Google Shape;3176;p47"/>
          <p:cNvSpPr/>
          <p:nvPr/>
        </p:nvSpPr>
        <p:spPr>
          <a:xfrm rot="-5400000">
            <a:off x="3824669"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7" name="Google Shape;3177;p47"/>
          <p:cNvSpPr/>
          <p:nvPr/>
        </p:nvSpPr>
        <p:spPr>
          <a:xfrm rot="-5400000">
            <a:off x="4621337"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8" name="Google Shape;3178;p47"/>
          <p:cNvSpPr/>
          <p:nvPr/>
        </p:nvSpPr>
        <p:spPr>
          <a:xfrm rot="-5400000">
            <a:off x="5418007"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9" name="Google Shape;3179;p47"/>
          <p:cNvSpPr/>
          <p:nvPr/>
        </p:nvSpPr>
        <p:spPr>
          <a:xfrm rot="-5400000">
            <a:off x="6214675"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0" name="Google Shape;3180;p47"/>
          <p:cNvSpPr/>
          <p:nvPr/>
        </p:nvSpPr>
        <p:spPr>
          <a:xfrm rot="-5400000">
            <a:off x="2231332"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1" name="Google Shape;3181;p47"/>
          <p:cNvSpPr/>
          <p:nvPr/>
        </p:nvSpPr>
        <p:spPr>
          <a:xfrm rot="-5400000">
            <a:off x="7011343"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2" name="Google Shape;3182;p47"/>
          <p:cNvSpPr/>
          <p:nvPr/>
        </p:nvSpPr>
        <p:spPr>
          <a:xfrm rot="-5400000">
            <a:off x="7808012"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3" name="Google Shape;3183;p47"/>
          <p:cNvSpPr/>
          <p:nvPr/>
        </p:nvSpPr>
        <p:spPr>
          <a:xfrm rot="-5400000">
            <a:off x="8604680"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84" name="Google Shape;3184;p47"/>
          <p:cNvGrpSpPr/>
          <p:nvPr/>
        </p:nvGrpSpPr>
        <p:grpSpPr>
          <a:xfrm>
            <a:off x="8474234" y="4969533"/>
            <a:ext cx="812301" cy="1222000"/>
            <a:chOff x="382200" y="1816300"/>
            <a:chExt cx="609226" cy="916500"/>
          </a:xfrm>
        </p:grpSpPr>
        <p:cxnSp>
          <p:nvCxnSpPr>
            <p:cNvPr id="3185" name="Google Shape;3185;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86" name="Google Shape;3186;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87" name="Google Shape;3187;p47"/>
          <p:cNvGrpSpPr/>
          <p:nvPr/>
        </p:nvGrpSpPr>
        <p:grpSpPr>
          <a:xfrm>
            <a:off x="10083367" y="4987651"/>
            <a:ext cx="812301" cy="1222000"/>
            <a:chOff x="382200" y="1816300"/>
            <a:chExt cx="609226" cy="916500"/>
          </a:xfrm>
        </p:grpSpPr>
        <p:cxnSp>
          <p:nvCxnSpPr>
            <p:cNvPr id="3188" name="Google Shape;3188;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89" name="Google Shape;3189;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90" name="Google Shape;3190;p47"/>
          <p:cNvGrpSpPr/>
          <p:nvPr/>
        </p:nvGrpSpPr>
        <p:grpSpPr>
          <a:xfrm>
            <a:off x="7681516" y="3695633"/>
            <a:ext cx="812301" cy="1222000"/>
            <a:chOff x="382200" y="1816300"/>
            <a:chExt cx="609226" cy="916500"/>
          </a:xfrm>
        </p:grpSpPr>
        <p:cxnSp>
          <p:nvCxnSpPr>
            <p:cNvPr id="3191" name="Google Shape;3191;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92" name="Google Shape;3192;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93" name="Google Shape;3193;p47"/>
          <p:cNvGrpSpPr/>
          <p:nvPr/>
        </p:nvGrpSpPr>
        <p:grpSpPr>
          <a:xfrm>
            <a:off x="9278800" y="3695633"/>
            <a:ext cx="812301" cy="1222000"/>
            <a:chOff x="382200" y="1816300"/>
            <a:chExt cx="609226" cy="916500"/>
          </a:xfrm>
        </p:grpSpPr>
        <p:cxnSp>
          <p:nvCxnSpPr>
            <p:cNvPr id="3194" name="Google Shape;3194;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95" name="Google Shape;3195;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spTree>
    <p:extLst>
      <p:ext uri="{BB962C8B-B14F-4D97-AF65-F5344CB8AC3E}">
        <p14:creationId xmlns:p14="http://schemas.microsoft.com/office/powerpoint/2010/main" val="222382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8CDB-2D05-5757-7583-1A2DBFF400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1C234-1267-7EDB-E973-A907D2142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530F4-E638-038A-427D-95CD9BDED510}"/>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5" name="Footer Placeholder 4">
            <a:extLst>
              <a:ext uri="{FF2B5EF4-FFF2-40B4-BE49-F238E27FC236}">
                <a16:creationId xmlns:a16="http://schemas.microsoft.com/office/drawing/2014/main" id="{33D0477B-0969-0340-95EB-7E6F6BF3A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DD6AA-3605-204F-FF95-D3C1B6255034}"/>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1248920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510"/>
        <p:cNvGrpSpPr/>
        <p:nvPr/>
      </p:nvGrpSpPr>
      <p:grpSpPr>
        <a:xfrm>
          <a:off x="0" y="0"/>
          <a:ext cx="0" cy="0"/>
          <a:chOff x="0" y="0"/>
          <a:chExt cx="0" cy="0"/>
        </a:xfrm>
      </p:grpSpPr>
      <p:pic>
        <p:nvPicPr>
          <p:cNvPr id="511" name="Google Shape;511;p17"/>
          <p:cNvPicPr preferRelativeResize="0"/>
          <p:nvPr/>
        </p:nvPicPr>
        <p:blipFill rotWithShape="1">
          <a:blip r:embed="rId2">
            <a:alphaModFix/>
          </a:blip>
          <a:srcRect t="39" b="49"/>
          <a:stretch/>
        </p:blipFill>
        <p:spPr>
          <a:xfrm>
            <a:off x="-38167" y="-15479"/>
            <a:ext cx="12268332" cy="6888957"/>
          </a:xfrm>
          <a:prstGeom prst="rect">
            <a:avLst/>
          </a:prstGeom>
          <a:noFill/>
          <a:ln>
            <a:noFill/>
          </a:ln>
        </p:spPr>
      </p:pic>
      <p:sp>
        <p:nvSpPr>
          <p:cNvPr id="512" name="Google Shape;512;p17"/>
          <p:cNvSpPr/>
          <p:nvPr/>
        </p:nvSpPr>
        <p:spPr>
          <a:xfrm rot="10800000">
            <a:off x="-48533" y="-32033"/>
            <a:ext cx="12290400" cy="6922000"/>
          </a:xfrm>
          <a:prstGeom prst="rect">
            <a:avLst/>
          </a:prstGeom>
          <a:gradFill>
            <a:gsLst>
              <a:gs pos="0">
                <a:srgbClr val="FFFFFF">
                  <a:alpha val="0"/>
                </a:srgbClr>
              </a:gs>
              <a:gs pos="100000">
                <a:schemeClr val="dk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3" name="Google Shape;513;p17"/>
          <p:cNvSpPr/>
          <p:nvPr/>
        </p:nvSpPr>
        <p:spPr>
          <a:xfrm rot="-10799436">
            <a:off x="500" y="5881001"/>
            <a:ext cx="12192000" cy="9696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17"/>
          <p:cNvSpPr/>
          <p:nvPr/>
        </p:nvSpPr>
        <p:spPr>
          <a:xfrm rot="10800000">
            <a:off x="1557585" y="1185088"/>
            <a:ext cx="1280800" cy="1161600"/>
          </a:xfrm>
          <a:prstGeom prst="rect">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0" y="1191600"/>
            <a:ext cx="4394000" cy="5666400"/>
          </a:xfrm>
          <a:prstGeom prst="trapezoid">
            <a:avLst>
              <a:gd name="adj" fmla="val 44795"/>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1620452" y="1185167"/>
            <a:ext cx="1154000" cy="1091600"/>
          </a:xfrm>
          <a:prstGeom prst="rect">
            <a:avLst/>
          </a:prstGeom>
          <a:solidFill>
            <a:schemeClr val="accent4"/>
          </a:soli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7" name="Google Shape;517;p17"/>
          <p:cNvSpPr/>
          <p:nvPr/>
        </p:nvSpPr>
        <p:spPr>
          <a:xfrm>
            <a:off x="1557441" y="2257639"/>
            <a:ext cx="1280800" cy="74800"/>
          </a:xfrm>
          <a:prstGeom prst="trapezoid">
            <a:avLst>
              <a:gd name="adj" fmla="val 84435"/>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8" name="Google Shape;518;p17"/>
          <p:cNvGrpSpPr/>
          <p:nvPr/>
        </p:nvGrpSpPr>
        <p:grpSpPr>
          <a:xfrm>
            <a:off x="1717458" y="1185147"/>
            <a:ext cx="959129" cy="1113151"/>
            <a:chOff x="3974675" y="625000"/>
            <a:chExt cx="1195325" cy="1387277"/>
          </a:xfrm>
        </p:grpSpPr>
        <p:cxnSp>
          <p:nvCxnSpPr>
            <p:cNvPr id="519" name="Google Shape;519;p17"/>
            <p:cNvCxnSpPr/>
            <p:nvPr/>
          </p:nvCxnSpPr>
          <p:spPr>
            <a:xfrm>
              <a:off x="3974675"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0" name="Google Shape;520;p17"/>
            <p:cNvCxnSpPr/>
            <p:nvPr/>
          </p:nvCxnSpPr>
          <p:spPr>
            <a:xfrm>
              <a:off x="4213740"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1" name="Google Shape;521;p17"/>
            <p:cNvCxnSpPr/>
            <p:nvPr/>
          </p:nvCxnSpPr>
          <p:spPr>
            <a:xfrm>
              <a:off x="445280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2" name="Google Shape;522;p17"/>
            <p:cNvCxnSpPr/>
            <p:nvPr/>
          </p:nvCxnSpPr>
          <p:spPr>
            <a:xfrm>
              <a:off x="469187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3" name="Google Shape;523;p17"/>
            <p:cNvCxnSpPr/>
            <p:nvPr/>
          </p:nvCxnSpPr>
          <p:spPr>
            <a:xfrm>
              <a:off x="493093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4" name="Google Shape;524;p17"/>
            <p:cNvCxnSpPr/>
            <p:nvPr/>
          </p:nvCxnSpPr>
          <p:spPr>
            <a:xfrm>
              <a:off x="517000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525" name="Google Shape;525;p17"/>
          <p:cNvSpPr/>
          <p:nvPr/>
        </p:nvSpPr>
        <p:spPr>
          <a:xfrm>
            <a:off x="1557441" y="233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6" name="Google Shape;526;p17"/>
          <p:cNvSpPr/>
          <p:nvPr/>
        </p:nvSpPr>
        <p:spPr>
          <a:xfrm>
            <a:off x="1557441" y="112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7" name="Google Shape;527;p17"/>
          <p:cNvSpPr/>
          <p:nvPr/>
        </p:nvSpPr>
        <p:spPr>
          <a:xfrm rot="10800000">
            <a:off x="5456585" y="1185088"/>
            <a:ext cx="1280800" cy="1161600"/>
          </a:xfrm>
          <a:prstGeom prst="rect">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3899000" y="1191600"/>
            <a:ext cx="4394000" cy="5666400"/>
          </a:xfrm>
          <a:prstGeom prst="trapezoid">
            <a:avLst>
              <a:gd name="adj" fmla="val 44795"/>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9" name="Google Shape;529;p17"/>
          <p:cNvSpPr/>
          <p:nvPr/>
        </p:nvSpPr>
        <p:spPr>
          <a:xfrm>
            <a:off x="5519452" y="1185167"/>
            <a:ext cx="1154000" cy="1091600"/>
          </a:xfrm>
          <a:prstGeom prst="rect">
            <a:avLst/>
          </a:prstGeom>
          <a:solidFill>
            <a:schemeClr val="accent4"/>
          </a:soli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0" name="Google Shape;530;p17"/>
          <p:cNvSpPr/>
          <p:nvPr/>
        </p:nvSpPr>
        <p:spPr>
          <a:xfrm>
            <a:off x="5456441" y="2257639"/>
            <a:ext cx="1280800" cy="74800"/>
          </a:xfrm>
          <a:prstGeom prst="trapezoid">
            <a:avLst>
              <a:gd name="adj" fmla="val 84435"/>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1" name="Google Shape;531;p17"/>
          <p:cNvGrpSpPr/>
          <p:nvPr/>
        </p:nvGrpSpPr>
        <p:grpSpPr>
          <a:xfrm>
            <a:off x="5616458" y="1185147"/>
            <a:ext cx="959129" cy="1113151"/>
            <a:chOff x="3974675" y="625000"/>
            <a:chExt cx="1195325" cy="1387277"/>
          </a:xfrm>
        </p:grpSpPr>
        <p:cxnSp>
          <p:nvCxnSpPr>
            <p:cNvPr id="532" name="Google Shape;532;p17"/>
            <p:cNvCxnSpPr/>
            <p:nvPr/>
          </p:nvCxnSpPr>
          <p:spPr>
            <a:xfrm>
              <a:off x="3974675"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3" name="Google Shape;533;p17"/>
            <p:cNvCxnSpPr/>
            <p:nvPr/>
          </p:nvCxnSpPr>
          <p:spPr>
            <a:xfrm>
              <a:off x="4213740"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4" name="Google Shape;534;p17"/>
            <p:cNvCxnSpPr/>
            <p:nvPr/>
          </p:nvCxnSpPr>
          <p:spPr>
            <a:xfrm>
              <a:off x="445280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5" name="Google Shape;535;p17"/>
            <p:cNvCxnSpPr/>
            <p:nvPr/>
          </p:nvCxnSpPr>
          <p:spPr>
            <a:xfrm>
              <a:off x="469187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6" name="Google Shape;536;p17"/>
            <p:cNvCxnSpPr/>
            <p:nvPr/>
          </p:nvCxnSpPr>
          <p:spPr>
            <a:xfrm>
              <a:off x="493093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7" name="Google Shape;537;p17"/>
            <p:cNvCxnSpPr/>
            <p:nvPr/>
          </p:nvCxnSpPr>
          <p:spPr>
            <a:xfrm>
              <a:off x="517000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538" name="Google Shape;538;p17"/>
          <p:cNvSpPr/>
          <p:nvPr/>
        </p:nvSpPr>
        <p:spPr>
          <a:xfrm>
            <a:off x="5456441" y="233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9" name="Google Shape;539;p17"/>
          <p:cNvSpPr/>
          <p:nvPr/>
        </p:nvSpPr>
        <p:spPr>
          <a:xfrm>
            <a:off x="5456441" y="112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0" name="Google Shape;540;p17"/>
          <p:cNvSpPr/>
          <p:nvPr/>
        </p:nvSpPr>
        <p:spPr>
          <a:xfrm rot="10800000">
            <a:off x="9347952" y="1185088"/>
            <a:ext cx="1280800" cy="1161600"/>
          </a:xfrm>
          <a:prstGeom prst="rect">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1" name="Google Shape;541;p17"/>
          <p:cNvSpPr/>
          <p:nvPr/>
        </p:nvSpPr>
        <p:spPr>
          <a:xfrm>
            <a:off x="7790367" y="1191600"/>
            <a:ext cx="4394000" cy="5666400"/>
          </a:xfrm>
          <a:prstGeom prst="trapezoid">
            <a:avLst>
              <a:gd name="adj" fmla="val 44795"/>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2" name="Google Shape;542;p17"/>
          <p:cNvSpPr/>
          <p:nvPr/>
        </p:nvSpPr>
        <p:spPr>
          <a:xfrm>
            <a:off x="9410819" y="1185167"/>
            <a:ext cx="1154000" cy="1091600"/>
          </a:xfrm>
          <a:prstGeom prst="rect">
            <a:avLst/>
          </a:prstGeom>
          <a:solidFill>
            <a:schemeClr val="accent4"/>
          </a:soli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3" name="Google Shape;543;p17"/>
          <p:cNvSpPr/>
          <p:nvPr/>
        </p:nvSpPr>
        <p:spPr>
          <a:xfrm>
            <a:off x="9347808" y="2257639"/>
            <a:ext cx="1280800" cy="74800"/>
          </a:xfrm>
          <a:prstGeom prst="trapezoid">
            <a:avLst>
              <a:gd name="adj" fmla="val 84435"/>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4" name="Google Shape;544;p17"/>
          <p:cNvGrpSpPr/>
          <p:nvPr/>
        </p:nvGrpSpPr>
        <p:grpSpPr>
          <a:xfrm>
            <a:off x="9507825" y="1185147"/>
            <a:ext cx="959129" cy="1113151"/>
            <a:chOff x="3974675" y="625000"/>
            <a:chExt cx="1195325" cy="1387277"/>
          </a:xfrm>
        </p:grpSpPr>
        <p:cxnSp>
          <p:nvCxnSpPr>
            <p:cNvPr id="545" name="Google Shape;545;p17"/>
            <p:cNvCxnSpPr/>
            <p:nvPr/>
          </p:nvCxnSpPr>
          <p:spPr>
            <a:xfrm>
              <a:off x="3974675"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46" name="Google Shape;546;p17"/>
            <p:cNvCxnSpPr/>
            <p:nvPr/>
          </p:nvCxnSpPr>
          <p:spPr>
            <a:xfrm>
              <a:off x="4213740"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47" name="Google Shape;547;p17"/>
            <p:cNvCxnSpPr/>
            <p:nvPr/>
          </p:nvCxnSpPr>
          <p:spPr>
            <a:xfrm>
              <a:off x="445280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48" name="Google Shape;548;p17"/>
            <p:cNvCxnSpPr/>
            <p:nvPr/>
          </p:nvCxnSpPr>
          <p:spPr>
            <a:xfrm>
              <a:off x="469187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49" name="Google Shape;549;p17"/>
            <p:cNvCxnSpPr/>
            <p:nvPr/>
          </p:nvCxnSpPr>
          <p:spPr>
            <a:xfrm>
              <a:off x="493093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50" name="Google Shape;550;p17"/>
            <p:cNvCxnSpPr/>
            <p:nvPr/>
          </p:nvCxnSpPr>
          <p:spPr>
            <a:xfrm>
              <a:off x="517000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551" name="Google Shape;551;p17"/>
          <p:cNvSpPr/>
          <p:nvPr/>
        </p:nvSpPr>
        <p:spPr>
          <a:xfrm>
            <a:off x="9347808" y="233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2" name="Google Shape;552;p17"/>
          <p:cNvSpPr/>
          <p:nvPr/>
        </p:nvSpPr>
        <p:spPr>
          <a:xfrm>
            <a:off x="9347808" y="112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3" name="Google Shape;553;p17"/>
          <p:cNvSpPr/>
          <p:nvPr/>
        </p:nvSpPr>
        <p:spPr>
          <a:xfrm>
            <a:off x="-26500" y="5881033"/>
            <a:ext cx="4394000" cy="976800"/>
          </a:xfrm>
          <a:prstGeom prst="trapezoid">
            <a:avLst>
              <a:gd name="adj" fmla="val 43903"/>
            </a:avLst>
          </a:prstGeom>
          <a:gradFill>
            <a:gsLst>
              <a:gs pos="0">
                <a:srgbClr val="FFFFFF">
                  <a:alpha val="0"/>
                </a:srgbClr>
              </a:gs>
              <a:gs pos="100000">
                <a:schemeClr val="lt1"/>
              </a:gs>
            </a:gsLst>
            <a:lin ang="5400700"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4" name="Google Shape;554;p17"/>
          <p:cNvSpPr/>
          <p:nvPr/>
        </p:nvSpPr>
        <p:spPr>
          <a:xfrm>
            <a:off x="3899000" y="5881033"/>
            <a:ext cx="4394000" cy="976800"/>
          </a:xfrm>
          <a:prstGeom prst="trapezoid">
            <a:avLst>
              <a:gd name="adj" fmla="val 43903"/>
            </a:avLst>
          </a:prstGeom>
          <a:gradFill>
            <a:gsLst>
              <a:gs pos="0">
                <a:srgbClr val="FFFFFF">
                  <a:alpha val="0"/>
                </a:srgbClr>
              </a:gs>
              <a:gs pos="100000">
                <a:schemeClr val="lt1"/>
              </a:gs>
            </a:gsLst>
            <a:lin ang="5400700"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17"/>
          <p:cNvSpPr/>
          <p:nvPr/>
        </p:nvSpPr>
        <p:spPr>
          <a:xfrm>
            <a:off x="7806933" y="5881033"/>
            <a:ext cx="4394000" cy="976800"/>
          </a:xfrm>
          <a:prstGeom prst="trapezoid">
            <a:avLst>
              <a:gd name="adj" fmla="val 43903"/>
            </a:avLst>
          </a:prstGeom>
          <a:gradFill>
            <a:gsLst>
              <a:gs pos="0">
                <a:srgbClr val="FFFFFF">
                  <a:alpha val="0"/>
                </a:srgbClr>
              </a:gs>
              <a:gs pos="100000">
                <a:schemeClr val="lt1"/>
              </a:gs>
            </a:gsLst>
            <a:lin ang="5400700"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09798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1">
  <p:cSld name="Background 11">
    <p:spTree>
      <p:nvGrpSpPr>
        <p:cNvPr id="1" name="Shape 1161"/>
        <p:cNvGrpSpPr/>
        <p:nvPr/>
      </p:nvGrpSpPr>
      <p:grpSpPr>
        <a:xfrm>
          <a:off x="0" y="0"/>
          <a:ext cx="0" cy="0"/>
          <a:chOff x="0" y="0"/>
          <a:chExt cx="0" cy="0"/>
        </a:xfrm>
      </p:grpSpPr>
      <p:pic>
        <p:nvPicPr>
          <p:cNvPr id="1162" name="Google Shape;1162;p26"/>
          <p:cNvPicPr preferRelativeResize="0"/>
          <p:nvPr/>
        </p:nvPicPr>
        <p:blipFill rotWithShape="1">
          <a:blip r:embed="rId2">
            <a:alphaModFix/>
          </a:blip>
          <a:srcRect t="39" b="49"/>
          <a:stretch/>
        </p:blipFill>
        <p:spPr>
          <a:xfrm>
            <a:off x="-48466" y="-21267"/>
            <a:ext cx="12288935" cy="6900533"/>
          </a:xfrm>
          <a:prstGeom prst="rect">
            <a:avLst/>
          </a:prstGeom>
          <a:noFill/>
          <a:ln>
            <a:noFill/>
          </a:ln>
        </p:spPr>
      </p:pic>
      <p:sp>
        <p:nvSpPr>
          <p:cNvPr id="1163" name="Google Shape;1163;p26"/>
          <p:cNvSpPr/>
          <p:nvPr/>
        </p:nvSpPr>
        <p:spPr>
          <a:xfrm>
            <a:off x="5806367" y="459467"/>
            <a:ext cx="579200" cy="124400"/>
          </a:xfrm>
          <a:prstGeom prst="ellipse">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4" name="Google Shape;1164;p26"/>
          <p:cNvSpPr/>
          <p:nvPr/>
        </p:nvSpPr>
        <p:spPr>
          <a:xfrm rot="10800000">
            <a:off x="-50200" y="-32833"/>
            <a:ext cx="12292400" cy="2158800"/>
          </a:xfrm>
          <a:prstGeom prst="trapezoid">
            <a:avLst>
              <a:gd name="adj" fmla="val 196108"/>
            </a:avLst>
          </a:prstGeom>
          <a:gradFill>
            <a:gsLst>
              <a:gs pos="0">
                <a:srgbClr val="000000">
                  <a:alpha val="38431"/>
                </a:srgbClr>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5" name="Google Shape;1165;p26"/>
          <p:cNvSpPr/>
          <p:nvPr/>
        </p:nvSpPr>
        <p:spPr>
          <a:xfrm rot="223">
            <a:off x="-76900" y="4724967"/>
            <a:ext cx="12345600" cy="2158400"/>
          </a:xfrm>
          <a:prstGeom prst="trapezoid">
            <a:avLst>
              <a:gd name="adj" fmla="val 198278"/>
            </a:avLst>
          </a:prstGeom>
          <a:gradFill>
            <a:gsLst>
              <a:gs pos="0">
                <a:srgbClr val="000000">
                  <a:alpha val="38431"/>
                </a:srgbClr>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6" name="Google Shape;1166;p26"/>
          <p:cNvSpPr/>
          <p:nvPr/>
        </p:nvSpPr>
        <p:spPr>
          <a:xfrm rot="10800000">
            <a:off x="4215600" y="2138033"/>
            <a:ext cx="3760800" cy="2594000"/>
          </a:xfrm>
          <a:prstGeom prst="rect">
            <a:avLst/>
          </a:prstGeom>
          <a:gradFill>
            <a:gsLst>
              <a:gs pos="0">
                <a:schemeClr val="accent3"/>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67" name="Google Shape;1167;p26"/>
          <p:cNvGrpSpPr/>
          <p:nvPr/>
        </p:nvGrpSpPr>
        <p:grpSpPr>
          <a:xfrm>
            <a:off x="4142200" y="2120899"/>
            <a:ext cx="3907600" cy="2611205"/>
            <a:chOff x="3106650" y="1590674"/>
            <a:chExt cx="2930700" cy="1958404"/>
          </a:xfrm>
        </p:grpSpPr>
        <p:grpSp>
          <p:nvGrpSpPr>
            <p:cNvPr id="1168" name="Google Shape;1168;p26"/>
            <p:cNvGrpSpPr/>
            <p:nvPr/>
          </p:nvGrpSpPr>
          <p:grpSpPr>
            <a:xfrm>
              <a:off x="3143061" y="1590674"/>
              <a:ext cx="2856838" cy="1958404"/>
              <a:chOff x="3143077" y="1590654"/>
              <a:chExt cx="2856838" cy="1934800"/>
            </a:xfrm>
          </p:grpSpPr>
          <p:cxnSp>
            <p:nvCxnSpPr>
              <p:cNvPr id="1169" name="Google Shape;1169;p26"/>
              <p:cNvCxnSpPr/>
              <p:nvPr/>
            </p:nvCxnSpPr>
            <p:spPr>
              <a:xfrm>
                <a:off x="3143077" y="1592853"/>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0" name="Google Shape;1170;p26"/>
              <p:cNvCxnSpPr/>
              <p:nvPr/>
            </p:nvCxnSpPr>
            <p:spPr>
              <a:xfrm>
                <a:off x="3402789" y="1592853"/>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1" name="Google Shape;1171;p26"/>
              <p:cNvCxnSpPr/>
              <p:nvPr/>
            </p:nvCxnSpPr>
            <p:spPr>
              <a:xfrm>
                <a:off x="3662502"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2" name="Google Shape;1172;p26"/>
              <p:cNvCxnSpPr/>
              <p:nvPr/>
            </p:nvCxnSpPr>
            <p:spPr>
              <a:xfrm>
                <a:off x="3922214"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3" name="Google Shape;1173;p26"/>
              <p:cNvCxnSpPr/>
              <p:nvPr/>
            </p:nvCxnSpPr>
            <p:spPr>
              <a:xfrm>
                <a:off x="4181927"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4" name="Google Shape;1174;p26"/>
              <p:cNvCxnSpPr/>
              <p:nvPr/>
            </p:nvCxnSpPr>
            <p:spPr>
              <a:xfrm>
                <a:off x="4441639"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5" name="Google Shape;1175;p26"/>
              <p:cNvCxnSpPr/>
              <p:nvPr/>
            </p:nvCxnSpPr>
            <p:spPr>
              <a:xfrm>
                <a:off x="4701352" y="1592853"/>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6" name="Google Shape;1176;p26"/>
              <p:cNvCxnSpPr/>
              <p:nvPr/>
            </p:nvCxnSpPr>
            <p:spPr>
              <a:xfrm>
                <a:off x="4961064" y="1592853"/>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7" name="Google Shape;1177;p26"/>
              <p:cNvCxnSpPr/>
              <p:nvPr/>
            </p:nvCxnSpPr>
            <p:spPr>
              <a:xfrm>
                <a:off x="5220777"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8" name="Google Shape;1178;p26"/>
              <p:cNvCxnSpPr/>
              <p:nvPr/>
            </p:nvCxnSpPr>
            <p:spPr>
              <a:xfrm>
                <a:off x="5480489"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9" name="Google Shape;1179;p26"/>
              <p:cNvCxnSpPr/>
              <p:nvPr/>
            </p:nvCxnSpPr>
            <p:spPr>
              <a:xfrm>
                <a:off x="5740202"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80" name="Google Shape;1180;p26"/>
              <p:cNvCxnSpPr/>
              <p:nvPr/>
            </p:nvCxnSpPr>
            <p:spPr>
              <a:xfrm>
                <a:off x="5999914"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grpSp>
        <p:cxnSp>
          <p:nvCxnSpPr>
            <p:cNvPr id="1181" name="Google Shape;1181;p26"/>
            <p:cNvCxnSpPr/>
            <p:nvPr/>
          </p:nvCxnSpPr>
          <p:spPr>
            <a:xfrm rot="10800000">
              <a:off x="3106650" y="2576268"/>
              <a:ext cx="2930700" cy="0"/>
            </a:xfrm>
            <a:prstGeom prst="straightConnector1">
              <a:avLst/>
            </a:prstGeom>
            <a:noFill/>
            <a:ln w="28575" cap="flat" cmpd="sng">
              <a:solidFill>
                <a:schemeClr val="dk1"/>
              </a:solidFill>
              <a:prstDash val="solid"/>
              <a:round/>
              <a:headEnd type="none" w="med" len="med"/>
              <a:tailEnd type="none" w="med" len="med"/>
            </a:ln>
          </p:spPr>
        </p:cxnSp>
      </p:grpSp>
      <p:sp>
        <p:nvSpPr>
          <p:cNvPr id="1182" name="Google Shape;1182;p26"/>
          <p:cNvSpPr/>
          <p:nvPr/>
        </p:nvSpPr>
        <p:spPr>
          <a:xfrm>
            <a:off x="3559333" y="1577533"/>
            <a:ext cx="5074400" cy="4052800"/>
          </a:xfrm>
          <a:prstGeom prst="trapezoid">
            <a:avLst>
              <a:gd name="adj" fmla="val 60082"/>
            </a:avLst>
          </a:prstGeom>
          <a:gradFill>
            <a:gsLst>
              <a:gs pos="0">
                <a:schemeClr val="accent3"/>
              </a:gs>
              <a:gs pos="100000">
                <a:srgbClr val="FFFFFF">
                  <a:alpha val="0"/>
                </a:srgbClr>
              </a:gs>
            </a:gsLst>
            <a:lin ang="5400700" scaled="0"/>
          </a:gradFill>
          <a:ln>
            <a:noFill/>
          </a:ln>
          <a:effectLst>
            <a:outerShdw blurRad="885825" algn="bl" rotWithShape="0">
              <a:schemeClr val="accent3"/>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3" name="Google Shape;1183;p26"/>
          <p:cNvSpPr/>
          <p:nvPr/>
        </p:nvSpPr>
        <p:spPr>
          <a:xfrm rot="-110575">
            <a:off x="547349" y="971611"/>
            <a:ext cx="2135868" cy="5568559"/>
          </a:xfrm>
          <a:custGeom>
            <a:avLst/>
            <a:gdLst/>
            <a:ahLst/>
            <a:cxnLst/>
            <a:rect l="l" t="t" r="r" b="b"/>
            <a:pathLst>
              <a:path w="180759" h="197350" extrusionOk="0">
                <a:moveTo>
                  <a:pt x="25599" y="0"/>
                </a:moveTo>
                <a:lnTo>
                  <a:pt x="30749" y="4783"/>
                </a:lnTo>
                <a:lnTo>
                  <a:pt x="38262" y="10213"/>
                </a:lnTo>
                <a:cubicBezTo>
                  <a:pt x="38262" y="10213"/>
                  <a:pt x="39976" y="11405"/>
                  <a:pt x="40190" y="11501"/>
                </a:cubicBezTo>
                <a:cubicBezTo>
                  <a:pt x="40203" y="11507"/>
                  <a:pt x="40220" y="11510"/>
                  <a:pt x="40240" y="11510"/>
                </a:cubicBezTo>
                <a:cubicBezTo>
                  <a:pt x="40503" y="11510"/>
                  <a:pt x="41323" y="11008"/>
                  <a:pt x="41323" y="11008"/>
                </a:cubicBezTo>
                <a:lnTo>
                  <a:pt x="43317" y="10610"/>
                </a:lnTo>
                <a:cubicBezTo>
                  <a:pt x="43317" y="10610"/>
                  <a:pt x="45988" y="13399"/>
                  <a:pt x="46290" y="13671"/>
                </a:cubicBezTo>
                <a:cubicBezTo>
                  <a:pt x="46628" y="13921"/>
                  <a:pt x="47798" y="15974"/>
                  <a:pt x="48166" y="17534"/>
                </a:cubicBezTo>
                <a:cubicBezTo>
                  <a:pt x="48563" y="19131"/>
                  <a:pt x="48593" y="19227"/>
                  <a:pt x="48718" y="19469"/>
                </a:cubicBezTo>
                <a:cubicBezTo>
                  <a:pt x="48806" y="19683"/>
                  <a:pt x="48718" y="23605"/>
                  <a:pt x="48718" y="23605"/>
                </a:cubicBezTo>
                <a:lnTo>
                  <a:pt x="47857" y="27593"/>
                </a:lnTo>
                <a:lnTo>
                  <a:pt x="46569" y="32066"/>
                </a:lnTo>
                <a:lnTo>
                  <a:pt x="46474" y="34826"/>
                </a:lnTo>
                <a:lnTo>
                  <a:pt x="47393" y="35995"/>
                </a:lnTo>
                <a:cubicBezTo>
                  <a:pt x="47393" y="35995"/>
                  <a:pt x="48777" y="37313"/>
                  <a:pt x="49755" y="38078"/>
                </a:cubicBezTo>
                <a:cubicBezTo>
                  <a:pt x="50741" y="38843"/>
                  <a:pt x="52301" y="40653"/>
                  <a:pt x="52301" y="40653"/>
                </a:cubicBezTo>
                <a:lnTo>
                  <a:pt x="54016" y="42125"/>
                </a:lnTo>
                <a:cubicBezTo>
                  <a:pt x="54016" y="42125"/>
                  <a:pt x="55826" y="45164"/>
                  <a:pt x="56105" y="45590"/>
                </a:cubicBezTo>
                <a:cubicBezTo>
                  <a:pt x="56348" y="46047"/>
                  <a:pt x="57327" y="50432"/>
                  <a:pt x="57393" y="50586"/>
                </a:cubicBezTo>
                <a:cubicBezTo>
                  <a:pt x="57452" y="50712"/>
                  <a:pt x="57084" y="53316"/>
                  <a:pt x="57084" y="54420"/>
                </a:cubicBezTo>
                <a:cubicBezTo>
                  <a:pt x="57084" y="55553"/>
                  <a:pt x="56959" y="57025"/>
                  <a:pt x="56959" y="57025"/>
                </a:cubicBezTo>
                <a:cubicBezTo>
                  <a:pt x="56959" y="57025"/>
                  <a:pt x="56289" y="58651"/>
                  <a:pt x="56105" y="58923"/>
                </a:cubicBezTo>
                <a:cubicBezTo>
                  <a:pt x="55921" y="59232"/>
                  <a:pt x="55244" y="60277"/>
                  <a:pt x="55060" y="60733"/>
                </a:cubicBezTo>
                <a:cubicBezTo>
                  <a:pt x="54847" y="61226"/>
                  <a:pt x="54420" y="62330"/>
                  <a:pt x="54236" y="62970"/>
                </a:cubicBezTo>
                <a:cubicBezTo>
                  <a:pt x="54016" y="63618"/>
                  <a:pt x="54016" y="65148"/>
                  <a:pt x="54016" y="65148"/>
                </a:cubicBezTo>
                <a:cubicBezTo>
                  <a:pt x="54016" y="65148"/>
                  <a:pt x="54111" y="67753"/>
                  <a:pt x="54170" y="68275"/>
                </a:cubicBezTo>
                <a:cubicBezTo>
                  <a:pt x="54236" y="68827"/>
                  <a:pt x="54266" y="70512"/>
                  <a:pt x="54266" y="70512"/>
                </a:cubicBezTo>
                <a:lnTo>
                  <a:pt x="54538" y="72293"/>
                </a:lnTo>
                <a:lnTo>
                  <a:pt x="53133" y="72263"/>
                </a:lnTo>
                <a:cubicBezTo>
                  <a:pt x="53133" y="72263"/>
                  <a:pt x="52515" y="72204"/>
                  <a:pt x="52088" y="72168"/>
                </a:cubicBezTo>
                <a:cubicBezTo>
                  <a:pt x="51661" y="72138"/>
                  <a:pt x="51072" y="71866"/>
                  <a:pt x="50587" y="71652"/>
                </a:cubicBezTo>
                <a:cubicBezTo>
                  <a:pt x="50094" y="71469"/>
                  <a:pt x="49638" y="71101"/>
                  <a:pt x="49638" y="71101"/>
                </a:cubicBezTo>
                <a:cubicBezTo>
                  <a:pt x="49638" y="71101"/>
                  <a:pt x="48747" y="70637"/>
                  <a:pt x="48438" y="70512"/>
                </a:cubicBezTo>
                <a:cubicBezTo>
                  <a:pt x="48129" y="70365"/>
                  <a:pt x="47577" y="70115"/>
                  <a:pt x="46812" y="69776"/>
                </a:cubicBezTo>
                <a:cubicBezTo>
                  <a:pt x="46076" y="69445"/>
                  <a:pt x="45804" y="68923"/>
                  <a:pt x="45804" y="68923"/>
                </a:cubicBezTo>
                <a:cubicBezTo>
                  <a:pt x="45804" y="68923"/>
                  <a:pt x="44818" y="68341"/>
                  <a:pt x="44082" y="67973"/>
                </a:cubicBezTo>
                <a:cubicBezTo>
                  <a:pt x="43383" y="67606"/>
                  <a:pt x="42611" y="66988"/>
                  <a:pt x="42611" y="66988"/>
                </a:cubicBezTo>
                <a:lnTo>
                  <a:pt x="41293" y="66038"/>
                </a:lnTo>
                <a:lnTo>
                  <a:pt x="40190" y="65766"/>
                </a:lnTo>
                <a:lnTo>
                  <a:pt x="38600" y="63890"/>
                </a:lnTo>
                <a:lnTo>
                  <a:pt x="35378" y="61682"/>
                </a:lnTo>
                <a:lnTo>
                  <a:pt x="31978" y="58776"/>
                </a:lnTo>
                <a:lnTo>
                  <a:pt x="30808" y="58342"/>
                </a:lnTo>
                <a:lnTo>
                  <a:pt x="28145" y="57084"/>
                </a:lnTo>
                <a:lnTo>
                  <a:pt x="20904" y="53191"/>
                </a:lnTo>
                <a:lnTo>
                  <a:pt x="20632" y="49851"/>
                </a:lnTo>
                <a:lnTo>
                  <a:pt x="20845" y="41448"/>
                </a:lnTo>
                <a:lnTo>
                  <a:pt x="19837" y="36974"/>
                </a:lnTo>
                <a:lnTo>
                  <a:pt x="16188" y="26732"/>
                </a:lnTo>
                <a:lnTo>
                  <a:pt x="16188" y="26732"/>
                </a:lnTo>
                <a:cubicBezTo>
                  <a:pt x="16188" y="26732"/>
                  <a:pt x="18638" y="37187"/>
                  <a:pt x="19035" y="37651"/>
                </a:cubicBezTo>
                <a:cubicBezTo>
                  <a:pt x="19469" y="38137"/>
                  <a:pt x="19742" y="42434"/>
                  <a:pt x="19742" y="42434"/>
                </a:cubicBezTo>
                <a:lnTo>
                  <a:pt x="20021" y="52183"/>
                </a:lnTo>
                <a:cubicBezTo>
                  <a:pt x="20021" y="52183"/>
                  <a:pt x="20662" y="54082"/>
                  <a:pt x="20971" y="54207"/>
                </a:cubicBezTo>
                <a:cubicBezTo>
                  <a:pt x="21309" y="54324"/>
                  <a:pt x="23664" y="55553"/>
                  <a:pt x="23664" y="55553"/>
                </a:cubicBezTo>
                <a:lnTo>
                  <a:pt x="26489" y="56966"/>
                </a:lnTo>
                <a:cubicBezTo>
                  <a:pt x="26489" y="56966"/>
                  <a:pt x="29064" y="58254"/>
                  <a:pt x="29771" y="58651"/>
                </a:cubicBezTo>
                <a:cubicBezTo>
                  <a:pt x="30147" y="58874"/>
                  <a:pt x="30477" y="58923"/>
                  <a:pt x="30737" y="58923"/>
                </a:cubicBezTo>
                <a:cubicBezTo>
                  <a:pt x="30940" y="58923"/>
                  <a:pt x="31099" y="58894"/>
                  <a:pt x="31206" y="58894"/>
                </a:cubicBezTo>
                <a:cubicBezTo>
                  <a:pt x="31426" y="58923"/>
                  <a:pt x="33450" y="61197"/>
                  <a:pt x="33450" y="61197"/>
                </a:cubicBezTo>
                <a:cubicBezTo>
                  <a:pt x="33450" y="61197"/>
                  <a:pt x="37769" y="63956"/>
                  <a:pt x="38416" y="64383"/>
                </a:cubicBezTo>
                <a:cubicBezTo>
                  <a:pt x="39027" y="64846"/>
                  <a:pt x="38902" y="64876"/>
                  <a:pt x="39550" y="65729"/>
                </a:cubicBezTo>
                <a:cubicBezTo>
                  <a:pt x="40219" y="66620"/>
                  <a:pt x="40771" y="66833"/>
                  <a:pt x="41845" y="67510"/>
                </a:cubicBezTo>
                <a:cubicBezTo>
                  <a:pt x="42949" y="68187"/>
                  <a:pt x="44178" y="68923"/>
                  <a:pt x="44178" y="68923"/>
                </a:cubicBezTo>
                <a:lnTo>
                  <a:pt x="46172" y="71160"/>
                </a:lnTo>
                <a:cubicBezTo>
                  <a:pt x="46172" y="71160"/>
                  <a:pt x="48902" y="72079"/>
                  <a:pt x="49417" y="72263"/>
                </a:cubicBezTo>
                <a:cubicBezTo>
                  <a:pt x="49939" y="72477"/>
                  <a:pt x="50675" y="73124"/>
                  <a:pt x="50888" y="73492"/>
                </a:cubicBezTo>
                <a:cubicBezTo>
                  <a:pt x="50963" y="73601"/>
                  <a:pt x="51156" y="73640"/>
                  <a:pt x="51390" y="73640"/>
                </a:cubicBezTo>
                <a:cubicBezTo>
                  <a:pt x="51944" y="73640"/>
                  <a:pt x="52728" y="73426"/>
                  <a:pt x="52728" y="73426"/>
                </a:cubicBezTo>
                <a:lnTo>
                  <a:pt x="54236" y="73521"/>
                </a:lnTo>
                <a:lnTo>
                  <a:pt x="54604" y="73087"/>
                </a:lnTo>
                <a:lnTo>
                  <a:pt x="54663" y="76340"/>
                </a:lnTo>
                <a:lnTo>
                  <a:pt x="55244" y="79158"/>
                </a:lnTo>
                <a:lnTo>
                  <a:pt x="50005" y="79746"/>
                </a:lnTo>
                <a:lnTo>
                  <a:pt x="50153" y="85449"/>
                </a:lnTo>
                <a:lnTo>
                  <a:pt x="50704" y="97155"/>
                </a:lnTo>
                <a:lnTo>
                  <a:pt x="50005" y="101820"/>
                </a:lnTo>
                <a:lnTo>
                  <a:pt x="41051" y="115028"/>
                </a:lnTo>
                <a:lnTo>
                  <a:pt x="40528" y="117574"/>
                </a:lnTo>
                <a:lnTo>
                  <a:pt x="38233" y="119664"/>
                </a:lnTo>
                <a:lnTo>
                  <a:pt x="36665" y="123122"/>
                </a:lnTo>
                <a:lnTo>
                  <a:pt x="36327" y="128059"/>
                </a:lnTo>
                <a:lnTo>
                  <a:pt x="34031" y="131370"/>
                </a:lnTo>
                <a:cubicBezTo>
                  <a:pt x="34031" y="131370"/>
                  <a:pt x="31117" y="139008"/>
                  <a:pt x="28601" y="140847"/>
                </a:cubicBezTo>
                <a:cubicBezTo>
                  <a:pt x="26092" y="142657"/>
                  <a:pt x="23332" y="147286"/>
                  <a:pt x="22626" y="148941"/>
                </a:cubicBezTo>
                <a:cubicBezTo>
                  <a:pt x="22597" y="149000"/>
                  <a:pt x="22560" y="149059"/>
                  <a:pt x="22530" y="149155"/>
                </a:cubicBezTo>
                <a:cubicBezTo>
                  <a:pt x="22530" y="149155"/>
                  <a:pt x="22530" y="149184"/>
                  <a:pt x="22501" y="149213"/>
                </a:cubicBezTo>
                <a:cubicBezTo>
                  <a:pt x="22413" y="149427"/>
                  <a:pt x="22317" y="149677"/>
                  <a:pt x="22192" y="149920"/>
                </a:cubicBezTo>
                <a:cubicBezTo>
                  <a:pt x="21522" y="151546"/>
                  <a:pt x="20691" y="153444"/>
                  <a:pt x="20691" y="153444"/>
                </a:cubicBezTo>
                <a:lnTo>
                  <a:pt x="18057" y="158536"/>
                </a:lnTo>
                <a:lnTo>
                  <a:pt x="18057" y="161538"/>
                </a:lnTo>
                <a:lnTo>
                  <a:pt x="17902" y="165431"/>
                </a:lnTo>
                <a:lnTo>
                  <a:pt x="16306" y="166659"/>
                </a:lnTo>
                <a:cubicBezTo>
                  <a:pt x="16306" y="166659"/>
                  <a:pt x="12627" y="169205"/>
                  <a:pt x="12111" y="169632"/>
                </a:cubicBezTo>
                <a:cubicBezTo>
                  <a:pt x="11589" y="170096"/>
                  <a:pt x="9654" y="173988"/>
                  <a:pt x="9654" y="173988"/>
                </a:cubicBezTo>
                <a:lnTo>
                  <a:pt x="8248" y="177910"/>
                </a:lnTo>
                <a:lnTo>
                  <a:pt x="5791" y="184503"/>
                </a:lnTo>
                <a:lnTo>
                  <a:pt x="3863" y="190669"/>
                </a:lnTo>
                <a:lnTo>
                  <a:pt x="0" y="197350"/>
                </a:lnTo>
                <a:lnTo>
                  <a:pt x="3341" y="197350"/>
                </a:lnTo>
                <a:lnTo>
                  <a:pt x="3341" y="197291"/>
                </a:lnTo>
                <a:lnTo>
                  <a:pt x="3370" y="197291"/>
                </a:lnTo>
                <a:lnTo>
                  <a:pt x="5085" y="190669"/>
                </a:lnTo>
                <a:cubicBezTo>
                  <a:pt x="5085" y="190669"/>
                  <a:pt x="7020" y="185702"/>
                  <a:pt x="7388" y="184812"/>
                </a:cubicBezTo>
                <a:cubicBezTo>
                  <a:pt x="7476" y="184532"/>
                  <a:pt x="7660" y="183951"/>
                  <a:pt x="7881" y="183274"/>
                </a:cubicBezTo>
                <a:cubicBezTo>
                  <a:pt x="7910" y="183156"/>
                  <a:pt x="7939" y="183060"/>
                  <a:pt x="7998" y="182943"/>
                </a:cubicBezTo>
                <a:cubicBezTo>
                  <a:pt x="7998" y="182876"/>
                  <a:pt x="8028" y="182818"/>
                  <a:pt x="8028" y="182759"/>
                </a:cubicBezTo>
                <a:cubicBezTo>
                  <a:pt x="8094" y="182575"/>
                  <a:pt x="8182" y="182391"/>
                  <a:pt x="8248" y="182170"/>
                </a:cubicBezTo>
                <a:cubicBezTo>
                  <a:pt x="8307" y="181927"/>
                  <a:pt x="8396" y="181714"/>
                  <a:pt x="8462" y="181471"/>
                </a:cubicBezTo>
                <a:cubicBezTo>
                  <a:pt x="8580" y="181133"/>
                  <a:pt x="8705" y="180794"/>
                  <a:pt x="8830" y="180485"/>
                </a:cubicBezTo>
                <a:cubicBezTo>
                  <a:pt x="8889" y="180272"/>
                  <a:pt x="8984" y="180058"/>
                  <a:pt x="9043" y="179874"/>
                </a:cubicBezTo>
                <a:lnTo>
                  <a:pt x="9073" y="179845"/>
                </a:lnTo>
                <a:cubicBezTo>
                  <a:pt x="9102" y="179749"/>
                  <a:pt x="9131" y="179661"/>
                  <a:pt x="9168" y="179565"/>
                </a:cubicBezTo>
                <a:cubicBezTo>
                  <a:pt x="9315" y="179168"/>
                  <a:pt x="9499" y="178800"/>
                  <a:pt x="9654" y="178491"/>
                </a:cubicBezTo>
                <a:cubicBezTo>
                  <a:pt x="10544" y="176836"/>
                  <a:pt x="10544" y="175489"/>
                  <a:pt x="11589" y="172943"/>
                </a:cubicBezTo>
                <a:cubicBezTo>
                  <a:pt x="12627" y="170397"/>
                  <a:pt x="15974" y="168896"/>
                  <a:pt x="15974" y="168896"/>
                </a:cubicBezTo>
                <a:lnTo>
                  <a:pt x="18425" y="167086"/>
                </a:lnTo>
                <a:lnTo>
                  <a:pt x="19315" y="163039"/>
                </a:lnTo>
                <a:lnTo>
                  <a:pt x="19315" y="158845"/>
                </a:lnTo>
                <a:lnTo>
                  <a:pt x="21059" y="154644"/>
                </a:lnTo>
                <a:lnTo>
                  <a:pt x="32464" y="136918"/>
                </a:lnTo>
                <a:lnTo>
                  <a:pt x="36849" y="129715"/>
                </a:lnTo>
                <a:lnTo>
                  <a:pt x="38600" y="121466"/>
                </a:lnTo>
                <a:lnTo>
                  <a:pt x="43162" y="117728"/>
                </a:lnTo>
                <a:lnTo>
                  <a:pt x="43162" y="115028"/>
                </a:lnTo>
                <a:lnTo>
                  <a:pt x="50800" y="102402"/>
                </a:lnTo>
                <a:lnTo>
                  <a:pt x="52272" y="95809"/>
                </a:lnTo>
                <a:lnTo>
                  <a:pt x="50800" y="82013"/>
                </a:lnTo>
                <a:lnTo>
                  <a:pt x="56561" y="79893"/>
                </a:lnTo>
                <a:lnTo>
                  <a:pt x="61315" y="79312"/>
                </a:lnTo>
                <a:lnTo>
                  <a:pt x="65178" y="79312"/>
                </a:lnTo>
                <a:lnTo>
                  <a:pt x="70269" y="74132"/>
                </a:lnTo>
                <a:lnTo>
                  <a:pt x="74898" y="72477"/>
                </a:lnTo>
                <a:lnTo>
                  <a:pt x="77628" y="73367"/>
                </a:lnTo>
                <a:lnTo>
                  <a:pt x="80725" y="73058"/>
                </a:lnTo>
                <a:lnTo>
                  <a:pt x="84647" y="74559"/>
                </a:lnTo>
                <a:cubicBezTo>
                  <a:pt x="84647" y="74559"/>
                  <a:pt x="90688" y="78547"/>
                  <a:pt x="91115" y="78701"/>
                </a:cubicBezTo>
                <a:cubicBezTo>
                  <a:pt x="91578" y="78856"/>
                  <a:pt x="94029" y="79312"/>
                  <a:pt x="94029" y="79312"/>
                </a:cubicBezTo>
                <a:cubicBezTo>
                  <a:pt x="94029" y="79312"/>
                  <a:pt x="96391" y="78643"/>
                  <a:pt x="96817" y="78392"/>
                </a:cubicBezTo>
                <a:cubicBezTo>
                  <a:pt x="97281" y="78179"/>
                  <a:pt x="103837" y="75729"/>
                  <a:pt x="103837" y="75729"/>
                </a:cubicBezTo>
                <a:lnTo>
                  <a:pt x="108649" y="72999"/>
                </a:lnTo>
                <a:lnTo>
                  <a:pt x="113218" y="68430"/>
                </a:lnTo>
                <a:lnTo>
                  <a:pt x="116743" y="63706"/>
                </a:lnTo>
                <a:cubicBezTo>
                  <a:pt x="116743" y="63706"/>
                  <a:pt x="117177" y="57304"/>
                  <a:pt x="117265" y="57084"/>
                </a:cubicBezTo>
                <a:cubicBezTo>
                  <a:pt x="117361" y="56870"/>
                  <a:pt x="118215" y="55892"/>
                  <a:pt x="118678" y="55369"/>
                </a:cubicBezTo>
                <a:cubicBezTo>
                  <a:pt x="119105" y="54847"/>
                  <a:pt x="119811" y="54177"/>
                  <a:pt x="119811" y="54177"/>
                </a:cubicBezTo>
                <a:lnTo>
                  <a:pt x="123064" y="53346"/>
                </a:lnTo>
                <a:cubicBezTo>
                  <a:pt x="123064" y="53346"/>
                  <a:pt x="123829" y="50498"/>
                  <a:pt x="124285" y="49211"/>
                </a:cubicBezTo>
                <a:cubicBezTo>
                  <a:pt x="124719" y="47952"/>
                  <a:pt x="124719" y="47857"/>
                  <a:pt x="124719" y="47857"/>
                </a:cubicBezTo>
                <a:lnTo>
                  <a:pt x="125941" y="44391"/>
                </a:lnTo>
                <a:lnTo>
                  <a:pt x="129715" y="39674"/>
                </a:lnTo>
                <a:cubicBezTo>
                  <a:pt x="129715" y="39674"/>
                  <a:pt x="133210" y="32618"/>
                  <a:pt x="133210" y="32191"/>
                </a:cubicBezTo>
                <a:cubicBezTo>
                  <a:pt x="133210" y="31735"/>
                  <a:pt x="134711" y="30749"/>
                  <a:pt x="134711" y="30749"/>
                </a:cubicBezTo>
                <a:cubicBezTo>
                  <a:pt x="134711" y="30749"/>
                  <a:pt x="135535" y="30659"/>
                  <a:pt x="136115" y="30659"/>
                </a:cubicBezTo>
                <a:cubicBezTo>
                  <a:pt x="136294" y="30659"/>
                  <a:pt x="136450" y="30668"/>
                  <a:pt x="136551" y="30690"/>
                </a:cubicBezTo>
                <a:cubicBezTo>
                  <a:pt x="136978" y="30749"/>
                  <a:pt x="139987" y="31213"/>
                  <a:pt x="139987" y="31213"/>
                </a:cubicBezTo>
                <a:lnTo>
                  <a:pt x="144093" y="31213"/>
                </a:lnTo>
                <a:cubicBezTo>
                  <a:pt x="145748" y="31213"/>
                  <a:pt x="145506" y="29712"/>
                  <a:pt x="145844" y="29403"/>
                </a:cubicBezTo>
                <a:cubicBezTo>
                  <a:pt x="146212" y="29094"/>
                  <a:pt x="147161" y="27438"/>
                  <a:pt x="147433" y="27225"/>
                </a:cubicBezTo>
                <a:cubicBezTo>
                  <a:pt x="147684" y="27011"/>
                  <a:pt x="149369" y="25113"/>
                  <a:pt x="149369" y="25113"/>
                </a:cubicBezTo>
                <a:cubicBezTo>
                  <a:pt x="149369" y="25113"/>
                  <a:pt x="150928" y="24833"/>
                  <a:pt x="151731" y="24679"/>
                </a:cubicBezTo>
                <a:cubicBezTo>
                  <a:pt x="151848" y="24649"/>
                  <a:pt x="151944" y="24591"/>
                  <a:pt x="152062" y="24495"/>
                </a:cubicBezTo>
                <a:cubicBezTo>
                  <a:pt x="152709" y="24009"/>
                  <a:pt x="153232" y="22567"/>
                  <a:pt x="153232" y="22567"/>
                </a:cubicBezTo>
                <a:lnTo>
                  <a:pt x="157617" y="18608"/>
                </a:lnTo>
                <a:lnTo>
                  <a:pt x="163319" y="18608"/>
                </a:lnTo>
                <a:lnTo>
                  <a:pt x="165490" y="17689"/>
                </a:lnTo>
                <a:lnTo>
                  <a:pt x="170641" y="16681"/>
                </a:lnTo>
                <a:lnTo>
                  <a:pt x="170861" y="16651"/>
                </a:lnTo>
                <a:lnTo>
                  <a:pt x="171531" y="16681"/>
                </a:lnTo>
                <a:lnTo>
                  <a:pt x="180515" y="16953"/>
                </a:lnTo>
                <a:lnTo>
                  <a:pt x="180758" y="16033"/>
                </a:lnTo>
                <a:lnTo>
                  <a:pt x="180758" y="16033"/>
                </a:lnTo>
                <a:cubicBezTo>
                  <a:pt x="180758" y="16033"/>
                  <a:pt x="180611" y="16099"/>
                  <a:pt x="180177" y="16099"/>
                </a:cubicBezTo>
                <a:cubicBezTo>
                  <a:pt x="177881" y="16099"/>
                  <a:pt x="170795" y="16129"/>
                  <a:pt x="170582" y="16129"/>
                </a:cubicBezTo>
                <a:lnTo>
                  <a:pt x="168161" y="16129"/>
                </a:lnTo>
                <a:lnTo>
                  <a:pt x="165527" y="17321"/>
                </a:lnTo>
                <a:lnTo>
                  <a:pt x="163467" y="18152"/>
                </a:lnTo>
                <a:lnTo>
                  <a:pt x="159670" y="17939"/>
                </a:lnTo>
                <a:lnTo>
                  <a:pt x="155925" y="18888"/>
                </a:lnTo>
                <a:lnTo>
                  <a:pt x="152613" y="21831"/>
                </a:lnTo>
                <a:lnTo>
                  <a:pt x="150656" y="24252"/>
                </a:lnTo>
                <a:cubicBezTo>
                  <a:pt x="150656" y="24252"/>
                  <a:pt x="148478" y="24649"/>
                  <a:pt x="148235" y="24804"/>
                </a:cubicBezTo>
                <a:cubicBezTo>
                  <a:pt x="147956" y="24988"/>
                  <a:pt x="145778" y="27070"/>
                  <a:pt x="145138" y="27961"/>
                </a:cubicBezTo>
                <a:cubicBezTo>
                  <a:pt x="144461" y="28851"/>
                  <a:pt x="144005" y="29307"/>
                  <a:pt x="143541" y="29771"/>
                </a:cubicBezTo>
                <a:cubicBezTo>
                  <a:pt x="143124" y="30161"/>
                  <a:pt x="143267" y="30607"/>
                  <a:pt x="142331" y="30607"/>
                </a:cubicBezTo>
                <a:cubicBezTo>
                  <a:pt x="142244" y="30607"/>
                  <a:pt x="142147" y="30603"/>
                  <a:pt x="142040" y="30595"/>
                </a:cubicBezTo>
                <a:cubicBezTo>
                  <a:pt x="141682" y="30575"/>
                  <a:pt x="141481" y="30569"/>
                  <a:pt x="141363" y="30569"/>
                </a:cubicBezTo>
                <a:cubicBezTo>
                  <a:pt x="141127" y="30569"/>
                  <a:pt x="141223" y="30595"/>
                  <a:pt x="141061" y="30595"/>
                </a:cubicBezTo>
                <a:cubicBezTo>
                  <a:pt x="140782" y="30595"/>
                  <a:pt x="139987" y="30448"/>
                  <a:pt x="137500" y="29925"/>
                </a:cubicBezTo>
                <a:cubicBezTo>
                  <a:pt x="136493" y="29727"/>
                  <a:pt x="135979" y="29668"/>
                  <a:pt x="135693" y="29668"/>
                </a:cubicBezTo>
                <a:cubicBezTo>
                  <a:pt x="135266" y="29668"/>
                  <a:pt x="135345" y="29800"/>
                  <a:pt x="135050" y="29800"/>
                </a:cubicBezTo>
                <a:cubicBezTo>
                  <a:pt x="134586" y="29800"/>
                  <a:pt x="133299" y="30322"/>
                  <a:pt x="132901" y="30477"/>
                </a:cubicBezTo>
                <a:cubicBezTo>
                  <a:pt x="132504" y="30661"/>
                  <a:pt x="131981" y="32530"/>
                  <a:pt x="131981" y="32530"/>
                </a:cubicBezTo>
                <a:lnTo>
                  <a:pt x="130451" y="36393"/>
                </a:lnTo>
                <a:lnTo>
                  <a:pt x="127905" y="39152"/>
                </a:lnTo>
                <a:cubicBezTo>
                  <a:pt x="127905" y="39152"/>
                  <a:pt x="126985" y="41080"/>
                  <a:pt x="126434" y="41852"/>
                </a:cubicBezTo>
                <a:cubicBezTo>
                  <a:pt x="125911" y="42647"/>
                  <a:pt x="125977" y="42706"/>
                  <a:pt x="125977" y="42919"/>
                </a:cubicBezTo>
                <a:cubicBezTo>
                  <a:pt x="125977" y="43140"/>
                  <a:pt x="124749" y="44943"/>
                  <a:pt x="124469" y="45281"/>
                </a:cubicBezTo>
                <a:cubicBezTo>
                  <a:pt x="124197" y="45620"/>
                  <a:pt x="123733" y="47305"/>
                  <a:pt x="123093" y="48843"/>
                </a:cubicBezTo>
                <a:cubicBezTo>
                  <a:pt x="122749" y="49650"/>
                  <a:pt x="122695" y="49840"/>
                  <a:pt x="122718" y="49840"/>
                </a:cubicBezTo>
                <a:cubicBezTo>
                  <a:pt x="122736" y="49840"/>
                  <a:pt x="122800" y="49725"/>
                  <a:pt x="122813" y="49696"/>
                </a:cubicBezTo>
                <a:lnTo>
                  <a:pt x="122813" y="49696"/>
                </a:lnTo>
                <a:cubicBezTo>
                  <a:pt x="122784" y="49792"/>
                  <a:pt x="122232" y="51565"/>
                  <a:pt x="121710" y="52213"/>
                </a:cubicBezTo>
                <a:cubicBezTo>
                  <a:pt x="121482" y="52512"/>
                  <a:pt x="121378" y="52577"/>
                  <a:pt x="121269" y="52577"/>
                </a:cubicBezTo>
                <a:cubicBezTo>
                  <a:pt x="121186" y="52577"/>
                  <a:pt x="121101" y="52540"/>
                  <a:pt x="120956" y="52540"/>
                </a:cubicBezTo>
                <a:cubicBezTo>
                  <a:pt x="120861" y="52540"/>
                  <a:pt x="120740" y="52556"/>
                  <a:pt x="120577" y="52610"/>
                </a:cubicBezTo>
                <a:cubicBezTo>
                  <a:pt x="119870" y="52823"/>
                  <a:pt x="119201" y="52948"/>
                  <a:pt x="118950" y="53073"/>
                </a:cubicBezTo>
                <a:cubicBezTo>
                  <a:pt x="118678" y="53162"/>
                  <a:pt x="117883" y="53743"/>
                  <a:pt x="117883" y="53743"/>
                </a:cubicBezTo>
                <a:cubicBezTo>
                  <a:pt x="117883" y="53743"/>
                  <a:pt x="117052" y="55767"/>
                  <a:pt x="116897" y="56046"/>
                </a:cubicBezTo>
                <a:cubicBezTo>
                  <a:pt x="116780" y="56318"/>
                  <a:pt x="115860" y="58128"/>
                  <a:pt x="115860" y="58128"/>
                </a:cubicBezTo>
                <a:cubicBezTo>
                  <a:pt x="115860" y="58128"/>
                  <a:pt x="116044" y="61440"/>
                  <a:pt x="116044" y="62786"/>
                </a:cubicBezTo>
                <a:cubicBezTo>
                  <a:pt x="116044" y="64140"/>
                  <a:pt x="114536" y="64935"/>
                  <a:pt x="114536" y="64935"/>
                </a:cubicBezTo>
                <a:lnTo>
                  <a:pt x="111717" y="68672"/>
                </a:lnTo>
                <a:lnTo>
                  <a:pt x="108436" y="72204"/>
                </a:lnTo>
                <a:lnTo>
                  <a:pt x="105338" y="74103"/>
                </a:lnTo>
                <a:cubicBezTo>
                  <a:pt x="105338" y="74103"/>
                  <a:pt x="103351" y="74993"/>
                  <a:pt x="103101" y="75111"/>
                </a:cubicBezTo>
                <a:cubicBezTo>
                  <a:pt x="102829" y="75236"/>
                  <a:pt x="97833" y="76987"/>
                  <a:pt x="97833" y="76987"/>
                </a:cubicBezTo>
                <a:lnTo>
                  <a:pt x="93970" y="77752"/>
                </a:lnTo>
                <a:lnTo>
                  <a:pt x="92645" y="77598"/>
                </a:lnTo>
                <a:lnTo>
                  <a:pt x="91667" y="77259"/>
                </a:lnTo>
                <a:cubicBezTo>
                  <a:pt x="91667" y="77259"/>
                  <a:pt x="90070" y="76678"/>
                  <a:pt x="89673" y="76582"/>
                </a:cubicBezTo>
                <a:cubicBezTo>
                  <a:pt x="89275" y="76465"/>
                  <a:pt x="87649" y="75236"/>
                  <a:pt x="87649" y="75236"/>
                </a:cubicBezTo>
                <a:cubicBezTo>
                  <a:pt x="87649" y="75236"/>
                  <a:pt x="86273" y="74441"/>
                  <a:pt x="85471" y="74044"/>
                </a:cubicBezTo>
                <a:cubicBezTo>
                  <a:pt x="84677" y="73639"/>
                  <a:pt x="83941" y="73087"/>
                  <a:pt x="83757" y="73028"/>
                </a:cubicBezTo>
                <a:cubicBezTo>
                  <a:pt x="83573" y="72970"/>
                  <a:pt x="81336" y="72690"/>
                  <a:pt x="81336" y="72690"/>
                </a:cubicBezTo>
                <a:lnTo>
                  <a:pt x="78025" y="72756"/>
                </a:lnTo>
                <a:lnTo>
                  <a:pt x="75420" y="71800"/>
                </a:lnTo>
                <a:lnTo>
                  <a:pt x="71645" y="72079"/>
                </a:lnTo>
                <a:cubicBezTo>
                  <a:pt x="71645" y="72079"/>
                  <a:pt x="67782" y="75177"/>
                  <a:pt x="67628" y="75332"/>
                </a:cubicBezTo>
                <a:cubicBezTo>
                  <a:pt x="67510" y="75515"/>
                  <a:pt x="65089" y="78392"/>
                  <a:pt x="65089" y="78392"/>
                </a:cubicBezTo>
                <a:lnTo>
                  <a:pt x="63250" y="78643"/>
                </a:lnTo>
                <a:cubicBezTo>
                  <a:pt x="63250" y="78643"/>
                  <a:pt x="56591" y="78422"/>
                  <a:pt x="56319" y="78208"/>
                </a:cubicBezTo>
                <a:cubicBezTo>
                  <a:pt x="56076" y="77995"/>
                  <a:pt x="56135" y="77046"/>
                  <a:pt x="56135" y="77046"/>
                </a:cubicBezTo>
                <a:cubicBezTo>
                  <a:pt x="56135" y="77046"/>
                  <a:pt x="55737" y="72874"/>
                  <a:pt x="55553" y="71616"/>
                </a:cubicBezTo>
                <a:cubicBezTo>
                  <a:pt x="55340" y="70394"/>
                  <a:pt x="55274" y="67422"/>
                  <a:pt x="55274" y="67422"/>
                </a:cubicBezTo>
                <a:lnTo>
                  <a:pt x="55399" y="64074"/>
                </a:lnTo>
                <a:lnTo>
                  <a:pt x="55487" y="62514"/>
                </a:lnTo>
                <a:lnTo>
                  <a:pt x="56260" y="60277"/>
                </a:lnTo>
                <a:lnTo>
                  <a:pt x="57849" y="57886"/>
                </a:lnTo>
                <a:lnTo>
                  <a:pt x="58246" y="56259"/>
                </a:lnTo>
                <a:cubicBezTo>
                  <a:pt x="58246" y="56259"/>
                  <a:pt x="58953" y="54758"/>
                  <a:pt x="59166" y="54575"/>
                </a:cubicBezTo>
                <a:cubicBezTo>
                  <a:pt x="59350" y="54420"/>
                  <a:pt x="60859" y="53743"/>
                  <a:pt x="60859" y="53743"/>
                </a:cubicBezTo>
                <a:lnTo>
                  <a:pt x="58710" y="49637"/>
                </a:lnTo>
                <a:cubicBezTo>
                  <a:pt x="58710" y="49637"/>
                  <a:pt x="58033" y="48843"/>
                  <a:pt x="57636" y="46753"/>
                </a:cubicBezTo>
                <a:cubicBezTo>
                  <a:pt x="57238" y="44671"/>
                  <a:pt x="57054" y="44391"/>
                  <a:pt x="57054" y="44391"/>
                </a:cubicBezTo>
                <a:cubicBezTo>
                  <a:pt x="57054" y="44391"/>
                  <a:pt x="55340" y="42588"/>
                  <a:pt x="54935" y="42184"/>
                </a:cubicBezTo>
                <a:cubicBezTo>
                  <a:pt x="54538" y="41786"/>
                  <a:pt x="54170" y="41359"/>
                  <a:pt x="53773" y="41021"/>
                </a:cubicBezTo>
                <a:cubicBezTo>
                  <a:pt x="53375" y="40683"/>
                  <a:pt x="52242" y="39674"/>
                  <a:pt x="52242" y="39674"/>
                </a:cubicBezTo>
                <a:cubicBezTo>
                  <a:pt x="52242" y="39674"/>
                  <a:pt x="49233" y="36179"/>
                  <a:pt x="48961" y="35966"/>
                </a:cubicBezTo>
                <a:cubicBezTo>
                  <a:pt x="48718" y="35716"/>
                  <a:pt x="47518" y="34310"/>
                  <a:pt x="47460" y="34156"/>
                </a:cubicBezTo>
                <a:cubicBezTo>
                  <a:pt x="47393" y="33972"/>
                  <a:pt x="47246" y="31610"/>
                  <a:pt x="47246" y="31456"/>
                </a:cubicBezTo>
                <a:cubicBezTo>
                  <a:pt x="47246" y="31272"/>
                  <a:pt x="48254" y="29432"/>
                  <a:pt x="48622" y="28792"/>
                </a:cubicBezTo>
                <a:cubicBezTo>
                  <a:pt x="49019" y="28174"/>
                  <a:pt x="49174" y="26702"/>
                  <a:pt x="49417" y="25812"/>
                </a:cubicBezTo>
                <a:cubicBezTo>
                  <a:pt x="49696" y="24929"/>
                  <a:pt x="49542" y="23855"/>
                  <a:pt x="49542" y="23855"/>
                </a:cubicBezTo>
                <a:lnTo>
                  <a:pt x="49542" y="22935"/>
                </a:lnTo>
                <a:cubicBezTo>
                  <a:pt x="49542" y="22935"/>
                  <a:pt x="49542" y="21831"/>
                  <a:pt x="49483" y="20912"/>
                </a:cubicBezTo>
                <a:cubicBezTo>
                  <a:pt x="49417" y="20021"/>
                  <a:pt x="49483" y="19285"/>
                  <a:pt x="49483" y="18947"/>
                </a:cubicBezTo>
                <a:cubicBezTo>
                  <a:pt x="49483" y="18608"/>
                  <a:pt x="49483" y="18123"/>
                  <a:pt x="49233" y="16865"/>
                </a:cubicBezTo>
                <a:cubicBezTo>
                  <a:pt x="48997" y="15801"/>
                  <a:pt x="49125" y="15730"/>
                  <a:pt x="49164" y="15730"/>
                </a:cubicBezTo>
                <a:cubicBezTo>
                  <a:pt x="49170" y="15730"/>
                  <a:pt x="49174" y="15731"/>
                  <a:pt x="49174" y="15731"/>
                </a:cubicBezTo>
                <a:cubicBezTo>
                  <a:pt x="49174" y="15731"/>
                  <a:pt x="48835" y="15180"/>
                  <a:pt x="48379" y="14562"/>
                </a:cubicBezTo>
                <a:cubicBezTo>
                  <a:pt x="47916" y="13951"/>
                  <a:pt x="47577" y="13951"/>
                  <a:pt x="47577" y="13951"/>
                </a:cubicBezTo>
                <a:lnTo>
                  <a:pt x="45620" y="11280"/>
                </a:lnTo>
                <a:cubicBezTo>
                  <a:pt x="45620" y="11280"/>
                  <a:pt x="45156" y="10331"/>
                  <a:pt x="44700" y="9904"/>
                </a:cubicBezTo>
                <a:cubicBezTo>
                  <a:pt x="44512" y="9715"/>
                  <a:pt x="44421" y="9660"/>
                  <a:pt x="44348" y="9660"/>
                </a:cubicBezTo>
                <a:cubicBezTo>
                  <a:pt x="44241" y="9660"/>
                  <a:pt x="44173" y="9779"/>
                  <a:pt x="43898" y="9779"/>
                </a:cubicBezTo>
                <a:lnTo>
                  <a:pt x="42581" y="9779"/>
                </a:lnTo>
                <a:cubicBezTo>
                  <a:pt x="42397" y="9779"/>
                  <a:pt x="41021" y="10272"/>
                  <a:pt x="40403" y="10456"/>
                </a:cubicBezTo>
                <a:cubicBezTo>
                  <a:pt x="40265" y="10492"/>
                  <a:pt x="40167" y="10508"/>
                  <a:pt x="40091" y="10508"/>
                </a:cubicBezTo>
                <a:cubicBezTo>
                  <a:pt x="39848" y="10508"/>
                  <a:pt x="39837" y="10344"/>
                  <a:pt x="39483" y="10176"/>
                </a:cubicBezTo>
                <a:cubicBezTo>
                  <a:pt x="39027" y="9933"/>
                  <a:pt x="39152" y="9933"/>
                  <a:pt x="38446" y="9440"/>
                </a:cubicBezTo>
                <a:cubicBezTo>
                  <a:pt x="37710" y="8925"/>
                  <a:pt x="36849" y="8307"/>
                  <a:pt x="36849" y="8307"/>
                </a:cubicBezTo>
                <a:lnTo>
                  <a:pt x="35804" y="7910"/>
                </a:lnTo>
                <a:lnTo>
                  <a:pt x="33229" y="6129"/>
                </a:lnTo>
                <a:lnTo>
                  <a:pt x="2559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4" name="Google Shape;1184;p26"/>
          <p:cNvSpPr/>
          <p:nvPr/>
        </p:nvSpPr>
        <p:spPr>
          <a:xfrm rot="10800000">
            <a:off x="6075200" y="502800"/>
            <a:ext cx="46000" cy="725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85" name="Google Shape;1185;p26"/>
          <p:cNvGrpSpPr/>
          <p:nvPr/>
        </p:nvGrpSpPr>
        <p:grpSpPr>
          <a:xfrm>
            <a:off x="5957447" y="1122820"/>
            <a:ext cx="277061" cy="545689"/>
            <a:chOff x="2727150" y="1535375"/>
            <a:chExt cx="660300" cy="1300500"/>
          </a:xfrm>
        </p:grpSpPr>
        <p:sp>
          <p:nvSpPr>
            <p:cNvPr id="1186" name="Google Shape;1186;p26"/>
            <p:cNvSpPr/>
            <p:nvPr/>
          </p:nvSpPr>
          <p:spPr>
            <a:xfrm>
              <a:off x="2936800" y="1535375"/>
              <a:ext cx="240900" cy="322200"/>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dist="19050" dir="14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26"/>
            <p:cNvSpPr/>
            <p:nvPr/>
          </p:nvSpPr>
          <p:spPr>
            <a:xfrm>
              <a:off x="2727150" y="1810300"/>
              <a:ext cx="660300" cy="955800"/>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dist="190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26"/>
            <p:cNvSpPr/>
            <p:nvPr/>
          </p:nvSpPr>
          <p:spPr>
            <a:xfrm>
              <a:off x="2730900" y="2696075"/>
              <a:ext cx="652800" cy="139800"/>
            </a:xfrm>
            <a:prstGeom prst="ellipse">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22315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9">
  <p:cSld name="Background 9">
    <p:spTree>
      <p:nvGrpSpPr>
        <p:cNvPr id="1" name="Shape 927"/>
        <p:cNvGrpSpPr/>
        <p:nvPr/>
      </p:nvGrpSpPr>
      <p:grpSpPr>
        <a:xfrm>
          <a:off x="0" y="0"/>
          <a:ext cx="0" cy="0"/>
          <a:chOff x="0" y="0"/>
          <a:chExt cx="0" cy="0"/>
        </a:xfrm>
      </p:grpSpPr>
      <p:pic>
        <p:nvPicPr>
          <p:cNvPr id="928" name="Google Shape;928;p24"/>
          <p:cNvPicPr preferRelativeResize="0"/>
          <p:nvPr/>
        </p:nvPicPr>
        <p:blipFill rotWithShape="1">
          <a:blip r:embed="rId2">
            <a:alphaModFix/>
          </a:blip>
          <a:srcRect t="39" b="49"/>
          <a:stretch/>
        </p:blipFill>
        <p:spPr>
          <a:xfrm>
            <a:off x="-48466" y="-21267"/>
            <a:ext cx="12288935" cy="6900533"/>
          </a:xfrm>
          <a:prstGeom prst="rect">
            <a:avLst/>
          </a:prstGeom>
          <a:noFill/>
          <a:ln>
            <a:noFill/>
          </a:ln>
        </p:spPr>
      </p:pic>
      <p:sp>
        <p:nvSpPr>
          <p:cNvPr id="929" name="Google Shape;929;p24"/>
          <p:cNvSpPr/>
          <p:nvPr/>
        </p:nvSpPr>
        <p:spPr>
          <a:xfrm rot="10800000">
            <a:off x="-101604" y="-85001"/>
            <a:ext cx="6097315" cy="7028065"/>
          </a:xfrm>
          <a:custGeom>
            <a:avLst/>
            <a:gdLst/>
            <a:ahLst/>
            <a:cxnLst/>
            <a:rect l="l" t="t" r="r" b="b"/>
            <a:pathLst>
              <a:path w="79468" h="85199" extrusionOk="0">
                <a:moveTo>
                  <a:pt x="45745" y="0"/>
                </a:moveTo>
                <a:lnTo>
                  <a:pt x="49270" y="3252"/>
                </a:lnTo>
                <a:lnTo>
                  <a:pt x="51176" y="6379"/>
                </a:lnTo>
                <a:cubicBezTo>
                  <a:pt x="51176" y="6379"/>
                  <a:pt x="52059" y="8344"/>
                  <a:pt x="52184" y="8616"/>
                </a:cubicBezTo>
                <a:cubicBezTo>
                  <a:pt x="52309" y="8896"/>
                  <a:pt x="54053" y="13892"/>
                  <a:pt x="54053" y="13892"/>
                </a:cubicBezTo>
                <a:lnTo>
                  <a:pt x="54818" y="17755"/>
                </a:lnTo>
                <a:lnTo>
                  <a:pt x="54671" y="19072"/>
                </a:lnTo>
                <a:lnTo>
                  <a:pt x="54332" y="20051"/>
                </a:lnTo>
                <a:cubicBezTo>
                  <a:pt x="54332" y="20051"/>
                  <a:pt x="53751" y="21647"/>
                  <a:pt x="53655" y="22045"/>
                </a:cubicBezTo>
                <a:cubicBezTo>
                  <a:pt x="53530" y="22442"/>
                  <a:pt x="52309" y="24068"/>
                  <a:pt x="52309" y="24068"/>
                </a:cubicBezTo>
                <a:cubicBezTo>
                  <a:pt x="52309" y="24068"/>
                  <a:pt x="51507" y="25451"/>
                  <a:pt x="51109" y="26246"/>
                </a:cubicBezTo>
                <a:cubicBezTo>
                  <a:pt x="50712" y="27041"/>
                  <a:pt x="50160" y="27747"/>
                  <a:pt x="50101" y="27961"/>
                </a:cubicBezTo>
                <a:cubicBezTo>
                  <a:pt x="50035" y="28145"/>
                  <a:pt x="49763" y="30381"/>
                  <a:pt x="49763" y="30381"/>
                </a:cubicBezTo>
                <a:lnTo>
                  <a:pt x="49822" y="33663"/>
                </a:lnTo>
                <a:lnTo>
                  <a:pt x="48873" y="36305"/>
                </a:lnTo>
                <a:lnTo>
                  <a:pt x="49152" y="40072"/>
                </a:lnTo>
                <a:cubicBezTo>
                  <a:pt x="49152" y="40072"/>
                  <a:pt x="52243" y="43935"/>
                  <a:pt x="52397" y="44060"/>
                </a:cubicBezTo>
                <a:cubicBezTo>
                  <a:pt x="52581" y="44214"/>
                  <a:pt x="55465" y="46635"/>
                  <a:pt x="55465" y="46635"/>
                </a:cubicBezTo>
                <a:lnTo>
                  <a:pt x="55708" y="48475"/>
                </a:lnTo>
                <a:cubicBezTo>
                  <a:pt x="55708" y="48475"/>
                  <a:pt x="55495" y="55126"/>
                  <a:pt x="55281" y="55369"/>
                </a:cubicBezTo>
                <a:cubicBezTo>
                  <a:pt x="55137" y="55559"/>
                  <a:pt x="54636" y="55589"/>
                  <a:pt x="54329" y="55589"/>
                </a:cubicBezTo>
                <a:cubicBezTo>
                  <a:pt x="54184" y="55589"/>
                  <a:pt x="54082" y="55583"/>
                  <a:pt x="54082" y="55583"/>
                </a:cubicBezTo>
                <a:cubicBezTo>
                  <a:pt x="54082" y="55583"/>
                  <a:pt x="49947" y="55987"/>
                  <a:pt x="48689" y="56171"/>
                </a:cubicBezTo>
                <a:cubicBezTo>
                  <a:pt x="47460" y="56385"/>
                  <a:pt x="44487" y="56444"/>
                  <a:pt x="44487" y="56444"/>
                </a:cubicBezTo>
                <a:lnTo>
                  <a:pt x="41147" y="56289"/>
                </a:lnTo>
                <a:lnTo>
                  <a:pt x="39587" y="56230"/>
                </a:lnTo>
                <a:lnTo>
                  <a:pt x="37313" y="55465"/>
                </a:lnTo>
                <a:lnTo>
                  <a:pt x="34951" y="53868"/>
                </a:lnTo>
                <a:lnTo>
                  <a:pt x="33332" y="53471"/>
                </a:lnTo>
                <a:cubicBezTo>
                  <a:pt x="33332" y="53471"/>
                  <a:pt x="31824" y="52764"/>
                  <a:pt x="31640" y="52551"/>
                </a:cubicBezTo>
                <a:cubicBezTo>
                  <a:pt x="31493" y="52367"/>
                  <a:pt x="30786" y="50837"/>
                  <a:pt x="30786" y="50837"/>
                </a:cubicBezTo>
                <a:lnTo>
                  <a:pt x="26710" y="53007"/>
                </a:lnTo>
                <a:cubicBezTo>
                  <a:pt x="26710" y="53007"/>
                  <a:pt x="25908" y="53684"/>
                  <a:pt x="23826" y="54052"/>
                </a:cubicBezTo>
                <a:cubicBezTo>
                  <a:pt x="21743" y="54449"/>
                  <a:pt x="21464" y="54663"/>
                  <a:pt x="21464" y="54663"/>
                </a:cubicBezTo>
                <a:cubicBezTo>
                  <a:pt x="21464" y="54663"/>
                  <a:pt x="19654" y="56385"/>
                  <a:pt x="19256" y="56753"/>
                </a:cubicBezTo>
                <a:cubicBezTo>
                  <a:pt x="18859" y="57150"/>
                  <a:pt x="18432" y="57547"/>
                  <a:pt x="18094" y="57945"/>
                </a:cubicBezTo>
                <a:cubicBezTo>
                  <a:pt x="17755" y="58342"/>
                  <a:pt x="16740" y="59446"/>
                  <a:pt x="16740" y="59446"/>
                </a:cubicBezTo>
                <a:cubicBezTo>
                  <a:pt x="16740" y="59446"/>
                  <a:pt x="13245" y="62484"/>
                  <a:pt x="13002" y="62757"/>
                </a:cubicBezTo>
                <a:cubicBezTo>
                  <a:pt x="12789" y="63007"/>
                  <a:pt x="11376" y="64199"/>
                  <a:pt x="11221" y="64265"/>
                </a:cubicBezTo>
                <a:cubicBezTo>
                  <a:pt x="11037" y="64324"/>
                  <a:pt x="8683" y="64478"/>
                  <a:pt x="8528" y="64478"/>
                </a:cubicBezTo>
                <a:cubicBezTo>
                  <a:pt x="8344" y="64478"/>
                  <a:pt x="6475" y="63463"/>
                  <a:pt x="5857" y="63066"/>
                </a:cubicBezTo>
                <a:cubicBezTo>
                  <a:pt x="5247" y="62698"/>
                  <a:pt x="3775" y="62543"/>
                  <a:pt x="2885" y="62300"/>
                </a:cubicBezTo>
                <a:cubicBezTo>
                  <a:pt x="2415" y="62153"/>
                  <a:pt x="1894" y="62118"/>
                  <a:pt x="1506" y="62118"/>
                </a:cubicBezTo>
                <a:cubicBezTo>
                  <a:pt x="1160" y="62118"/>
                  <a:pt x="920" y="62146"/>
                  <a:pt x="920" y="62146"/>
                </a:cubicBezTo>
                <a:lnTo>
                  <a:pt x="0" y="62146"/>
                </a:lnTo>
                <a:lnTo>
                  <a:pt x="677" y="63007"/>
                </a:lnTo>
                <a:lnTo>
                  <a:pt x="4665" y="63860"/>
                </a:lnTo>
                <a:lnTo>
                  <a:pt x="9139" y="65148"/>
                </a:lnTo>
                <a:lnTo>
                  <a:pt x="11898" y="65244"/>
                </a:lnTo>
                <a:lnTo>
                  <a:pt x="13061" y="64324"/>
                </a:lnTo>
                <a:cubicBezTo>
                  <a:pt x="13061" y="64324"/>
                  <a:pt x="14385" y="62941"/>
                  <a:pt x="15151" y="61962"/>
                </a:cubicBezTo>
                <a:cubicBezTo>
                  <a:pt x="15916" y="60983"/>
                  <a:pt x="17726" y="59416"/>
                  <a:pt x="17726" y="59416"/>
                </a:cubicBezTo>
                <a:lnTo>
                  <a:pt x="19198" y="57672"/>
                </a:lnTo>
                <a:cubicBezTo>
                  <a:pt x="19198" y="57672"/>
                  <a:pt x="22229" y="55862"/>
                  <a:pt x="22663" y="55619"/>
                </a:cubicBezTo>
                <a:cubicBezTo>
                  <a:pt x="23119" y="55340"/>
                  <a:pt x="27505" y="54391"/>
                  <a:pt x="27659" y="54332"/>
                </a:cubicBezTo>
                <a:cubicBezTo>
                  <a:pt x="27669" y="54326"/>
                  <a:pt x="27696" y="54324"/>
                  <a:pt x="27737" y="54324"/>
                </a:cubicBezTo>
                <a:cubicBezTo>
                  <a:pt x="28198" y="54324"/>
                  <a:pt x="30480" y="54633"/>
                  <a:pt x="31493" y="54633"/>
                </a:cubicBezTo>
                <a:cubicBezTo>
                  <a:pt x="32626" y="54633"/>
                  <a:pt x="34098" y="54759"/>
                  <a:pt x="34098" y="54759"/>
                </a:cubicBezTo>
                <a:cubicBezTo>
                  <a:pt x="34098" y="54759"/>
                  <a:pt x="35724" y="55435"/>
                  <a:pt x="35996" y="55619"/>
                </a:cubicBezTo>
                <a:cubicBezTo>
                  <a:pt x="36305" y="55803"/>
                  <a:pt x="37313" y="56473"/>
                  <a:pt x="37806" y="56657"/>
                </a:cubicBezTo>
                <a:cubicBezTo>
                  <a:pt x="38299" y="56870"/>
                  <a:pt x="39366" y="57304"/>
                  <a:pt x="40043" y="57488"/>
                </a:cubicBezTo>
                <a:cubicBezTo>
                  <a:pt x="40690" y="57672"/>
                  <a:pt x="42221" y="57672"/>
                  <a:pt x="42221" y="57672"/>
                </a:cubicBezTo>
                <a:cubicBezTo>
                  <a:pt x="42221" y="57672"/>
                  <a:pt x="44826" y="57606"/>
                  <a:pt x="45348" y="57547"/>
                </a:cubicBezTo>
                <a:cubicBezTo>
                  <a:pt x="45870" y="57488"/>
                  <a:pt x="47585" y="57459"/>
                  <a:pt x="47585" y="57459"/>
                </a:cubicBezTo>
                <a:lnTo>
                  <a:pt x="49366" y="57150"/>
                </a:lnTo>
                <a:lnTo>
                  <a:pt x="49336" y="58563"/>
                </a:lnTo>
                <a:cubicBezTo>
                  <a:pt x="49336" y="58563"/>
                  <a:pt x="49270" y="59203"/>
                  <a:pt x="49240" y="59630"/>
                </a:cubicBezTo>
                <a:cubicBezTo>
                  <a:pt x="49211" y="60064"/>
                  <a:pt x="48931" y="60645"/>
                  <a:pt x="48718" y="61138"/>
                </a:cubicBezTo>
                <a:cubicBezTo>
                  <a:pt x="48534" y="61624"/>
                  <a:pt x="48166" y="62087"/>
                  <a:pt x="48166" y="62087"/>
                </a:cubicBezTo>
                <a:cubicBezTo>
                  <a:pt x="48166" y="62087"/>
                  <a:pt x="47710" y="62977"/>
                  <a:pt x="47585" y="63279"/>
                </a:cubicBezTo>
                <a:cubicBezTo>
                  <a:pt x="47430" y="63588"/>
                  <a:pt x="47188" y="64140"/>
                  <a:pt x="46849" y="64876"/>
                </a:cubicBezTo>
                <a:cubicBezTo>
                  <a:pt x="46511" y="65641"/>
                  <a:pt x="45988" y="65921"/>
                  <a:pt x="45988" y="65921"/>
                </a:cubicBezTo>
                <a:cubicBezTo>
                  <a:pt x="45988" y="65921"/>
                  <a:pt x="45407" y="66899"/>
                  <a:pt x="45039" y="67606"/>
                </a:cubicBezTo>
                <a:cubicBezTo>
                  <a:pt x="44671" y="68341"/>
                  <a:pt x="44060" y="69107"/>
                  <a:pt x="44060" y="69107"/>
                </a:cubicBezTo>
                <a:lnTo>
                  <a:pt x="43111" y="70424"/>
                </a:lnTo>
                <a:lnTo>
                  <a:pt x="42832" y="71527"/>
                </a:lnTo>
                <a:lnTo>
                  <a:pt x="40963" y="73124"/>
                </a:lnTo>
                <a:lnTo>
                  <a:pt x="38755" y="76340"/>
                </a:lnTo>
                <a:lnTo>
                  <a:pt x="35841" y="79746"/>
                </a:lnTo>
                <a:lnTo>
                  <a:pt x="35415" y="80909"/>
                </a:lnTo>
                <a:lnTo>
                  <a:pt x="34156" y="83580"/>
                </a:lnTo>
                <a:lnTo>
                  <a:pt x="34031" y="85199"/>
                </a:lnTo>
                <a:cubicBezTo>
                  <a:pt x="34031" y="85199"/>
                  <a:pt x="35319" y="82660"/>
                  <a:pt x="35724" y="81954"/>
                </a:cubicBezTo>
                <a:cubicBezTo>
                  <a:pt x="36121" y="81277"/>
                  <a:pt x="35937" y="80754"/>
                  <a:pt x="35967" y="80512"/>
                </a:cubicBezTo>
                <a:cubicBezTo>
                  <a:pt x="35996" y="80269"/>
                  <a:pt x="38262" y="78275"/>
                  <a:pt x="38262" y="78275"/>
                </a:cubicBezTo>
                <a:cubicBezTo>
                  <a:pt x="38262" y="78275"/>
                  <a:pt x="41022" y="73919"/>
                  <a:pt x="41456" y="73308"/>
                </a:cubicBezTo>
                <a:cubicBezTo>
                  <a:pt x="41912" y="72690"/>
                  <a:pt x="41941" y="72815"/>
                  <a:pt x="42802" y="72138"/>
                </a:cubicBezTo>
                <a:cubicBezTo>
                  <a:pt x="43692" y="71498"/>
                  <a:pt x="43906" y="70946"/>
                  <a:pt x="44583" y="69842"/>
                </a:cubicBezTo>
                <a:cubicBezTo>
                  <a:pt x="45252" y="68768"/>
                  <a:pt x="45988" y="67539"/>
                  <a:pt x="45988" y="67539"/>
                </a:cubicBezTo>
                <a:lnTo>
                  <a:pt x="48232" y="65553"/>
                </a:lnTo>
                <a:cubicBezTo>
                  <a:pt x="48232" y="65553"/>
                  <a:pt x="49152" y="62823"/>
                  <a:pt x="49336" y="62300"/>
                </a:cubicBezTo>
                <a:cubicBezTo>
                  <a:pt x="49550" y="61778"/>
                  <a:pt x="50190" y="61042"/>
                  <a:pt x="50558" y="60799"/>
                </a:cubicBezTo>
                <a:cubicBezTo>
                  <a:pt x="50925" y="60586"/>
                  <a:pt x="50499" y="58960"/>
                  <a:pt x="50499" y="58960"/>
                </a:cubicBezTo>
                <a:lnTo>
                  <a:pt x="50587" y="57488"/>
                </a:lnTo>
                <a:lnTo>
                  <a:pt x="50160" y="57120"/>
                </a:lnTo>
                <a:lnTo>
                  <a:pt x="53412" y="57054"/>
                </a:lnTo>
                <a:lnTo>
                  <a:pt x="56231" y="56444"/>
                </a:lnTo>
                <a:lnTo>
                  <a:pt x="56812" y="61719"/>
                </a:lnTo>
                <a:lnTo>
                  <a:pt x="62514" y="61535"/>
                </a:lnTo>
                <a:lnTo>
                  <a:pt x="74228" y="61013"/>
                </a:lnTo>
                <a:lnTo>
                  <a:pt x="78886" y="61719"/>
                </a:lnTo>
                <a:lnTo>
                  <a:pt x="79467" y="60917"/>
                </a:lnTo>
                <a:lnTo>
                  <a:pt x="72882" y="59446"/>
                </a:lnTo>
                <a:lnTo>
                  <a:pt x="59086" y="60917"/>
                </a:lnTo>
                <a:lnTo>
                  <a:pt x="56966" y="55156"/>
                </a:lnTo>
                <a:lnTo>
                  <a:pt x="56385" y="50403"/>
                </a:lnTo>
                <a:lnTo>
                  <a:pt x="56385" y="46540"/>
                </a:lnTo>
                <a:lnTo>
                  <a:pt x="51205" y="41455"/>
                </a:lnTo>
                <a:lnTo>
                  <a:pt x="49550" y="36820"/>
                </a:lnTo>
                <a:lnTo>
                  <a:pt x="50440" y="34097"/>
                </a:lnTo>
                <a:lnTo>
                  <a:pt x="50131" y="30999"/>
                </a:lnTo>
                <a:lnTo>
                  <a:pt x="51632" y="27070"/>
                </a:lnTo>
                <a:cubicBezTo>
                  <a:pt x="51632" y="27070"/>
                  <a:pt x="55620" y="21037"/>
                  <a:pt x="55774" y="20603"/>
                </a:cubicBezTo>
                <a:cubicBezTo>
                  <a:pt x="55922" y="20146"/>
                  <a:pt x="56385" y="17689"/>
                  <a:pt x="56385" y="17689"/>
                </a:cubicBezTo>
                <a:cubicBezTo>
                  <a:pt x="56385" y="17689"/>
                  <a:pt x="55679" y="15334"/>
                  <a:pt x="55465" y="14900"/>
                </a:cubicBezTo>
                <a:cubicBezTo>
                  <a:pt x="55252" y="14444"/>
                  <a:pt x="52765" y="7881"/>
                  <a:pt x="52765" y="7881"/>
                </a:cubicBezTo>
                <a:lnTo>
                  <a:pt x="50072" y="3039"/>
                </a:lnTo>
                <a:lnTo>
                  <a:pt x="45745" y="0"/>
                </a:lnTo>
                <a:close/>
              </a:path>
            </a:pathLst>
          </a:custGeom>
          <a:solidFill>
            <a:schemeClr val="dk1"/>
          </a:solidFill>
          <a:ln>
            <a:noFill/>
          </a:ln>
          <a:effectLst>
            <a:outerShdw blurRad="57150" dist="28575" algn="bl" rotWithShape="0">
              <a:schemeClr val="accent4">
                <a:alpha val="64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0" name="Google Shape;930;p24"/>
          <p:cNvGrpSpPr/>
          <p:nvPr/>
        </p:nvGrpSpPr>
        <p:grpSpPr>
          <a:xfrm>
            <a:off x="5837466" y="1701590"/>
            <a:ext cx="8824841" cy="3085401"/>
            <a:chOff x="265775" y="428901"/>
            <a:chExt cx="3302875" cy="1154774"/>
          </a:xfrm>
        </p:grpSpPr>
        <p:sp>
          <p:nvSpPr>
            <p:cNvPr id="931" name="Google Shape;931;p24"/>
            <p:cNvSpPr/>
            <p:nvPr/>
          </p:nvSpPr>
          <p:spPr>
            <a:xfrm>
              <a:off x="265775" y="428901"/>
              <a:ext cx="3302875" cy="1089925"/>
            </a:xfrm>
            <a:custGeom>
              <a:avLst/>
              <a:gdLst/>
              <a:ahLst/>
              <a:cxnLst/>
              <a:rect l="l" t="t" r="r" b="b"/>
              <a:pathLst>
                <a:path w="132115" h="43597" extrusionOk="0">
                  <a:moveTo>
                    <a:pt x="0" y="0"/>
                  </a:moveTo>
                  <a:lnTo>
                    <a:pt x="0" y="1744"/>
                  </a:lnTo>
                  <a:lnTo>
                    <a:pt x="18763" y="7667"/>
                  </a:lnTo>
                  <a:lnTo>
                    <a:pt x="20456" y="7910"/>
                  </a:lnTo>
                  <a:lnTo>
                    <a:pt x="21832" y="7940"/>
                  </a:lnTo>
                  <a:lnTo>
                    <a:pt x="22877" y="9073"/>
                  </a:lnTo>
                  <a:cubicBezTo>
                    <a:pt x="22877" y="9073"/>
                    <a:pt x="26710" y="10544"/>
                    <a:pt x="26894" y="10699"/>
                  </a:cubicBezTo>
                  <a:cubicBezTo>
                    <a:pt x="27108" y="10853"/>
                    <a:pt x="28241" y="11376"/>
                    <a:pt x="28241" y="11376"/>
                  </a:cubicBezTo>
                  <a:lnTo>
                    <a:pt x="30080" y="12936"/>
                  </a:lnTo>
                  <a:lnTo>
                    <a:pt x="31920" y="13399"/>
                  </a:lnTo>
                  <a:lnTo>
                    <a:pt x="36886" y="14716"/>
                  </a:lnTo>
                  <a:lnTo>
                    <a:pt x="39432" y="15879"/>
                  </a:lnTo>
                  <a:lnTo>
                    <a:pt x="42096" y="16585"/>
                  </a:lnTo>
                  <a:lnTo>
                    <a:pt x="41728" y="19036"/>
                  </a:lnTo>
                  <a:lnTo>
                    <a:pt x="40507" y="19499"/>
                  </a:lnTo>
                  <a:lnTo>
                    <a:pt x="38814" y="21765"/>
                  </a:lnTo>
                  <a:lnTo>
                    <a:pt x="39278" y="22413"/>
                  </a:lnTo>
                  <a:lnTo>
                    <a:pt x="39278" y="22935"/>
                  </a:lnTo>
                  <a:lnTo>
                    <a:pt x="38726" y="24863"/>
                  </a:lnTo>
                  <a:lnTo>
                    <a:pt x="39800" y="27012"/>
                  </a:lnTo>
                  <a:lnTo>
                    <a:pt x="40720" y="29403"/>
                  </a:lnTo>
                  <a:lnTo>
                    <a:pt x="40440" y="29771"/>
                  </a:lnTo>
                  <a:lnTo>
                    <a:pt x="40808" y="30992"/>
                  </a:lnTo>
                  <a:lnTo>
                    <a:pt x="40440" y="31728"/>
                  </a:lnTo>
                  <a:lnTo>
                    <a:pt x="39182" y="31728"/>
                  </a:lnTo>
                  <a:lnTo>
                    <a:pt x="38513" y="31243"/>
                  </a:lnTo>
                  <a:lnTo>
                    <a:pt x="38446" y="32067"/>
                  </a:lnTo>
                  <a:lnTo>
                    <a:pt x="38571" y="33538"/>
                  </a:lnTo>
                  <a:lnTo>
                    <a:pt x="37747" y="35260"/>
                  </a:lnTo>
                  <a:lnTo>
                    <a:pt x="36828" y="37100"/>
                  </a:lnTo>
                  <a:lnTo>
                    <a:pt x="35967" y="37342"/>
                  </a:lnTo>
                  <a:lnTo>
                    <a:pt x="33266" y="43597"/>
                  </a:lnTo>
                  <a:lnTo>
                    <a:pt x="35474" y="43597"/>
                  </a:lnTo>
                  <a:lnTo>
                    <a:pt x="38049" y="39609"/>
                  </a:lnTo>
                  <a:lnTo>
                    <a:pt x="38513" y="38321"/>
                  </a:lnTo>
                  <a:cubicBezTo>
                    <a:pt x="38513" y="38321"/>
                    <a:pt x="39035" y="37651"/>
                    <a:pt x="39182" y="37431"/>
                  </a:cubicBezTo>
                  <a:cubicBezTo>
                    <a:pt x="39337" y="37217"/>
                    <a:pt x="39771" y="36820"/>
                    <a:pt x="39771" y="36452"/>
                  </a:cubicBezTo>
                  <a:cubicBezTo>
                    <a:pt x="39771" y="36084"/>
                    <a:pt x="39646" y="35010"/>
                    <a:pt x="39646" y="35010"/>
                  </a:cubicBezTo>
                  <a:lnTo>
                    <a:pt x="40352" y="34855"/>
                  </a:lnTo>
                  <a:lnTo>
                    <a:pt x="42957" y="35532"/>
                  </a:lnTo>
                  <a:cubicBezTo>
                    <a:pt x="42957" y="35532"/>
                    <a:pt x="48659" y="37217"/>
                    <a:pt x="48902" y="37284"/>
                  </a:cubicBezTo>
                  <a:cubicBezTo>
                    <a:pt x="49115" y="37372"/>
                    <a:pt x="52581" y="39182"/>
                    <a:pt x="53074" y="39454"/>
                  </a:cubicBezTo>
                  <a:cubicBezTo>
                    <a:pt x="53567" y="39763"/>
                    <a:pt x="56142" y="41110"/>
                    <a:pt x="56356" y="41235"/>
                  </a:cubicBezTo>
                  <a:cubicBezTo>
                    <a:pt x="56599" y="41330"/>
                    <a:pt x="57393" y="41514"/>
                    <a:pt x="57393" y="41514"/>
                  </a:cubicBezTo>
                  <a:lnTo>
                    <a:pt x="60403" y="40161"/>
                  </a:lnTo>
                  <a:lnTo>
                    <a:pt x="61595" y="39057"/>
                  </a:lnTo>
                  <a:lnTo>
                    <a:pt x="65274" y="38718"/>
                  </a:lnTo>
                  <a:lnTo>
                    <a:pt x="66716" y="38108"/>
                  </a:lnTo>
                  <a:lnTo>
                    <a:pt x="67879" y="38843"/>
                  </a:lnTo>
                  <a:lnTo>
                    <a:pt x="69203" y="37983"/>
                  </a:lnTo>
                  <a:lnTo>
                    <a:pt x="70491" y="37431"/>
                  </a:lnTo>
                  <a:lnTo>
                    <a:pt x="72477" y="38019"/>
                  </a:lnTo>
                  <a:lnTo>
                    <a:pt x="74015" y="37983"/>
                  </a:lnTo>
                  <a:lnTo>
                    <a:pt x="72234" y="37615"/>
                  </a:lnTo>
                  <a:lnTo>
                    <a:pt x="70859" y="37158"/>
                  </a:lnTo>
                  <a:lnTo>
                    <a:pt x="70520" y="37158"/>
                  </a:lnTo>
                  <a:lnTo>
                    <a:pt x="70123" y="37247"/>
                  </a:lnTo>
                  <a:lnTo>
                    <a:pt x="70123" y="37247"/>
                  </a:lnTo>
                  <a:lnTo>
                    <a:pt x="70395" y="36511"/>
                  </a:lnTo>
                  <a:lnTo>
                    <a:pt x="70424" y="36209"/>
                  </a:lnTo>
                  <a:lnTo>
                    <a:pt x="70520" y="35591"/>
                  </a:lnTo>
                  <a:lnTo>
                    <a:pt x="69968" y="36820"/>
                  </a:lnTo>
                  <a:lnTo>
                    <a:pt x="69416" y="37615"/>
                  </a:lnTo>
                  <a:lnTo>
                    <a:pt x="68283" y="38019"/>
                  </a:lnTo>
                  <a:lnTo>
                    <a:pt x="67974" y="38321"/>
                  </a:lnTo>
                  <a:lnTo>
                    <a:pt x="66996" y="37894"/>
                  </a:lnTo>
                  <a:lnTo>
                    <a:pt x="66591" y="37769"/>
                  </a:lnTo>
                  <a:lnTo>
                    <a:pt x="65826" y="37953"/>
                  </a:lnTo>
                  <a:lnTo>
                    <a:pt x="64354" y="38350"/>
                  </a:lnTo>
                  <a:lnTo>
                    <a:pt x="62765" y="38350"/>
                  </a:lnTo>
                  <a:lnTo>
                    <a:pt x="61197" y="38755"/>
                  </a:lnTo>
                  <a:lnTo>
                    <a:pt x="59049" y="39425"/>
                  </a:lnTo>
                  <a:lnTo>
                    <a:pt x="57246" y="39793"/>
                  </a:lnTo>
                  <a:lnTo>
                    <a:pt x="55804" y="40411"/>
                  </a:lnTo>
                  <a:lnTo>
                    <a:pt x="55340" y="39859"/>
                  </a:lnTo>
                  <a:cubicBezTo>
                    <a:pt x="55340" y="39859"/>
                    <a:pt x="54818" y="39270"/>
                    <a:pt x="54700" y="39123"/>
                  </a:cubicBezTo>
                  <a:cubicBezTo>
                    <a:pt x="54516" y="38998"/>
                    <a:pt x="54148" y="38571"/>
                    <a:pt x="54148" y="38571"/>
                  </a:cubicBezTo>
                  <a:cubicBezTo>
                    <a:pt x="54148" y="38571"/>
                    <a:pt x="53774" y="38589"/>
                    <a:pt x="53413" y="38589"/>
                  </a:cubicBezTo>
                  <a:cubicBezTo>
                    <a:pt x="53119" y="38589"/>
                    <a:pt x="52834" y="38577"/>
                    <a:pt x="52765" y="38534"/>
                  </a:cubicBezTo>
                  <a:cubicBezTo>
                    <a:pt x="52611" y="38476"/>
                    <a:pt x="51970" y="38137"/>
                    <a:pt x="51970" y="38137"/>
                  </a:cubicBezTo>
                  <a:cubicBezTo>
                    <a:pt x="51970" y="38137"/>
                    <a:pt x="50955" y="37188"/>
                    <a:pt x="50837" y="37100"/>
                  </a:cubicBezTo>
                  <a:cubicBezTo>
                    <a:pt x="50742" y="37033"/>
                    <a:pt x="50101" y="36916"/>
                    <a:pt x="49454" y="36791"/>
                  </a:cubicBezTo>
                  <a:cubicBezTo>
                    <a:pt x="47372" y="36393"/>
                    <a:pt x="46849" y="35959"/>
                    <a:pt x="46849" y="35959"/>
                  </a:cubicBezTo>
                  <a:lnTo>
                    <a:pt x="45871" y="35348"/>
                  </a:lnTo>
                  <a:cubicBezTo>
                    <a:pt x="45871" y="35348"/>
                    <a:pt x="45378" y="35194"/>
                    <a:pt x="45010" y="35164"/>
                  </a:cubicBezTo>
                  <a:cubicBezTo>
                    <a:pt x="44671" y="35135"/>
                    <a:pt x="43111" y="35135"/>
                    <a:pt x="43111" y="35135"/>
                  </a:cubicBezTo>
                  <a:lnTo>
                    <a:pt x="42346" y="34708"/>
                  </a:lnTo>
                  <a:cubicBezTo>
                    <a:pt x="42346" y="34708"/>
                    <a:pt x="41331" y="34120"/>
                    <a:pt x="41147" y="33972"/>
                  </a:cubicBezTo>
                  <a:cubicBezTo>
                    <a:pt x="40963" y="33847"/>
                    <a:pt x="40565" y="33509"/>
                    <a:pt x="40565" y="33509"/>
                  </a:cubicBezTo>
                  <a:lnTo>
                    <a:pt x="41117" y="32346"/>
                  </a:lnTo>
                  <a:cubicBezTo>
                    <a:pt x="41117" y="32346"/>
                    <a:pt x="41728" y="31824"/>
                    <a:pt x="41728" y="31515"/>
                  </a:cubicBezTo>
                  <a:cubicBezTo>
                    <a:pt x="41728" y="31243"/>
                    <a:pt x="41699" y="30875"/>
                    <a:pt x="41699" y="30507"/>
                  </a:cubicBezTo>
                  <a:cubicBezTo>
                    <a:pt x="41699" y="30139"/>
                    <a:pt x="41757" y="29065"/>
                    <a:pt x="41699" y="28881"/>
                  </a:cubicBezTo>
                  <a:cubicBezTo>
                    <a:pt x="41610" y="28697"/>
                    <a:pt x="41147" y="27012"/>
                    <a:pt x="41147" y="27012"/>
                  </a:cubicBezTo>
                  <a:lnTo>
                    <a:pt x="40536" y="25540"/>
                  </a:lnTo>
                  <a:lnTo>
                    <a:pt x="40963" y="23421"/>
                  </a:lnTo>
                  <a:lnTo>
                    <a:pt x="41390" y="21949"/>
                  </a:lnTo>
                  <a:lnTo>
                    <a:pt x="43295" y="19896"/>
                  </a:lnTo>
                  <a:cubicBezTo>
                    <a:pt x="43295" y="19896"/>
                    <a:pt x="43538" y="19220"/>
                    <a:pt x="43450" y="18734"/>
                  </a:cubicBezTo>
                  <a:cubicBezTo>
                    <a:pt x="43384" y="18241"/>
                    <a:pt x="42986" y="16497"/>
                    <a:pt x="42986" y="16497"/>
                  </a:cubicBezTo>
                  <a:lnTo>
                    <a:pt x="43141" y="13429"/>
                  </a:lnTo>
                  <a:lnTo>
                    <a:pt x="43935" y="12664"/>
                  </a:lnTo>
                  <a:lnTo>
                    <a:pt x="45135" y="10979"/>
                  </a:lnTo>
                  <a:lnTo>
                    <a:pt x="46238" y="12597"/>
                  </a:lnTo>
                  <a:lnTo>
                    <a:pt x="47276" y="12906"/>
                  </a:lnTo>
                  <a:lnTo>
                    <a:pt x="47865" y="13031"/>
                  </a:lnTo>
                  <a:lnTo>
                    <a:pt x="49057" y="10670"/>
                  </a:lnTo>
                  <a:lnTo>
                    <a:pt x="49917" y="9286"/>
                  </a:lnTo>
                  <a:cubicBezTo>
                    <a:pt x="49917" y="9286"/>
                    <a:pt x="50131" y="9441"/>
                    <a:pt x="50374" y="9507"/>
                  </a:cubicBezTo>
                  <a:cubicBezTo>
                    <a:pt x="50653" y="9566"/>
                    <a:pt x="51293" y="9838"/>
                    <a:pt x="51293" y="9838"/>
                  </a:cubicBezTo>
                  <a:cubicBezTo>
                    <a:pt x="51293" y="9838"/>
                    <a:pt x="52765" y="10243"/>
                    <a:pt x="52890" y="10243"/>
                  </a:cubicBezTo>
                  <a:cubicBezTo>
                    <a:pt x="52978" y="10243"/>
                    <a:pt x="53964" y="9691"/>
                    <a:pt x="54119" y="9691"/>
                  </a:cubicBezTo>
                  <a:cubicBezTo>
                    <a:pt x="54266" y="9691"/>
                    <a:pt x="55068" y="9441"/>
                    <a:pt x="55407" y="9382"/>
                  </a:cubicBezTo>
                  <a:cubicBezTo>
                    <a:pt x="55738" y="9352"/>
                    <a:pt x="57121" y="9102"/>
                    <a:pt x="57548" y="9102"/>
                  </a:cubicBezTo>
                  <a:cubicBezTo>
                    <a:pt x="57982" y="9102"/>
                    <a:pt x="58777" y="8801"/>
                    <a:pt x="59086" y="8550"/>
                  </a:cubicBezTo>
                  <a:cubicBezTo>
                    <a:pt x="59387" y="8278"/>
                    <a:pt x="61477" y="6865"/>
                    <a:pt x="61477" y="6865"/>
                  </a:cubicBezTo>
                  <a:cubicBezTo>
                    <a:pt x="61477" y="6865"/>
                    <a:pt x="61536" y="6748"/>
                    <a:pt x="62213" y="6748"/>
                  </a:cubicBezTo>
                  <a:cubicBezTo>
                    <a:pt x="62853" y="6748"/>
                    <a:pt x="65980" y="6100"/>
                    <a:pt x="65980" y="6100"/>
                  </a:cubicBezTo>
                  <a:cubicBezTo>
                    <a:pt x="65980" y="6100"/>
                    <a:pt x="66348" y="5762"/>
                    <a:pt x="66841" y="5548"/>
                  </a:cubicBezTo>
                  <a:cubicBezTo>
                    <a:pt x="67327" y="5335"/>
                    <a:pt x="69262" y="4172"/>
                    <a:pt x="69262" y="4172"/>
                  </a:cubicBezTo>
                  <a:cubicBezTo>
                    <a:pt x="69262" y="4172"/>
                    <a:pt x="70056" y="5026"/>
                    <a:pt x="70366" y="5239"/>
                  </a:cubicBezTo>
                  <a:cubicBezTo>
                    <a:pt x="70675" y="5460"/>
                    <a:pt x="71315" y="6071"/>
                    <a:pt x="71624" y="6409"/>
                  </a:cubicBezTo>
                  <a:cubicBezTo>
                    <a:pt x="71925" y="6748"/>
                    <a:pt x="72970" y="8153"/>
                    <a:pt x="73434" y="8366"/>
                  </a:cubicBezTo>
                  <a:cubicBezTo>
                    <a:pt x="73890" y="8587"/>
                    <a:pt x="75023" y="9102"/>
                    <a:pt x="75148" y="9102"/>
                  </a:cubicBezTo>
                  <a:cubicBezTo>
                    <a:pt x="75273" y="9102"/>
                    <a:pt x="78305" y="8183"/>
                    <a:pt x="78305" y="8183"/>
                  </a:cubicBezTo>
                  <a:lnTo>
                    <a:pt x="79688" y="8521"/>
                  </a:lnTo>
                  <a:lnTo>
                    <a:pt x="81064" y="9073"/>
                  </a:lnTo>
                  <a:lnTo>
                    <a:pt x="82690" y="8955"/>
                  </a:lnTo>
                  <a:lnTo>
                    <a:pt x="85236" y="7697"/>
                  </a:lnTo>
                  <a:cubicBezTo>
                    <a:pt x="85236" y="7697"/>
                    <a:pt x="86678" y="7079"/>
                    <a:pt x="86796" y="7079"/>
                  </a:cubicBezTo>
                  <a:cubicBezTo>
                    <a:pt x="86921" y="7079"/>
                    <a:pt x="88393" y="6748"/>
                    <a:pt x="88636" y="6748"/>
                  </a:cubicBezTo>
                  <a:cubicBezTo>
                    <a:pt x="88915" y="6748"/>
                    <a:pt x="89651" y="6865"/>
                    <a:pt x="90137" y="6932"/>
                  </a:cubicBezTo>
                  <a:cubicBezTo>
                    <a:pt x="90630" y="6991"/>
                    <a:pt x="91947" y="7049"/>
                    <a:pt x="91947" y="7049"/>
                  </a:cubicBezTo>
                  <a:cubicBezTo>
                    <a:pt x="91947" y="7049"/>
                    <a:pt x="93146" y="7358"/>
                    <a:pt x="93389" y="7513"/>
                  </a:cubicBezTo>
                  <a:cubicBezTo>
                    <a:pt x="93668" y="7667"/>
                    <a:pt x="94279" y="7969"/>
                    <a:pt x="94677" y="8249"/>
                  </a:cubicBezTo>
                  <a:cubicBezTo>
                    <a:pt x="95044" y="8550"/>
                    <a:pt x="96612" y="10059"/>
                    <a:pt x="96729" y="10088"/>
                  </a:cubicBezTo>
                  <a:cubicBezTo>
                    <a:pt x="96737" y="10090"/>
                    <a:pt x="96747" y="10091"/>
                    <a:pt x="96760" y="10091"/>
                  </a:cubicBezTo>
                  <a:cubicBezTo>
                    <a:pt x="96981" y="10091"/>
                    <a:pt x="97996" y="9875"/>
                    <a:pt x="98142" y="9875"/>
                  </a:cubicBezTo>
                  <a:cubicBezTo>
                    <a:pt x="98297" y="9875"/>
                    <a:pt x="98849" y="10022"/>
                    <a:pt x="98849" y="10022"/>
                  </a:cubicBezTo>
                  <a:lnTo>
                    <a:pt x="100747" y="9014"/>
                  </a:lnTo>
                  <a:lnTo>
                    <a:pt x="102248" y="8675"/>
                  </a:lnTo>
                  <a:lnTo>
                    <a:pt x="103447" y="8587"/>
                  </a:lnTo>
                  <a:cubicBezTo>
                    <a:pt x="103447" y="8587"/>
                    <a:pt x="103774" y="8571"/>
                    <a:pt x="104056" y="8571"/>
                  </a:cubicBezTo>
                  <a:cubicBezTo>
                    <a:pt x="104196" y="8571"/>
                    <a:pt x="104325" y="8575"/>
                    <a:pt x="104397" y="8587"/>
                  </a:cubicBezTo>
                  <a:cubicBezTo>
                    <a:pt x="104639" y="8617"/>
                    <a:pt x="106420" y="9323"/>
                    <a:pt x="106420" y="9323"/>
                  </a:cubicBezTo>
                  <a:lnTo>
                    <a:pt x="107950" y="9014"/>
                  </a:lnTo>
                  <a:lnTo>
                    <a:pt x="110158" y="8734"/>
                  </a:lnTo>
                  <a:lnTo>
                    <a:pt x="111291" y="9536"/>
                  </a:lnTo>
                  <a:lnTo>
                    <a:pt x="112763" y="8918"/>
                  </a:lnTo>
                  <a:lnTo>
                    <a:pt x="114389" y="7726"/>
                  </a:lnTo>
                  <a:lnTo>
                    <a:pt x="115434" y="7726"/>
                  </a:lnTo>
                  <a:lnTo>
                    <a:pt x="116905" y="8587"/>
                  </a:lnTo>
                  <a:lnTo>
                    <a:pt x="120798" y="9904"/>
                  </a:lnTo>
                  <a:lnTo>
                    <a:pt x="121504" y="10118"/>
                  </a:lnTo>
                  <a:lnTo>
                    <a:pt x="121901" y="10022"/>
                  </a:lnTo>
                  <a:lnTo>
                    <a:pt x="124109" y="9566"/>
                  </a:lnTo>
                  <a:lnTo>
                    <a:pt x="127699" y="10611"/>
                  </a:lnTo>
                  <a:lnTo>
                    <a:pt x="132114" y="10942"/>
                  </a:lnTo>
                  <a:lnTo>
                    <a:pt x="129598" y="10544"/>
                  </a:lnTo>
                  <a:lnTo>
                    <a:pt x="126993" y="10059"/>
                  </a:lnTo>
                  <a:lnTo>
                    <a:pt x="124020" y="9102"/>
                  </a:lnTo>
                  <a:lnTo>
                    <a:pt x="122240" y="9441"/>
                  </a:lnTo>
                  <a:lnTo>
                    <a:pt x="121592" y="9566"/>
                  </a:lnTo>
                  <a:lnTo>
                    <a:pt x="121011" y="9382"/>
                  </a:lnTo>
                  <a:lnTo>
                    <a:pt x="116994" y="8249"/>
                  </a:lnTo>
                  <a:lnTo>
                    <a:pt x="115831" y="7447"/>
                  </a:lnTo>
                  <a:lnTo>
                    <a:pt x="115375" y="6777"/>
                  </a:lnTo>
                  <a:lnTo>
                    <a:pt x="113624" y="7601"/>
                  </a:lnTo>
                  <a:lnTo>
                    <a:pt x="111144" y="8918"/>
                  </a:lnTo>
                  <a:lnTo>
                    <a:pt x="110408" y="8337"/>
                  </a:lnTo>
                  <a:lnTo>
                    <a:pt x="107156" y="8617"/>
                  </a:lnTo>
                  <a:lnTo>
                    <a:pt x="103874" y="8183"/>
                  </a:lnTo>
                  <a:cubicBezTo>
                    <a:pt x="103874" y="8183"/>
                    <a:pt x="100806" y="8521"/>
                    <a:pt x="100592" y="8521"/>
                  </a:cubicBezTo>
                  <a:cubicBezTo>
                    <a:pt x="100408" y="8521"/>
                    <a:pt x="98878" y="9323"/>
                    <a:pt x="98878" y="9323"/>
                  </a:cubicBezTo>
                  <a:lnTo>
                    <a:pt x="98451" y="9352"/>
                  </a:lnTo>
                  <a:lnTo>
                    <a:pt x="96516" y="8403"/>
                  </a:lnTo>
                  <a:lnTo>
                    <a:pt x="94735" y="7204"/>
                  </a:lnTo>
                  <a:lnTo>
                    <a:pt x="92131" y="5887"/>
                  </a:lnTo>
                  <a:cubicBezTo>
                    <a:pt x="92131" y="5887"/>
                    <a:pt x="90998" y="5703"/>
                    <a:pt x="90387" y="5548"/>
                  </a:cubicBezTo>
                  <a:cubicBezTo>
                    <a:pt x="90234" y="5510"/>
                    <a:pt x="90090" y="5497"/>
                    <a:pt x="89954" y="5497"/>
                  </a:cubicBezTo>
                  <a:cubicBezTo>
                    <a:pt x="89635" y="5497"/>
                    <a:pt x="89356" y="5571"/>
                    <a:pt x="89085" y="5571"/>
                  </a:cubicBezTo>
                  <a:cubicBezTo>
                    <a:pt x="89006" y="5571"/>
                    <a:pt x="88928" y="5565"/>
                    <a:pt x="88849" y="5548"/>
                  </a:cubicBezTo>
                  <a:cubicBezTo>
                    <a:pt x="88821" y="5543"/>
                    <a:pt x="88786" y="5540"/>
                    <a:pt x="88747" y="5540"/>
                  </a:cubicBezTo>
                  <a:cubicBezTo>
                    <a:pt x="88143" y="5540"/>
                    <a:pt x="86310" y="6130"/>
                    <a:pt x="86310" y="6130"/>
                  </a:cubicBezTo>
                  <a:lnTo>
                    <a:pt x="85479" y="6527"/>
                  </a:lnTo>
                  <a:cubicBezTo>
                    <a:pt x="85479" y="6527"/>
                    <a:pt x="83853" y="7542"/>
                    <a:pt x="83551" y="7542"/>
                  </a:cubicBezTo>
                  <a:cubicBezTo>
                    <a:pt x="83242" y="7542"/>
                    <a:pt x="82661" y="7601"/>
                    <a:pt x="82263" y="7601"/>
                  </a:cubicBezTo>
                  <a:cubicBezTo>
                    <a:pt x="81859" y="7601"/>
                    <a:pt x="80792" y="7542"/>
                    <a:pt x="80792" y="7542"/>
                  </a:cubicBezTo>
                  <a:cubicBezTo>
                    <a:pt x="80792" y="7542"/>
                    <a:pt x="80614" y="7567"/>
                    <a:pt x="80389" y="7567"/>
                  </a:cubicBezTo>
                  <a:cubicBezTo>
                    <a:pt x="80112" y="7567"/>
                    <a:pt x="79763" y="7529"/>
                    <a:pt x="79593" y="7358"/>
                  </a:cubicBezTo>
                  <a:cubicBezTo>
                    <a:pt x="79283" y="7049"/>
                    <a:pt x="79136" y="6777"/>
                    <a:pt x="78886" y="6711"/>
                  </a:cubicBezTo>
                  <a:cubicBezTo>
                    <a:pt x="78877" y="6710"/>
                    <a:pt x="78867" y="6709"/>
                    <a:pt x="78855" y="6709"/>
                  </a:cubicBezTo>
                  <a:cubicBezTo>
                    <a:pt x="78503" y="6709"/>
                    <a:pt x="76892" y="7116"/>
                    <a:pt x="76892" y="7116"/>
                  </a:cubicBezTo>
                  <a:lnTo>
                    <a:pt x="75303" y="7300"/>
                  </a:lnTo>
                  <a:lnTo>
                    <a:pt x="73861" y="7020"/>
                  </a:lnTo>
                  <a:lnTo>
                    <a:pt x="72293" y="5239"/>
                  </a:lnTo>
                  <a:lnTo>
                    <a:pt x="71558" y="4415"/>
                  </a:lnTo>
                  <a:lnTo>
                    <a:pt x="70638" y="3893"/>
                  </a:lnTo>
                  <a:lnTo>
                    <a:pt x="70491" y="3466"/>
                  </a:lnTo>
                  <a:lnTo>
                    <a:pt x="70027" y="2605"/>
                  </a:lnTo>
                  <a:lnTo>
                    <a:pt x="69718" y="3002"/>
                  </a:lnTo>
                  <a:lnTo>
                    <a:pt x="68710" y="2944"/>
                  </a:lnTo>
                  <a:lnTo>
                    <a:pt x="66628" y="3584"/>
                  </a:lnTo>
                  <a:lnTo>
                    <a:pt x="65428" y="4077"/>
                  </a:lnTo>
                  <a:cubicBezTo>
                    <a:pt x="65428" y="4077"/>
                    <a:pt x="63500" y="5239"/>
                    <a:pt x="63133" y="5239"/>
                  </a:cubicBezTo>
                  <a:cubicBezTo>
                    <a:pt x="62931" y="5239"/>
                    <a:pt x="62068" y="5088"/>
                    <a:pt x="61254" y="5088"/>
                  </a:cubicBezTo>
                  <a:cubicBezTo>
                    <a:pt x="60699" y="5088"/>
                    <a:pt x="60166" y="5158"/>
                    <a:pt x="59880" y="5394"/>
                  </a:cubicBezTo>
                  <a:cubicBezTo>
                    <a:pt x="59144" y="5975"/>
                    <a:pt x="57430" y="7513"/>
                    <a:pt x="57430" y="7513"/>
                  </a:cubicBezTo>
                  <a:cubicBezTo>
                    <a:pt x="57430" y="7513"/>
                    <a:pt x="56694" y="7999"/>
                    <a:pt x="56444" y="8153"/>
                  </a:cubicBezTo>
                  <a:cubicBezTo>
                    <a:pt x="56201" y="8278"/>
                    <a:pt x="54818" y="8337"/>
                    <a:pt x="54818" y="8337"/>
                  </a:cubicBezTo>
                  <a:lnTo>
                    <a:pt x="53133" y="7999"/>
                  </a:lnTo>
                  <a:lnTo>
                    <a:pt x="51941" y="8433"/>
                  </a:lnTo>
                  <a:lnTo>
                    <a:pt x="50926" y="7542"/>
                  </a:lnTo>
                  <a:lnTo>
                    <a:pt x="48718" y="9073"/>
                  </a:lnTo>
                  <a:lnTo>
                    <a:pt x="47614" y="10059"/>
                  </a:lnTo>
                  <a:lnTo>
                    <a:pt x="46724" y="9963"/>
                  </a:lnTo>
                  <a:lnTo>
                    <a:pt x="44333" y="9382"/>
                  </a:lnTo>
                  <a:lnTo>
                    <a:pt x="43111" y="11530"/>
                  </a:lnTo>
                  <a:lnTo>
                    <a:pt x="42743" y="13274"/>
                  </a:lnTo>
                  <a:lnTo>
                    <a:pt x="42743" y="15357"/>
                  </a:lnTo>
                  <a:lnTo>
                    <a:pt x="41978" y="15357"/>
                  </a:lnTo>
                  <a:lnTo>
                    <a:pt x="36423" y="13981"/>
                  </a:lnTo>
                  <a:lnTo>
                    <a:pt x="32994" y="13186"/>
                  </a:lnTo>
                  <a:lnTo>
                    <a:pt x="30168" y="11832"/>
                  </a:lnTo>
                  <a:lnTo>
                    <a:pt x="28579" y="10360"/>
                  </a:lnTo>
                  <a:lnTo>
                    <a:pt x="26740" y="9993"/>
                  </a:lnTo>
                  <a:lnTo>
                    <a:pt x="22810" y="8433"/>
                  </a:lnTo>
                  <a:lnTo>
                    <a:pt x="21589" y="7204"/>
                  </a:lnTo>
                  <a:lnTo>
                    <a:pt x="20206" y="7300"/>
                  </a:lnTo>
                  <a:lnTo>
                    <a:pt x="18675" y="6932"/>
                  </a:lnTo>
                  <a:lnTo>
                    <a:pt x="184" y="59"/>
                  </a:lnTo>
                  <a:lnTo>
                    <a:pt x="0" y="0"/>
                  </a:lnTo>
                  <a:close/>
                </a:path>
              </a:pathLst>
            </a:custGeom>
            <a:solidFill>
              <a:schemeClr val="dk1"/>
            </a:solidFill>
            <a:ln>
              <a:noFill/>
            </a:ln>
            <a:effectLst>
              <a:outerShdw blurRad="57150" dist="28575" algn="bl" rotWithShape="0">
                <a:schemeClr val="accent4">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24"/>
            <p:cNvSpPr/>
            <p:nvPr/>
          </p:nvSpPr>
          <p:spPr>
            <a:xfrm rot="10800000" flipH="1">
              <a:off x="1097688" y="1517074"/>
              <a:ext cx="55500" cy="66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8661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8414-2623-2535-905F-56BB8EB69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88E6AE-5EDF-13C2-3B16-E119E0D6E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BAFD6-7B1A-328C-A1E8-1579F69AA40C}"/>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5" name="Footer Placeholder 4">
            <a:extLst>
              <a:ext uri="{FF2B5EF4-FFF2-40B4-BE49-F238E27FC236}">
                <a16:creationId xmlns:a16="http://schemas.microsoft.com/office/drawing/2014/main" id="{A61C2054-7F31-59E1-CA60-76697F766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9227D-55E9-E1DD-84BF-02B52B62F800}"/>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359816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E41B-45C0-150B-EABC-E13472E39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8D815-7895-9DAC-57D7-5ED5295312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054B64-11F6-F90B-1C11-C3A35A52A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CF72EA-08BC-0688-99E1-CB500089E4DB}"/>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6" name="Footer Placeholder 5">
            <a:extLst>
              <a:ext uri="{FF2B5EF4-FFF2-40B4-BE49-F238E27FC236}">
                <a16:creationId xmlns:a16="http://schemas.microsoft.com/office/drawing/2014/main" id="{4585BFED-8943-29A8-3C76-6AC0C7BFE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BD724-DA15-5C48-AB7E-FE1897CFA665}"/>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34973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41F3-40BD-89C0-312D-8EC9AD7312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9591A-E9B3-D18A-D04C-FDA1A2975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D63500-5F05-B7D7-9D24-826B9ED25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559A65-16DA-A9BD-739B-D96BB106D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A23094-1CFF-9D03-CC33-6BA928CCF3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6B93CE-1014-E6A2-6B64-1A0EDBBB3E8E}"/>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8" name="Footer Placeholder 7">
            <a:extLst>
              <a:ext uri="{FF2B5EF4-FFF2-40B4-BE49-F238E27FC236}">
                <a16:creationId xmlns:a16="http://schemas.microsoft.com/office/drawing/2014/main" id="{ACAA8EDE-3BC0-C7F1-5C64-785464D8E8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2102EB-48CE-AFAD-F1AB-11AA950E90C6}"/>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46185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826C-57BF-0D83-FA6D-868D1A5A2F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B2E880-6D82-1C67-471A-852645E9C2B0}"/>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4" name="Footer Placeholder 3">
            <a:extLst>
              <a:ext uri="{FF2B5EF4-FFF2-40B4-BE49-F238E27FC236}">
                <a16:creationId xmlns:a16="http://schemas.microsoft.com/office/drawing/2014/main" id="{36233607-D1D9-A07D-1905-D89AB00D70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AAFBC7-6041-09ED-9283-5252AB06A555}"/>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242649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A6DA1-F94A-3B50-21C7-87776630EAB2}"/>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3" name="Footer Placeholder 2">
            <a:extLst>
              <a:ext uri="{FF2B5EF4-FFF2-40B4-BE49-F238E27FC236}">
                <a16:creationId xmlns:a16="http://schemas.microsoft.com/office/drawing/2014/main" id="{5BF65E1B-50B0-8D13-A924-0235C9256B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0D796B-4FBF-3B0B-39F5-249CA7EE32C0}"/>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3767994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E4D5-2417-80C1-8AA3-AABD76FFF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A6E6CE-A666-915D-508A-008529790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33C264-3529-B12B-705D-75705C78A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F228E2-7BF1-A528-008B-05B7D01ADB74}"/>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6" name="Footer Placeholder 5">
            <a:extLst>
              <a:ext uri="{FF2B5EF4-FFF2-40B4-BE49-F238E27FC236}">
                <a16:creationId xmlns:a16="http://schemas.microsoft.com/office/drawing/2014/main" id="{D747360E-653C-1652-5D9A-1BD61C55C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E44C2-7141-00D1-BBF1-8D2F15E2B0B2}"/>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423769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3305-7D61-9D54-EB5C-C91EF377B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112664-2A88-0CD7-2D98-EC7CB71F1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0C038F-D201-C161-8724-94A09A715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B33A7-23FD-2B2F-C962-38C232365254}"/>
              </a:ext>
            </a:extLst>
          </p:cNvPr>
          <p:cNvSpPr>
            <a:spLocks noGrp="1"/>
          </p:cNvSpPr>
          <p:nvPr>
            <p:ph type="dt" sz="half" idx="10"/>
          </p:nvPr>
        </p:nvSpPr>
        <p:spPr/>
        <p:txBody>
          <a:bodyPr/>
          <a:lstStyle/>
          <a:p>
            <a:fld id="{2C261B23-F39A-7045-8947-9C6D4CD408E7}" type="datetimeFigureOut">
              <a:rPr lang="en-US" smtClean="0"/>
              <a:t>11/28/2023</a:t>
            </a:fld>
            <a:endParaRPr lang="en-US"/>
          </a:p>
        </p:txBody>
      </p:sp>
      <p:sp>
        <p:nvSpPr>
          <p:cNvPr id="6" name="Footer Placeholder 5">
            <a:extLst>
              <a:ext uri="{FF2B5EF4-FFF2-40B4-BE49-F238E27FC236}">
                <a16:creationId xmlns:a16="http://schemas.microsoft.com/office/drawing/2014/main" id="{F1BD8B03-0E2B-50B2-ED30-218236754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B716A-9205-530C-40FA-F16FCE86D09F}"/>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262815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D2F781-0847-2C26-4B22-1F790531B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2DEB7-4ADD-2295-6D0C-28B470A4F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1692B-827A-493E-05D4-AD80163BD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61B23-F39A-7045-8947-9C6D4CD408E7}" type="datetimeFigureOut">
              <a:rPr lang="en-US" smtClean="0"/>
              <a:t>11/28/2023</a:t>
            </a:fld>
            <a:endParaRPr lang="en-US"/>
          </a:p>
        </p:txBody>
      </p:sp>
      <p:sp>
        <p:nvSpPr>
          <p:cNvPr id="5" name="Footer Placeholder 4">
            <a:extLst>
              <a:ext uri="{FF2B5EF4-FFF2-40B4-BE49-F238E27FC236}">
                <a16:creationId xmlns:a16="http://schemas.microsoft.com/office/drawing/2014/main" id="{36D2C868-AAE3-153F-001C-A57095AF2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19B068-AF72-1269-938F-C8697EEEA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0BA37-92BF-544C-801A-710A7AAE1F62}" type="slidenum">
              <a:rPr lang="en-US" smtClean="0"/>
              <a:t>‹#›</a:t>
            </a:fld>
            <a:endParaRPr lang="en-US"/>
          </a:p>
        </p:txBody>
      </p:sp>
    </p:spTree>
    <p:extLst>
      <p:ext uri="{BB962C8B-B14F-4D97-AF65-F5344CB8AC3E}">
        <p14:creationId xmlns:p14="http://schemas.microsoft.com/office/powerpoint/2010/main" val="1719728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 id="2147483665" r:id="rId15"/>
    <p:sldLayoutId id="2147483666" r:id="rId16"/>
    <p:sldLayoutId id="2147483667" r:id="rId17"/>
    <p:sldLayoutId id="2147483668" r:id="rId18"/>
    <p:sldLayoutId id="2147483671" r:id="rId19"/>
    <p:sldLayoutId id="2147483672" r:id="rId20"/>
    <p:sldLayoutId id="2147483673" r:id="rId21"/>
    <p:sldLayoutId id="214748367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data.ojp.usdoj.gov/Courts/NIJ-s-Recidivism-Challenge-Full-Dataset/ynf5-u8nk" TargetMode="External"/><Relationship Id="rId7" Type="http://schemas.openxmlformats.org/officeDocument/2006/relationships/hyperlink" Target="https://doi.org/10.1109/ICAA53760.2021.00012"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hyperlink" Target="https://doi.org/10.1017/S1092852919001056" TargetMode="External"/><Relationship Id="rId5" Type="http://schemas.openxmlformats.org/officeDocument/2006/relationships/hyperlink" Target="https://www.researchgate.net/publication/372750946_The_effectiveness_of_restorative_justice_programs_in_reducing_recidivism" TargetMode="External"/><Relationship Id="rId4" Type="http://schemas.openxmlformats.org/officeDocument/2006/relationships/hyperlink" Target="https://doi.org/10.1177/003464462097393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6"/>
        <p:cNvGrpSpPr/>
        <p:nvPr/>
      </p:nvGrpSpPr>
      <p:grpSpPr>
        <a:xfrm>
          <a:off x="0" y="0"/>
          <a:ext cx="0" cy="0"/>
          <a:chOff x="0" y="0"/>
          <a:chExt cx="0" cy="0"/>
        </a:xfrm>
      </p:grpSpPr>
      <p:sp>
        <p:nvSpPr>
          <p:cNvPr id="2" name="Google Shape;3291;p52">
            <a:extLst>
              <a:ext uri="{FF2B5EF4-FFF2-40B4-BE49-F238E27FC236}">
                <a16:creationId xmlns:a16="http://schemas.microsoft.com/office/drawing/2014/main" id="{82ADA820-54E6-C938-F9D8-BCCBDBD11CFD}"/>
              </a:ext>
            </a:extLst>
          </p:cNvPr>
          <p:cNvSpPr txBox="1">
            <a:spLocks/>
          </p:cNvSpPr>
          <p:nvPr/>
        </p:nvSpPr>
        <p:spPr>
          <a:xfrm>
            <a:off x="1275644" y="71021"/>
            <a:ext cx="10080979" cy="2130641"/>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latin typeface="Times New Roman,Bold"/>
              </a:rPr>
              <a:t>A DEEP DIVE INTO GEORGIA’S RECIDIVISM </a:t>
            </a: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9CF24262-E39D-8AE7-010A-A59FE79BF06C}"/>
              </a:ext>
            </a:extLst>
          </p:cNvPr>
          <p:cNvSpPr txBox="1">
            <a:spLocks/>
          </p:cNvSpPr>
          <p:nvPr/>
        </p:nvSpPr>
        <p:spPr>
          <a:xfrm>
            <a:off x="3804356" y="2414725"/>
            <a:ext cx="4888088" cy="4290875"/>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b="1" i="1" dirty="0">
                <a:solidFill>
                  <a:schemeClr val="tx2"/>
                </a:solidFill>
                <a:latin typeface="Times New Roman" panose="02020603050405020304" pitchFamily="18" charset="0"/>
                <a:cs typeface="Times New Roman" panose="02020603050405020304" pitchFamily="18" charset="0"/>
              </a:rPr>
              <a:t>Abhishek </a:t>
            </a:r>
            <a:r>
              <a:rPr lang="en-US" sz="2400" b="1" i="1" dirty="0" err="1">
                <a:solidFill>
                  <a:schemeClr val="tx2"/>
                </a:solidFill>
                <a:latin typeface="Times New Roman" panose="02020603050405020304" pitchFamily="18" charset="0"/>
                <a:cs typeface="Times New Roman" panose="02020603050405020304" pitchFamily="18" charset="0"/>
              </a:rPr>
              <a:t>Anumalla</a:t>
            </a:r>
            <a:r>
              <a:rPr lang="en-US" sz="2400" b="1" i="1" dirty="0">
                <a:solidFill>
                  <a:schemeClr val="tx2"/>
                </a:solidFill>
                <a:latin typeface="Times New Roman" panose="02020603050405020304" pitchFamily="18" charset="0"/>
                <a:cs typeface="Times New Roman" panose="02020603050405020304" pitchFamily="18" charset="0"/>
              </a:rPr>
              <a:t> </a:t>
            </a:r>
          </a:p>
          <a:p>
            <a:pPr algn="ctr"/>
            <a:r>
              <a:rPr lang="en-US" sz="2400" b="1" i="1" dirty="0" err="1">
                <a:solidFill>
                  <a:schemeClr val="tx2"/>
                </a:solidFill>
                <a:latin typeface="Times New Roman" panose="02020603050405020304" pitchFamily="18" charset="0"/>
                <a:cs typeface="Times New Roman" panose="02020603050405020304" pitchFamily="18" charset="0"/>
              </a:rPr>
              <a:t>Freny</a:t>
            </a:r>
            <a:r>
              <a:rPr lang="en-US" sz="2400" b="1" i="1" dirty="0">
                <a:solidFill>
                  <a:schemeClr val="tx2"/>
                </a:solidFill>
                <a:latin typeface="Times New Roman" panose="02020603050405020304" pitchFamily="18" charset="0"/>
                <a:cs typeface="Times New Roman" panose="02020603050405020304" pitchFamily="18" charset="0"/>
              </a:rPr>
              <a:t> Patel</a:t>
            </a:r>
          </a:p>
          <a:p>
            <a:pPr algn="ctr"/>
            <a:r>
              <a:rPr lang="en-US" sz="2400" b="1" i="1" dirty="0">
                <a:solidFill>
                  <a:schemeClr val="tx2"/>
                </a:solidFill>
                <a:latin typeface="Times New Roman" panose="02020603050405020304" pitchFamily="18" charset="0"/>
                <a:cs typeface="Times New Roman" panose="02020603050405020304" pitchFamily="18" charset="0"/>
              </a:rPr>
              <a:t>Lakshman Kushal </a:t>
            </a:r>
            <a:r>
              <a:rPr lang="en-US" sz="2400" b="1" i="1" dirty="0" err="1">
                <a:solidFill>
                  <a:schemeClr val="tx2"/>
                </a:solidFill>
                <a:latin typeface="Times New Roman" panose="02020603050405020304" pitchFamily="18" charset="0"/>
                <a:cs typeface="Times New Roman" panose="02020603050405020304" pitchFamily="18" charset="0"/>
              </a:rPr>
              <a:t>Bogi</a:t>
            </a:r>
            <a:endParaRPr lang="en-US" sz="2400" b="1" i="1" dirty="0">
              <a:solidFill>
                <a:schemeClr val="tx2"/>
              </a:solidFill>
              <a:latin typeface="Times New Roman" panose="02020603050405020304" pitchFamily="18" charset="0"/>
              <a:cs typeface="Times New Roman" panose="02020603050405020304" pitchFamily="18" charset="0"/>
            </a:endParaRPr>
          </a:p>
          <a:p>
            <a:pPr algn="ctr"/>
            <a:r>
              <a:rPr lang="en-US" sz="2400" b="1" i="1" dirty="0">
                <a:solidFill>
                  <a:schemeClr val="tx2"/>
                </a:solidFill>
                <a:latin typeface="Times New Roman" panose="02020603050405020304" pitchFamily="18" charset="0"/>
                <a:cs typeface="Times New Roman" panose="02020603050405020304" pitchFamily="18" charset="0"/>
              </a:rPr>
              <a:t>Madhuri </a:t>
            </a:r>
            <a:r>
              <a:rPr lang="en-US" sz="2400" b="1" i="1" dirty="0" err="1">
                <a:solidFill>
                  <a:schemeClr val="tx2"/>
                </a:solidFill>
                <a:latin typeface="Times New Roman" panose="02020603050405020304" pitchFamily="18" charset="0"/>
                <a:cs typeface="Times New Roman" panose="02020603050405020304" pitchFamily="18" charset="0"/>
              </a:rPr>
              <a:t>Muppa</a:t>
            </a:r>
            <a:endParaRPr lang="en-US" sz="2400" b="1" i="1" dirty="0">
              <a:solidFill>
                <a:schemeClr val="tx2"/>
              </a:solidFill>
              <a:latin typeface="Times New Roman" panose="02020603050405020304" pitchFamily="18" charset="0"/>
              <a:cs typeface="Times New Roman" panose="02020603050405020304" pitchFamily="18" charset="0"/>
            </a:endParaRPr>
          </a:p>
          <a:p>
            <a:pPr algn="ctr"/>
            <a:r>
              <a:rPr lang="en-US" sz="2400" b="1" i="1" dirty="0">
                <a:solidFill>
                  <a:schemeClr val="tx2"/>
                </a:solidFill>
                <a:latin typeface="Times New Roman" panose="02020603050405020304" pitchFamily="18" charset="0"/>
                <a:cs typeface="Times New Roman" panose="02020603050405020304" pitchFamily="18" charset="0"/>
              </a:rPr>
              <a:t>Nivedita J</a:t>
            </a:r>
          </a:p>
          <a:p>
            <a:pPr marL="0" indent="0" algn="ctr">
              <a:buNone/>
            </a:pPr>
            <a:br>
              <a:rPr lang="en-US" sz="2400" b="1" i="1" dirty="0">
                <a:solidFill>
                  <a:schemeClr val="tx2"/>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Bold"/>
              </a:rPr>
              <a:t>AIT614 Big Data Essentials </a:t>
            </a:r>
            <a:endParaRPr lang="en-US" sz="2400" b="1" dirty="0"/>
          </a:p>
          <a:p>
            <a:pPr marL="0" indent="0" algn="ctr">
              <a:buNone/>
            </a:pPr>
            <a:r>
              <a:rPr lang="en-US" sz="2400" b="1" dirty="0">
                <a:solidFill>
                  <a:srgbClr val="FF0000"/>
                </a:solidFill>
                <a:latin typeface="Times New Roman,Bold"/>
              </a:rPr>
              <a:t> Dr. Liao</a:t>
            </a:r>
            <a:br>
              <a:rPr lang="en-US" sz="2400" b="1" dirty="0">
                <a:solidFill>
                  <a:srgbClr val="FF0000"/>
                </a:solidFill>
                <a:latin typeface="Times New Roman,Bold"/>
              </a:rPr>
            </a:br>
            <a:r>
              <a:rPr lang="en-US" sz="2400" b="1" dirty="0">
                <a:solidFill>
                  <a:srgbClr val="FF0000"/>
                </a:solidFill>
                <a:latin typeface="Times New Roman,Bold"/>
              </a:rPr>
              <a:t>George Mason University </a:t>
            </a:r>
          </a:p>
          <a:p>
            <a:endParaRPr lang="en-US" sz="2133" dirty="0"/>
          </a:p>
          <a:p>
            <a:endParaRPr lang="en-US"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4"/>
        <p:cNvGrpSpPr/>
        <p:nvPr/>
      </p:nvGrpSpPr>
      <p:grpSpPr>
        <a:xfrm>
          <a:off x="0" y="0"/>
          <a:ext cx="0" cy="0"/>
          <a:chOff x="0" y="0"/>
          <a:chExt cx="0" cy="0"/>
        </a:xfrm>
      </p:grpSpPr>
      <p:sp>
        <p:nvSpPr>
          <p:cNvPr id="10" name="TextBox 9">
            <a:extLst>
              <a:ext uri="{FF2B5EF4-FFF2-40B4-BE49-F238E27FC236}">
                <a16:creationId xmlns:a16="http://schemas.microsoft.com/office/drawing/2014/main" id="{6DDF9C61-529F-E0F0-73F9-ED8A1431CE11}"/>
              </a:ext>
            </a:extLst>
          </p:cNvPr>
          <p:cNvSpPr txBox="1"/>
          <p:nvPr/>
        </p:nvSpPr>
        <p:spPr>
          <a:xfrm>
            <a:off x="620889" y="327378"/>
            <a:ext cx="11108267" cy="1200329"/>
          </a:xfrm>
          <a:prstGeom prst="rect">
            <a:avLst/>
          </a:prstGeom>
          <a:solidFill>
            <a:schemeClr val="accent2">
              <a:lumMod val="20000"/>
              <a:lumOff val="80000"/>
            </a:schemeClr>
          </a:solidFill>
        </p:spPr>
        <p:txBody>
          <a:bodyPr wrap="square" rtlCol="0">
            <a:spAutoFit/>
          </a:bodyPr>
          <a:lstStyle/>
          <a:p>
            <a:r>
              <a:rPr lang="en-US" sz="3600" b="1" dirty="0">
                <a:solidFill>
                  <a:schemeClr val="accent2"/>
                </a:solidFill>
                <a:latin typeface="Times New Roman" panose="02020603050405020304" pitchFamily="18" charset="0"/>
                <a:cs typeface="Times New Roman" panose="02020603050405020304" pitchFamily="18" charset="0"/>
              </a:rPr>
              <a:t>Impact of Substance Abuse on Recidivism </a:t>
            </a:r>
          </a:p>
          <a:p>
            <a:r>
              <a:rPr lang="en-US" sz="3600" b="1" dirty="0">
                <a:solidFill>
                  <a:schemeClr val="accent2"/>
                </a:solidFill>
                <a:latin typeface="Times New Roman" panose="02020603050405020304" pitchFamily="18" charset="0"/>
                <a:cs typeface="Times New Roman" panose="02020603050405020304" pitchFamily="18" charset="0"/>
              </a:rPr>
              <a:t>(Over 3 years – trend)</a:t>
            </a:r>
          </a:p>
        </p:txBody>
      </p:sp>
      <p:pic>
        <p:nvPicPr>
          <p:cNvPr id="11" name="Picture 10" descr="A mosaic plot of substance abuse and recidivism&#10;&#10;Description automatically generated">
            <a:extLst>
              <a:ext uri="{FF2B5EF4-FFF2-40B4-BE49-F238E27FC236}">
                <a16:creationId xmlns:a16="http://schemas.microsoft.com/office/drawing/2014/main" id="{A4F61999-6B3F-778E-09A4-DDEB540D9726}"/>
              </a:ext>
            </a:extLst>
          </p:cNvPr>
          <p:cNvPicPr>
            <a:picLocks noChangeAspect="1"/>
          </p:cNvPicPr>
          <p:nvPr/>
        </p:nvPicPr>
        <p:blipFill>
          <a:blip r:embed="rId3"/>
          <a:stretch>
            <a:fillRect/>
          </a:stretch>
        </p:blipFill>
        <p:spPr>
          <a:xfrm>
            <a:off x="8229603" y="2092960"/>
            <a:ext cx="3858895" cy="3635575"/>
          </a:xfrm>
          <a:prstGeom prst="rect">
            <a:avLst/>
          </a:prstGeom>
        </p:spPr>
      </p:pic>
      <p:pic>
        <p:nvPicPr>
          <p:cNvPr id="12" name="Picture 11" descr="A mosaic plot of substance abuse and recidvism&#10;&#10;Description automatically generated">
            <a:extLst>
              <a:ext uri="{FF2B5EF4-FFF2-40B4-BE49-F238E27FC236}">
                <a16:creationId xmlns:a16="http://schemas.microsoft.com/office/drawing/2014/main" id="{C3672A8D-A3AF-4F32-2604-735B43260FBA}"/>
              </a:ext>
            </a:extLst>
          </p:cNvPr>
          <p:cNvPicPr>
            <a:picLocks noChangeAspect="1"/>
          </p:cNvPicPr>
          <p:nvPr/>
        </p:nvPicPr>
        <p:blipFill rotWithShape="1">
          <a:blip r:embed="rId4"/>
          <a:srcRect l="2688" r="3288"/>
          <a:stretch/>
        </p:blipFill>
        <p:spPr>
          <a:xfrm>
            <a:off x="4114800" y="2092961"/>
            <a:ext cx="3770892" cy="3635574"/>
          </a:xfrm>
          <a:prstGeom prst="rect">
            <a:avLst/>
          </a:prstGeom>
        </p:spPr>
      </p:pic>
      <p:pic>
        <p:nvPicPr>
          <p:cNvPr id="14" name="Picture 13" descr="A mosaic plot of substance abuse and recidivism&#10;&#10;Description automatically generated">
            <a:extLst>
              <a:ext uri="{FF2B5EF4-FFF2-40B4-BE49-F238E27FC236}">
                <a16:creationId xmlns:a16="http://schemas.microsoft.com/office/drawing/2014/main" id="{D023CE47-8D8A-0160-7A13-A4802AA5CCFE}"/>
              </a:ext>
            </a:extLst>
          </p:cNvPr>
          <p:cNvPicPr>
            <a:picLocks noChangeAspect="1"/>
          </p:cNvPicPr>
          <p:nvPr/>
        </p:nvPicPr>
        <p:blipFill>
          <a:blip r:embed="rId5"/>
          <a:stretch>
            <a:fillRect/>
          </a:stretch>
        </p:blipFill>
        <p:spPr>
          <a:xfrm>
            <a:off x="291014" y="2092960"/>
            <a:ext cx="3671385" cy="3635573"/>
          </a:xfrm>
          <a:prstGeom prst="rect">
            <a:avLst/>
          </a:prstGeom>
        </p:spPr>
      </p:pic>
      <p:sp>
        <p:nvSpPr>
          <p:cNvPr id="3" name="TextBox 2">
            <a:extLst>
              <a:ext uri="{FF2B5EF4-FFF2-40B4-BE49-F238E27FC236}">
                <a16:creationId xmlns:a16="http://schemas.microsoft.com/office/drawing/2014/main" id="{363EB2C7-B17D-D305-7606-1184C3AEA864}"/>
              </a:ext>
            </a:extLst>
          </p:cNvPr>
          <p:cNvSpPr txBox="1"/>
          <p:nvPr/>
        </p:nvSpPr>
        <p:spPr>
          <a:xfrm>
            <a:off x="1039601" y="5911334"/>
            <a:ext cx="756426" cy="369332"/>
          </a:xfrm>
          <a:prstGeom prst="rect">
            <a:avLst/>
          </a:prstGeom>
          <a:solidFill>
            <a:schemeClr val="tx1"/>
          </a:solidFill>
        </p:spPr>
        <p:txBody>
          <a:bodyPr wrap="none" rtlCol="0">
            <a:spAutoFit/>
          </a:bodyPr>
          <a:lstStyle/>
          <a:p>
            <a:r>
              <a:rPr lang="en-US" dirty="0">
                <a:solidFill>
                  <a:schemeClr val="bg1"/>
                </a:solidFill>
              </a:rPr>
              <a:t>Year 1</a:t>
            </a:r>
          </a:p>
        </p:txBody>
      </p:sp>
      <p:sp>
        <p:nvSpPr>
          <p:cNvPr id="4" name="TextBox 3">
            <a:extLst>
              <a:ext uri="{FF2B5EF4-FFF2-40B4-BE49-F238E27FC236}">
                <a16:creationId xmlns:a16="http://schemas.microsoft.com/office/drawing/2014/main" id="{84C93608-8080-5DA4-0B89-7CAA2E3E61CE}"/>
              </a:ext>
            </a:extLst>
          </p:cNvPr>
          <p:cNvSpPr txBox="1"/>
          <p:nvPr/>
        </p:nvSpPr>
        <p:spPr>
          <a:xfrm>
            <a:off x="5717786" y="5911334"/>
            <a:ext cx="756426" cy="369332"/>
          </a:xfrm>
          <a:prstGeom prst="rect">
            <a:avLst/>
          </a:prstGeom>
          <a:solidFill>
            <a:schemeClr val="tx1"/>
          </a:solidFill>
        </p:spPr>
        <p:txBody>
          <a:bodyPr wrap="none" rtlCol="0">
            <a:spAutoFit/>
          </a:bodyPr>
          <a:lstStyle/>
          <a:p>
            <a:r>
              <a:rPr lang="en-US" dirty="0">
                <a:solidFill>
                  <a:schemeClr val="bg1"/>
                </a:solidFill>
              </a:rPr>
              <a:t>Year 2</a:t>
            </a:r>
          </a:p>
        </p:txBody>
      </p:sp>
      <p:sp>
        <p:nvSpPr>
          <p:cNvPr id="5" name="TextBox 4">
            <a:extLst>
              <a:ext uri="{FF2B5EF4-FFF2-40B4-BE49-F238E27FC236}">
                <a16:creationId xmlns:a16="http://schemas.microsoft.com/office/drawing/2014/main" id="{B4DD0FE7-4E3E-54B2-3884-3869B29E94DB}"/>
              </a:ext>
            </a:extLst>
          </p:cNvPr>
          <p:cNvSpPr txBox="1"/>
          <p:nvPr/>
        </p:nvSpPr>
        <p:spPr>
          <a:xfrm>
            <a:off x="10017760" y="5911334"/>
            <a:ext cx="756426" cy="369332"/>
          </a:xfrm>
          <a:prstGeom prst="rect">
            <a:avLst/>
          </a:prstGeom>
          <a:solidFill>
            <a:schemeClr val="tx1"/>
          </a:solidFill>
        </p:spPr>
        <p:txBody>
          <a:bodyPr wrap="none" rtlCol="0">
            <a:spAutoFit/>
          </a:bodyPr>
          <a:lstStyle/>
          <a:p>
            <a:r>
              <a:rPr lang="en-US" dirty="0">
                <a:solidFill>
                  <a:schemeClr val="bg1"/>
                </a:solidFill>
              </a:rPr>
              <a:t>Year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 name="TextBox 2">
            <a:extLst>
              <a:ext uri="{FF2B5EF4-FFF2-40B4-BE49-F238E27FC236}">
                <a16:creationId xmlns:a16="http://schemas.microsoft.com/office/drawing/2014/main" id="{A7496481-37D9-594D-4BE9-DDBA00D9C890}"/>
              </a:ext>
            </a:extLst>
          </p:cNvPr>
          <p:cNvSpPr txBox="1"/>
          <p:nvPr/>
        </p:nvSpPr>
        <p:spPr>
          <a:xfrm>
            <a:off x="3876042" y="1605219"/>
            <a:ext cx="5516879" cy="4850833"/>
          </a:xfrm>
          <a:prstGeom prst="rect">
            <a:avLst/>
          </a:prstGeom>
          <a:solidFill>
            <a:schemeClr val="bg1"/>
          </a:solidFill>
        </p:spPr>
        <p:txBody>
          <a:bodyPr wrap="square" rtlCol="0">
            <a:spAutoFit/>
          </a:bodyPr>
          <a:lstStyle/>
          <a:p>
            <a:endParaRPr lang="en-US" dirty="0"/>
          </a:p>
        </p:txBody>
      </p:sp>
      <p:pic>
        <p:nvPicPr>
          <p:cNvPr id="5" name="Picture 4" descr="A graph of a bar chart&#10;&#10;Description automatically generated with medium confidence">
            <a:extLst>
              <a:ext uri="{FF2B5EF4-FFF2-40B4-BE49-F238E27FC236}">
                <a16:creationId xmlns:a16="http://schemas.microsoft.com/office/drawing/2014/main" id="{776DE392-2D9E-57A2-95FA-06145BF6F361}"/>
              </a:ext>
            </a:extLst>
          </p:cNvPr>
          <p:cNvPicPr>
            <a:picLocks noChangeAspect="1"/>
          </p:cNvPicPr>
          <p:nvPr/>
        </p:nvPicPr>
        <p:blipFill>
          <a:blip r:embed="rId3"/>
          <a:stretch>
            <a:fillRect/>
          </a:stretch>
        </p:blipFill>
        <p:spPr>
          <a:xfrm>
            <a:off x="4780039" y="1914694"/>
            <a:ext cx="4231881" cy="4231881"/>
          </a:xfrm>
          <a:prstGeom prst="rect">
            <a:avLst/>
          </a:prstGeom>
        </p:spPr>
      </p:pic>
      <p:sp>
        <p:nvSpPr>
          <p:cNvPr id="13" name="TextBox 12">
            <a:extLst>
              <a:ext uri="{FF2B5EF4-FFF2-40B4-BE49-F238E27FC236}">
                <a16:creationId xmlns:a16="http://schemas.microsoft.com/office/drawing/2014/main" id="{57E27091-6800-8DFB-E582-64460494F7CE}"/>
              </a:ext>
            </a:extLst>
          </p:cNvPr>
          <p:cNvSpPr txBox="1"/>
          <p:nvPr/>
        </p:nvSpPr>
        <p:spPr>
          <a:xfrm>
            <a:off x="254000" y="238098"/>
            <a:ext cx="11684000" cy="1200329"/>
          </a:xfrm>
          <a:prstGeom prst="rect">
            <a:avLst/>
          </a:prstGeom>
          <a:solidFill>
            <a:schemeClr val="accent2">
              <a:lumMod val="20000"/>
              <a:lumOff val="80000"/>
            </a:schemeClr>
          </a:solidFill>
        </p:spPr>
        <p:txBody>
          <a:bodyPr wrap="square" rtlCol="0">
            <a:spAutoFit/>
          </a:bodyPr>
          <a:lstStyle/>
          <a:p>
            <a:r>
              <a:rPr lang="en-US" sz="3600" dirty="0">
                <a:solidFill>
                  <a:schemeClr val="accent2"/>
                </a:solidFill>
              </a:rPr>
              <a:t>Relationship b/w Education Level and Recidivism</a:t>
            </a:r>
          </a:p>
          <a:p>
            <a:r>
              <a:rPr lang="en-US" sz="3600" dirty="0">
                <a:solidFill>
                  <a:schemeClr val="accent2"/>
                </a:solidFill>
              </a:rPr>
              <a:t>(Within 3 years)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 name="TextBox 2">
            <a:extLst>
              <a:ext uri="{FF2B5EF4-FFF2-40B4-BE49-F238E27FC236}">
                <a16:creationId xmlns:a16="http://schemas.microsoft.com/office/drawing/2014/main" id="{A7496481-37D9-594D-4BE9-DDBA00D9C890}"/>
              </a:ext>
            </a:extLst>
          </p:cNvPr>
          <p:cNvSpPr txBox="1"/>
          <p:nvPr/>
        </p:nvSpPr>
        <p:spPr>
          <a:xfrm>
            <a:off x="338668" y="1554480"/>
            <a:ext cx="11606108" cy="4206255"/>
          </a:xfrm>
          <a:prstGeom prst="rect">
            <a:avLst/>
          </a:prstGeom>
          <a:solidFill>
            <a:schemeClr val="bg1"/>
          </a:solidFill>
        </p:spPr>
        <p:txBody>
          <a:bodyPr wrap="square" rtlCol="0">
            <a:spAutoFit/>
          </a:bodyPr>
          <a:lstStyle/>
          <a:p>
            <a:endParaRPr lang="en-US" dirty="0"/>
          </a:p>
        </p:txBody>
      </p:sp>
      <p:pic>
        <p:nvPicPr>
          <p:cNvPr id="7" name="Picture 6" descr="A graph of a bar chart&#10;&#10;Description automatically generated with medium confidence">
            <a:extLst>
              <a:ext uri="{FF2B5EF4-FFF2-40B4-BE49-F238E27FC236}">
                <a16:creationId xmlns:a16="http://schemas.microsoft.com/office/drawing/2014/main" id="{4AC45F20-3DBC-F78F-EB28-EA487B7F3F53}"/>
              </a:ext>
            </a:extLst>
          </p:cNvPr>
          <p:cNvPicPr>
            <a:picLocks noChangeAspect="1"/>
          </p:cNvPicPr>
          <p:nvPr/>
        </p:nvPicPr>
        <p:blipFill>
          <a:blip r:embed="rId3"/>
          <a:stretch>
            <a:fillRect/>
          </a:stretch>
        </p:blipFill>
        <p:spPr>
          <a:xfrm>
            <a:off x="599863" y="1686546"/>
            <a:ext cx="3797825" cy="3616974"/>
          </a:xfrm>
          <a:prstGeom prst="rect">
            <a:avLst/>
          </a:prstGeom>
        </p:spPr>
      </p:pic>
      <p:pic>
        <p:nvPicPr>
          <p:cNvPr id="9" name="Picture 8" descr="A graph of blue and pink bars&#10;&#10;Description automatically generated">
            <a:extLst>
              <a:ext uri="{FF2B5EF4-FFF2-40B4-BE49-F238E27FC236}">
                <a16:creationId xmlns:a16="http://schemas.microsoft.com/office/drawing/2014/main" id="{DB691581-111D-D095-3053-4FA3F7257602}"/>
              </a:ext>
            </a:extLst>
          </p:cNvPr>
          <p:cNvPicPr>
            <a:picLocks noChangeAspect="1"/>
          </p:cNvPicPr>
          <p:nvPr/>
        </p:nvPicPr>
        <p:blipFill>
          <a:blip r:embed="rId4"/>
          <a:stretch>
            <a:fillRect/>
          </a:stretch>
        </p:blipFill>
        <p:spPr>
          <a:xfrm>
            <a:off x="4489551" y="1686546"/>
            <a:ext cx="3551922" cy="3551922"/>
          </a:xfrm>
          <a:prstGeom prst="rect">
            <a:avLst/>
          </a:prstGeom>
        </p:spPr>
      </p:pic>
      <p:pic>
        <p:nvPicPr>
          <p:cNvPr id="11" name="Picture 10" descr="A graph of blue and red squares&#10;&#10;Description automatically generated">
            <a:extLst>
              <a:ext uri="{FF2B5EF4-FFF2-40B4-BE49-F238E27FC236}">
                <a16:creationId xmlns:a16="http://schemas.microsoft.com/office/drawing/2014/main" id="{EA6A2181-7CA9-769B-D6CB-0ACA773D0F37}"/>
              </a:ext>
            </a:extLst>
          </p:cNvPr>
          <p:cNvPicPr>
            <a:picLocks noChangeAspect="1"/>
          </p:cNvPicPr>
          <p:nvPr/>
        </p:nvPicPr>
        <p:blipFill>
          <a:blip r:embed="rId5"/>
          <a:stretch>
            <a:fillRect/>
          </a:stretch>
        </p:blipFill>
        <p:spPr>
          <a:xfrm>
            <a:off x="8275930" y="1787803"/>
            <a:ext cx="3499510" cy="3450665"/>
          </a:xfrm>
          <a:prstGeom prst="rect">
            <a:avLst/>
          </a:prstGeom>
        </p:spPr>
      </p:pic>
      <p:sp>
        <p:nvSpPr>
          <p:cNvPr id="13" name="TextBox 12">
            <a:extLst>
              <a:ext uri="{FF2B5EF4-FFF2-40B4-BE49-F238E27FC236}">
                <a16:creationId xmlns:a16="http://schemas.microsoft.com/office/drawing/2014/main" id="{57E27091-6800-8DFB-E582-64460494F7CE}"/>
              </a:ext>
            </a:extLst>
          </p:cNvPr>
          <p:cNvSpPr txBox="1"/>
          <p:nvPr/>
        </p:nvSpPr>
        <p:spPr>
          <a:xfrm>
            <a:off x="338668" y="103188"/>
            <a:ext cx="11684000" cy="1200329"/>
          </a:xfrm>
          <a:prstGeom prst="rect">
            <a:avLst/>
          </a:prstGeom>
          <a:solidFill>
            <a:schemeClr val="accent2">
              <a:lumMod val="20000"/>
              <a:lumOff val="80000"/>
            </a:schemeClr>
          </a:solidFill>
        </p:spPr>
        <p:txBody>
          <a:bodyPr wrap="square" rtlCol="0">
            <a:spAutoFit/>
          </a:bodyPr>
          <a:lstStyle/>
          <a:p>
            <a:r>
              <a:rPr lang="en-US" sz="3600" dirty="0">
                <a:solidFill>
                  <a:schemeClr val="accent2"/>
                </a:solidFill>
              </a:rPr>
              <a:t>Relationship b/w Education Level and Recidivism</a:t>
            </a:r>
          </a:p>
          <a:p>
            <a:r>
              <a:rPr lang="en-US" sz="3600" dirty="0">
                <a:solidFill>
                  <a:schemeClr val="accent2"/>
                </a:solidFill>
              </a:rPr>
              <a:t>(Over 3 year – trend)</a:t>
            </a:r>
          </a:p>
        </p:txBody>
      </p:sp>
      <p:sp>
        <p:nvSpPr>
          <p:cNvPr id="2" name="TextBox 1">
            <a:extLst>
              <a:ext uri="{FF2B5EF4-FFF2-40B4-BE49-F238E27FC236}">
                <a16:creationId xmlns:a16="http://schemas.microsoft.com/office/drawing/2014/main" id="{737D71C2-3BA7-4FE2-01B8-D66AC69777A2}"/>
              </a:ext>
            </a:extLst>
          </p:cNvPr>
          <p:cNvSpPr txBox="1"/>
          <p:nvPr/>
        </p:nvSpPr>
        <p:spPr>
          <a:xfrm>
            <a:off x="1757680" y="5831840"/>
            <a:ext cx="756426" cy="369332"/>
          </a:xfrm>
          <a:prstGeom prst="rect">
            <a:avLst/>
          </a:prstGeom>
          <a:solidFill>
            <a:schemeClr val="tx1"/>
          </a:solidFill>
        </p:spPr>
        <p:txBody>
          <a:bodyPr wrap="none" rtlCol="0">
            <a:spAutoFit/>
          </a:bodyPr>
          <a:lstStyle/>
          <a:p>
            <a:r>
              <a:rPr lang="en-US" dirty="0">
                <a:solidFill>
                  <a:schemeClr val="bg1"/>
                </a:solidFill>
              </a:rPr>
              <a:t>Year 1</a:t>
            </a:r>
          </a:p>
        </p:txBody>
      </p:sp>
      <p:sp>
        <p:nvSpPr>
          <p:cNvPr id="4" name="TextBox 3">
            <a:extLst>
              <a:ext uri="{FF2B5EF4-FFF2-40B4-BE49-F238E27FC236}">
                <a16:creationId xmlns:a16="http://schemas.microsoft.com/office/drawing/2014/main" id="{6B423054-3202-A7F2-2082-5390DDE0D663}"/>
              </a:ext>
            </a:extLst>
          </p:cNvPr>
          <p:cNvSpPr txBox="1"/>
          <p:nvPr/>
        </p:nvSpPr>
        <p:spPr>
          <a:xfrm>
            <a:off x="5887299" y="5827032"/>
            <a:ext cx="756426" cy="369332"/>
          </a:xfrm>
          <a:prstGeom prst="rect">
            <a:avLst/>
          </a:prstGeom>
          <a:solidFill>
            <a:schemeClr val="tx1"/>
          </a:solidFill>
        </p:spPr>
        <p:txBody>
          <a:bodyPr wrap="none" rtlCol="0">
            <a:spAutoFit/>
          </a:bodyPr>
          <a:lstStyle/>
          <a:p>
            <a:r>
              <a:rPr lang="en-US" dirty="0">
                <a:solidFill>
                  <a:schemeClr val="bg1"/>
                </a:solidFill>
              </a:rPr>
              <a:t>Year 2</a:t>
            </a:r>
          </a:p>
        </p:txBody>
      </p:sp>
      <p:sp>
        <p:nvSpPr>
          <p:cNvPr id="6" name="TextBox 5">
            <a:extLst>
              <a:ext uri="{FF2B5EF4-FFF2-40B4-BE49-F238E27FC236}">
                <a16:creationId xmlns:a16="http://schemas.microsoft.com/office/drawing/2014/main" id="{84D10DB0-2DE8-DD49-1B88-2DA4FEA0323D}"/>
              </a:ext>
            </a:extLst>
          </p:cNvPr>
          <p:cNvSpPr txBox="1"/>
          <p:nvPr/>
        </p:nvSpPr>
        <p:spPr>
          <a:xfrm>
            <a:off x="9728694" y="5837202"/>
            <a:ext cx="756426" cy="369332"/>
          </a:xfrm>
          <a:prstGeom prst="rect">
            <a:avLst/>
          </a:prstGeom>
          <a:solidFill>
            <a:schemeClr val="tx1"/>
          </a:solidFill>
        </p:spPr>
        <p:txBody>
          <a:bodyPr wrap="none" rtlCol="0">
            <a:spAutoFit/>
          </a:bodyPr>
          <a:lstStyle/>
          <a:p>
            <a:r>
              <a:rPr lang="en-US" dirty="0">
                <a:solidFill>
                  <a:schemeClr val="bg1"/>
                </a:solidFill>
              </a:rPr>
              <a:t>Year 3</a:t>
            </a:r>
          </a:p>
        </p:txBody>
      </p:sp>
    </p:spTree>
    <p:extLst>
      <p:ext uri="{BB962C8B-B14F-4D97-AF65-F5344CB8AC3E}">
        <p14:creationId xmlns:p14="http://schemas.microsoft.com/office/powerpoint/2010/main" val="159636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0EA6E2B-3D36-5C50-18A0-7A7F7838DC5A}"/>
              </a:ext>
            </a:extLst>
          </p:cNvPr>
          <p:cNvSpPr txBox="1"/>
          <p:nvPr/>
        </p:nvSpPr>
        <p:spPr>
          <a:xfrm>
            <a:off x="90312" y="248357"/>
            <a:ext cx="11514665" cy="666786"/>
          </a:xfrm>
          <a:prstGeom prst="rect">
            <a:avLst/>
          </a:prstGeom>
          <a:solidFill>
            <a:schemeClr val="accent2">
              <a:lumMod val="20000"/>
              <a:lumOff val="80000"/>
            </a:schemeClr>
          </a:solidFill>
        </p:spPr>
        <p:txBody>
          <a:bodyPr wrap="square" rtlCol="0">
            <a:spAutoFit/>
          </a:bodyPr>
          <a:lstStyle/>
          <a:p>
            <a:r>
              <a:rPr lang="en-US" sz="3733" b="1" dirty="0">
                <a:solidFill>
                  <a:schemeClr val="accent2"/>
                </a:solidFill>
              </a:rPr>
              <a:t>Recidivism Rate vs Supervision Level, Risk Score</a:t>
            </a:r>
          </a:p>
        </p:txBody>
      </p:sp>
      <p:sp>
        <p:nvSpPr>
          <p:cNvPr id="8" name="TextBox 7">
            <a:extLst>
              <a:ext uri="{FF2B5EF4-FFF2-40B4-BE49-F238E27FC236}">
                <a16:creationId xmlns:a16="http://schemas.microsoft.com/office/drawing/2014/main" id="{7FC486E1-218B-CB22-57F4-2D0C57D64918}"/>
              </a:ext>
            </a:extLst>
          </p:cNvPr>
          <p:cNvSpPr txBox="1"/>
          <p:nvPr/>
        </p:nvSpPr>
        <p:spPr>
          <a:xfrm>
            <a:off x="270934" y="1422400"/>
            <a:ext cx="11334044" cy="5339644"/>
          </a:xfrm>
          <a:prstGeom prst="rect">
            <a:avLst/>
          </a:prstGeom>
          <a:solidFill>
            <a:schemeClr val="bg1"/>
          </a:solidFill>
        </p:spPr>
        <p:txBody>
          <a:bodyPr wrap="square" rtlCol="0">
            <a:spAutoFit/>
          </a:bodyPr>
          <a:lstStyle/>
          <a:p>
            <a:endParaRPr lang="en-US" dirty="0"/>
          </a:p>
        </p:txBody>
      </p:sp>
      <p:pic>
        <p:nvPicPr>
          <p:cNvPr id="9" name="Picture 8" descr="A graph of blue and orange bars&#10;&#10;Description automatically generated">
            <a:extLst>
              <a:ext uri="{FF2B5EF4-FFF2-40B4-BE49-F238E27FC236}">
                <a16:creationId xmlns:a16="http://schemas.microsoft.com/office/drawing/2014/main" id="{1B69EAFC-A14A-7AA7-20EA-550207C4CF43}"/>
              </a:ext>
            </a:extLst>
          </p:cNvPr>
          <p:cNvPicPr>
            <a:picLocks noChangeAspect="1"/>
          </p:cNvPicPr>
          <p:nvPr/>
        </p:nvPicPr>
        <p:blipFill>
          <a:blip r:embed="rId2"/>
          <a:stretch>
            <a:fillRect/>
          </a:stretch>
        </p:blipFill>
        <p:spPr>
          <a:xfrm>
            <a:off x="270933" y="1422400"/>
            <a:ext cx="5038185" cy="2552955"/>
          </a:xfrm>
          <a:prstGeom prst="rect">
            <a:avLst/>
          </a:prstGeom>
        </p:spPr>
      </p:pic>
      <p:pic>
        <p:nvPicPr>
          <p:cNvPr id="11" name="Picture 10" descr="A graph of blue and orange bars&#10;&#10;Description automatically generated">
            <a:extLst>
              <a:ext uri="{FF2B5EF4-FFF2-40B4-BE49-F238E27FC236}">
                <a16:creationId xmlns:a16="http://schemas.microsoft.com/office/drawing/2014/main" id="{693F8F35-DBCB-48B8-6ECF-664D2BCA1B32}"/>
              </a:ext>
            </a:extLst>
          </p:cNvPr>
          <p:cNvPicPr>
            <a:picLocks noChangeAspect="1"/>
          </p:cNvPicPr>
          <p:nvPr/>
        </p:nvPicPr>
        <p:blipFill>
          <a:blip r:embed="rId3"/>
          <a:stretch>
            <a:fillRect/>
          </a:stretch>
        </p:blipFill>
        <p:spPr>
          <a:xfrm>
            <a:off x="2864498" y="4039203"/>
            <a:ext cx="7772400" cy="2570440"/>
          </a:xfrm>
          <a:prstGeom prst="rect">
            <a:avLst/>
          </a:prstGeom>
        </p:spPr>
      </p:pic>
    </p:spTree>
    <p:extLst>
      <p:ext uri="{BB962C8B-B14F-4D97-AF65-F5344CB8AC3E}">
        <p14:creationId xmlns:p14="http://schemas.microsoft.com/office/powerpoint/2010/main" val="427798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ar graph&#10;&#10;Description automatically generated">
            <a:extLst>
              <a:ext uri="{FF2B5EF4-FFF2-40B4-BE49-F238E27FC236}">
                <a16:creationId xmlns:a16="http://schemas.microsoft.com/office/drawing/2014/main" id="{2639B14A-0E31-0FCB-1EA5-A1A79E3E3254}"/>
              </a:ext>
            </a:extLst>
          </p:cNvPr>
          <p:cNvPicPr>
            <a:picLocks noChangeAspect="1"/>
          </p:cNvPicPr>
          <p:nvPr/>
        </p:nvPicPr>
        <p:blipFill>
          <a:blip r:embed="rId2"/>
          <a:stretch>
            <a:fillRect/>
          </a:stretch>
        </p:blipFill>
        <p:spPr>
          <a:xfrm>
            <a:off x="169334" y="1669346"/>
            <a:ext cx="5362777" cy="4264377"/>
          </a:xfrm>
          <a:prstGeom prst="rect">
            <a:avLst/>
          </a:prstGeom>
        </p:spPr>
      </p:pic>
      <p:pic>
        <p:nvPicPr>
          <p:cNvPr id="5" name="Picture 4" descr="A graph of a bar graph&#10;&#10;Description automatically generated">
            <a:extLst>
              <a:ext uri="{FF2B5EF4-FFF2-40B4-BE49-F238E27FC236}">
                <a16:creationId xmlns:a16="http://schemas.microsoft.com/office/drawing/2014/main" id="{9198C45E-E726-9A71-D7EA-502D20F4E95A}"/>
              </a:ext>
            </a:extLst>
          </p:cNvPr>
          <p:cNvPicPr>
            <a:picLocks noChangeAspect="1"/>
          </p:cNvPicPr>
          <p:nvPr/>
        </p:nvPicPr>
        <p:blipFill>
          <a:blip r:embed="rId3"/>
          <a:stretch>
            <a:fillRect/>
          </a:stretch>
        </p:blipFill>
        <p:spPr>
          <a:xfrm>
            <a:off x="5634920" y="1669346"/>
            <a:ext cx="6197600" cy="4264377"/>
          </a:xfrm>
          <a:prstGeom prst="rect">
            <a:avLst/>
          </a:prstGeom>
        </p:spPr>
      </p:pic>
      <p:sp>
        <p:nvSpPr>
          <p:cNvPr id="10" name="TextBox 9">
            <a:extLst>
              <a:ext uri="{FF2B5EF4-FFF2-40B4-BE49-F238E27FC236}">
                <a16:creationId xmlns:a16="http://schemas.microsoft.com/office/drawing/2014/main" id="{D0EA6E2B-3D36-5C50-18A0-7A7F7838DC5A}"/>
              </a:ext>
            </a:extLst>
          </p:cNvPr>
          <p:cNvSpPr txBox="1"/>
          <p:nvPr/>
        </p:nvSpPr>
        <p:spPr>
          <a:xfrm>
            <a:off x="169334" y="575735"/>
            <a:ext cx="11514665" cy="666786"/>
          </a:xfrm>
          <a:prstGeom prst="rect">
            <a:avLst/>
          </a:prstGeom>
          <a:solidFill>
            <a:schemeClr val="accent2">
              <a:lumMod val="20000"/>
              <a:lumOff val="80000"/>
            </a:schemeClr>
          </a:solidFill>
        </p:spPr>
        <p:txBody>
          <a:bodyPr wrap="square" rtlCol="0">
            <a:spAutoFit/>
          </a:bodyPr>
          <a:lstStyle/>
          <a:p>
            <a:r>
              <a:rPr lang="en-US" sz="3733" b="1" dirty="0">
                <a:solidFill>
                  <a:schemeClr val="accent2"/>
                </a:solidFill>
              </a:rPr>
              <a:t>Recidivism Rate vs Supervision Level, Risk Score</a:t>
            </a:r>
          </a:p>
        </p:txBody>
      </p:sp>
    </p:spTree>
    <p:extLst>
      <p:ext uri="{BB962C8B-B14F-4D97-AF65-F5344CB8AC3E}">
        <p14:creationId xmlns:p14="http://schemas.microsoft.com/office/powerpoint/2010/main" val="4855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data&#10;&#10;Description automatically generated">
            <a:extLst>
              <a:ext uri="{FF2B5EF4-FFF2-40B4-BE49-F238E27FC236}">
                <a16:creationId xmlns:a16="http://schemas.microsoft.com/office/drawing/2014/main" id="{9F9426DC-325C-365B-9107-08DB9C5A959C}"/>
              </a:ext>
            </a:extLst>
          </p:cNvPr>
          <p:cNvPicPr>
            <a:picLocks noChangeAspect="1"/>
          </p:cNvPicPr>
          <p:nvPr/>
        </p:nvPicPr>
        <p:blipFill>
          <a:blip r:embed="rId2"/>
          <a:stretch>
            <a:fillRect/>
          </a:stretch>
        </p:blipFill>
        <p:spPr>
          <a:xfrm>
            <a:off x="146379" y="1509889"/>
            <a:ext cx="5949621" cy="4158988"/>
          </a:xfrm>
          <a:prstGeom prst="rect">
            <a:avLst/>
          </a:prstGeom>
        </p:spPr>
      </p:pic>
      <p:pic>
        <p:nvPicPr>
          <p:cNvPr id="5" name="Picture 4" descr="A graph of a number of people&#10;&#10;Description automatically generated">
            <a:extLst>
              <a:ext uri="{FF2B5EF4-FFF2-40B4-BE49-F238E27FC236}">
                <a16:creationId xmlns:a16="http://schemas.microsoft.com/office/drawing/2014/main" id="{8DDF3C71-5A76-7A67-FC7D-B0D791360BFD}"/>
              </a:ext>
            </a:extLst>
          </p:cNvPr>
          <p:cNvPicPr>
            <a:picLocks noChangeAspect="1"/>
          </p:cNvPicPr>
          <p:nvPr/>
        </p:nvPicPr>
        <p:blipFill>
          <a:blip r:embed="rId3"/>
          <a:stretch>
            <a:fillRect/>
          </a:stretch>
        </p:blipFill>
        <p:spPr>
          <a:xfrm>
            <a:off x="6242378" y="1509890"/>
            <a:ext cx="5949623" cy="4158988"/>
          </a:xfrm>
          <a:prstGeom prst="rect">
            <a:avLst/>
          </a:prstGeom>
        </p:spPr>
      </p:pic>
      <p:sp>
        <p:nvSpPr>
          <p:cNvPr id="6" name="TextBox 5">
            <a:extLst>
              <a:ext uri="{FF2B5EF4-FFF2-40B4-BE49-F238E27FC236}">
                <a16:creationId xmlns:a16="http://schemas.microsoft.com/office/drawing/2014/main" id="{28C08639-199F-90C2-DDE4-2FF3C822A623}"/>
              </a:ext>
            </a:extLst>
          </p:cNvPr>
          <p:cNvSpPr txBox="1"/>
          <p:nvPr/>
        </p:nvSpPr>
        <p:spPr>
          <a:xfrm>
            <a:off x="0" y="304801"/>
            <a:ext cx="12395200" cy="830997"/>
          </a:xfrm>
          <a:prstGeom prst="rect">
            <a:avLst/>
          </a:prstGeom>
          <a:solidFill>
            <a:schemeClr val="accent2">
              <a:lumMod val="20000"/>
              <a:lumOff val="80000"/>
            </a:schemeClr>
          </a:solidFill>
        </p:spPr>
        <p:txBody>
          <a:bodyPr wrap="square" rtlCol="0">
            <a:spAutoFit/>
          </a:bodyPr>
          <a:lstStyle/>
          <a:p>
            <a:r>
              <a:rPr lang="en-US" sz="4800" b="1" dirty="0">
                <a:solidFill>
                  <a:schemeClr val="accent2"/>
                </a:solidFill>
                <a:latin typeface="Times New Roman" panose="02020603050405020304" pitchFamily="18" charset="0"/>
                <a:cs typeface="Times New Roman" panose="02020603050405020304" pitchFamily="18" charset="0"/>
              </a:rPr>
              <a:t>Contingency Table for Program Attendance</a:t>
            </a:r>
          </a:p>
        </p:txBody>
      </p:sp>
    </p:spTree>
    <p:extLst>
      <p:ext uri="{BB962C8B-B14F-4D97-AF65-F5344CB8AC3E}">
        <p14:creationId xmlns:p14="http://schemas.microsoft.com/office/powerpoint/2010/main" val="254636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0"/>
        <p:cNvGrpSpPr/>
        <p:nvPr/>
      </p:nvGrpSpPr>
      <p:grpSpPr>
        <a:xfrm>
          <a:off x="0" y="0"/>
          <a:ext cx="0" cy="0"/>
          <a:chOff x="0" y="0"/>
          <a:chExt cx="0" cy="0"/>
        </a:xfrm>
      </p:grpSpPr>
      <p:sp>
        <p:nvSpPr>
          <p:cNvPr id="6" name="TextBox 5">
            <a:extLst>
              <a:ext uri="{FF2B5EF4-FFF2-40B4-BE49-F238E27FC236}">
                <a16:creationId xmlns:a16="http://schemas.microsoft.com/office/drawing/2014/main" id="{8E623D67-BADC-E05C-5063-B8EEBD6FF16C}"/>
              </a:ext>
            </a:extLst>
          </p:cNvPr>
          <p:cNvSpPr txBox="1"/>
          <p:nvPr/>
        </p:nvSpPr>
        <p:spPr>
          <a:xfrm>
            <a:off x="396240" y="329663"/>
            <a:ext cx="11040533" cy="1200329"/>
          </a:xfrm>
          <a:prstGeom prst="rect">
            <a:avLst/>
          </a:prstGeom>
          <a:solidFill>
            <a:schemeClr val="accent2">
              <a:lumMod val="20000"/>
              <a:lumOff val="80000"/>
            </a:schemeClr>
          </a:solidFill>
        </p:spPr>
        <p:txBody>
          <a:bodyPr wrap="square" rtlCol="0">
            <a:spAutoFit/>
          </a:bodyPr>
          <a:lstStyle/>
          <a:p>
            <a:r>
              <a:rPr lang="en-US" sz="3600" b="1" dirty="0">
                <a:solidFill>
                  <a:schemeClr val="accent2">
                    <a:lumMod val="75000"/>
                  </a:schemeClr>
                </a:solidFill>
                <a:latin typeface="Times New Roman" panose="02020603050405020304" pitchFamily="18" charset="0"/>
                <a:cs typeface="Times New Roman" panose="02020603050405020304" pitchFamily="18" charset="0"/>
              </a:rPr>
              <a:t>Chi Squared Test correlation b/w Prior Criminal History and Recidivism</a:t>
            </a:r>
          </a:p>
        </p:txBody>
      </p:sp>
      <p:pic>
        <p:nvPicPr>
          <p:cNvPr id="4" name="Picture 3" descr="A screenshot of a graph&#10;&#10;Description automatically generated">
            <a:extLst>
              <a:ext uri="{FF2B5EF4-FFF2-40B4-BE49-F238E27FC236}">
                <a16:creationId xmlns:a16="http://schemas.microsoft.com/office/drawing/2014/main" id="{C078B26B-925A-C317-4930-393040CD5302}"/>
              </a:ext>
            </a:extLst>
          </p:cNvPr>
          <p:cNvPicPr>
            <a:picLocks noChangeAspect="1"/>
          </p:cNvPicPr>
          <p:nvPr/>
        </p:nvPicPr>
        <p:blipFill>
          <a:blip r:embed="rId3"/>
          <a:stretch>
            <a:fillRect/>
          </a:stretch>
        </p:blipFill>
        <p:spPr>
          <a:xfrm>
            <a:off x="1880552" y="2168842"/>
            <a:ext cx="8715375" cy="4105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8"/>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70E8ED-4736-42B0-53EA-4F884AB005BC}"/>
              </a:ext>
            </a:extLst>
          </p:cNvPr>
          <p:cNvGraphicFramePr>
            <a:graphicFrameLocks noGrp="1"/>
          </p:cNvGraphicFramePr>
          <p:nvPr>
            <p:extLst>
              <p:ext uri="{D42A27DB-BD31-4B8C-83A1-F6EECF244321}">
                <p14:modId xmlns:p14="http://schemas.microsoft.com/office/powerpoint/2010/main" val="1797762545"/>
              </p:ext>
            </p:extLst>
          </p:nvPr>
        </p:nvGraphicFramePr>
        <p:xfrm>
          <a:off x="532661" y="1233996"/>
          <a:ext cx="12410669" cy="5387685"/>
        </p:xfrm>
        <a:graphic>
          <a:graphicData uri="http://schemas.openxmlformats.org/drawingml/2006/table">
            <a:tbl>
              <a:tblPr/>
              <a:tblGrid>
                <a:gridCol w="7014599">
                  <a:extLst>
                    <a:ext uri="{9D8B030D-6E8A-4147-A177-3AD203B41FA5}">
                      <a16:colId xmlns:a16="http://schemas.microsoft.com/office/drawing/2014/main" val="1959922839"/>
                    </a:ext>
                  </a:extLst>
                </a:gridCol>
                <a:gridCol w="5396070">
                  <a:extLst>
                    <a:ext uri="{9D8B030D-6E8A-4147-A177-3AD203B41FA5}">
                      <a16:colId xmlns:a16="http://schemas.microsoft.com/office/drawing/2014/main" val="1705035110"/>
                    </a:ext>
                  </a:extLst>
                </a:gridCol>
              </a:tblGrid>
              <a:tr h="785840">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LOGISTIC REGRESSION without hyperparameter tuning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p>
                      <a:pPr fontAlgn="t"/>
                      <a:br>
                        <a:rPr lang="en-US" sz="1200" dirty="0">
                          <a:solidFill>
                            <a:schemeClr val="accent2">
                              <a:lumMod val="75000"/>
                            </a:schemeClr>
                          </a:solidFill>
                          <a:effectLst/>
                          <a:latin typeface="Courier New" panose="02070309020205020404" pitchFamily="49" charset="0"/>
                          <a:cs typeface="Courier New" panose="02070309020205020404" pitchFamily="49" charset="0"/>
                        </a:rPr>
                      </a:b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0.7484329712396544</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0.6860830136030694</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1295917192"/>
                  </a:ext>
                </a:extLst>
              </a:tr>
              <a:tr h="510300">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RANDOM FOREST without hyperparameter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0.7588282085063021</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0.6927101499825602</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2311277588"/>
                  </a:ext>
                </a:extLst>
              </a:tr>
              <a:tr h="616844">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RANDOM FOREST with hyperparameter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p>
                      <a:pPr fontAlgn="t"/>
                      <a:br>
                        <a:rPr lang="en-US" sz="1200" dirty="0">
                          <a:solidFill>
                            <a:schemeClr val="accent2">
                              <a:lumMod val="75000"/>
                            </a:schemeClr>
                          </a:solidFill>
                          <a:effectLst/>
                          <a:latin typeface="Courier New" panose="02070309020205020404" pitchFamily="49" charset="0"/>
                          <a:cs typeface="Courier New" panose="02070309020205020404" pitchFamily="49" charset="0"/>
                        </a:rPr>
                      </a:b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0.7786800566755349</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0.7084059993024067</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1931519965"/>
                  </a:ext>
                </a:extLst>
              </a:tr>
              <a:tr h="785840">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GRADIENT BOOSTING without hyperparameter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p>
                      <a:pPr fontAlgn="t"/>
                      <a:br>
                        <a:rPr lang="en-US" sz="1200" dirty="0">
                          <a:solidFill>
                            <a:schemeClr val="accent2">
                              <a:lumMod val="75000"/>
                            </a:schemeClr>
                          </a:solidFill>
                          <a:effectLst/>
                          <a:latin typeface="Courier New" panose="02070309020205020404" pitchFamily="49" charset="0"/>
                          <a:cs typeface="Courier New" panose="02070309020205020404" pitchFamily="49" charset="0"/>
                        </a:rPr>
                      </a:b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0.7727870441721143</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0.7160795256365539</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1719609590"/>
                  </a:ext>
                </a:extLst>
              </a:tr>
              <a:tr h="785840">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SUPPORT VECTOR MACHINE with hyperparameter tuning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p>
                      <a:pPr fontAlgn="t"/>
                      <a:br>
                        <a:rPr lang="en-US" sz="1200" dirty="0">
                          <a:solidFill>
                            <a:schemeClr val="accent2">
                              <a:lumMod val="75000"/>
                            </a:schemeClr>
                          </a:solidFill>
                          <a:effectLst/>
                          <a:latin typeface="Courier New" panose="02070309020205020404" pitchFamily="49" charset="0"/>
                          <a:cs typeface="Courier New" panose="02070309020205020404" pitchFamily="49" charset="0"/>
                        </a:rPr>
                      </a:b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Tuned model - Area under ROC curve: 0.7839506326282045</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Tuned model - Accuracy: 0.7185211021974189</a:t>
                      </a:r>
                    </a:p>
                    <a:p>
                      <a:pPr rtl="0" fontAlgn="t">
                        <a:spcBef>
                          <a:spcPts val="0"/>
                        </a:spcBef>
                        <a:spcAft>
                          <a:spcPts val="0"/>
                        </a:spcAft>
                      </a:pP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2019213714"/>
                  </a:ext>
                </a:extLst>
              </a:tr>
              <a:tr h="785840">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SUPPORT VECTOR MACHINE without hyperparameter tuning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0.7847301697780221</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0.7185211021974189</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endParaRPr lang="en-US" sz="1200" b="1" i="0" u="none" strike="noStrike" dirty="0">
                        <a:solidFill>
                          <a:srgbClr val="555555"/>
                        </a:solidFill>
                        <a:effectLst/>
                        <a:latin typeface="Courier New" panose="02070309020205020404" pitchFamily="49" charset="0"/>
                        <a:cs typeface="Courier New" panose="02070309020205020404" pitchFamily="49" charset="0"/>
                      </a:endParaRPr>
                    </a:p>
                    <a:p>
                      <a:pPr rtl="0" fontAlgn="t">
                        <a:spcBef>
                          <a:spcPts val="0"/>
                        </a:spcBef>
                        <a:spcAft>
                          <a:spcPts val="0"/>
                        </a:spcAft>
                      </a:pP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850972458"/>
                  </a:ext>
                </a:extLst>
              </a:tr>
              <a:tr h="1021757">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LOGISTIC REGRESSION with hyperparameter tuning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0.7832108677819503</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0.7220090687129403</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1926630790"/>
                  </a:ext>
                </a:extLst>
              </a:tr>
            </a:tbl>
          </a:graphicData>
        </a:graphic>
      </p:graphicFrame>
      <p:sp>
        <p:nvSpPr>
          <p:cNvPr id="3" name="Rectangle 1">
            <a:extLst>
              <a:ext uri="{FF2B5EF4-FFF2-40B4-BE49-F238E27FC236}">
                <a16:creationId xmlns:a16="http://schemas.microsoft.com/office/drawing/2014/main" id="{C979E78C-808E-2769-C663-FA9F06D98FFD}"/>
              </a:ext>
            </a:extLst>
          </p:cNvPr>
          <p:cNvSpPr>
            <a:spLocks noChangeArrowheads="1"/>
          </p:cNvSpPr>
          <p:nvPr/>
        </p:nvSpPr>
        <p:spPr bwMode="auto">
          <a:xfrm>
            <a:off x="3096685" y="159528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en-US" sz="2400"/>
          </a:p>
        </p:txBody>
      </p:sp>
      <p:sp>
        <p:nvSpPr>
          <p:cNvPr id="6" name="TextBox 5">
            <a:extLst>
              <a:ext uri="{FF2B5EF4-FFF2-40B4-BE49-F238E27FC236}">
                <a16:creationId xmlns:a16="http://schemas.microsoft.com/office/drawing/2014/main" id="{0C78B014-5B04-0ECD-80B4-3199E0CCB1E8}"/>
              </a:ext>
            </a:extLst>
          </p:cNvPr>
          <p:cNvSpPr txBox="1"/>
          <p:nvPr/>
        </p:nvSpPr>
        <p:spPr>
          <a:xfrm>
            <a:off x="739258" y="270767"/>
            <a:ext cx="10206909" cy="590931"/>
          </a:xfrm>
          <a:prstGeom prst="rect">
            <a:avLst/>
          </a:prstGeom>
          <a:solidFill>
            <a:schemeClr val="accent2">
              <a:lumMod val="20000"/>
              <a:lumOff val="80000"/>
            </a:schemeClr>
          </a:solidFill>
        </p:spPr>
        <p:txBody>
          <a:bodyPr wrap="square" rtlCol="0">
            <a:spAutoFit/>
          </a:bodyPr>
          <a:lstStyle/>
          <a:p>
            <a:pPr>
              <a:lnSpc>
                <a:spcPct val="90000"/>
              </a:lnSpc>
              <a:buSzPts val="3500"/>
            </a:pPr>
            <a:r>
              <a:rPr lang="en-US" sz="3600" b="1" dirty="0">
                <a:solidFill>
                  <a:schemeClr val="accent2">
                    <a:lumMod val="75000"/>
                  </a:schemeClr>
                </a:solidFill>
                <a:latin typeface="Times New Roman" panose="02020603050405020304" pitchFamily="18" charset="0"/>
                <a:cs typeface="Times New Roman" panose="02020603050405020304" pitchFamily="18" charset="0"/>
                <a:sym typeface="Alfa Slab One"/>
              </a:rPr>
              <a:t>Machine Learning Models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8"/>
        <p:cNvGrpSpPr/>
        <p:nvPr/>
      </p:nvGrpSpPr>
      <p:grpSpPr>
        <a:xfrm>
          <a:off x="0" y="0"/>
          <a:ext cx="0" cy="0"/>
          <a:chOff x="0" y="0"/>
          <a:chExt cx="0" cy="0"/>
        </a:xfrm>
      </p:grpSpPr>
      <p:sp>
        <p:nvSpPr>
          <p:cNvPr id="3" name="Rectangle 1">
            <a:extLst>
              <a:ext uri="{FF2B5EF4-FFF2-40B4-BE49-F238E27FC236}">
                <a16:creationId xmlns:a16="http://schemas.microsoft.com/office/drawing/2014/main" id="{C979E78C-808E-2769-C663-FA9F06D98FFD}"/>
              </a:ext>
            </a:extLst>
          </p:cNvPr>
          <p:cNvSpPr>
            <a:spLocks noChangeArrowheads="1"/>
          </p:cNvSpPr>
          <p:nvPr/>
        </p:nvSpPr>
        <p:spPr bwMode="auto">
          <a:xfrm>
            <a:off x="3096685" y="159528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en-US" sz="2400"/>
          </a:p>
        </p:txBody>
      </p:sp>
      <p:sp>
        <p:nvSpPr>
          <p:cNvPr id="6" name="TextBox 5">
            <a:extLst>
              <a:ext uri="{FF2B5EF4-FFF2-40B4-BE49-F238E27FC236}">
                <a16:creationId xmlns:a16="http://schemas.microsoft.com/office/drawing/2014/main" id="{0C78B014-5B04-0ECD-80B4-3199E0CCB1E8}"/>
              </a:ext>
            </a:extLst>
          </p:cNvPr>
          <p:cNvSpPr txBox="1"/>
          <p:nvPr/>
        </p:nvSpPr>
        <p:spPr>
          <a:xfrm>
            <a:off x="739258" y="270767"/>
            <a:ext cx="10206909" cy="590931"/>
          </a:xfrm>
          <a:prstGeom prst="rect">
            <a:avLst/>
          </a:prstGeom>
          <a:solidFill>
            <a:schemeClr val="accent2">
              <a:lumMod val="20000"/>
              <a:lumOff val="80000"/>
            </a:schemeClr>
          </a:solidFill>
        </p:spPr>
        <p:txBody>
          <a:bodyPr wrap="square" rtlCol="0">
            <a:spAutoFit/>
          </a:bodyPr>
          <a:lstStyle/>
          <a:p>
            <a:pPr>
              <a:lnSpc>
                <a:spcPct val="90000"/>
              </a:lnSpc>
              <a:buSzPts val="3500"/>
            </a:pPr>
            <a:r>
              <a:rPr lang="en-US" sz="3600" b="1" dirty="0">
                <a:solidFill>
                  <a:schemeClr val="accent2">
                    <a:lumMod val="75000"/>
                  </a:schemeClr>
                </a:solidFill>
                <a:latin typeface="Times New Roman" panose="02020603050405020304" pitchFamily="18" charset="0"/>
                <a:cs typeface="Times New Roman" panose="02020603050405020304" pitchFamily="18" charset="0"/>
                <a:sym typeface="Alfa Slab One"/>
              </a:rPr>
              <a:t>Conclusion</a:t>
            </a:r>
          </a:p>
        </p:txBody>
      </p:sp>
      <p:sp>
        <p:nvSpPr>
          <p:cNvPr id="4" name="TextBox 3">
            <a:extLst>
              <a:ext uri="{FF2B5EF4-FFF2-40B4-BE49-F238E27FC236}">
                <a16:creationId xmlns:a16="http://schemas.microsoft.com/office/drawing/2014/main" id="{7D53DC48-09E8-C3AA-B46A-44CFBAFDF492}"/>
              </a:ext>
            </a:extLst>
          </p:cNvPr>
          <p:cNvSpPr txBox="1"/>
          <p:nvPr/>
        </p:nvSpPr>
        <p:spPr>
          <a:xfrm>
            <a:off x="530578" y="1182014"/>
            <a:ext cx="11130844" cy="5586145"/>
          </a:xfrm>
          <a:prstGeom prst="rect">
            <a:avLst/>
          </a:prstGeom>
          <a:solidFill>
            <a:schemeClr val="bg1"/>
          </a:solidFill>
        </p:spPr>
        <p:txBody>
          <a:bodyPr wrap="square" rtlCol="0">
            <a:spAutoFit/>
          </a:bodyPr>
          <a:lstStyle/>
          <a:p>
            <a:pPr algn="just">
              <a:lnSpc>
                <a:spcPct val="150000"/>
              </a:lnSpc>
            </a:pPr>
            <a:r>
              <a:rPr lang="en-US" b="0" i="0" dirty="0">
                <a:effectLst/>
                <a:latin typeface="Roboto" panose="02000000000000000000" pitchFamily="2" charset="0"/>
                <a:ea typeface="Roboto" panose="02000000000000000000" pitchFamily="2" charset="0"/>
                <a:cs typeface="Roboto" panose="02000000000000000000" pitchFamily="2" charset="0"/>
              </a:rPr>
              <a:t>	</a:t>
            </a:r>
          </a:p>
          <a:p>
            <a:pPr marL="285750" indent="-285750" algn="just">
              <a:lnSpc>
                <a:spcPct val="150000"/>
              </a:lnSpc>
              <a:buFont typeface="Arial" panose="020B0604020202020204" pitchFamily="34" charset="0"/>
              <a:buChar char="•"/>
            </a:pPr>
            <a:r>
              <a:rPr lang="en-US" sz="1600" b="0" i="0" dirty="0">
                <a:effectLst/>
                <a:latin typeface="Roboto" panose="02000000000000000000" pitchFamily="2" charset="0"/>
                <a:ea typeface="Roboto" panose="02000000000000000000" pitchFamily="2" charset="0"/>
                <a:cs typeface="Roboto" panose="02000000000000000000" pitchFamily="2" charset="0"/>
              </a:rPr>
              <a:t>In our comprehensive evaluation of diverse machine learning models for recidivism prediction, we emphasize the significance of refining models through hyperparameter tuning and cross-validation. Notably, Logistic Regression, subjected to these optimization techniques, emerges as the optimal choice, exhibiting robust performance with the highest Area under the ROC curve (0.7832) and accuracy (0.7220). While Support Vector Machine competes effectively, our generic conclusion underscores the universal importance of fine-tuning model parameters for enhanced predictive accuracy, offering insights applicable beyond recidivism prediction.</a:t>
            </a:r>
          </a:p>
          <a:p>
            <a:pPr marL="285750" indent="-285750" algn="just">
              <a:lnSpc>
                <a:spcPct val="150000"/>
              </a:lnSpc>
              <a:buFont typeface="Arial" panose="020B0604020202020204" pitchFamily="34" charset="0"/>
              <a:buChar char="•"/>
            </a:pPr>
            <a:r>
              <a:rPr lang="en-US" sz="1600" b="0" i="0" dirty="0">
                <a:effectLst/>
                <a:latin typeface="Roboto" panose="02000000000000000000" pitchFamily="2" charset="0"/>
                <a:ea typeface="Roboto" panose="02000000000000000000" pitchFamily="2" charset="0"/>
                <a:cs typeface="Roboto" panose="02000000000000000000" pitchFamily="2" charset="0"/>
              </a:rPr>
              <a:t>Beyond its promising predictive prowess, the optimized Logistic Regression model, resulting from hyperparameter tuning and cross-validation, holds paramount implications for recidivism control. The heightened accuracy and precision empower criminal justice professionals to discern individuals with a higher likelihood of reoffending more accurately. This targeted identification facilitates the implementation of personalized intervention and rehabilitation strategies, optimizing resource allocation. By leveraging advanced machine learning techniques, our model contributes to a data-driven and proactive approach in the criminal justice system, paving the way for more effective programs and policies to curb recidivism rates.</a:t>
            </a:r>
          </a:p>
          <a:p>
            <a:pPr algn="just"/>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70452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8"/>
        <p:cNvGrpSpPr/>
        <p:nvPr/>
      </p:nvGrpSpPr>
      <p:grpSpPr>
        <a:xfrm>
          <a:off x="0" y="0"/>
          <a:ext cx="0" cy="0"/>
          <a:chOff x="0" y="0"/>
          <a:chExt cx="0" cy="0"/>
        </a:xfrm>
      </p:grpSpPr>
      <p:sp>
        <p:nvSpPr>
          <p:cNvPr id="3" name="Rectangle 1">
            <a:extLst>
              <a:ext uri="{FF2B5EF4-FFF2-40B4-BE49-F238E27FC236}">
                <a16:creationId xmlns:a16="http://schemas.microsoft.com/office/drawing/2014/main" id="{C979E78C-808E-2769-C663-FA9F06D98FFD}"/>
              </a:ext>
            </a:extLst>
          </p:cNvPr>
          <p:cNvSpPr>
            <a:spLocks noChangeArrowheads="1"/>
          </p:cNvSpPr>
          <p:nvPr/>
        </p:nvSpPr>
        <p:spPr bwMode="auto">
          <a:xfrm>
            <a:off x="3096685" y="159528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en-US" sz="2400"/>
          </a:p>
        </p:txBody>
      </p:sp>
      <p:sp>
        <p:nvSpPr>
          <p:cNvPr id="6" name="TextBox 5">
            <a:extLst>
              <a:ext uri="{FF2B5EF4-FFF2-40B4-BE49-F238E27FC236}">
                <a16:creationId xmlns:a16="http://schemas.microsoft.com/office/drawing/2014/main" id="{0C78B014-5B04-0ECD-80B4-3199E0CCB1E8}"/>
              </a:ext>
            </a:extLst>
          </p:cNvPr>
          <p:cNvSpPr txBox="1"/>
          <p:nvPr/>
        </p:nvSpPr>
        <p:spPr>
          <a:xfrm>
            <a:off x="739258" y="270767"/>
            <a:ext cx="10206909" cy="590931"/>
          </a:xfrm>
          <a:prstGeom prst="rect">
            <a:avLst/>
          </a:prstGeom>
          <a:solidFill>
            <a:schemeClr val="accent2">
              <a:lumMod val="20000"/>
              <a:lumOff val="80000"/>
            </a:schemeClr>
          </a:solidFill>
        </p:spPr>
        <p:txBody>
          <a:bodyPr wrap="square" rtlCol="0">
            <a:spAutoFit/>
          </a:bodyPr>
          <a:lstStyle/>
          <a:p>
            <a:pPr>
              <a:lnSpc>
                <a:spcPct val="90000"/>
              </a:lnSpc>
              <a:buSzPts val="3500"/>
            </a:pPr>
            <a:r>
              <a:rPr lang="en-US" sz="3600" b="1" dirty="0">
                <a:solidFill>
                  <a:schemeClr val="accent2">
                    <a:lumMod val="75000"/>
                  </a:schemeClr>
                </a:solidFill>
                <a:latin typeface="Times New Roman" panose="02020603050405020304" pitchFamily="18" charset="0"/>
                <a:cs typeface="Times New Roman" panose="02020603050405020304" pitchFamily="18" charset="0"/>
                <a:sym typeface="Alfa Slab One"/>
              </a:rPr>
              <a:t>References:</a:t>
            </a:r>
          </a:p>
        </p:txBody>
      </p:sp>
      <p:sp>
        <p:nvSpPr>
          <p:cNvPr id="2" name="TextBox 1">
            <a:extLst>
              <a:ext uri="{FF2B5EF4-FFF2-40B4-BE49-F238E27FC236}">
                <a16:creationId xmlns:a16="http://schemas.microsoft.com/office/drawing/2014/main" id="{0BE21B20-9F4D-CA0C-0F85-5C2BBB51928F}"/>
              </a:ext>
            </a:extLst>
          </p:cNvPr>
          <p:cNvSpPr txBox="1"/>
          <p:nvPr/>
        </p:nvSpPr>
        <p:spPr>
          <a:xfrm>
            <a:off x="146755" y="1436235"/>
            <a:ext cx="11898489" cy="4708981"/>
          </a:xfrm>
          <a:prstGeom prst="rect">
            <a:avLst/>
          </a:prstGeom>
          <a:solidFill>
            <a:schemeClr val="lt1"/>
          </a:solidFill>
        </p:spPr>
        <p:txBody>
          <a:bodyPr wrap="square" rtlCol="0">
            <a:spAutoFit/>
          </a:bodyPr>
          <a:lstStyle/>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“NIJ’s Recidivism Challenge Full Dataset | Office of Justice Programs,” data.ojp.usdoj.gov.</a:t>
            </a: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4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3"/>
              </a:rPr>
              <a:t>https://data.ojp.usdoj.gov/Courts/NIJ-s-Recidivism-Challenge-Full-Dataset/ynf5-u8nk</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Cannonier, C., Galloway Burke, M., &amp; Mitchell, E. (2020). The Impact of a Reentry and Aftercare Program on Recidivism. The Review of Black Political Economy, 48(1), 003464462097393. </a:t>
            </a:r>
          </a:p>
          <a:p>
            <a:pPr marL="457200" marR="0" indent="-457200" algn="just">
              <a:spcBef>
                <a:spcPts val="0"/>
              </a:spcBef>
              <a:spcAft>
                <a:spcPts val="1200"/>
              </a:spcAft>
            </a:pPr>
            <a:r>
              <a:rPr lang="en-US" sz="1400" u="none" strike="noStrike"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4"/>
              </a:rPr>
              <a:t>https://doi.org/10.1177/0034644620973931</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‌Khan, Shahid &amp; Lucas, Mia. (2023). The effectiveness of restorative justice programs in reducing/recidivism. </a:t>
            </a:r>
            <a:r>
              <a:rPr lang="en-US" sz="1400" u="none" strike="noStrik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https://www.researchgate.net/publication/372750946_The_effectiveness_of_restorative_justice_programs_in_reducing_recidivism</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Yukhnenko</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D, Blackwood N, Fazel S. Risk factors for recidivism in individuals receiving community sentences: a systematic review and meta-analysis. CNS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Spectr</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2020 Apr;25(2):252-263. </a:t>
            </a:r>
          </a:p>
          <a:p>
            <a:pPr marL="457200" marR="0" indent="-457200" algn="just">
              <a:spcBef>
                <a:spcPts val="0"/>
              </a:spcBef>
              <a:spcAft>
                <a:spcPts val="1200"/>
              </a:spcAft>
            </a:pPr>
            <a:r>
              <a:rPr lang="en-US" sz="1400" u="none" strike="noStrik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6"/>
              </a:rPr>
              <a:t>https://doi.org/10.1017/S1092852919001056</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Epub</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2019 Jun 20. PMID: 31218975; PMCID: PMC7183820.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Z. Zhang, Z. Huang, Z. Wan and L. Meng, "Comparative Analysis of Machine Learning Models for Recidivism Prediction Based on Chi-square Test," 2021 International Conference on Intelligent Computing, Automation and Applications (ICAA), Nanjing, China, 2021, pp. 21-26, </a:t>
            </a:r>
            <a:r>
              <a:rPr lang="en-US" sz="1400" u="none" strike="noStrik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7"/>
              </a:rPr>
              <a:t>https://doi.org/10.1109/ICAA53760.2021.00012</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“Recidivism Forecasting Challenge.” National Institute of Justice, </a:t>
            </a:r>
          </a:p>
          <a:p>
            <a:pPr marL="457200" marR="0" indent="-457200" algn="just">
              <a:spcBef>
                <a:spcPts val="0"/>
              </a:spcBef>
              <a:spcAft>
                <a:spcPts val="1200"/>
              </a:spcAft>
            </a:pP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nij.ojp.gov</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/funding/recidivism-forecasting-challenge Accessed 24 Oct.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8934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2"/>
        <p:cNvGrpSpPr/>
        <p:nvPr/>
      </p:nvGrpSpPr>
      <p:grpSpPr>
        <a:xfrm>
          <a:off x="0" y="0"/>
          <a:ext cx="0" cy="0"/>
          <a:chOff x="0" y="0"/>
          <a:chExt cx="0" cy="0"/>
        </a:xfrm>
      </p:grpSpPr>
      <p:sp>
        <p:nvSpPr>
          <p:cNvPr id="3" name="TextBox 2">
            <a:extLst>
              <a:ext uri="{FF2B5EF4-FFF2-40B4-BE49-F238E27FC236}">
                <a16:creationId xmlns:a16="http://schemas.microsoft.com/office/drawing/2014/main" id="{D3BF29AC-2F15-5B3A-982F-DE7A761D7934}"/>
              </a:ext>
            </a:extLst>
          </p:cNvPr>
          <p:cNvSpPr txBox="1"/>
          <p:nvPr/>
        </p:nvSpPr>
        <p:spPr>
          <a:xfrm>
            <a:off x="519290" y="1677234"/>
            <a:ext cx="10690578" cy="4401205"/>
          </a:xfrm>
          <a:prstGeom prst="rect">
            <a:avLst/>
          </a:prstGeom>
          <a:solidFill>
            <a:schemeClr val="bg1"/>
          </a:solidFill>
        </p:spPr>
        <p:txBody>
          <a:bodyPr wrap="square">
            <a:spAutoFit/>
          </a:bodyPr>
          <a:lstStyle/>
          <a:p>
            <a:pPr marL="0" indent="0" algn="just">
              <a:buNone/>
            </a:pPr>
            <a:endParaRPr lang="en-US" sz="2000" dirty="0">
              <a:latin typeface="Roboto" panose="02000000000000000000" pitchFamily="2" charset="0"/>
              <a:ea typeface="Roboto" panose="02000000000000000000" pitchFamily="2" charset="0"/>
              <a:cs typeface="Roboto" panose="02000000000000000000" pitchFamily="2" charset="0"/>
            </a:endParaRPr>
          </a:p>
          <a:p>
            <a:pPr algn="just"/>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What is </a:t>
            </a:r>
            <a:r>
              <a:rPr lang="en-US" sz="2000" b="1" dirty="0">
                <a:latin typeface="Roboto" panose="02000000000000000000" pitchFamily="2" charset="0"/>
                <a:ea typeface="Roboto" panose="02000000000000000000" pitchFamily="2" charset="0"/>
                <a:cs typeface="Roboto" panose="02000000000000000000" pitchFamily="2" charset="0"/>
              </a:rPr>
              <a:t>R</a:t>
            </a:r>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ecidivism?</a:t>
            </a:r>
          </a:p>
          <a:p>
            <a:pPr marL="186262" indent="0" algn="just">
              <a:buNone/>
            </a:pPr>
            <a:r>
              <a:rPr lang="en-US" sz="2000" dirty="0">
                <a:solidFill>
                  <a:srgbClr val="ECECF1"/>
                </a:solidFill>
                <a:latin typeface="Roboto" panose="02000000000000000000" pitchFamily="2" charset="0"/>
                <a:ea typeface="Roboto" panose="02000000000000000000" pitchFamily="2" charset="0"/>
                <a:cs typeface="Roboto" panose="02000000000000000000" pitchFamily="2" charset="0"/>
              </a:rPr>
              <a:t>	</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Recidivism is the likelihood of an individual committing new crimes after serving a sentence, measured by post-release arrests or convictions. </a:t>
            </a:r>
          </a:p>
          <a:p>
            <a:pPr marL="186262" indent="0" algn="just">
              <a:buNone/>
            </a:pPr>
            <a:endParaRPr lang="en-US" sz="20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algn="just"/>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Importance of Recidivism:</a:t>
            </a:r>
          </a:p>
          <a:p>
            <a:pPr marL="186262" indent="0" algn="just">
              <a:buNone/>
            </a:pP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Studying recidivism is crucial for understanding factors influencing post-criminal justice crime likelihood. This enhances public safety and supports rehabilitation for societal reintegration.</a:t>
            </a:r>
          </a:p>
          <a:p>
            <a:pPr marL="186262" indent="0" algn="just">
              <a:buNone/>
            </a:pPr>
            <a:endParaRPr lang="en-US" sz="20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algn="just"/>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Objective:</a:t>
            </a:r>
          </a:p>
          <a:p>
            <a:pPr marL="186262" indent="0" algn="just">
              <a:buNone/>
            </a:pP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T</a:t>
            </a:r>
            <a:r>
              <a:rPr lang="en-US" sz="2000" dirty="0">
                <a:effectLst/>
                <a:latin typeface="Roboto" panose="02000000000000000000" pitchFamily="2" charset="0"/>
                <a:ea typeface="Roboto" panose="02000000000000000000" pitchFamily="2" charset="0"/>
                <a:cs typeface="Roboto" panose="02000000000000000000" pitchFamily="2" charset="0"/>
              </a:rPr>
              <a:t>o investigate the multifaceted factors and underlying causes contributing to high rates of recidivism among individuals involved in the Georgia State criminal justice system during the years 2013-2015.</a:t>
            </a:r>
            <a:endParaRPr lang="en-US"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6E94B53C-67CB-7343-FB24-6EA12BE83813}"/>
              </a:ext>
            </a:extLst>
          </p:cNvPr>
          <p:cNvSpPr txBox="1"/>
          <p:nvPr/>
        </p:nvSpPr>
        <p:spPr>
          <a:xfrm>
            <a:off x="519290" y="246924"/>
            <a:ext cx="9884550" cy="1200329"/>
          </a:xfrm>
          <a:prstGeom prst="rect">
            <a:avLst/>
          </a:prstGeom>
          <a:solidFill>
            <a:schemeClr val="accent2">
              <a:lumMod val="20000"/>
              <a:lumOff val="80000"/>
            </a:schemeClr>
          </a:solidFill>
        </p:spPr>
        <p:txBody>
          <a:bodyPr wrap="square" rtlCol="0">
            <a:spAutoFit/>
          </a:bodyPr>
          <a:lstStyle/>
          <a:p>
            <a:r>
              <a:rPr lang="en" sz="3600" b="1"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US" sz="3600" b="1" dirty="0"/>
          </a:p>
          <a:p>
            <a:endParaRPr lang="en-US"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6"/>
        <p:cNvGrpSpPr/>
        <p:nvPr/>
      </p:nvGrpSpPr>
      <p:grpSpPr>
        <a:xfrm>
          <a:off x="0" y="0"/>
          <a:ext cx="0" cy="0"/>
          <a:chOff x="0" y="0"/>
          <a:chExt cx="0" cy="0"/>
        </a:xfrm>
      </p:grpSpPr>
      <p:sp>
        <p:nvSpPr>
          <p:cNvPr id="2" name="TextBox 1">
            <a:extLst>
              <a:ext uri="{FF2B5EF4-FFF2-40B4-BE49-F238E27FC236}">
                <a16:creationId xmlns:a16="http://schemas.microsoft.com/office/drawing/2014/main" id="{43EDF5BB-13C1-67FA-548D-12CD9C3D0AE1}"/>
              </a:ext>
            </a:extLst>
          </p:cNvPr>
          <p:cNvSpPr txBox="1"/>
          <p:nvPr/>
        </p:nvSpPr>
        <p:spPr>
          <a:xfrm>
            <a:off x="846667" y="959556"/>
            <a:ext cx="10916355" cy="2215991"/>
          </a:xfrm>
          <a:prstGeom prst="rect">
            <a:avLst/>
          </a:prstGeom>
          <a:gradFill>
            <a:gsLst>
              <a:gs pos="100000">
                <a:srgbClr val="FFF5EA">
                  <a:alpha val="62014"/>
                </a:srgbClr>
              </a:gs>
              <a:gs pos="100000">
                <a:schemeClr val="accent3">
                  <a:lumMod val="95000"/>
                  <a:lumOff val="5000"/>
                </a:schemeClr>
              </a:gs>
              <a:gs pos="100000">
                <a:schemeClr val="accent3">
                  <a:lumMod val="60000"/>
                </a:schemeClr>
              </a:gs>
            </a:gsLst>
            <a:path path="circle">
              <a:fillToRect l="50000" t="130000" r="50000" b="-30000"/>
            </a:path>
          </a:gradFill>
        </p:spPr>
        <p:txBody>
          <a:bodyPr wrap="square" rtlCol="0">
            <a:spAutoFit/>
          </a:bodyPr>
          <a:lstStyle/>
          <a:p>
            <a:pPr algn="ctr"/>
            <a:r>
              <a:rPr lang="en-US" sz="13800" dirty="0">
                <a:solidFill>
                  <a:schemeClr val="accent2">
                    <a:lumMod val="75000"/>
                  </a:schemeClr>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5"/>
        <p:cNvGrpSpPr/>
        <p:nvPr/>
      </p:nvGrpSpPr>
      <p:grpSpPr>
        <a:xfrm>
          <a:off x="0" y="0"/>
          <a:ext cx="0" cy="0"/>
          <a:chOff x="0" y="0"/>
          <a:chExt cx="0" cy="0"/>
        </a:xfrm>
      </p:grpSpPr>
      <p:sp>
        <p:nvSpPr>
          <p:cNvPr id="3316" name="Google Shape;3316;p57"/>
          <p:cNvSpPr/>
          <p:nvPr/>
        </p:nvSpPr>
        <p:spPr>
          <a:xfrm rot="10800000">
            <a:off x="4138933" y="-89000"/>
            <a:ext cx="41600" cy="13308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5BE674C5-6428-0A2C-1BEA-E46552D8AF21}"/>
              </a:ext>
            </a:extLst>
          </p:cNvPr>
          <p:cNvSpPr txBox="1"/>
          <p:nvPr/>
        </p:nvSpPr>
        <p:spPr>
          <a:xfrm>
            <a:off x="381001" y="381001"/>
            <a:ext cx="11410300" cy="757130"/>
          </a:xfrm>
          <a:prstGeom prst="rect">
            <a:avLst/>
          </a:prstGeom>
          <a:solidFill>
            <a:schemeClr val="accent2">
              <a:lumMod val="20000"/>
              <a:lumOff val="80000"/>
            </a:schemeClr>
          </a:solidFill>
        </p:spPr>
        <p:txBody>
          <a:bodyPr wrap="square" rtlCol="0">
            <a:spAutoFit/>
          </a:bodyPr>
          <a:lstStyle/>
          <a:p>
            <a:pPr>
              <a:lnSpc>
                <a:spcPct val="90000"/>
              </a:lnSpc>
              <a:buClr>
                <a:schemeClr val="dk1"/>
              </a:buClr>
              <a:buSzPts val="3500"/>
            </a:pPr>
            <a:r>
              <a:rPr lang="en-US" sz="4800" b="1" dirty="0">
                <a:solidFill>
                  <a:schemeClr val="accent2">
                    <a:lumMod val="75000"/>
                  </a:schemeClr>
                </a:solidFill>
                <a:latin typeface="Times New Roman" panose="02020603050405020304" pitchFamily="18" charset="0"/>
                <a:cs typeface="Times New Roman" panose="02020603050405020304" pitchFamily="18" charset="0"/>
                <a:sym typeface="Alfa Slab One"/>
              </a:rPr>
              <a:t>System Architecture</a:t>
            </a:r>
            <a:endParaRPr lang="en-US" sz="1333"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AC17CC9-2B3E-5421-2FDD-3A451DD1E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275" y="1597662"/>
            <a:ext cx="7029450" cy="48793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5"/>
        <p:cNvGrpSpPr/>
        <p:nvPr/>
      </p:nvGrpSpPr>
      <p:grpSpPr>
        <a:xfrm>
          <a:off x="0" y="0"/>
          <a:ext cx="0" cy="0"/>
          <a:chOff x="0" y="0"/>
          <a:chExt cx="0" cy="0"/>
        </a:xfrm>
      </p:grpSpPr>
      <p:sp>
        <p:nvSpPr>
          <p:cNvPr id="3316" name="Google Shape;3316;p57"/>
          <p:cNvSpPr/>
          <p:nvPr/>
        </p:nvSpPr>
        <p:spPr>
          <a:xfrm rot="10800000">
            <a:off x="4138933" y="-89000"/>
            <a:ext cx="41600" cy="13308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5BE674C5-6428-0A2C-1BEA-E46552D8AF21}"/>
              </a:ext>
            </a:extLst>
          </p:cNvPr>
          <p:cNvSpPr txBox="1"/>
          <p:nvPr/>
        </p:nvSpPr>
        <p:spPr>
          <a:xfrm>
            <a:off x="381001" y="381001"/>
            <a:ext cx="11410300" cy="757130"/>
          </a:xfrm>
          <a:prstGeom prst="rect">
            <a:avLst/>
          </a:prstGeom>
          <a:solidFill>
            <a:schemeClr val="accent2">
              <a:lumMod val="20000"/>
              <a:lumOff val="80000"/>
            </a:schemeClr>
          </a:solidFill>
        </p:spPr>
        <p:txBody>
          <a:bodyPr wrap="square" rtlCol="0">
            <a:spAutoFit/>
          </a:bodyPr>
          <a:lstStyle/>
          <a:p>
            <a:pPr>
              <a:lnSpc>
                <a:spcPct val="90000"/>
              </a:lnSpc>
              <a:buClr>
                <a:schemeClr val="dk1"/>
              </a:buClr>
              <a:buSzPts val="3500"/>
            </a:pPr>
            <a:r>
              <a:rPr lang="en-US" sz="4800" b="1" dirty="0">
                <a:solidFill>
                  <a:schemeClr val="accent2">
                    <a:lumMod val="75000"/>
                  </a:schemeClr>
                </a:solidFill>
                <a:latin typeface="Times New Roman" panose="02020603050405020304" pitchFamily="18" charset="0"/>
                <a:cs typeface="Times New Roman" panose="02020603050405020304" pitchFamily="18" charset="0"/>
                <a:sym typeface="Alfa Slab One"/>
              </a:rPr>
              <a:t>Objective</a:t>
            </a:r>
            <a:endParaRPr lang="en-US" sz="1333"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01FCC5D-68F3-DDC6-6071-C5033C247579}"/>
              </a:ext>
            </a:extLst>
          </p:cNvPr>
          <p:cNvSpPr txBox="1"/>
          <p:nvPr/>
        </p:nvSpPr>
        <p:spPr>
          <a:xfrm>
            <a:off x="431800" y="1608132"/>
            <a:ext cx="11328400" cy="4645824"/>
          </a:xfrm>
          <a:prstGeom prst="rect">
            <a:avLst/>
          </a:prstGeom>
          <a:solidFill>
            <a:schemeClr val="lt1"/>
          </a:solidFill>
        </p:spPr>
        <p:txBody>
          <a:bodyPr wrap="square" rtlCol="0">
            <a:spAutoFit/>
          </a:bodyPr>
          <a:lstStyle/>
          <a:p>
            <a:pPr marL="228594" indent="-228594" algn="just">
              <a:spcAft>
                <a:spcPts val="1067"/>
              </a:spcAft>
              <a:buFont typeface="Arial" panose="020B0604020202020204" pitchFamily="34" charset="0"/>
              <a:buChar char="•"/>
            </a:pPr>
            <a:r>
              <a:rPr lang="en-US" sz="1467" dirty="0">
                <a:latin typeface="Roboto" panose="02000000000000000000" pitchFamily="2" charset="0"/>
                <a:ea typeface="Roboto" panose="02000000000000000000" pitchFamily="2" charset="0"/>
                <a:cs typeface="Roboto" panose="02000000000000000000" pitchFamily="2" charset="0"/>
              </a:rPr>
              <a:t>The primary objective of this research is to investigate the multifaceted factors and underlying causes contributing to high rates of recidivism among individuals involved in the Georgia State criminal justice system during the years 2013-2015. To achieve this overarching goal, the study is guided by the following specific sub-questions:</a:t>
            </a:r>
          </a:p>
          <a:p>
            <a:pPr marL="228594" indent="-228594" algn="just">
              <a:spcAft>
                <a:spcPts val="1600"/>
              </a:spcAft>
              <a:buFont typeface="Arial" panose="020B0604020202020204" pitchFamily="34" charset="0"/>
              <a:buChar char="•"/>
            </a:pPr>
            <a:r>
              <a:rPr lang="en-US" sz="1467" dirty="0">
                <a:latin typeface="Roboto" panose="02000000000000000000" pitchFamily="2" charset="0"/>
                <a:ea typeface="Roboto" panose="02000000000000000000" pitchFamily="2" charset="0"/>
                <a:cs typeface="Roboto" panose="02000000000000000000" pitchFamily="2" charset="0"/>
              </a:rPr>
              <a:t>Examine the influence of demographic factors, including gender, race, and age at release, on recidivism rates, with the aim of understanding any disparities in the likelihood of reoffending.</a:t>
            </a:r>
          </a:p>
          <a:p>
            <a:pPr marL="228594" indent="-228594" algn="just">
              <a:spcAft>
                <a:spcPts val="1600"/>
              </a:spcAft>
              <a:buFont typeface="Arial" panose="020B0604020202020204" pitchFamily="34" charset="0"/>
              <a:buChar char="•"/>
            </a:pPr>
            <a:r>
              <a:rPr lang="en-US" sz="1467" dirty="0">
                <a:latin typeface="Roboto" panose="02000000000000000000" pitchFamily="2" charset="0"/>
                <a:ea typeface="Roboto" panose="02000000000000000000" pitchFamily="2" charset="0"/>
                <a:cs typeface="Roboto" panose="02000000000000000000" pitchFamily="2" charset="0"/>
              </a:rPr>
              <a:t>Investigate the correlation between prior criminal history, such as the number of prior arrests, convictions, and types of offenses, and recidivism, in order to assess the impact of an individual's criminal past.</a:t>
            </a:r>
          </a:p>
          <a:p>
            <a:pPr marL="228594" indent="-228594" algn="just">
              <a:spcAft>
                <a:spcPts val="1600"/>
              </a:spcAft>
              <a:buFont typeface="Arial" panose="020B0604020202020204" pitchFamily="34" charset="0"/>
              <a:buChar char="•"/>
            </a:pPr>
            <a:r>
              <a:rPr lang="en-US" sz="1467" dirty="0">
                <a:latin typeface="Roboto" panose="02000000000000000000" pitchFamily="2" charset="0"/>
                <a:ea typeface="Roboto" panose="02000000000000000000" pitchFamily="2" charset="0"/>
                <a:cs typeface="Roboto" panose="02000000000000000000" pitchFamily="2" charset="0"/>
              </a:rPr>
              <a:t>Analyze the role of behavioral factors, including substance abuse, mental health conditions, education level, employment history, and social support networks, in predicting recidivism, aiming to unveil the behavioral contributors to reoffending.</a:t>
            </a:r>
          </a:p>
          <a:p>
            <a:pPr marL="228594" indent="-228594" algn="just">
              <a:spcAft>
                <a:spcPts val="1600"/>
              </a:spcAft>
              <a:buFont typeface="Arial" panose="020B0604020202020204" pitchFamily="34" charset="0"/>
              <a:buChar char="•"/>
            </a:pPr>
            <a:r>
              <a:rPr lang="en-US" sz="1467" dirty="0">
                <a:latin typeface="Roboto" panose="02000000000000000000" pitchFamily="2" charset="0"/>
                <a:ea typeface="Roboto" panose="02000000000000000000" pitchFamily="2" charset="0"/>
                <a:cs typeface="Roboto" panose="02000000000000000000" pitchFamily="2" charset="0"/>
              </a:rPr>
              <a:t>Assess the effectiveness of supervision levels and risk scores in predicting recidivism and explore whether specific supervision strategies impact the likelihood of reoffending.</a:t>
            </a:r>
          </a:p>
          <a:p>
            <a:pPr marL="228594" indent="-228594" algn="just">
              <a:spcAft>
                <a:spcPts val="1600"/>
              </a:spcAft>
              <a:buFont typeface="Arial" panose="020B0604020202020204" pitchFamily="34" charset="0"/>
              <a:buChar char="•"/>
            </a:pPr>
            <a:r>
              <a:rPr lang="en-US" sz="1467" dirty="0">
                <a:latin typeface="Roboto" panose="02000000000000000000" pitchFamily="2" charset="0"/>
                <a:ea typeface="Roboto" panose="02000000000000000000" pitchFamily="2" charset="0"/>
                <a:cs typeface="Roboto" panose="02000000000000000000" pitchFamily="2" charset="0"/>
              </a:rPr>
              <a:t>Explore the impact of violations, program attendance, residence changes, and employment status on recidivism rates, to understand the effects of compliance and participation in rehabilitation and support programs.</a:t>
            </a:r>
          </a:p>
          <a:p>
            <a:pPr marL="228594" indent="-228594" algn="just">
              <a:spcAft>
                <a:spcPts val="1600"/>
              </a:spcAft>
              <a:buFont typeface="Arial" panose="020B0604020202020204" pitchFamily="34" charset="0"/>
              <a:buChar char="•"/>
            </a:pPr>
            <a:r>
              <a:rPr lang="en-US" sz="1467" dirty="0">
                <a:latin typeface="Roboto" panose="02000000000000000000" pitchFamily="2" charset="0"/>
                <a:ea typeface="Roboto" panose="02000000000000000000" pitchFamily="2" charset="0"/>
                <a:cs typeface="Roboto" panose="02000000000000000000" pitchFamily="2" charset="0"/>
              </a:rPr>
              <a:t>Investigate the patterns and trends in recidivism over specified time frames (1 year, 2 years, and 3 years), aiming to identify critical periods in which interventions may be most effective.</a:t>
            </a:r>
          </a:p>
        </p:txBody>
      </p:sp>
    </p:spTree>
    <p:extLst>
      <p:ext uri="{BB962C8B-B14F-4D97-AF65-F5344CB8AC3E}">
        <p14:creationId xmlns:p14="http://schemas.microsoft.com/office/powerpoint/2010/main" val="226252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6"/>
        <p:cNvGrpSpPr/>
        <p:nvPr/>
      </p:nvGrpSpPr>
      <p:grpSpPr>
        <a:xfrm>
          <a:off x="0" y="0"/>
          <a:ext cx="0" cy="0"/>
          <a:chOff x="0" y="0"/>
          <a:chExt cx="0" cy="0"/>
        </a:xfrm>
      </p:grpSpPr>
      <p:sp>
        <p:nvSpPr>
          <p:cNvPr id="3307" name="Google Shape;3307;p55"/>
          <p:cNvSpPr/>
          <p:nvPr/>
        </p:nvSpPr>
        <p:spPr>
          <a:xfrm>
            <a:off x="2516333" y="773600"/>
            <a:ext cx="2128400" cy="1060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endParaRPr sz="2400"/>
          </a:p>
        </p:txBody>
      </p:sp>
      <p:sp>
        <p:nvSpPr>
          <p:cNvPr id="3" name="TextBox 2">
            <a:extLst>
              <a:ext uri="{FF2B5EF4-FFF2-40B4-BE49-F238E27FC236}">
                <a16:creationId xmlns:a16="http://schemas.microsoft.com/office/drawing/2014/main" id="{36623F91-0636-D12F-A0D9-444AC1DAA7EE}"/>
              </a:ext>
            </a:extLst>
          </p:cNvPr>
          <p:cNvSpPr txBox="1"/>
          <p:nvPr/>
        </p:nvSpPr>
        <p:spPr>
          <a:xfrm>
            <a:off x="318053" y="472657"/>
            <a:ext cx="11873947" cy="707886"/>
          </a:xfrm>
          <a:prstGeom prst="rect">
            <a:avLst/>
          </a:prstGeom>
          <a:solidFill>
            <a:schemeClr val="accent2">
              <a:lumMod val="20000"/>
              <a:lumOff val="80000"/>
            </a:schemeClr>
          </a:solidFill>
        </p:spPr>
        <p:txBody>
          <a:bodyPr wrap="square">
            <a:spAutoFit/>
          </a:bodyPr>
          <a:lstStyle/>
          <a:p>
            <a:r>
              <a:rPr lang="en-US" sz="4000" b="1" dirty="0">
                <a:solidFill>
                  <a:schemeClr val="accent2">
                    <a:lumMod val="75000"/>
                  </a:schemeClr>
                </a:solidFill>
                <a:latin typeface="Times New Roman" panose="02020603050405020304" pitchFamily="18" charset="0"/>
                <a:cs typeface="Times New Roman" panose="02020603050405020304" pitchFamily="18" charset="0"/>
              </a:rPr>
              <a:t>Data Cleaning</a:t>
            </a:r>
          </a:p>
        </p:txBody>
      </p:sp>
      <p:sp>
        <p:nvSpPr>
          <p:cNvPr id="6" name="TextBox 5">
            <a:extLst>
              <a:ext uri="{FF2B5EF4-FFF2-40B4-BE49-F238E27FC236}">
                <a16:creationId xmlns:a16="http://schemas.microsoft.com/office/drawing/2014/main" id="{53816BAB-7186-E79F-4A4C-AD670E780DA0}"/>
              </a:ext>
            </a:extLst>
          </p:cNvPr>
          <p:cNvSpPr txBox="1"/>
          <p:nvPr/>
        </p:nvSpPr>
        <p:spPr>
          <a:xfrm>
            <a:off x="680720" y="1481486"/>
            <a:ext cx="10972799" cy="4349909"/>
          </a:xfrm>
          <a:prstGeom prst="rect">
            <a:avLst/>
          </a:prstGeom>
          <a:solidFill>
            <a:schemeClr val="lt1"/>
          </a:solidFill>
        </p:spPr>
        <p:txBody>
          <a:bodyPr wrap="square" rtlCol="0">
            <a:spAutoFit/>
          </a:bodyPr>
          <a:lstStyle/>
          <a:p>
            <a:pPr algn="just" fontAlgn="base">
              <a:spcBef>
                <a:spcPts val="2000"/>
              </a:spcBef>
              <a:buFont typeface="Arial" panose="020B0604020202020204" pitchFamily="34" charset="0"/>
              <a:buChar char="•"/>
            </a:pPr>
            <a:r>
              <a:rPr lang="en-US" sz="2000" dirty="0">
                <a:latin typeface="Roboto" panose="02000000000000000000" pitchFamily="2" charset="0"/>
              </a:rPr>
              <a:t>Checking for Null Values: We identified missing data to understand gaps in the information.</a:t>
            </a:r>
          </a:p>
          <a:p>
            <a:pPr algn="just" fontAlgn="base">
              <a:spcBef>
                <a:spcPts val="2000"/>
              </a:spcBef>
            </a:pPr>
            <a:endParaRPr lang="en-US" sz="2000" dirty="0">
              <a:latin typeface="Roboto" panose="02000000000000000000" pitchFamily="2" charset="0"/>
            </a:endParaRPr>
          </a:p>
          <a:p>
            <a:pPr algn="just" fontAlgn="base">
              <a:buFont typeface="Arial" panose="020B0604020202020204" pitchFamily="34" charset="0"/>
              <a:buChar char="•"/>
            </a:pPr>
            <a:r>
              <a:rPr lang="en-US" sz="2000" dirty="0">
                <a:latin typeface="Roboto" panose="02000000000000000000" pitchFamily="2" charset="0"/>
              </a:rPr>
              <a:t>Handling Missing Values: We used interpolation method to fill in missing values, ensuring accuracy in columns like '</a:t>
            </a:r>
            <a:r>
              <a:rPr lang="en-US" sz="2000" dirty="0" err="1">
                <a:latin typeface="Roboto" panose="02000000000000000000" pitchFamily="2" charset="0"/>
              </a:rPr>
              <a:t>Supervision_Risk_Score_First</a:t>
            </a:r>
            <a:r>
              <a:rPr lang="en-US" sz="2000" dirty="0">
                <a:latin typeface="Roboto" panose="02000000000000000000" pitchFamily="2" charset="0"/>
              </a:rPr>
              <a:t>' and drug test data.</a:t>
            </a:r>
          </a:p>
          <a:p>
            <a:pPr algn="just" fontAlgn="base"/>
            <a:endParaRPr lang="en-US" sz="2000" dirty="0">
              <a:latin typeface="Roboto" panose="02000000000000000000" pitchFamily="2" charset="0"/>
            </a:endParaRPr>
          </a:p>
          <a:p>
            <a:pPr algn="just" fontAlgn="base"/>
            <a:endParaRPr lang="en-US" sz="2000" dirty="0">
              <a:latin typeface="Roboto" panose="02000000000000000000" pitchFamily="2" charset="0"/>
            </a:endParaRPr>
          </a:p>
          <a:p>
            <a:pPr algn="just" fontAlgn="base">
              <a:buFont typeface="Arial" panose="020B0604020202020204" pitchFamily="34" charset="0"/>
              <a:buChar char="•"/>
            </a:pPr>
            <a:r>
              <a:rPr lang="en-US" sz="2000" dirty="0">
                <a:latin typeface="Roboto" panose="02000000000000000000" pitchFamily="2" charset="0"/>
              </a:rPr>
              <a:t>Filling Averages: For columns such as 'Avg_Days_per_DrugTest', '</a:t>
            </a:r>
            <a:r>
              <a:rPr lang="en-US" sz="2000" dirty="0" err="1">
                <a:latin typeface="Roboto" panose="02000000000000000000" pitchFamily="2" charset="0"/>
              </a:rPr>
              <a:t>Percent_Days_Employed</a:t>
            </a:r>
            <a:r>
              <a:rPr lang="en-US" sz="2000" dirty="0">
                <a:latin typeface="Roboto" panose="02000000000000000000" pitchFamily="2" charset="0"/>
              </a:rPr>
              <a:t>', and '</a:t>
            </a:r>
            <a:r>
              <a:rPr lang="en-US" sz="2000" dirty="0" err="1">
                <a:latin typeface="Roboto" panose="02000000000000000000" pitchFamily="2" charset="0"/>
              </a:rPr>
              <a:t>Jobs_Per_Year</a:t>
            </a:r>
            <a:r>
              <a:rPr lang="en-US" sz="2000" dirty="0">
                <a:latin typeface="Roboto" panose="02000000000000000000" pitchFamily="2" charset="0"/>
              </a:rPr>
              <a:t>', we applied the average value to fill in the missing data points.</a:t>
            </a:r>
          </a:p>
          <a:p>
            <a:pPr algn="just" fontAlgn="base"/>
            <a:endParaRPr lang="en-US" sz="2000" dirty="0">
              <a:latin typeface="Roboto" panose="02000000000000000000" pitchFamily="2" charset="0"/>
            </a:endParaRPr>
          </a:p>
          <a:p>
            <a:pPr algn="just" fontAlgn="base"/>
            <a:endParaRPr lang="en-US" sz="2000" dirty="0">
              <a:latin typeface="Roboto" panose="02000000000000000000" pitchFamily="2" charset="0"/>
            </a:endParaRPr>
          </a:p>
          <a:p>
            <a:pPr algn="just" fontAlgn="base">
              <a:buFont typeface="Arial" panose="020B0604020202020204" pitchFamily="34" charset="0"/>
              <a:buChar char="•"/>
            </a:pPr>
            <a:r>
              <a:rPr lang="en-US" sz="2000" dirty="0">
                <a:latin typeface="Roboto" panose="02000000000000000000" pitchFamily="2" charset="0"/>
              </a:rPr>
              <a:t>Dropping Columns: Columns with a high volume of missing values were dropped to maintain data integrity and quality in our analysis.</a:t>
            </a:r>
          </a:p>
          <a:p>
            <a:pPr algn="just" fontAlgn="base">
              <a:buFont typeface="Arial" panose="020B0604020202020204" pitchFamily="34" charset="0"/>
              <a:buChar char="•"/>
            </a:pPr>
            <a:endParaRPr lang="en-US" sz="2000" dirty="0">
              <a:latin typeface="Roboto"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0"/>
        <p:cNvGrpSpPr/>
        <p:nvPr/>
      </p:nvGrpSpPr>
      <p:grpSpPr>
        <a:xfrm>
          <a:off x="0" y="0"/>
          <a:ext cx="0" cy="0"/>
          <a:chOff x="0" y="0"/>
          <a:chExt cx="0" cy="0"/>
        </a:xfrm>
      </p:grpSpPr>
      <p:sp>
        <p:nvSpPr>
          <p:cNvPr id="3" name="TextBox 2">
            <a:extLst>
              <a:ext uri="{FF2B5EF4-FFF2-40B4-BE49-F238E27FC236}">
                <a16:creationId xmlns:a16="http://schemas.microsoft.com/office/drawing/2014/main" id="{1588AB7D-656E-B097-A47C-11E3C64E4943}"/>
              </a:ext>
            </a:extLst>
          </p:cNvPr>
          <p:cNvSpPr txBox="1"/>
          <p:nvPr/>
        </p:nvSpPr>
        <p:spPr>
          <a:xfrm>
            <a:off x="2882899" y="698500"/>
            <a:ext cx="7023100" cy="830997"/>
          </a:xfrm>
          <a:prstGeom prst="rect">
            <a:avLst/>
          </a:prstGeom>
          <a:solidFill>
            <a:schemeClr val="accent2">
              <a:lumMod val="20000"/>
              <a:lumOff val="80000"/>
            </a:schemeClr>
          </a:solidFill>
        </p:spPr>
        <p:txBody>
          <a:bodyPr wrap="square" rtlCol="0">
            <a:spAutoFit/>
          </a:bodyPr>
          <a:lstStyle/>
          <a:p>
            <a:r>
              <a:rPr lang="en-US" sz="4800" b="1" dirty="0">
                <a:solidFill>
                  <a:schemeClr val="accent2">
                    <a:lumMod val="75000"/>
                  </a:schemeClr>
                </a:solidFill>
              </a:rPr>
              <a:t>Exploratory Data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1"/>
        <p:cNvGrpSpPr/>
        <p:nvPr/>
      </p:nvGrpSpPr>
      <p:grpSpPr>
        <a:xfrm>
          <a:off x="0" y="0"/>
          <a:ext cx="0" cy="0"/>
          <a:chOff x="0" y="0"/>
          <a:chExt cx="0" cy="0"/>
        </a:xfrm>
      </p:grpSpPr>
      <p:pic>
        <p:nvPicPr>
          <p:cNvPr id="7" name="Picture 6" descr="A graph of a number of people&#10;&#10;Description automatically generated">
            <a:extLst>
              <a:ext uri="{FF2B5EF4-FFF2-40B4-BE49-F238E27FC236}">
                <a16:creationId xmlns:a16="http://schemas.microsoft.com/office/drawing/2014/main" id="{899002BB-D3DF-A256-CAE8-E8184D05D296}"/>
              </a:ext>
            </a:extLst>
          </p:cNvPr>
          <p:cNvPicPr>
            <a:picLocks noChangeAspect="1"/>
          </p:cNvPicPr>
          <p:nvPr/>
        </p:nvPicPr>
        <p:blipFill>
          <a:blip r:embed="rId3"/>
          <a:stretch>
            <a:fillRect/>
          </a:stretch>
        </p:blipFill>
        <p:spPr>
          <a:xfrm>
            <a:off x="614662" y="703001"/>
            <a:ext cx="3835396" cy="269240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4FA90F46-8E29-6D98-CE95-D06B0ED7BBD7}"/>
              </a:ext>
            </a:extLst>
          </p:cNvPr>
          <p:cNvPicPr>
            <a:picLocks noChangeAspect="1"/>
          </p:cNvPicPr>
          <p:nvPr/>
        </p:nvPicPr>
        <p:blipFill>
          <a:blip r:embed="rId4"/>
          <a:stretch>
            <a:fillRect/>
          </a:stretch>
        </p:blipFill>
        <p:spPr>
          <a:xfrm>
            <a:off x="614661" y="3516052"/>
            <a:ext cx="3835396" cy="3270351"/>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24A4204-9AB5-AF7A-2768-F6FF35AA39AA}"/>
              </a:ext>
            </a:extLst>
          </p:cNvPr>
          <p:cNvPicPr>
            <a:picLocks noChangeAspect="1"/>
          </p:cNvPicPr>
          <p:nvPr/>
        </p:nvPicPr>
        <p:blipFill>
          <a:blip r:embed="rId5"/>
          <a:stretch>
            <a:fillRect/>
          </a:stretch>
        </p:blipFill>
        <p:spPr>
          <a:xfrm>
            <a:off x="4886246" y="703001"/>
            <a:ext cx="6726603" cy="6045301"/>
          </a:xfrm>
          <a:prstGeom prst="rect">
            <a:avLst/>
          </a:prstGeom>
        </p:spPr>
      </p:pic>
      <p:sp>
        <p:nvSpPr>
          <p:cNvPr id="2" name="TextBox 1">
            <a:extLst>
              <a:ext uri="{FF2B5EF4-FFF2-40B4-BE49-F238E27FC236}">
                <a16:creationId xmlns:a16="http://schemas.microsoft.com/office/drawing/2014/main" id="{CD557906-6970-26BA-2D68-3082F6CABA2C}"/>
              </a:ext>
            </a:extLst>
          </p:cNvPr>
          <p:cNvSpPr txBox="1"/>
          <p:nvPr/>
        </p:nvSpPr>
        <p:spPr>
          <a:xfrm>
            <a:off x="135467" y="0"/>
            <a:ext cx="11477382" cy="646331"/>
          </a:xfrm>
          <a:prstGeom prst="rect">
            <a:avLst/>
          </a:prstGeom>
          <a:solidFill>
            <a:schemeClr val="accent2">
              <a:lumMod val="20000"/>
              <a:lumOff val="80000"/>
            </a:schemeClr>
          </a:solidFill>
        </p:spPr>
        <p:txBody>
          <a:bodyPr wrap="square" rtlCol="0">
            <a:spAutoFit/>
          </a:bodyPr>
          <a:lstStyle/>
          <a:p>
            <a:r>
              <a:rPr lang="en-US" sz="3600" b="1" dirty="0">
                <a:solidFill>
                  <a:schemeClr val="accent2"/>
                </a:solidFill>
              </a:rPr>
              <a:t>Recidivism rates by Gender, Race and Age at Release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39C0E-BB9F-CE6F-4DF6-0D19B810C1E9}"/>
              </a:ext>
            </a:extLst>
          </p:cNvPr>
          <p:cNvSpPr txBox="1"/>
          <p:nvPr/>
        </p:nvSpPr>
        <p:spPr>
          <a:xfrm>
            <a:off x="485421" y="0"/>
            <a:ext cx="11164712" cy="646331"/>
          </a:xfrm>
          <a:prstGeom prst="rect">
            <a:avLst/>
          </a:prstGeom>
          <a:solidFill>
            <a:schemeClr val="accent2">
              <a:lumMod val="20000"/>
              <a:lumOff val="80000"/>
            </a:schemeClr>
          </a:solidFill>
        </p:spPr>
        <p:txBody>
          <a:bodyPr wrap="square" rtlCol="0">
            <a:spAutoFit/>
          </a:bodyPr>
          <a:lstStyle/>
          <a:p>
            <a:r>
              <a:rPr lang="en-US" sz="3600" b="1" dirty="0">
                <a:solidFill>
                  <a:schemeClr val="accent2"/>
                </a:solidFill>
                <a:latin typeface="Times New Roman" panose="02020603050405020304" pitchFamily="18" charset="0"/>
                <a:cs typeface="Times New Roman" panose="02020603050405020304" pitchFamily="18" charset="0"/>
              </a:rPr>
              <a:t>Correlation Matrix</a:t>
            </a:r>
          </a:p>
        </p:txBody>
      </p:sp>
      <p:pic>
        <p:nvPicPr>
          <p:cNvPr id="1028" name="Picture 4">
            <a:extLst>
              <a:ext uri="{FF2B5EF4-FFF2-40B4-BE49-F238E27FC236}">
                <a16:creationId xmlns:a16="http://schemas.microsoft.com/office/drawing/2014/main" id="{8CEC8661-DA48-6567-786C-8EFB25719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616" y="916177"/>
            <a:ext cx="6042107" cy="57472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16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4"/>
        <p:cNvGrpSpPr/>
        <p:nvPr/>
      </p:nvGrpSpPr>
      <p:grpSpPr>
        <a:xfrm>
          <a:off x="0" y="0"/>
          <a:ext cx="0" cy="0"/>
          <a:chOff x="0" y="0"/>
          <a:chExt cx="0" cy="0"/>
        </a:xfrm>
      </p:grpSpPr>
      <p:sp>
        <p:nvSpPr>
          <p:cNvPr id="10" name="TextBox 9">
            <a:extLst>
              <a:ext uri="{FF2B5EF4-FFF2-40B4-BE49-F238E27FC236}">
                <a16:creationId xmlns:a16="http://schemas.microsoft.com/office/drawing/2014/main" id="{6DDF9C61-529F-E0F0-73F9-ED8A1431CE11}"/>
              </a:ext>
            </a:extLst>
          </p:cNvPr>
          <p:cNvSpPr txBox="1"/>
          <p:nvPr/>
        </p:nvSpPr>
        <p:spPr>
          <a:xfrm>
            <a:off x="620889" y="327378"/>
            <a:ext cx="11108267" cy="1200329"/>
          </a:xfrm>
          <a:prstGeom prst="rect">
            <a:avLst/>
          </a:prstGeom>
          <a:solidFill>
            <a:schemeClr val="accent2">
              <a:lumMod val="20000"/>
              <a:lumOff val="80000"/>
            </a:schemeClr>
          </a:solidFill>
        </p:spPr>
        <p:txBody>
          <a:bodyPr wrap="square" rtlCol="0">
            <a:spAutoFit/>
          </a:bodyPr>
          <a:lstStyle/>
          <a:p>
            <a:r>
              <a:rPr lang="en-US" sz="3600" b="1" dirty="0">
                <a:solidFill>
                  <a:schemeClr val="accent2"/>
                </a:solidFill>
                <a:latin typeface="Times New Roman" panose="02020603050405020304" pitchFamily="18" charset="0"/>
                <a:cs typeface="Times New Roman" panose="02020603050405020304" pitchFamily="18" charset="0"/>
              </a:rPr>
              <a:t>Impact of Substance Abuse on Recidivism </a:t>
            </a:r>
          </a:p>
          <a:p>
            <a:r>
              <a:rPr lang="en-US" sz="3600" b="1" dirty="0">
                <a:solidFill>
                  <a:schemeClr val="accent2"/>
                </a:solidFill>
                <a:latin typeface="Times New Roman" panose="02020603050405020304" pitchFamily="18" charset="0"/>
                <a:cs typeface="Times New Roman" panose="02020603050405020304" pitchFamily="18" charset="0"/>
              </a:rPr>
              <a:t>(Within 3 years)</a:t>
            </a:r>
          </a:p>
        </p:txBody>
      </p:sp>
      <p:pic>
        <p:nvPicPr>
          <p:cNvPr id="2" name="Picture 1" descr="A mosaic plot of substance abuse and recidivism&#10;&#10;Description automatically generated">
            <a:extLst>
              <a:ext uri="{FF2B5EF4-FFF2-40B4-BE49-F238E27FC236}">
                <a16:creationId xmlns:a16="http://schemas.microsoft.com/office/drawing/2014/main" id="{23819CF8-C20B-687E-F7C4-DB43AC5B9DB9}"/>
              </a:ext>
            </a:extLst>
          </p:cNvPr>
          <p:cNvPicPr>
            <a:picLocks noChangeAspect="1"/>
          </p:cNvPicPr>
          <p:nvPr/>
        </p:nvPicPr>
        <p:blipFill rotWithShape="1">
          <a:blip r:embed="rId3"/>
          <a:srcRect l="3393"/>
          <a:stretch/>
        </p:blipFill>
        <p:spPr>
          <a:xfrm>
            <a:off x="3228856" y="2257272"/>
            <a:ext cx="5427464" cy="4273350"/>
          </a:xfrm>
          <a:prstGeom prst="rect">
            <a:avLst/>
          </a:prstGeom>
        </p:spPr>
      </p:pic>
    </p:spTree>
    <p:extLst>
      <p:ext uri="{BB962C8B-B14F-4D97-AF65-F5344CB8AC3E}">
        <p14:creationId xmlns:p14="http://schemas.microsoft.com/office/powerpoint/2010/main" val="1721320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1254</Words>
  <Application>Microsoft Office PowerPoint</Application>
  <PresentationFormat>Widescreen</PresentationFormat>
  <Paragraphs>100</Paragraphs>
  <Slides>20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Roboto</vt:lpstr>
      <vt:lpstr>Times New Roman</vt:lpstr>
      <vt:lpstr>Times New Roman,Bold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DIVE INTO GEORGIA'S RECIDIVISM </dc:title>
  <dc:creator>Nivedita J</dc:creator>
  <cp:lastModifiedBy>Jason Rayen</cp:lastModifiedBy>
  <cp:revision>74</cp:revision>
  <dcterms:created xsi:type="dcterms:W3CDTF">2023-11-28T17:34:56Z</dcterms:created>
  <dcterms:modified xsi:type="dcterms:W3CDTF">2023-11-29T01:16:36Z</dcterms:modified>
</cp:coreProperties>
</file>