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397" y="683172"/>
            <a:ext cx="9393216" cy="4094209"/>
          </a:xfrm>
        </p:spPr>
        <p:txBody>
          <a:bodyPr/>
          <a:lstStyle/>
          <a:p>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587397" y="678346"/>
            <a:ext cx="8825658" cy="5901130"/>
          </a:xfrm>
        </p:spPr>
        <p:txBody>
          <a:bodyPr>
            <a:normAutofit/>
          </a:bodyPr>
          <a:lstStyle/>
          <a:p>
            <a:r>
              <a:rPr lang="en-US" b="1" dirty="0" smtClean="0"/>
              <a:t>                                            Assignment </a:t>
            </a:r>
            <a:r>
              <a:rPr lang="en-US" b="1" dirty="0"/>
              <a:t>Guidelines</a:t>
            </a:r>
          </a:p>
          <a:p>
            <a:r>
              <a:rPr lang="en-US" dirty="0"/>
              <a:t/>
            </a:r>
            <a:br>
              <a:rPr lang="en-US" dirty="0"/>
            </a:br>
            <a:r>
              <a:rPr lang="en-US" dirty="0"/>
              <a:t>● Start by introducing yourself </a:t>
            </a:r>
          </a:p>
          <a:p>
            <a:r>
              <a:rPr lang="en-US" dirty="0"/>
              <a:t>● Describe the company you are working with </a:t>
            </a:r>
          </a:p>
          <a:p>
            <a:r>
              <a:rPr lang="en-US" dirty="0"/>
              <a:t>● Explain the problem statement </a:t>
            </a:r>
          </a:p>
          <a:p>
            <a:r>
              <a:rPr lang="en-US" dirty="0"/>
              <a:t>● Explain the solution </a:t>
            </a:r>
          </a:p>
          <a:p>
            <a:r>
              <a:rPr lang="en-US" dirty="0"/>
              <a:t>● Implemented strategies, plans and research methods </a:t>
            </a:r>
          </a:p>
          <a:p>
            <a:r>
              <a:rPr lang="en-US" dirty="0"/>
              <a:t>● Concluding statement </a:t>
            </a:r>
          </a:p>
          <a:p>
            <a:r>
              <a:rPr lang="en-US" dirty="0"/>
              <a:t>● Ask for feedback if required</a:t>
            </a:r>
          </a:p>
          <a:p>
            <a:endParaRPr lang="en-US" dirty="0"/>
          </a:p>
        </p:txBody>
      </p:sp>
    </p:spTree>
    <p:extLst>
      <p:ext uri="{BB962C8B-B14F-4D97-AF65-F5344CB8AC3E}">
        <p14:creationId xmlns:p14="http://schemas.microsoft.com/office/powerpoint/2010/main" val="94242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8069"/>
            <a:ext cx="8761413" cy="1102563"/>
          </a:xfrm>
        </p:spPr>
        <p:txBody>
          <a:bodyPr/>
          <a:lstStyle/>
          <a:p>
            <a:r>
              <a:rPr lang="en-US" dirty="0"/>
              <a:t>● Start by introducing yourself </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sz="1400" b="1" dirty="0" smtClean="0"/>
              <a:t>My self </a:t>
            </a:r>
            <a:r>
              <a:rPr lang="en-US" sz="1400" b="1" dirty="0" err="1" smtClean="0"/>
              <a:t>Madhuri</a:t>
            </a:r>
            <a:r>
              <a:rPr lang="en-US" sz="1400" b="1" dirty="0" smtClean="0"/>
              <a:t> Singh I belong to Gurgaon sector 18 and now I currently working with Home Credit India </a:t>
            </a:r>
            <a:r>
              <a:rPr lang="en-US" sz="1400" b="1" dirty="0"/>
              <a:t>Financial Department 4+ years overall experience at Home Credit India </a:t>
            </a:r>
            <a:r>
              <a:rPr lang="en-US" sz="1400" b="1" dirty="0" smtClean="0"/>
              <a:t> </a:t>
            </a:r>
            <a:r>
              <a:rPr lang="en-US" sz="1400" b="1" dirty="0"/>
              <a:t>and 2 years of Experience as Senior Finance Executive</a:t>
            </a:r>
            <a:r>
              <a:rPr lang="en-US" sz="1400" b="1" dirty="0" smtClean="0"/>
              <a:t>.</a:t>
            </a:r>
          </a:p>
          <a:p>
            <a:pPr marL="0" indent="0">
              <a:buNone/>
            </a:pPr>
            <a:r>
              <a:rPr lang="en-US" sz="1400" b="1" dirty="0"/>
              <a:t>My role and </a:t>
            </a:r>
            <a:r>
              <a:rPr lang="en-US" sz="1400" b="1" dirty="0" smtClean="0"/>
              <a:t>responsibilities </a:t>
            </a:r>
            <a:r>
              <a:rPr lang="en-US" sz="1400" b="1" dirty="0"/>
              <a:t>were to resolve Customer queries and team handling and excel sheet work and manipulated the data &amp; data modeling and cleaning &amp; Validation &amp;Visualization with large data set Structured and Unstructured. With Special interest in building lasting relationship with customers to solve customer problem Related to loan Queries proficiency in advanced analytical tools, techniques, and methodologies used in financial data analysis. such as data extraction, data transformation, data cleaning, and data manipulation. And motivating the customers to clear the loan on time</a:t>
            </a:r>
            <a:r>
              <a:rPr lang="en-US" sz="1400" b="1" dirty="0" smtClean="0"/>
              <a:t>.</a:t>
            </a:r>
            <a:r>
              <a:rPr lang="en-US" sz="1400" dirty="0"/>
              <a:t> </a:t>
            </a:r>
            <a:endParaRPr lang="en-US" sz="1400" dirty="0" smtClean="0"/>
          </a:p>
          <a:p>
            <a:pPr marL="0" indent="0">
              <a:buNone/>
            </a:pPr>
            <a:r>
              <a:rPr lang="en-US" sz="1400" b="1" dirty="0" smtClean="0"/>
              <a:t>I </a:t>
            </a:r>
            <a:r>
              <a:rPr lang="en-US" sz="1400" b="1" dirty="0"/>
              <a:t>got promoted to a new role in Data Analyst due to my hard work and dedication. January </a:t>
            </a:r>
            <a:r>
              <a:rPr lang="en-US" sz="1400" b="1" dirty="0" smtClean="0"/>
              <a:t>2020</a:t>
            </a:r>
          </a:p>
          <a:p>
            <a:pPr marL="0" indent="0">
              <a:buNone/>
            </a:pPr>
            <a:r>
              <a:rPr lang="en-US" sz="1300" b="1" dirty="0"/>
              <a:t> I am a good data Science enthusiast and having been certified in Master in Data Science With Power BI . I have Two done many Project 'Diwali Sales Analysis like Using Libraries Python,Pandas,Matplotlib,Seaborn,Data Visualization.</a:t>
            </a:r>
            <a:r>
              <a:rPr lang="en-US" sz="1300" b="1" dirty="0"/>
              <a:t/>
            </a:r>
            <a:br>
              <a:rPr lang="en-US" sz="1300" b="1" dirty="0"/>
            </a:br>
            <a:r>
              <a:rPr lang="en-US" sz="1300" b="1" dirty="0"/>
              <a:t>Performed the Exploratory data analysis improved customer Experience by identifying protentional customers across different states</a:t>
            </a:r>
            <a:r>
              <a:rPr lang="en-US" dirty="0"/>
              <a:t> </a:t>
            </a:r>
            <a:endParaRPr lang="en-US" sz="1400" b="1" dirty="0"/>
          </a:p>
        </p:txBody>
      </p:sp>
    </p:spTree>
    <p:extLst>
      <p:ext uri="{BB962C8B-B14F-4D97-AF65-F5344CB8AC3E}">
        <p14:creationId xmlns:p14="http://schemas.microsoft.com/office/powerpoint/2010/main" val="315109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007" y="567559"/>
            <a:ext cx="11319641" cy="1597571"/>
          </a:xfrm>
        </p:spPr>
        <p:txBody>
          <a:bodyPr/>
          <a:lstStyle/>
          <a:p>
            <a:r>
              <a:rPr lang="en-US" sz="2800" b="1" dirty="0" smtClean="0"/>
              <a:t>                   Describe the company </a:t>
            </a:r>
            <a:r>
              <a:rPr lang="en-US" sz="2800" b="1" dirty="0"/>
              <a:t>you </a:t>
            </a:r>
            <a:r>
              <a:rPr lang="en-US" sz="2800" b="1" dirty="0" smtClean="0"/>
              <a:t>are working </a:t>
            </a:r>
            <a:r>
              <a:rPr lang="en-US" sz="2800" b="1" dirty="0"/>
              <a:t>with </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Dedicated and detail-oriented Financial Executive with 4+ years overall experience at Home Credit India Finance PVT LTD and 2 years of Experience as Senior Finance Executive [2017 -2019] and my role and responsibilities were to resolve Customer queries and team handling and excel sheet work and manipulated the data &amp; data modeling and cleaning &amp; good relationship with customers to apply data Validation &amp;Visualization with large data set Structured and </a:t>
            </a:r>
            <a:r>
              <a:rPr lang="en-US" b="1" dirty="0" smtClean="0"/>
              <a:t>Unstructured</a:t>
            </a:r>
          </a:p>
          <a:p>
            <a:r>
              <a:rPr lang="en-US" dirty="0"/>
              <a:t/>
            </a:r>
            <a:br>
              <a:rPr lang="en-US" dirty="0"/>
            </a:br>
            <a:endParaRPr lang="en-US" dirty="0"/>
          </a:p>
        </p:txBody>
      </p:sp>
    </p:spTree>
    <p:extLst>
      <p:ext uri="{BB962C8B-B14F-4D97-AF65-F5344CB8AC3E}">
        <p14:creationId xmlns:p14="http://schemas.microsoft.com/office/powerpoint/2010/main" val="306125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040" y="-399393"/>
            <a:ext cx="10625959" cy="4466896"/>
          </a:xfrm>
        </p:spPr>
        <p:txBody>
          <a:bodyPr/>
          <a:lstStyle/>
          <a:p>
            <a:r>
              <a:rPr lang="en-US" dirty="0" smtClean="0"/>
              <a:t> </a:t>
            </a:r>
            <a:r>
              <a:rPr lang="en-US" dirty="0"/>
              <a:t>Explain the problem statement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In a project, the problem statement defines the specific issue or challenge that the project aims to solve or address. It is a concise and clear statement that outlines the problem in a way that is easily understood by all stakeholders involved in the project. The problem statement serves as the foundation for the project and guides the project team in their efforts to find a solution</a:t>
            </a:r>
            <a:r>
              <a:rPr lang="en-US" b="1" dirty="0" smtClean="0"/>
              <a:t>.</a:t>
            </a:r>
          </a:p>
          <a:p>
            <a:r>
              <a:rPr lang="en-US" b="1" dirty="0"/>
              <a:t>Description of the problem: The problem statement should provide a clear and succinct description of the problem or issue that the project seeks to resolve</a:t>
            </a:r>
            <a:r>
              <a:rPr lang="en-US" b="1" dirty="0" smtClean="0"/>
              <a:t>.</a:t>
            </a:r>
          </a:p>
          <a:p>
            <a:r>
              <a:rPr lang="en-US" b="1" dirty="0"/>
              <a:t>Context and background: It is important to provide context and background information related to the problem. This includes any relevant historical, environmental, or situational factors that contribute to the problem's existence or complexity. Understanding the context helps stakeholders grasp the full scope and implications of the problem.</a:t>
            </a:r>
            <a:endParaRPr lang="en-US" b="1" dirty="0"/>
          </a:p>
        </p:txBody>
      </p:sp>
    </p:spTree>
    <p:extLst>
      <p:ext uri="{BB962C8B-B14F-4D97-AF65-F5344CB8AC3E}">
        <p14:creationId xmlns:p14="http://schemas.microsoft.com/office/powerpoint/2010/main" val="133696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30621"/>
            <a:ext cx="8761413" cy="1050011"/>
          </a:xfrm>
        </p:spPr>
        <p:txBody>
          <a:bodyPr/>
          <a:lstStyle/>
          <a:p>
            <a:r>
              <a:rPr lang="en-US" dirty="0" smtClean="0"/>
              <a:t>              Explain </a:t>
            </a:r>
            <a:r>
              <a:rPr lang="en-US" dirty="0"/>
              <a:t>the solution </a:t>
            </a:r>
            <a:endParaRPr lang="en-US" dirty="0"/>
          </a:p>
        </p:txBody>
      </p:sp>
      <p:sp>
        <p:nvSpPr>
          <p:cNvPr id="3" name="Content Placeholder 2"/>
          <p:cNvSpPr>
            <a:spLocks noGrp="1"/>
          </p:cNvSpPr>
          <p:nvPr>
            <p:ph idx="1"/>
          </p:nvPr>
        </p:nvSpPr>
        <p:spPr/>
        <p:txBody>
          <a:bodyPr/>
          <a:lstStyle/>
          <a:p>
            <a:r>
              <a:rPr lang="en-US" b="1" dirty="0" smtClean="0"/>
              <a:t>In </a:t>
            </a:r>
            <a:r>
              <a:rPr lang="en-US" b="1" dirty="0"/>
              <a:t>a project, the solution refers to the specific approach, strategy, or set of actions that are implemented to address the problem stated. It is the proposed resolution to the problem and represents the desired outcome that the project team aims to achieve. Developing a well-defined solution is a crucial aspect of project planning and execution. Here are key elements to consider when explaining the solution in a project</a:t>
            </a:r>
            <a:r>
              <a:rPr lang="en-US" b="1" dirty="0" smtClean="0"/>
              <a:t>:</a:t>
            </a:r>
          </a:p>
          <a:p>
            <a:r>
              <a:rPr lang="en-US" b="1" dirty="0"/>
              <a:t>Objectives and goals: Clearly state the objectives and goals that the solution aims to accomplish. These should be directly aligned with the problem statement and provide a clear vision of what the project intends to achieve.</a:t>
            </a:r>
            <a:endParaRPr lang="en-US" b="1" dirty="0"/>
          </a:p>
        </p:txBody>
      </p:sp>
    </p:spTree>
    <p:extLst>
      <p:ext uri="{BB962C8B-B14F-4D97-AF65-F5344CB8AC3E}">
        <p14:creationId xmlns:p14="http://schemas.microsoft.com/office/powerpoint/2010/main" val="84167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Concluding </a:t>
            </a:r>
            <a:r>
              <a:rPr lang="en-US" dirty="0"/>
              <a:t>statement </a:t>
            </a:r>
            <a:endParaRPr lang="en-US" dirty="0"/>
          </a:p>
        </p:txBody>
      </p:sp>
      <p:sp>
        <p:nvSpPr>
          <p:cNvPr id="3" name="Content Placeholder 2"/>
          <p:cNvSpPr>
            <a:spLocks noGrp="1"/>
          </p:cNvSpPr>
          <p:nvPr>
            <p:ph idx="1"/>
          </p:nvPr>
        </p:nvSpPr>
        <p:spPr/>
        <p:txBody>
          <a:bodyPr/>
          <a:lstStyle/>
          <a:p>
            <a:r>
              <a:rPr lang="en-US" b="1" dirty="0" smtClean="0"/>
              <a:t>In </a:t>
            </a:r>
            <a:r>
              <a:rPr lang="en-US" b="1" dirty="0"/>
              <a:t>conclusion, successful project implementation requires a thoughtful combination of strategies, well-defined plans, and effective research methods. By carefully aligning strategies with goals, creating detailed plans, and employing appropriate research methods, organizations can increase their chances of achieving desired outcomes and delivering successful projects. Flexibility, adaptability, and continuous evaluation are key factors in ensuring that projects remain on track and can respond to changing circumstances. By applying these principles and approaches, organizations can enhance project management practices and improve the overall success rate of their projects</a:t>
            </a:r>
            <a:endParaRPr lang="en-US" b="1" dirty="0"/>
          </a:p>
        </p:txBody>
      </p:sp>
    </p:spTree>
    <p:extLst>
      <p:ext uri="{BB962C8B-B14F-4D97-AF65-F5344CB8AC3E}">
        <p14:creationId xmlns:p14="http://schemas.microsoft.com/office/powerpoint/2010/main" val="35345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Ask </a:t>
            </a:r>
            <a:r>
              <a:rPr lang="en-US" dirty="0"/>
              <a:t>for feedback if required</a:t>
            </a:r>
            <a:endParaRPr lang="en-US" dirty="0"/>
          </a:p>
        </p:txBody>
      </p:sp>
      <p:sp>
        <p:nvSpPr>
          <p:cNvPr id="3" name="Content Placeholder 2"/>
          <p:cNvSpPr>
            <a:spLocks noGrp="1"/>
          </p:cNvSpPr>
          <p:nvPr>
            <p:ph idx="1"/>
          </p:nvPr>
        </p:nvSpPr>
        <p:spPr/>
        <p:txBody>
          <a:bodyPr>
            <a:normAutofit lnSpcReduction="10000"/>
          </a:bodyPr>
          <a:lstStyle/>
          <a:p>
            <a:r>
              <a:rPr lang="en-US" b="1" dirty="0"/>
              <a:t>When working on a project, it is essential to actively seek feedback from relevant stakeholders at various stages of the project lifecycle. Feedback helps in gaining valuable insights, identifying potential issues or improvements, and ensuring that the project is on track. Here are some ways to ask for feedback in a project</a:t>
            </a:r>
            <a:r>
              <a:rPr lang="en-US" b="1" dirty="0" smtClean="0"/>
              <a:t>:</a:t>
            </a:r>
          </a:p>
          <a:p>
            <a:r>
              <a:rPr lang="en-US" b="1" dirty="0"/>
              <a:t>Clear communication: Clearly communicate to stakeholders that their feedback is valued and encouraged. Let them know that their perspectives and input are crucial for </a:t>
            </a:r>
            <a:r>
              <a:rPr lang="en-US" b="1" dirty="0" smtClean="0"/>
              <a:t>the </a:t>
            </a:r>
            <a:r>
              <a:rPr lang="en-US" b="1" dirty="0"/>
              <a:t>success of the project</a:t>
            </a:r>
            <a:r>
              <a:rPr lang="en-US" b="1" dirty="0" smtClean="0"/>
              <a:t>.</a:t>
            </a:r>
          </a:p>
          <a:p>
            <a:r>
              <a:rPr lang="en-US" b="1" dirty="0"/>
              <a:t>Regular check-ins: Schedule regular check-in meetings or progress reviews where stakeholders can provide feedback on the project's progress, challenges, or any concerns they may have. These meetings can be conducted in person, through virtual platforms, or via email surveys.</a:t>
            </a:r>
            <a:endParaRPr lang="en-US" b="1" dirty="0"/>
          </a:p>
        </p:txBody>
      </p:sp>
    </p:spTree>
    <p:extLst>
      <p:ext uri="{BB962C8B-B14F-4D97-AF65-F5344CB8AC3E}">
        <p14:creationId xmlns:p14="http://schemas.microsoft.com/office/powerpoint/2010/main" val="3548302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1119</TotalTime>
  <Words>760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  </vt:lpstr>
      <vt:lpstr>● Start by introducing yourself  </vt:lpstr>
      <vt:lpstr>                   Describe the company you are working with  </vt:lpstr>
      <vt:lpstr> Explain the problem statement   </vt:lpstr>
      <vt:lpstr>              Explain the solution </vt:lpstr>
      <vt:lpstr>            Concluding statement </vt:lpstr>
      <vt:lpstr>      Ask for feedback if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8</cp:revision>
  <dcterms:created xsi:type="dcterms:W3CDTF">2023-06-29T10:10:25Z</dcterms:created>
  <dcterms:modified xsi:type="dcterms:W3CDTF">2023-06-30T04:50:12Z</dcterms:modified>
</cp:coreProperties>
</file>