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933360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21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smtClean="0"/>
              <a:t>Data </a:t>
            </a:r>
            <a:r>
              <a:rPr dirty="0"/>
              <a:t>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valuated </a:t>
            </a:r>
            <a:r>
              <a:rPr lang="en-US" dirty="0"/>
              <a:t>the list pricing for the consumers. Based on gender, age, and tenure, the data set is </a:t>
            </a:r>
            <a:r>
              <a:rPr lang="en-US" dirty="0" smtClean="0"/>
              <a:t>analyzed. Identified the relevant features for analysis, such as customer address and tenure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Transformed data by handling </a:t>
            </a:r>
            <a:r>
              <a:rPr lang="en-US" dirty="0"/>
              <a:t>missing values, outliers, and inconsistencies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08" y="2172751"/>
            <a:ext cx="3899018" cy="2641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7567375" cy="15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Choosing a effective machine </a:t>
            </a:r>
            <a:r>
              <a:rPr lang="en-US" dirty="0"/>
              <a:t>learning </a:t>
            </a:r>
            <a:r>
              <a:rPr lang="en-US" dirty="0" smtClean="0"/>
              <a:t>model, </a:t>
            </a:r>
            <a:r>
              <a:rPr lang="en-US" dirty="0"/>
              <a:t>such as logistic regression, decision trees, or random forests, based on the nature of the problem and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selected models using the training </a:t>
            </a:r>
            <a:r>
              <a:rPr lang="en-US" dirty="0" smtClean="0"/>
              <a:t>dataset.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 the models by adjusting </a:t>
            </a:r>
            <a:r>
              <a:rPr lang="en-US" dirty="0" smtClean="0"/>
              <a:t>hyper-parameters </a:t>
            </a:r>
            <a:r>
              <a:rPr lang="en-US" dirty="0"/>
              <a:t>or trying different algorithms.</a:t>
            </a:r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the trained models to predict the target variable for the new customer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 the new customers based on their predicted value or likelihood to make a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smtClean="0"/>
              <a:t>PowerPoint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visual aids like charts, graphs, and tables to present the findings in a clear and concise manner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164723"/>
            <a:ext cx="3800704" cy="2649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462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madhury</cp:lastModifiedBy>
  <cp:revision>3</cp:revision>
  <dcterms:modified xsi:type="dcterms:W3CDTF">2023-09-17T17:26:11Z</dcterms:modified>
</cp:coreProperties>
</file>