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CA674-D670-4151-95A8-F54D6907125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9601CC-A657-4BED-9435-0F6F11774070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Snapchat is a mobile messaging application used to share photos, videos, text and drawings</a:t>
          </a:r>
          <a:r>
            <a:rPr lang="en-US" sz="1600" dirty="0"/>
            <a:t>.</a:t>
          </a:r>
        </a:p>
      </dgm:t>
    </dgm:pt>
    <dgm:pt modelId="{E0AB6557-AB58-4EDE-86E3-170A4BB52F25}" type="parTrans" cxnId="{4C6E5943-252C-4B14-99C2-9592F5B9914C}">
      <dgm:prSet/>
      <dgm:spPr/>
      <dgm:t>
        <a:bodyPr/>
        <a:lstStyle/>
        <a:p>
          <a:endParaRPr lang="en-US"/>
        </a:p>
      </dgm:t>
    </dgm:pt>
    <dgm:pt modelId="{4002EE00-AC60-40DF-8A09-EB203A98D68A}" type="sibTrans" cxnId="{4C6E5943-252C-4B14-99C2-9592F5B9914C}">
      <dgm:prSet/>
      <dgm:spPr/>
      <dgm:t>
        <a:bodyPr/>
        <a:lstStyle/>
        <a:p>
          <a:endParaRPr lang="en-US"/>
        </a:p>
      </dgm:t>
    </dgm:pt>
    <dgm:pt modelId="{2402F7E5-BE4D-4129-8B2E-C0C57BA7B19A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Its free to download the app and free to send messages using it.</a:t>
          </a:r>
        </a:p>
      </dgm:t>
    </dgm:pt>
    <dgm:pt modelId="{9CB89C8A-7FDE-43C4-B064-8341CD209BC8}" type="parTrans" cxnId="{09B0DCC2-E6B2-4875-928F-6A2DE0C3629C}">
      <dgm:prSet/>
      <dgm:spPr/>
      <dgm:t>
        <a:bodyPr/>
        <a:lstStyle/>
        <a:p>
          <a:endParaRPr lang="en-US"/>
        </a:p>
      </dgm:t>
    </dgm:pt>
    <dgm:pt modelId="{FB2F6BE8-B5E7-46F0-A30C-4356F8DCCE59}" type="sibTrans" cxnId="{09B0DCC2-E6B2-4875-928F-6A2DE0C3629C}">
      <dgm:prSet/>
      <dgm:spPr/>
      <dgm:t>
        <a:bodyPr/>
        <a:lstStyle/>
        <a:p>
          <a:endParaRPr lang="en-US"/>
        </a:p>
      </dgm:t>
    </dgm:pt>
    <dgm:pt modelId="{0EEFBD24-07D3-4A61-A4A7-FA9744200E99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It has become hugely popular in a very short space of time, especially with young people.</a:t>
          </a:r>
        </a:p>
      </dgm:t>
    </dgm:pt>
    <dgm:pt modelId="{0BAE2FDE-6C5C-4AFF-9449-3F070B3F372E}" type="parTrans" cxnId="{DB383C95-B993-4E8E-B4E4-C9DE1992D1DC}">
      <dgm:prSet/>
      <dgm:spPr/>
      <dgm:t>
        <a:bodyPr/>
        <a:lstStyle/>
        <a:p>
          <a:endParaRPr lang="en-US"/>
        </a:p>
      </dgm:t>
    </dgm:pt>
    <dgm:pt modelId="{D1E38163-8A80-470D-BB7B-0B4911F92D1F}" type="sibTrans" cxnId="{DB383C95-B993-4E8E-B4E4-C9DE1992D1DC}">
      <dgm:prSet/>
      <dgm:spPr/>
      <dgm:t>
        <a:bodyPr/>
        <a:lstStyle/>
        <a:p>
          <a:endParaRPr lang="en-US"/>
        </a:p>
      </dgm:t>
    </dgm:pt>
    <dgm:pt modelId="{5BA716CB-6C2A-4164-B83C-027634BA7592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There is one feature that makes Snapchat different from other forms of texting and photo sharing the messages disappear from the </a:t>
          </a:r>
          <a:r>
            <a:rPr lang="en-IN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receipient</a:t>
          </a:r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phone after a few seconds.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704876-60BC-4BF6-ACEE-C054C7250B58}" type="parTrans" cxnId="{D746F9F1-1F46-4736-9B9C-54E19CD68BAE}">
      <dgm:prSet/>
      <dgm:spPr/>
      <dgm:t>
        <a:bodyPr/>
        <a:lstStyle/>
        <a:p>
          <a:endParaRPr lang="en-US"/>
        </a:p>
      </dgm:t>
    </dgm:pt>
    <dgm:pt modelId="{BAE09B5C-DB23-473C-BFCA-340D8A3F1AC4}" type="sibTrans" cxnId="{D746F9F1-1F46-4736-9B9C-54E19CD68BAE}">
      <dgm:prSet/>
      <dgm:spPr/>
      <dgm:t>
        <a:bodyPr/>
        <a:lstStyle/>
        <a:p>
          <a:endParaRPr lang="en-US"/>
        </a:p>
      </dgm:t>
    </dgm:pt>
    <dgm:pt modelId="{C93D355D-DFAC-4174-95C8-383701DBE82F}" type="pres">
      <dgm:prSet presAssocID="{3A8CA674-D670-4151-95A8-F54D69071256}" presName="root" presStyleCnt="0">
        <dgm:presLayoutVars>
          <dgm:dir/>
          <dgm:resizeHandles val="exact"/>
        </dgm:presLayoutVars>
      </dgm:prSet>
      <dgm:spPr/>
    </dgm:pt>
    <dgm:pt modelId="{F5866F9A-1120-47DC-B6CE-05E68147D0EF}" type="pres">
      <dgm:prSet presAssocID="{AC9601CC-A657-4BED-9435-0F6F11774070}" presName="compNode" presStyleCnt="0"/>
      <dgm:spPr/>
    </dgm:pt>
    <dgm:pt modelId="{FD5C0526-FD4F-4285-818D-92D85ADC0809}" type="pres">
      <dgm:prSet presAssocID="{AC9601CC-A657-4BED-9435-0F6F11774070}" presName="iconRect" presStyleLbl="node1" presStyleIdx="0" presStyleCnt="4" custLinFactNeighborX="-39285" custLinFactNeighborY="2519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BD623A49-D8DC-4E01-ADA5-CA3146FE0345}" type="pres">
      <dgm:prSet presAssocID="{AC9601CC-A657-4BED-9435-0F6F11774070}" presName="spaceRect" presStyleCnt="0"/>
      <dgm:spPr/>
    </dgm:pt>
    <dgm:pt modelId="{45FD7D36-B354-4F15-A0CF-40D30FF0E007}" type="pres">
      <dgm:prSet presAssocID="{AC9601CC-A657-4BED-9435-0F6F11774070}" presName="textRect" presStyleLbl="revTx" presStyleIdx="0" presStyleCnt="4" custScaleY="93691">
        <dgm:presLayoutVars>
          <dgm:chMax val="1"/>
          <dgm:chPref val="1"/>
        </dgm:presLayoutVars>
      </dgm:prSet>
      <dgm:spPr/>
    </dgm:pt>
    <dgm:pt modelId="{C2DE25E1-7796-40DD-9854-B646907D8B2C}" type="pres">
      <dgm:prSet presAssocID="{4002EE00-AC60-40DF-8A09-EB203A98D68A}" presName="sibTrans" presStyleCnt="0"/>
      <dgm:spPr/>
    </dgm:pt>
    <dgm:pt modelId="{1519AF2E-C5E5-4A88-8923-7E8F9A060890}" type="pres">
      <dgm:prSet presAssocID="{2402F7E5-BE4D-4129-8B2E-C0C57BA7B19A}" presName="compNode" presStyleCnt="0"/>
      <dgm:spPr/>
    </dgm:pt>
    <dgm:pt modelId="{2B62BA01-0E48-4B62-860E-44DF0B61EF18}" type="pres">
      <dgm:prSet presAssocID="{2402F7E5-BE4D-4129-8B2E-C0C57BA7B1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FE41AC6F-B6EF-4B58-BC9F-3311C2731F9E}" type="pres">
      <dgm:prSet presAssocID="{2402F7E5-BE4D-4129-8B2E-C0C57BA7B19A}" presName="spaceRect" presStyleCnt="0"/>
      <dgm:spPr/>
    </dgm:pt>
    <dgm:pt modelId="{15AE3D23-9A04-4C10-BBF3-2E55DBD2C3B5}" type="pres">
      <dgm:prSet presAssocID="{2402F7E5-BE4D-4129-8B2E-C0C57BA7B19A}" presName="textRect" presStyleLbl="revTx" presStyleIdx="1" presStyleCnt="4">
        <dgm:presLayoutVars>
          <dgm:chMax val="1"/>
          <dgm:chPref val="1"/>
        </dgm:presLayoutVars>
      </dgm:prSet>
      <dgm:spPr/>
    </dgm:pt>
    <dgm:pt modelId="{1AC5DBE4-1CD2-4652-8030-DAF60EC43C23}" type="pres">
      <dgm:prSet presAssocID="{FB2F6BE8-B5E7-46F0-A30C-4356F8DCCE59}" presName="sibTrans" presStyleCnt="0"/>
      <dgm:spPr/>
    </dgm:pt>
    <dgm:pt modelId="{97B9A2CA-C50C-4229-B5AA-75E03F335DE7}" type="pres">
      <dgm:prSet presAssocID="{0EEFBD24-07D3-4A61-A4A7-FA9744200E99}" presName="compNode" presStyleCnt="0"/>
      <dgm:spPr/>
    </dgm:pt>
    <dgm:pt modelId="{25EA6D10-1ADD-419F-B52B-61E0108577EB}" type="pres">
      <dgm:prSet presAssocID="{0EEFBD24-07D3-4A61-A4A7-FA9744200E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D2A5DD6-132D-4B00-B1B0-0BED4B0E5A18}" type="pres">
      <dgm:prSet presAssocID="{0EEFBD24-07D3-4A61-A4A7-FA9744200E99}" presName="spaceRect" presStyleCnt="0"/>
      <dgm:spPr/>
    </dgm:pt>
    <dgm:pt modelId="{E035B07D-335B-4EB6-B718-E29079112487}" type="pres">
      <dgm:prSet presAssocID="{0EEFBD24-07D3-4A61-A4A7-FA9744200E99}" presName="textRect" presStyleLbl="revTx" presStyleIdx="2" presStyleCnt="4">
        <dgm:presLayoutVars>
          <dgm:chMax val="1"/>
          <dgm:chPref val="1"/>
        </dgm:presLayoutVars>
      </dgm:prSet>
      <dgm:spPr/>
    </dgm:pt>
    <dgm:pt modelId="{6BF7807E-3623-4237-A4CD-3048EC4DC181}" type="pres">
      <dgm:prSet presAssocID="{D1E38163-8A80-470D-BB7B-0B4911F92D1F}" presName="sibTrans" presStyleCnt="0"/>
      <dgm:spPr/>
    </dgm:pt>
    <dgm:pt modelId="{1E5AB71E-049C-414E-83D1-42FB299AD9C8}" type="pres">
      <dgm:prSet presAssocID="{5BA716CB-6C2A-4164-B83C-027634BA7592}" presName="compNode" presStyleCnt="0"/>
      <dgm:spPr/>
    </dgm:pt>
    <dgm:pt modelId="{6BB113AF-FF45-49D4-BF1E-D87A09CF2E36}" type="pres">
      <dgm:prSet presAssocID="{5BA716CB-6C2A-4164-B83C-027634BA7592}" presName="iconRect" presStyleLbl="node1" presStyleIdx="3" presStyleCnt="4" custLinFactNeighborX="-4686" custLinFactNeighborY="2463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442420C-D379-4C36-B382-C46845CAFE9E}" type="pres">
      <dgm:prSet presAssocID="{5BA716CB-6C2A-4164-B83C-027634BA7592}" presName="spaceRect" presStyleCnt="0"/>
      <dgm:spPr/>
    </dgm:pt>
    <dgm:pt modelId="{D4043F41-38C7-4E88-A508-E419052647E3}" type="pres">
      <dgm:prSet presAssocID="{5BA716CB-6C2A-4164-B83C-027634BA75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536761-B877-4FD7-A26A-334257CE3855}" type="presOf" srcId="{0EEFBD24-07D3-4A61-A4A7-FA9744200E99}" destId="{E035B07D-335B-4EB6-B718-E29079112487}" srcOrd="0" destOrd="0" presId="urn:microsoft.com/office/officeart/2018/2/layout/IconLabelList"/>
    <dgm:cxn modelId="{4C6E5943-252C-4B14-99C2-9592F5B9914C}" srcId="{3A8CA674-D670-4151-95A8-F54D69071256}" destId="{AC9601CC-A657-4BED-9435-0F6F11774070}" srcOrd="0" destOrd="0" parTransId="{E0AB6557-AB58-4EDE-86E3-170A4BB52F25}" sibTransId="{4002EE00-AC60-40DF-8A09-EB203A98D68A}"/>
    <dgm:cxn modelId="{85076D7B-01F5-49EA-8C69-CDC5906BE180}" type="presOf" srcId="{2402F7E5-BE4D-4129-8B2E-C0C57BA7B19A}" destId="{15AE3D23-9A04-4C10-BBF3-2E55DBD2C3B5}" srcOrd="0" destOrd="0" presId="urn:microsoft.com/office/officeart/2018/2/layout/IconLabelList"/>
    <dgm:cxn modelId="{F8414C92-8AEB-4E25-A6D5-6DD8805DE7F0}" type="presOf" srcId="{3A8CA674-D670-4151-95A8-F54D69071256}" destId="{C93D355D-DFAC-4174-95C8-383701DBE82F}" srcOrd="0" destOrd="0" presId="urn:microsoft.com/office/officeart/2018/2/layout/IconLabelList"/>
    <dgm:cxn modelId="{DB383C95-B993-4E8E-B4E4-C9DE1992D1DC}" srcId="{3A8CA674-D670-4151-95A8-F54D69071256}" destId="{0EEFBD24-07D3-4A61-A4A7-FA9744200E99}" srcOrd="2" destOrd="0" parTransId="{0BAE2FDE-6C5C-4AFF-9449-3F070B3F372E}" sibTransId="{D1E38163-8A80-470D-BB7B-0B4911F92D1F}"/>
    <dgm:cxn modelId="{886B989B-D305-42D7-A227-BD8E7B6A5020}" type="presOf" srcId="{5BA716CB-6C2A-4164-B83C-027634BA7592}" destId="{D4043F41-38C7-4E88-A508-E419052647E3}" srcOrd="0" destOrd="0" presId="urn:microsoft.com/office/officeart/2018/2/layout/IconLabelList"/>
    <dgm:cxn modelId="{1A4696C2-CF87-4226-B43D-47BE8B03A9BC}" type="presOf" srcId="{AC9601CC-A657-4BED-9435-0F6F11774070}" destId="{45FD7D36-B354-4F15-A0CF-40D30FF0E007}" srcOrd="0" destOrd="0" presId="urn:microsoft.com/office/officeart/2018/2/layout/IconLabelList"/>
    <dgm:cxn modelId="{09B0DCC2-E6B2-4875-928F-6A2DE0C3629C}" srcId="{3A8CA674-D670-4151-95A8-F54D69071256}" destId="{2402F7E5-BE4D-4129-8B2E-C0C57BA7B19A}" srcOrd="1" destOrd="0" parTransId="{9CB89C8A-7FDE-43C4-B064-8341CD209BC8}" sibTransId="{FB2F6BE8-B5E7-46F0-A30C-4356F8DCCE59}"/>
    <dgm:cxn modelId="{D746F9F1-1F46-4736-9B9C-54E19CD68BAE}" srcId="{3A8CA674-D670-4151-95A8-F54D69071256}" destId="{5BA716CB-6C2A-4164-B83C-027634BA7592}" srcOrd="3" destOrd="0" parTransId="{14704876-60BC-4BF6-ACEE-C054C7250B58}" sibTransId="{BAE09B5C-DB23-473C-BFCA-340D8A3F1AC4}"/>
    <dgm:cxn modelId="{B116E3E7-F974-4743-A325-7C812AF9567A}" type="presParOf" srcId="{C93D355D-DFAC-4174-95C8-383701DBE82F}" destId="{F5866F9A-1120-47DC-B6CE-05E68147D0EF}" srcOrd="0" destOrd="0" presId="urn:microsoft.com/office/officeart/2018/2/layout/IconLabelList"/>
    <dgm:cxn modelId="{850B78F4-1D4C-4E59-8BCD-CE166DAD5E04}" type="presParOf" srcId="{F5866F9A-1120-47DC-B6CE-05E68147D0EF}" destId="{FD5C0526-FD4F-4285-818D-92D85ADC0809}" srcOrd="0" destOrd="0" presId="urn:microsoft.com/office/officeart/2018/2/layout/IconLabelList"/>
    <dgm:cxn modelId="{872DD29C-B603-4584-B851-A84DB0056085}" type="presParOf" srcId="{F5866F9A-1120-47DC-B6CE-05E68147D0EF}" destId="{BD623A49-D8DC-4E01-ADA5-CA3146FE0345}" srcOrd="1" destOrd="0" presId="urn:microsoft.com/office/officeart/2018/2/layout/IconLabelList"/>
    <dgm:cxn modelId="{2E9D9E88-B9F8-4636-A4D5-C9BF50E02DB4}" type="presParOf" srcId="{F5866F9A-1120-47DC-B6CE-05E68147D0EF}" destId="{45FD7D36-B354-4F15-A0CF-40D30FF0E007}" srcOrd="2" destOrd="0" presId="urn:microsoft.com/office/officeart/2018/2/layout/IconLabelList"/>
    <dgm:cxn modelId="{D9618313-E998-4220-99B3-CFB6856DFA77}" type="presParOf" srcId="{C93D355D-DFAC-4174-95C8-383701DBE82F}" destId="{C2DE25E1-7796-40DD-9854-B646907D8B2C}" srcOrd="1" destOrd="0" presId="urn:microsoft.com/office/officeart/2018/2/layout/IconLabelList"/>
    <dgm:cxn modelId="{05D26AD6-D6FE-4885-90F3-A136EFEAC5EE}" type="presParOf" srcId="{C93D355D-DFAC-4174-95C8-383701DBE82F}" destId="{1519AF2E-C5E5-4A88-8923-7E8F9A060890}" srcOrd="2" destOrd="0" presId="urn:microsoft.com/office/officeart/2018/2/layout/IconLabelList"/>
    <dgm:cxn modelId="{822EE052-60C9-47E7-B38F-9ABD498C9B3B}" type="presParOf" srcId="{1519AF2E-C5E5-4A88-8923-7E8F9A060890}" destId="{2B62BA01-0E48-4B62-860E-44DF0B61EF18}" srcOrd="0" destOrd="0" presId="urn:microsoft.com/office/officeart/2018/2/layout/IconLabelList"/>
    <dgm:cxn modelId="{D6833BF1-C479-420D-9875-FE80822A0CF0}" type="presParOf" srcId="{1519AF2E-C5E5-4A88-8923-7E8F9A060890}" destId="{FE41AC6F-B6EF-4B58-BC9F-3311C2731F9E}" srcOrd="1" destOrd="0" presId="urn:microsoft.com/office/officeart/2018/2/layout/IconLabelList"/>
    <dgm:cxn modelId="{986A5449-9A41-4938-999A-D66CC0950F7C}" type="presParOf" srcId="{1519AF2E-C5E5-4A88-8923-7E8F9A060890}" destId="{15AE3D23-9A04-4C10-BBF3-2E55DBD2C3B5}" srcOrd="2" destOrd="0" presId="urn:microsoft.com/office/officeart/2018/2/layout/IconLabelList"/>
    <dgm:cxn modelId="{CDA50128-7DC6-4500-A8B1-25A5B6B8C92C}" type="presParOf" srcId="{C93D355D-DFAC-4174-95C8-383701DBE82F}" destId="{1AC5DBE4-1CD2-4652-8030-DAF60EC43C23}" srcOrd="3" destOrd="0" presId="urn:microsoft.com/office/officeart/2018/2/layout/IconLabelList"/>
    <dgm:cxn modelId="{1AC865BA-F755-4F3F-A0B4-CABBAD1C9221}" type="presParOf" srcId="{C93D355D-DFAC-4174-95C8-383701DBE82F}" destId="{97B9A2CA-C50C-4229-B5AA-75E03F335DE7}" srcOrd="4" destOrd="0" presId="urn:microsoft.com/office/officeart/2018/2/layout/IconLabelList"/>
    <dgm:cxn modelId="{21AB055B-CCBE-4A74-8724-85E475A26B61}" type="presParOf" srcId="{97B9A2CA-C50C-4229-B5AA-75E03F335DE7}" destId="{25EA6D10-1ADD-419F-B52B-61E0108577EB}" srcOrd="0" destOrd="0" presId="urn:microsoft.com/office/officeart/2018/2/layout/IconLabelList"/>
    <dgm:cxn modelId="{301B0BC0-9BD3-4DA2-A606-1FACC0C10923}" type="presParOf" srcId="{97B9A2CA-C50C-4229-B5AA-75E03F335DE7}" destId="{DD2A5DD6-132D-4B00-B1B0-0BED4B0E5A18}" srcOrd="1" destOrd="0" presId="urn:microsoft.com/office/officeart/2018/2/layout/IconLabelList"/>
    <dgm:cxn modelId="{DB82CF07-85CC-44D6-9E27-B65E9E562C93}" type="presParOf" srcId="{97B9A2CA-C50C-4229-B5AA-75E03F335DE7}" destId="{E035B07D-335B-4EB6-B718-E29079112487}" srcOrd="2" destOrd="0" presId="urn:microsoft.com/office/officeart/2018/2/layout/IconLabelList"/>
    <dgm:cxn modelId="{89276F57-AA70-442C-86BB-B4E69BE0D6EC}" type="presParOf" srcId="{C93D355D-DFAC-4174-95C8-383701DBE82F}" destId="{6BF7807E-3623-4237-A4CD-3048EC4DC181}" srcOrd="5" destOrd="0" presId="urn:microsoft.com/office/officeart/2018/2/layout/IconLabelList"/>
    <dgm:cxn modelId="{45963105-7E6C-49C4-86B6-E75E848F478C}" type="presParOf" srcId="{C93D355D-DFAC-4174-95C8-383701DBE82F}" destId="{1E5AB71E-049C-414E-83D1-42FB299AD9C8}" srcOrd="6" destOrd="0" presId="urn:microsoft.com/office/officeart/2018/2/layout/IconLabelList"/>
    <dgm:cxn modelId="{7610F319-7B06-4998-859D-BC32663C85BE}" type="presParOf" srcId="{1E5AB71E-049C-414E-83D1-42FB299AD9C8}" destId="{6BB113AF-FF45-49D4-BF1E-D87A09CF2E36}" srcOrd="0" destOrd="0" presId="urn:microsoft.com/office/officeart/2018/2/layout/IconLabelList"/>
    <dgm:cxn modelId="{2E646DE5-0F5C-4D85-9724-44D9D49D7431}" type="presParOf" srcId="{1E5AB71E-049C-414E-83D1-42FB299AD9C8}" destId="{F442420C-D379-4C36-B382-C46845CAFE9E}" srcOrd="1" destOrd="0" presId="urn:microsoft.com/office/officeart/2018/2/layout/IconLabelList"/>
    <dgm:cxn modelId="{D76C18CD-AB0F-4D56-BE8D-777E4E8B0EB5}" type="presParOf" srcId="{1E5AB71E-049C-414E-83D1-42FB299AD9C8}" destId="{D4043F41-38C7-4E88-A508-E419052647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2186B0-261B-48B6-861A-44063C359AFB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9FA83B-916A-4EAC-9288-416848696736}">
      <dgm:prSet/>
      <dgm:spPr/>
      <dgm:t>
        <a:bodyPr/>
        <a:lstStyle/>
        <a:p>
          <a:r>
            <a:rPr lang="en-US" dirty="0"/>
            <a:t>It was initially released on 8</a:t>
          </a:r>
          <a:r>
            <a:rPr lang="en-US" baseline="30000" dirty="0"/>
            <a:t>th</a:t>
          </a:r>
          <a:r>
            <a:rPr lang="en-US" dirty="0"/>
            <a:t> July 2011 with the name “PICABOO”  for the </a:t>
          </a:r>
          <a:r>
            <a:rPr lang="en-US" dirty="0" err="1"/>
            <a:t>ios</a:t>
          </a:r>
          <a:r>
            <a:rPr lang="en-US" dirty="0"/>
            <a:t>.</a:t>
          </a:r>
          <a:endParaRPr lang="en-IN" dirty="0"/>
        </a:p>
      </dgm:t>
    </dgm:pt>
    <dgm:pt modelId="{FE11712F-0FB0-4CB2-8A5E-0D0F30E3482F}" type="parTrans" cxnId="{EE0B4B3D-3D7B-428B-9797-B42C479A0564}">
      <dgm:prSet/>
      <dgm:spPr/>
      <dgm:t>
        <a:bodyPr/>
        <a:lstStyle/>
        <a:p>
          <a:endParaRPr lang="en-IN"/>
        </a:p>
      </dgm:t>
    </dgm:pt>
    <dgm:pt modelId="{CC4C6BB5-9862-485C-A087-A1A69682C3EB}" type="sibTrans" cxnId="{EE0B4B3D-3D7B-428B-9797-B42C479A0564}">
      <dgm:prSet/>
      <dgm:spPr/>
      <dgm:t>
        <a:bodyPr/>
        <a:lstStyle/>
        <a:p>
          <a:endParaRPr lang="en-IN"/>
        </a:p>
      </dgm:t>
    </dgm:pt>
    <dgm:pt modelId="{4C0B145D-A8AD-4B31-94E8-CDABF24A2669}">
      <dgm:prSet/>
      <dgm:spPr/>
      <dgm:t>
        <a:bodyPr/>
        <a:lstStyle/>
        <a:p>
          <a:r>
            <a:rPr lang="en-US" dirty="0"/>
            <a:t>Snapchat has a “Discover” facility where users can join the different communities of their choice</a:t>
          </a:r>
          <a:endParaRPr lang="en-IN" dirty="0"/>
        </a:p>
      </dgm:t>
    </dgm:pt>
    <dgm:pt modelId="{056728E0-80EE-4ED3-8874-665D6661A8B3}" type="parTrans" cxnId="{23D8D390-F1E4-4E96-9315-57E1081ABEA3}">
      <dgm:prSet/>
      <dgm:spPr/>
      <dgm:t>
        <a:bodyPr/>
        <a:lstStyle/>
        <a:p>
          <a:endParaRPr lang="en-IN"/>
        </a:p>
      </dgm:t>
    </dgm:pt>
    <dgm:pt modelId="{A78ECB86-588D-4737-A396-8944C0493ACB}" type="sibTrans" cxnId="{23D8D390-F1E4-4E96-9315-57E1081ABEA3}">
      <dgm:prSet/>
      <dgm:spPr/>
      <dgm:t>
        <a:bodyPr/>
        <a:lstStyle/>
        <a:p>
          <a:endParaRPr lang="en-IN"/>
        </a:p>
      </dgm:t>
    </dgm:pt>
    <dgm:pt modelId="{8A78751A-49DE-4BA4-8201-1736EBB124AD}">
      <dgm:prSet/>
      <dgm:spPr/>
      <dgm:t>
        <a:bodyPr/>
        <a:lstStyle/>
        <a:p>
          <a:r>
            <a:rPr lang="en-US" dirty="0"/>
            <a:t>It was May 2015 when Snapchat hit its 100 Million daily active users</a:t>
          </a:r>
          <a:endParaRPr lang="en-IN" dirty="0"/>
        </a:p>
      </dgm:t>
    </dgm:pt>
    <dgm:pt modelId="{BF256E9B-3D1F-4E0F-952F-935D794CEC16}" type="parTrans" cxnId="{6581282D-94FA-46C4-A8FC-FA18E1BE2F1B}">
      <dgm:prSet/>
      <dgm:spPr/>
      <dgm:t>
        <a:bodyPr/>
        <a:lstStyle/>
        <a:p>
          <a:endParaRPr lang="en-IN"/>
        </a:p>
      </dgm:t>
    </dgm:pt>
    <dgm:pt modelId="{93CD596F-C8FB-4AA8-8DAB-63B02629B424}" type="sibTrans" cxnId="{6581282D-94FA-46C4-A8FC-FA18E1BE2F1B}">
      <dgm:prSet/>
      <dgm:spPr/>
      <dgm:t>
        <a:bodyPr/>
        <a:lstStyle/>
        <a:p>
          <a:endParaRPr lang="en-IN"/>
        </a:p>
      </dgm:t>
    </dgm:pt>
    <dgm:pt modelId="{21D6C819-401A-430A-8BBF-A51EE130C6E8}">
      <dgm:prSet/>
      <dgm:spPr/>
      <dgm:t>
        <a:bodyPr/>
        <a:lstStyle/>
        <a:p>
          <a:r>
            <a:rPr lang="en-US" dirty="0"/>
            <a:t>More than 7 Billion pictures and videos are posted on snapchat everyday.</a:t>
          </a:r>
          <a:endParaRPr lang="en-IN" dirty="0"/>
        </a:p>
      </dgm:t>
    </dgm:pt>
    <dgm:pt modelId="{E0C9A8B2-B671-44D3-84D8-20F79F2C9660}" type="parTrans" cxnId="{184BBCA8-276A-49C1-B5BD-5D091C9121B2}">
      <dgm:prSet/>
      <dgm:spPr/>
      <dgm:t>
        <a:bodyPr/>
        <a:lstStyle/>
        <a:p>
          <a:endParaRPr lang="en-IN"/>
        </a:p>
      </dgm:t>
    </dgm:pt>
    <dgm:pt modelId="{238D72B5-AD5C-438C-B056-6DA7C0AFDF98}" type="sibTrans" cxnId="{184BBCA8-276A-49C1-B5BD-5D091C9121B2}">
      <dgm:prSet/>
      <dgm:spPr/>
      <dgm:t>
        <a:bodyPr/>
        <a:lstStyle/>
        <a:p>
          <a:endParaRPr lang="en-IN"/>
        </a:p>
      </dgm:t>
    </dgm:pt>
    <dgm:pt modelId="{789670DB-9AA0-44DA-B6D4-54D4096F1DB6}">
      <dgm:prSet/>
      <dgm:spPr/>
    </dgm:pt>
    <dgm:pt modelId="{875C9F95-1915-4C7C-90BA-0C1EFAD12CAA}" type="parTrans" cxnId="{AB853C2C-E038-404C-8AB6-824FCCF07BD8}">
      <dgm:prSet/>
      <dgm:spPr/>
      <dgm:t>
        <a:bodyPr/>
        <a:lstStyle/>
        <a:p>
          <a:endParaRPr lang="en-IN"/>
        </a:p>
      </dgm:t>
    </dgm:pt>
    <dgm:pt modelId="{B00237DC-C37B-4560-9B65-B40F20206977}" type="sibTrans" cxnId="{AB853C2C-E038-404C-8AB6-824FCCF07BD8}">
      <dgm:prSet/>
      <dgm:spPr/>
      <dgm:t>
        <a:bodyPr/>
        <a:lstStyle/>
        <a:p>
          <a:endParaRPr lang="en-IN"/>
        </a:p>
      </dgm:t>
    </dgm:pt>
    <dgm:pt modelId="{B39C12F2-F283-46B1-9DEF-11207A343F4A}" type="pres">
      <dgm:prSet presAssocID="{472186B0-261B-48B6-861A-44063C359AFB}" presName="matrix" presStyleCnt="0">
        <dgm:presLayoutVars>
          <dgm:chMax val="1"/>
          <dgm:dir/>
          <dgm:resizeHandles val="exact"/>
        </dgm:presLayoutVars>
      </dgm:prSet>
      <dgm:spPr/>
    </dgm:pt>
    <dgm:pt modelId="{ECA2FA19-3ED8-4171-A46A-0B6CAAE4DA99}" type="pres">
      <dgm:prSet presAssocID="{472186B0-261B-48B6-861A-44063C359AFB}" presName="diamond" presStyleLbl="bgShp" presStyleIdx="0" presStyleCnt="1"/>
      <dgm:spPr/>
    </dgm:pt>
    <dgm:pt modelId="{3E71C81B-A923-4EFD-892D-8517FACF6CBB}" type="pres">
      <dgm:prSet presAssocID="{472186B0-261B-48B6-861A-44063C359AFB}" presName="quad1" presStyleLbl="node1" presStyleIdx="0" presStyleCnt="4" custScaleX="429139" custScaleY="48999" custLinFactNeighborX="58064" custLinFactNeighborY="-22923">
        <dgm:presLayoutVars>
          <dgm:chMax val="0"/>
          <dgm:chPref val="0"/>
          <dgm:bulletEnabled val="1"/>
        </dgm:presLayoutVars>
      </dgm:prSet>
      <dgm:spPr/>
    </dgm:pt>
    <dgm:pt modelId="{19B07DFA-A946-4B68-83D8-E9971282F10D}" type="pres">
      <dgm:prSet presAssocID="{472186B0-261B-48B6-861A-44063C359AFB}" presName="quad2" presStyleLbl="node1" presStyleIdx="1" presStyleCnt="4" custScaleX="434469" custScaleY="36522" custLinFactNeighborX="-52293" custLinFactNeighborY="34242">
        <dgm:presLayoutVars>
          <dgm:chMax val="0"/>
          <dgm:chPref val="0"/>
          <dgm:bulletEnabled val="1"/>
        </dgm:presLayoutVars>
      </dgm:prSet>
      <dgm:spPr/>
    </dgm:pt>
    <dgm:pt modelId="{D858FD3E-9ABE-44EC-8C1F-984139682AE4}" type="pres">
      <dgm:prSet presAssocID="{472186B0-261B-48B6-861A-44063C359AFB}" presName="quad3" presStyleLbl="node1" presStyleIdx="2" presStyleCnt="4" custScaleX="432605" custScaleY="46158" custLinFactNeighborX="51326" custLinFactNeighborY="-16162">
        <dgm:presLayoutVars>
          <dgm:chMax val="0"/>
          <dgm:chPref val="0"/>
          <dgm:bulletEnabled val="1"/>
        </dgm:presLayoutVars>
      </dgm:prSet>
      <dgm:spPr/>
    </dgm:pt>
    <dgm:pt modelId="{2B657718-6519-4A1A-9E69-A57D680BF0B0}" type="pres">
      <dgm:prSet presAssocID="{472186B0-261B-48B6-861A-44063C359AFB}" presName="quad4" presStyleLbl="node1" presStyleIdx="3" presStyleCnt="4" custScaleX="439233" custScaleY="40039" custLinFactNeighborX="-54282" custLinFactNeighborY="42684">
        <dgm:presLayoutVars>
          <dgm:chMax val="0"/>
          <dgm:chPref val="0"/>
          <dgm:bulletEnabled val="1"/>
        </dgm:presLayoutVars>
      </dgm:prSet>
      <dgm:spPr/>
    </dgm:pt>
  </dgm:ptLst>
  <dgm:cxnLst>
    <dgm:cxn modelId="{AB853C2C-E038-404C-8AB6-824FCCF07BD8}" srcId="{472186B0-261B-48B6-861A-44063C359AFB}" destId="{789670DB-9AA0-44DA-B6D4-54D4096F1DB6}" srcOrd="4" destOrd="0" parTransId="{875C9F95-1915-4C7C-90BA-0C1EFAD12CAA}" sibTransId="{B00237DC-C37B-4560-9B65-B40F20206977}"/>
    <dgm:cxn modelId="{6581282D-94FA-46C4-A8FC-FA18E1BE2F1B}" srcId="{472186B0-261B-48B6-861A-44063C359AFB}" destId="{8A78751A-49DE-4BA4-8201-1736EBB124AD}" srcOrd="2" destOrd="0" parTransId="{BF256E9B-3D1F-4E0F-952F-935D794CEC16}" sibTransId="{93CD596F-C8FB-4AA8-8DAB-63B02629B424}"/>
    <dgm:cxn modelId="{EE0B4B3D-3D7B-428B-9797-B42C479A0564}" srcId="{472186B0-261B-48B6-861A-44063C359AFB}" destId="{0F9FA83B-916A-4EAC-9288-416848696736}" srcOrd="0" destOrd="0" parTransId="{FE11712F-0FB0-4CB2-8A5E-0D0F30E3482F}" sibTransId="{CC4C6BB5-9862-485C-A087-A1A69682C3EB}"/>
    <dgm:cxn modelId="{9D8A5B45-D32B-44F7-A371-A6830236A44D}" type="presOf" srcId="{0F9FA83B-916A-4EAC-9288-416848696736}" destId="{3E71C81B-A923-4EFD-892D-8517FACF6CBB}" srcOrd="0" destOrd="0" presId="urn:microsoft.com/office/officeart/2005/8/layout/matrix3"/>
    <dgm:cxn modelId="{EF02FD54-6664-456E-BD44-321ADF129F76}" type="presOf" srcId="{21D6C819-401A-430A-8BBF-A51EE130C6E8}" destId="{2B657718-6519-4A1A-9E69-A57D680BF0B0}" srcOrd="0" destOrd="0" presId="urn:microsoft.com/office/officeart/2005/8/layout/matrix3"/>
    <dgm:cxn modelId="{23D8D390-F1E4-4E96-9315-57E1081ABEA3}" srcId="{472186B0-261B-48B6-861A-44063C359AFB}" destId="{4C0B145D-A8AD-4B31-94E8-CDABF24A2669}" srcOrd="1" destOrd="0" parTransId="{056728E0-80EE-4ED3-8874-665D6661A8B3}" sibTransId="{A78ECB86-588D-4737-A396-8944C0493ACB}"/>
    <dgm:cxn modelId="{184BBCA8-276A-49C1-B5BD-5D091C9121B2}" srcId="{472186B0-261B-48B6-861A-44063C359AFB}" destId="{21D6C819-401A-430A-8BBF-A51EE130C6E8}" srcOrd="3" destOrd="0" parTransId="{E0C9A8B2-B671-44D3-84D8-20F79F2C9660}" sibTransId="{238D72B5-AD5C-438C-B056-6DA7C0AFDF98}"/>
    <dgm:cxn modelId="{B3C0FBB7-D811-4C7A-A7AA-CF5C4C7AA5E6}" type="presOf" srcId="{4C0B145D-A8AD-4B31-94E8-CDABF24A2669}" destId="{19B07DFA-A946-4B68-83D8-E9971282F10D}" srcOrd="0" destOrd="0" presId="urn:microsoft.com/office/officeart/2005/8/layout/matrix3"/>
    <dgm:cxn modelId="{85ECFEE1-CF27-435C-AE93-D190DB894D8E}" type="presOf" srcId="{8A78751A-49DE-4BA4-8201-1736EBB124AD}" destId="{D858FD3E-9ABE-44EC-8C1F-984139682AE4}" srcOrd="0" destOrd="0" presId="urn:microsoft.com/office/officeart/2005/8/layout/matrix3"/>
    <dgm:cxn modelId="{7BE369E6-FF6D-44FB-A802-030B6A3B6BD9}" type="presOf" srcId="{472186B0-261B-48B6-861A-44063C359AFB}" destId="{B39C12F2-F283-46B1-9DEF-11207A343F4A}" srcOrd="0" destOrd="0" presId="urn:microsoft.com/office/officeart/2005/8/layout/matrix3"/>
    <dgm:cxn modelId="{B1B347B6-CBA1-4009-895C-A8D80021F0E2}" type="presParOf" srcId="{B39C12F2-F283-46B1-9DEF-11207A343F4A}" destId="{ECA2FA19-3ED8-4171-A46A-0B6CAAE4DA99}" srcOrd="0" destOrd="0" presId="urn:microsoft.com/office/officeart/2005/8/layout/matrix3"/>
    <dgm:cxn modelId="{68D55CC8-D944-4EE8-8F93-B59AFAA50033}" type="presParOf" srcId="{B39C12F2-F283-46B1-9DEF-11207A343F4A}" destId="{3E71C81B-A923-4EFD-892D-8517FACF6CBB}" srcOrd="1" destOrd="0" presId="urn:microsoft.com/office/officeart/2005/8/layout/matrix3"/>
    <dgm:cxn modelId="{9FB7461B-EF2B-4185-88C1-BEDA15040D92}" type="presParOf" srcId="{B39C12F2-F283-46B1-9DEF-11207A343F4A}" destId="{19B07DFA-A946-4B68-83D8-E9971282F10D}" srcOrd="2" destOrd="0" presId="urn:microsoft.com/office/officeart/2005/8/layout/matrix3"/>
    <dgm:cxn modelId="{05E9BA2D-7F1A-4BD0-A535-D3E54586B4A4}" type="presParOf" srcId="{B39C12F2-F283-46B1-9DEF-11207A343F4A}" destId="{D858FD3E-9ABE-44EC-8C1F-984139682AE4}" srcOrd="3" destOrd="0" presId="urn:microsoft.com/office/officeart/2005/8/layout/matrix3"/>
    <dgm:cxn modelId="{89E5F8E7-1791-44D9-9A43-5DE24CFD14B3}" type="presParOf" srcId="{B39C12F2-F283-46B1-9DEF-11207A343F4A}" destId="{2B657718-6519-4A1A-9E69-A57D680BF0B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F207DB-E10D-49F8-BD9E-7C4F804E580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4C9F1B-C8EB-4B41-9CE7-7AD3AE81A0A7}">
      <dgm:prSet/>
      <dgm:spPr/>
      <dgm:t>
        <a:bodyPr/>
        <a:lstStyle/>
        <a:p>
          <a:r>
            <a:rPr lang="en-US" dirty="0"/>
            <a:t>Snapchat offers a lot more cool stuff like games, news, entertainment, quizzes and truly innovative photo and video editing tools .</a:t>
          </a:r>
          <a:endParaRPr lang="en-IN" dirty="0"/>
        </a:p>
      </dgm:t>
    </dgm:pt>
    <dgm:pt modelId="{7C0585D2-0B42-448D-94B3-60C16806D5B0}" type="parTrans" cxnId="{3B199350-D3C5-449B-9AA9-55AE39E6FD09}">
      <dgm:prSet/>
      <dgm:spPr/>
      <dgm:t>
        <a:bodyPr/>
        <a:lstStyle/>
        <a:p>
          <a:endParaRPr lang="en-IN"/>
        </a:p>
      </dgm:t>
    </dgm:pt>
    <dgm:pt modelId="{4A34C23B-CA9F-46F5-9D5E-FCE08756DDBC}" type="sibTrans" cxnId="{3B199350-D3C5-449B-9AA9-55AE39E6FD09}">
      <dgm:prSet/>
      <dgm:spPr/>
      <dgm:t>
        <a:bodyPr/>
        <a:lstStyle/>
        <a:p>
          <a:endParaRPr lang="en-IN"/>
        </a:p>
      </dgm:t>
    </dgm:pt>
    <dgm:pt modelId="{9AD9016E-4936-4B4D-8D34-8B8FF8A01163}">
      <dgm:prSet/>
      <dgm:spPr/>
      <dgm:t>
        <a:bodyPr/>
        <a:lstStyle/>
        <a:p>
          <a:r>
            <a:rPr lang="en-US"/>
            <a:t>The app has a lighthearted design, and its photo filters and effects tend toward rainbows and flower crowns.</a:t>
          </a:r>
          <a:endParaRPr lang="en-IN"/>
        </a:p>
      </dgm:t>
    </dgm:pt>
    <dgm:pt modelId="{F0EFA95F-E2CF-42D9-A7A8-AA84F9C9E6BC}" type="parTrans" cxnId="{0E40E1BA-B9D0-41E3-8750-0810403B4DAD}">
      <dgm:prSet/>
      <dgm:spPr/>
      <dgm:t>
        <a:bodyPr/>
        <a:lstStyle/>
        <a:p>
          <a:endParaRPr lang="en-IN"/>
        </a:p>
      </dgm:t>
    </dgm:pt>
    <dgm:pt modelId="{B7AE21B5-2B6D-480E-B7FE-E89D416495D7}" type="sibTrans" cxnId="{0E40E1BA-B9D0-41E3-8750-0810403B4DAD}">
      <dgm:prSet/>
      <dgm:spPr/>
      <dgm:t>
        <a:bodyPr/>
        <a:lstStyle/>
        <a:p>
          <a:endParaRPr lang="en-IN"/>
        </a:p>
      </dgm:t>
    </dgm:pt>
    <dgm:pt modelId="{83ADD97B-6043-43BD-A9C0-5FFBC7C7670B}">
      <dgm:prSet/>
      <dgm:spPr/>
      <dgm:t>
        <a:bodyPr/>
        <a:lstStyle/>
        <a:p>
          <a:r>
            <a:rPr lang="en-US" dirty="0"/>
            <a:t>Something about snapping, sharing and then forgetting about  life’s little moments has massive appeal for kids and for the most part, that’s what they use Snapchat for.</a:t>
          </a:r>
          <a:endParaRPr lang="en-IN" dirty="0"/>
        </a:p>
      </dgm:t>
    </dgm:pt>
    <dgm:pt modelId="{2B2705DD-0553-4B35-A1AE-F737EA1D82EE}" type="parTrans" cxnId="{30CD04D2-BF6E-4233-A105-31942782AADC}">
      <dgm:prSet/>
      <dgm:spPr/>
      <dgm:t>
        <a:bodyPr/>
        <a:lstStyle/>
        <a:p>
          <a:endParaRPr lang="en-IN"/>
        </a:p>
      </dgm:t>
    </dgm:pt>
    <dgm:pt modelId="{8D23000C-1F72-4C7E-B5A1-B7549AE97423}" type="sibTrans" cxnId="{30CD04D2-BF6E-4233-A105-31942782AADC}">
      <dgm:prSet/>
      <dgm:spPr/>
      <dgm:t>
        <a:bodyPr/>
        <a:lstStyle/>
        <a:p>
          <a:endParaRPr lang="en-IN"/>
        </a:p>
      </dgm:t>
    </dgm:pt>
    <dgm:pt modelId="{1400FAA6-0F7F-4411-BBA5-607E1B304DCB}" type="pres">
      <dgm:prSet presAssocID="{BBF207DB-E10D-49F8-BD9E-7C4F804E580B}" presName="compositeShape" presStyleCnt="0">
        <dgm:presLayoutVars>
          <dgm:chMax val="7"/>
          <dgm:dir/>
          <dgm:resizeHandles val="exact"/>
        </dgm:presLayoutVars>
      </dgm:prSet>
      <dgm:spPr/>
    </dgm:pt>
    <dgm:pt modelId="{169FC7AC-C9D8-4F6D-A605-D1E4E7D39920}" type="pres">
      <dgm:prSet presAssocID="{904C9F1B-C8EB-4B41-9CE7-7AD3AE81A0A7}" presName="circ1" presStyleLbl="vennNode1" presStyleIdx="0" presStyleCnt="3" custLinFactNeighborX="-1530" custLinFactNeighborY="-7241"/>
      <dgm:spPr/>
    </dgm:pt>
    <dgm:pt modelId="{1B917AD0-C332-427A-84F9-62420311E71A}" type="pres">
      <dgm:prSet presAssocID="{904C9F1B-C8EB-4B41-9CE7-7AD3AE81A0A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CBBB16-1025-4456-90D8-D6F68956D0E1}" type="pres">
      <dgm:prSet presAssocID="{9AD9016E-4936-4B4D-8D34-8B8FF8A01163}" presName="circ2" presStyleLbl="vennNode1" presStyleIdx="1" presStyleCnt="3" custLinFactNeighborX="-85104" custLinFactNeighborY="4081"/>
      <dgm:spPr/>
    </dgm:pt>
    <dgm:pt modelId="{E3758B22-C82F-4D81-8A6A-A119F072E260}" type="pres">
      <dgm:prSet presAssocID="{9AD9016E-4936-4B4D-8D34-8B8FF8A0116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600086C-1623-439C-99AD-32A02B111D4D}" type="pres">
      <dgm:prSet presAssocID="{83ADD97B-6043-43BD-A9C0-5FFBC7C7670B}" presName="circ3" presStyleLbl="vennNode1" presStyleIdx="2" presStyleCnt="3" custLinFactNeighborX="88298" custLinFactNeighborY="2083"/>
      <dgm:spPr/>
    </dgm:pt>
    <dgm:pt modelId="{64527D40-28A3-4551-B0B8-5BF015A9A1B8}" type="pres">
      <dgm:prSet presAssocID="{83ADD97B-6043-43BD-A9C0-5FFBC7C7670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A8AB901-0D00-457C-863A-95919F80287B}" type="presOf" srcId="{904C9F1B-C8EB-4B41-9CE7-7AD3AE81A0A7}" destId="{1B917AD0-C332-427A-84F9-62420311E71A}" srcOrd="1" destOrd="0" presId="urn:microsoft.com/office/officeart/2005/8/layout/venn1"/>
    <dgm:cxn modelId="{0748E30A-FEA0-48E6-81E7-53D55F174798}" type="presOf" srcId="{9AD9016E-4936-4B4D-8D34-8B8FF8A01163}" destId="{ADCBBB16-1025-4456-90D8-D6F68956D0E1}" srcOrd="0" destOrd="0" presId="urn:microsoft.com/office/officeart/2005/8/layout/venn1"/>
    <dgm:cxn modelId="{B7382013-40DD-4E96-AA25-8A75704CF77F}" type="presOf" srcId="{83ADD97B-6043-43BD-A9C0-5FFBC7C7670B}" destId="{1600086C-1623-439C-99AD-32A02B111D4D}" srcOrd="0" destOrd="0" presId="urn:microsoft.com/office/officeart/2005/8/layout/venn1"/>
    <dgm:cxn modelId="{C196E12D-9989-4FDC-9F9A-4EF0C8DBDCE3}" type="presOf" srcId="{83ADD97B-6043-43BD-A9C0-5FFBC7C7670B}" destId="{64527D40-28A3-4551-B0B8-5BF015A9A1B8}" srcOrd="1" destOrd="0" presId="urn:microsoft.com/office/officeart/2005/8/layout/venn1"/>
    <dgm:cxn modelId="{3B199350-D3C5-449B-9AA9-55AE39E6FD09}" srcId="{BBF207DB-E10D-49F8-BD9E-7C4F804E580B}" destId="{904C9F1B-C8EB-4B41-9CE7-7AD3AE81A0A7}" srcOrd="0" destOrd="0" parTransId="{7C0585D2-0B42-448D-94B3-60C16806D5B0}" sibTransId="{4A34C23B-CA9F-46F5-9D5E-FCE08756DDBC}"/>
    <dgm:cxn modelId="{3A7DBA53-34BB-4D1A-BBD0-88FFACFA2557}" type="presOf" srcId="{BBF207DB-E10D-49F8-BD9E-7C4F804E580B}" destId="{1400FAA6-0F7F-4411-BBA5-607E1B304DCB}" srcOrd="0" destOrd="0" presId="urn:microsoft.com/office/officeart/2005/8/layout/venn1"/>
    <dgm:cxn modelId="{2A65ACA1-41B4-4604-9538-A8B72FE8BE47}" type="presOf" srcId="{9AD9016E-4936-4B4D-8D34-8B8FF8A01163}" destId="{E3758B22-C82F-4D81-8A6A-A119F072E260}" srcOrd="1" destOrd="0" presId="urn:microsoft.com/office/officeart/2005/8/layout/venn1"/>
    <dgm:cxn modelId="{0E40E1BA-B9D0-41E3-8750-0810403B4DAD}" srcId="{BBF207DB-E10D-49F8-BD9E-7C4F804E580B}" destId="{9AD9016E-4936-4B4D-8D34-8B8FF8A01163}" srcOrd="1" destOrd="0" parTransId="{F0EFA95F-E2CF-42D9-A7A8-AA84F9C9E6BC}" sibTransId="{B7AE21B5-2B6D-480E-B7FE-E89D416495D7}"/>
    <dgm:cxn modelId="{30CD04D2-BF6E-4233-A105-31942782AADC}" srcId="{BBF207DB-E10D-49F8-BD9E-7C4F804E580B}" destId="{83ADD97B-6043-43BD-A9C0-5FFBC7C7670B}" srcOrd="2" destOrd="0" parTransId="{2B2705DD-0553-4B35-A1AE-F737EA1D82EE}" sibTransId="{8D23000C-1F72-4C7E-B5A1-B7549AE97423}"/>
    <dgm:cxn modelId="{ED975CD5-B723-4691-A569-F6F47F849261}" type="presOf" srcId="{904C9F1B-C8EB-4B41-9CE7-7AD3AE81A0A7}" destId="{169FC7AC-C9D8-4F6D-A605-D1E4E7D39920}" srcOrd="0" destOrd="0" presId="urn:microsoft.com/office/officeart/2005/8/layout/venn1"/>
    <dgm:cxn modelId="{CAC663E0-C656-4E1C-924D-AA4E91DDA480}" type="presParOf" srcId="{1400FAA6-0F7F-4411-BBA5-607E1B304DCB}" destId="{169FC7AC-C9D8-4F6D-A605-D1E4E7D39920}" srcOrd="0" destOrd="0" presId="urn:microsoft.com/office/officeart/2005/8/layout/venn1"/>
    <dgm:cxn modelId="{CA6D4E02-7129-4D3B-8148-351ED079269A}" type="presParOf" srcId="{1400FAA6-0F7F-4411-BBA5-607E1B304DCB}" destId="{1B917AD0-C332-427A-84F9-62420311E71A}" srcOrd="1" destOrd="0" presId="urn:microsoft.com/office/officeart/2005/8/layout/venn1"/>
    <dgm:cxn modelId="{E6300DDC-1659-4BBA-B749-61BA048A76B6}" type="presParOf" srcId="{1400FAA6-0F7F-4411-BBA5-607E1B304DCB}" destId="{ADCBBB16-1025-4456-90D8-D6F68956D0E1}" srcOrd="2" destOrd="0" presId="urn:microsoft.com/office/officeart/2005/8/layout/venn1"/>
    <dgm:cxn modelId="{8C26BCB2-32A1-43BD-8471-6EA5132FC981}" type="presParOf" srcId="{1400FAA6-0F7F-4411-BBA5-607E1B304DCB}" destId="{E3758B22-C82F-4D81-8A6A-A119F072E260}" srcOrd="3" destOrd="0" presId="urn:microsoft.com/office/officeart/2005/8/layout/venn1"/>
    <dgm:cxn modelId="{B3072E86-410A-4F11-B7A8-46375D112215}" type="presParOf" srcId="{1400FAA6-0F7F-4411-BBA5-607E1B304DCB}" destId="{1600086C-1623-439C-99AD-32A02B111D4D}" srcOrd="4" destOrd="0" presId="urn:microsoft.com/office/officeart/2005/8/layout/venn1"/>
    <dgm:cxn modelId="{C2DB2F72-CEDE-4882-AD6E-446CF217ED15}" type="presParOf" srcId="{1400FAA6-0F7F-4411-BBA5-607E1B304DCB}" destId="{64527D40-28A3-4551-B0B8-5BF015A9A1B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C0526-FD4F-4285-818D-92D85ADC0809}">
      <dsp:nvSpPr>
        <dsp:cNvPr id="0" name=""/>
        <dsp:cNvSpPr/>
      </dsp:nvSpPr>
      <dsp:spPr>
        <a:xfrm>
          <a:off x="794589" y="2255766"/>
          <a:ext cx="1102274" cy="11022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D7D36-B354-4F15-A0CF-40D30FF0E007}">
      <dsp:nvSpPr>
        <dsp:cNvPr id="0" name=""/>
        <dsp:cNvSpPr/>
      </dsp:nvSpPr>
      <dsp:spPr>
        <a:xfrm>
          <a:off x="554005" y="3566553"/>
          <a:ext cx="2449499" cy="1313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Snapchat is a mobile messaging application used to share photos, videos, text and drawings</a:t>
          </a:r>
          <a:r>
            <a:rPr lang="en-US" sz="1600" kern="1200" dirty="0"/>
            <a:t>.</a:t>
          </a:r>
        </a:p>
      </dsp:txBody>
      <dsp:txXfrm>
        <a:off x="554005" y="3566553"/>
        <a:ext cx="2449499" cy="1313408"/>
      </dsp:txXfrm>
    </dsp:sp>
    <dsp:sp modelId="{2B62BA01-0E48-4B62-860E-44DF0B61EF18}">
      <dsp:nvSpPr>
        <dsp:cNvPr id="0" name=""/>
        <dsp:cNvSpPr/>
      </dsp:nvSpPr>
      <dsp:spPr>
        <a:xfrm>
          <a:off x="4105780" y="1955926"/>
          <a:ext cx="1102274" cy="11022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E3D23-9A04-4C10-BBF3-2E55DBD2C3B5}">
      <dsp:nvSpPr>
        <dsp:cNvPr id="0" name=""/>
        <dsp:cNvSpPr/>
      </dsp:nvSpPr>
      <dsp:spPr>
        <a:xfrm>
          <a:off x="3432167" y="3500220"/>
          <a:ext cx="2449499" cy="1401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Its free to download the app and free to send messages using it.</a:t>
          </a:r>
        </a:p>
      </dsp:txBody>
      <dsp:txXfrm>
        <a:off x="3432167" y="3500220"/>
        <a:ext cx="2449499" cy="1401851"/>
      </dsp:txXfrm>
    </dsp:sp>
    <dsp:sp modelId="{25EA6D10-1ADD-419F-B52B-61E0108577EB}">
      <dsp:nvSpPr>
        <dsp:cNvPr id="0" name=""/>
        <dsp:cNvSpPr/>
      </dsp:nvSpPr>
      <dsp:spPr>
        <a:xfrm>
          <a:off x="6983942" y="1955926"/>
          <a:ext cx="1102274" cy="11022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5B07D-335B-4EB6-B718-E29079112487}">
      <dsp:nvSpPr>
        <dsp:cNvPr id="0" name=""/>
        <dsp:cNvSpPr/>
      </dsp:nvSpPr>
      <dsp:spPr>
        <a:xfrm>
          <a:off x="6310330" y="3500220"/>
          <a:ext cx="2449499" cy="1401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has become hugely popular in a very short space of time, especially with young people.</a:t>
          </a:r>
        </a:p>
      </dsp:txBody>
      <dsp:txXfrm>
        <a:off x="6310330" y="3500220"/>
        <a:ext cx="2449499" cy="1401851"/>
      </dsp:txXfrm>
    </dsp:sp>
    <dsp:sp modelId="{6BB113AF-FF45-49D4-BF1E-D87A09CF2E36}">
      <dsp:nvSpPr>
        <dsp:cNvPr id="0" name=""/>
        <dsp:cNvSpPr/>
      </dsp:nvSpPr>
      <dsp:spPr>
        <a:xfrm>
          <a:off x="9810452" y="2227482"/>
          <a:ext cx="1102274" cy="11022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43F41-38C7-4E88-A508-E419052647E3}">
      <dsp:nvSpPr>
        <dsp:cNvPr id="0" name=""/>
        <dsp:cNvSpPr/>
      </dsp:nvSpPr>
      <dsp:spPr>
        <a:xfrm>
          <a:off x="9188492" y="3500220"/>
          <a:ext cx="2449499" cy="1401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is one feature that makes Snapchat different from other forms of texting and photo sharing the messages disappear from the </a:t>
          </a:r>
          <a:r>
            <a:rPr lang="en-IN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receipient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phone after a few seconds.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88492" y="3500220"/>
        <a:ext cx="2449499" cy="1401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2FA19-3ED8-4171-A46A-0B6CAAE4DA99}">
      <dsp:nvSpPr>
        <dsp:cNvPr id="0" name=""/>
        <dsp:cNvSpPr/>
      </dsp:nvSpPr>
      <dsp:spPr>
        <a:xfrm>
          <a:off x="2527472" y="0"/>
          <a:ext cx="5955581" cy="595558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71C81B-A923-4EFD-892D-8517FACF6CBB}">
      <dsp:nvSpPr>
        <dsp:cNvPr id="0" name=""/>
        <dsp:cNvSpPr/>
      </dsp:nvSpPr>
      <dsp:spPr>
        <a:xfrm>
          <a:off x="619474" y="625647"/>
          <a:ext cx="9967512" cy="11380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was initially released on 8</a:t>
          </a:r>
          <a:r>
            <a:rPr lang="en-US" sz="2100" kern="1200" baseline="30000" dirty="0"/>
            <a:t>th</a:t>
          </a:r>
          <a:r>
            <a:rPr lang="en-US" sz="2100" kern="1200" dirty="0"/>
            <a:t> July 2011 with the name “PICABOO”  for the </a:t>
          </a:r>
          <a:r>
            <a:rPr lang="en-US" sz="2100" kern="1200" dirty="0" err="1"/>
            <a:t>ios</a:t>
          </a:r>
          <a:r>
            <a:rPr lang="en-US" sz="2100" kern="1200" dirty="0"/>
            <a:t>.</a:t>
          </a:r>
          <a:endParaRPr lang="en-IN" sz="2100" kern="1200" dirty="0"/>
        </a:p>
      </dsp:txBody>
      <dsp:txXfrm>
        <a:off x="675031" y="681204"/>
        <a:ext cx="9856398" cy="1026974"/>
      </dsp:txXfrm>
    </dsp:sp>
    <dsp:sp modelId="{19B07DFA-A946-4B68-83D8-E9971282F10D}">
      <dsp:nvSpPr>
        <dsp:cNvPr id="0" name=""/>
        <dsp:cNvSpPr/>
      </dsp:nvSpPr>
      <dsp:spPr>
        <a:xfrm>
          <a:off x="495682" y="2098305"/>
          <a:ext cx="10091311" cy="8482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Snapchat has a “Discover” facility where users can join the different communities of their choice</a:t>
          </a:r>
          <a:endParaRPr lang="en-IN" sz="2100" kern="1200" dirty="0"/>
        </a:p>
      </dsp:txBody>
      <dsp:txXfrm>
        <a:off x="537092" y="2139715"/>
        <a:ext cx="10008491" cy="765468"/>
      </dsp:txXfrm>
    </dsp:sp>
    <dsp:sp modelId="{D858FD3E-9ABE-44EC-8C1F-984139682AE4}">
      <dsp:nvSpPr>
        <dsp:cNvPr id="0" name=""/>
        <dsp:cNvSpPr/>
      </dsp:nvSpPr>
      <dsp:spPr>
        <a:xfrm>
          <a:off x="422720" y="3317021"/>
          <a:ext cx="10048016" cy="10721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was May 2015 when Snapchat hit its 100 Million daily active users</a:t>
          </a:r>
          <a:endParaRPr lang="en-IN" sz="2100" kern="1200" dirty="0"/>
        </a:p>
      </dsp:txBody>
      <dsp:txXfrm>
        <a:off x="475056" y="3369357"/>
        <a:ext cx="9943344" cy="967429"/>
      </dsp:txXfrm>
    </dsp:sp>
    <dsp:sp modelId="{2B657718-6519-4A1A-9E69-A57D680BF0B0}">
      <dsp:nvSpPr>
        <dsp:cNvPr id="0" name=""/>
        <dsp:cNvSpPr/>
      </dsp:nvSpPr>
      <dsp:spPr>
        <a:xfrm>
          <a:off x="394158" y="4754886"/>
          <a:ext cx="10201963" cy="92997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More than 7 Billion pictures and videos are posted on snapchat everyday.</a:t>
          </a:r>
          <a:endParaRPr lang="en-IN" sz="2100" kern="1200" dirty="0"/>
        </a:p>
      </dsp:txBody>
      <dsp:txXfrm>
        <a:off x="439556" y="4800284"/>
        <a:ext cx="10111167" cy="839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FC7AC-C9D8-4F6D-A605-D1E4E7D39920}">
      <dsp:nvSpPr>
        <dsp:cNvPr id="0" name=""/>
        <dsp:cNvSpPr/>
      </dsp:nvSpPr>
      <dsp:spPr>
        <a:xfrm>
          <a:off x="3912678" y="0"/>
          <a:ext cx="4114799" cy="41147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Snapchat offers a lot more cool stuff like games, news, entertainment, quizzes and truly innovative photo and video editing tools .</a:t>
          </a:r>
          <a:endParaRPr lang="en-IN" sz="2000" kern="1200" dirty="0"/>
        </a:p>
      </dsp:txBody>
      <dsp:txXfrm>
        <a:off x="4461318" y="720089"/>
        <a:ext cx="3017519" cy="1851659"/>
      </dsp:txXfrm>
    </dsp:sp>
    <dsp:sp modelId="{ADCBBB16-1025-4456-90D8-D6F68956D0E1}">
      <dsp:nvSpPr>
        <dsp:cNvPr id="0" name=""/>
        <dsp:cNvSpPr/>
      </dsp:nvSpPr>
      <dsp:spPr>
        <a:xfrm>
          <a:off x="1958532" y="2743199"/>
          <a:ext cx="4114799" cy="41147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app has a lighthearted design, and its photo filters and effects tend toward rainbows and flower crowns.</a:t>
          </a:r>
          <a:endParaRPr lang="en-IN" sz="2000" kern="1200"/>
        </a:p>
      </dsp:txBody>
      <dsp:txXfrm>
        <a:off x="3216975" y="3806189"/>
        <a:ext cx="2468879" cy="2263139"/>
      </dsp:txXfrm>
    </dsp:sp>
    <dsp:sp modelId="{1600086C-1623-439C-99AD-32A02B111D4D}">
      <dsp:nvSpPr>
        <dsp:cNvPr id="0" name=""/>
        <dsp:cNvSpPr/>
      </dsp:nvSpPr>
      <dsp:spPr>
        <a:xfrm>
          <a:off x="6124163" y="2743185"/>
          <a:ext cx="4114799" cy="41147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Something about snapping, sharing and then forgetting about  life’s little moments has massive appeal for kids and for the most part, that’s what they use Snapchat for.</a:t>
          </a:r>
          <a:endParaRPr lang="en-IN" sz="2000" kern="1200" dirty="0"/>
        </a:p>
      </dsp:txBody>
      <dsp:txXfrm>
        <a:off x="6511640" y="3806175"/>
        <a:ext cx="2468879" cy="226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16FC-5588-B0A5-B369-4EF39417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8E4BD-797A-2CAB-B381-7986D708D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9921-3C41-06AD-BDF6-CDE4C828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4E5A3-E89F-D1A7-8CD8-8A90A822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2771-8194-D461-7865-435F7A22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5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82EA-2AD9-A9A0-767A-43B1A93B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BD777-C3FF-20C8-F3D6-C8BD1368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CCC9-B792-6562-616E-D08D4507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878B-8E3A-4067-EC8F-0BCEB0FE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0219-C87B-BC19-9C20-CAC9D491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2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4DD37-5A2C-DF87-5169-FC36A13B5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0E525-0813-A8E8-C258-6AE99411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B24D-731D-73FC-13F6-041D9A82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7E899-DDAB-54DF-15BE-279CC929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2D41-FC75-C2EF-A87B-BA733C1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37EF-9854-D4BC-58E3-E72EC3FA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C4A8-E9E0-8897-CE2E-B099975D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C5F2-E6D0-927E-BDE0-2E0C51A3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7F9E-0F00-840A-6E9C-8F79A970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2CD9-2335-86C8-58E4-EFC8BBC3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0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E00D-C0C5-8791-D7C5-891F4DE2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081E-D3BC-50B4-A324-1F1F24B4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BD1D-1696-A70A-AE31-04BA3058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584A-14E4-C3E5-12C9-8FF5D787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3CA3-17C8-A221-B534-FA42B8F9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82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C8EE-0B4D-4BFE-9580-5ED35013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323C-3DE6-7D13-AAE2-F00B05A60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6BAE8-4907-7BD3-43B2-A8F1D675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10624-7D30-C95F-B99E-FAF42D50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1F9C3-3902-8B94-D31C-0FB7A082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EC2F9-45E4-EE2D-5A11-F6C324B1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9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AA99-41D9-EE2B-C274-5172264D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FE8E-F830-9A35-A7C6-598A87853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DE0CE-870D-A150-7B7E-595EED876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2DD4D-B031-A398-0AB2-DD0AFDB0D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BB0FC-5F40-1E3F-B958-EE4622B8F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9BAC9-A4C0-D6D3-3A58-B1C6545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F68D8-0FA4-7732-E37F-17D83818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63880-45D8-BDC2-EE12-FAF2EAE1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0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2226-4110-6CF7-B366-96587781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964C8-C669-E6B6-66A9-82777165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03669-157E-164D-4661-16BB2448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EB8E5-7FC6-6E65-9EF3-725CD733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5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B136-CED1-9CEA-7365-51C886CF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DF94F-6B2C-6166-F7A9-07E4514A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54312-41EB-7E87-260F-6969A975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5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F08-8F89-070A-CD31-D42B6D8D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F1A8-3565-E806-9BBC-14871AFA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6681A-309F-6D9D-B1DF-CDA3E928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7C12F-7317-A169-448D-504F274E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5FB17-DC2F-940D-EA40-D43047D3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0FA8-B3F9-AEF7-6978-79657533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3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09C1-D3B0-AE35-BCD6-0BABCDB1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730E2-ECEA-0F2A-47B1-6265E00DA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0F55E-F2DA-AAFC-D7CC-186F4DAE4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8D936-A0B9-CF2F-F387-7CA3114B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5B8B4-1E7E-45E4-663E-811BCC13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00116-EB1F-4F03-7680-2F350C6D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1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4FC49-7750-8FC1-A4D5-65D74059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E599A-5F24-C832-F168-A2DBCE5D6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6B58-E349-1AB5-EE69-2B5365C6F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8FDF-0366-4817-9F67-AFDBD7E6BBB2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A237-D4DF-09D5-DCDA-4513F66E9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5268-D2D8-B1D2-B2F6-28955EAF0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6C38-E721-4537-A3B8-2420B1FDB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9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1028" name="Picture 4" descr="Use Snapchat online for Free on PC &amp; Mobile | now.gg">
            <a:extLst>
              <a:ext uri="{FF2B5EF4-FFF2-40B4-BE49-F238E27FC236}">
                <a16:creationId xmlns:a16="http://schemas.microsoft.com/office/drawing/2014/main" id="{5984066B-F12F-5B98-97BC-89A508816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1" b="1"/>
          <a:stretch/>
        </p:blipFill>
        <p:spPr bwMode="auto">
          <a:xfrm>
            <a:off x="-380" y="14680"/>
            <a:ext cx="12132809" cy="6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8BD5EA-CFEA-4371-075F-420349336A8A}"/>
              </a:ext>
            </a:extLst>
          </p:cNvPr>
          <p:cNvSpPr txBox="1"/>
          <p:nvPr/>
        </p:nvSpPr>
        <p:spPr>
          <a:xfrm>
            <a:off x="654518" y="5077673"/>
            <a:ext cx="11302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Snapchat is a mobile app that allows users to send and receive “self destructing” photos and videos. Photos and videos taken with the app are called snaps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7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8B7ECE3-8E40-3457-B33C-3140C5F54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795851"/>
              </p:ext>
            </p:extLst>
          </p:nvPr>
        </p:nvGraphicFramePr>
        <p:xfrm>
          <a:off x="20548" y="20548"/>
          <a:ext cx="12191998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333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4D6CFAF-CCED-9004-BE39-69E69D55A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847175"/>
              </p:ext>
            </p:extLst>
          </p:nvPr>
        </p:nvGraphicFramePr>
        <p:xfrm>
          <a:off x="838199" y="221381"/>
          <a:ext cx="11087501" cy="595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9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4148C0-7C56-BC33-7FAF-08FE995FB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1100"/>
              </p:ext>
            </p:extLst>
          </p:nvPr>
        </p:nvGraphicFramePr>
        <p:xfrm>
          <a:off x="125930" y="0"/>
          <a:ext cx="1206606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69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Sign Lens by Snapchat - Snapchat Lenses and Filters">
            <a:extLst>
              <a:ext uri="{FF2B5EF4-FFF2-40B4-BE49-F238E27FC236}">
                <a16:creationId xmlns:a16="http://schemas.microsoft.com/office/drawing/2014/main" id="{CF77B14C-211A-1AF9-1E52-73456BEEBA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49" y="123290"/>
            <a:ext cx="10249786" cy="59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09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243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Mutholla, Madhuri</dc:creator>
  <cp:lastModifiedBy>Mutholla, Madhuri</cp:lastModifiedBy>
  <cp:revision>2</cp:revision>
  <dcterms:created xsi:type="dcterms:W3CDTF">2023-10-25T07:34:50Z</dcterms:created>
  <dcterms:modified xsi:type="dcterms:W3CDTF">2023-10-25T12:06:05Z</dcterms:modified>
</cp:coreProperties>
</file>