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58" r:id="rId5"/>
    <p:sldId id="261" r:id="rId6"/>
    <p:sldId id="263"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D9A8B-476D-4EFF-B37F-91C49CFCB08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A7D9B96-7B8E-4D50-B4B9-4DF51B3764D8}">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Enhanced security and isolation of resources from the public internet</a:t>
          </a:r>
        </a:p>
      </dgm:t>
    </dgm:pt>
    <dgm:pt modelId="{FAF3596C-B8CD-4743-BC4B-C918521EEE6B}" type="parTrans" cxnId="{DE584DB0-D39E-43F0-B955-3370DB182AD3}">
      <dgm:prSet/>
      <dgm:spPr/>
      <dgm:t>
        <a:bodyPr/>
        <a:lstStyle/>
        <a:p>
          <a:endParaRPr lang="en-US"/>
        </a:p>
      </dgm:t>
    </dgm:pt>
    <dgm:pt modelId="{47EC24E4-4B77-48D9-91C2-98640CB12804}" type="sibTrans" cxnId="{DE584DB0-D39E-43F0-B955-3370DB182AD3}">
      <dgm:prSet/>
      <dgm:spPr/>
      <dgm:t>
        <a:bodyPr/>
        <a:lstStyle/>
        <a:p>
          <a:endParaRPr lang="en-US"/>
        </a:p>
      </dgm:t>
    </dgm:pt>
    <dgm:pt modelId="{30B9C906-825C-4177-8762-D17183DF0999}">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Flexibility to configure network settings, including IP addresses, routing tables and network gateways</a:t>
          </a:r>
        </a:p>
      </dgm:t>
    </dgm:pt>
    <dgm:pt modelId="{4E6D5CDD-3DB9-4EAD-A61A-902DDD4C1208}" type="parTrans" cxnId="{82ADA961-4F8C-4D98-972C-20BE787D1D01}">
      <dgm:prSet/>
      <dgm:spPr/>
      <dgm:t>
        <a:bodyPr/>
        <a:lstStyle/>
        <a:p>
          <a:endParaRPr lang="en-US"/>
        </a:p>
      </dgm:t>
    </dgm:pt>
    <dgm:pt modelId="{09B27533-0DA7-4579-9F41-F44C1F28D820}" type="sibTrans" cxnId="{82ADA961-4F8C-4D98-972C-20BE787D1D01}">
      <dgm:prSet/>
      <dgm:spPr/>
      <dgm:t>
        <a:bodyPr/>
        <a:lstStyle/>
        <a:p>
          <a:endParaRPr lang="en-US"/>
        </a:p>
      </dgm:t>
    </dgm:pt>
    <dgm:pt modelId="{A7CF384A-FAB8-47D4-AFA9-AA954648AA58}">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Scalability to accommodate growth and changes in the network requirements</a:t>
          </a:r>
        </a:p>
      </dgm:t>
    </dgm:pt>
    <dgm:pt modelId="{2D5AF4C5-8D12-4F92-BF5F-C2EF0E3AEB48}" type="parTrans" cxnId="{C357C310-8A50-4187-997D-29696BE82E0C}">
      <dgm:prSet/>
      <dgm:spPr/>
      <dgm:t>
        <a:bodyPr/>
        <a:lstStyle/>
        <a:p>
          <a:endParaRPr lang="en-US"/>
        </a:p>
      </dgm:t>
    </dgm:pt>
    <dgm:pt modelId="{68455CF1-1DEB-42BB-9579-573069A3300F}" type="sibTrans" cxnId="{C357C310-8A50-4187-997D-29696BE82E0C}">
      <dgm:prSet/>
      <dgm:spPr/>
      <dgm:t>
        <a:bodyPr/>
        <a:lstStyle/>
        <a:p>
          <a:endParaRPr lang="en-US"/>
        </a:p>
      </dgm:t>
    </dgm:pt>
    <dgm:pt modelId="{78CB24B9-3B99-44CB-B7DC-F51F745358DB}" type="pres">
      <dgm:prSet presAssocID="{11ED9A8B-476D-4EFF-B37F-91C49CFCB088}" presName="root" presStyleCnt="0">
        <dgm:presLayoutVars>
          <dgm:dir/>
          <dgm:resizeHandles val="exact"/>
        </dgm:presLayoutVars>
      </dgm:prSet>
      <dgm:spPr/>
    </dgm:pt>
    <dgm:pt modelId="{7657AE33-EE0A-4318-A491-AB9F3B873651}" type="pres">
      <dgm:prSet presAssocID="{DA7D9B96-7B8E-4D50-B4B9-4DF51B3764D8}" presName="compNode" presStyleCnt="0"/>
      <dgm:spPr/>
    </dgm:pt>
    <dgm:pt modelId="{F48F1A5B-FFD8-4EFA-8FB3-F33F16C13435}" type="pres">
      <dgm:prSet presAssocID="{DA7D9B96-7B8E-4D50-B4B9-4DF51B3764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0D35A2E-8EA2-45BA-B3DF-7C398365ECF4}" type="pres">
      <dgm:prSet presAssocID="{DA7D9B96-7B8E-4D50-B4B9-4DF51B3764D8}" presName="spaceRect" presStyleCnt="0"/>
      <dgm:spPr/>
    </dgm:pt>
    <dgm:pt modelId="{E5E70C99-E064-4A9E-89BE-67A2CE58FE2E}" type="pres">
      <dgm:prSet presAssocID="{DA7D9B96-7B8E-4D50-B4B9-4DF51B3764D8}" presName="textRect" presStyleLbl="revTx" presStyleIdx="0" presStyleCnt="3">
        <dgm:presLayoutVars>
          <dgm:chMax val="1"/>
          <dgm:chPref val="1"/>
        </dgm:presLayoutVars>
      </dgm:prSet>
      <dgm:spPr/>
    </dgm:pt>
    <dgm:pt modelId="{1420F418-C220-4AEE-8947-B4E10D8FD92E}" type="pres">
      <dgm:prSet presAssocID="{47EC24E4-4B77-48D9-91C2-98640CB12804}" presName="sibTrans" presStyleCnt="0"/>
      <dgm:spPr/>
    </dgm:pt>
    <dgm:pt modelId="{E588E370-C9C7-4C6C-8E1D-A6BD03C19792}" type="pres">
      <dgm:prSet presAssocID="{30B9C906-825C-4177-8762-D17183DF0999}" presName="compNode" presStyleCnt="0"/>
      <dgm:spPr/>
    </dgm:pt>
    <dgm:pt modelId="{DF4973DA-3579-42A8-8D39-D6CFDD1C5FB7}" type="pres">
      <dgm:prSet presAssocID="{30B9C906-825C-4177-8762-D17183DF09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02DAD5D0-2808-4CED-B8AC-1037AFD455C0}" type="pres">
      <dgm:prSet presAssocID="{30B9C906-825C-4177-8762-D17183DF0999}" presName="spaceRect" presStyleCnt="0"/>
      <dgm:spPr/>
    </dgm:pt>
    <dgm:pt modelId="{D61C5DC2-BCFF-4339-93C3-5AE87447DC43}" type="pres">
      <dgm:prSet presAssocID="{30B9C906-825C-4177-8762-D17183DF0999}" presName="textRect" presStyleLbl="revTx" presStyleIdx="1" presStyleCnt="3">
        <dgm:presLayoutVars>
          <dgm:chMax val="1"/>
          <dgm:chPref val="1"/>
        </dgm:presLayoutVars>
      </dgm:prSet>
      <dgm:spPr/>
    </dgm:pt>
    <dgm:pt modelId="{33D3E1CC-885D-42B4-A87E-2278731D2B66}" type="pres">
      <dgm:prSet presAssocID="{09B27533-0DA7-4579-9F41-F44C1F28D820}" presName="sibTrans" presStyleCnt="0"/>
      <dgm:spPr/>
    </dgm:pt>
    <dgm:pt modelId="{A3B1E21E-2460-41ED-86CC-C2B6BC05D5E2}" type="pres">
      <dgm:prSet presAssocID="{A7CF384A-FAB8-47D4-AFA9-AA954648AA58}" presName="compNode" presStyleCnt="0"/>
      <dgm:spPr/>
    </dgm:pt>
    <dgm:pt modelId="{B098978E-D04E-47F4-BD14-AD98DD199551}" type="pres">
      <dgm:prSet presAssocID="{A7CF384A-FAB8-47D4-AFA9-AA954648AA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a:ext>
      </dgm:extLst>
    </dgm:pt>
    <dgm:pt modelId="{276853AC-FC78-474C-A5D6-6FE86695B3BE}" type="pres">
      <dgm:prSet presAssocID="{A7CF384A-FAB8-47D4-AFA9-AA954648AA58}" presName="spaceRect" presStyleCnt="0"/>
      <dgm:spPr/>
    </dgm:pt>
    <dgm:pt modelId="{0D8C874F-22E6-4B5C-9A58-090C281155D9}" type="pres">
      <dgm:prSet presAssocID="{A7CF384A-FAB8-47D4-AFA9-AA954648AA58}" presName="textRect" presStyleLbl="revTx" presStyleIdx="2" presStyleCnt="3">
        <dgm:presLayoutVars>
          <dgm:chMax val="1"/>
          <dgm:chPref val="1"/>
        </dgm:presLayoutVars>
      </dgm:prSet>
      <dgm:spPr/>
    </dgm:pt>
  </dgm:ptLst>
  <dgm:cxnLst>
    <dgm:cxn modelId="{C357C310-8A50-4187-997D-29696BE82E0C}" srcId="{11ED9A8B-476D-4EFF-B37F-91C49CFCB088}" destId="{A7CF384A-FAB8-47D4-AFA9-AA954648AA58}" srcOrd="2" destOrd="0" parTransId="{2D5AF4C5-8D12-4F92-BF5F-C2EF0E3AEB48}" sibTransId="{68455CF1-1DEB-42BB-9579-573069A3300F}"/>
    <dgm:cxn modelId="{82ADA961-4F8C-4D98-972C-20BE787D1D01}" srcId="{11ED9A8B-476D-4EFF-B37F-91C49CFCB088}" destId="{30B9C906-825C-4177-8762-D17183DF0999}" srcOrd="1" destOrd="0" parTransId="{4E6D5CDD-3DB9-4EAD-A61A-902DDD4C1208}" sibTransId="{09B27533-0DA7-4579-9F41-F44C1F28D820}"/>
    <dgm:cxn modelId="{AFF3574E-5295-4D00-B6EF-1CE70713A2C4}" type="presOf" srcId="{30B9C906-825C-4177-8762-D17183DF0999}" destId="{D61C5DC2-BCFF-4339-93C3-5AE87447DC43}" srcOrd="0" destOrd="0" presId="urn:microsoft.com/office/officeart/2018/2/layout/IconLabelList"/>
    <dgm:cxn modelId="{79369458-67B6-4D67-A848-E0E63A48F9A4}" type="presOf" srcId="{DA7D9B96-7B8E-4D50-B4B9-4DF51B3764D8}" destId="{E5E70C99-E064-4A9E-89BE-67A2CE58FE2E}" srcOrd="0" destOrd="0" presId="urn:microsoft.com/office/officeart/2018/2/layout/IconLabelList"/>
    <dgm:cxn modelId="{DE584DB0-D39E-43F0-B955-3370DB182AD3}" srcId="{11ED9A8B-476D-4EFF-B37F-91C49CFCB088}" destId="{DA7D9B96-7B8E-4D50-B4B9-4DF51B3764D8}" srcOrd="0" destOrd="0" parTransId="{FAF3596C-B8CD-4743-BC4B-C918521EEE6B}" sibTransId="{47EC24E4-4B77-48D9-91C2-98640CB12804}"/>
    <dgm:cxn modelId="{A8B52AC9-8971-4E6E-8445-5A9BF313F2C3}" type="presOf" srcId="{11ED9A8B-476D-4EFF-B37F-91C49CFCB088}" destId="{78CB24B9-3B99-44CB-B7DC-F51F745358DB}" srcOrd="0" destOrd="0" presId="urn:microsoft.com/office/officeart/2018/2/layout/IconLabelList"/>
    <dgm:cxn modelId="{D5950DF2-009B-4BFA-BEB4-39722B933E5B}" type="presOf" srcId="{A7CF384A-FAB8-47D4-AFA9-AA954648AA58}" destId="{0D8C874F-22E6-4B5C-9A58-090C281155D9}" srcOrd="0" destOrd="0" presId="urn:microsoft.com/office/officeart/2018/2/layout/IconLabelList"/>
    <dgm:cxn modelId="{0E6326F7-0BE3-4AB4-90C6-F84B306FAC18}" type="presParOf" srcId="{78CB24B9-3B99-44CB-B7DC-F51F745358DB}" destId="{7657AE33-EE0A-4318-A491-AB9F3B873651}" srcOrd="0" destOrd="0" presId="urn:microsoft.com/office/officeart/2018/2/layout/IconLabelList"/>
    <dgm:cxn modelId="{C1B2F7DB-0DCE-4F79-8155-44D81CA3090E}" type="presParOf" srcId="{7657AE33-EE0A-4318-A491-AB9F3B873651}" destId="{F48F1A5B-FFD8-4EFA-8FB3-F33F16C13435}" srcOrd="0" destOrd="0" presId="urn:microsoft.com/office/officeart/2018/2/layout/IconLabelList"/>
    <dgm:cxn modelId="{B27191B9-8F4A-4A6E-83D2-7C967A427F65}" type="presParOf" srcId="{7657AE33-EE0A-4318-A491-AB9F3B873651}" destId="{00D35A2E-8EA2-45BA-B3DF-7C398365ECF4}" srcOrd="1" destOrd="0" presId="urn:microsoft.com/office/officeart/2018/2/layout/IconLabelList"/>
    <dgm:cxn modelId="{BD5E2070-814C-4D57-9AE6-C5EC33C45561}" type="presParOf" srcId="{7657AE33-EE0A-4318-A491-AB9F3B873651}" destId="{E5E70C99-E064-4A9E-89BE-67A2CE58FE2E}" srcOrd="2" destOrd="0" presId="urn:microsoft.com/office/officeart/2018/2/layout/IconLabelList"/>
    <dgm:cxn modelId="{FB5DE46D-B741-4741-9D84-6D9F74DA7833}" type="presParOf" srcId="{78CB24B9-3B99-44CB-B7DC-F51F745358DB}" destId="{1420F418-C220-4AEE-8947-B4E10D8FD92E}" srcOrd="1" destOrd="0" presId="urn:microsoft.com/office/officeart/2018/2/layout/IconLabelList"/>
    <dgm:cxn modelId="{66BDF961-88B6-4C05-9136-53EE5BCFB5DC}" type="presParOf" srcId="{78CB24B9-3B99-44CB-B7DC-F51F745358DB}" destId="{E588E370-C9C7-4C6C-8E1D-A6BD03C19792}" srcOrd="2" destOrd="0" presId="urn:microsoft.com/office/officeart/2018/2/layout/IconLabelList"/>
    <dgm:cxn modelId="{E0A7CC27-C024-4F36-BEB4-57DC61D56C53}" type="presParOf" srcId="{E588E370-C9C7-4C6C-8E1D-A6BD03C19792}" destId="{DF4973DA-3579-42A8-8D39-D6CFDD1C5FB7}" srcOrd="0" destOrd="0" presId="urn:microsoft.com/office/officeart/2018/2/layout/IconLabelList"/>
    <dgm:cxn modelId="{93EA8E4A-67D1-4843-A256-0145624E50B3}" type="presParOf" srcId="{E588E370-C9C7-4C6C-8E1D-A6BD03C19792}" destId="{02DAD5D0-2808-4CED-B8AC-1037AFD455C0}" srcOrd="1" destOrd="0" presId="urn:microsoft.com/office/officeart/2018/2/layout/IconLabelList"/>
    <dgm:cxn modelId="{7474E0C4-831B-4970-9412-3044F828A3F2}" type="presParOf" srcId="{E588E370-C9C7-4C6C-8E1D-A6BD03C19792}" destId="{D61C5DC2-BCFF-4339-93C3-5AE87447DC43}" srcOrd="2" destOrd="0" presId="urn:microsoft.com/office/officeart/2018/2/layout/IconLabelList"/>
    <dgm:cxn modelId="{28992F30-A6FE-4005-B1AD-6C1B1D805730}" type="presParOf" srcId="{78CB24B9-3B99-44CB-B7DC-F51F745358DB}" destId="{33D3E1CC-885D-42B4-A87E-2278731D2B66}" srcOrd="3" destOrd="0" presId="urn:microsoft.com/office/officeart/2018/2/layout/IconLabelList"/>
    <dgm:cxn modelId="{1378C430-DD1E-41A9-B55D-D025EEB181F3}" type="presParOf" srcId="{78CB24B9-3B99-44CB-B7DC-F51F745358DB}" destId="{A3B1E21E-2460-41ED-86CC-C2B6BC05D5E2}" srcOrd="4" destOrd="0" presId="urn:microsoft.com/office/officeart/2018/2/layout/IconLabelList"/>
    <dgm:cxn modelId="{CB25D208-21AD-462F-B419-C6CEEA1E3D87}" type="presParOf" srcId="{A3B1E21E-2460-41ED-86CC-C2B6BC05D5E2}" destId="{B098978E-D04E-47F4-BD14-AD98DD199551}" srcOrd="0" destOrd="0" presId="urn:microsoft.com/office/officeart/2018/2/layout/IconLabelList"/>
    <dgm:cxn modelId="{52FB3146-DC8B-421E-AF18-B0079C4A4BE7}" type="presParOf" srcId="{A3B1E21E-2460-41ED-86CC-C2B6BC05D5E2}" destId="{276853AC-FC78-474C-A5D6-6FE86695B3BE}" srcOrd="1" destOrd="0" presId="urn:microsoft.com/office/officeart/2018/2/layout/IconLabelList"/>
    <dgm:cxn modelId="{ED480699-24F4-4404-8C26-76797DF0EE30}" type="presParOf" srcId="{A3B1E21E-2460-41ED-86CC-C2B6BC05D5E2}" destId="{0D8C874F-22E6-4B5C-9A58-090C281155D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84C8AD-0202-480A-91B0-18A37B7E35AB}"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C7F48AD2-C256-4CDD-8F65-CD4CCF681436}">
      <dgm:prSet custT="1"/>
      <dgm:spPr/>
      <dgm:t>
        <a:bodyPr/>
        <a:lstStyle/>
        <a:p>
          <a:r>
            <a:rPr lang="en-US" sz="1800">
              <a:latin typeface="Times New Roman" panose="02020603050405020304" pitchFamily="18" charset="0"/>
              <a:cs typeface="Times New Roman" panose="02020603050405020304" pitchFamily="18" charset="0"/>
            </a:rPr>
            <a:t>Navigate to the VPC  Dashboard in the AWS Management Console</a:t>
          </a:r>
          <a:endParaRPr lang="en-US" sz="1800" dirty="0">
            <a:latin typeface="Times New Roman" panose="02020603050405020304" pitchFamily="18" charset="0"/>
            <a:cs typeface="Times New Roman" panose="02020603050405020304" pitchFamily="18" charset="0"/>
          </a:endParaRPr>
        </a:p>
      </dgm:t>
    </dgm:pt>
    <dgm:pt modelId="{ACE5CEFC-70DA-42DB-B9C0-F3B0113E4D31}" type="parTrans" cxnId="{5D472091-8D2E-49E1-862C-94E053DD22BF}">
      <dgm:prSet/>
      <dgm:spPr/>
      <dgm:t>
        <a:bodyPr/>
        <a:lstStyle/>
        <a:p>
          <a:endParaRPr lang="en-US"/>
        </a:p>
      </dgm:t>
    </dgm:pt>
    <dgm:pt modelId="{8478DED5-4CF1-43F4-B580-AD8DA9C4F389}" type="sibTrans" cxnId="{5D472091-8D2E-49E1-862C-94E053DD22BF}">
      <dgm:prSet phldrT="1"/>
      <dgm:spPr/>
      <dgm:t>
        <a:bodyPr/>
        <a:lstStyle/>
        <a:p>
          <a:r>
            <a:rPr lang="en-US"/>
            <a:t>1</a:t>
          </a:r>
        </a:p>
      </dgm:t>
    </dgm:pt>
    <dgm:pt modelId="{7E196CB1-F321-4C10-87A0-9232EE6B2366}">
      <dgm:prSet custT="1"/>
      <dgm:spPr/>
      <dgm:t>
        <a:bodyPr/>
        <a:lstStyle/>
        <a:p>
          <a:r>
            <a:rPr lang="en-US" sz="1800">
              <a:latin typeface="Times New Roman" panose="02020603050405020304" pitchFamily="18" charset="0"/>
              <a:cs typeface="Times New Roman" panose="02020603050405020304" pitchFamily="18" charset="0"/>
            </a:rPr>
            <a:t>Click on the “Create VPC” button</a:t>
          </a:r>
          <a:endParaRPr lang="en-US" sz="1800" dirty="0">
            <a:latin typeface="Times New Roman" panose="02020603050405020304" pitchFamily="18" charset="0"/>
            <a:cs typeface="Times New Roman" panose="02020603050405020304" pitchFamily="18" charset="0"/>
          </a:endParaRPr>
        </a:p>
      </dgm:t>
    </dgm:pt>
    <dgm:pt modelId="{CBBF4827-B817-428E-83AD-C02B69DAB11E}" type="parTrans" cxnId="{FB5EA22D-35F2-435F-A446-8BA3F178159E}">
      <dgm:prSet/>
      <dgm:spPr/>
      <dgm:t>
        <a:bodyPr/>
        <a:lstStyle/>
        <a:p>
          <a:endParaRPr lang="en-US"/>
        </a:p>
      </dgm:t>
    </dgm:pt>
    <dgm:pt modelId="{940F2DB1-2803-4A98-80F7-DFF68D818B48}" type="sibTrans" cxnId="{FB5EA22D-35F2-435F-A446-8BA3F178159E}">
      <dgm:prSet phldrT="2"/>
      <dgm:spPr/>
      <dgm:t>
        <a:bodyPr/>
        <a:lstStyle/>
        <a:p>
          <a:r>
            <a:rPr lang="en-US"/>
            <a:t>2</a:t>
          </a:r>
        </a:p>
      </dgm:t>
    </dgm:pt>
    <dgm:pt modelId="{E384DD88-A85B-4C5A-A46A-BEE5C9BB967E}">
      <dgm:prSet custT="1"/>
      <dgm:spPr/>
      <dgm:t>
        <a:bodyPr/>
        <a:lstStyle/>
        <a:p>
          <a:r>
            <a:rPr lang="en-US" sz="1800" dirty="0">
              <a:latin typeface="Times New Roman" panose="02020603050405020304" pitchFamily="18" charset="0"/>
              <a:cs typeface="Times New Roman" panose="02020603050405020304" pitchFamily="18" charset="0"/>
            </a:rPr>
            <a:t>Enter a name in CIDR block for your VPC</a:t>
          </a:r>
        </a:p>
      </dgm:t>
    </dgm:pt>
    <dgm:pt modelId="{87706C6E-C5E8-4652-BCAC-30B210E92845}" type="parTrans" cxnId="{EBA808B6-E5CE-481A-8F61-4CC10C7116F2}">
      <dgm:prSet/>
      <dgm:spPr/>
      <dgm:t>
        <a:bodyPr/>
        <a:lstStyle/>
        <a:p>
          <a:endParaRPr lang="en-US"/>
        </a:p>
      </dgm:t>
    </dgm:pt>
    <dgm:pt modelId="{3816C556-2715-4261-BD52-F997C9FD5E25}" type="sibTrans" cxnId="{EBA808B6-E5CE-481A-8F61-4CC10C7116F2}">
      <dgm:prSet phldrT="3"/>
      <dgm:spPr/>
      <dgm:t>
        <a:bodyPr/>
        <a:lstStyle/>
        <a:p>
          <a:r>
            <a:rPr lang="en-US"/>
            <a:t>3</a:t>
          </a:r>
        </a:p>
      </dgm:t>
    </dgm:pt>
    <dgm:pt modelId="{8EB9D6BE-9537-433E-A50F-9552AF4BB94E}">
      <dgm:prSet custT="1"/>
      <dgm:spPr/>
      <dgm:t>
        <a:bodyPr/>
        <a:lstStyle/>
        <a:p>
          <a:r>
            <a:rPr lang="en-US" sz="1800">
              <a:latin typeface="Times New Roman" panose="02020603050405020304" pitchFamily="18" charset="0"/>
              <a:cs typeface="Times New Roman" panose="02020603050405020304" pitchFamily="18" charset="0"/>
            </a:rPr>
            <a:t>Choose your tenancy option </a:t>
          </a:r>
          <a:endParaRPr lang="en-US" sz="1800" dirty="0">
            <a:latin typeface="Times New Roman" panose="02020603050405020304" pitchFamily="18" charset="0"/>
            <a:cs typeface="Times New Roman" panose="02020603050405020304" pitchFamily="18" charset="0"/>
          </a:endParaRPr>
        </a:p>
      </dgm:t>
    </dgm:pt>
    <dgm:pt modelId="{AC5A5191-DC22-4FD8-A015-1FDFE193EABD}" type="parTrans" cxnId="{915413C7-81C3-4514-B22A-3DEB248E0CDC}">
      <dgm:prSet/>
      <dgm:spPr/>
      <dgm:t>
        <a:bodyPr/>
        <a:lstStyle/>
        <a:p>
          <a:endParaRPr lang="en-US"/>
        </a:p>
      </dgm:t>
    </dgm:pt>
    <dgm:pt modelId="{4C6156CD-A6DE-47BC-9908-BFCD212F3326}" type="sibTrans" cxnId="{915413C7-81C3-4514-B22A-3DEB248E0CDC}">
      <dgm:prSet phldrT="4"/>
      <dgm:spPr/>
      <dgm:t>
        <a:bodyPr/>
        <a:lstStyle/>
        <a:p>
          <a:r>
            <a:rPr lang="en-US"/>
            <a:t>4</a:t>
          </a:r>
        </a:p>
      </dgm:t>
    </dgm:pt>
    <dgm:pt modelId="{3FA908D7-2B5B-45A4-9250-AEA588FE5954}">
      <dgm:prSet custT="1"/>
      <dgm:spPr/>
      <dgm:t>
        <a:bodyPr/>
        <a:lstStyle/>
        <a:p>
          <a:r>
            <a:rPr lang="en-US" sz="1800">
              <a:latin typeface="Times New Roman" panose="02020603050405020304" pitchFamily="18" charset="0"/>
              <a:cs typeface="Times New Roman" panose="02020603050405020304" pitchFamily="18" charset="0"/>
            </a:rPr>
            <a:t>Click on the “Create VPC” button to create your VPC</a:t>
          </a:r>
          <a:endParaRPr lang="en-US" sz="1800" dirty="0">
            <a:latin typeface="Times New Roman" panose="02020603050405020304" pitchFamily="18" charset="0"/>
            <a:cs typeface="Times New Roman" panose="02020603050405020304" pitchFamily="18" charset="0"/>
          </a:endParaRPr>
        </a:p>
      </dgm:t>
    </dgm:pt>
    <dgm:pt modelId="{4AF31C47-DFA3-484B-9C7D-041B68D50E06}" type="parTrans" cxnId="{5916EA22-2F02-4EB3-8AF8-75F842B17E75}">
      <dgm:prSet/>
      <dgm:spPr/>
      <dgm:t>
        <a:bodyPr/>
        <a:lstStyle/>
        <a:p>
          <a:endParaRPr lang="en-US"/>
        </a:p>
      </dgm:t>
    </dgm:pt>
    <dgm:pt modelId="{49E4972F-58CB-4859-A0C5-78433EBCEFA3}" type="sibTrans" cxnId="{5916EA22-2F02-4EB3-8AF8-75F842B17E75}">
      <dgm:prSet phldrT="5"/>
      <dgm:spPr/>
      <dgm:t>
        <a:bodyPr/>
        <a:lstStyle/>
        <a:p>
          <a:r>
            <a:rPr lang="en-US"/>
            <a:t>5</a:t>
          </a:r>
        </a:p>
      </dgm:t>
    </dgm:pt>
    <dgm:pt modelId="{5C7ECB1B-7F15-4301-BBC5-D4C3A235DB9C}" type="pres">
      <dgm:prSet presAssocID="{C884C8AD-0202-480A-91B0-18A37B7E35AB}" presName="linearFlow" presStyleCnt="0">
        <dgm:presLayoutVars>
          <dgm:dir/>
          <dgm:animLvl val="lvl"/>
          <dgm:resizeHandles val="exact"/>
        </dgm:presLayoutVars>
      </dgm:prSet>
      <dgm:spPr/>
    </dgm:pt>
    <dgm:pt modelId="{BEBDC151-C3F1-43E6-A6A8-4BB06894CE88}" type="pres">
      <dgm:prSet presAssocID="{C7F48AD2-C256-4CDD-8F65-CD4CCF681436}" presName="compositeNode" presStyleCnt="0"/>
      <dgm:spPr/>
    </dgm:pt>
    <dgm:pt modelId="{454766AC-7107-44EA-9446-ED921DC0CB39}" type="pres">
      <dgm:prSet presAssocID="{C7F48AD2-C256-4CDD-8F65-CD4CCF681436}" presName="parTx" presStyleLbl="node1" presStyleIdx="0" presStyleCnt="0">
        <dgm:presLayoutVars>
          <dgm:chMax val="0"/>
          <dgm:chPref val="0"/>
          <dgm:bulletEnabled val="1"/>
        </dgm:presLayoutVars>
      </dgm:prSet>
      <dgm:spPr/>
    </dgm:pt>
    <dgm:pt modelId="{AC62AD41-ECDD-4C8D-BEAE-EE76EA96272C}" type="pres">
      <dgm:prSet presAssocID="{C7F48AD2-C256-4CDD-8F65-CD4CCF681436}" presName="parSh" presStyleCnt="0"/>
      <dgm:spPr/>
    </dgm:pt>
    <dgm:pt modelId="{DA4A2C8C-26A5-4DD2-8A9D-81BE281BB59F}" type="pres">
      <dgm:prSet presAssocID="{C7F48AD2-C256-4CDD-8F65-CD4CCF681436}" presName="lineNode" presStyleLbl="alignAccFollowNode1" presStyleIdx="0" presStyleCnt="15"/>
      <dgm:spPr/>
    </dgm:pt>
    <dgm:pt modelId="{910B8C5D-5025-494C-B49D-724E29D5F254}" type="pres">
      <dgm:prSet presAssocID="{C7F48AD2-C256-4CDD-8F65-CD4CCF681436}" presName="lineArrowNode" presStyleLbl="alignAccFollowNode1" presStyleIdx="1" presStyleCnt="15"/>
      <dgm:spPr/>
    </dgm:pt>
    <dgm:pt modelId="{1A7A0286-C3FC-4355-B8E6-5FC8788C0E4E}" type="pres">
      <dgm:prSet presAssocID="{8478DED5-4CF1-43F4-B580-AD8DA9C4F389}" presName="sibTransNodeCircle" presStyleLbl="alignNode1" presStyleIdx="0" presStyleCnt="5">
        <dgm:presLayoutVars>
          <dgm:chMax val="0"/>
          <dgm:bulletEnabled/>
        </dgm:presLayoutVars>
      </dgm:prSet>
      <dgm:spPr/>
    </dgm:pt>
    <dgm:pt modelId="{59CCBD72-93E4-4CEA-8032-B64D3A49978C}" type="pres">
      <dgm:prSet presAssocID="{8478DED5-4CF1-43F4-B580-AD8DA9C4F389}" presName="spacerBetweenCircleAndCallout" presStyleCnt="0">
        <dgm:presLayoutVars/>
      </dgm:prSet>
      <dgm:spPr/>
    </dgm:pt>
    <dgm:pt modelId="{3AB3F57A-0A7C-4A87-9839-49A0576C5EC4}" type="pres">
      <dgm:prSet presAssocID="{C7F48AD2-C256-4CDD-8F65-CD4CCF681436}" presName="nodeText" presStyleLbl="alignAccFollowNode1" presStyleIdx="2" presStyleCnt="15">
        <dgm:presLayoutVars>
          <dgm:bulletEnabled val="1"/>
        </dgm:presLayoutVars>
      </dgm:prSet>
      <dgm:spPr/>
    </dgm:pt>
    <dgm:pt modelId="{334BD309-4591-4F4D-887E-ED0A35C052FE}" type="pres">
      <dgm:prSet presAssocID="{8478DED5-4CF1-43F4-B580-AD8DA9C4F389}" presName="sibTransComposite" presStyleCnt="0"/>
      <dgm:spPr/>
    </dgm:pt>
    <dgm:pt modelId="{006A15EA-1FF2-483B-96FC-73A969B6FBC8}" type="pres">
      <dgm:prSet presAssocID="{7E196CB1-F321-4C10-87A0-9232EE6B2366}" presName="compositeNode" presStyleCnt="0"/>
      <dgm:spPr/>
    </dgm:pt>
    <dgm:pt modelId="{20C12315-532C-4AD4-8DCD-53C434D71EF7}" type="pres">
      <dgm:prSet presAssocID="{7E196CB1-F321-4C10-87A0-9232EE6B2366}" presName="parTx" presStyleLbl="node1" presStyleIdx="0" presStyleCnt="0">
        <dgm:presLayoutVars>
          <dgm:chMax val="0"/>
          <dgm:chPref val="0"/>
          <dgm:bulletEnabled val="1"/>
        </dgm:presLayoutVars>
      </dgm:prSet>
      <dgm:spPr/>
    </dgm:pt>
    <dgm:pt modelId="{3C0472F0-77EC-474B-94B3-A7D65D7BBBC8}" type="pres">
      <dgm:prSet presAssocID="{7E196CB1-F321-4C10-87A0-9232EE6B2366}" presName="parSh" presStyleCnt="0"/>
      <dgm:spPr/>
    </dgm:pt>
    <dgm:pt modelId="{A9EB0C7B-FFB2-4D19-AAAF-95B335306839}" type="pres">
      <dgm:prSet presAssocID="{7E196CB1-F321-4C10-87A0-9232EE6B2366}" presName="lineNode" presStyleLbl="alignAccFollowNode1" presStyleIdx="3" presStyleCnt="15"/>
      <dgm:spPr/>
    </dgm:pt>
    <dgm:pt modelId="{B2C7CA0A-0D78-4D9D-83E3-DD6F96B84EF0}" type="pres">
      <dgm:prSet presAssocID="{7E196CB1-F321-4C10-87A0-9232EE6B2366}" presName="lineArrowNode" presStyleLbl="alignAccFollowNode1" presStyleIdx="4" presStyleCnt="15"/>
      <dgm:spPr/>
    </dgm:pt>
    <dgm:pt modelId="{6DAF57E2-CB15-4BC2-B216-833AD2FE3DBC}" type="pres">
      <dgm:prSet presAssocID="{940F2DB1-2803-4A98-80F7-DFF68D818B48}" presName="sibTransNodeCircle" presStyleLbl="alignNode1" presStyleIdx="1" presStyleCnt="5">
        <dgm:presLayoutVars>
          <dgm:chMax val="0"/>
          <dgm:bulletEnabled/>
        </dgm:presLayoutVars>
      </dgm:prSet>
      <dgm:spPr/>
    </dgm:pt>
    <dgm:pt modelId="{8B3BC00E-FEBF-4363-A886-3DA974BC65FA}" type="pres">
      <dgm:prSet presAssocID="{940F2DB1-2803-4A98-80F7-DFF68D818B48}" presName="spacerBetweenCircleAndCallout" presStyleCnt="0">
        <dgm:presLayoutVars/>
      </dgm:prSet>
      <dgm:spPr/>
    </dgm:pt>
    <dgm:pt modelId="{5252DC21-D028-4F07-8C04-76A9AA5453DB}" type="pres">
      <dgm:prSet presAssocID="{7E196CB1-F321-4C10-87A0-9232EE6B2366}" presName="nodeText" presStyleLbl="alignAccFollowNode1" presStyleIdx="5" presStyleCnt="15">
        <dgm:presLayoutVars>
          <dgm:bulletEnabled val="1"/>
        </dgm:presLayoutVars>
      </dgm:prSet>
      <dgm:spPr/>
    </dgm:pt>
    <dgm:pt modelId="{6CB7E37C-440C-47C1-8827-405C09A091D9}" type="pres">
      <dgm:prSet presAssocID="{940F2DB1-2803-4A98-80F7-DFF68D818B48}" presName="sibTransComposite" presStyleCnt="0"/>
      <dgm:spPr/>
    </dgm:pt>
    <dgm:pt modelId="{25AA40E8-BA2E-4081-A616-EB9351001782}" type="pres">
      <dgm:prSet presAssocID="{E384DD88-A85B-4C5A-A46A-BEE5C9BB967E}" presName="compositeNode" presStyleCnt="0"/>
      <dgm:spPr/>
    </dgm:pt>
    <dgm:pt modelId="{3C82A837-3ABD-45D9-8EE3-5B9CC6D86A52}" type="pres">
      <dgm:prSet presAssocID="{E384DD88-A85B-4C5A-A46A-BEE5C9BB967E}" presName="parTx" presStyleLbl="node1" presStyleIdx="0" presStyleCnt="0">
        <dgm:presLayoutVars>
          <dgm:chMax val="0"/>
          <dgm:chPref val="0"/>
          <dgm:bulletEnabled val="1"/>
        </dgm:presLayoutVars>
      </dgm:prSet>
      <dgm:spPr/>
    </dgm:pt>
    <dgm:pt modelId="{C63C42EC-6DE5-4855-BF67-B28E75C081EE}" type="pres">
      <dgm:prSet presAssocID="{E384DD88-A85B-4C5A-A46A-BEE5C9BB967E}" presName="parSh" presStyleCnt="0"/>
      <dgm:spPr/>
    </dgm:pt>
    <dgm:pt modelId="{F97BD14B-2F8A-4330-A80A-16760F579A9D}" type="pres">
      <dgm:prSet presAssocID="{E384DD88-A85B-4C5A-A46A-BEE5C9BB967E}" presName="lineNode" presStyleLbl="alignAccFollowNode1" presStyleIdx="6" presStyleCnt="15"/>
      <dgm:spPr/>
    </dgm:pt>
    <dgm:pt modelId="{51330B8B-FF08-4379-B484-9B60A8E37B2F}" type="pres">
      <dgm:prSet presAssocID="{E384DD88-A85B-4C5A-A46A-BEE5C9BB967E}" presName="lineArrowNode" presStyleLbl="alignAccFollowNode1" presStyleIdx="7" presStyleCnt="15"/>
      <dgm:spPr/>
    </dgm:pt>
    <dgm:pt modelId="{DA485B28-C05B-46EC-9F1E-E2D0955BE7F3}" type="pres">
      <dgm:prSet presAssocID="{3816C556-2715-4261-BD52-F997C9FD5E25}" presName="sibTransNodeCircle" presStyleLbl="alignNode1" presStyleIdx="2" presStyleCnt="5">
        <dgm:presLayoutVars>
          <dgm:chMax val="0"/>
          <dgm:bulletEnabled/>
        </dgm:presLayoutVars>
      </dgm:prSet>
      <dgm:spPr/>
    </dgm:pt>
    <dgm:pt modelId="{ED656751-3663-4894-87B5-FC3706AB457B}" type="pres">
      <dgm:prSet presAssocID="{3816C556-2715-4261-BD52-F997C9FD5E25}" presName="spacerBetweenCircleAndCallout" presStyleCnt="0">
        <dgm:presLayoutVars/>
      </dgm:prSet>
      <dgm:spPr/>
    </dgm:pt>
    <dgm:pt modelId="{CC3B0C89-FB4A-42CF-90E5-BC64164B405B}" type="pres">
      <dgm:prSet presAssocID="{E384DD88-A85B-4C5A-A46A-BEE5C9BB967E}" presName="nodeText" presStyleLbl="alignAccFollowNode1" presStyleIdx="8" presStyleCnt="15">
        <dgm:presLayoutVars>
          <dgm:bulletEnabled val="1"/>
        </dgm:presLayoutVars>
      </dgm:prSet>
      <dgm:spPr/>
    </dgm:pt>
    <dgm:pt modelId="{AA919095-B658-4395-9CFA-85A95515415B}" type="pres">
      <dgm:prSet presAssocID="{3816C556-2715-4261-BD52-F997C9FD5E25}" presName="sibTransComposite" presStyleCnt="0"/>
      <dgm:spPr/>
    </dgm:pt>
    <dgm:pt modelId="{896748D9-5D67-4779-A86C-90A9733DEA47}" type="pres">
      <dgm:prSet presAssocID="{8EB9D6BE-9537-433E-A50F-9552AF4BB94E}" presName="compositeNode" presStyleCnt="0"/>
      <dgm:spPr/>
    </dgm:pt>
    <dgm:pt modelId="{C8C05A16-0AC8-4F13-A8DA-7F3F60F5EB4B}" type="pres">
      <dgm:prSet presAssocID="{8EB9D6BE-9537-433E-A50F-9552AF4BB94E}" presName="parTx" presStyleLbl="node1" presStyleIdx="0" presStyleCnt="0">
        <dgm:presLayoutVars>
          <dgm:chMax val="0"/>
          <dgm:chPref val="0"/>
          <dgm:bulletEnabled val="1"/>
        </dgm:presLayoutVars>
      </dgm:prSet>
      <dgm:spPr/>
    </dgm:pt>
    <dgm:pt modelId="{B98F5ACC-7873-4482-8554-9E950144CB3C}" type="pres">
      <dgm:prSet presAssocID="{8EB9D6BE-9537-433E-A50F-9552AF4BB94E}" presName="parSh" presStyleCnt="0"/>
      <dgm:spPr/>
    </dgm:pt>
    <dgm:pt modelId="{8F3BAF13-3611-4892-A084-CEC514C771C8}" type="pres">
      <dgm:prSet presAssocID="{8EB9D6BE-9537-433E-A50F-9552AF4BB94E}" presName="lineNode" presStyleLbl="alignAccFollowNode1" presStyleIdx="9" presStyleCnt="15"/>
      <dgm:spPr/>
    </dgm:pt>
    <dgm:pt modelId="{2CEA01FD-D9D3-45BB-BC35-0B32688AF044}" type="pres">
      <dgm:prSet presAssocID="{8EB9D6BE-9537-433E-A50F-9552AF4BB94E}" presName="lineArrowNode" presStyleLbl="alignAccFollowNode1" presStyleIdx="10" presStyleCnt="15"/>
      <dgm:spPr/>
    </dgm:pt>
    <dgm:pt modelId="{0511C15B-1E66-4D82-99DE-2FBF1F72BB41}" type="pres">
      <dgm:prSet presAssocID="{4C6156CD-A6DE-47BC-9908-BFCD212F3326}" presName="sibTransNodeCircle" presStyleLbl="alignNode1" presStyleIdx="3" presStyleCnt="5">
        <dgm:presLayoutVars>
          <dgm:chMax val="0"/>
          <dgm:bulletEnabled/>
        </dgm:presLayoutVars>
      </dgm:prSet>
      <dgm:spPr/>
    </dgm:pt>
    <dgm:pt modelId="{0BA345A9-8442-491B-979D-FE0C1EE28C17}" type="pres">
      <dgm:prSet presAssocID="{4C6156CD-A6DE-47BC-9908-BFCD212F3326}" presName="spacerBetweenCircleAndCallout" presStyleCnt="0">
        <dgm:presLayoutVars/>
      </dgm:prSet>
      <dgm:spPr/>
    </dgm:pt>
    <dgm:pt modelId="{720C65CA-9E63-408B-A516-3969CC7E9F01}" type="pres">
      <dgm:prSet presAssocID="{8EB9D6BE-9537-433E-A50F-9552AF4BB94E}" presName="nodeText" presStyleLbl="alignAccFollowNode1" presStyleIdx="11" presStyleCnt="15">
        <dgm:presLayoutVars>
          <dgm:bulletEnabled val="1"/>
        </dgm:presLayoutVars>
      </dgm:prSet>
      <dgm:spPr/>
    </dgm:pt>
    <dgm:pt modelId="{4DEFBFF1-319E-48DC-9E5B-99191420693F}" type="pres">
      <dgm:prSet presAssocID="{4C6156CD-A6DE-47BC-9908-BFCD212F3326}" presName="sibTransComposite" presStyleCnt="0"/>
      <dgm:spPr/>
    </dgm:pt>
    <dgm:pt modelId="{1B5CD484-E00C-4399-829E-8FB3186AC0A4}" type="pres">
      <dgm:prSet presAssocID="{3FA908D7-2B5B-45A4-9250-AEA588FE5954}" presName="compositeNode" presStyleCnt="0"/>
      <dgm:spPr/>
    </dgm:pt>
    <dgm:pt modelId="{D2C14827-9863-48B1-9FB2-A6EC2F43D9F7}" type="pres">
      <dgm:prSet presAssocID="{3FA908D7-2B5B-45A4-9250-AEA588FE5954}" presName="parTx" presStyleLbl="node1" presStyleIdx="0" presStyleCnt="0">
        <dgm:presLayoutVars>
          <dgm:chMax val="0"/>
          <dgm:chPref val="0"/>
          <dgm:bulletEnabled val="1"/>
        </dgm:presLayoutVars>
      </dgm:prSet>
      <dgm:spPr/>
    </dgm:pt>
    <dgm:pt modelId="{4BE50F8C-12D8-4819-90FC-77AC5C90C809}" type="pres">
      <dgm:prSet presAssocID="{3FA908D7-2B5B-45A4-9250-AEA588FE5954}" presName="parSh" presStyleCnt="0"/>
      <dgm:spPr/>
    </dgm:pt>
    <dgm:pt modelId="{4FBF7361-0D1C-47CB-BDFA-9AF007C2D66C}" type="pres">
      <dgm:prSet presAssocID="{3FA908D7-2B5B-45A4-9250-AEA588FE5954}" presName="lineNode" presStyleLbl="alignAccFollowNode1" presStyleIdx="12" presStyleCnt="15"/>
      <dgm:spPr/>
    </dgm:pt>
    <dgm:pt modelId="{1507DD6C-5C15-4162-882D-B60733F68206}" type="pres">
      <dgm:prSet presAssocID="{3FA908D7-2B5B-45A4-9250-AEA588FE5954}" presName="lineArrowNode" presStyleLbl="alignAccFollowNode1" presStyleIdx="13" presStyleCnt="15"/>
      <dgm:spPr/>
    </dgm:pt>
    <dgm:pt modelId="{BEBA4328-D80A-4A37-A3EB-5109AF0F1EB3}" type="pres">
      <dgm:prSet presAssocID="{49E4972F-58CB-4859-A0C5-78433EBCEFA3}" presName="sibTransNodeCircle" presStyleLbl="alignNode1" presStyleIdx="4" presStyleCnt="5">
        <dgm:presLayoutVars>
          <dgm:chMax val="0"/>
          <dgm:bulletEnabled/>
        </dgm:presLayoutVars>
      </dgm:prSet>
      <dgm:spPr/>
    </dgm:pt>
    <dgm:pt modelId="{F34390EA-240D-4167-BCDE-441351DA46AE}" type="pres">
      <dgm:prSet presAssocID="{49E4972F-58CB-4859-A0C5-78433EBCEFA3}" presName="spacerBetweenCircleAndCallout" presStyleCnt="0">
        <dgm:presLayoutVars/>
      </dgm:prSet>
      <dgm:spPr/>
    </dgm:pt>
    <dgm:pt modelId="{A4805518-929B-4B42-B12E-4F3C29CDC90A}" type="pres">
      <dgm:prSet presAssocID="{3FA908D7-2B5B-45A4-9250-AEA588FE5954}" presName="nodeText" presStyleLbl="alignAccFollowNode1" presStyleIdx="14" presStyleCnt="15">
        <dgm:presLayoutVars>
          <dgm:bulletEnabled val="1"/>
        </dgm:presLayoutVars>
      </dgm:prSet>
      <dgm:spPr/>
    </dgm:pt>
  </dgm:ptLst>
  <dgm:cxnLst>
    <dgm:cxn modelId="{A0AF4712-0220-4B94-BF3D-B49B84711B63}" type="presOf" srcId="{C884C8AD-0202-480A-91B0-18A37B7E35AB}" destId="{5C7ECB1B-7F15-4301-BBC5-D4C3A235DB9C}" srcOrd="0" destOrd="0" presId="urn:microsoft.com/office/officeart/2016/7/layout/LinearArrowProcessNumbered"/>
    <dgm:cxn modelId="{CC2C1819-18A2-4EE5-BE52-E7F749C2D720}" type="presOf" srcId="{3FA908D7-2B5B-45A4-9250-AEA588FE5954}" destId="{A4805518-929B-4B42-B12E-4F3C29CDC90A}" srcOrd="0" destOrd="0" presId="urn:microsoft.com/office/officeart/2016/7/layout/LinearArrowProcessNumbered"/>
    <dgm:cxn modelId="{5916EA22-2F02-4EB3-8AF8-75F842B17E75}" srcId="{C884C8AD-0202-480A-91B0-18A37B7E35AB}" destId="{3FA908D7-2B5B-45A4-9250-AEA588FE5954}" srcOrd="4" destOrd="0" parTransId="{4AF31C47-DFA3-484B-9C7D-041B68D50E06}" sibTransId="{49E4972F-58CB-4859-A0C5-78433EBCEFA3}"/>
    <dgm:cxn modelId="{FB5EA22D-35F2-435F-A446-8BA3F178159E}" srcId="{C884C8AD-0202-480A-91B0-18A37B7E35AB}" destId="{7E196CB1-F321-4C10-87A0-9232EE6B2366}" srcOrd="1" destOrd="0" parTransId="{CBBF4827-B817-428E-83AD-C02B69DAB11E}" sibTransId="{940F2DB1-2803-4A98-80F7-DFF68D818B48}"/>
    <dgm:cxn modelId="{6ACB593D-3684-47A5-9E94-AFAA4A0A60B9}" type="presOf" srcId="{7E196CB1-F321-4C10-87A0-9232EE6B2366}" destId="{5252DC21-D028-4F07-8C04-76A9AA5453DB}" srcOrd="0" destOrd="0" presId="urn:microsoft.com/office/officeart/2016/7/layout/LinearArrowProcessNumbered"/>
    <dgm:cxn modelId="{FF91174A-FFC1-46DF-86EA-44C819DF3229}" type="presOf" srcId="{C7F48AD2-C256-4CDD-8F65-CD4CCF681436}" destId="{3AB3F57A-0A7C-4A87-9839-49A0576C5EC4}" srcOrd="0" destOrd="0" presId="urn:microsoft.com/office/officeart/2016/7/layout/LinearArrowProcessNumbered"/>
    <dgm:cxn modelId="{E6BA716B-EF72-4EE6-839D-E45ED7ADEA2F}" type="presOf" srcId="{4C6156CD-A6DE-47BC-9908-BFCD212F3326}" destId="{0511C15B-1E66-4D82-99DE-2FBF1F72BB41}" srcOrd="0" destOrd="0" presId="urn:microsoft.com/office/officeart/2016/7/layout/LinearArrowProcessNumbered"/>
    <dgm:cxn modelId="{B06DD970-FCB6-4481-8243-D6B0B345A696}" type="presOf" srcId="{8EB9D6BE-9537-433E-A50F-9552AF4BB94E}" destId="{720C65CA-9E63-408B-A516-3969CC7E9F01}" srcOrd="0" destOrd="0" presId="urn:microsoft.com/office/officeart/2016/7/layout/LinearArrowProcessNumbered"/>
    <dgm:cxn modelId="{D8298481-2046-4545-90F9-DC81F18A81E1}" type="presOf" srcId="{3816C556-2715-4261-BD52-F997C9FD5E25}" destId="{DA485B28-C05B-46EC-9F1E-E2D0955BE7F3}" srcOrd="0" destOrd="0" presId="urn:microsoft.com/office/officeart/2016/7/layout/LinearArrowProcessNumbered"/>
    <dgm:cxn modelId="{5D472091-8D2E-49E1-862C-94E053DD22BF}" srcId="{C884C8AD-0202-480A-91B0-18A37B7E35AB}" destId="{C7F48AD2-C256-4CDD-8F65-CD4CCF681436}" srcOrd="0" destOrd="0" parTransId="{ACE5CEFC-70DA-42DB-B9C0-F3B0113E4D31}" sibTransId="{8478DED5-4CF1-43F4-B580-AD8DA9C4F389}"/>
    <dgm:cxn modelId="{3BC6809A-2060-4E52-AF26-6554C5227897}" type="presOf" srcId="{8478DED5-4CF1-43F4-B580-AD8DA9C4F389}" destId="{1A7A0286-C3FC-4355-B8E6-5FC8788C0E4E}" srcOrd="0" destOrd="0" presId="urn:microsoft.com/office/officeart/2016/7/layout/LinearArrowProcessNumbered"/>
    <dgm:cxn modelId="{373F10A4-3823-41B1-B27F-E13209D445E4}" type="presOf" srcId="{49E4972F-58CB-4859-A0C5-78433EBCEFA3}" destId="{BEBA4328-D80A-4A37-A3EB-5109AF0F1EB3}" srcOrd="0" destOrd="0" presId="urn:microsoft.com/office/officeart/2016/7/layout/LinearArrowProcessNumbered"/>
    <dgm:cxn modelId="{EBA808B6-E5CE-481A-8F61-4CC10C7116F2}" srcId="{C884C8AD-0202-480A-91B0-18A37B7E35AB}" destId="{E384DD88-A85B-4C5A-A46A-BEE5C9BB967E}" srcOrd="2" destOrd="0" parTransId="{87706C6E-C5E8-4652-BCAC-30B210E92845}" sibTransId="{3816C556-2715-4261-BD52-F997C9FD5E25}"/>
    <dgm:cxn modelId="{915413C7-81C3-4514-B22A-3DEB248E0CDC}" srcId="{C884C8AD-0202-480A-91B0-18A37B7E35AB}" destId="{8EB9D6BE-9537-433E-A50F-9552AF4BB94E}" srcOrd="3" destOrd="0" parTransId="{AC5A5191-DC22-4FD8-A015-1FDFE193EABD}" sibTransId="{4C6156CD-A6DE-47BC-9908-BFCD212F3326}"/>
    <dgm:cxn modelId="{24A53DE1-FB32-4370-81D4-7E3BB98A7674}" type="presOf" srcId="{E384DD88-A85B-4C5A-A46A-BEE5C9BB967E}" destId="{CC3B0C89-FB4A-42CF-90E5-BC64164B405B}" srcOrd="0" destOrd="0" presId="urn:microsoft.com/office/officeart/2016/7/layout/LinearArrowProcessNumbered"/>
    <dgm:cxn modelId="{2F07F3EA-2475-4F7F-B45A-6874B66D0B9C}" type="presOf" srcId="{940F2DB1-2803-4A98-80F7-DFF68D818B48}" destId="{6DAF57E2-CB15-4BC2-B216-833AD2FE3DBC}" srcOrd="0" destOrd="0" presId="urn:microsoft.com/office/officeart/2016/7/layout/LinearArrowProcessNumbered"/>
    <dgm:cxn modelId="{88B711C3-5224-497A-BD4B-9BC4EFFF1A76}" type="presParOf" srcId="{5C7ECB1B-7F15-4301-BBC5-D4C3A235DB9C}" destId="{BEBDC151-C3F1-43E6-A6A8-4BB06894CE88}" srcOrd="0" destOrd="0" presId="urn:microsoft.com/office/officeart/2016/7/layout/LinearArrowProcessNumbered"/>
    <dgm:cxn modelId="{0E586C38-28F6-419F-A686-4BD9C31B6900}" type="presParOf" srcId="{BEBDC151-C3F1-43E6-A6A8-4BB06894CE88}" destId="{454766AC-7107-44EA-9446-ED921DC0CB39}" srcOrd="0" destOrd="0" presId="urn:microsoft.com/office/officeart/2016/7/layout/LinearArrowProcessNumbered"/>
    <dgm:cxn modelId="{A84A0AB3-6668-430F-B7C4-6A2D585BC196}" type="presParOf" srcId="{BEBDC151-C3F1-43E6-A6A8-4BB06894CE88}" destId="{AC62AD41-ECDD-4C8D-BEAE-EE76EA96272C}" srcOrd="1" destOrd="0" presId="urn:microsoft.com/office/officeart/2016/7/layout/LinearArrowProcessNumbered"/>
    <dgm:cxn modelId="{6C283654-4699-4B95-AFB8-F07196D50FB2}" type="presParOf" srcId="{AC62AD41-ECDD-4C8D-BEAE-EE76EA96272C}" destId="{DA4A2C8C-26A5-4DD2-8A9D-81BE281BB59F}" srcOrd="0" destOrd="0" presId="urn:microsoft.com/office/officeart/2016/7/layout/LinearArrowProcessNumbered"/>
    <dgm:cxn modelId="{C860CC95-EE31-48FB-B04B-D13F7F546AB2}" type="presParOf" srcId="{AC62AD41-ECDD-4C8D-BEAE-EE76EA96272C}" destId="{910B8C5D-5025-494C-B49D-724E29D5F254}" srcOrd="1" destOrd="0" presId="urn:microsoft.com/office/officeart/2016/7/layout/LinearArrowProcessNumbered"/>
    <dgm:cxn modelId="{A4FE2E71-4C9B-4E92-8A63-05161DBC3D5C}" type="presParOf" srcId="{AC62AD41-ECDD-4C8D-BEAE-EE76EA96272C}" destId="{1A7A0286-C3FC-4355-B8E6-5FC8788C0E4E}" srcOrd="2" destOrd="0" presId="urn:microsoft.com/office/officeart/2016/7/layout/LinearArrowProcessNumbered"/>
    <dgm:cxn modelId="{7CB1F924-E2AC-41F2-BEF8-DC0B618C768F}" type="presParOf" srcId="{AC62AD41-ECDD-4C8D-BEAE-EE76EA96272C}" destId="{59CCBD72-93E4-4CEA-8032-B64D3A49978C}" srcOrd="3" destOrd="0" presId="urn:microsoft.com/office/officeart/2016/7/layout/LinearArrowProcessNumbered"/>
    <dgm:cxn modelId="{F5F1307C-4B36-44AA-B603-B4ED4642AB9C}" type="presParOf" srcId="{BEBDC151-C3F1-43E6-A6A8-4BB06894CE88}" destId="{3AB3F57A-0A7C-4A87-9839-49A0576C5EC4}" srcOrd="2" destOrd="0" presId="urn:microsoft.com/office/officeart/2016/7/layout/LinearArrowProcessNumbered"/>
    <dgm:cxn modelId="{DBDA98B4-98E5-4414-80B4-AB7B793D2CBB}" type="presParOf" srcId="{5C7ECB1B-7F15-4301-BBC5-D4C3A235DB9C}" destId="{334BD309-4591-4F4D-887E-ED0A35C052FE}" srcOrd="1" destOrd="0" presId="urn:microsoft.com/office/officeart/2016/7/layout/LinearArrowProcessNumbered"/>
    <dgm:cxn modelId="{5FB1EA88-E582-4967-AECA-221F06CAA11D}" type="presParOf" srcId="{5C7ECB1B-7F15-4301-BBC5-D4C3A235DB9C}" destId="{006A15EA-1FF2-483B-96FC-73A969B6FBC8}" srcOrd="2" destOrd="0" presId="urn:microsoft.com/office/officeart/2016/7/layout/LinearArrowProcessNumbered"/>
    <dgm:cxn modelId="{70AECEF4-040B-4E0C-A9B3-DBDCF5519C91}" type="presParOf" srcId="{006A15EA-1FF2-483B-96FC-73A969B6FBC8}" destId="{20C12315-532C-4AD4-8DCD-53C434D71EF7}" srcOrd="0" destOrd="0" presId="urn:microsoft.com/office/officeart/2016/7/layout/LinearArrowProcessNumbered"/>
    <dgm:cxn modelId="{E1E49184-8A64-4696-ADC5-358D5884E704}" type="presParOf" srcId="{006A15EA-1FF2-483B-96FC-73A969B6FBC8}" destId="{3C0472F0-77EC-474B-94B3-A7D65D7BBBC8}" srcOrd="1" destOrd="0" presId="urn:microsoft.com/office/officeart/2016/7/layout/LinearArrowProcessNumbered"/>
    <dgm:cxn modelId="{A3E6A71F-EF9C-4A6C-A101-F7FB38D36EC8}" type="presParOf" srcId="{3C0472F0-77EC-474B-94B3-A7D65D7BBBC8}" destId="{A9EB0C7B-FFB2-4D19-AAAF-95B335306839}" srcOrd="0" destOrd="0" presId="urn:microsoft.com/office/officeart/2016/7/layout/LinearArrowProcessNumbered"/>
    <dgm:cxn modelId="{E6DFB9D0-D1E2-4A5B-83B7-9BB876B457B9}" type="presParOf" srcId="{3C0472F0-77EC-474B-94B3-A7D65D7BBBC8}" destId="{B2C7CA0A-0D78-4D9D-83E3-DD6F96B84EF0}" srcOrd="1" destOrd="0" presId="urn:microsoft.com/office/officeart/2016/7/layout/LinearArrowProcessNumbered"/>
    <dgm:cxn modelId="{F7B69AD8-7817-4413-8135-2F7F8657677A}" type="presParOf" srcId="{3C0472F0-77EC-474B-94B3-A7D65D7BBBC8}" destId="{6DAF57E2-CB15-4BC2-B216-833AD2FE3DBC}" srcOrd="2" destOrd="0" presId="urn:microsoft.com/office/officeart/2016/7/layout/LinearArrowProcessNumbered"/>
    <dgm:cxn modelId="{FC9E175E-025E-42F1-BE22-C0745E7F3BAE}" type="presParOf" srcId="{3C0472F0-77EC-474B-94B3-A7D65D7BBBC8}" destId="{8B3BC00E-FEBF-4363-A886-3DA974BC65FA}" srcOrd="3" destOrd="0" presId="urn:microsoft.com/office/officeart/2016/7/layout/LinearArrowProcessNumbered"/>
    <dgm:cxn modelId="{139AEB69-F4EE-49C3-85FD-E04F71C39ED7}" type="presParOf" srcId="{006A15EA-1FF2-483B-96FC-73A969B6FBC8}" destId="{5252DC21-D028-4F07-8C04-76A9AA5453DB}" srcOrd="2" destOrd="0" presId="urn:microsoft.com/office/officeart/2016/7/layout/LinearArrowProcessNumbered"/>
    <dgm:cxn modelId="{45CCDC74-DFA4-483B-A0A3-1D06CA27088D}" type="presParOf" srcId="{5C7ECB1B-7F15-4301-BBC5-D4C3A235DB9C}" destId="{6CB7E37C-440C-47C1-8827-405C09A091D9}" srcOrd="3" destOrd="0" presId="urn:microsoft.com/office/officeart/2016/7/layout/LinearArrowProcessNumbered"/>
    <dgm:cxn modelId="{E4902D0B-3556-4F11-91EE-245D2F0A02A1}" type="presParOf" srcId="{5C7ECB1B-7F15-4301-BBC5-D4C3A235DB9C}" destId="{25AA40E8-BA2E-4081-A616-EB9351001782}" srcOrd="4" destOrd="0" presId="urn:microsoft.com/office/officeart/2016/7/layout/LinearArrowProcessNumbered"/>
    <dgm:cxn modelId="{F40C43A3-2001-4403-9A2B-9A4305AB1572}" type="presParOf" srcId="{25AA40E8-BA2E-4081-A616-EB9351001782}" destId="{3C82A837-3ABD-45D9-8EE3-5B9CC6D86A52}" srcOrd="0" destOrd="0" presId="urn:microsoft.com/office/officeart/2016/7/layout/LinearArrowProcessNumbered"/>
    <dgm:cxn modelId="{02AE9D23-020F-4569-AA12-104ADF66FBF5}" type="presParOf" srcId="{25AA40E8-BA2E-4081-A616-EB9351001782}" destId="{C63C42EC-6DE5-4855-BF67-B28E75C081EE}" srcOrd="1" destOrd="0" presId="urn:microsoft.com/office/officeart/2016/7/layout/LinearArrowProcessNumbered"/>
    <dgm:cxn modelId="{EC5446E0-60F0-474C-91D9-F739395A720A}" type="presParOf" srcId="{C63C42EC-6DE5-4855-BF67-B28E75C081EE}" destId="{F97BD14B-2F8A-4330-A80A-16760F579A9D}" srcOrd="0" destOrd="0" presId="urn:microsoft.com/office/officeart/2016/7/layout/LinearArrowProcessNumbered"/>
    <dgm:cxn modelId="{7C6FEA77-7675-4DC7-9180-FDA599479066}" type="presParOf" srcId="{C63C42EC-6DE5-4855-BF67-B28E75C081EE}" destId="{51330B8B-FF08-4379-B484-9B60A8E37B2F}" srcOrd="1" destOrd="0" presId="urn:microsoft.com/office/officeart/2016/7/layout/LinearArrowProcessNumbered"/>
    <dgm:cxn modelId="{D48B0A5E-3ABC-4CDC-BCDC-41570277DB4E}" type="presParOf" srcId="{C63C42EC-6DE5-4855-BF67-B28E75C081EE}" destId="{DA485B28-C05B-46EC-9F1E-E2D0955BE7F3}" srcOrd="2" destOrd="0" presId="urn:microsoft.com/office/officeart/2016/7/layout/LinearArrowProcessNumbered"/>
    <dgm:cxn modelId="{6A26392E-BCA9-41F6-BDCC-BF2E441AAD9A}" type="presParOf" srcId="{C63C42EC-6DE5-4855-BF67-B28E75C081EE}" destId="{ED656751-3663-4894-87B5-FC3706AB457B}" srcOrd="3" destOrd="0" presId="urn:microsoft.com/office/officeart/2016/7/layout/LinearArrowProcessNumbered"/>
    <dgm:cxn modelId="{AB503E94-2877-4523-91C2-857E425A8A44}" type="presParOf" srcId="{25AA40E8-BA2E-4081-A616-EB9351001782}" destId="{CC3B0C89-FB4A-42CF-90E5-BC64164B405B}" srcOrd="2" destOrd="0" presId="urn:microsoft.com/office/officeart/2016/7/layout/LinearArrowProcessNumbered"/>
    <dgm:cxn modelId="{A507580E-8073-4696-A83C-A68D6FBB3A04}" type="presParOf" srcId="{5C7ECB1B-7F15-4301-BBC5-D4C3A235DB9C}" destId="{AA919095-B658-4395-9CFA-85A95515415B}" srcOrd="5" destOrd="0" presId="urn:microsoft.com/office/officeart/2016/7/layout/LinearArrowProcessNumbered"/>
    <dgm:cxn modelId="{A4408087-5A8B-4436-8521-B6B25C9C22D9}" type="presParOf" srcId="{5C7ECB1B-7F15-4301-BBC5-D4C3A235DB9C}" destId="{896748D9-5D67-4779-A86C-90A9733DEA47}" srcOrd="6" destOrd="0" presId="urn:microsoft.com/office/officeart/2016/7/layout/LinearArrowProcessNumbered"/>
    <dgm:cxn modelId="{55C5B039-5B00-42CF-BCC3-BF8006E6F76D}" type="presParOf" srcId="{896748D9-5D67-4779-A86C-90A9733DEA47}" destId="{C8C05A16-0AC8-4F13-A8DA-7F3F60F5EB4B}" srcOrd="0" destOrd="0" presId="urn:microsoft.com/office/officeart/2016/7/layout/LinearArrowProcessNumbered"/>
    <dgm:cxn modelId="{892DE7B4-BECF-41CD-B21C-3929A54B8F18}" type="presParOf" srcId="{896748D9-5D67-4779-A86C-90A9733DEA47}" destId="{B98F5ACC-7873-4482-8554-9E950144CB3C}" srcOrd="1" destOrd="0" presId="urn:microsoft.com/office/officeart/2016/7/layout/LinearArrowProcessNumbered"/>
    <dgm:cxn modelId="{9AC82B4B-F350-41E0-815C-9DEE74CB5948}" type="presParOf" srcId="{B98F5ACC-7873-4482-8554-9E950144CB3C}" destId="{8F3BAF13-3611-4892-A084-CEC514C771C8}" srcOrd="0" destOrd="0" presId="urn:microsoft.com/office/officeart/2016/7/layout/LinearArrowProcessNumbered"/>
    <dgm:cxn modelId="{87CBF29A-3161-493A-9D98-62EA7903D618}" type="presParOf" srcId="{B98F5ACC-7873-4482-8554-9E950144CB3C}" destId="{2CEA01FD-D9D3-45BB-BC35-0B32688AF044}" srcOrd="1" destOrd="0" presId="urn:microsoft.com/office/officeart/2016/7/layout/LinearArrowProcessNumbered"/>
    <dgm:cxn modelId="{67D0AD72-7C28-4361-9748-58C7963789F6}" type="presParOf" srcId="{B98F5ACC-7873-4482-8554-9E950144CB3C}" destId="{0511C15B-1E66-4D82-99DE-2FBF1F72BB41}" srcOrd="2" destOrd="0" presId="urn:microsoft.com/office/officeart/2016/7/layout/LinearArrowProcessNumbered"/>
    <dgm:cxn modelId="{91DDE050-CF9E-4893-BB43-4EA7F1D9AE26}" type="presParOf" srcId="{B98F5ACC-7873-4482-8554-9E950144CB3C}" destId="{0BA345A9-8442-491B-979D-FE0C1EE28C17}" srcOrd="3" destOrd="0" presId="urn:microsoft.com/office/officeart/2016/7/layout/LinearArrowProcessNumbered"/>
    <dgm:cxn modelId="{72166C78-8A34-4680-AEBA-CF8507EF0727}" type="presParOf" srcId="{896748D9-5D67-4779-A86C-90A9733DEA47}" destId="{720C65CA-9E63-408B-A516-3969CC7E9F01}" srcOrd="2" destOrd="0" presId="urn:microsoft.com/office/officeart/2016/7/layout/LinearArrowProcessNumbered"/>
    <dgm:cxn modelId="{069816C3-DA51-42B4-B5C4-0B4B9FEC082F}" type="presParOf" srcId="{5C7ECB1B-7F15-4301-BBC5-D4C3A235DB9C}" destId="{4DEFBFF1-319E-48DC-9E5B-99191420693F}" srcOrd="7" destOrd="0" presId="urn:microsoft.com/office/officeart/2016/7/layout/LinearArrowProcessNumbered"/>
    <dgm:cxn modelId="{B10B6C73-D066-4E7F-9E62-E51C3E916C13}" type="presParOf" srcId="{5C7ECB1B-7F15-4301-BBC5-D4C3A235DB9C}" destId="{1B5CD484-E00C-4399-829E-8FB3186AC0A4}" srcOrd="8" destOrd="0" presId="urn:microsoft.com/office/officeart/2016/7/layout/LinearArrowProcessNumbered"/>
    <dgm:cxn modelId="{30A23C9E-7F9F-4F56-AF4D-0913BCC65DD7}" type="presParOf" srcId="{1B5CD484-E00C-4399-829E-8FB3186AC0A4}" destId="{D2C14827-9863-48B1-9FB2-A6EC2F43D9F7}" srcOrd="0" destOrd="0" presId="urn:microsoft.com/office/officeart/2016/7/layout/LinearArrowProcessNumbered"/>
    <dgm:cxn modelId="{8A94407C-670E-46DF-8959-32BD6F62D899}" type="presParOf" srcId="{1B5CD484-E00C-4399-829E-8FB3186AC0A4}" destId="{4BE50F8C-12D8-4819-90FC-77AC5C90C809}" srcOrd="1" destOrd="0" presId="urn:microsoft.com/office/officeart/2016/7/layout/LinearArrowProcessNumbered"/>
    <dgm:cxn modelId="{73AC1A47-B37B-4E6E-B244-2DEABD7D9A8B}" type="presParOf" srcId="{4BE50F8C-12D8-4819-90FC-77AC5C90C809}" destId="{4FBF7361-0D1C-47CB-BDFA-9AF007C2D66C}" srcOrd="0" destOrd="0" presId="urn:microsoft.com/office/officeart/2016/7/layout/LinearArrowProcessNumbered"/>
    <dgm:cxn modelId="{991FE0AE-1C73-41D3-A2FB-5A293056FBA8}" type="presParOf" srcId="{4BE50F8C-12D8-4819-90FC-77AC5C90C809}" destId="{1507DD6C-5C15-4162-882D-B60733F68206}" srcOrd="1" destOrd="0" presId="urn:microsoft.com/office/officeart/2016/7/layout/LinearArrowProcessNumbered"/>
    <dgm:cxn modelId="{585168DC-1798-47BD-9778-107CEF25A5B1}" type="presParOf" srcId="{4BE50F8C-12D8-4819-90FC-77AC5C90C809}" destId="{BEBA4328-D80A-4A37-A3EB-5109AF0F1EB3}" srcOrd="2" destOrd="0" presId="urn:microsoft.com/office/officeart/2016/7/layout/LinearArrowProcessNumbered"/>
    <dgm:cxn modelId="{706EC9B7-A817-48FE-833A-B8391872FD27}" type="presParOf" srcId="{4BE50F8C-12D8-4819-90FC-77AC5C90C809}" destId="{F34390EA-240D-4167-BCDE-441351DA46AE}" srcOrd="3" destOrd="0" presId="urn:microsoft.com/office/officeart/2016/7/layout/LinearArrowProcessNumbered"/>
    <dgm:cxn modelId="{994C2EB8-24FC-4CA4-BC3C-DEAF0CB9A101}" type="presParOf" srcId="{1B5CD484-E00C-4399-829E-8FB3186AC0A4}" destId="{A4805518-929B-4B42-B12E-4F3C29CDC90A}"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F1A5B-FFD8-4EFA-8FB3-F33F16C13435}">
      <dsp:nvSpPr>
        <dsp:cNvPr id="0" name=""/>
        <dsp:cNvSpPr/>
      </dsp:nvSpPr>
      <dsp:spPr>
        <a:xfrm>
          <a:off x="886140" y="521314"/>
          <a:ext cx="1096719" cy="1096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E70C99-E064-4A9E-89BE-67A2CE58FE2E}">
      <dsp:nvSpPr>
        <dsp:cNvPr id="0" name=""/>
        <dsp:cNvSpPr/>
      </dsp:nvSpPr>
      <dsp:spPr>
        <a:xfrm>
          <a:off x="215922" y="2043872"/>
          <a:ext cx="2437154" cy="131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Enhanced security and isolation of resources from the public internet</a:t>
          </a:r>
        </a:p>
      </dsp:txBody>
      <dsp:txXfrm>
        <a:off x="215922" y="2043872"/>
        <a:ext cx="2437154" cy="1316250"/>
      </dsp:txXfrm>
    </dsp:sp>
    <dsp:sp modelId="{DF4973DA-3579-42A8-8D39-D6CFDD1C5FB7}">
      <dsp:nvSpPr>
        <dsp:cNvPr id="0" name=""/>
        <dsp:cNvSpPr/>
      </dsp:nvSpPr>
      <dsp:spPr>
        <a:xfrm>
          <a:off x="3749796" y="521314"/>
          <a:ext cx="1096719" cy="1096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C5DC2-BCFF-4339-93C3-5AE87447DC43}">
      <dsp:nvSpPr>
        <dsp:cNvPr id="0" name=""/>
        <dsp:cNvSpPr/>
      </dsp:nvSpPr>
      <dsp:spPr>
        <a:xfrm>
          <a:off x="3079578" y="2043872"/>
          <a:ext cx="2437154" cy="131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Flexibility to configure network settings, including IP addresses, routing tables and network gateways</a:t>
          </a:r>
        </a:p>
      </dsp:txBody>
      <dsp:txXfrm>
        <a:off x="3079578" y="2043872"/>
        <a:ext cx="2437154" cy="1316250"/>
      </dsp:txXfrm>
    </dsp:sp>
    <dsp:sp modelId="{B098978E-D04E-47F4-BD14-AD98DD199551}">
      <dsp:nvSpPr>
        <dsp:cNvPr id="0" name=""/>
        <dsp:cNvSpPr/>
      </dsp:nvSpPr>
      <dsp:spPr>
        <a:xfrm>
          <a:off x="6613452" y="521314"/>
          <a:ext cx="1096719" cy="1096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8C874F-22E6-4B5C-9A58-090C281155D9}">
      <dsp:nvSpPr>
        <dsp:cNvPr id="0" name=""/>
        <dsp:cNvSpPr/>
      </dsp:nvSpPr>
      <dsp:spPr>
        <a:xfrm>
          <a:off x="5943235" y="2043872"/>
          <a:ext cx="2437154" cy="131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Scalability to accommodate growth and changes in the network requirements</a:t>
          </a:r>
        </a:p>
      </dsp:txBody>
      <dsp:txXfrm>
        <a:off x="5943235" y="2043872"/>
        <a:ext cx="2437154" cy="1316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A2C8C-26A5-4DD2-8A9D-81BE281BB59F}">
      <dsp:nvSpPr>
        <dsp:cNvPr id="0" name=""/>
        <dsp:cNvSpPr/>
      </dsp:nvSpPr>
      <dsp:spPr>
        <a:xfrm>
          <a:off x="860506" y="813326"/>
          <a:ext cx="687565"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0B8C5D-5025-494C-B49D-724E29D5F254}">
      <dsp:nvSpPr>
        <dsp:cNvPr id="0" name=""/>
        <dsp:cNvSpPr/>
      </dsp:nvSpPr>
      <dsp:spPr>
        <a:xfrm>
          <a:off x="1589325" y="755606"/>
          <a:ext cx="79070" cy="148512"/>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7A0286-C3FC-4355-B8E6-5FC8788C0E4E}">
      <dsp:nvSpPr>
        <dsp:cNvPr id="0" name=""/>
        <dsp:cNvSpPr/>
      </dsp:nvSpPr>
      <dsp:spPr>
        <a:xfrm>
          <a:off x="444821" y="483622"/>
          <a:ext cx="659478" cy="65947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91" tIns="25591" rIns="25591" bIns="25591" numCol="1" spcCol="1270" anchor="ctr" anchorCtr="0">
          <a:noAutofit/>
        </a:bodyPr>
        <a:lstStyle/>
        <a:p>
          <a:pPr marL="0" lvl="0" indent="0" algn="ctr" defTabSz="1377950">
            <a:lnSpc>
              <a:spcPct val="90000"/>
            </a:lnSpc>
            <a:spcBef>
              <a:spcPct val="0"/>
            </a:spcBef>
            <a:spcAft>
              <a:spcPct val="35000"/>
            </a:spcAft>
            <a:buNone/>
          </a:pPr>
          <a:r>
            <a:rPr lang="en-US" sz="3100" kern="1200"/>
            <a:t>1</a:t>
          </a:r>
        </a:p>
      </dsp:txBody>
      <dsp:txXfrm>
        <a:off x="541399" y="580200"/>
        <a:ext cx="466322" cy="466322"/>
      </dsp:txXfrm>
    </dsp:sp>
    <dsp:sp modelId="{3AB3F57A-0A7C-4A87-9839-49A0576C5EC4}">
      <dsp:nvSpPr>
        <dsp:cNvPr id="0" name=""/>
        <dsp:cNvSpPr/>
      </dsp:nvSpPr>
      <dsp:spPr>
        <a:xfrm>
          <a:off x="1049" y="1308700"/>
          <a:ext cx="1547022" cy="2088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031" tIns="165100" rIns="122031" bIns="165100" numCol="1" spcCol="1270" anchor="t"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Navigate to the VPC  Dashboard in the AWS Management Console</a:t>
          </a:r>
          <a:endParaRPr lang="en-US" sz="1800" kern="1200" dirty="0">
            <a:latin typeface="Times New Roman" panose="02020603050405020304" pitchFamily="18" charset="0"/>
            <a:cs typeface="Times New Roman" panose="02020603050405020304" pitchFamily="18" charset="0"/>
          </a:endParaRPr>
        </a:p>
      </dsp:txBody>
      <dsp:txXfrm>
        <a:off x="1049" y="1618104"/>
        <a:ext cx="1547022" cy="1779046"/>
      </dsp:txXfrm>
    </dsp:sp>
    <dsp:sp modelId="{A9EB0C7B-FFB2-4D19-AAAF-95B335306839}">
      <dsp:nvSpPr>
        <dsp:cNvPr id="0" name=""/>
        <dsp:cNvSpPr/>
      </dsp:nvSpPr>
      <dsp:spPr>
        <a:xfrm>
          <a:off x="1719963" y="813325"/>
          <a:ext cx="1547022"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C7CA0A-0D78-4D9D-83E3-DD6F96B84EF0}">
      <dsp:nvSpPr>
        <dsp:cNvPr id="0" name=""/>
        <dsp:cNvSpPr/>
      </dsp:nvSpPr>
      <dsp:spPr>
        <a:xfrm>
          <a:off x="3308239" y="755606"/>
          <a:ext cx="79070" cy="148513"/>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AF57E2-CB15-4BC2-B216-833AD2FE3DBC}">
      <dsp:nvSpPr>
        <dsp:cNvPr id="0" name=""/>
        <dsp:cNvSpPr/>
      </dsp:nvSpPr>
      <dsp:spPr>
        <a:xfrm>
          <a:off x="2163735" y="483622"/>
          <a:ext cx="659478" cy="65947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91" tIns="25591" rIns="25591" bIns="25591" numCol="1" spcCol="1270" anchor="ctr" anchorCtr="0">
          <a:noAutofit/>
        </a:bodyPr>
        <a:lstStyle/>
        <a:p>
          <a:pPr marL="0" lvl="0" indent="0" algn="ctr" defTabSz="1377950">
            <a:lnSpc>
              <a:spcPct val="90000"/>
            </a:lnSpc>
            <a:spcBef>
              <a:spcPct val="0"/>
            </a:spcBef>
            <a:spcAft>
              <a:spcPct val="35000"/>
            </a:spcAft>
            <a:buNone/>
          </a:pPr>
          <a:r>
            <a:rPr lang="en-US" sz="3100" kern="1200"/>
            <a:t>2</a:t>
          </a:r>
        </a:p>
      </dsp:txBody>
      <dsp:txXfrm>
        <a:off x="2260313" y="580200"/>
        <a:ext cx="466322" cy="466322"/>
      </dsp:txXfrm>
    </dsp:sp>
    <dsp:sp modelId="{5252DC21-D028-4F07-8C04-76A9AA5453DB}">
      <dsp:nvSpPr>
        <dsp:cNvPr id="0" name=""/>
        <dsp:cNvSpPr/>
      </dsp:nvSpPr>
      <dsp:spPr>
        <a:xfrm>
          <a:off x="1719963" y="1308700"/>
          <a:ext cx="1547022" cy="2088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031" tIns="165100" rIns="122031" bIns="165100" numCol="1" spcCol="1270" anchor="t"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Click on the “Create VPC” button</a:t>
          </a:r>
          <a:endParaRPr lang="en-US" sz="1800" kern="1200" dirty="0">
            <a:latin typeface="Times New Roman" panose="02020603050405020304" pitchFamily="18" charset="0"/>
            <a:cs typeface="Times New Roman" panose="02020603050405020304" pitchFamily="18" charset="0"/>
          </a:endParaRPr>
        </a:p>
      </dsp:txBody>
      <dsp:txXfrm>
        <a:off x="1719963" y="1618104"/>
        <a:ext cx="1547022" cy="1779046"/>
      </dsp:txXfrm>
    </dsp:sp>
    <dsp:sp modelId="{F97BD14B-2F8A-4330-A80A-16760F579A9D}">
      <dsp:nvSpPr>
        <dsp:cNvPr id="0" name=""/>
        <dsp:cNvSpPr/>
      </dsp:nvSpPr>
      <dsp:spPr>
        <a:xfrm>
          <a:off x="3438877" y="813325"/>
          <a:ext cx="1547022"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330B8B-FF08-4379-B484-9B60A8E37B2F}">
      <dsp:nvSpPr>
        <dsp:cNvPr id="0" name=""/>
        <dsp:cNvSpPr/>
      </dsp:nvSpPr>
      <dsp:spPr>
        <a:xfrm>
          <a:off x="5027153" y="755606"/>
          <a:ext cx="79070" cy="148514"/>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485B28-C05B-46EC-9F1E-E2D0955BE7F3}">
      <dsp:nvSpPr>
        <dsp:cNvPr id="0" name=""/>
        <dsp:cNvSpPr/>
      </dsp:nvSpPr>
      <dsp:spPr>
        <a:xfrm>
          <a:off x="3882648" y="483622"/>
          <a:ext cx="659478" cy="65947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91" tIns="25591" rIns="25591" bIns="25591" numCol="1" spcCol="1270" anchor="ctr" anchorCtr="0">
          <a:noAutofit/>
        </a:bodyPr>
        <a:lstStyle/>
        <a:p>
          <a:pPr marL="0" lvl="0" indent="0" algn="ctr" defTabSz="1377950">
            <a:lnSpc>
              <a:spcPct val="90000"/>
            </a:lnSpc>
            <a:spcBef>
              <a:spcPct val="0"/>
            </a:spcBef>
            <a:spcAft>
              <a:spcPct val="35000"/>
            </a:spcAft>
            <a:buNone/>
          </a:pPr>
          <a:r>
            <a:rPr lang="en-US" sz="3100" kern="1200"/>
            <a:t>3</a:t>
          </a:r>
        </a:p>
      </dsp:txBody>
      <dsp:txXfrm>
        <a:off x="3979226" y="580200"/>
        <a:ext cx="466322" cy="466322"/>
      </dsp:txXfrm>
    </dsp:sp>
    <dsp:sp modelId="{CC3B0C89-FB4A-42CF-90E5-BC64164B405B}">
      <dsp:nvSpPr>
        <dsp:cNvPr id="0" name=""/>
        <dsp:cNvSpPr/>
      </dsp:nvSpPr>
      <dsp:spPr>
        <a:xfrm>
          <a:off x="3438877" y="1308700"/>
          <a:ext cx="1547022" cy="2088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031" tIns="165100" rIns="122031" bIns="16510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Enter a name in CIDR block for your VPC</a:t>
          </a:r>
        </a:p>
      </dsp:txBody>
      <dsp:txXfrm>
        <a:off x="3438877" y="1618104"/>
        <a:ext cx="1547022" cy="1779046"/>
      </dsp:txXfrm>
    </dsp:sp>
    <dsp:sp modelId="{8F3BAF13-3611-4892-A084-CEC514C771C8}">
      <dsp:nvSpPr>
        <dsp:cNvPr id="0" name=""/>
        <dsp:cNvSpPr/>
      </dsp:nvSpPr>
      <dsp:spPr>
        <a:xfrm>
          <a:off x="5157790" y="813325"/>
          <a:ext cx="1547022"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EA01FD-D9D3-45BB-BC35-0B32688AF044}">
      <dsp:nvSpPr>
        <dsp:cNvPr id="0" name=""/>
        <dsp:cNvSpPr/>
      </dsp:nvSpPr>
      <dsp:spPr>
        <a:xfrm>
          <a:off x="6746067" y="755605"/>
          <a:ext cx="79070" cy="148514"/>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11C15B-1E66-4D82-99DE-2FBF1F72BB41}">
      <dsp:nvSpPr>
        <dsp:cNvPr id="0" name=""/>
        <dsp:cNvSpPr/>
      </dsp:nvSpPr>
      <dsp:spPr>
        <a:xfrm>
          <a:off x="5601562" y="483622"/>
          <a:ext cx="659478" cy="65947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91" tIns="25591" rIns="25591" bIns="25591" numCol="1" spcCol="1270" anchor="ctr" anchorCtr="0">
          <a:noAutofit/>
        </a:bodyPr>
        <a:lstStyle/>
        <a:p>
          <a:pPr marL="0" lvl="0" indent="0" algn="ctr" defTabSz="1377950">
            <a:lnSpc>
              <a:spcPct val="90000"/>
            </a:lnSpc>
            <a:spcBef>
              <a:spcPct val="0"/>
            </a:spcBef>
            <a:spcAft>
              <a:spcPct val="35000"/>
            </a:spcAft>
            <a:buNone/>
          </a:pPr>
          <a:r>
            <a:rPr lang="en-US" sz="3100" kern="1200"/>
            <a:t>4</a:t>
          </a:r>
        </a:p>
      </dsp:txBody>
      <dsp:txXfrm>
        <a:off x="5698140" y="580200"/>
        <a:ext cx="466322" cy="466322"/>
      </dsp:txXfrm>
    </dsp:sp>
    <dsp:sp modelId="{720C65CA-9E63-408B-A516-3969CC7E9F01}">
      <dsp:nvSpPr>
        <dsp:cNvPr id="0" name=""/>
        <dsp:cNvSpPr/>
      </dsp:nvSpPr>
      <dsp:spPr>
        <a:xfrm>
          <a:off x="5157790" y="1308700"/>
          <a:ext cx="1547022" cy="2088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031" tIns="165100" rIns="122031" bIns="165100" numCol="1" spcCol="1270" anchor="t"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Choose your tenancy option </a:t>
          </a:r>
          <a:endParaRPr lang="en-US" sz="1800" kern="1200" dirty="0">
            <a:latin typeface="Times New Roman" panose="02020603050405020304" pitchFamily="18" charset="0"/>
            <a:cs typeface="Times New Roman" panose="02020603050405020304" pitchFamily="18" charset="0"/>
          </a:endParaRPr>
        </a:p>
      </dsp:txBody>
      <dsp:txXfrm>
        <a:off x="5157790" y="1618104"/>
        <a:ext cx="1547022" cy="1779046"/>
      </dsp:txXfrm>
    </dsp:sp>
    <dsp:sp modelId="{4FBF7361-0D1C-47CB-BDFA-9AF007C2D66C}">
      <dsp:nvSpPr>
        <dsp:cNvPr id="0" name=""/>
        <dsp:cNvSpPr/>
      </dsp:nvSpPr>
      <dsp:spPr>
        <a:xfrm>
          <a:off x="6876704" y="813325"/>
          <a:ext cx="773511"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BA4328-D80A-4A37-A3EB-5109AF0F1EB3}">
      <dsp:nvSpPr>
        <dsp:cNvPr id="0" name=""/>
        <dsp:cNvSpPr/>
      </dsp:nvSpPr>
      <dsp:spPr>
        <a:xfrm>
          <a:off x="7320476" y="483622"/>
          <a:ext cx="659478" cy="65947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91" tIns="25591" rIns="25591" bIns="25591" numCol="1" spcCol="1270" anchor="ctr" anchorCtr="0">
          <a:noAutofit/>
        </a:bodyPr>
        <a:lstStyle/>
        <a:p>
          <a:pPr marL="0" lvl="0" indent="0" algn="ctr" defTabSz="1377950">
            <a:lnSpc>
              <a:spcPct val="90000"/>
            </a:lnSpc>
            <a:spcBef>
              <a:spcPct val="0"/>
            </a:spcBef>
            <a:spcAft>
              <a:spcPct val="35000"/>
            </a:spcAft>
            <a:buNone/>
          </a:pPr>
          <a:r>
            <a:rPr lang="en-US" sz="3100" kern="1200"/>
            <a:t>5</a:t>
          </a:r>
        </a:p>
      </dsp:txBody>
      <dsp:txXfrm>
        <a:off x="7417054" y="580200"/>
        <a:ext cx="466322" cy="466322"/>
      </dsp:txXfrm>
    </dsp:sp>
    <dsp:sp modelId="{A4805518-929B-4B42-B12E-4F3C29CDC90A}">
      <dsp:nvSpPr>
        <dsp:cNvPr id="0" name=""/>
        <dsp:cNvSpPr/>
      </dsp:nvSpPr>
      <dsp:spPr>
        <a:xfrm>
          <a:off x="6876704" y="1308700"/>
          <a:ext cx="1547022" cy="2088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031" tIns="165100" rIns="122031" bIns="165100" numCol="1" spcCol="1270" anchor="t"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Click on the “Create VPC” button to create your VPC</a:t>
          </a:r>
          <a:endParaRPr lang="en-US" sz="1800" kern="1200" dirty="0">
            <a:latin typeface="Times New Roman" panose="02020603050405020304" pitchFamily="18" charset="0"/>
            <a:cs typeface="Times New Roman" panose="02020603050405020304" pitchFamily="18" charset="0"/>
          </a:endParaRPr>
        </a:p>
      </dsp:txBody>
      <dsp:txXfrm>
        <a:off x="6876704" y="1618104"/>
        <a:ext cx="1547022" cy="17790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188623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240548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859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2389606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7111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1850298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1700384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404260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143902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5B5FA-DA55-4692-B7A1-3CFF1D0ED1C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397650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5B5FA-DA55-4692-B7A1-3CFF1D0ED1C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159945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5B5FA-DA55-4692-B7A1-3CFF1D0ED1C9}"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220862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5B5FA-DA55-4692-B7A1-3CFF1D0ED1C9}"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60013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5B5FA-DA55-4692-B7A1-3CFF1D0ED1C9}"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36852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5B5FA-DA55-4692-B7A1-3CFF1D0ED1C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283984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5B5FA-DA55-4692-B7A1-3CFF1D0ED1C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BDDFF-CB37-4FFA-9CDB-1304528E7521}" type="slidenum">
              <a:rPr lang="en-IN" smtClean="0"/>
              <a:t>‹#›</a:t>
            </a:fld>
            <a:endParaRPr lang="en-IN"/>
          </a:p>
        </p:txBody>
      </p:sp>
    </p:spTree>
    <p:extLst>
      <p:ext uri="{BB962C8B-B14F-4D97-AF65-F5344CB8AC3E}">
        <p14:creationId xmlns:p14="http://schemas.microsoft.com/office/powerpoint/2010/main" val="330818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45B5FA-DA55-4692-B7A1-3CFF1D0ED1C9}" type="datetimeFigureOut">
              <a:rPr lang="en-IN" smtClean="0"/>
              <a:t>30-11-2023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ABDDFF-CB37-4FFA-9CDB-1304528E7521}" type="slidenum">
              <a:rPr lang="en-IN" smtClean="0"/>
              <a:t>‹#›</a:t>
            </a:fld>
            <a:endParaRPr lang="en-IN"/>
          </a:p>
        </p:txBody>
      </p:sp>
    </p:spTree>
    <p:extLst>
      <p:ext uri="{BB962C8B-B14F-4D97-AF65-F5344CB8AC3E}">
        <p14:creationId xmlns:p14="http://schemas.microsoft.com/office/powerpoint/2010/main" val="3126414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FE79-EFE9-517E-D713-42B3722836E9}"/>
              </a:ext>
            </a:extLst>
          </p:cNvPr>
          <p:cNvSpPr>
            <a:spLocks noGrp="1"/>
          </p:cNvSpPr>
          <p:nvPr>
            <p:ph type="title"/>
          </p:nvPr>
        </p:nvSpPr>
        <p:spPr>
          <a:xfrm>
            <a:off x="3728066" y="2387600"/>
            <a:ext cx="4735868" cy="1320800"/>
          </a:xfrm>
        </p:spPr>
        <p:txBody>
          <a:bodyPr>
            <a:normAutofit/>
          </a:bodyPr>
          <a:lstStyle/>
          <a:p>
            <a:r>
              <a:rPr lang="en-US" sz="7000" b="1" dirty="0">
                <a:latin typeface="Times New Roman" panose="02020603050405020304" pitchFamily="18" charset="0"/>
                <a:cs typeface="Times New Roman" panose="02020603050405020304" pitchFamily="18" charset="0"/>
              </a:rPr>
              <a:t>AWS VPC</a:t>
            </a:r>
            <a:endParaRPr lang="en-IN" sz="7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8F4D05C-533B-16BC-C5CE-56ECC9FA53DE}"/>
              </a:ext>
            </a:extLst>
          </p:cNvPr>
          <p:cNvSpPr>
            <a:spLocks noGrp="1"/>
          </p:cNvSpPr>
          <p:nvPr>
            <p:ph idx="1"/>
          </p:nvPr>
        </p:nvSpPr>
        <p:spPr>
          <a:xfrm>
            <a:off x="8676640" y="5537200"/>
            <a:ext cx="3515360" cy="1320800"/>
          </a:xfrm>
        </p:spPr>
        <p:txBody>
          <a:bodyPr/>
          <a:lstStyle/>
          <a:p>
            <a:pPr marL="0" indent="0">
              <a:buNone/>
            </a:pPr>
            <a:r>
              <a:rPr lang="en-US" dirty="0">
                <a:latin typeface="Times New Roman" panose="02020603050405020304" pitchFamily="18" charset="0"/>
                <a:cs typeface="Times New Roman" panose="02020603050405020304" pitchFamily="18" charset="0"/>
              </a:rPr>
              <a:t>PRESENTED BY :</a:t>
            </a:r>
          </a:p>
          <a:p>
            <a:pPr marL="0" indent="0">
              <a:buNone/>
            </a:pPr>
            <a:r>
              <a:rPr lang="en-US" dirty="0">
                <a:latin typeface="Times New Roman" panose="02020603050405020304" pitchFamily="18" charset="0"/>
                <a:cs typeface="Times New Roman" panose="02020603050405020304" pitchFamily="18" charset="0"/>
              </a:rPr>
              <a:t>MADHURI MUTHOLLA</a:t>
            </a:r>
          </a:p>
          <a:p>
            <a:pPr marL="0" indent="0">
              <a:buNone/>
            </a:pPr>
            <a:r>
              <a:rPr lang="en-US" dirty="0">
                <a:latin typeface="Times New Roman" panose="02020603050405020304" pitchFamily="18" charset="0"/>
                <a:cs typeface="Times New Roman" panose="02020603050405020304" pitchFamily="18" charset="0"/>
              </a:rPr>
              <a:t>EMPLOYEE ID : 46333985</a:t>
            </a:r>
          </a:p>
          <a:p>
            <a:endParaRPr lang="en-IN" dirty="0"/>
          </a:p>
        </p:txBody>
      </p:sp>
    </p:spTree>
    <p:extLst>
      <p:ext uri="{BB962C8B-B14F-4D97-AF65-F5344CB8AC3E}">
        <p14:creationId xmlns:p14="http://schemas.microsoft.com/office/powerpoint/2010/main" val="354608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8ECE-EE32-6F80-7EF1-7EA57F61F5F0}"/>
              </a:ext>
            </a:extLst>
          </p:cNvPr>
          <p:cNvSpPr>
            <a:spLocks noGrp="1"/>
          </p:cNvSpPr>
          <p:nvPr>
            <p:ph type="title"/>
          </p:nvPr>
        </p:nvSpPr>
        <p:spPr>
          <a:xfrm>
            <a:off x="677334" y="609600"/>
            <a:ext cx="8596668" cy="1320800"/>
          </a:xfrm>
        </p:spPr>
        <p:txBody>
          <a:bodyPr anchor="t">
            <a:normAutofit/>
          </a:bodyPr>
          <a:lstStyle/>
          <a:p>
            <a:r>
              <a:rPr lang="en-US" b="1" dirty="0">
                <a:latin typeface="Times New Roman" panose="02020603050405020304" pitchFamily="18" charset="0"/>
                <a:cs typeface="Times New Roman" panose="02020603050405020304" pitchFamily="18" charset="0"/>
              </a:rPr>
              <a:t>INTRODUCTION TO AWS VPC</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6A59AB-0FCB-8FC1-35A3-9BDB03C9784D}"/>
              </a:ext>
            </a:extLst>
          </p:cNvPr>
          <p:cNvSpPr>
            <a:spLocks noGrp="1"/>
          </p:cNvSpPr>
          <p:nvPr>
            <p:ph idx="1"/>
          </p:nvPr>
        </p:nvSpPr>
        <p:spPr>
          <a:xfrm>
            <a:off x="6336287" y="2160589"/>
            <a:ext cx="2934714" cy="3880773"/>
          </a:xfrm>
        </p:spPr>
        <p:txBody>
          <a:bodyPr>
            <a:normAutofit/>
          </a:bodyPr>
          <a:lstStyle/>
          <a:p>
            <a:r>
              <a:rPr lang="en-US" dirty="0">
                <a:latin typeface="Times New Roman" panose="02020603050405020304" pitchFamily="18" charset="0"/>
                <a:cs typeface="Times New Roman" panose="02020603050405020304" pitchFamily="18" charset="0"/>
              </a:rPr>
              <a:t>AWS VPC stands for Amazon Virtual Private Cloud</a:t>
            </a:r>
          </a:p>
          <a:p>
            <a:r>
              <a:rPr lang="en-US" dirty="0">
                <a:latin typeface="Times New Roman" panose="02020603050405020304" pitchFamily="18" charset="0"/>
                <a:cs typeface="Times New Roman" panose="02020603050405020304" pitchFamily="18" charset="0"/>
              </a:rPr>
              <a:t>It is a service provided by Amazon Web Services(AWS) that allows users to create their own isolated virtual network within the AWS cloud infrastructure.</a:t>
            </a:r>
            <a:endParaRPr lang="en-IN" dirty="0">
              <a:latin typeface="Times New Roman" panose="02020603050405020304" pitchFamily="18" charset="0"/>
              <a:cs typeface="Times New Roman" panose="02020603050405020304" pitchFamily="18" charset="0"/>
            </a:endParaRPr>
          </a:p>
        </p:txBody>
      </p:sp>
      <p:pic>
        <p:nvPicPr>
          <p:cNvPr id="1026" name="Picture 2" descr="VPC, Subnet and Router in AWS Cloud | by competitor ...">
            <a:extLst>
              <a:ext uri="{FF2B5EF4-FFF2-40B4-BE49-F238E27FC236}">
                <a16:creationId xmlns:a16="http://schemas.microsoft.com/office/drawing/2014/main" id="{85D5C8E9-EB12-F705-8865-69CB58E46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29" r="1506" b="-2"/>
          <a:stretch/>
        </p:blipFill>
        <p:spPr bwMode="auto">
          <a:xfrm>
            <a:off x="686959" y="2149375"/>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50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D6F5-453B-FBB3-24D2-9C7BBC76903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Benefits of using VPC</a:t>
            </a:r>
            <a:endParaRPr lang="en-IN"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E2EE6412-80C8-DD35-A695-DD04E80F674D}"/>
              </a:ext>
            </a:extLst>
          </p:cNvPr>
          <p:cNvGraphicFramePr>
            <a:graphicFrameLocks noGrp="1"/>
          </p:cNvGraphicFramePr>
          <p:nvPr>
            <p:ph idx="1"/>
            <p:extLst>
              <p:ext uri="{D42A27DB-BD31-4B8C-83A1-F6EECF244321}">
                <p14:modId xmlns:p14="http://schemas.microsoft.com/office/powerpoint/2010/main" val="261326435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44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B82F90-EFDF-A51E-6143-743A6115C6A8}"/>
              </a:ext>
            </a:extLst>
          </p:cNvPr>
          <p:cNvSpPr>
            <a:spLocks noGrp="1"/>
          </p:cNvSpPr>
          <p:nvPr>
            <p:ph type="title"/>
          </p:nvPr>
        </p:nvSpPr>
        <p:spPr>
          <a:xfrm>
            <a:off x="676746" y="609600"/>
            <a:ext cx="5541174" cy="1320800"/>
          </a:xfrm>
        </p:spPr>
        <p:txBody>
          <a:bodyPr anchor="ctr">
            <a:normAutofit/>
          </a:bodyPr>
          <a:lstStyle/>
          <a:p>
            <a:r>
              <a:rPr lang="en-US" b="1" dirty="0">
                <a:latin typeface="Times New Roman" panose="02020603050405020304" pitchFamily="18" charset="0"/>
                <a:cs typeface="Times New Roman" panose="02020603050405020304" pitchFamily="18" charset="0"/>
              </a:rPr>
              <a:t>VPC COMPONENTS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C8F2424-4302-585C-4755-6AF4009BE702}"/>
              </a:ext>
            </a:extLst>
          </p:cNvPr>
          <p:cNvSpPr>
            <a:spLocks noGrp="1"/>
          </p:cNvSpPr>
          <p:nvPr>
            <p:ph idx="1"/>
          </p:nvPr>
        </p:nvSpPr>
        <p:spPr>
          <a:xfrm>
            <a:off x="685167" y="2160589"/>
            <a:ext cx="3720916" cy="3560733"/>
          </a:xfrm>
        </p:spPr>
        <p:txBody>
          <a:bodyPr>
            <a:normAutofit/>
          </a:bodyPr>
          <a:lstStyle/>
          <a:p>
            <a:pPr marL="0" indent="0">
              <a:buNone/>
            </a:pPr>
            <a:r>
              <a:rPr lang="en-IN"/>
              <a:t> </a:t>
            </a:r>
            <a:endParaRPr lang="en-IN" dirty="0"/>
          </a:p>
        </p:txBody>
      </p:sp>
      <p:pic>
        <p:nvPicPr>
          <p:cNvPr id="6" name="Picture 5">
            <a:extLst>
              <a:ext uri="{FF2B5EF4-FFF2-40B4-BE49-F238E27FC236}">
                <a16:creationId xmlns:a16="http://schemas.microsoft.com/office/drawing/2014/main" id="{D372A658-239D-DF43-37BC-DBBA6762F9F5}"/>
              </a:ext>
            </a:extLst>
          </p:cNvPr>
          <p:cNvPicPr>
            <a:picLocks noChangeAspect="1"/>
          </p:cNvPicPr>
          <p:nvPr/>
        </p:nvPicPr>
        <p:blipFill>
          <a:blip r:embed="rId2"/>
          <a:stretch>
            <a:fillRect/>
          </a:stretch>
        </p:blipFill>
        <p:spPr>
          <a:xfrm>
            <a:off x="1106906" y="2158376"/>
            <a:ext cx="8149878" cy="3795384"/>
          </a:xfrm>
          <a:prstGeom prst="rect">
            <a:avLst/>
          </a:prstGeom>
        </p:spPr>
      </p:pic>
    </p:spTree>
    <p:extLst>
      <p:ext uri="{BB962C8B-B14F-4D97-AF65-F5344CB8AC3E}">
        <p14:creationId xmlns:p14="http://schemas.microsoft.com/office/powerpoint/2010/main" val="60093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70E761-E334-743A-F33E-5D7A04B32F5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Creating VPC</a:t>
            </a:r>
            <a:endParaRPr lang="en-IN" b="1" dirty="0">
              <a:latin typeface="Times New Roman" panose="02020603050405020304" pitchFamily="18" charset="0"/>
              <a:cs typeface="Times New Roman" panose="02020603050405020304" pitchFamily="18" charset="0"/>
            </a:endParaRPr>
          </a:p>
        </p:txBody>
      </p:sp>
      <p:graphicFrame>
        <p:nvGraphicFramePr>
          <p:cNvPr id="7" name="Content Placeholder 4">
            <a:extLst>
              <a:ext uri="{FF2B5EF4-FFF2-40B4-BE49-F238E27FC236}">
                <a16:creationId xmlns:a16="http://schemas.microsoft.com/office/drawing/2014/main" id="{416E846B-8862-AD6D-CFA8-2C202CD2E77D}"/>
              </a:ext>
            </a:extLst>
          </p:cNvPr>
          <p:cNvGraphicFramePr>
            <a:graphicFrameLocks noGrp="1"/>
          </p:cNvGraphicFramePr>
          <p:nvPr>
            <p:ph idx="1"/>
            <p:extLst>
              <p:ext uri="{D42A27DB-BD31-4B8C-83A1-F6EECF244321}">
                <p14:modId xmlns:p14="http://schemas.microsoft.com/office/powerpoint/2010/main" val="155074426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01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20077BB-C9E0-386D-F7E8-181A0D62FE4B}"/>
              </a:ext>
            </a:extLst>
          </p:cNvPr>
          <p:cNvSpPr>
            <a:spLocks noGrp="1"/>
          </p:cNvSpPr>
          <p:nvPr>
            <p:ph type="title"/>
          </p:nvPr>
        </p:nvSpPr>
        <p:spPr>
          <a:xfrm>
            <a:off x="1333502" y="609600"/>
            <a:ext cx="8596668" cy="1320800"/>
          </a:xfrm>
        </p:spPr>
        <p:txBody>
          <a:bodyPr>
            <a:norm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Content Placeholder 4">
            <a:extLst>
              <a:ext uri="{FF2B5EF4-FFF2-40B4-BE49-F238E27FC236}">
                <a16:creationId xmlns:a16="http://schemas.microsoft.com/office/drawing/2014/main" id="{B791DCF6-56CA-537F-01F8-D754941E7A56}"/>
              </a:ext>
            </a:extLst>
          </p:cNvPr>
          <p:cNvSpPr>
            <a:spLocks noGrp="1"/>
          </p:cNvSpPr>
          <p:nvPr>
            <p:ph idx="1"/>
          </p:nvPr>
        </p:nvSpPr>
        <p:spPr>
          <a:xfrm>
            <a:off x="1333502" y="2160590"/>
            <a:ext cx="8470898" cy="3429260"/>
          </a:xfrm>
        </p:spPr>
        <p:txBody>
          <a:bodyPr>
            <a:normAutofit/>
          </a:bodyPr>
          <a:lstStyle/>
          <a:p>
            <a:r>
              <a:rPr lang="en-US" dirty="0">
                <a:latin typeface="Times New Roman" panose="02020603050405020304" pitchFamily="18" charset="0"/>
                <a:cs typeface="Times New Roman" panose="02020603050405020304" pitchFamily="18" charset="0"/>
              </a:rPr>
              <a:t>In conclusion, AWS VPC provides a secure and scalable way to manage your network infrastructure in the cloud with customizable security and flexible networking options, VPC can meet the needs of any organization, whether you are just starting out with cloud computing or looking to optimize your existing infrastructure.</a:t>
            </a:r>
            <a:endParaRPr lang="en-IN" dirty="0">
              <a:latin typeface="Times New Roman" panose="02020603050405020304" pitchFamily="18" charset="0"/>
              <a:cs typeface="Times New Roman" panose="02020603050405020304" pitchFamily="18" charset="0"/>
            </a:endParaRPr>
          </a:p>
        </p:txBody>
      </p:sp>
      <p:sp>
        <p:nvSpPr>
          <p:cNvPr id="35"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729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D41EE00-C714-6D47-DAF4-7F5EED5F62E3}"/>
              </a:ext>
            </a:extLst>
          </p:cNvPr>
          <p:cNvSpPr>
            <a:spLocks noGrp="1"/>
          </p:cNvSpPr>
          <p:nvPr>
            <p:ph type="title"/>
          </p:nvPr>
        </p:nvSpPr>
        <p:spPr>
          <a:xfrm>
            <a:off x="678123" y="2593757"/>
            <a:ext cx="7673801" cy="1087656"/>
          </a:xfrm>
        </p:spPr>
        <p:txBody>
          <a:bodyPr vert="horz" lIns="91440" tIns="45720" rIns="91440" bIns="45720" rtlCol="0" anchor="b">
            <a:normAutofit fontScale="90000"/>
          </a:bodyPr>
          <a:lstStyle/>
          <a:p>
            <a:r>
              <a:rPr lang="en-US" sz="4800" kern="1200" dirty="0">
                <a:solidFill>
                  <a:schemeClr val="accent1"/>
                </a:solidFill>
                <a:latin typeface="+mj-lt"/>
                <a:ea typeface="+mj-ea"/>
                <a:cs typeface="+mj-cs"/>
              </a:rPr>
              <a:t>            </a:t>
            </a:r>
            <a:r>
              <a:rPr lang="en-US" sz="7800" kern="1200"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8750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1842</TotalTime>
  <Words>200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AWS VPC</vt:lpstr>
      <vt:lpstr>INTRODUCTION TO AWS VPC</vt:lpstr>
      <vt:lpstr>Benefits of using VPC</vt:lpstr>
      <vt:lpstr>VPC COMPONENTS</vt:lpstr>
      <vt:lpstr>Creating VPC</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VPC</dc:title>
  <dc:creator>Mutholla, Madhuri</dc:creator>
  <cp:lastModifiedBy>Mutholla, Madhuri</cp:lastModifiedBy>
  <cp:revision>5</cp:revision>
  <dcterms:created xsi:type="dcterms:W3CDTF">2023-11-30T04:56:14Z</dcterms:created>
  <dcterms:modified xsi:type="dcterms:W3CDTF">2023-12-01T11:38:34Z</dcterms:modified>
</cp:coreProperties>
</file>