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1" r:id="rId4"/>
  </p:sldMasterIdLst>
  <p:notesMasterIdLst>
    <p:notesMasterId r:id="rId16"/>
  </p:notesMasterIdLst>
  <p:handoutMasterIdLst>
    <p:handoutMasterId r:id="rId17"/>
  </p:handoutMasterIdLst>
  <p:sldIdLst>
    <p:sldId id="326" r:id="rId5"/>
    <p:sldId id="417" r:id="rId6"/>
    <p:sldId id="418" r:id="rId7"/>
    <p:sldId id="355" r:id="rId8"/>
    <p:sldId id="404" r:id="rId9"/>
    <p:sldId id="354" r:id="rId10"/>
    <p:sldId id="412" r:id="rId11"/>
    <p:sldId id="415" r:id="rId12"/>
    <p:sldId id="416" r:id="rId13"/>
    <p:sldId id="329" r:id="rId14"/>
    <p:sldId id="398" r:id="rId15"/>
  </p:sldIdLst>
  <p:sldSz cx="12192000" cy="6858000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4339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8678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630172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17356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716953" algn="l" defTabSz="1086781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3260343" algn="l" defTabSz="1086781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803734" algn="l" defTabSz="1086781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4347125" algn="l" defTabSz="1086781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4" userDrawn="1">
          <p15:clr>
            <a:srgbClr val="A4A3A4"/>
          </p15:clr>
        </p15:guide>
        <p15:guide id="2" orient="horz" pos="748" userDrawn="1">
          <p15:clr>
            <a:srgbClr val="A4A3A4"/>
          </p15:clr>
        </p15:guide>
        <p15:guide id="3" orient="horz" pos="3426" userDrawn="1">
          <p15:clr>
            <a:srgbClr val="A4A3A4"/>
          </p15:clr>
        </p15:guide>
        <p15:guide id="4" orient="horz" pos="1394" userDrawn="1">
          <p15:clr>
            <a:srgbClr val="A4A3A4"/>
          </p15:clr>
        </p15:guide>
        <p15:guide id="5" orient="horz" pos="3131" userDrawn="1">
          <p15:clr>
            <a:srgbClr val="A4A3A4"/>
          </p15:clr>
        </p15:guide>
        <p15:guide id="6" pos="7081" userDrawn="1">
          <p15:clr>
            <a:srgbClr val="A4A3A4"/>
          </p15:clr>
        </p15:guide>
        <p15:guide id="7" pos="7322" userDrawn="1">
          <p15:clr>
            <a:srgbClr val="A4A3A4"/>
          </p15:clr>
        </p15:guide>
        <p15:guide id="8" pos="1405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pos="164" userDrawn="1">
          <p15:clr>
            <a:srgbClr val="A4A3A4"/>
          </p15:clr>
        </p15:guide>
        <p15:guide id="11" pos="6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, Abhijeet" initials="RA" lastIdx="1" clrIdx="0">
    <p:extLst>
      <p:ext uri="{19B8F6BF-5375-455C-9EA6-DF929625EA0E}">
        <p15:presenceInfo xmlns:p15="http://schemas.microsoft.com/office/powerpoint/2012/main" userId="S-1-5-21-2274170778-142023422-1214502887-2365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9F5"/>
    <a:srgbClr val="EDE1FB"/>
    <a:srgbClr val="4D148C"/>
    <a:srgbClr val="E3D0F8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63" d="100"/>
          <a:sy n="63" d="100"/>
        </p:scale>
        <p:origin x="678" y="72"/>
      </p:cViewPr>
      <p:guideLst>
        <p:guide orient="horz" pos="4064"/>
        <p:guide orient="horz" pos="748"/>
        <p:guide orient="horz" pos="3426"/>
        <p:guide orient="horz" pos="1394"/>
        <p:guide orient="horz" pos="3131"/>
        <p:guide pos="7081"/>
        <p:guide pos="7322"/>
        <p:guide pos="1405"/>
        <p:guide pos="347"/>
        <p:guide pos="164"/>
        <p:guide pos="6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ali Bohari (OSV)" userId="1e000fa1-d520-4ed4-b3e2-c647f5981be0" providerId="ADAL" clId="{75C2FD3A-9330-4F79-A2AC-857EF3EC5D20}"/>
    <pc:docChg chg="modSld">
      <pc:chgData name="Yusufali Bohari (OSV)" userId="1e000fa1-d520-4ed4-b3e2-c647f5981be0" providerId="ADAL" clId="{75C2FD3A-9330-4F79-A2AC-857EF3EC5D20}" dt="2019-08-23T19:37:25.590" v="169"/>
      <pc:docMkLst>
        <pc:docMk/>
      </pc:docMkLst>
      <pc:sldChg chg="modSp">
        <pc:chgData name="Yusufali Bohari (OSV)" userId="1e000fa1-d520-4ed4-b3e2-c647f5981be0" providerId="ADAL" clId="{75C2FD3A-9330-4F79-A2AC-857EF3EC5D20}" dt="2019-08-23T19:37:10.685" v="167" actId="6549"/>
        <pc:sldMkLst>
          <pc:docMk/>
          <pc:sldMk cId="1106115291" sldId="355"/>
        </pc:sldMkLst>
        <pc:spChg chg="mod">
          <ac:chgData name="Yusufali Bohari (OSV)" userId="1e000fa1-d520-4ed4-b3e2-c647f5981be0" providerId="ADAL" clId="{75C2FD3A-9330-4F79-A2AC-857EF3EC5D20}" dt="2019-08-23T19:37:10.685" v="167" actId="6549"/>
          <ac:spMkLst>
            <pc:docMk/>
            <pc:sldMk cId="1106115291" sldId="355"/>
            <ac:spMk id="7" creationId="{8E22CB22-AD98-46E3-9BB3-6BE2B9DFD818}"/>
          </ac:spMkLst>
        </pc:spChg>
      </pc:sldChg>
      <pc:sldChg chg="modSp">
        <pc:chgData name="Yusufali Bohari (OSV)" userId="1e000fa1-d520-4ed4-b3e2-c647f5981be0" providerId="ADAL" clId="{75C2FD3A-9330-4F79-A2AC-857EF3EC5D20}" dt="2019-08-23T19:37:25.590" v="169"/>
        <pc:sldMkLst>
          <pc:docMk/>
          <pc:sldMk cId="142492849" sldId="409"/>
        </pc:sldMkLst>
        <pc:spChg chg="mod">
          <ac:chgData name="Yusufali Bohari (OSV)" userId="1e000fa1-d520-4ed4-b3e2-c647f5981be0" providerId="ADAL" clId="{75C2FD3A-9330-4F79-A2AC-857EF3EC5D20}" dt="2019-08-23T19:37:25.590" v="169"/>
          <ac:spMkLst>
            <pc:docMk/>
            <pc:sldMk cId="142492849" sldId="409"/>
            <ac:spMk id="6" creationId="{08ED2BC4-33B4-4AA1-887B-AAFD7F700209}"/>
          </ac:spMkLst>
        </pc:spChg>
      </pc:sldChg>
    </pc:docChg>
  </pc:docChgLst>
  <pc:docChgLst>
    <pc:chgData name="Yusufali Bohari (OSV)" userId="1e000fa1-d520-4ed4-b3e2-c647f5981be0" providerId="ADAL" clId="{64A4CF83-A401-4F6E-BA43-770821251C0A}"/>
    <pc:docChg chg="undo custSel addSld delSld modSld sldOrd">
      <pc:chgData name="Yusufali Bohari (OSV)" userId="1e000fa1-d520-4ed4-b3e2-c647f5981be0" providerId="ADAL" clId="{64A4CF83-A401-4F6E-BA43-770821251C0A}" dt="2019-08-30T11:41:52.065" v="2350"/>
      <pc:docMkLst>
        <pc:docMk/>
      </pc:docMkLst>
      <pc:sldChg chg="modSp add">
        <pc:chgData name="Yusufali Bohari (OSV)" userId="1e000fa1-d520-4ed4-b3e2-c647f5981be0" providerId="ADAL" clId="{64A4CF83-A401-4F6E-BA43-770821251C0A}" dt="2019-08-29T20:17:19.936" v="2286" actId="20577"/>
        <pc:sldMkLst>
          <pc:docMk/>
          <pc:sldMk cId="2284746902" sldId="329"/>
        </pc:sldMkLst>
        <pc:spChg chg="mod">
          <ac:chgData name="Yusufali Bohari (OSV)" userId="1e000fa1-d520-4ed4-b3e2-c647f5981be0" providerId="ADAL" clId="{64A4CF83-A401-4F6E-BA43-770821251C0A}" dt="2019-08-29T20:17:19.936" v="2286" actId="20577"/>
          <ac:spMkLst>
            <pc:docMk/>
            <pc:sldMk cId="2284746902" sldId="329"/>
            <ac:spMk id="59" creationId="{361237A7-CC8B-4904-B866-23591AE26BB6}"/>
          </ac:spMkLst>
        </pc:spChg>
      </pc:sldChg>
      <pc:sldChg chg="add">
        <pc:chgData name="Yusufali Bohari (OSV)" userId="1e000fa1-d520-4ed4-b3e2-c647f5981be0" providerId="ADAL" clId="{64A4CF83-A401-4F6E-BA43-770821251C0A}" dt="2019-08-23T20:08:17.143" v="3"/>
        <pc:sldMkLst>
          <pc:docMk/>
          <pc:sldMk cId="2021284482" sldId="354"/>
        </pc:sldMkLst>
      </pc:sldChg>
      <pc:sldChg chg="modSp">
        <pc:chgData name="Yusufali Bohari (OSV)" userId="1e000fa1-d520-4ed4-b3e2-c647f5981be0" providerId="ADAL" clId="{64A4CF83-A401-4F6E-BA43-770821251C0A}" dt="2019-08-27T15:07:48.107" v="1661" actId="6549"/>
        <pc:sldMkLst>
          <pc:docMk/>
          <pc:sldMk cId="1106115291" sldId="355"/>
        </pc:sldMkLst>
        <pc:spChg chg="mod">
          <ac:chgData name="Yusufali Bohari (OSV)" userId="1e000fa1-d520-4ed4-b3e2-c647f5981be0" providerId="ADAL" clId="{64A4CF83-A401-4F6E-BA43-770821251C0A}" dt="2019-08-27T15:07:48.107" v="1661" actId="6549"/>
          <ac:spMkLst>
            <pc:docMk/>
            <pc:sldMk cId="1106115291" sldId="355"/>
            <ac:spMk id="7" creationId="{8E22CB22-AD98-46E3-9BB3-6BE2B9DFD818}"/>
          </ac:spMkLst>
        </pc:spChg>
      </pc:sldChg>
      <pc:sldChg chg="ord">
        <pc:chgData name="Yusufali Bohari (OSV)" userId="1e000fa1-d520-4ed4-b3e2-c647f5981be0" providerId="ADAL" clId="{64A4CF83-A401-4F6E-BA43-770821251C0A}" dt="2019-08-26T15:13:46.940" v="958"/>
        <pc:sldMkLst>
          <pc:docMk/>
          <pc:sldMk cId="3054589944" sldId="400"/>
        </pc:sldMkLst>
      </pc:sldChg>
      <pc:sldChg chg="addSp delSp modSp add ord">
        <pc:chgData name="Yusufali Bohari (OSV)" userId="1e000fa1-d520-4ed4-b3e2-c647f5981be0" providerId="ADAL" clId="{64A4CF83-A401-4F6E-BA43-770821251C0A}" dt="2019-08-27T15:16:33.153" v="1678"/>
        <pc:sldMkLst>
          <pc:docMk/>
          <pc:sldMk cId="2282067371" sldId="403"/>
        </pc:sldMkLst>
        <pc:spChg chg="mod">
          <ac:chgData name="Yusufali Bohari (OSV)" userId="1e000fa1-d520-4ed4-b3e2-c647f5981be0" providerId="ADAL" clId="{64A4CF83-A401-4F6E-BA43-770821251C0A}" dt="2019-08-27T14:52:18.907" v="1482" actId="6549"/>
          <ac:spMkLst>
            <pc:docMk/>
            <pc:sldMk cId="2282067371" sldId="403"/>
            <ac:spMk id="5" creationId="{42F6DED6-6E03-4792-A958-6C65A76AC60B}"/>
          </ac:spMkLst>
        </pc:spChg>
        <pc:picChg chg="add mod">
          <ac:chgData name="Yusufali Bohari (OSV)" userId="1e000fa1-d520-4ed4-b3e2-c647f5981be0" providerId="ADAL" clId="{64A4CF83-A401-4F6E-BA43-770821251C0A}" dt="2019-08-27T14:51:51.300" v="1478" actId="1076"/>
          <ac:picMkLst>
            <pc:docMk/>
            <pc:sldMk cId="2282067371" sldId="403"/>
            <ac:picMk id="6" creationId="{2B09EE22-DD3D-4274-902C-941B05B255D7}"/>
          </ac:picMkLst>
        </pc:picChg>
        <pc:picChg chg="del">
          <ac:chgData name="Yusufali Bohari (OSV)" userId="1e000fa1-d520-4ed4-b3e2-c647f5981be0" providerId="ADAL" clId="{64A4CF83-A401-4F6E-BA43-770821251C0A}" dt="2019-08-27T14:51:18.085" v="1468" actId="478"/>
          <ac:picMkLst>
            <pc:docMk/>
            <pc:sldMk cId="2282067371" sldId="403"/>
            <ac:picMk id="7" creationId="{63E1A89E-E797-4B19-9C57-34763C1C02DF}"/>
          </ac:picMkLst>
        </pc:picChg>
      </pc:sldChg>
      <pc:sldChg chg="modSp add">
        <pc:chgData name="Yusufali Bohari (OSV)" userId="1e000fa1-d520-4ed4-b3e2-c647f5981be0" providerId="ADAL" clId="{64A4CF83-A401-4F6E-BA43-770821251C0A}" dt="2019-08-29T20:17:10.923" v="2283" actId="6549"/>
        <pc:sldMkLst>
          <pc:docMk/>
          <pc:sldMk cId="1809411956" sldId="404"/>
        </pc:sldMkLst>
        <pc:spChg chg="mod">
          <ac:chgData name="Yusufali Bohari (OSV)" userId="1e000fa1-d520-4ed4-b3e2-c647f5981be0" providerId="ADAL" clId="{64A4CF83-A401-4F6E-BA43-770821251C0A}" dt="2019-08-29T20:16:46.958" v="2282" actId="14100"/>
          <ac:spMkLst>
            <pc:docMk/>
            <pc:sldMk cId="1809411956" sldId="404"/>
            <ac:spMk id="149" creationId="{7E5C77EA-5061-4C4B-9585-163B0CCE72B7}"/>
          </ac:spMkLst>
        </pc:spChg>
        <pc:spChg chg="mod">
          <ac:chgData name="Yusufali Bohari (OSV)" userId="1e000fa1-d520-4ed4-b3e2-c647f5981be0" providerId="ADAL" clId="{64A4CF83-A401-4F6E-BA43-770821251C0A}" dt="2019-08-29T20:17:10.923" v="2283" actId="6549"/>
          <ac:spMkLst>
            <pc:docMk/>
            <pc:sldMk cId="1809411956" sldId="404"/>
            <ac:spMk id="150" creationId="{D62E7CE4-6693-4A73-B079-176DF729A5EA}"/>
          </ac:spMkLst>
        </pc:spChg>
      </pc:sldChg>
      <pc:sldChg chg="add ord">
        <pc:chgData name="Yusufali Bohari (OSV)" userId="1e000fa1-d520-4ed4-b3e2-c647f5981be0" providerId="ADAL" clId="{64A4CF83-A401-4F6E-BA43-770821251C0A}" dt="2019-08-26T17:51:52.372" v="1195"/>
        <pc:sldMkLst>
          <pc:docMk/>
          <pc:sldMk cId="765435318" sldId="407"/>
        </pc:sldMkLst>
      </pc:sldChg>
      <pc:sldChg chg="addSp delSp modSp ord">
        <pc:chgData name="Yusufali Bohari (OSV)" userId="1e000fa1-d520-4ed4-b3e2-c647f5981be0" providerId="ADAL" clId="{64A4CF83-A401-4F6E-BA43-770821251C0A}" dt="2019-08-30T11:41:44.096" v="2349"/>
        <pc:sldMkLst>
          <pc:docMk/>
          <pc:sldMk cId="142492849" sldId="409"/>
        </pc:sldMkLst>
        <pc:spChg chg="mod">
          <ac:chgData name="Yusufali Bohari (OSV)" userId="1e000fa1-d520-4ed4-b3e2-c647f5981be0" providerId="ADAL" clId="{64A4CF83-A401-4F6E-BA43-770821251C0A}" dt="2019-08-29T22:11:16.037" v="2347" actId="1076"/>
          <ac:spMkLst>
            <pc:docMk/>
            <pc:sldMk cId="142492849" sldId="409"/>
            <ac:spMk id="7" creationId="{8E22CB22-AD98-46E3-9BB3-6BE2B9DFD818}"/>
          </ac:spMkLst>
        </pc:spChg>
        <pc:graphicFrameChg chg="add del">
          <ac:chgData name="Yusufali Bohari (OSV)" userId="1e000fa1-d520-4ed4-b3e2-c647f5981be0" providerId="ADAL" clId="{64A4CF83-A401-4F6E-BA43-770821251C0A}" dt="2019-08-29T20:28:40.433" v="2290"/>
          <ac:graphicFrameMkLst>
            <pc:docMk/>
            <pc:sldMk cId="142492849" sldId="409"/>
            <ac:graphicFrameMk id="2" creationId="{870DF1CF-3E81-415C-B0B9-8FD46B00A8FF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9T20:28:52.038" v="2294"/>
          <ac:graphicFrameMkLst>
            <pc:docMk/>
            <pc:sldMk cId="142492849" sldId="409"/>
            <ac:graphicFrameMk id="3" creationId="{E761EBA5-4EA8-4FBB-9A36-3DFF8541ED28}"/>
          </ac:graphicFrameMkLst>
        </pc:graphicFrameChg>
        <pc:graphicFrameChg chg="del">
          <ac:chgData name="Yusufali Bohari (OSV)" userId="1e000fa1-d520-4ed4-b3e2-c647f5981be0" providerId="ADAL" clId="{64A4CF83-A401-4F6E-BA43-770821251C0A}" dt="2019-08-29T20:19:29.099" v="2288" actId="478"/>
          <ac:graphicFrameMkLst>
            <pc:docMk/>
            <pc:sldMk cId="142492849" sldId="409"/>
            <ac:graphicFrameMk id="4" creationId="{2ABC8689-9558-48F2-8857-A0348C904F5F}"/>
          </ac:graphicFrameMkLst>
        </pc:graphicFrameChg>
        <pc:graphicFrameChg chg="add del mod modGraphic">
          <ac:chgData name="Yusufali Bohari (OSV)" userId="1e000fa1-d520-4ed4-b3e2-c647f5981be0" providerId="ADAL" clId="{64A4CF83-A401-4F6E-BA43-770821251C0A}" dt="2019-08-29T22:02:07.962" v="2341" actId="478"/>
          <ac:graphicFrameMkLst>
            <pc:docMk/>
            <pc:sldMk cId="142492849" sldId="409"/>
            <ac:graphicFrameMk id="5" creationId="{EF89B469-567E-4DBB-802A-0AB8440A0297}"/>
          </ac:graphicFrameMkLst>
        </pc:graphicFrameChg>
        <pc:graphicFrameChg chg="add">
          <ac:chgData name="Yusufali Bohari (OSV)" userId="1e000fa1-d520-4ed4-b3e2-c647f5981be0" providerId="ADAL" clId="{64A4CF83-A401-4F6E-BA43-770821251C0A}" dt="2019-08-29T22:02:09.720" v="2342"/>
          <ac:graphicFrameMkLst>
            <pc:docMk/>
            <pc:sldMk cId="142492849" sldId="409"/>
            <ac:graphicFrameMk id="8" creationId="{1D8C6A90-2F05-490E-93E8-4180CE9DF5F0}"/>
          </ac:graphicFrameMkLst>
        </pc:graphicFrameChg>
      </pc:sldChg>
      <pc:sldChg chg="addSp delSp modSp add">
        <pc:chgData name="Yusufali Bohari (OSV)" userId="1e000fa1-d520-4ed4-b3e2-c647f5981be0" providerId="ADAL" clId="{64A4CF83-A401-4F6E-BA43-770821251C0A}" dt="2019-08-29T22:03:29.437" v="2343" actId="14100"/>
        <pc:sldMkLst>
          <pc:docMk/>
          <pc:sldMk cId="263433305" sldId="412"/>
        </pc:sldMkLst>
        <pc:spChg chg="del">
          <ac:chgData name="Yusufali Bohari (OSV)" userId="1e000fa1-d520-4ed4-b3e2-c647f5981be0" providerId="ADAL" clId="{64A4CF83-A401-4F6E-BA43-770821251C0A}" dt="2019-08-26T18:07:23.493" v="1197"/>
          <ac:spMkLst>
            <pc:docMk/>
            <pc:sldMk cId="263433305" sldId="412"/>
            <ac:spMk id="2" creationId="{B9ADC2A2-1A01-4F2B-BC06-997B1EBF0181}"/>
          </ac:spMkLst>
        </pc:spChg>
        <pc:spChg chg="del">
          <ac:chgData name="Yusufali Bohari (OSV)" userId="1e000fa1-d520-4ed4-b3e2-c647f5981be0" providerId="ADAL" clId="{64A4CF83-A401-4F6E-BA43-770821251C0A}" dt="2019-08-26T18:07:23.493" v="1197"/>
          <ac:spMkLst>
            <pc:docMk/>
            <pc:sldMk cId="263433305" sldId="412"/>
            <ac:spMk id="3" creationId="{F99D9391-F91C-4D43-A6E2-D50FBC579FB9}"/>
          </ac:spMkLst>
        </pc:spChg>
        <pc:spChg chg="add mod">
          <ac:chgData name="Yusufali Bohari (OSV)" userId="1e000fa1-d520-4ed4-b3e2-c647f5981be0" providerId="ADAL" clId="{64A4CF83-A401-4F6E-BA43-770821251C0A}" dt="2019-08-28T20:04:13.908" v="2064" actId="14100"/>
          <ac:spMkLst>
            <pc:docMk/>
            <pc:sldMk cId="263433305" sldId="412"/>
            <ac:spMk id="4" creationId="{2A0F540E-64DF-411B-8413-CC1AB039D5DC}"/>
          </ac:spMkLst>
        </pc:spChg>
        <pc:spChg chg="add del mod">
          <ac:chgData name="Yusufali Bohari (OSV)" userId="1e000fa1-d520-4ed4-b3e2-c647f5981be0" providerId="ADAL" clId="{64A4CF83-A401-4F6E-BA43-770821251C0A}" dt="2019-08-27T15:17:31.037" v="1679" actId="478"/>
          <ac:spMkLst>
            <pc:docMk/>
            <pc:sldMk cId="263433305" sldId="412"/>
            <ac:spMk id="6" creationId="{2850BB02-66DA-45E5-8637-737CA78ECEAA}"/>
          </ac:spMkLst>
        </pc:spChg>
        <pc:spChg chg="add mod">
          <ac:chgData name="Yusufali Bohari (OSV)" userId="1e000fa1-d520-4ed4-b3e2-c647f5981be0" providerId="ADAL" clId="{64A4CF83-A401-4F6E-BA43-770821251C0A}" dt="2019-08-29T20:03:44.542" v="2191" actId="20577"/>
          <ac:spMkLst>
            <pc:docMk/>
            <pc:sldMk cId="263433305" sldId="412"/>
            <ac:spMk id="7" creationId="{312FBEF4-350D-4A0F-B7D7-ED597C4930D6}"/>
          </ac:spMkLst>
        </pc:spChg>
        <pc:spChg chg="add mod">
          <ac:chgData name="Yusufali Bohari (OSV)" userId="1e000fa1-d520-4ed4-b3e2-c647f5981be0" providerId="ADAL" clId="{64A4CF83-A401-4F6E-BA43-770821251C0A}" dt="2019-08-29T20:05:22.326" v="2200" actId="20577"/>
          <ac:spMkLst>
            <pc:docMk/>
            <pc:sldMk cId="263433305" sldId="412"/>
            <ac:spMk id="8" creationId="{018A015F-9467-47FF-8AE1-544B6EB83709}"/>
          </ac:spMkLst>
        </pc:spChg>
        <pc:graphicFrameChg chg="add del mod">
          <ac:chgData name="Yusufali Bohari (OSV)" userId="1e000fa1-d520-4ed4-b3e2-c647f5981be0" providerId="ADAL" clId="{64A4CF83-A401-4F6E-BA43-770821251C0A}" dt="2019-08-26T18:08:58.600" v="1206" actId="1032"/>
          <ac:graphicFrameMkLst>
            <pc:docMk/>
            <pc:sldMk cId="263433305" sldId="412"/>
            <ac:graphicFrameMk id="5" creationId="{549CE918-6000-4548-8E7C-D1CA29E5F0B6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6T18:09:24.284" v="1209" actId="1032"/>
          <ac:graphicFrameMkLst>
            <pc:docMk/>
            <pc:sldMk cId="263433305" sldId="412"/>
            <ac:graphicFrameMk id="6" creationId="{7A677160-4550-458A-B15E-14F9659D1852}"/>
          </ac:graphicFrameMkLst>
        </pc:graphicFrameChg>
        <pc:cxnChg chg="add del mod">
          <ac:chgData name="Yusufali Bohari (OSV)" userId="1e000fa1-d520-4ed4-b3e2-c647f5981be0" providerId="ADAL" clId="{64A4CF83-A401-4F6E-BA43-770821251C0A}" dt="2019-08-26T18:11:31.748" v="1233" actId="11529"/>
          <ac:cxnSpMkLst>
            <pc:docMk/>
            <pc:sldMk cId="263433305" sldId="412"/>
            <ac:cxnSpMk id="10" creationId="{F82A6D2A-9EEA-4E41-9669-5B91BDC836EA}"/>
          </ac:cxnSpMkLst>
        </pc:cxnChg>
        <pc:cxnChg chg="add mod">
          <ac:chgData name="Yusufali Bohari (OSV)" userId="1e000fa1-d520-4ed4-b3e2-c647f5981be0" providerId="ADAL" clId="{64A4CF83-A401-4F6E-BA43-770821251C0A}" dt="2019-08-29T22:03:29.437" v="2343" actId="14100"/>
          <ac:cxnSpMkLst>
            <pc:docMk/>
            <pc:sldMk cId="263433305" sldId="412"/>
            <ac:cxnSpMk id="12" creationId="{81CED0B0-B8D4-45F9-BEFF-2A90248B284A}"/>
          </ac:cxnSpMkLst>
        </pc:cxnChg>
      </pc:sldChg>
      <pc:sldChg chg="addSp delSp modSp add ord">
        <pc:chgData name="Yusufali Bohari (OSV)" userId="1e000fa1-d520-4ed4-b3e2-c647f5981be0" providerId="ADAL" clId="{64A4CF83-A401-4F6E-BA43-770821251C0A}" dt="2019-08-30T11:41:52.065" v="2350"/>
        <pc:sldMkLst>
          <pc:docMk/>
          <pc:sldMk cId="3318366838" sldId="413"/>
        </pc:sldMkLst>
        <pc:spChg chg="add del mod">
          <ac:chgData name="Yusufali Bohari (OSV)" userId="1e000fa1-d520-4ed4-b3e2-c647f5981be0" providerId="ADAL" clId="{64A4CF83-A401-4F6E-BA43-770821251C0A}" dt="2019-08-28T18:22:48.669" v="2038" actId="478"/>
          <ac:spMkLst>
            <pc:docMk/>
            <pc:sldMk cId="3318366838" sldId="413"/>
            <ac:spMk id="2" creationId="{01754267-4C8B-405A-B549-F510D924A0BD}"/>
          </ac:spMkLst>
        </pc:spChg>
        <pc:spChg chg="add del mod">
          <ac:chgData name="Yusufali Bohari (OSV)" userId="1e000fa1-d520-4ed4-b3e2-c647f5981be0" providerId="ADAL" clId="{64A4CF83-A401-4F6E-BA43-770821251C0A}" dt="2019-08-28T18:22:53.310" v="2039" actId="478"/>
          <ac:spMkLst>
            <pc:docMk/>
            <pc:sldMk cId="3318366838" sldId="413"/>
            <ac:spMk id="10" creationId="{C48AB257-3E86-4D14-A36E-429DD77C1EE8}"/>
          </ac:spMkLst>
        </pc:spChg>
        <pc:graphicFrameChg chg="add del">
          <ac:chgData name="Yusufali Bohari (OSV)" userId="1e000fa1-d520-4ed4-b3e2-c647f5981be0" providerId="ADAL" clId="{64A4CF83-A401-4F6E-BA43-770821251C0A}" dt="2019-08-28T13:40:31.367" v="1995"/>
          <ac:graphicFrameMkLst>
            <pc:docMk/>
            <pc:sldMk cId="3318366838" sldId="413"/>
            <ac:graphicFrameMk id="3" creationId="{9B724FD6-1F0B-4C01-B8DC-5B62AEE0A977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4:59:56.650" v="1567"/>
          <ac:graphicFrameMkLst>
            <pc:docMk/>
            <pc:sldMk cId="3318366838" sldId="413"/>
            <ac:graphicFrameMk id="3" creationId="{E4D9E663-45BD-458B-90E2-810B9AFBCAE1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02:23.983" v="1610" actId="478"/>
          <ac:graphicFrameMkLst>
            <pc:docMk/>
            <pc:sldMk cId="3318366838" sldId="413"/>
            <ac:graphicFrameMk id="4" creationId="{0045BE0D-760F-46BF-A00D-549EC2475F2E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8T13:41:05.320" v="1997" actId="478"/>
          <ac:graphicFrameMkLst>
            <pc:docMk/>
            <pc:sldMk cId="3318366838" sldId="413"/>
            <ac:graphicFrameMk id="4" creationId="{401D88A4-323F-4F0D-8B26-C60F70EF81C6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02:42.390" v="1612"/>
          <ac:graphicFrameMkLst>
            <pc:docMk/>
            <pc:sldMk cId="3318366838" sldId="413"/>
            <ac:graphicFrameMk id="5" creationId="{818E2D39-DDBE-4989-8E09-7E9E42A066BA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8T13:41:12.153" v="1999"/>
          <ac:graphicFrameMkLst>
            <pc:docMk/>
            <pc:sldMk cId="3318366838" sldId="413"/>
            <ac:graphicFrameMk id="5" creationId="{C03EDB06-7F19-4748-93E4-210972B676B3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03:37.634" v="1616" actId="478"/>
          <ac:graphicFrameMkLst>
            <pc:docMk/>
            <pc:sldMk cId="3318366838" sldId="413"/>
            <ac:graphicFrameMk id="6" creationId="{0439EB69-38C2-4A5F-9A2E-05784083D5E9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8T13:41:52.864" v="2001" actId="478"/>
          <ac:graphicFrameMkLst>
            <pc:docMk/>
            <pc:sldMk cId="3318366838" sldId="413"/>
            <ac:graphicFrameMk id="6" creationId="{630AFA9C-A1D2-4D39-A4C4-CEE32F6C7932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8T13:42:02.016" v="2003"/>
          <ac:graphicFrameMkLst>
            <pc:docMk/>
            <pc:sldMk cId="3318366838" sldId="413"/>
            <ac:graphicFrameMk id="7" creationId="{5F3B9A29-FA09-45F3-9D0D-10E0BBD3C931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03:53.973" v="1620"/>
          <ac:graphicFrameMkLst>
            <pc:docMk/>
            <pc:sldMk cId="3318366838" sldId="413"/>
            <ac:graphicFrameMk id="7" creationId="{DEEF42B5-BE91-4B32-9D5E-88FFAEA3AF6F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8T17:59:58.738" v="2006" actId="478"/>
          <ac:graphicFrameMkLst>
            <pc:docMk/>
            <pc:sldMk cId="3318366838" sldId="413"/>
            <ac:graphicFrameMk id="8" creationId="{28373B13-AF0E-4A34-8E76-4FCB815128DB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10:49.356" v="1663" actId="478"/>
          <ac:graphicFrameMkLst>
            <pc:docMk/>
            <pc:sldMk cId="3318366838" sldId="413"/>
            <ac:graphicFrameMk id="8" creationId="{4472F70D-347F-461D-A3A5-A4CC92459C86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10:55.079" v="1667"/>
          <ac:graphicFrameMkLst>
            <pc:docMk/>
            <pc:sldMk cId="3318366838" sldId="413"/>
            <ac:graphicFrameMk id="9" creationId="{0E941B7B-2E24-438F-B20B-AD28DF261BD5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14:46.148" v="1671" actId="478"/>
          <ac:graphicFrameMkLst>
            <pc:docMk/>
            <pc:sldMk cId="3318366838" sldId="413"/>
            <ac:graphicFrameMk id="10" creationId="{456B05FB-DB17-4D58-BF84-50572D304336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14:50.574" v="1675"/>
          <ac:graphicFrameMkLst>
            <pc:docMk/>
            <pc:sldMk cId="3318366838" sldId="413"/>
            <ac:graphicFrameMk id="11" creationId="{B28DA98B-1E14-49F9-9893-63E388ADB67C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21:02.838" v="1758" actId="478"/>
          <ac:graphicFrameMkLst>
            <pc:docMk/>
            <pc:sldMk cId="3318366838" sldId="413"/>
            <ac:graphicFrameMk id="12" creationId="{A8219BEC-4C24-4309-B850-7D9163AFFD4B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21:58.227" v="1762"/>
          <ac:graphicFrameMkLst>
            <pc:docMk/>
            <pc:sldMk cId="3318366838" sldId="413"/>
            <ac:graphicFrameMk id="13" creationId="{40A0DEE4-F933-4585-8D81-95B124058324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9:10:47.144" v="1906" actId="478"/>
          <ac:graphicFrameMkLst>
            <pc:docMk/>
            <pc:sldMk cId="3318366838" sldId="413"/>
            <ac:graphicFrameMk id="14" creationId="{2061D7C0-7E50-41D6-891D-CB5C1289C8F8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9:10:52.966" v="1912"/>
          <ac:graphicFrameMkLst>
            <pc:docMk/>
            <pc:sldMk cId="3318366838" sldId="413"/>
            <ac:graphicFrameMk id="15" creationId="{352D024F-B345-43FE-9D65-DA730F6DA66F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8T13:40:18.405" v="1991" actId="478"/>
          <ac:graphicFrameMkLst>
            <pc:docMk/>
            <pc:sldMk cId="3318366838" sldId="413"/>
            <ac:graphicFrameMk id="16" creationId="{E6C0638F-1537-4A00-ACBF-6222CB7F5C32}"/>
          </ac:graphicFrameMkLst>
        </pc:graphicFrameChg>
        <pc:picChg chg="add del mod">
          <ac:chgData name="Yusufali Bohari (OSV)" userId="1e000fa1-d520-4ed4-b3e2-c647f5981be0" providerId="ADAL" clId="{64A4CF83-A401-4F6E-BA43-770821251C0A}" dt="2019-08-28T18:16:11.019" v="2026" actId="478"/>
          <ac:picMkLst>
            <pc:docMk/>
            <pc:sldMk cId="3318366838" sldId="413"/>
            <ac:picMk id="1028" creationId="{627DA577-75F3-4E14-9FC8-47AD34183C1A}"/>
          </ac:picMkLst>
        </pc:picChg>
        <pc:picChg chg="add del mod">
          <ac:chgData name="Yusufali Bohari (OSV)" userId="1e000fa1-d520-4ed4-b3e2-c647f5981be0" providerId="ADAL" clId="{64A4CF83-A401-4F6E-BA43-770821251C0A}" dt="2019-08-28T18:15:47.878" v="2021" actId="478"/>
          <ac:picMkLst>
            <pc:docMk/>
            <pc:sldMk cId="3318366838" sldId="413"/>
            <ac:picMk id="1029" creationId="{6FA981C8-3A74-4BBB-A215-A3C011BDFE90}"/>
          </ac:picMkLst>
        </pc:picChg>
        <pc:picChg chg="add del mod">
          <ac:chgData name="Yusufali Bohari (OSV)" userId="1e000fa1-d520-4ed4-b3e2-c647f5981be0" providerId="ADAL" clId="{64A4CF83-A401-4F6E-BA43-770821251C0A}" dt="2019-08-28T18:39:40.538" v="2042" actId="478"/>
          <ac:picMkLst>
            <pc:docMk/>
            <pc:sldMk cId="3318366838" sldId="413"/>
            <ac:picMk id="1030" creationId="{3C035C05-0FFB-4512-ABD9-0062814FF504}"/>
          </ac:picMkLst>
        </pc:picChg>
        <pc:picChg chg="add del mod">
          <ac:chgData name="Yusufali Bohari (OSV)" userId="1e000fa1-d520-4ed4-b3e2-c647f5981be0" providerId="ADAL" clId="{64A4CF83-A401-4F6E-BA43-770821251C0A}" dt="2019-08-28T18:39:53.378" v="2045" actId="478"/>
          <ac:picMkLst>
            <pc:docMk/>
            <pc:sldMk cId="3318366838" sldId="413"/>
            <ac:picMk id="1031" creationId="{029A7D72-E75D-4F42-8A96-D7F26AC3F92D}"/>
          </ac:picMkLst>
        </pc:picChg>
        <pc:picChg chg="add del mod">
          <ac:chgData name="Yusufali Bohari (OSV)" userId="1e000fa1-d520-4ed4-b3e2-c647f5981be0" providerId="ADAL" clId="{64A4CF83-A401-4F6E-BA43-770821251C0A}" dt="2019-08-28T20:49:33.782" v="2068" actId="478"/>
          <ac:picMkLst>
            <pc:docMk/>
            <pc:sldMk cId="3318366838" sldId="413"/>
            <ac:picMk id="1032" creationId="{0ADD17F7-48D3-458E-B8FF-000BA2817A80}"/>
          </ac:picMkLst>
        </pc:picChg>
        <pc:picChg chg="add mod">
          <ac:chgData name="Yusufali Bohari (OSV)" userId="1e000fa1-d520-4ed4-b3e2-c647f5981be0" providerId="ADAL" clId="{64A4CF83-A401-4F6E-BA43-770821251C0A}" dt="2019-08-28T18:40:02.547" v="2047" actId="1076"/>
          <ac:picMkLst>
            <pc:docMk/>
            <pc:sldMk cId="3318366838" sldId="413"/>
            <ac:picMk id="1033" creationId="{1B85DD51-443B-46B9-B273-4ADDCEBC68C2}"/>
          </ac:picMkLst>
        </pc:picChg>
        <pc:picChg chg="add mod">
          <ac:chgData name="Yusufali Bohari (OSV)" userId="1e000fa1-d520-4ed4-b3e2-c647f5981be0" providerId="ADAL" clId="{64A4CF83-A401-4F6E-BA43-770821251C0A}" dt="2019-08-28T20:49:43.512" v="2070" actId="1076"/>
          <ac:picMkLst>
            <pc:docMk/>
            <pc:sldMk cId="3318366838" sldId="413"/>
            <ac:picMk id="3074" creationId="{0997B81F-E25D-49E0-B809-03AEDFC767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FBB21-9F72-4D13-9B99-547E7BE9F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716C5-C4A6-40ED-BA31-99E8C705F0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92733-3F98-4A31-A11A-8C02AD0DFD6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99AD-A75B-4757-BC7E-4898B6CB51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558C2-1A7E-43ED-9851-4C6A4AB6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4CE1-95D6-436D-A5DB-AEDA489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81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A5BE6-D309-43B7-B31B-E90315D4D038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7533-18A1-4E21-92AB-747FBCC8F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07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41062" y="3345368"/>
            <a:ext cx="7287251" cy="1468094"/>
          </a:xfrm>
        </p:spPr>
        <p:txBody>
          <a:bodyPr wrap="square">
            <a:spAutoFit/>
          </a:bodyPr>
          <a:lstStyle>
            <a:lvl1pPr algn="l">
              <a:defRPr sz="5300" baseline="0">
                <a:solidFill>
                  <a:srgbClr val="4D148C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41063" y="4926446"/>
            <a:ext cx="9362659" cy="637822"/>
          </a:xfrm>
        </p:spPr>
        <p:txBody>
          <a:bodyPr>
            <a:noAutofit/>
          </a:bodyPr>
          <a:lstStyle>
            <a:lvl1pPr marL="0" marR="0" indent="0" algn="l" defTabSz="1089498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Author/Department/Subtitle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41063" y="5578203"/>
            <a:ext cx="9365773" cy="310620"/>
          </a:xfrm>
        </p:spPr>
        <p:txBody>
          <a:bodyPr/>
          <a:lstStyle>
            <a:lvl1pPr>
              <a:tabLst/>
              <a:defRPr sz="2200" b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 rot="16200000">
            <a:off x="-433081" y="2870069"/>
            <a:ext cx="3136392" cy="1263583"/>
            <a:chOff x="3943351" y="1631951"/>
            <a:chExt cx="1544638" cy="622300"/>
          </a:xfrm>
        </p:grpSpPr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4745038" y="2100263"/>
              <a:ext cx="690563" cy="153988"/>
              <a:chOff x="4745038" y="2100263"/>
              <a:chExt cx="690563" cy="153988"/>
            </a:xfrm>
          </p:grpSpPr>
          <p:sp>
            <p:nvSpPr>
              <p:cNvPr id="27" name="Freeform 26"/>
              <p:cNvSpPr>
                <a:spLocks noChangeAspect="1"/>
              </p:cNvSpPr>
              <p:nvPr userDrawn="1"/>
            </p:nvSpPr>
            <p:spPr bwMode="auto">
              <a:xfrm>
                <a:off x="4745038" y="2100263"/>
                <a:ext cx="101600" cy="153988"/>
              </a:xfrm>
              <a:custGeom>
                <a:avLst/>
                <a:gdLst>
                  <a:gd name="T0" fmla="*/ 61 w 192"/>
                  <a:gd name="T1" fmla="*/ 289 h 292"/>
                  <a:gd name="T2" fmla="*/ 25 w 192"/>
                  <a:gd name="T3" fmla="*/ 269 h 292"/>
                  <a:gd name="T4" fmla="*/ 4 w 192"/>
                  <a:gd name="T5" fmla="*/ 234 h 292"/>
                  <a:gd name="T6" fmla="*/ 27 w 192"/>
                  <a:gd name="T7" fmla="*/ 212 h 292"/>
                  <a:gd name="T8" fmla="*/ 35 w 192"/>
                  <a:gd name="T9" fmla="*/ 242 h 292"/>
                  <a:gd name="T10" fmla="*/ 54 w 192"/>
                  <a:gd name="T11" fmla="*/ 260 h 292"/>
                  <a:gd name="T12" fmla="*/ 81 w 192"/>
                  <a:gd name="T13" fmla="*/ 268 h 292"/>
                  <a:gd name="T14" fmla="*/ 113 w 192"/>
                  <a:gd name="T15" fmla="*/ 267 h 292"/>
                  <a:gd name="T16" fmla="*/ 142 w 192"/>
                  <a:gd name="T17" fmla="*/ 255 h 292"/>
                  <a:gd name="T18" fmla="*/ 162 w 192"/>
                  <a:gd name="T19" fmla="*/ 231 h 292"/>
                  <a:gd name="T20" fmla="*/ 162 w 192"/>
                  <a:gd name="T21" fmla="*/ 200 h 292"/>
                  <a:gd name="T22" fmla="*/ 147 w 192"/>
                  <a:gd name="T23" fmla="*/ 178 h 292"/>
                  <a:gd name="T24" fmla="*/ 120 w 192"/>
                  <a:gd name="T25" fmla="*/ 166 h 292"/>
                  <a:gd name="T26" fmla="*/ 88 w 192"/>
                  <a:gd name="T27" fmla="*/ 156 h 292"/>
                  <a:gd name="T28" fmla="*/ 54 w 192"/>
                  <a:gd name="T29" fmla="*/ 142 h 292"/>
                  <a:gd name="T30" fmla="*/ 25 w 192"/>
                  <a:gd name="T31" fmla="*/ 122 h 292"/>
                  <a:gd name="T32" fmla="*/ 9 w 192"/>
                  <a:gd name="T33" fmla="*/ 95 h 292"/>
                  <a:gd name="T34" fmla="*/ 9 w 192"/>
                  <a:gd name="T35" fmla="*/ 57 h 292"/>
                  <a:gd name="T36" fmla="*/ 28 w 192"/>
                  <a:gd name="T37" fmla="*/ 26 h 292"/>
                  <a:gd name="T38" fmla="*/ 59 w 192"/>
                  <a:gd name="T39" fmla="*/ 7 h 292"/>
                  <a:gd name="T40" fmla="*/ 96 w 192"/>
                  <a:gd name="T41" fmla="*/ 0 h 292"/>
                  <a:gd name="T42" fmla="*/ 125 w 192"/>
                  <a:gd name="T43" fmla="*/ 4 h 292"/>
                  <a:gd name="T44" fmla="*/ 152 w 192"/>
                  <a:gd name="T45" fmla="*/ 14 h 292"/>
                  <a:gd name="T46" fmla="*/ 174 w 192"/>
                  <a:gd name="T47" fmla="*/ 34 h 292"/>
                  <a:gd name="T48" fmla="*/ 186 w 192"/>
                  <a:gd name="T49" fmla="*/ 67 h 292"/>
                  <a:gd name="T50" fmla="*/ 157 w 192"/>
                  <a:gd name="T51" fmla="*/ 54 h 292"/>
                  <a:gd name="T52" fmla="*/ 144 w 192"/>
                  <a:gd name="T53" fmla="*/ 36 h 292"/>
                  <a:gd name="T54" fmla="*/ 122 w 192"/>
                  <a:gd name="T55" fmla="*/ 27 h 292"/>
                  <a:gd name="T56" fmla="*/ 98 w 192"/>
                  <a:gd name="T57" fmla="*/ 24 h 292"/>
                  <a:gd name="T58" fmla="*/ 68 w 192"/>
                  <a:gd name="T59" fmla="*/ 29 h 292"/>
                  <a:gd name="T60" fmla="*/ 44 w 192"/>
                  <a:gd name="T61" fmla="*/ 45 h 292"/>
                  <a:gd name="T62" fmla="*/ 34 w 192"/>
                  <a:gd name="T63" fmla="*/ 73 h 292"/>
                  <a:gd name="T64" fmla="*/ 42 w 192"/>
                  <a:gd name="T65" fmla="*/ 101 h 292"/>
                  <a:gd name="T66" fmla="*/ 65 w 192"/>
                  <a:gd name="T67" fmla="*/ 118 h 292"/>
                  <a:gd name="T68" fmla="*/ 96 w 192"/>
                  <a:gd name="T69" fmla="*/ 131 h 292"/>
                  <a:gd name="T70" fmla="*/ 129 w 192"/>
                  <a:gd name="T71" fmla="*/ 142 h 292"/>
                  <a:gd name="T72" fmla="*/ 161 w 192"/>
                  <a:gd name="T73" fmla="*/ 156 h 292"/>
                  <a:gd name="T74" fmla="*/ 182 w 192"/>
                  <a:gd name="T75" fmla="*/ 178 h 292"/>
                  <a:gd name="T76" fmla="*/ 192 w 192"/>
                  <a:gd name="T77" fmla="*/ 212 h 292"/>
                  <a:gd name="T78" fmla="*/ 182 w 192"/>
                  <a:gd name="T79" fmla="*/ 251 h 292"/>
                  <a:gd name="T80" fmla="*/ 158 w 192"/>
                  <a:gd name="T81" fmla="*/ 275 h 292"/>
                  <a:gd name="T82" fmla="*/ 124 w 192"/>
                  <a:gd name="T83" fmla="*/ 287 h 292"/>
                  <a:gd name="T84" fmla="*/ 83 w 192"/>
                  <a:gd name="T85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292">
                    <a:moveTo>
                      <a:pt x="83" y="292"/>
                    </a:moveTo>
                    <a:lnTo>
                      <a:pt x="61" y="289"/>
                    </a:lnTo>
                    <a:lnTo>
                      <a:pt x="42" y="282"/>
                    </a:lnTo>
                    <a:lnTo>
                      <a:pt x="25" y="269"/>
                    </a:lnTo>
                    <a:lnTo>
                      <a:pt x="12" y="254"/>
                    </a:lnTo>
                    <a:lnTo>
                      <a:pt x="4" y="234"/>
                    </a:lnTo>
                    <a:lnTo>
                      <a:pt x="0" y="212"/>
                    </a:lnTo>
                    <a:lnTo>
                      <a:pt x="27" y="212"/>
                    </a:lnTo>
                    <a:lnTo>
                      <a:pt x="29" y="230"/>
                    </a:lnTo>
                    <a:lnTo>
                      <a:pt x="35" y="242"/>
                    </a:lnTo>
                    <a:lnTo>
                      <a:pt x="43" y="253"/>
                    </a:lnTo>
                    <a:lnTo>
                      <a:pt x="54" y="260"/>
                    </a:lnTo>
                    <a:lnTo>
                      <a:pt x="67" y="264"/>
                    </a:lnTo>
                    <a:lnTo>
                      <a:pt x="81" y="268"/>
                    </a:lnTo>
                    <a:lnTo>
                      <a:pt x="97" y="268"/>
                    </a:lnTo>
                    <a:lnTo>
                      <a:pt x="113" y="267"/>
                    </a:lnTo>
                    <a:lnTo>
                      <a:pt x="128" y="262"/>
                    </a:lnTo>
                    <a:lnTo>
                      <a:pt x="142" y="255"/>
                    </a:lnTo>
                    <a:lnTo>
                      <a:pt x="154" y="245"/>
                    </a:lnTo>
                    <a:lnTo>
                      <a:pt x="162" y="231"/>
                    </a:lnTo>
                    <a:lnTo>
                      <a:pt x="164" y="215"/>
                    </a:lnTo>
                    <a:lnTo>
                      <a:pt x="162" y="200"/>
                    </a:lnTo>
                    <a:lnTo>
                      <a:pt x="156" y="187"/>
                    </a:lnTo>
                    <a:lnTo>
                      <a:pt x="147" y="178"/>
                    </a:lnTo>
                    <a:lnTo>
                      <a:pt x="134" y="171"/>
                    </a:lnTo>
                    <a:lnTo>
                      <a:pt x="120" y="166"/>
                    </a:lnTo>
                    <a:lnTo>
                      <a:pt x="105" y="161"/>
                    </a:lnTo>
                    <a:lnTo>
                      <a:pt x="88" y="156"/>
                    </a:lnTo>
                    <a:lnTo>
                      <a:pt x="70" y="149"/>
                    </a:lnTo>
                    <a:lnTo>
                      <a:pt x="54" y="142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5" y="110"/>
                    </a:lnTo>
                    <a:lnTo>
                      <a:pt x="9" y="95"/>
                    </a:lnTo>
                    <a:lnTo>
                      <a:pt x="6" y="76"/>
                    </a:lnTo>
                    <a:lnTo>
                      <a:pt x="9" y="57"/>
                    </a:lnTo>
                    <a:lnTo>
                      <a:pt x="16" y="39"/>
                    </a:lnTo>
                    <a:lnTo>
                      <a:pt x="28" y="26"/>
                    </a:lnTo>
                    <a:lnTo>
                      <a:pt x="42" y="15"/>
                    </a:lnTo>
                    <a:lnTo>
                      <a:pt x="59" y="7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0" y="1"/>
                    </a:lnTo>
                    <a:lnTo>
                      <a:pt x="125" y="4"/>
                    </a:lnTo>
                    <a:lnTo>
                      <a:pt x="139" y="7"/>
                    </a:lnTo>
                    <a:lnTo>
                      <a:pt x="152" y="14"/>
                    </a:lnTo>
                    <a:lnTo>
                      <a:pt x="164" y="22"/>
                    </a:lnTo>
                    <a:lnTo>
                      <a:pt x="174" y="34"/>
                    </a:lnTo>
                    <a:lnTo>
                      <a:pt x="182" y="49"/>
                    </a:lnTo>
                    <a:lnTo>
                      <a:pt x="186" y="67"/>
                    </a:lnTo>
                    <a:lnTo>
                      <a:pt x="159" y="67"/>
                    </a:lnTo>
                    <a:lnTo>
                      <a:pt x="157" y="54"/>
                    </a:lnTo>
                    <a:lnTo>
                      <a:pt x="151" y="44"/>
                    </a:lnTo>
                    <a:lnTo>
                      <a:pt x="144" y="36"/>
                    </a:lnTo>
                    <a:lnTo>
                      <a:pt x="134" y="30"/>
                    </a:lnTo>
                    <a:lnTo>
                      <a:pt x="122" y="27"/>
                    </a:lnTo>
                    <a:lnTo>
                      <a:pt x="111" y="24"/>
                    </a:lnTo>
                    <a:lnTo>
                      <a:pt x="98" y="24"/>
                    </a:lnTo>
                    <a:lnTo>
                      <a:pt x="83" y="26"/>
                    </a:lnTo>
                    <a:lnTo>
                      <a:pt x="68" y="29"/>
                    </a:lnTo>
                    <a:lnTo>
                      <a:pt x="55" y="36"/>
                    </a:lnTo>
                    <a:lnTo>
                      <a:pt x="44" y="45"/>
                    </a:lnTo>
                    <a:lnTo>
                      <a:pt x="36" y="57"/>
                    </a:lnTo>
                    <a:lnTo>
                      <a:pt x="34" y="73"/>
                    </a:lnTo>
                    <a:lnTo>
                      <a:pt x="36" y="88"/>
                    </a:lnTo>
                    <a:lnTo>
                      <a:pt x="42" y="101"/>
                    </a:lnTo>
                    <a:lnTo>
                      <a:pt x="52" y="110"/>
                    </a:lnTo>
                    <a:lnTo>
                      <a:pt x="65" y="118"/>
                    </a:lnTo>
                    <a:lnTo>
                      <a:pt x="80" y="125"/>
                    </a:lnTo>
                    <a:lnTo>
                      <a:pt x="96" y="131"/>
                    </a:lnTo>
                    <a:lnTo>
                      <a:pt x="112" y="136"/>
                    </a:lnTo>
                    <a:lnTo>
                      <a:pt x="129" y="142"/>
                    </a:lnTo>
                    <a:lnTo>
                      <a:pt x="146" y="148"/>
                    </a:lnTo>
                    <a:lnTo>
                      <a:pt x="161" y="156"/>
                    </a:lnTo>
                    <a:lnTo>
                      <a:pt x="173" y="166"/>
                    </a:lnTo>
                    <a:lnTo>
                      <a:pt x="182" y="178"/>
                    </a:lnTo>
                    <a:lnTo>
                      <a:pt x="189" y="194"/>
                    </a:lnTo>
                    <a:lnTo>
                      <a:pt x="192" y="212"/>
                    </a:lnTo>
                    <a:lnTo>
                      <a:pt x="189" y="233"/>
                    </a:lnTo>
                    <a:lnTo>
                      <a:pt x="182" y="251"/>
                    </a:lnTo>
                    <a:lnTo>
                      <a:pt x="172" y="264"/>
                    </a:lnTo>
                    <a:lnTo>
                      <a:pt x="158" y="275"/>
                    </a:lnTo>
                    <a:lnTo>
                      <a:pt x="142" y="283"/>
                    </a:lnTo>
                    <a:lnTo>
                      <a:pt x="124" y="287"/>
                    </a:lnTo>
                    <a:lnTo>
                      <a:pt x="104" y="291"/>
                    </a:lnTo>
                    <a:lnTo>
                      <a:pt x="83" y="292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7"/>
              <p:cNvSpPr>
                <a:spLocks noChangeAspect="1" noEditPoints="1"/>
              </p:cNvSpPr>
              <p:nvPr userDrawn="1"/>
            </p:nvSpPr>
            <p:spPr bwMode="auto">
              <a:xfrm>
                <a:off x="4859338" y="2146301"/>
                <a:ext cx="92075" cy="107950"/>
              </a:xfrm>
              <a:custGeom>
                <a:avLst/>
                <a:gdLst>
                  <a:gd name="T0" fmla="*/ 25 w 175"/>
                  <a:gd name="T1" fmla="*/ 108 h 206"/>
                  <a:gd name="T2" fmla="*/ 27 w 175"/>
                  <a:gd name="T3" fmla="*/ 125 h 206"/>
                  <a:gd name="T4" fmla="*/ 30 w 175"/>
                  <a:gd name="T5" fmla="*/ 141 h 206"/>
                  <a:gd name="T6" fmla="*/ 37 w 175"/>
                  <a:gd name="T7" fmla="*/ 155 h 206"/>
                  <a:gd name="T8" fmla="*/ 46 w 175"/>
                  <a:gd name="T9" fmla="*/ 167 h 206"/>
                  <a:gd name="T10" fmla="*/ 58 w 175"/>
                  <a:gd name="T11" fmla="*/ 176 h 206"/>
                  <a:gd name="T12" fmla="*/ 74 w 175"/>
                  <a:gd name="T13" fmla="*/ 182 h 206"/>
                  <a:gd name="T14" fmla="*/ 92 w 175"/>
                  <a:gd name="T15" fmla="*/ 184 h 206"/>
                  <a:gd name="T16" fmla="*/ 112 w 175"/>
                  <a:gd name="T17" fmla="*/ 181 h 206"/>
                  <a:gd name="T18" fmla="*/ 128 w 175"/>
                  <a:gd name="T19" fmla="*/ 171 h 206"/>
                  <a:gd name="T20" fmla="*/ 141 w 175"/>
                  <a:gd name="T21" fmla="*/ 156 h 206"/>
                  <a:gd name="T22" fmla="*/ 149 w 175"/>
                  <a:gd name="T23" fmla="*/ 138 h 206"/>
                  <a:gd name="T24" fmla="*/ 173 w 175"/>
                  <a:gd name="T25" fmla="*/ 138 h 206"/>
                  <a:gd name="T26" fmla="*/ 165 w 175"/>
                  <a:gd name="T27" fmla="*/ 159 h 206"/>
                  <a:gd name="T28" fmla="*/ 155 w 175"/>
                  <a:gd name="T29" fmla="*/ 176 h 206"/>
                  <a:gd name="T30" fmla="*/ 142 w 175"/>
                  <a:gd name="T31" fmla="*/ 189 h 206"/>
                  <a:gd name="T32" fmla="*/ 126 w 175"/>
                  <a:gd name="T33" fmla="*/ 198 h 206"/>
                  <a:gd name="T34" fmla="*/ 107 w 175"/>
                  <a:gd name="T35" fmla="*/ 204 h 206"/>
                  <a:gd name="T36" fmla="*/ 85 w 175"/>
                  <a:gd name="T37" fmla="*/ 206 h 206"/>
                  <a:gd name="T38" fmla="*/ 65 w 175"/>
                  <a:gd name="T39" fmla="*/ 204 h 206"/>
                  <a:gd name="T40" fmla="*/ 47 w 175"/>
                  <a:gd name="T41" fmla="*/ 197 h 206"/>
                  <a:gd name="T42" fmla="*/ 32 w 175"/>
                  <a:gd name="T43" fmla="*/ 186 h 206"/>
                  <a:gd name="T44" fmla="*/ 21 w 175"/>
                  <a:gd name="T45" fmla="*/ 174 h 206"/>
                  <a:gd name="T46" fmla="*/ 12 w 175"/>
                  <a:gd name="T47" fmla="*/ 159 h 206"/>
                  <a:gd name="T48" fmla="*/ 5 w 175"/>
                  <a:gd name="T49" fmla="*/ 141 h 206"/>
                  <a:gd name="T50" fmla="*/ 1 w 175"/>
                  <a:gd name="T51" fmla="*/ 122 h 206"/>
                  <a:gd name="T52" fmla="*/ 0 w 175"/>
                  <a:gd name="T53" fmla="*/ 102 h 206"/>
                  <a:gd name="T54" fmla="*/ 1 w 175"/>
                  <a:gd name="T55" fmla="*/ 83 h 206"/>
                  <a:gd name="T56" fmla="*/ 6 w 175"/>
                  <a:gd name="T57" fmla="*/ 64 h 206"/>
                  <a:gd name="T58" fmla="*/ 12 w 175"/>
                  <a:gd name="T59" fmla="*/ 47 h 206"/>
                  <a:gd name="T60" fmla="*/ 22 w 175"/>
                  <a:gd name="T61" fmla="*/ 32 h 206"/>
                  <a:gd name="T62" fmla="*/ 33 w 175"/>
                  <a:gd name="T63" fmla="*/ 18 h 206"/>
                  <a:gd name="T64" fmla="*/ 48 w 175"/>
                  <a:gd name="T65" fmla="*/ 9 h 206"/>
                  <a:gd name="T66" fmla="*/ 66 w 175"/>
                  <a:gd name="T67" fmla="*/ 2 h 206"/>
                  <a:gd name="T68" fmla="*/ 87 w 175"/>
                  <a:gd name="T69" fmla="*/ 0 h 206"/>
                  <a:gd name="T70" fmla="*/ 108 w 175"/>
                  <a:gd name="T71" fmla="*/ 2 h 206"/>
                  <a:gd name="T72" fmla="*/ 128 w 175"/>
                  <a:gd name="T73" fmla="*/ 8 h 206"/>
                  <a:gd name="T74" fmla="*/ 143 w 175"/>
                  <a:gd name="T75" fmla="*/ 18 h 206"/>
                  <a:gd name="T76" fmla="*/ 155 w 175"/>
                  <a:gd name="T77" fmla="*/ 31 h 206"/>
                  <a:gd name="T78" fmla="*/ 164 w 175"/>
                  <a:gd name="T79" fmla="*/ 47 h 206"/>
                  <a:gd name="T80" fmla="*/ 171 w 175"/>
                  <a:gd name="T81" fmla="*/ 65 h 206"/>
                  <a:gd name="T82" fmla="*/ 174 w 175"/>
                  <a:gd name="T83" fmla="*/ 86 h 206"/>
                  <a:gd name="T84" fmla="*/ 175 w 175"/>
                  <a:gd name="T85" fmla="*/ 108 h 206"/>
                  <a:gd name="T86" fmla="*/ 25 w 175"/>
                  <a:gd name="T87" fmla="*/ 108 h 206"/>
                  <a:gd name="T88" fmla="*/ 150 w 175"/>
                  <a:gd name="T89" fmla="*/ 87 h 206"/>
                  <a:gd name="T90" fmla="*/ 147 w 175"/>
                  <a:gd name="T91" fmla="*/ 69 h 206"/>
                  <a:gd name="T92" fmla="*/ 141 w 175"/>
                  <a:gd name="T93" fmla="*/ 53 h 206"/>
                  <a:gd name="T94" fmla="*/ 133 w 175"/>
                  <a:gd name="T95" fmla="*/ 40 h 206"/>
                  <a:gd name="T96" fmla="*/ 120 w 175"/>
                  <a:gd name="T97" fmla="*/ 30 h 206"/>
                  <a:gd name="T98" fmla="*/ 105 w 175"/>
                  <a:gd name="T99" fmla="*/ 24 h 206"/>
                  <a:gd name="T100" fmla="*/ 87 w 175"/>
                  <a:gd name="T101" fmla="*/ 21 h 206"/>
                  <a:gd name="T102" fmla="*/ 69 w 175"/>
                  <a:gd name="T103" fmla="*/ 24 h 206"/>
                  <a:gd name="T104" fmla="*/ 55 w 175"/>
                  <a:gd name="T105" fmla="*/ 31 h 206"/>
                  <a:gd name="T106" fmla="*/ 43 w 175"/>
                  <a:gd name="T107" fmla="*/ 41 h 206"/>
                  <a:gd name="T108" fmla="*/ 35 w 175"/>
                  <a:gd name="T109" fmla="*/ 55 h 206"/>
                  <a:gd name="T110" fmla="*/ 29 w 175"/>
                  <a:gd name="T111" fmla="*/ 70 h 206"/>
                  <a:gd name="T112" fmla="*/ 25 w 175"/>
                  <a:gd name="T113" fmla="*/ 87 h 206"/>
                  <a:gd name="T114" fmla="*/ 150 w 175"/>
                  <a:gd name="T115" fmla="*/ 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5" h="206">
                    <a:moveTo>
                      <a:pt x="25" y="108"/>
                    </a:moveTo>
                    <a:lnTo>
                      <a:pt x="27" y="125"/>
                    </a:lnTo>
                    <a:lnTo>
                      <a:pt x="30" y="141"/>
                    </a:lnTo>
                    <a:lnTo>
                      <a:pt x="37" y="155"/>
                    </a:lnTo>
                    <a:lnTo>
                      <a:pt x="46" y="167"/>
                    </a:lnTo>
                    <a:lnTo>
                      <a:pt x="58" y="176"/>
                    </a:lnTo>
                    <a:lnTo>
                      <a:pt x="74" y="182"/>
                    </a:lnTo>
                    <a:lnTo>
                      <a:pt x="92" y="184"/>
                    </a:lnTo>
                    <a:lnTo>
                      <a:pt x="112" y="181"/>
                    </a:lnTo>
                    <a:lnTo>
                      <a:pt x="128" y="171"/>
                    </a:lnTo>
                    <a:lnTo>
                      <a:pt x="141" y="156"/>
                    </a:lnTo>
                    <a:lnTo>
                      <a:pt x="149" y="138"/>
                    </a:lnTo>
                    <a:lnTo>
                      <a:pt x="173" y="138"/>
                    </a:lnTo>
                    <a:lnTo>
                      <a:pt x="165" y="159"/>
                    </a:lnTo>
                    <a:lnTo>
                      <a:pt x="155" y="176"/>
                    </a:lnTo>
                    <a:lnTo>
                      <a:pt x="142" y="189"/>
                    </a:lnTo>
                    <a:lnTo>
                      <a:pt x="126" y="198"/>
                    </a:lnTo>
                    <a:lnTo>
                      <a:pt x="107" y="204"/>
                    </a:lnTo>
                    <a:lnTo>
                      <a:pt x="85" y="206"/>
                    </a:lnTo>
                    <a:lnTo>
                      <a:pt x="65" y="204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4"/>
                    </a:lnTo>
                    <a:lnTo>
                      <a:pt x="12" y="159"/>
                    </a:lnTo>
                    <a:lnTo>
                      <a:pt x="5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6" y="64"/>
                    </a:lnTo>
                    <a:lnTo>
                      <a:pt x="12" y="47"/>
                    </a:lnTo>
                    <a:lnTo>
                      <a:pt x="22" y="32"/>
                    </a:lnTo>
                    <a:lnTo>
                      <a:pt x="33" y="18"/>
                    </a:lnTo>
                    <a:lnTo>
                      <a:pt x="48" y="9"/>
                    </a:lnTo>
                    <a:lnTo>
                      <a:pt x="66" y="2"/>
                    </a:lnTo>
                    <a:lnTo>
                      <a:pt x="87" y="0"/>
                    </a:lnTo>
                    <a:lnTo>
                      <a:pt x="108" y="2"/>
                    </a:lnTo>
                    <a:lnTo>
                      <a:pt x="128" y="8"/>
                    </a:lnTo>
                    <a:lnTo>
                      <a:pt x="143" y="18"/>
                    </a:lnTo>
                    <a:lnTo>
                      <a:pt x="155" y="31"/>
                    </a:lnTo>
                    <a:lnTo>
                      <a:pt x="164" y="47"/>
                    </a:lnTo>
                    <a:lnTo>
                      <a:pt x="171" y="65"/>
                    </a:lnTo>
                    <a:lnTo>
                      <a:pt x="174" y="86"/>
                    </a:lnTo>
                    <a:lnTo>
                      <a:pt x="175" y="108"/>
                    </a:lnTo>
                    <a:lnTo>
                      <a:pt x="25" y="108"/>
                    </a:lnTo>
                    <a:close/>
                    <a:moveTo>
                      <a:pt x="150" y="87"/>
                    </a:moveTo>
                    <a:lnTo>
                      <a:pt x="147" y="69"/>
                    </a:lnTo>
                    <a:lnTo>
                      <a:pt x="141" y="53"/>
                    </a:lnTo>
                    <a:lnTo>
                      <a:pt x="133" y="40"/>
                    </a:lnTo>
                    <a:lnTo>
                      <a:pt x="120" y="30"/>
                    </a:lnTo>
                    <a:lnTo>
                      <a:pt x="105" y="24"/>
                    </a:lnTo>
                    <a:lnTo>
                      <a:pt x="87" y="21"/>
                    </a:lnTo>
                    <a:lnTo>
                      <a:pt x="69" y="24"/>
                    </a:lnTo>
                    <a:lnTo>
                      <a:pt x="55" y="31"/>
                    </a:lnTo>
                    <a:lnTo>
                      <a:pt x="43" y="41"/>
                    </a:lnTo>
                    <a:lnTo>
                      <a:pt x="35" y="55"/>
                    </a:lnTo>
                    <a:lnTo>
                      <a:pt x="29" y="70"/>
                    </a:lnTo>
                    <a:lnTo>
                      <a:pt x="25" y="87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8"/>
              <p:cNvSpPr>
                <a:spLocks noChangeAspect="1"/>
              </p:cNvSpPr>
              <p:nvPr userDrawn="1"/>
            </p:nvSpPr>
            <p:spPr bwMode="auto">
              <a:xfrm>
                <a:off x="4967288" y="2146301"/>
                <a:ext cx="49213" cy="104775"/>
              </a:xfrm>
              <a:custGeom>
                <a:avLst/>
                <a:gdLst>
                  <a:gd name="T0" fmla="*/ 25 w 93"/>
                  <a:gd name="T1" fmla="*/ 200 h 200"/>
                  <a:gd name="T2" fmla="*/ 1 w 93"/>
                  <a:gd name="T3" fmla="*/ 200 h 200"/>
                  <a:gd name="T4" fmla="*/ 1 w 93"/>
                  <a:gd name="T5" fmla="*/ 49 h 200"/>
                  <a:gd name="T6" fmla="*/ 1 w 93"/>
                  <a:gd name="T7" fmla="*/ 27 h 200"/>
                  <a:gd name="T8" fmla="*/ 0 w 93"/>
                  <a:gd name="T9" fmla="*/ 5 h 200"/>
                  <a:gd name="T10" fmla="*/ 23 w 93"/>
                  <a:gd name="T11" fmla="*/ 5 h 200"/>
                  <a:gd name="T12" fmla="*/ 25 w 93"/>
                  <a:gd name="T13" fmla="*/ 34 h 200"/>
                  <a:gd name="T14" fmla="*/ 26 w 93"/>
                  <a:gd name="T15" fmla="*/ 34 h 200"/>
                  <a:gd name="T16" fmla="*/ 33 w 93"/>
                  <a:gd name="T17" fmla="*/ 20 h 200"/>
                  <a:gd name="T18" fmla="*/ 43 w 93"/>
                  <a:gd name="T19" fmla="*/ 10 h 200"/>
                  <a:gd name="T20" fmla="*/ 56 w 93"/>
                  <a:gd name="T21" fmla="*/ 3 h 200"/>
                  <a:gd name="T22" fmla="*/ 70 w 93"/>
                  <a:gd name="T23" fmla="*/ 0 h 200"/>
                  <a:gd name="T24" fmla="*/ 93 w 93"/>
                  <a:gd name="T25" fmla="*/ 1 h 200"/>
                  <a:gd name="T26" fmla="*/ 93 w 93"/>
                  <a:gd name="T27" fmla="*/ 23 h 200"/>
                  <a:gd name="T28" fmla="*/ 86 w 93"/>
                  <a:gd name="T29" fmla="*/ 21 h 200"/>
                  <a:gd name="T30" fmla="*/ 79 w 93"/>
                  <a:gd name="T31" fmla="*/ 21 h 200"/>
                  <a:gd name="T32" fmla="*/ 63 w 93"/>
                  <a:gd name="T33" fmla="*/ 23 h 200"/>
                  <a:gd name="T34" fmla="*/ 49 w 93"/>
                  <a:gd name="T35" fmla="*/ 28 h 200"/>
                  <a:gd name="T36" fmla="*/ 40 w 93"/>
                  <a:gd name="T37" fmla="*/ 38 h 200"/>
                  <a:gd name="T38" fmla="*/ 31 w 93"/>
                  <a:gd name="T39" fmla="*/ 50 h 200"/>
                  <a:gd name="T40" fmla="*/ 27 w 93"/>
                  <a:gd name="T41" fmla="*/ 65 h 200"/>
                  <a:gd name="T42" fmla="*/ 25 w 93"/>
                  <a:gd name="T43" fmla="*/ 83 h 200"/>
                  <a:gd name="T44" fmla="*/ 25 w 93"/>
                  <a:gd name="T4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200">
                    <a:moveTo>
                      <a:pt x="25" y="200"/>
                    </a:moveTo>
                    <a:lnTo>
                      <a:pt x="1" y="200"/>
                    </a:lnTo>
                    <a:lnTo>
                      <a:pt x="1" y="49"/>
                    </a:lnTo>
                    <a:lnTo>
                      <a:pt x="1" y="27"/>
                    </a:lnTo>
                    <a:lnTo>
                      <a:pt x="0" y="5"/>
                    </a:lnTo>
                    <a:lnTo>
                      <a:pt x="23" y="5"/>
                    </a:lnTo>
                    <a:lnTo>
                      <a:pt x="25" y="34"/>
                    </a:lnTo>
                    <a:lnTo>
                      <a:pt x="26" y="34"/>
                    </a:lnTo>
                    <a:lnTo>
                      <a:pt x="33" y="20"/>
                    </a:lnTo>
                    <a:lnTo>
                      <a:pt x="43" y="10"/>
                    </a:lnTo>
                    <a:lnTo>
                      <a:pt x="56" y="3"/>
                    </a:lnTo>
                    <a:lnTo>
                      <a:pt x="70" y="0"/>
                    </a:lnTo>
                    <a:lnTo>
                      <a:pt x="93" y="1"/>
                    </a:lnTo>
                    <a:lnTo>
                      <a:pt x="93" y="23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63" y="23"/>
                    </a:lnTo>
                    <a:lnTo>
                      <a:pt x="49" y="28"/>
                    </a:lnTo>
                    <a:lnTo>
                      <a:pt x="40" y="38"/>
                    </a:lnTo>
                    <a:lnTo>
                      <a:pt x="31" y="50"/>
                    </a:lnTo>
                    <a:lnTo>
                      <a:pt x="27" y="65"/>
                    </a:lnTo>
                    <a:lnTo>
                      <a:pt x="25" y="83"/>
                    </a:lnTo>
                    <a:lnTo>
                      <a:pt x="25" y="20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9"/>
              <p:cNvSpPr>
                <a:spLocks noChangeAspect="1"/>
              </p:cNvSpPr>
              <p:nvPr userDrawn="1"/>
            </p:nvSpPr>
            <p:spPr bwMode="auto">
              <a:xfrm>
                <a:off x="5021263" y="2147888"/>
                <a:ext cx="96838" cy="103188"/>
              </a:xfrm>
              <a:custGeom>
                <a:avLst/>
                <a:gdLst>
                  <a:gd name="T0" fmla="*/ 25 w 182"/>
                  <a:gd name="T1" fmla="*/ 0 h 195"/>
                  <a:gd name="T2" fmla="*/ 92 w 182"/>
                  <a:gd name="T3" fmla="*/ 163 h 195"/>
                  <a:gd name="T4" fmla="*/ 157 w 182"/>
                  <a:gd name="T5" fmla="*/ 0 h 195"/>
                  <a:gd name="T6" fmla="*/ 182 w 182"/>
                  <a:gd name="T7" fmla="*/ 0 h 195"/>
                  <a:gd name="T8" fmla="*/ 106 w 182"/>
                  <a:gd name="T9" fmla="*/ 195 h 195"/>
                  <a:gd name="T10" fmla="*/ 80 w 182"/>
                  <a:gd name="T11" fmla="*/ 195 h 195"/>
                  <a:gd name="T12" fmla="*/ 0 w 182"/>
                  <a:gd name="T13" fmla="*/ 0 h 195"/>
                  <a:gd name="T14" fmla="*/ 25 w 182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95">
                    <a:moveTo>
                      <a:pt x="25" y="0"/>
                    </a:moveTo>
                    <a:lnTo>
                      <a:pt x="92" y="163"/>
                    </a:lnTo>
                    <a:lnTo>
                      <a:pt x="157" y="0"/>
                    </a:lnTo>
                    <a:lnTo>
                      <a:pt x="182" y="0"/>
                    </a:lnTo>
                    <a:lnTo>
                      <a:pt x="106" y="195"/>
                    </a:lnTo>
                    <a:lnTo>
                      <a:pt x="80" y="195"/>
                    </a:ln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0"/>
              <p:cNvSpPr>
                <a:spLocks noChangeAspect="1" noEditPoints="1"/>
              </p:cNvSpPr>
              <p:nvPr userDrawn="1"/>
            </p:nvSpPr>
            <p:spPr bwMode="auto">
              <a:xfrm>
                <a:off x="5127626" y="2103438"/>
                <a:ext cx="14288" cy="147638"/>
              </a:xfrm>
              <a:custGeom>
                <a:avLst/>
                <a:gdLst>
                  <a:gd name="T0" fmla="*/ 28 w 28"/>
                  <a:gd name="T1" fmla="*/ 30 h 280"/>
                  <a:gd name="T2" fmla="*/ 0 w 28"/>
                  <a:gd name="T3" fmla="*/ 30 h 280"/>
                  <a:gd name="T4" fmla="*/ 0 w 28"/>
                  <a:gd name="T5" fmla="*/ 0 h 280"/>
                  <a:gd name="T6" fmla="*/ 28 w 28"/>
                  <a:gd name="T7" fmla="*/ 0 h 280"/>
                  <a:gd name="T8" fmla="*/ 28 w 28"/>
                  <a:gd name="T9" fmla="*/ 30 h 280"/>
                  <a:gd name="T10" fmla="*/ 25 w 28"/>
                  <a:gd name="T11" fmla="*/ 85 h 280"/>
                  <a:gd name="T12" fmla="*/ 25 w 28"/>
                  <a:gd name="T13" fmla="*/ 280 h 280"/>
                  <a:gd name="T14" fmla="*/ 2 w 28"/>
                  <a:gd name="T15" fmla="*/ 280 h 280"/>
                  <a:gd name="T16" fmla="*/ 2 w 28"/>
                  <a:gd name="T17" fmla="*/ 85 h 280"/>
                  <a:gd name="T18" fmla="*/ 25 w 28"/>
                  <a:gd name="T19" fmla="*/ 8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0">
                    <a:moveTo>
                      <a:pt x="28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30"/>
                    </a:lnTo>
                    <a:close/>
                    <a:moveTo>
                      <a:pt x="25" y="85"/>
                    </a:moveTo>
                    <a:lnTo>
                      <a:pt x="25" y="280"/>
                    </a:lnTo>
                    <a:lnTo>
                      <a:pt x="2" y="280"/>
                    </a:lnTo>
                    <a:lnTo>
                      <a:pt x="2" y="85"/>
                    </a:ln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1"/>
              <p:cNvSpPr>
                <a:spLocks noChangeAspect="1"/>
              </p:cNvSpPr>
              <p:nvPr userDrawn="1"/>
            </p:nvSpPr>
            <p:spPr bwMode="auto">
              <a:xfrm>
                <a:off x="5156201" y="2146301"/>
                <a:ext cx="85725" cy="107950"/>
              </a:xfrm>
              <a:custGeom>
                <a:avLst/>
                <a:gdLst>
                  <a:gd name="T0" fmla="*/ 136 w 162"/>
                  <a:gd name="T1" fmla="*/ 65 h 206"/>
                  <a:gd name="T2" fmla="*/ 133 w 162"/>
                  <a:gd name="T3" fmla="*/ 49 h 206"/>
                  <a:gd name="T4" fmla="*/ 126 w 162"/>
                  <a:gd name="T5" fmla="*/ 36 h 206"/>
                  <a:gd name="T6" fmla="*/ 116 w 162"/>
                  <a:gd name="T7" fmla="*/ 28 h 206"/>
                  <a:gd name="T8" fmla="*/ 101 w 162"/>
                  <a:gd name="T9" fmla="*/ 23 h 206"/>
                  <a:gd name="T10" fmla="*/ 83 w 162"/>
                  <a:gd name="T11" fmla="*/ 21 h 206"/>
                  <a:gd name="T12" fmla="*/ 67 w 162"/>
                  <a:gd name="T13" fmla="*/ 24 h 206"/>
                  <a:gd name="T14" fmla="*/ 52 w 162"/>
                  <a:gd name="T15" fmla="*/ 32 h 206"/>
                  <a:gd name="T16" fmla="*/ 42 w 162"/>
                  <a:gd name="T17" fmla="*/ 45 h 206"/>
                  <a:gd name="T18" fmla="*/ 32 w 162"/>
                  <a:gd name="T19" fmla="*/ 62 h 206"/>
                  <a:gd name="T20" fmla="*/ 28 w 162"/>
                  <a:gd name="T21" fmla="*/ 81 h 206"/>
                  <a:gd name="T22" fmla="*/ 25 w 162"/>
                  <a:gd name="T23" fmla="*/ 102 h 206"/>
                  <a:gd name="T24" fmla="*/ 28 w 162"/>
                  <a:gd name="T25" fmla="*/ 124 h 206"/>
                  <a:gd name="T26" fmla="*/ 32 w 162"/>
                  <a:gd name="T27" fmla="*/ 144 h 206"/>
                  <a:gd name="T28" fmla="*/ 42 w 162"/>
                  <a:gd name="T29" fmla="*/ 160 h 206"/>
                  <a:gd name="T30" fmla="*/ 52 w 162"/>
                  <a:gd name="T31" fmla="*/ 173 h 206"/>
                  <a:gd name="T32" fmla="*/ 67 w 162"/>
                  <a:gd name="T33" fmla="*/ 182 h 206"/>
                  <a:gd name="T34" fmla="*/ 83 w 162"/>
                  <a:gd name="T35" fmla="*/ 184 h 206"/>
                  <a:gd name="T36" fmla="*/ 101 w 162"/>
                  <a:gd name="T37" fmla="*/ 182 h 206"/>
                  <a:gd name="T38" fmla="*/ 114 w 162"/>
                  <a:gd name="T39" fmla="*/ 176 h 206"/>
                  <a:gd name="T40" fmla="*/ 126 w 162"/>
                  <a:gd name="T41" fmla="*/ 167 h 206"/>
                  <a:gd name="T42" fmla="*/ 133 w 162"/>
                  <a:gd name="T43" fmla="*/ 154 h 206"/>
                  <a:gd name="T44" fmla="*/ 136 w 162"/>
                  <a:gd name="T45" fmla="*/ 139 h 206"/>
                  <a:gd name="T46" fmla="*/ 162 w 162"/>
                  <a:gd name="T47" fmla="*/ 139 h 206"/>
                  <a:gd name="T48" fmla="*/ 157 w 162"/>
                  <a:gd name="T49" fmla="*/ 160 h 206"/>
                  <a:gd name="T50" fmla="*/ 149 w 162"/>
                  <a:gd name="T51" fmla="*/ 176 h 206"/>
                  <a:gd name="T52" fmla="*/ 137 w 162"/>
                  <a:gd name="T53" fmla="*/ 189 h 206"/>
                  <a:gd name="T54" fmla="*/ 124 w 162"/>
                  <a:gd name="T55" fmla="*/ 198 h 206"/>
                  <a:gd name="T56" fmla="*/ 106 w 162"/>
                  <a:gd name="T57" fmla="*/ 204 h 206"/>
                  <a:gd name="T58" fmla="*/ 86 w 162"/>
                  <a:gd name="T59" fmla="*/ 206 h 206"/>
                  <a:gd name="T60" fmla="*/ 65 w 162"/>
                  <a:gd name="T61" fmla="*/ 204 h 206"/>
                  <a:gd name="T62" fmla="*/ 47 w 162"/>
                  <a:gd name="T63" fmla="*/ 197 h 206"/>
                  <a:gd name="T64" fmla="*/ 34 w 162"/>
                  <a:gd name="T65" fmla="*/ 186 h 206"/>
                  <a:gd name="T66" fmla="*/ 21 w 162"/>
                  <a:gd name="T67" fmla="*/ 174 h 206"/>
                  <a:gd name="T68" fmla="*/ 12 w 162"/>
                  <a:gd name="T69" fmla="*/ 159 h 206"/>
                  <a:gd name="T70" fmla="*/ 6 w 162"/>
                  <a:gd name="T71" fmla="*/ 141 h 206"/>
                  <a:gd name="T72" fmla="*/ 1 w 162"/>
                  <a:gd name="T73" fmla="*/ 122 h 206"/>
                  <a:gd name="T74" fmla="*/ 0 w 162"/>
                  <a:gd name="T75" fmla="*/ 102 h 206"/>
                  <a:gd name="T76" fmla="*/ 1 w 162"/>
                  <a:gd name="T77" fmla="*/ 83 h 206"/>
                  <a:gd name="T78" fmla="*/ 6 w 162"/>
                  <a:gd name="T79" fmla="*/ 64 h 206"/>
                  <a:gd name="T80" fmla="*/ 13 w 162"/>
                  <a:gd name="T81" fmla="*/ 47 h 206"/>
                  <a:gd name="T82" fmla="*/ 22 w 162"/>
                  <a:gd name="T83" fmla="*/ 32 h 206"/>
                  <a:gd name="T84" fmla="*/ 35 w 162"/>
                  <a:gd name="T85" fmla="*/ 18 h 206"/>
                  <a:gd name="T86" fmla="*/ 50 w 162"/>
                  <a:gd name="T87" fmla="*/ 9 h 206"/>
                  <a:gd name="T88" fmla="*/ 67 w 162"/>
                  <a:gd name="T89" fmla="*/ 2 h 206"/>
                  <a:gd name="T90" fmla="*/ 87 w 162"/>
                  <a:gd name="T91" fmla="*/ 0 h 206"/>
                  <a:gd name="T92" fmla="*/ 106 w 162"/>
                  <a:gd name="T93" fmla="*/ 2 h 206"/>
                  <a:gd name="T94" fmla="*/ 124 w 162"/>
                  <a:gd name="T95" fmla="*/ 8 h 206"/>
                  <a:gd name="T96" fmla="*/ 139 w 162"/>
                  <a:gd name="T97" fmla="*/ 17 h 206"/>
                  <a:gd name="T98" fmla="*/ 150 w 162"/>
                  <a:gd name="T99" fmla="*/ 30 h 206"/>
                  <a:gd name="T100" fmla="*/ 158 w 162"/>
                  <a:gd name="T101" fmla="*/ 46 h 206"/>
                  <a:gd name="T102" fmla="*/ 162 w 162"/>
                  <a:gd name="T103" fmla="*/ 65 h 206"/>
                  <a:gd name="T104" fmla="*/ 136 w 162"/>
                  <a:gd name="T105" fmla="*/ 6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" h="206">
                    <a:moveTo>
                      <a:pt x="136" y="65"/>
                    </a:moveTo>
                    <a:lnTo>
                      <a:pt x="133" y="49"/>
                    </a:lnTo>
                    <a:lnTo>
                      <a:pt x="126" y="36"/>
                    </a:lnTo>
                    <a:lnTo>
                      <a:pt x="116" y="28"/>
                    </a:lnTo>
                    <a:lnTo>
                      <a:pt x="101" y="23"/>
                    </a:lnTo>
                    <a:lnTo>
                      <a:pt x="83" y="21"/>
                    </a:lnTo>
                    <a:lnTo>
                      <a:pt x="67" y="24"/>
                    </a:lnTo>
                    <a:lnTo>
                      <a:pt x="52" y="32"/>
                    </a:lnTo>
                    <a:lnTo>
                      <a:pt x="42" y="45"/>
                    </a:lnTo>
                    <a:lnTo>
                      <a:pt x="32" y="62"/>
                    </a:lnTo>
                    <a:lnTo>
                      <a:pt x="28" y="81"/>
                    </a:lnTo>
                    <a:lnTo>
                      <a:pt x="25" y="102"/>
                    </a:lnTo>
                    <a:lnTo>
                      <a:pt x="28" y="124"/>
                    </a:lnTo>
                    <a:lnTo>
                      <a:pt x="32" y="144"/>
                    </a:lnTo>
                    <a:lnTo>
                      <a:pt x="42" y="160"/>
                    </a:lnTo>
                    <a:lnTo>
                      <a:pt x="52" y="173"/>
                    </a:lnTo>
                    <a:lnTo>
                      <a:pt x="67" y="182"/>
                    </a:lnTo>
                    <a:lnTo>
                      <a:pt x="83" y="184"/>
                    </a:lnTo>
                    <a:lnTo>
                      <a:pt x="101" y="182"/>
                    </a:lnTo>
                    <a:lnTo>
                      <a:pt x="114" y="176"/>
                    </a:lnTo>
                    <a:lnTo>
                      <a:pt x="126" y="167"/>
                    </a:lnTo>
                    <a:lnTo>
                      <a:pt x="133" y="154"/>
                    </a:lnTo>
                    <a:lnTo>
                      <a:pt x="136" y="139"/>
                    </a:lnTo>
                    <a:lnTo>
                      <a:pt x="162" y="139"/>
                    </a:lnTo>
                    <a:lnTo>
                      <a:pt x="157" y="160"/>
                    </a:lnTo>
                    <a:lnTo>
                      <a:pt x="149" y="176"/>
                    </a:lnTo>
                    <a:lnTo>
                      <a:pt x="137" y="189"/>
                    </a:lnTo>
                    <a:lnTo>
                      <a:pt x="124" y="198"/>
                    </a:lnTo>
                    <a:lnTo>
                      <a:pt x="106" y="204"/>
                    </a:lnTo>
                    <a:lnTo>
                      <a:pt x="86" y="206"/>
                    </a:lnTo>
                    <a:lnTo>
                      <a:pt x="65" y="204"/>
                    </a:lnTo>
                    <a:lnTo>
                      <a:pt x="47" y="197"/>
                    </a:lnTo>
                    <a:lnTo>
                      <a:pt x="34" y="186"/>
                    </a:lnTo>
                    <a:lnTo>
                      <a:pt x="21" y="174"/>
                    </a:lnTo>
                    <a:lnTo>
                      <a:pt x="12" y="159"/>
                    </a:lnTo>
                    <a:lnTo>
                      <a:pt x="6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6" y="64"/>
                    </a:lnTo>
                    <a:lnTo>
                      <a:pt x="13" y="47"/>
                    </a:lnTo>
                    <a:lnTo>
                      <a:pt x="22" y="32"/>
                    </a:lnTo>
                    <a:lnTo>
                      <a:pt x="35" y="18"/>
                    </a:lnTo>
                    <a:lnTo>
                      <a:pt x="50" y="9"/>
                    </a:lnTo>
                    <a:lnTo>
                      <a:pt x="67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4" y="8"/>
                    </a:lnTo>
                    <a:lnTo>
                      <a:pt x="139" y="17"/>
                    </a:lnTo>
                    <a:lnTo>
                      <a:pt x="150" y="30"/>
                    </a:lnTo>
                    <a:lnTo>
                      <a:pt x="158" y="46"/>
                    </a:lnTo>
                    <a:lnTo>
                      <a:pt x="162" y="65"/>
                    </a:lnTo>
                    <a:lnTo>
                      <a:pt x="136" y="65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2"/>
              <p:cNvSpPr>
                <a:spLocks noChangeAspect="1" noEditPoints="1"/>
              </p:cNvSpPr>
              <p:nvPr userDrawn="1"/>
            </p:nvSpPr>
            <p:spPr bwMode="auto">
              <a:xfrm>
                <a:off x="5254626" y="2146301"/>
                <a:ext cx="92075" cy="107950"/>
              </a:xfrm>
              <a:custGeom>
                <a:avLst/>
                <a:gdLst>
                  <a:gd name="T0" fmla="*/ 24 w 174"/>
                  <a:gd name="T1" fmla="*/ 108 h 206"/>
                  <a:gd name="T2" fmla="*/ 26 w 174"/>
                  <a:gd name="T3" fmla="*/ 125 h 206"/>
                  <a:gd name="T4" fmla="*/ 30 w 174"/>
                  <a:gd name="T5" fmla="*/ 141 h 206"/>
                  <a:gd name="T6" fmla="*/ 37 w 174"/>
                  <a:gd name="T7" fmla="*/ 155 h 206"/>
                  <a:gd name="T8" fmla="*/ 46 w 174"/>
                  <a:gd name="T9" fmla="*/ 167 h 206"/>
                  <a:gd name="T10" fmla="*/ 58 w 174"/>
                  <a:gd name="T11" fmla="*/ 176 h 206"/>
                  <a:gd name="T12" fmla="*/ 74 w 174"/>
                  <a:gd name="T13" fmla="*/ 182 h 206"/>
                  <a:gd name="T14" fmla="*/ 92 w 174"/>
                  <a:gd name="T15" fmla="*/ 184 h 206"/>
                  <a:gd name="T16" fmla="*/ 112 w 174"/>
                  <a:gd name="T17" fmla="*/ 181 h 206"/>
                  <a:gd name="T18" fmla="*/ 128 w 174"/>
                  <a:gd name="T19" fmla="*/ 171 h 206"/>
                  <a:gd name="T20" fmla="*/ 141 w 174"/>
                  <a:gd name="T21" fmla="*/ 156 h 206"/>
                  <a:gd name="T22" fmla="*/ 148 w 174"/>
                  <a:gd name="T23" fmla="*/ 138 h 206"/>
                  <a:gd name="T24" fmla="*/ 172 w 174"/>
                  <a:gd name="T25" fmla="*/ 138 h 206"/>
                  <a:gd name="T26" fmla="*/ 165 w 174"/>
                  <a:gd name="T27" fmla="*/ 159 h 206"/>
                  <a:gd name="T28" fmla="*/ 155 w 174"/>
                  <a:gd name="T29" fmla="*/ 176 h 206"/>
                  <a:gd name="T30" fmla="*/ 142 w 174"/>
                  <a:gd name="T31" fmla="*/ 189 h 206"/>
                  <a:gd name="T32" fmla="*/ 126 w 174"/>
                  <a:gd name="T33" fmla="*/ 198 h 206"/>
                  <a:gd name="T34" fmla="*/ 106 w 174"/>
                  <a:gd name="T35" fmla="*/ 204 h 206"/>
                  <a:gd name="T36" fmla="*/ 84 w 174"/>
                  <a:gd name="T37" fmla="*/ 206 h 206"/>
                  <a:gd name="T38" fmla="*/ 64 w 174"/>
                  <a:gd name="T39" fmla="*/ 204 h 206"/>
                  <a:gd name="T40" fmla="*/ 47 w 174"/>
                  <a:gd name="T41" fmla="*/ 197 h 206"/>
                  <a:gd name="T42" fmla="*/ 32 w 174"/>
                  <a:gd name="T43" fmla="*/ 186 h 206"/>
                  <a:gd name="T44" fmla="*/ 21 w 174"/>
                  <a:gd name="T45" fmla="*/ 174 h 206"/>
                  <a:gd name="T46" fmla="*/ 11 w 174"/>
                  <a:gd name="T47" fmla="*/ 159 h 206"/>
                  <a:gd name="T48" fmla="*/ 4 w 174"/>
                  <a:gd name="T49" fmla="*/ 141 h 206"/>
                  <a:gd name="T50" fmla="*/ 1 w 174"/>
                  <a:gd name="T51" fmla="*/ 122 h 206"/>
                  <a:gd name="T52" fmla="*/ 0 w 174"/>
                  <a:gd name="T53" fmla="*/ 102 h 206"/>
                  <a:gd name="T54" fmla="*/ 1 w 174"/>
                  <a:gd name="T55" fmla="*/ 83 h 206"/>
                  <a:gd name="T56" fmla="*/ 4 w 174"/>
                  <a:gd name="T57" fmla="*/ 64 h 206"/>
                  <a:gd name="T58" fmla="*/ 11 w 174"/>
                  <a:gd name="T59" fmla="*/ 47 h 206"/>
                  <a:gd name="T60" fmla="*/ 21 w 174"/>
                  <a:gd name="T61" fmla="*/ 32 h 206"/>
                  <a:gd name="T62" fmla="*/ 33 w 174"/>
                  <a:gd name="T63" fmla="*/ 18 h 206"/>
                  <a:gd name="T64" fmla="*/ 48 w 174"/>
                  <a:gd name="T65" fmla="*/ 9 h 206"/>
                  <a:gd name="T66" fmla="*/ 66 w 174"/>
                  <a:gd name="T67" fmla="*/ 2 h 206"/>
                  <a:gd name="T68" fmla="*/ 86 w 174"/>
                  <a:gd name="T69" fmla="*/ 0 h 206"/>
                  <a:gd name="T70" fmla="*/ 108 w 174"/>
                  <a:gd name="T71" fmla="*/ 2 h 206"/>
                  <a:gd name="T72" fmla="*/ 127 w 174"/>
                  <a:gd name="T73" fmla="*/ 8 h 206"/>
                  <a:gd name="T74" fmla="*/ 143 w 174"/>
                  <a:gd name="T75" fmla="*/ 18 h 206"/>
                  <a:gd name="T76" fmla="*/ 155 w 174"/>
                  <a:gd name="T77" fmla="*/ 31 h 206"/>
                  <a:gd name="T78" fmla="*/ 164 w 174"/>
                  <a:gd name="T79" fmla="*/ 47 h 206"/>
                  <a:gd name="T80" fmla="*/ 170 w 174"/>
                  <a:gd name="T81" fmla="*/ 65 h 206"/>
                  <a:gd name="T82" fmla="*/ 173 w 174"/>
                  <a:gd name="T83" fmla="*/ 86 h 206"/>
                  <a:gd name="T84" fmla="*/ 174 w 174"/>
                  <a:gd name="T85" fmla="*/ 108 h 206"/>
                  <a:gd name="T86" fmla="*/ 24 w 174"/>
                  <a:gd name="T87" fmla="*/ 108 h 206"/>
                  <a:gd name="T88" fmla="*/ 150 w 174"/>
                  <a:gd name="T89" fmla="*/ 87 h 206"/>
                  <a:gd name="T90" fmla="*/ 146 w 174"/>
                  <a:gd name="T91" fmla="*/ 69 h 206"/>
                  <a:gd name="T92" fmla="*/ 141 w 174"/>
                  <a:gd name="T93" fmla="*/ 53 h 206"/>
                  <a:gd name="T94" fmla="*/ 133 w 174"/>
                  <a:gd name="T95" fmla="*/ 40 h 206"/>
                  <a:gd name="T96" fmla="*/ 120 w 174"/>
                  <a:gd name="T97" fmla="*/ 30 h 206"/>
                  <a:gd name="T98" fmla="*/ 105 w 174"/>
                  <a:gd name="T99" fmla="*/ 24 h 206"/>
                  <a:gd name="T100" fmla="*/ 86 w 174"/>
                  <a:gd name="T101" fmla="*/ 21 h 206"/>
                  <a:gd name="T102" fmla="*/ 69 w 174"/>
                  <a:gd name="T103" fmla="*/ 24 h 206"/>
                  <a:gd name="T104" fmla="*/ 54 w 174"/>
                  <a:gd name="T105" fmla="*/ 31 h 206"/>
                  <a:gd name="T106" fmla="*/ 43 w 174"/>
                  <a:gd name="T107" fmla="*/ 41 h 206"/>
                  <a:gd name="T108" fmla="*/ 34 w 174"/>
                  <a:gd name="T109" fmla="*/ 55 h 206"/>
                  <a:gd name="T110" fmla="*/ 29 w 174"/>
                  <a:gd name="T111" fmla="*/ 70 h 206"/>
                  <a:gd name="T112" fmla="*/ 25 w 174"/>
                  <a:gd name="T113" fmla="*/ 87 h 206"/>
                  <a:gd name="T114" fmla="*/ 150 w 174"/>
                  <a:gd name="T115" fmla="*/ 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" h="206">
                    <a:moveTo>
                      <a:pt x="24" y="108"/>
                    </a:moveTo>
                    <a:lnTo>
                      <a:pt x="26" y="125"/>
                    </a:lnTo>
                    <a:lnTo>
                      <a:pt x="30" y="141"/>
                    </a:lnTo>
                    <a:lnTo>
                      <a:pt x="37" y="155"/>
                    </a:lnTo>
                    <a:lnTo>
                      <a:pt x="46" y="167"/>
                    </a:lnTo>
                    <a:lnTo>
                      <a:pt x="58" y="176"/>
                    </a:lnTo>
                    <a:lnTo>
                      <a:pt x="74" y="182"/>
                    </a:lnTo>
                    <a:lnTo>
                      <a:pt x="92" y="184"/>
                    </a:lnTo>
                    <a:lnTo>
                      <a:pt x="112" y="181"/>
                    </a:lnTo>
                    <a:lnTo>
                      <a:pt x="128" y="171"/>
                    </a:lnTo>
                    <a:lnTo>
                      <a:pt x="141" y="156"/>
                    </a:lnTo>
                    <a:lnTo>
                      <a:pt x="148" y="138"/>
                    </a:lnTo>
                    <a:lnTo>
                      <a:pt x="172" y="138"/>
                    </a:lnTo>
                    <a:lnTo>
                      <a:pt x="165" y="159"/>
                    </a:lnTo>
                    <a:lnTo>
                      <a:pt x="155" y="176"/>
                    </a:lnTo>
                    <a:lnTo>
                      <a:pt x="142" y="189"/>
                    </a:lnTo>
                    <a:lnTo>
                      <a:pt x="126" y="198"/>
                    </a:lnTo>
                    <a:lnTo>
                      <a:pt x="106" y="204"/>
                    </a:lnTo>
                    <a:lnTo>
                      <a:pt x="84" y="206"/>
                    </a:lnTo>
                    <a:lnTo>
                      <a:pt x="64" y="204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4"/>
                    </a:lnTo>
                    <a:lnTo>
                      <a:pt x="11" y="159"/>
                    </a:lnTo>
                    <a:lnTo>
                      <a:pt x="4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4" y="64"/>
                    </a:lnTo>
                    <a:lnTo>
                      <a:pt x="11" y="47"/>
                    </a:lnTo>
                    <a:lnTo>
                      <a:pt x="21" y="32"/>
                    </a:lnTo>
                    <a:lnTo>
                      <a:pt x="33" y="18"/>
                    </a:lnTo>
                    <a:lnTo>
                      <a:pt x="48" y="9"/>
                    </a:lnTo>
                    <a:lnTo>
                      <a:pt x="66" y="2"/>
                    </a:lnTo>
                    <a:lnTo>
                      <a:pt x="86" y="0"/>
                    </a:lnTo>
                    <a:lnTo>
                      <a:pt x="108" y="2"/>
                    </a:lnTo>
                    <a:lnTo>
                      <a:pt x="127" y="8"/>
                    </a:lnTo>
                    <a:lnTo>
                      <a:pt x="143" y="18"/>
                    </a:lnTo>
                    <a:lnTo>
                      <a:pt x="155" y="31"/>
                    </a:lnTo>
                    <a:lnTo>
                      <a:pt x="164" y="47"/>
                    </a:lnTo>
                    <a:lnTo>
                      <a:pt x="170" y="65"/>
                    </a:lnTo>
                    <a:lnTo>
                      <a:pt x="173" y="86"/>
                    </a:lnTo>
                    <a:lnTo>
                      <a:pt x="174" y="108"/>
                    </a:lnTo>
                    <a:lnTo>
                      <a:pt x="24" y="108"/>
                    </a:lnTo>
                    <a:close/>
                    <a:moveTo>
                      <a:pt x="150" y="87"/>
                    </a:moveTo>
                    <a:lnTo>
                      <a:pt x="146" y="69"/>
                    </a:lnTo>
                    <a:lnTo>
                      <a:pt x="141" y="53"/>
                    </a:lnTo>
                    <a:lnTo>
                      <a:pt x="133" y="40"/>
                    </a:lnTo>
                    <a:lnTo>
                      <a:pt x="120" y="30"/>
                    </a:lnTo>
                    <a:lnTo>
                      <a:pt x="105" y="24"/>
                    </a:lnTo>
                    <a:lnTo>
                      <a:pt x="86" y="21"/>
                    </a:lnTo>
                    <a:lnTo>
                      <a:pt x="69" y="24"/>
                    </a:lnTo>
                    <a:lnTo>
                      <a:pt x="54" y="31"/>
                    </a:lnTo>
                    <a:lnTo>
                      <a:pt x="43" y="41"/>
                    </a:lnTo>
                    <a:lnTo>
                      <a:pt x="34" y="55"/>
                    </a:lnTo>
                    <a:lnTo>
                      <a:pt x="29" y="70"/>
                    </a:lnTo>
                    <a:lnTo>
                      <a:pt x="25" y="87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3"/>
              <p:cNvSpPr>
                <a:spLocks noChangeAspect="1"/>
              </p:cNvSpPr>
              <p:nvPr userDrawn="1"/>
            </p:nvSpPr>
            <p:spPr bwMode="auto">
              <a:xfrm>
                <a:off x="5353051" y="2146301"/>
                <a:ext cx="82550" cy="107950"/>
              </a:xfrm>
              <a:custGeom>
                <a:avLst/>
                <a:gdLst>
                  <a:gd name="T0" fmla="*/ 94 w 155"/>
                  <a:gd name="T1" fmla="*/ 1 h 206"/>
                  <a:gd name="T2" fmla="*/ 120 w 155"/>
                  <a:gd name="T3" fmla="*/ 8 h 206"/>
                  <a:gd name="T4" fmla="*/ 140 w 155"/>
                  <a:gd name="T5" fmla="*/ 25 h 206"/>
                  <a:gd name="T6" fmla="*/ 149 w 155"/>
                  <a:gd name="T7" fmla="*/ 54 h 206"/>
                  <a:gd name="T8" fmla="*/ 120 w 155"/>
                  <a:gd name="T9" fmla="*/ 41 h 206"/>
                  <a:gd name="T10" fmla="*/ 102 w 155"/>
                  <a:gd name="T11" fmla="*/ 25 h 206"/>
                  <a:gd name="T12" fmla="*/ 75 w 155"/>
                  <a:gd name="T13" fmla="*/ 21 h 206"/>
                  <a:gd name="T14" fmla="*/ 51 w 155"/>
                  <a:gd name="T15" fmla="*/ 25 h 206"/>
                  <a:gd name="T16" fmla="*/ 33 w 155"/>
                  <a:gd name="T17" fmla="*/ 40 h 206"/>
                  <a:gd name="T18" fmla="*/ 33 w 155"/>
                  <a:gd name="T19" fmla="*/ 63 h 206"/>
                  <a:gd name="T20" fmla="*/ 51 w 155"/>
                  <a:gd name="T21" fmla="*/ 76 h 206"/>
                  <a:gd name="T22" fmla="*/ 81 w 155"/>
                  <a:gd name="T23" fmla="*/ 85 h 206"/>
                  <a:gd name="T24" fmla="*/ 121 w 155"/>
                  <a:gd name="T25" fmla="*/ 96 h 206"/>
                  <a:gd name="T26" fmla="*/ 145 w 155"/>
                  <a:gd name="T27" fmla="*/ 114 h 206"/>
                  <a:gd name="T28" fmla="*/ 155 w 155"/>
                  <a:gd name="T29" fmla="*/ 143 h 206"/>
                  <a:gd name="T30" fmla="*/ 145 w 155"/>
                  <a:gd name="T31" fmla="*/ 174 h 206"/>
                  <a:gd name="T32" fmla="*/ 122 w 155"/>
                  <a:gd name="T33" fmla="*/ 195 h 206"/>
                  <a:gd name="T34" fmla="*/ 90 w 155"/>
                  <a:gd name="T35" fmla="*/ 204 h 206"/>
                  <a:gd name="T36" fmla="*/ 59 w 155"/>
                  <a:gd name="T37" fmla="*/ 205 h 206"/>
                  <a:gd name="T38" fmla="*/ 30 w 155"/>
                  <a:gd name="T39" fmla="*/ 196 h 206"/>
                  <a:gd name="T40" fmla="*/ 9 w 155"/>
                  <a:gd name="T41" fmla="*/ 177 h 206"/>
                  <a:gd name="T42" fmla="*/ 0 w 155"/>
                  <a:gd name="T43" fmla="*/ 147 h 206"/>
                  <a:gd name="T44" fmla="*/ 28 w 155"/>
                  <a:gd name="T45" fmla="*/ 160 h 206"/>
                  <a:gd name="T46" fmla="*/ 43 w 155"/>
                  <a:gd name="T47" fmla="*/ 176 h 206"/>
                  <a:gd name="T48" fmla="*/ 66 w 155"/>
                  <a:gd name="T49" fmla="*/ 183 h 206"/>
                  <a:gd name="T50" fmla="*/ 91 w 155"/>
                  <a:gd name="T51" fmla="*/ 183 h 206"/>
                  <a:gd name="T52" fmla="*/ 113 w 155"/>
                  <a:gd name="T53" fmla="*/ 175 h 206"/>
                  <a:gd name="T54" fmla="*/ 127 w 155"/>
                  <a:gd name="T55" fmla="*/ 158 h 206"/>
                  <a:gd name="T56" fmla="*/ 127 w 155"/>
                  <a:gd name="T57" fmla="*/ 133 h 206"/>
                  <a:gd name="T58" fmla="*/ 111 w 155"/>
                  <a:gd name="T59" fmla="*/ 118 h 206"/>
                  <a:gd name="T60" fmla="*/ 83 w 155"/>
                  <a:gd name="T61" fmla="*/ 109 h 206"/>
                  <a:gd name="T62" fmla="*/ 55 w 155"/>
                  <a:gd name="T63" fmla="*/ 103 h 206"/>
                  <a:gd name="T64" fmla="*/ 31 w 155"/>
                  <a:gd name="T65" fmla="*/ 94 h 206"/>
                  <a:gd name="T66" fmla="*/ 13 w 155"/>
                  <a:gd name="T67" fmla="*/ 79 h 206"/>
                  <a:gd name="T68" fmla="*/ 7 w 155"/>
                  <a:gd name="T69" fmla="*/ 54 h 206"/>
                  <a:gd name="T70" fmla="*/ 15 w 155"/>
                  <a:gd name="T71" fmla="*/ 26 h 206"/>
                  <a:gd name="T72" fmla="*/ 36 w 155"/>
                  <a:gd name="T73" fmla="*/ 9 h 206"/>
                  <a:gd name="T74" fmla="*/ 63 w 155"/>
                  <a:gd name="T75" fmla="*/ 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5" h="206">
                    <a:moveTo>
                      <a:pt x="77" y="0"/>
                    </a:moveTo>
                    <a:lnTo>
                      <a:pt x="94" y="1"/>
                    </a:lnTo>
                    <a:lnTo>
                      <a:pt x="107" y="3"/>
                    </a:lnTo>
                    <a:lnTo>
                      <a:pt x="120" y="8"/>
                    </a:lnTo>
                    <a:lnTo>
                      <a:pt x="130" y="16"/>
                    </a:lnTo>
                    <a:lnTo>
                      <a:pt x="140" y="25"/>
                    </a:lnTo>
                    <a:lnTo>
                      <a:pt x="145" y="38"/>
                    </a:lnTo>
                    <a:lnTo>
                      <a:pt x="149" y="54"/>
                    </a:lnTo>
                    <a:lnTo>
                      <a:pt x="124" y="54"/>
                    </a:lnTo>
                    <a:lnTo>
                      <a:pt x="120" y="41"/>
                    </a:lnTo>
                    <a:lnTo>
                      <a:pt x="112" y="32"/>
                    </a:lnTo>
                    <a:lnTo>
                      <a:pt x="102" y="25"/>
                    </a:lnTo>
                    <a:lnTo>
                      <a:pt x="89" y="23"/>
                    </a:lnTo>
                    <a:lnTo>
                      <a:pt x="75" y="21"/>
                    </a:lnTo>
                    <a:lnTo>
                      <a:pt x="62" y="23"/>
                    </a:lnTo>
                    <a:lnTo>
                      <a:pt x="51" y="25"/>
                    </a:lnTo>
                    <a:lnTo>
                      <a:pt x="40" y="32"/>
                    </a:lnTo>
                    <a:lnTo>
                      <a:pt x="33" y="40"/>
                    </a:lnTo>
                    <a:lnTo>
                      <a:pt x="31" y="53"/>
                    </a:lnTo>
                    <a:lnTo>
                      <a:pt x="33" y="63"/>
                    </a:lnTo>
                    <a:lnTo>
                      <a:pt x="40" y="70"/>
                    </a:lnTo>
                    <a:lnTo>
                      <a:pt x="51" y="76"/>
                    </a:lnTo>
                    <a:lnTo>
                      <a:pt x="65" y="80"/>
                    </a:lnTo>
                    <a:lnTo>
                      <a:pt x="81" y="85"/>
                    </a:lnTo>
                    <a:lnTo>
                      <a:pt x="100" y="90"/>
                    </a:lnTo>
                    <a:lnTo>
                      <a:pt x="121" y="96"/>
                    </a:lnTo>
                    <a:lnTo>
                      <a:pt x="135" y="103"/>
                    </a:lnTo>
                    <a:lnTo>
                      <a:pt x="145" y="114"/>
                    </a:lnTo>
                    <a:lnTo>
                      <a:pt x="152" y="128"/>
                    </a:lnTo>
                    <a:lnTo>
                      <a:pt x="155" y="143"/>
                    </a:lnTo>
                    <a:lnTo>
                      <a:pt x="152" y="160"/>
                    </a:lnTo>
                    <a:lnTo>
                      <a:pt x="145" y="174"/>
                    </a:lnTo>
                    <a:lnTo>
                      <a:pt x="135" y="185"/>
                    </a:lnTo>
                    <a:lnTo>
                      <a:pt x="122" y="195"/>
                    </a:lnTo>
                    <a:lnTo>
                      <a:pt x="107" y="200"/>
                    </a:lnTo>
                    <a:lnTo>
                      <a:pt x="90" y="204"/>
                    </a:lnTo>
                    <a:lnTo>
                      <a:pt x="73" y="206"/>
                    </a:lnTo>
                    <a:lnTo>
                      <a:pt x="59" y="205"/>
                    </a:lnTo>
                    <a:lnTo>
                      <a:pt x="44" y="201"/>
                    </a:lnTo>
                    <a:lnTo>
                      <a:pt x="30" y="196"/>
                    </a:lnTo>
                    <a:lnTo>
                      <a:pt x="18" y="188"/>
                    </a:lnTo>
                    <a:lnTo>
                      <a:pt x="9" y="177"/>
                    </a:lnTo>
                    <a:lnTo>
                      <a:pt x="2" y="163"/>
                    </a:lnTo>
                    <a:lnTo>
                      <a:pt x="0" y="147"/>
                    </a:lnTo>
                    <a:lnTo>
                      <a:pt x="25" y="147"/>
                    </a:lnTo>
                    <a:lnTo>
                      <a:pt x="28" y="160"/>
                    </a:lnTo>
                    <a:lnTo>
                      <a:pt x="33" y="169"/>
                    </a:lnTo>
                    <a:lnTo>
                      <a:pt x="43" y="176"/>
                    </a:lnTo>
                    <a:lnTo>
                      <a:pt x="53" y="181"/>
                    </a:lnTo>
                    <a:lnTo>
                      <a:pt x="66" y="183"/>
                    </a:lnTo>
                    <a:lnTo>
                      <a:pt x="79" y="184"/>
                    </a:lnTo>
                    <a:lnTo>
                      <a:pt x="91" y="183"/>
                    </a:lnTo>
                    <a:lnTo>
                      <a:pt x="103" y="181"/>
                    </a:lnTo>
                    <a:lnTo>
                      <a:pt x="113" y="175"/>
                    </a:lnTo>
                    <a:lnTo>
                      <a:pt x="122" y="168"/>
                    </a:lnTo>
                    <a:lnTo>
                      <a:pt x="127" y="158"/>
                    </a:lnTo>
                    <a:lnTo>
                      <a:pt x="129" y="146"/>
                    </a:lnTo>
                    <a:lnTo>
                      <a:pt x="127" y="133"/>
                    </a:lnTo>
                    <a:lnTo>
                      <a:pt x="120" y="124"/>
                    </a:lnTo>
                    <a:lnTo>
                      <a:pt x="111" y="118"/>
                    </a:lnTo>
                    <a:lnTo>
                      <a:pt x="98" y="114"/>
                    </a:lnTo>
                    <a:lnTo>
                      <a:pt x="83" y="109"/>
                    </a:lnTo>
                    <a:lnTo>
                      <a:pt x="68" y="106"/>
                    </a:lnTo>
                    <a:lnTo>
                      <a:pt x="55" y="103"/>
                    </a:lnTo>
                    <a:lnTo>
                      <a:pt x="43" y="99"/>
                    </a:lnTo>
                    <a:lnTo>
                      <a:pt x="31" y="94"/>
                    </a:lnTo>
                    <a:lnTo>
                      <a:pt x="21" y="87"/>
                    </a:lnTo>
                    <a:lnTo>
                      <a:pt x="13" y="79"/>
                    </a:lnTo>
                    <a:lnTo>
                      <a:pt x="8" y="68"/>
                    </a:lnTo>
                    <a:lnTo>
                      <a:pt x="7" y="54"/>
                    </a:lnTo>
                    <a:lnTo>
                      <a:pt x="8" y="39"/>
                    </a:lnTo>
                    <a:lnTo>
                      <a:pt x="15" y="26"/>
                    </a:lnTo>
                    <a:lnTo>
                      <a:pt x="24" y="16"/>
                    </a:lnTo>
                    <a:lnTo>
                      <a:pt x="36" y="9"/>
                    </a:lnTo>
                    <a:lnTo>
                      <a:pt x="48" y="3"/>
                    </a:lnTo>
                    <a:lnTo>
                      <a:pt x="63" y="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" name="Group 21"/>
            <p:cNvGrpSpPr>
              <a:grpSpLocks noChangeAspect="1"/>
            </p:cNvGrpSpPr>
            <p:nvPr userDrawn="1"/>
          </p:nvGrpSpPr>
          <p:grpSpPr>
            <a:xfrm>
              <a:off x="3943351" y="1631951"/>
              <a:ext cx="1544638" cy="428625"/>
              <a:chOff x="3943351" y="1631951"/>
              <a:chExt cx="1544638" cy="428625"/>
            </a:xfrm>
          </p:grpSpPr>
          <p:sp>
            <p:nvSpPr>
              <p:cNvPr id="23" name="Freeform 14"/>
              <p:cNvSpPr>
                <a:spLocks noChangeAspect="1"/>
              </p:cNvSpPr>
              <p:nvPr userDrawn="1"/>
            </p:nvSpPr>
            <p:spPr bwMode="auto">
              <a:xfrm>
                <a:off x="4983163" y="1782763"/>
                <a:ext cx="355600" cy="261938"/>
              </a:xfrm>
              <a:custGeom>
                <a:avLst/>
                <a:gdLst>
                  <a:gd name="T0" fmla="*/ 440 w 673"/>
                  <a:gd name="T1" fmla="*/ 495 h 495"/>
                  <a:gd name="T2" fmla="*/ 333 w 673"/>
                  <a:gd name="T3" fmla="*/ 374 h 495"/>
                  <a:gd name="T4" fmla="*/ 225 w 673"/>
                  <a:gd name="T5" fmla="*/ 495 h 495"/>
                  <a:gd name="T6" fmla="*/ 0 w 673"/>
                  <a:gd name="T7" fmla="*/ 495 h 495"/>
                  <a:gd name="T8" fmla="*/ 220 w 673"/>
                  <a:gd name="T9" fmla="*/ 247 h 495"/>
                  <a:gd name="T10" fmla="*/ 0 w 673"/>
                  <a:gd name="T11" fmla="*/ 0 h 495"/>
                  <a:gd name="T12" fmla="*/ 232 w 673"/>
                  <a:gd name="T13" fmla="*/ 0 h 495"/>
                  <a:gd name="T14" fmla="*/ 341 w 673"/>
                  <a:gd name="T15" fmla="*/ 120 h 495"/>
                  <a:gd name="T16" fmla="*/ 446 w 673"/>
                  <a:gd name="T17" fmla="*/ 0 h 495"/>
                  <a:gd name="T18" fmla="*/ 671 w 673"/>
                  <a:gd name="T19" fmla="*/ 0 h 495"/>
                  <a:gd name="T20" fmla="*/ 452 w 673"/>
                  <a:gd name="T21" fmla="*/ 247 h 495"/>
                  <a:gd name="T22" fmla="*/ 673 w 673"/>
                  <a:gd name="T23" fmla="*/ 495 h 495"/>
                  <a:gd name="T24" fmla="*/ 440 w 673"/>
                  <a:gd name="T25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3" h="495">
                    <a:moveTo>
                      <a:pt x="440" y="495"/>
                    </a:moveTo>
                    <a:lnTo>
                      <a:pt x="333" y="374"/>
                    </a:lnTo>
                    <a:lnTo>
                      <a:pt x="225" y="495"/>
                    </a:lnTo>
                    <a:lnTo>
                      <a:pt x="0" y="495"/>
                    </a:lnTo>
                    <a:lnTo>
                      <a:pt x="220" y="247"/>
                    </a:lnTo>
                    <a:lnTo>
                      <a:pt x="0" y="0"/>
                    </a:lnTo>
                    <a:lnTo>
                      <a:pt x="232" y="0"/>
                    </a:lnTo>
                    <a:lnTo>
                      <a:pt x="341" y="120"/>
                    </a:lnTo>
                    <a:lnTo>
                      <a:pt x="446" y="0"/>
                    </a:lnTo>
                    <a:lnTo>
                      <a:pt x="671" y="0"/>
                    </a:lnTo>
                    <a:lnTo>
                      <a:pt x="452" y="247"/>
                    </a:lnTo>
                    <a:lnTo>
                      <a:pt x="673" y="495"/>
                    </a:lnTo>
                    <a:lnTo>
                      <a:pt x="440" y="495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5"/>
              <p:cNvSpPr>
                <a:spLocks noChangeAspect="1"/>
              </p:cNvSpPr>
              <p:nvPr userDrawn="1"/>
            </p:nvSpPr>
            <p:spPr bwMode="auto">
              <a:xfrm>
                <a:off x="4754563" y="1631951"/>
                <a:ext cx="228600" cy="412750"/>
              </a:xfrm>
              <a:custGeom>
                <a:avLst/>
                <a:gdLst>
                  <a:gd name="T0" fmla="*/ 0 w 433"/>
                  <a:gd name="T1" fmla="*/ 780 h 780"/>
                  <a:gd name="T2" fmla="*/ 0 w 433"/>
                  <a:gd name="T3" fmla="*/ 0 h 780"/>
                  <a:gd name="T4" fmla="*/ 433 w 433"/>
                  <a:gd name="T5" fmla="*/ 0 h 780"/>
                  <a:gd name="T6" fmla="*/ 433 w 433"/>
                  <a:gd name="T7" fmla="*/ 174 h 780"/>
                  <a:gd name="T8" fmla="*/ 184 w 433"/>
                  <a:gd name="T9" fmla="*/ 174 h 780"/>
                  <a:gd name="T10" fmla="*/ 184 w 433"/>
                  <a:gd name="T11" fmla="*/ 285 h 780"/>
                  <a:gd name="T12" fmla="*/ 433 w 433"/>
                  <a:gd name="T13" fmla="*/ 285 h 780"/>
                  <a:gd name="T14" fmla="*/ 433 w 433"/>
                  <a:gd name="T15" fmla="*/ 453 h 780"/>
                  <a:gd name="T16" fmla="*/ 184 w 433"/>
                  <a:gd name="T17" fmla="*/ 453 h 780"/>
                  <a:gd name="T18" fmla="*/ 184 w 433"/>
                  <a:gd name="T19" fmla="*/ 606 h 780"/>
                  <a:gd name="T20" fmla="*/ 433 w 433"/>
                  <a:gd name="T21" fmla="*/ 606 h 780"/>
                  <a:gd name="T22" fmla="*/ 433 w 433"/>
                  <a:gd name="T23" fmla="*/ 780 h 780"/>
                  <a:gd name="T24" fmla="*/ 0 w 433"/>
                  <a:gd name="T25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3" h="780">
                    <a:moveTo>
                      <a:pt x="0" y="780"/>
                    </a:moveTo>
                    <a:lnTo>
                      <a:pt x="0" y="0"/>
                    </a:lnTo>
                    <a:lnTo>
                      <a:pt x="433" y="0"/>
                    </a:lnTo>
                    <a:lnTo>
                      <a:pt x="433" y="174"/>
                    </a:lnTo>
                    <a:lnTo>
                      <a:pt x="184" y="174"/>
                    </a:lnTo>
                    <a:lnTo>
                      <a:pt x="184" y="285"/>
                    </a:lnTo>
                    <a:lnTo>
                      <a:pt x="433" y="285"/>
                    </a:lnTo>
                    <a:lnTo>
                      <a:pt x="433" y="453"/>
                    </a:lnTo>
                    <a:lnTo>
                      <a:pt x="184" y="453"/>
                    </a:lnTo>
                    <a:lnTo>
                      <a:pt x="184" y="606"/>
                    </a:lnTo>
                    <a:lnTo>
                      <a:pt x="433" y="606"/>
                    </a:lnTo>
                    <a:lnTo>
                      <a:pt x="433" y="780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6"/>
              <p:cNvSpPr>
                <a:spLocks noChangeAspect="1" noEditPoints="1"/>
              </p:cNvSpPr>
              <p:nvPr userDrawn="1"/>
            </p:nvSpPr>
            <p:spPr bwMode="auto">
              <a:xfrm>
                <a:off x="3943351" y="1631951"/>
                <a:ext cx="811213" cy="428625"/>
              </a:xfrm>
              <a:custGeom>
                <a:avLst/>
                <a:gdLst>
                  <a:gd name="T0" fmla="*/ 1347 w 1531"/>
                  <a:gd name="T1" fmla="*/ 320 h 808"/>
                  <a:gd name="T2" fmla="*/ 1279 w 1531"/>
                  <a:gd name="T3" fmla="*/ 271 h 808"/>
                  <a:gd name="T4" fmla="*/ 1197 w 1531"/>
                  <a:gd name="T5" fmla="*/ 258 h 808"/>
                  <a:gd name="T6" fmla="*/ 1088 w 1531"/>
                  <a:gd name="T7" fmla="*/ 282 h 808"/>
                  <a:gd name="T8" fmla="*/ 1005 w 1531"/>
                  <a:gd name="T9" fmla="*/ 350 h 808"/>
                  <a:gd name="T10" fmla="*/ 955 w 1531"/>
                  <a:gd name="T11" fmla="*/ 447 h 808"/>
                  <a:gd name="T12" fmla="*/ 900 w 1531"/>
                  <a:gd name="T13" fmla="*/ 344 h 808"/>
                  <a:gd name="T14" fmla="*/ 810 w 1531"/>
                  <a:gd name="T15" fmla="*/ 278 h 808"/>
                  <a:gd name="T16" fmla="*/ 687 w 1531"/>
                  <a:gd name="T17" fmla="*/ 255 h 808"/>
                  <a:gd name="T18" fmla="*/ 557 w 1531"/>
                  <a:gd name="T19" fmla="*/ 281 h 808"/>
                  <a:gd name="T20" fmla="*/ 462 w 1531"/>
                  <a:gd name="T21" fmla="*/ 354 h 808"/>
                  <a:gd name="T22" fmla="*/ 207 w 1531"/>
                  <a:gd name="T23" fmla="*/ 285 h 808"/>
                  <a:gd name="T24" fmla="*/ 461 w 1531"/>
                  <a:gd name="T25" fmla="*/ 0 h 808"/>
                  <a:gd name="T26" fmla="*/ 207 w 1531"/>
                  <a:gd name="T27" fmla="*/ 780 h 808"/>
                  <a:gd name="T28" fmla="*/ 407 w 1531"/>
                  <a:gd name="T29" fmla="*/ 489 h 808"/>
                  <a:gd name="T30" fmla="*/ 416 w 1531"/>
                  <a:gd name="T31" fmla="*/ 613 h 808"/>
                  <a:gd name="T32" fmla="*/ 473 w 1531"/>
                  <a:gd name="T33" fmla="*/ 715 h 808"/>
                  <a:gd name="T34" fmla="*/ 566 w 1531"/>
                  <a:gd name="T35" fmla="*/ 781 h 808"/>
                  <a:gd name="T36" fmla="*/ 687 w 1531"/>
                  <a:gd name="T37" fmla="*/ 806 h 808"/>
                  <a:gd name="T38" fmla="*/ 805 w 1531"/>
                  <a:gd name="T39" fmla="*/ 786 h 808"/>
                  <a:gd name="T40" fmla="*/ 894 w 1531"/>
                  <a:gd name="T41" fmla="*/ 726 h 808"/>
                  <a:gd name="T42" fmla="*/ 954 w 1531"/>
                  <a:gd name="T43" fmla="*/ 629 h 808"/>
                  <a:gd name="T44" fmla="*/ 753 w 1531"/>
                  <a:gd name="T45" fmla="*/ 657 h 808"/>
                  <a:gd name="T46" fmla="*/ 708 w 1531"/>
                  <a:gd name="T47" fmla="*/ 673 h 808"/>
                  <a:gd name="T48" fmla="*/ 642 w 1531"/>
                  <a:gd name="T49" fmla="*/ 663 h 808"/>
                  <a:gd name="T50" fmla="*/ 594 w 1531"/>
                  <a:gd name="T51" fmla="*/ 614 h 808"/>
                  <a:gd name="T52" fmla="*/ 945 w 1531"/>
                  <a:gd name="T53" fmla="*/ 568 h 808"/>
                  <a:gd name="T54" fmla="*/ 981 w 1531"/>
                  <a:gd name="T55" fmla="*/ 676 h 808"/>
                  <a:gd name="T56" fmla="*/ 1055 w 1531"/>
                  <a:gd name="T57" fmla="*/ 761 h 808"/>
                  <a:gd name="T58" fmla="*/ 1158 w 1531"/>
                  <a:gd name="T59" fmla="*/ 806 h 808"/>
                  <a:gd name="T60" fmla="*/ 1257 w 1531"/>
                  <a:gd name="T61" fmla="*/ 799 h 808"/>
                  <a:gd name="T62" fmla="*/ 1328 w 1531"/>
                  <a:gd name="T63" fmla="*/ 753 h 808"/>
                  <a:gd name="T64" fmla="*/ 1349 w 1531"/>
                  <a:gd name="T65" fmla="*/ 780 h 808"/>
                  <a:gd name="T66" fmla="*/ 1349 w 1531"/>
                  <a:gd name="T67" fmla="*/ 0 h 808"/>
                  <a:gd name="T68" fmla="*/ 609 w 1531"/>
                  <a:gd name="T69" fmla="*/ 411 h 808"/>
                  <a:gd name="T70" fmla="*/ 664 w 1531"/>
                  <a:gd name="T71" fmla="*/ 375 h 808"/>
                  <a:gd name="T72" fmla="*/ 734 w 1531"/>
                  <a:gd name="T73" fmla="*/ 383 h 808"/>
                  <a:gd name="T74" fmla="*/ 779 w 1531"/>
                  <a:gd name="T75" fmla="*/ 431 h 808"/>
                  <a:gd name="T76" fmla="*/ 773 w 1531"/>
                  <a:gd name="T77" fmla="*/ 455 h 808"/>
                  <a:gd name="T78" fmla="*/ 689 w 1531"/>
                  <a:gd name="T79" fmla="*/ 455 h 808"/>
                  <a:gd name="T80" fmla="*/ 620 w 1531"/>
                  <a:gd name="T81" fmla="*/ 455 h 808"/>
                  <a:gd name="T82" fmla="*/ 1214 w 1531"/>
                  <a:gd name="T83" fmla="*/ 659 h 808"/>
                  <a:gd name="T84" fmla="*/ 1158 w 1531"/>
                  <a:gd name="T85" fmla="*/ 622 h 808"/>
                  <a:gd name="T86" fmla="*/ 1131 w 1531"/>
                  <a:gd name="T87" fmla="*/ 558 h 808"/>
                  <a:gd name="T88" fmla="*/ 1134 w 1531"/>
                  <a:gd name="T89" fmla="*/ 488 h 808"/>
                  <a:gd name="T90" fmla="*/ 1162 w 1531"/>
                  <a:gd name="T91" fmla="*/ 431 h 808"/>
                  <a:gd name="T92" fmla="*/ 1215 w 1531"/>
                  <a:gd name="T93" fmla="*/ 398 h 808"/>
                  <a:gd name="T94" fmla="*/ 1282 w 1531"/>
                  <a:gd name="T95" fmla="*/ 405 h 808"/>
                  <a:gd name="T96" fmla="*/ 1324 w 1531"/>
                  <a:gd name="T97" fmla="*/ 447 h 808"/>
                  <a:gd name="T98" fmla="*/ 1342 w 1531"/>
                  <a:gd name="T99" fmla="*/ 510 h 808"/>
                  <a:gd name="T100" fmla="*/ 1339 w 1531"/>
                  <a:gd name="T101" fmla="*/ 576 h 808"/>
                  <a:gd name="T102" fmla="*/ 1312 w 1531"/>
                  <a:gd name="T103" fmla="*/ 630 h 808"/>
                  <a:gd name="T104" fmla="*/ 1261 w 1531"/>
                  <a:gd name="T105" fmla="*/ 65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1" h="808">
                    <a:moveTo>
                      <a:pt x="1349" y="0"/>
                    </a:moveTo>
                    <a:lnTo>
                      <a:pt x="1349" y="320"/>
                    </a:lnTo>
                    <a:lnTo>
                      <a:pt x="1347" y="320"/>
                    </a:lnTo>
                    <a:lnTo>
                      <a:pt x="1326" y="299"/>
                    </a:lnTo>
                    <a:lnTo>
                      <a:pt x="1303" y="283"/>
                    </a:lnTo>
                    <a:lnTo>
                      <a:pt x="1279" y="271"/>
                    </a:lnTo>
                    <a:lnTo>
                      <a:pt x="1253" y="263"/>
                    </a:lnTo>
                    <a:lnTo>
                      <a:pt x="1225" y="259"/>
                    </a:lnTo>
                    <a:lnTo>
                      <a:pt x="1197" y="258"/>
                    </a:lnTo>
                    <a:lnTo>
                      <a:pt x="1158" y="260"/>
                    </a:lnTo>
                    <a:lnTo>
                      <a:pt x="1122" y="269"/>
                    </a:lnTo>
                    <a:lnTo>
                      <a:pt x="1088" y="282"/>
                    </a:lnTo>
                    <a:lnTo>
                      <a:pt x="1057" y="300"/>
                    </a:lnTo>
                    <a:lnTo>
                      <a:pt x="1029" y="323"/>
                    </a:lnTo>
                    <a:lnTo>
                      <a:pt x="1005" y="350"/>
                    </a:lnTo>
                    <a:lnTo>
                      <a:pt x="984" y="379"/>
                    </a:lnTo>
                    <a:lnTo>
                      <a:pt x="968" y="411"/>
                    </a:lnTo>
                    <a:lnTo>
                      <a:pt x="955" y="447"/>
                    </a:lnTo>
                    <a:lnTo>
                      <a:pt x="940" y="409"/>
                    </a:lnTo>
                    <a:lnTo>
                      <a:pt x="923" y="374"/>
                    </a:lnTo>
                    <a:lnTo>
                      <a:pt x="900" y="344"/>
                    </a:lnTo>
                    <a:lnTo>
                      <a:pt x="873" y="318"/>
                    </a:lnTo>
                    <a:lnTo>
                      <a:pt x="843" y="296"/>
                    </a:lnTo>
                    <a:lnTo>
                      <a:pt x="810" y="278"/>
                    </a:lnTo>
                    <a:lnTo>
                      <a:pt x="773" y="266"/>
                    </a:lnTo>
                    <a:lnTo>
                      <a:pt x="731" y="258"/>
                    </a:lnTo>
                    <a:lnTo>
                      <a:pt x="687" y="255"/>
                    </a:lnTo>
                    <a:lnTo>
                      <a:pt x="640" y="258"/>
                    </a:lnTo>
                    <a:lnTo>
                      <a:pt x="597" y="267"/>
                    </a:lnTo>
                    <a:lnTo>
                      <a:pt x="557" y="281"/>
                    </a:lnTo>
                    <a:lnTo>
                      <a:pt x="521" y="300"/>
                    </a:lnTo>
                    <a:lnTo>
                      <a:pt x="489" y="326"/>
                    </a:lnTo>
                    <a:lnTo>
                      <a:pt x="462" y="354"/>
                    </a:lnTo>
                    <a:lnTo>
                      <a:pt x="439" y="388"/>
                    </a:lnTo>
                    <a:lnTo>
                      <a:pt x="439" y="285"/>
                    </a:lnTo>
                    <a:lnTo>
                      <a:pt x="207" y="285"/>
                    </a:lnTo>
                    <a:lnTo>
                      <a:pt x="207" y="174"/>
                    </a:lnTo>
                    <a:lnTo>
                      <a:pt x="461" y="174"/>
                    </a:lnTo>
                    <a:lnTo>
                      <a:pt x="461" y="0"/>
                    </a:lnTo>
                    <a:lnTo>
                      <a:pt x="0" y="0"/>
                    </a:lnTo>
                    <a:lnTo>
                      <a:pt x="0" y="780"/>
                    </a:lnTo>
                    <a:lnTo>
                      <a:pt x="207" y="780"/>
                    </a:lnTo>
                    <a:lnTo>
                      <a:pt x="207" y="453"/>
                    </a:lnTo>
                    <a:lnTo>
                      <a:pt x="414" y="453"/>
                    </a:lnTo>
                    <a:lnTo>
                      <a:pt x="407" y="489"/>
                    </a:lnTo>
                    <a:lnTo>
                      <a:pt x="405" y="530"/>
                    </a:lnTo>
                    <a:lnTo>
                      <a:pt x="407" y="573"/>
                    </a:lnTo>
                    <a:lnTo>
                      <a:pt x="416" y="613"/>
                    </a:lnTo>
                    <a:lnTo>
                      <a:pt x="430" y="650"/>
                    </a:lnTo>
                    <a:lnTo>
                      <a:pt x="450" y="685"/>
                    </a:lnTo>
                    <a:lnTo>
                      <a:pt x="473" y="715"/>
                    </a:lnTo>
                    <a:lnTo>
                      <a:pt x="500" y="741"/>
                    </a:lnTo>
                    <a:lnTo>
                      <a:pt x="532" y="764"/>
                    </a:lnTo>
                    <a:lnTo>
                      <a:pt x="566" y="781"/>
                    </a:lnTo>
                    <a:lnTo>
                      <a:pt x="604" y="795"/>
                    </a:lnTo>
                    <a:lnTo>
                      <a:pt x="645" y="803"/>
                    </a:lnTo>
                    <a:lnTo>
                      <a:pt x="687" y="806"/>
                    </a:lnTo>
                    <a:lnTo>
                      <a:pt x="730" y="803"/>
                    </a:lnTo>
                    <a:lnTo>
                      <a:pt x="769" y="796"/>
                    </a:lnTo>
                    <a:lnTo>
                      <a:pt x="805" y="786"/>
                    </a:lnTo>
                    <a:lnTo>
                      <a:pt x="839" y="770"/>
                    </a:lnTo>
                    <a:lnTo>
                      <a:pt x="868" y="750"/>
                    </a:lnTo>
                    <a:lnTo>
                      <a:pt x="894" y="726"/>
                    </a:lnTo>
                    <a:lnTo>
                      <a:pt x="917" y="698"/>
                    </a:lnTo>
                    <a:lnTo>
                      <a:pt x="938" y="666"/>
                    </a:lnTo>
                    <a:lnTo>
                      <a:pt x="954" y="629"/>
                    </a:lnTo>
                    <a:lnTo>
                      <a:pt x="777" y="629"/>
                    </a:lnTo>
                    <a:lnTo>
                      <a:pt x="766" y="644"/>
                    </a:lnTo>
                    <a:lnTo>
                      <a:pt x="753" y="657"/>
                    </a:lnTo>
                    <a:lnTo>
                      <a:pt x="741" y="665"/>
                    </a:lnTo>
                    <a:lnTo>
                      <a:pt x="727" y="670"/>
                    </a:lnTo>
                    <a:lnTo>
                      <a:pt x="708" y="673"/>
                    </a:lnTo>
                    <a:lnTo>
                      <a:pt x="687" y="674"/>
                    </a:lnTo>
                    <a:lnTo>
                      <a:pt x="663" y="671"/>
                    </a:lnTo>
                    <a:lnTo>
                      <a:pt x="642" y="663"/>
                    </a:lnTo>
                    <a:lnTo>
                      <a:pt x="623" y="650"/>
                    </a:lnTo>
                    <a:lnTo>
                      <a:pt x="607" y="634"/>
                    </a:lnTo>
                    <a:lnTo>
                      <a:pt x="594" y="614"/>
                    </a:lnTo>
                    <a:lnTo>
                      <a:pt x="586" y="592"/>
                    </a:lnTo>
                    <a:lnTo>
                      <a:pt x="584" y="568"/>
                    </a:lnTo>
                    <a:lnTo>
                      <a:pt x="945" y="568"/>
                    </a:lnTo>
                    <a:lnTo>
                      <a:pt x="952" y="606"/>
                    </a:lnTo>
                    <a:lnTo>
                      <a:pt x="963" y="643"/>
                    </a:lnTo>
                    <a:lnTo>
                      <a:pt x="981" y="676"/>
                    </a:lnTo>
                    <a:lnTo>
                      <a:pt x="1001" y="709"/>
                    </a:lnTo>
                    <a:lnTo>
                      <a:pt x="1026" y="736"/>
                    </a:lnTo>
                    <a:lnTo>
                      <a:pt x="1055" y="761"/>
                    </a:lnTo>
                    <a:lnTo>
                      <a:pt x="1086" y="780"/>
                    </a:lnTo>
                    <a:lnTo>
                      <a:pt x="1122" y="795"/>
                    </a:lnTo>
                    <a:lnTo>
                      <a:pt x="1158" y="806"/>
                    </a:lnTo>
                    <a:lnTo>
                      <a:pt x="1199" y="808"/>
                    </a:lnTo>
                    <a:lnTo>
                      <a:pt x="1229" y="806"/>
                    </a:lnTo>
                    <a:lnTo>
                      <a:pt x="1257" y="799"/>
                    </a:lnTo>
                    <a:lnTo>
                      <a:pt x="1283" y="787"/>
                    </a:lnTo>
                    <a:lnTo>
                      <a:pt x="1306" y="772"/>
                    </a:lnTo>
                    <a:lnTo>
                      <a:pt x="1328" y="753"/>
                    </a:lnTo>
                    <a:lnTo>
                      <a:pt x="1347" y="730"/>
                    </a:lnTo>
                    <a:lnTo>
                      <a:pt x="1349" y="730"/>
                    </a:lnTo>
                    <a:lnTo>
                      <a:pt x="1349" y="780"/>
                    </a:lnTo>
                    <a:lnTo>
                      <a:pt x="1531" y="780"/>
                    </a:lnTo>
                    <a:lnTo>
                      <a:pt x="1531" y="0"/>
                    </a:lnTo>
                    <a:lnTo>
                      <a:pt x="1349" y="0"/>
                    </a:lnTo>
                    <a:close/>
                    <a:moveTo>
                      <a:pt x="589" y="455"/>
                    </a:moveTo>
                    <a:lnTo>
                      <a:pt x="597" y="432"/>
                    </a:lnTo>
                    <a:lnTo>
                      <a:pt x="609" y="411"/>
                    </a:lnTo>
                    <a:lnTo>
                      <a:pt x="624" y="395"/>
                    </a:lnTo>
                    <a:lnTo>
                      <a:pt x="642" y="383"/>
                    </a:lnTo>
                    <a:lnTo>
                      <a:pt x="664" y="375"/>
                    </a:lnTo>
                    <a:lnTo>
                      <a:pt x="687" y="373"/>
                    </a:lnTo>
                    <a:lnTo>
                      <a:pt x="712" y="375"/>
                    </a:lnTo>
                    <a:lnTo>
                      <a:pt x="734" y="383"/>
                    </a:lnTo>
                    <a:lnTo>
                      <a:pt x="752" y="395"/>
                    </a:lnTo>
                    <a:lnTo>
                      <a:pt x="767" y="411"/>
                    </a:lnTo>
                    <a:lnTo>
                      <a:pt x="779" y="431"/>
                    </a:lnTo>
                    <a:lnTo>
                      <a:pt x="786" y="455"/>
                    </a:lnTo>
                    <a:lnTo>
                      <a:pt x="783" y="455"/>
                    </a:lnTo>
                    <a:lnTo>
                      <a:pt x="773" y="455"/>
                    </a:lnTo>
                    <a:lnTo>
                      <a:pt x="737" y="455"/>
                    </a:lnTo>
                    <a:lnTo>
                      <a:pt x="714" y="455"/>
                    </a:lnTo>
                    <a:lnTo>
                      <a:pt x="689" y="455"/>
                    </a:lnTo>
                    <a:lnTo>
                      <a:pt x="664" y="455"/>
                    </a:lnTo>
                    <a:lnTo>
                      <a:pt x="641" y="455"/>
                    </a:lnTo>
                    <a:lnTo>
                      <a:pt x="620" y="455"/>
                    </a:lnTo>
                    <a:lnTo>
                      <a:pt x="589" y="455"/>
                    </a:lnTo>
                    <a:close/>
                    <a:moveTo>
                      <a:pt x="1238" y="661"/>
                    </a:moveTo>
                    <a:lnTo>
                      <a:pt x="1214" y="659"/>
                    </a:lnTo>
                    <a:lnTo>
                      <a:pt x="1192" y="651"/>
                    </a:lnTo>
                    <a:lnTo>
                      <a:pt x="1173" y="638"/>
                    </a:lnTo>
                    <a:lnTo>
                      <a:pt x="1158" y="622"/>
                    </a:lnTo>
                    <a:lnTo>
                      <a:pt x="1146" y="603"/>
                    </a:lnTo>
                    <a:lnTo>
                      <a:pt x="1137" y="581"/>
                    </a:lnTo>
                    <a:lnTo>
                      <a:pt x="1131" y="558"/>
                    </a:lnTo>
                    <a:lnTo>
                      <a:pt x="1128" y="533"/>
                    </a:lnTo>
                    <a:lnTo>
                      <a:pt x="1130" y="510"/>
                    </a:lnTo>
                    <a:lnTo>
                      <a:pt x="1134" y="488"/>
                    </a:lnTo>
                    <a:lnTo>
                      <a:pt x="1141" y="466"/>
                    </a:lnTo>
                    <a:lnTo>
                      <a:pt x="1150" y="447"/>
                    </a:lnTo>
                    <a:lnTo>
                      <a:pt x="1162" y="431"/>
                    </a:lnTo>
                    <a:lnTo>
                      <a:pt x="1177" y="416"/>
                    </a:lnTo>
                    <a:lnTo>
                      <a:pt x="1194" y="405"/>
                    </a:lnTo>
                    <a:lnTo>
                      <a:pt x="1215" y="398"/>
                    </a:lnTo>
                    <a:lnTo>
                      <a:pt x="1238" y="396"/>
                    </a:lnTo>
                    <a:lnTo>
                      <a:pt x="1261" y="398"/>
                    </a:lnTo>
                    <a:lnTo>
                      <a:pt x="1282" y="405"/>
                    </a:lnTo>
                    <a:lnTo>
                      <a:pt x="1298" y="416"/>
                    </a:lnTo>
                    <a:lnTo>
                      <a:pt x="1313" y="431"/>
                    </a:lnTo>
                    <a:lnTo>
                      <a:pt x="1324" y="447"/>
                    </a:lnTo>
                    <a:lnTo>
                      <a:pt x="1333" y="466"/>
                    </a:lnTo>
                    <a:lnTo>
                      <a:pt x="1339" y="488"/>
                    </a:lnTo>
                    <a:lnTo>
                      <a:pt x="1342" y="510"/>
                    </a:lnTo>
                    <a:lnTo>
                      <a:pt x="1343" y="533"/>
                    </a:lnTo>
                    <a:lnTo>
                      <a:pt x="1342" y="555"/>
                    </a:lnTo>
                    <a:lnTo>
                      <a:pt x="1339" y="576"/>
                    </a:lnTo>
                    <a:lnTo>
                      <a:pt x="1333" y="596"/>
                    </a:lnTo>
                    <a:lnTo>
                      <a:pt x="1324" y="614"/>
                    </a:lnTo>
                    <a:lnTo>
                      <a:pt x="1312" y="630"/>
                    </a:lnTo>
                    <a:lnTo>
                      <a:pt x="1298" y="643"/>
                    </a:lnTo>
                    <a:lnTo>
                      <a:pt x="1281" y="653"/>
                    </a:lnTo>
                    <a:lnTo>
                      <a:pt x="1261" y="659"/>
                    </a:lnTo>
                    <a:lnTo>
                      <a:pt x="1238" y="661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7"/>
              <p:cNvSpPr>
                <a:spLocks noChangeAspect="1" noEditPoints="1"/>
              </p:cNvSpPr>
              <p:nvPr userDrawn="1"/>
            </p:nvSpPr>
            <p:spPr bwMode="auto">
              <a:xfrm>
                <a:off x="5387976" y="1946276"/>
                <a:ext cx="100013" cy="98425"/>
              </a:xfrm>
              <a:custGeom>
                <a:avLst/>
                <a:gdLst>
                  <a:gd name="T0" fmla="*/ 167 w 188"/>
                  <a:gd name="T1" fmla="*/ 72 h 186"/>
                  <a:gd name="T2" fmla="*/ 149 w 188"/>
                  <a:gd name="T3" fmla="*/ 37 h 186"/>
                  <a:gd name="T4" fmla="*/ 115 w 188"/>
                  <a:gd name="T5" fmla="*/ 19 h 186"/>
                  <a:gd name="T6" fmla="*/ 74 w 188"/>
                  <a:gd name="T7" fmla="*/ 19 h 186"/>
                  <a:gd name="T8" fmla="*/ 39 w 188"/>
                  <a:gd name="T9" fmla="*/ 37 h 186"/>
                  <a:gd name="T10" fmla="*/ 20 w 188"/>
                  <a:gd name="T11" fmla="*/ 72 h 186"/>
                  <a:gd name="T12" fmla="*/ 20 w 188"/>
                  <a:gd name="T13" fmla="*/ 115 h 186"/>
                  <a:gd name="T14" fmla="*/ 39 w 188"/>
                  <a:gd name="T15" fmla="*/ 149 h 186"/>
                  <a:gd name="T16" fmla="*/ 74 w 188"/>
                  <a:gd name="T17" fmla="*/ 169 h 186"/>
                  <a:gd name="T18" fmla="*/ 115 w 188"/>
                  <a:gd name="T19" fmla="*/ 169 h 186"/>
                  <a:gd name="T20" fmla="*/ 149 w 188"/>
                  <a:gd name="T21" fmla="*/ 149 h 186"/>
                  <a:gd name="T22" fmla="*/ 167 w 188"/>
                  <a:gd name="T23" fmla="*/ 115 h 186"/>
                  <a:gd name="T24" fmla="*/ 74 w 188"/>
                  <a:gd name="T25" fmla="*/ 97 h 186"/>
                  <a:gd name="T26" fmla="*/ 57 w 188"/>
                  <a:gd name="T27" fmla="*/ 148 h 186"/>
                  <a:gd name="T28" fmla="*/ 99 w 188"/>
                  <a:gd name="T29" fmla="*/ 36 h 186"/>
                  <a:gd name="T30" fmla="*/ 125 w 188"/>
                  <a:gd name="T31" fmla="*/ 44 h 186"/>
                  <a:gd name="T32" fmla="*/ 134 w 188"/>
                  <a:gd name="T33" fmla="*/ 67 h 186"/>
                  <a:gd name="T34" fmla="*/ 124 w 188"/>
                  <a:gd name="T35" fmla="*/ 87 h 186"/>
                  <a:gd name="T36" fmla="*/ 114 w 188"/>
                  <a:gd name="T37" fmla="*/ 92 h 186"/>
                  <a:gd name="T38" fmla="*/ 127 w 188"/>
                  <a:gd name="T39" fmla="*/ 104 h 186"/>
                  <a:gd name="T40" fmla="*/ 130 w 188"/>
                  <a:gd name="T41" fmla="*/ 126 h 186"/>
                  <a:gd name="T42" fmla="*/ 134 w 188"/>
                  <a:gd name="T43" fmla="*/ 143 h 186"/>
                  <a:gd name="T44" fmla="*/ 116 w 188"/>
                  <a:gd name="T45" fmla="*/ 148 h 186"/>
                  <a:gd name="T46" fmla="*/ 112 w 188"/>
                  <a:gd name="T47" fmla="*/ 124 h 186"/>
                  <a:gd name="T48" fmla="*/ 105 w 188"/>
                  <a:gd name="T49" fmla="*/ 103 h 186"/>
                  <a:gd name="T50" fmla="*/ 90 w 188"/>
                  <a:gd name="T51" fmla="*/ 97 h 186"/>
                  <a:gd name="T52" fmla="*/ 94 w 188"/>
                  <a:gd name="T53" fmla="*/ 83 h 186"/>
                  <a:gd name="T54" fmla="*/ 110 w 188"/>
                  <a:gd name="T55" fmla="*/ 78 h 186"/>
                  <a:gd name="T56" fmla="*/ 115 w 188"/>
                  <a:gd name="T57" fmla="*/ 67 h 186"/>
                  <a:gd name="T58" fmla="*/ 110 w 188"/>
                  <a:gd name="T59" fmla="*/ 56 h 186"/>
                  <a:gd name="T60" fmla="*/ 94 w 188"/>
                  <a:gd name="T61" fmla="*/ 51 h 186"/>
                  <a:gd name="T62" fmla="*/ 74 w 188"/>
                  <a:gd name="T63" fmla="*/ 83 h 186"/>
                  <a:gd name="T64" fmla="*/ 0 w 188"/>
                  <a:gd name="T65" fmla="*/ 94 h 186"/>
                  <a:gd name="T66" fmla="*/ 10 w 188"/>
                  <a:gd name="T67" fmla="*/ 51 h 186"/>
                  <a:gd name="T68" fmla="*/ 35 w 188"/>
                  <a:gd name="T69" fmla="*/ 20 h 186"/>
                  <a:gd name="T70" fmla="*/ 74 w 188"/>
                  <a:gd name="T71" fmla="*/ 3 h 186"/>
                  <a:gd name="T72" fmla="*/ 115 w 188"/>
                  <a:gd name="T73" fmla="*/ 3 h 186"/>
                  <a:gd name="T74" fmla="*/ 152 w 188"/>
                  <a:gd name="T75" fmla="*/ 20 h 186"/>
                  <a:gd name="T76" fmla="*/ 179 w 188"/>
                  <a:gd name="T77" fmla="*/ 51 h 186"/>
                  <a:gd name="T78" fmla="*/ 188 w 188"/>
                  <a:gd name="T79" fmla="*/ 94 h 186"/>
                  <a:gd name="T80" fmla="*/ 179 w 188"/>
                  <a:gd name="T81" fmla="*/ 137 h 186"/>
                  <a:gd name="T82" fmla="*/ 152 w 188"/>
                  <a:gd name="T83" fmla="*/ 168 h 186"/>
                  <a:gd name="T84" fmla="*/ 115 w 188"/>
                  <a:gd name="T85" fmla="*/ 184 h 186"/>
                  <a:gd name="T86" fmla="*/ 74 w 188"/>
                  <a:gd name="T87" fmla="*/ 184 h 186"/>
                  <a:gd name="T88" fmla="*/ 35 w 188"/>
                  <a:gd name="T89" fmla="*/ 168 h 186"/>
                  <a:gd name="T90" fmla="*/ 10 w 188"/>
                  <a:gd name="T91" fmla="*/ 137 h 186"/>
                  <a:gd name="T92" fmla="*/ 0 w 188"/>
                  <a:gd name="T93" fmla="*/ 9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8" h="186">
                    <a:moveTo>
                      <a:pt x="171" y="94"/>
                    </a:moveTo>
                    <a:lnTo>
                      <a:pt x="167" y="72"/>
                    </a:lnTo>
                    <a:lnTo>
                      <a:pt x="160" y="53"/>
                    </a:lnTo>
                    <a:lnTo>
                      <a:pt x="149" y="37"/>
                    </a:lnTo>
                    <a:lnTo>
                      <a:pt x="134" y="26"/>
                    </a:lnTo>
                    <a:lnTo>
                      <a:pt x="115" y="19"/>
                    </a:lnTo>
                    <a:lnTo>
                      <a:pt x="94" y="15"/>
                    </a:lnTo>
                    <a:lnTo>
                      <a:pt x="74" y="19"/>
                    </a:lnTo>
                    <a:lnTo>
                      <a:pt x="55" y="26"/>
                    </a:lnTo>
                    <a:lnTo>
                      <a:pt x="39" y="37"/>
                    </a:lnTo>
                    <a:lnTo>
                      <a:pt x="27" y="53"/>
                    </a:lnTo>
                    <a:lnTo>
                      <a:pt x="20" y="72"/>
                    </a:lnTo>
                    <a:lnTo>
                      <a:pt x="18" y="94"/>
                    </a:lnTo>
                    <a:lnTo>
                      <a:pt x="20" y="115"/>
                    </a:lnTo>
                    <a:lnTo>
                      <a:pt x="27" y="134"/>
                    </a:lnTo>
                    <a:lnTo>
                      <a:pt x="39" y="149"/>
                    </a:lnTo>
                    <a:lnTo>
                      <a:pt x="55" y="162"/>
                    </a:lnTo>
                    <a:lnTo>
                      <a:pt x="74" y="169"/>
                    </a:lnTo>
                    <a:lnTo>
                      <a:pt x="94" y="171"/>
                    </a:lnTo>
                    <a:lnTo>
                      <a:pt x="115" y="169"/>
                    </a:lnTo>
                    <a:lnTo>
                      <a:pt x="134" y="162"/>
                    </a:lnTo>
                    <a:lnTo>
                      <a:pt x="149" y="149"/>
                    </a:lnTo>
                    <a:lnTo>
                      <a:pt x="160" y="134"/>
                    </a:lnTo>
                    <a:lnTo>
                      <a:pt x="167" y="115"/>
                    </a:lnTo>
                    <a:lnTo>
                      <a:pt x="171" y="94"/>
                    </a:lnTo>
                    <a:close/>
                    <a:moveTo>
                      <a:pt x="74" y="97"/>
                    </a:moveTo>
                    <a:lnTo>
                      <a:pt x="74" y="148"/>
                    </a:lnTo>
                    <a:lnTo>
                      <a:pt x="57" y="148"/>
                    </a:lnTo>
                    <a:lnTo>
                      <a:pt x="57" y="36"/>
                    </a:lnTo>
                    <a:lnTo>
                      <a:pt x="99" y="36"/>
                    </a:lnTo>
                    <a:lnTo>
                      <a:pt x="114" y="38"/>
                    </a:lnTo>
                    <a:lnTo>
                      <a:pt x="125" y="44"/>
                    </a:lnTo>
                    <a:lnTo>
                      <a:pt x="131" y="53"/>
                    </a:lnTo>
                    <a:lnTo>
                      <a:pt x="134" y="67"/>
                    </a:lnTo>
                    <a:lnTo>
                      <a:pt x="131" y="79"/>
                    </a:lnTo>
                    <a:lnTo>
                      <a:pt x="124" y="87"/>
                    </a:lnTo>
                    <a:lnTo>
                      <a:pt x="114" y="92"/>
                    </a:lnTo>
                    <a:lnTo>
                      <a:pt x="114" y="92"/>
                    </a:lnTo>
                    <a:lnTo>
                      <a:pt x="122" y="95"/>
                    </a:lnTo>
                    <a:lnTo>
                      <a:pt x="127" y="104"/>
                    </a:lnTo>
                    <a:lnTo>
                      <a:pt x="129" y="117"/>
                    </a:lnTo>
                    <a:lnTo>
                      <a:pt x="130" y="126"/>
                    </a:lnTo>
                    <a:lnTo>
                      <a:pt x="131" y="135"/>
                    </a:lnTo>
                    <a:lnTo>
                      <a:pt x="134" y="143"/>
                    </a:lnTo>
                    <a:lnTo>
                      <a:pt x="136" y="148"/>
                    </a:lnTo>
                    <a:lnTo>
                      <a:pt x="116" y="148"/>
                    </a:lnTo>
                    <a:lnTo>
                      <a:pt x="113" y="137"/>
                    </a:lnTo>
                    <a:lnTo>
                      <a:pt x="112" y="124"/>
                    </a:lnTo>
                    <a:lnTo>
                      <a:pt x="109" y="111"/>
                    </a:lnTo>
                    <a:lnTo>
                      <a:pt x="105" y="103"/>
                    </a:lnTo>
                    <a:lnTo>
                      <a:pt x="99" y="98"/>
                    </a:lnTo>
                    <a:lnTo>
                      <a:pt x="90" y="97"/>
                    </a:lnTo>
                    <a:lnTo>
                      <a:pt x="74" y="97"/>
                    </a:lnTo>
                    <a:close/>
                    <a:moveTo>
                      <a:pt x="94" y="83"/>
                    </a:moveTo>
                    <a:lnTo>
                      <a:pt x="105" y="81"/>
                    </a:lnTo>
                    <a:lnTo>
                      <a:pt x="110" y="78"/>
                    </a:lnTo>
                    <a:lnTo>
                      <a:pt x="114" y="73"/>
                    </a:lnTo>
                    <a:lnTo>
                      <a:pt x="115" y="67"/>
                    </a:lnTo>
                    <a:lnTo>
                      <a:pt x="114" y="60"/>
                    </a:lnTo>
                    <a:lnTo>
                      <a:pt x="110" y="56"/>
                    </a:lnTo>
                    <a:lnTo>
                      <a:pt x="105" y="52"/>
                    </a:lnTo>
                    <a:lnTo>
                      <a:pt x="94" y="51"/>
                    </a:lnTo>
                    <a:lnTo>
                      <a:pt x="74" y="51"/>
                    </a:lnTo>
                    <a:lnTo>
                      <a:pt x="74" y="83"/>
                    </a:lnTo>
                    <a:lnTo>
                      <a:pt x="94" y="83"/>
                    </a:lnTo>
                    <a:close/>
                    <a:moveTo>
                      <a:pt x="0" y="94"/>
                    </a:moveTo>
                    <a:lnTo>
                      <a:pt x="2" y="71"/>
                    </a:lnTo>
                    <a:lnTo>
                      <a:pt x="10" y="51"/>
                    </a:lnTo>
                    <a:lnTo>
                      <a:pt x="22" y="34"/>
                    </a:lnTo>
                    <a:lnTo>
                      <a:pt x="35" y="20"/>
                    </a:lnTo>
                    <a:lnTo>
                      <a:pt x="54" y="10"/>
                    </a:lnTo>
                    <a:lnTo>
                      <a:pt x="74" y="3"/>
                    </a:lnTo>
                    <a:lnTo>
                      <a:pt x="94" y="0"/>
                    </a:lnTo>
                    <a:lnTo>
                      <a:pt x="115" y="3"/>
                    </a:lnTo>
                    <a:lnTo>
                      <a:pt x="135" y="10"/>
                    </a:lnTo>
                    <a:lnTo>
                      <a:pt x="152" y="20"/>
                    </a:lnTo>
                    <a:lnTo>
                      <a:pt x="167" y="34"/>
                    </a:lnTo>
                    <a:lnTo>
                      <a:pt x="179" y="51"/>
                    </a:lnTo>
                    <a:lnTo>
                      <a:pt x="186" y="71"/>
                    </a:lnTo>
                    <a:lnTo>
                      <a:pt x="188" y="94"/>
                    </a:lnTo>
                    <a:lnTo>
                      <a:pt x="186" y="116"/>
                    </a:lnTo>
                    <a:lnTo>
                      <a:pt x="179" y="137"/>
                    </a:lnTo>
                    <a:lnTo>
                      <a:pt x="167" y="154"/>
                    </a:lnTo>
                    <a:lnTo>
                      <a:pt x="152" y="168"/>
                    </a:lnTo>
                    <a:lnTo>
                      <a:pt x="135" y="178"/>
                    </a:lnTo>
                    <a:lnTo>
                      <a:pt x="115" y="184"/>
                    </a:lnTo>
                    <a:lnTo>
                      <a:pt x="94" y="186"/>
                    </a:lnTo>
                    <a:lnTo>
                      <a:pt x="74" y="184"/>
                    </a:lnTo>
                    <a:lnTo>
                      <a:pt x="54" y="178"/>
                    </a:lnTo>
                    <a:lnTo>
                      <a:pt x="35" y="168"/>
                    </a:lnTo>
                    <a:lnTo>
                      <a:pt x="22" y="154"/>
                    </a:lnTo>
                    <a:lnTo>
                      <a:pt x="10" y="137"/>
                    </a:lnTo>
                    <a:lnTo>
                      <a:pt x="2" y="116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9609108" y="2732162"/>
            <a:ext cx="3695834" cy="80734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959175" y="1185862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2025" y="6063778"/>
            <a:ext cx="2452795" cy="5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083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1/31/2017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GTM-Tool Changes - July'17 CL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959175" y="1185862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1314" y="6016112"/>
            <a:ext cx="1545021" cy="73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339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6781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0172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3563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16953" algn="l" defTabSz="1086781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0343" algn="l" defTabSz="1086781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3734" algn="l" defTabSz="1086781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47125" algn="l" defTabSz="1086781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185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6"/>
          </p:nvPr>
        </p:nvSpPr>
        <p:spPr>
          <a:xfrm>
            <a:off x="959176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7"/>
          </p:nvPr>
        </p:nvSpPr>
        <p:spPr>
          <a:xfrm>
            <a:off x="6298358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1/31/2017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GTM-Tool Changes - July'17 CL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1/31/2017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GTM-Tool Changes - July'17 CL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59176" y="1187234"/>
            <a:ext cx="4930336" cy="354013"/>
          </a:xfrm>
        </p:spPr>
        <p:txBody>
          <a:bodyPr/>
          <a:lstStyle>
            <a:lvl1pPr>
              <a:defRPr sz="2600" b="0">
                <a:solidFill>
                  <a:srgbClr val="4D148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99468" y="1186124"/>
            <a:ext cx="4930336" cy="354013"/>
          </a:xfrm>
        </p:spPr>
        <p:txBody>
          <a:bodyPr/>
          <a:lstStyle>
            <a:lvl1pPr>
              <a:defRPr sz="2600" b="0">
                <a:solidFill>
                  <a:srgbClr val="4D148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7"/>
          </p:nvPr>
        </p:nvSpPr>
        <p:spPr>
          <a:xfrm>
            <a:off x="6298358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3"/>
          </p:nvPr>
        </p:nvSpPr>
        <p:spPr>
          <a:xfrm>
            <a:off x="960120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26225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1" y="5867400"/>
            <a:ext cx="284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48" tIns="54475" rIns="108948" bIns="54475" rtlCol="0" anchor="ctr"/>
          <a:lstStyle/>
          <a:p>
            <a:pPr algn="ctr"/>
            <a:endParaRPr lang="en-US" sz="2807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2834640"/>
            <a:ext cx="10544175" cy="4783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Note to FedEx, this is a formatted blank slide included in Slide Master view.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2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7712" y="6056243"/>
            <a:ext cx="2838271" cy="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66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59175" y="1185862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333321" y="6081891"/>
            <a:ext cx="6116107" cy="4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0000"/>
              </a:lnSpc>
              <a:spcBef>
                <a:spcPts val="0"/>
              </a:spcBef>
              <a:defRPr kumimoji="0" lang="en-US" sz="1303" b="0" i="0" u="none" strike="noStrike" kern="1200" cap="none" spc="0" normalizeH="0" baseline="0" noProof="0">
                <a:ln>
                  <a:noFill/>
                </a:ln>
                <a:solidFill>
                  <a:srgbClr val="ADAFB2"/>
                </a:solidFill>
                <a:effectLst/>
                <a:uLnTx/>
                <a:uFillTx/>
                <a:latin typeface="Arial Narrow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GTM-Tool Changes - July'17 CL</a:t>
            </a:r>
          </a:p>
        </p:txBody>
      </p:sp>
      <p:sp>
        <p:nvSpPr>
          <p:cNvPr id="20" name="Date Placeholder 24"/>
          <p:cNvSpPr>
            <a:spLocks noGrp="1"/>
          </p:cNvSpPr>
          <p:nvPr>
            <p:ph type="dt" sz="half" idx="2"/>
          </p:nvPr>
        </p:nvSpPr>
        <p:spPr>
          <a:xfrm>
            <a:off x="9462357" y="6079561"/>
            <a:ext cx="1765593" cy="4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0000"/>
              </a:lnSpc>
              <a:defRPr sz="1303" smtClean="0">
                <a:solidFill>
                  <a:srgbClr val="ADAFB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1/31/2017</a:t>
            </a:r>
          </a:p>
        </p:txBody>
      </p:sp>
      <p:sp>
        <p:nvSpPr>
          <p:cNvPr id="21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78536" y="6325572"/>
            <a:ext cx="26892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704" smtClean="0">
                <a:solidFill>
                  <a:srgbClr val="ADAFB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37" name="Group 36"/>
          <p:cNvGrpSpPr>
            <a:grpSpLocks noChangeAspect="1"/>
          </p:cNvGrpSpPr>
          <p:nvPr userDrawn="1"/>
        </p:nvGrpSpPr>
        <p:grpSpPr>
          <a:xfrm>
            <a:off x="229132" y="6073964"/>
            <a:ext cx="1417320" cy="571007"/>
            <a:chOff x="3943351" y="1631951"/>
            <a:chExt cx="1544638" cy="622300"/>
          </a:xfrm>
        </p:grpSpPr>
        <p:grpSp>
          <p:nvGrpSpPr>
            <p:cNvPr id="38" name="Group 37"/>
            <p:cNvGrpSpPr>
              <a:grpSpLocks noChangeAspect="1"/>
            </p:cNvGrpSpPr>
            <p:nvPr userDrawn="1"/>
          </p:nvGrpSpPr>
          <p:grpSpPr>
            <a:xfrm>
              <a:off x="4745038" y="2100263"/>
              <a:ext cx="690563" cy="153988"/>
              <a:chOff x="4745038" y="2100263"/>
              <a:chExt cx="690563" cy="153988"/>
            </a:xfrm>
          </p:grpSpPr>
          <p:sp>
            <p:nvSpPr>
              <p:cNvPr id="59" name="Freeform 58"/>
              <p:cNvSpPr>
                <a:spLocks noChangeAspect="1"/>
              </p:cNvSpPr>
              <p:nvPr userDrawn="1"/>
            </p:nvSpPr>
            <p:spPr bwMode="auto">
              <a:xfrm>
                <a:off x="4745038" y="2100263"/>
                <a:ext cx="101600" cy="153988"/>
              </a:xfrm>
              <a:custGeom>
                <a:avLst/>
                <a:gdLst>
                  <a:gd name="T0" fmla="*/ 61 w 192"/>
                  <a:gd name="T1" fmla="*/ 289 h 292"/>
                  <a:gd name="T2" fmla="*/ 25 w 192"/>
                  <a:gd name="T3" fmla="*/ 269 h 292"/>
                  <a:gd name="T4" fmla="*/ 4 w 192"/>
                  <a:gd name="T5" fmla="*/ 234 h 292"/>
                  <a:gd name="T6" fmla="*/ 27 w 192"/>
                  <a:gd name="T7" fmla="*/ 212 h 292"/>
                  <a:gd name="T8" fmla="*/ 35 w 192"/>
                  <a:gd name="T9" fmla="*/ 242 h 292"/>
                  <a:gd name="T10" fmla="*/ 54 w 192"/>
                  <a:gd name="T11" fmla="*/ 260 h 292"/>
                  <a:gd name="T12" fmla="*/ 81 w 192"/>
                  <a:gd name="T13" fmla="*/ 268 h 292"/>
                  <a:gd name="T14" fmla="*/ 113 w 192"/>
                  <a:gd name="T15" fmla="*/ 267 h 292"/>
                  <a:gd name="T16" fmla="*/ 142 w 192"/>
                  <a:gd name="T17" fmla="*/ 255 h 292"/>
                  <a:gd name="T18" fmla="*/ 162 w 192"/>
                  <a:gd name="T19" fmla="*/ 231 h 292"/>
                  <a:gd name="T20" fmla="*/ 162 w 192"/>
                  <a:gd name="T21" fmla="*/ 200 h 292"/>
                  <a:gd name="T22" fmla="*/ 147 w 192"/>
                  <a:gd name="T23" fmla="*/ 178 h 292"/>
                  <a:gd name="T24" fmla="*/ 120 w 192"/>
                  <a:gd name="T25" fmla="*/ 166 h 292"/>
                  <a:gd name="T26" fmla="*/ 88 w 192"/>
                  <a:gd name="T27" fmla="*/ 156 h 292"/>
                  <a:gd name="T28" fmla="*/ 54 w 192"/>
                  <a:gd name="T29" fmla="*/ 142 h 292"/>
                  <a:gd name="T30" fmla="*/ 25 w 192"/>
                  <a:gd name="T31" fmla="*/ 122 h 292"/>
                  <a:gd name="T32" fmla="*/ 9 w 192"/>
                  <a:gd name="T33" fmla="*/ 95 h 292"/>
                  <a:gd name="T34" fmla="*/ 9 w 192"/>
                  <a:gd name="T35" fmla="*/ 57 h 292"/>
                  <a:gd name="T36" fmla="*/ 28 w 192"/>
                  <a:gd name="T37" fmla="*/ 26 h 292"/>
                  <a:gd name="T38" fmla="*/ 59 w 192"/>
                  <a:gd name="T39" fmla="*/ 7 h 292"/>
                  <a:gd name="T40" fmla="*/ 96 w 192"/>
                  <a:gd name="T41" fmla="*/ 0 h 292"/>
                  <a:gd name="T42" fmla="*/ 125 w 192"/>
                  <a:gd name="T43" fmla="*/ 4 h 292"/>
                  <a:gd name="T44" fmla="*/ 152 w 192"/>
                  <a:gd name="T45" fmla="*/ 14 h 292"/>
                  <a:gd name="T46" fmla="*/ 174 w 192"/>
                  <a:gd name="T47" fmla="*/ 34 h 292"/>
                  <a:gd name="T48" fmla="*/ 186 w 192"/>
                  <a:gd name="T49" fmla="*/ 67 h 292"/>
                  <a:gd name="T50" fmla="*/ 157 w 192"/>
                  <a:gd name="T51" fmla="*/ 54 h 292"/>
                  <a:gd name="T52" fmla="*/ 144 w 192"/>
                  <a:gd name="T53" fmla="*/ 36 h 292"/>
                  <a:gd name="T54" fmla="*/ 122 w 192"/>
                  <a:gd name="T55" fmla="*/ 27 h 292"/>
                  <a:gd name="T56" fmla="*/ 98 w 192"/>
                  <a:gd name="T57" fmla="*/ 24 h 292"/>
                  <a:gd name="T58" fmla="*/ 68 w 192"/>
                  <a:gd name="T59" fmla="*/ 29 h 292"/>
                  <a:gd name="T60" fmla="*/ 44 w 192"/>
                  <a:gd name="T61" fmla="*/ 45 h 292"/>
                  <a:gd name="T62" fmla="*/ 34 w 192"/>
                  <a:gd name="T63" fmla="*/ 73 h 292"/>
                  <a:gd name="T64" fmla="*/ 42 w 192"/>
                  <a:gd name="T65" fmla="*/ 101 h 292"/>
                  <a:gd name="T66" fmla="*/ 65 w 192"/>
                  <a:gd name="T67" fmla="*/ 118 h 292"/>
                  <a:gd name="T68" fmla="*/ 96 w 192"/>
                  <a:gd name="T69" fmla="*/ 131 h 292"/>
                  <a:gd name="T70" fmla="*/ 129 w 192"/>
                  <a:gd name="T71" fmla="*/ 142 h 292"/>
                  <a:gd name="T72" fmla="*/ 161 w 192"/>
                  <a:gd name="T73" fmla="*/ 156 h 292"/>
                  <a:gd name="T74" fmla="*/ 182 w 192"/>
                  <a:gd name="T75" fmla="*/ 178 h 292"/>
                  <a:gd name="T76" fmla="*/ 192 w 192"/>
                  <a:gd name="T77" fmla="*/ 212 h 292"/>
                  <a:gd name="T78" fmla="*/ 182 w 192"/>
                  <a:gd name="T79" fmla="*/ 251 h 292"/>
                  <a:gd name="T80" fmla="*/ 158 w 192"/>
                  <a:gd name="T81" fmla="*/ 275 h 292"/>
                  <a:gd name="T82" fmla="*/ 124 w 192"/>
                  <a:gd name="T83" fmla="*/ 287 h 292"/>
                  <a:gd name="T84" fmla="*/ 83 w 192"/>
                  <a:gd name="T85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292">
                    <a:moveTo>
                      <a:pt x="83" y="292"/>
                    </a:moveTo>
                    <a:lnTo>
                      <a:pt x="61" y="289"/>
                    </a:lnTo>
                    <a:lnTo>
                      <a:pt x="42" y="282"/>
                    </a:lnTo>
                    <a:lnTo>
                      <a:pt x="25" y="269"/>
                    </a:lnTo>
                    <a:lnTo>
                      <a:pt x="12" y="254"/>
                    </a:lnTo>
                    <a:lnTo>
                      <a:pt x="4" y="234"/>
                    </a:lnTo>
                    <a:lnTo>
                      <a:pt x="0" y="212"/>
                    </a:lnTo>
                    <a:lnTo>
                      <a:pt x="27" y="212"/>
                    </a:lnTo>
                    <a:lnTo>
                      <a:pt x="29" y="230"/>
                    </a:lnTo>
                    <a:lnTo>
                      <a:pt x="35" y="242"/>
                    </a:lnTo>
                    <a:lnTo>
                      <a:pt x="43" y="253"/>
                    </a:lnTo>
                    <a:lnTo>
                      <a:pt x="54" y="260"/>
                    </a:lnTo>
                    <a:lnTo>
                      <a:pt x="67" y="264"/>
                    </a:lnTo>
                    <a:lnTo>
                      <a:pt x="81" y="268"/>
                    </a:lnTo>
                    <a:lnTo>
                      <a:pt x="97" y="268"/>
                    </a:lnTo>
                    <a:lnTo>
                      <a:pt x="113" y="267"/>
                    </a:lnTo>
                    <a:lnTo>
                      <a:pt x="128" y="262"/>
                    </a:lnTo>
                    <a:lnTo>
                      <a:pt x="142" y="255"/>
                    </a:lnTo>
                    <a:lnTo>
                      <a:pt x="154" y="245"/>
                    </a:lnTo>
                    <a:lnTo>
                      <a:pt x="162" y="231"/>
                    </a:lnTo>
                    <a:lnTo>
                      <a:pt x="164" y="215"/>
                    </a:lnTo>
                    <a:lnTo>
                      <a:pt x="162" y="200"/>
                    </a:lnTo>
                    <a:lnTo>
                      <a:pt x="156" y="187"/>
                    </a:lnTo>
                    <a:lnTo>
                      <a:pt x="147" y="178"/>
                    </a:lnTo>
                    <a:lnTo>
                      <a:pt x="134" y="171"/>
                    </a:lnTo>
                    <a:lnTo>
                      <a:pt x="120" y="166"/>
                    </a:lnTo>
                    <a:lnTo>
                      <a:pt x="105" y="161"/>
                    </a:lnTo>
                    <a:lnTo>
                      <a:pt x="88" y="156"/>
                    </a:lnTo>
                    <a:lnTo>
                      <a:pt x="70" y="149"/>
                    </a:lnTo>
                    <a:lnTo>
                      <a:pt x="54" y="142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5" y="110"/>
                    </a:lnTo>
                    <a:lnTo>
                      <a:pt x="9" y="95"/>
                    </a:lnTo>
                    <a:lnTo>
                      <a:pt x="6" y="76"/>
                    </a:lnTo>
                    <a:lnTo>
                      <a:pt x="9" y="57"/>
                    </a:lnTo>
                    <a:lnTo>
                      <a:pt x="16" y="39"/>
                    </a:lnTo>
                    <a:lnTo>
                      <a:pt x="28" y="26"/>
                    </a:lnTo>
                    <a:lnTo>
                      <a:pt x="42" y="15"/>
                    </a:lnTo>
                    <a:lnTo>
                      <a:pt x="59" y="7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0" y="1"/>
                    </a:lnTo>
                    <a:lnTo>
                      <a:pt x="125" y="4"/>
                    </a:lnTo>
                    <a:lnTo>
                      <a:pt x="139" y="7"/>
                    </a:lnTo>
                    <a:lnTo>
                      <a:pt x="152" y="14"/>
                    </a:lnTo>
                    <a:lnTo>
                      <a:pt x="164" y="22"/>
                    </a:lnTo>
                    <a:lnTo>
                      <a:pt x="174" y="34"/>
                    </a:lnTo>
                    <a:lnTo>
                      <a:pt x="182" y="49"/>
                    </a:lnTo>
                    <a:lnTo>
                      <a:pt x="186" y="67"/>
                    </a:lnTo>
                    <a:lnTo>
                      <a:pt x="159" y="67"/>
                    </a:lnTo>
                    <a:lnTo>
                      <a:pt x="157" y="54"/>
                    </a:lnTo>
                    <a:lnTo>
                      <a:pt x="151" y="44"/>
                    </a:lnTo>
                    <a:lnTo>
                      <a:pt x="144" y="36"/>
                    </a:lnTo>
                    <a:lnTo>
                      <a:pt x="134" y="30"/>
                    </a:lnTo>
                    <a:lnTo>
                      <a:pt x="122" y="27"/>
                    </a:lnTo>
                    <a:lnTo>
                      <a:pt x="111" y="24"/>
                    </a:lnTo>
                    <a:lnTo>
                      <a:pt x="98" y="24"/>
                    </a:lnTo>
                    <a:lnTo>
                      <a:pt x="83" y="26"/>
                    </a:lnTo>
                    <a:lnTo>
                      <a:pt x="68" y="29"/>
                    </a:lnTo>
                    <a:lnTo>
                      <a:pt x="55" y="36"/>
                    </a:lnTo>
                    <a:lnTo>
                      <a:pt x="44" y="45"/>
                    </a:lnTo>
                    <a:lnTo>
                      <a:pt x="36" y="57"/>
                    </a:lnTo>
                    <a:lnTo>
                      <a:pt x="34" y="73"/>
                    </a:lnTo>
                    <a:lnTo>
                      <a:pt x="36" y="88"/>
                    </a:lnTo>
                    <a:lnTo>
                      <a:pt x="42" y="101"/>
                    </a:lnTo>
                    <a:lnTo>
                      <a:pt x="52" y="110"/>
                    </a:lnTo>
                    <a:lnTo>
                      <a:pt x="65" y="118"/>
                    </a:lnTo>
                    <a:lnTo>
                      <a:pt x="80" y="125"/>
                    </a:lnTo>
                    <a:lnTo>
                      <a:pt x="96" y="131"/>
                    </a:lnTo>
                    <a:lnTo>
                      <a:pt x="112" y="136"/>
                    </a:lnTo>
                    <a:lnTo>
                      <a:pt x="129" y="142"/>
                    </a:lnTo>
                    <a:lnTo>
                      <a:pt x="146" y="148"/>
                    </a:lnTo>
                    <a:lnTo>
                      <a:pt x="161" y="156"/>
                    </a:lnTo>
                    <a:lnTo>
                      <a:pt x="173" y="166"/>
                    </a:lnTo>
                    <a:lnTo>
                      <a:pt x="182" y="178"/>
                    </a:lnTo>
                    <a:lnTo>
                      <a:pt x="189" y="194"/>
                    </a:lnTo>
                    <a:lnTo>
                      <a:pt x="192" y="212"/>
                    </a:lnTo>
                    <a:lnTo>
                      <a:pt x="189" y="233"/>
                    </a:lnTo>
                    <a:lnTo>
                      <a:pt x="182" y="251"/>
                    </a:lnTo>
                    <a:lnTo>
                      <a:pt x="172" y="264"/>
                    </a:lnTo>
                    <a:lnTo>
                      <a:pt x="158" y="275"/>
                    </a:lnTo>
                    <a:lnTo>
                      <a:pt x="142" y="283"/>
                    </a:lnTo>
                    <a:lnTo>
                      <a:pt x="124" y="287"/>
                    </a:lnTo>
                    <a:lnTo>
                      <a:pt x="104" y="291"/>
                    </a:lnTo>
                    <a:lnTo>
                      <a:pt x="83" y="292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>
                <a:spLocks noChangeAspect="1" noEditPoints="1"/>
              </p:cNvSpPr>
              <p:nvPr userDrawn="1"/>
            </p:nvSpPr>
            <p:spPr bwMode="auto">
              <a:xfrm>
                <a:off x="4859338" y="2146301"/>
                <a:ext cx="92075" cy="107950"/>
              </a:xfrm>
              <a:custGeom>
                <a:avLst/>
                <a:gdLst>
                  <a:gd name="T0" fmla="*/ 25 w 175"/>
                  <a:gd name="T1" fmla="*/ 108 h 206"/>
                  <a:gd name="T2" fmla="*/ 27 w 175"/>
                  <a:gd name="T3" fmla="*/ 125 h 206"/>
                  <a:gd name="T4" fmla="*/ 30 w 175"/>
                  <a:gd name="T5" fmla="*/ 141 h 206"/>
                  <a:gd name="T6" fmla="*/ 37 w 175"/>
                  <a:gd name="T7" fmla="*/ 155 h 206"/>
                  <a:gd name="T8" fmla="*/ 46 w 175"/>
                  <a:gd name="T9" fmla="*/ 167 h 206"/>
                  <a:gd name="T10" fmla="*/ 58 w 175"/>
                  <a:gd name="T11" fmla="*/ 176 h 206"/>
                  <a:gd name="T12" fmla="*/ 74 w 175"/>
                  <a:gd name="T13" fmla="*/ 182 h 206"/>
                  <a:gd name="T14" fmla="*/ 92 w 175"/>
                  <a:gd name="T15" fmla="*/ 184 h 206"/>
                  <a:gd name="T16" fmla="*/ 112 w 175"/>
                  <a:gd name="T17" fmla="*/ 181 h 206"/>
                  <a:gd name="T18" fmla="*/ 128 w 175"/>
                  <a:gd name="T19" fmla="*/ 171 h 206"/>
                  <a:gd name="T20" fmla="*/ 141 w 175"/>
                  <a:gd name="T21" fmla="*/ 156 h 206"/>
                  <a:gd name="T22" fmla="*/ 149 w 175"/>
                  <a:gd name="T23" fmla="*/ 138 h 206"/>
                  <a:gd name="T24" fmla="*/ 173 w 175"/>
                  <a:gd name="T25" fmla="*/ 138 h 206"/>
                  <a:gd name="T26" fmla="*/ 165 w 175"/>
                  <a:gd name="T27" fmla="*/ 159 h 206"/>
                  <a:gd name="T28" fmla="*/ 155 w 175"/>
                  <a:gd name="T29" fmla="*/ 176 h 206"/>
                  <a:gd name="T30" fmla="*/ 142 w 175"/>
                  <a:gd name="T31" fmla="*/ 189 h 206"/>
                  <a:gd name="T32" fmla="*/ 126 w 175"/>
                  <a:gd name="T33" fmla="*/ 198 h 206"/>
                  <a:gd name="T34" fmla="*/ 107 w 175"/>
                  <a:gd name="T35" fmla="*/ 204 h 206"/>
                  <a:gd name="T36" fmla="*/ 85 w 175"/>
                  <a:gd name="T37" fmla="*/ 206 h 206"/>
                  <a:gd name="T38" fmla="*/ 65 w 175"/>
                  <a:gd name="T39" fmla="*/ 204 h 206"/>
                  <a:gd name="T40" fmla="*/ 47 w 175"/>
                  <a:gd name="T41" fmla="*/ 197 h 206"/>
                  <a:gd name="T42" fmla="*/ 32 w 175"/>
                  <a:gd name="T43" fmla="*/ 186 h 206"/>
                  <a:gd name="T44" fmla="*/ 21 w 175"/>
                  <a:gd name="T45" fmla="*/ 174 h 206"/>
                  <a:gd name="T46" fmla="*/ 12 w 175"/>
                  <a:gd name="T47" fmla="*/ 159 h 206"/>
                  <a:gd name="T48" fmla="*/ 5 w 175"/>
                  <a:gd name="T49" fmla="*/ 141 h 206"/>
                  <a:gd name="T50" fmla="*/ 1 w 175"/>
                  <a:gd name="T51" fmla="*/ 122 h 206"/>
                  <a:gd name="T52" fmla="*/ 0 w 175"/>
                  <a:gd name="T53" fmla="*/ 102 h 206"/>
                  <a:gd name="T54" fmla="*/ 1 w 175"/>
                  <a:gd name="T55" fmla="*/ 83 h 206"/>
                  <a:gd name="T56" fmla="*/ 6 w 175"/>
                  <a:gd name="T57" fmla="*/ 64 h 206"/>
                  <a:gd name="T58" fmla="*/ 12 w 175"/>
                  <a:gd name="T59" fmla="*/ 47 h 206"/>
                  <a:gd name="T60" fmla="*/ 22 w 175"/>
                  <a:gd name="T61" fmla="*/ 32 h 206"/>
                  <a:gd name="T62" fmla="*/ 33 w 175"/>
                  <a:gd name="T63" fmla="*/ 18 h 206"/>
                  <a:gd name="T64" fmla="*/ 48 w 175"/>
                  <a:gd name="T65" fmla="*/ 9 h 206"/>
                  <a:gd name="T66" fmla="*/ 66 w 175"/>
                  <a:gd name="T67" fmla="*/ 2 h 206"/>
                  <a:gd name="T68" fmla="*/ 87 w 175"/>
                  <a:gd name="T69" fmla="*/ 0 h 206"/>
                  <a:gd name="T70" fmla="*/ 108 w 175"/>
                  <a:gd name="T71" fmla="*/ 2 h 206"/>
                  <a:gd name="T72" fmla="*/ 128 w 175"/>
                  <a:gd name="T73" fmla="*/ 8 h 206"/>
                  <a:gd name="T74" fmla="*/ 143 w 175"/>
                  <a:gd name="T75" fmla="*/ 18 h 206"/>
                  <a:gd name="T76" fmla="*/ 155 w 175"/>
                  <a:gd name="T77" fmla="*/ 31 h 206"/>
                  <a:gd name="T78" fmla="*/ 164 w 175"/>
                  <a:gd name="T79" fmla="*/ 47 h 206"/>
                  <a:gd name="T80" fmla="*/ 171 w 175"/>
                  <a:gd name="T81" fmla="*/ 65 h 206"/>
                  <a:gd name="T82" fmla="*/ 174 w 175"/>
                  <a:gd name="T83" fmla="*/ 86 h 206"/>
                  <a:gd name="T84" fmla="*/ 175 w 175"/>
                  <a:gd name="T85" fmla="*/ 108 h 206"/>
                  <a:gd name="T86" fmla="*/ 25 w 175"/>
                  <a:gd name="T87" fmla="*/ 108 h 206"/>
                  <a:gd name="T88" fmla="*/ 150 w 175"/>
                  <a:gd name="T89" fmla="*/ 87 h 206"/>
                  <a:gd name="T90" fmla="*/ 147 w 175"/>
                  <a:gd name="T91" fmla="*/ 69 h 206"/>
                  <a:gd name="T92" fmla="*/ 141 w 175"/>
                  <a:gd name="T93" fmla="*/ 53 h 206"/>
                  <a:gd name="T94" fmla="*/ 133 w 175"/>
                  <a:gd name="T95" fmla="*/ 40 h 206"/>
                  <a:gd name="T96" fmla="*/ 120 w 175"/>
                  <a:gd name="T97" fmla="*/ 30 h 206"/>
                  <a:gd name="T98" fmla="*/ 105 w 175"/>
                  <a:gd name="T99" fmla="*/ 24 h 206"/>
                  <a:gd name="T100" fmla="*/ 87 w 175"/>
                  <a:gd name="T101" fmla="*/ 21 h 206"/>
                  <a:gd name="T102" fmla="*/ 69 w 175"/>
                  <a:gd name="T103" fmla="*/ 24 h 206"/>
                  <a:gd name="T104" fmla="*/ 55 w 175"/>
                  <a:gd name="T105" fmla="*/ 31 h 206"/>
                  <a:gd name="T106" fmla="*/ 43 w 175"/>
                  <a:gd name="T107" fmla="*/ 41 h 206"/>
                  <a:gd name="T108" fmla="*/ 35 w 175"/>
                  <a:gd name="T109" fmla="*/ 55 h 206"/>
                  <a:gd name="T110" fmla="*/ 29 w 175"/>
                  <a:gd name="T111" fmla="*/ 70 h 206"/>
                  <a:gd name="T112" fmla="*/ 25 w 175"/>
                  <a:gd name="T113" fmla="*/ 87 h 206"/>
                  <a:gd name="T114" fmla="*/ 150 w 175"/>
                  <a:gd name="T115" fmla="*/ 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5" h="206">
                    <a:moveTo>
                      <a:pt x="25" y="108"/>
                    </a:moveTo>
                    <a:lnTo>
                      <a:pt x="27" y="125"/>
                    </a:lnTo>
                    <a:lnTo>
                      <a:pt x="30" y="141"/>
                    </a:lnTo>
                    <a:lnTo>
                      <a:pt x="37" y="155"/>
                    </a:lnTo>
                    <a:lnTo>
                      <a:pt x="46" y="167"/>
                    </a:lnTo>
                    <a:lnTo>
                      <a:pt x="58" y="176"/>
                    </a:lnTo>
                    <a:lnTo>
                      <a:pt x="74" y="182"/>
                    </a:lnTo>
                    <a:lnTo>
                      <a:pt x="92" y="184"/>
                    </a:lnTo>
                    <a:lnTo>
                      <a:pt x="112" y="181"/>
                    </a:lnTo>
                    <a:lnTo>
                      <a:pt x="128" y="171"/>
                    </a:lnTo>
                    <a:lnTo>
                      <a:pt x="141" y="156"/>
                    </a:lnTo>
                    <a:lnTo>
                      <a:pt x="149" y="138"/>
                    </a:lnTo>
                    <a:lnTo>
                      <a:pt x="173" y="138"/>
                    </a:lnTo>
                    <a:lnTo>
                      <a:pt x="165" y="159"/>
                    </a:lnTo>
                    <a:lnTo>
                      <a:pt x="155" y="176"/>
                    </a:lnTo>
                    <a:lnTo>
                      <a:pt x="142" y="189"/>
                    </a:lnTo>
                    <a:lnTo>
                      <a:pt x="126" y="198"/>
                    </a:lnTo>
                    <a:lnTo>
                      <a:pt x="107" y="204"/>
                    </a:lnTo>
                    <a:lnTo>
                      <a:pt x="85" y="206"/>
                    </a:lnTo>
                    <a:lnTo>
                      <a:pt x="65" y="204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4"/>
                    </a:lnTo>
                    <a:lnTo>
                      <a:pt x="12" y="159"/>
                    </a:lnTo>
                    <a:lnTo>
                      <a:pt x="5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6" y="64"/>
                    </a:lnTo>
                    <a:lnTo>
                      <a:pt x="12" y="47"/>
                    </a:lnTo>
                    <a:lnTo>
                      <a:pt x="22" y="32"/>
                    </a:lnTo>
                    <a:lnTo>
                      <a:pt x="33" y="18"/>
                    </a:lnTo>
                    <a:lnTo>
                      <a:pt x="48" y="9"/>
                    </a:lnTo>
                    <a:lnTo>
                      <a:pt x="66" y="2"/>
                    </a:lnTo>
                    <a:lnTo>
                      <a:pt x="87" y="0"/>
                    </a:lnTo>
                    <a:lnTo>
                      <a:pt x="108" y="2"/>
                    </a:lnTo>
                    <a:lnTo>
                      <a:pt x="128" y="8"/>
                    </a:lnTo>
                    <a:lnTo>
                      <a:pt x="143" y="18"/>
                    </a:lnTo>
                    <a:lnTo>
                      <a:pt x="155" y="31"/>
                    </a:lnTo>
                    <a:lnTo>
                      <a:pt x="164" y="47"/>
                    </a:lnTo>
                    <a:lnTo>
                      <a:pt x="171" y="65"/>
                    </a:lnTo>
                    <a:lnTo>
                      <a:pt x="174" y="86"/>
                    </a:lnTo>
                    <a:lnTo>
                      <a:pt x="175" y="108"/>
                    </a:lnTo>
                    <a:lnTo>
                      <a:pt x="25" y="108"/>
                    </a:lnTo>
                    <a:close/>
                    <a:moveTo>
                      <a:pt x="150" y="87"/>
                    </a:moveTo>
                    <a:lnTo>
                      <a:pt x="147" y="69"/>
                    </a:lnTo>
                    <a:lnTo>
                      <a:pt x="141" y="53"/>
                    </a:lnTo>
                    <a:lnTo>
                      <a:pt x="133" y="40"/>
                    </a:lnTo>
                    <a:lnTo>
                      <a:pt x="120" y="30"/>
                    </a:lnTo>
                    <a:lnTo>
                      <a:pt x="105" y="24"/>
                    </a:lnTo>
                    <a:lnTo>
                      <a:pt x="87" y="21"/>
                    </a:lnTo>
                    <a:lnTo>
                      <a:pt x="69" y="24"/>
                    </a:lnTo>
                    <a:lnTo>
                      <a:pt x="55" y="31"/>
                    </a:lnTo>
                    <a:lnTo>
                      <a:pt x="43" y="41"/>
                    </a:lnTo>
                    <a:lnTo>
                      <a:pt x="35" y="55"/>
                    </a:lnTo>
                    <a:lnTo>
                      <a:pt x="29" y="70"/>
                    </a:lnTo>
                    <a:lnTo>
                      <a:pt x="25" y="87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>
                <a:spLocks noChangeAspect="1"/>
              </p:cNvSpPr>
              <p:nvPr userDrawn="1"/>
            </p:nvSpPr>
            <p:spPr bwMode="auto">
              <a:xfrm>
                <a:off x="4967288" y="2146301"/>
                <a:ext cx="49213" cy="104775"/>
              </a:xfrm>
              <a:custGeom>
                <a:avLst/>
                <a:gdLst>
                  <a:gd name="T0" fmla="*/ 25 w 93"/>
                  <a:gd name="T1" fmla="*/ 200 h 200"/>
                  <a:gd name="T2" fmla="*/ 1 w 93"/>
                  <a:gd name="T3" fmla="*/ 200 h 200"/>
                  <a:gd name="T4" fmla="*/ 1 w 93"/>
                  <a:gd name="T5" fmla="*/ 49 h 200"/>
                  <a:gd name="T6" fmla="*/ 1 w 93"/>
                  <a:gd name="T7" fmla="*/ 27 h 200"/>
                  <a:gd name="T8" fmla="*/ 0 w 93"/>
                  <a:gd name="T9" fmla="*/ 5 h 200"/>
                  <a:gd name="T10" fmla="*/ 23 w 93"/>
                  <a:gd name="T11" fmla="*/ 5 h 200"/>
                  <a:gd name="T12" fmla="*/ 25 w 93"/>
                  <a:gd name="T13" fmla="*/ 34 h 200"/>
                  <a:gd name="T14" fmla="*/ 26 w 93"/>
                  <a:gd name="T15" fmla="*/ 34 h 200"/>
                  <a:gd name="T16" fmla="*/ 33 w 93"/>
                  <a:gd name="T17" fmla="*/ 20 h 200"/>
                  <a:gd name="T18" fmla="*/ 43 w 93"/>
                  <a:gd name="T19" fmla="*/ 10 h 200"/>
                  <a:gd name="T20" fmla="*/ 56 w 93"/>
                  <a:gd name="T21" fmla="*/ 3 h 200"/>
                  <a:gd name="T22" fmla="*/ 70 w 93"/>
                  <a:gd name="T23" fmla="*/ 0 h 200"/>
                  <a:gd name="T24" fmla="*/ 93 w 93"/>
                  <a:gd name="T25" fmla="*/ 1 h 200"/>
                  <a:gd name="T26" fmla="*/ 93 w 93"/>
                  <a:gd name="T27" fmla="*/ 23 h 200"/>
                  <a:gd name="T28" fmla="*/ 86 w 93"/>
                  <a:gd name="T29" fmla="*/ 21 h 200"/>
                  <a:gd name="T30" fmla="*/ 79 w 93"/>
                  <a:gd name="T31" fmla="*/ 21 h 200"/>
                  <a:gd name="T32" fmla="*/ 63 w 93"/>
                  <a:gd name="T33" fmla="*/ 23 h 200"/>
                  <a:gd name="T34" fmla="*/ 49 w 93"/>
                  <a:gd name="T35" fmla="*/ 28 h 200"/>
                  <a:gd name="T36" fmla="*/ 40 w 93"/>
                  <a:gd name="T37" fmla="*/ 38 h 200"/>
                  <a:gd name="T38" fmla="*/ 31 w 93"/>
                  <a:gd name="T39" fmla="*/ 50 h 200"/>
                  <a:gd name="T40" fmla="*/ 27 w 93"/>
                  <a:gd name="T41" fmla="*/ 65 h 200"/>
                  <a:gd name="T42" fmla="*/ 25 w 93"/>
                  <a:gd name="T43" fmla="*/ 83 h 200"/>
                  <a:gd name="T44" fmla="*/ 25 w 93"/>
                  <a:gd name="T4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200">
                    <a:moveTo>
                      <a:pt x="25" y="200"/>
                    </a:moveTo>
                    <a:lnTo>
                      <a:pt x="1" y="200"/>
                    </a:lnTo>
                    <a:lnTo>
                      <a:pt x="1" y="49"/>
                    </a:lnTo>
                    <a:lnTo>
                      <a:pt x="1" y="27"/>
                    </a:lnTo>
                    <a:lnTo>
                      <a:pt x="0" y="5"/>
                    </a:lnTo>
                    <a:lnTo>
                      <a:pt x="23" y="5"/>
                    </a:lnTo>
                    <a:lnTo>
                      <a:pt x="25" y="34"/>
                    </a:lnTo>
                    <a:lnTo>
                      <a:pt x="26" y="34"/>
                    </a:lnTo>
                    <a:lnTo>
                      <a:pt x="33" y="20"/>
                    </a:lnTo>
                    <a:lnTo>
                      <a:pt x="43" y="10"/>
                    </a:lnTo>
                    <a:lnTo>
                      <a:pt x="56" y="3"/>
                    </a:lnTo>
                    <a:lnTo>
                      <a:pt x="70" y="0"/>
                    </a:lnTo>
                    <a:lnTo>
                      <a:pt x="93" y="1"/>
                    </a:lnTo>
                    <a:lnTo>
                      <a:pt x="93" y="23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63" y="23"/>
                    </a:lnTo>
                    <a:lnTo>
                      <a:pt x="49" y="28"/>
                    </a:lnTo>
                    <a:lnTo>
                      <a:pt x="40" y="38"/>
                    </a:lnTo>
                    <a:lnTo>
                      <a:pt x="31" y="50"/>
                    </a:lnTo>
                    <a:lnTo>
                      <a:pt x="27" y="65"/>
                    </a:lnTo>
                    <a:lnTo>
                      <a:pt x="25" y="83"/>
                    </a:lnTo>
                    <a:lnTo>
                      <a:pt x="25" y="20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ChangeAspect="1"/>
              </p:cNvSpPr>
              <p:nvPr userDrawn="1"/>
            </p:nvSpPr>
            <p:spPr bwMode="auto">
              <a:xfrm>
                <a:off x="5021263" y="2147888"/>
                <a:ext cx="96838" cy="103188"/>
              </a:xfrm>
              <a:custGeom>
                <a:avLst/>
                <a:gdLst>
                  <a:gd name="T0" fmla="*/ 25 w 182"/>
                  <a:gd name="T1" fmla="*/ 0 h 195"/>
                  <a:gd name="T2" fmla="*/ 92 w 182"/>
                  <a:gd name="T3" fmla="*/ 163 h 195"/>
                  <a:gd name="T4" fmla="*/ 157 w 182"/>
                  <a:gd name="T5" fmla="*/ 0 h 195"/>
                  <a:gd name="T6" fmla="*/ 182 w 182"/>
                  <a:gd name="T7" fmla="*/ 0 h 195"/>
                  <a:gd name="T8" fmla="*/ 106 w 182"/>
                  <a:gd name="T9" fmla="*/ 195 h 195"/>
                  <a:gd name="T10" fmla="*/ 80 w 182"/>
                  <a:gd name="T11" fmla="*/ 195 h 195"/>
                  <a:gd name="T12" fmla="*/ 0 w 182"/>
                  <a:gd name="T13" fmla="*/ 0 h 195"/>
                  <a:gd name="T14" fmla="*/ 25 w 182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95">
                    <a:moveTo>
                      <a:pt x="25" y="0"/>
                    </a:moveTo>
                    <a:lnTo>
                      <a:pt x="92" y="163"/>
                    </a:lnTo>
                    <a:lnTo>
                      <a:pt x="157" y="0"/>
                    </a:lnTo>
                    <a:lnTo>
                      <a:pt x="182" y="0"/>
                    </a:lnTo>
                    <a:lnTo>
                      <a:pt x="106" y="195"/>
                    </a:lnTo>
                    <a:lnTo>
                      <a:pt x="80" y="195"/>
                    </a:ln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>
                <a:spLocks noChangeAspect="1" noEditPoints="1"/>
              </p:cNvSpPr>
              <p:nvPr userDrawn="1"/>
            </p:nvSpPr>
            <p:spPr bwMode="auto">
              <a:xfrm>
                <a:off x="5127626" y="2103438"/>
                <a:ext cx="14288" cy="147638"/>
              </a:xfrm>
              <a:custGeom>
                <a:avLst/>
                <a:gdLst>
                  <a:gd name="T0" fmla="*/ 28 w 28"/>
                  <a:gd name="T1" fmla="*/ 30 h 280"/>
                  <a:gd name="T2" fmla="*/ 0 w 28"/>
                  <a:gd name="T3" fmla="*/ 30 h 280"/>
                  <a:gd name="T4" fmla="*/ 0 w 28"/>
                  <a:gd name="T5" fmla="*/ 0 h 280"/>
                  <a:gd name="T6" fmla="*/ 28 w 28"/>
                  <a:gd name="T7" fmla="*/ 0 h 280"/>
                  <a:gd name="T8" fmla="*/ 28 w 28"/>
                  <a:gd name="T9" fmla="*/ 30 h 280"/>
                  <a:gd name="T10" fmla="*/ 25 w 28"/>
                  <a:gd name="T11" fmla="*/ 85 h 280"/>
                  <a:gd name="T12" fmla="*/ 25 w 28"/>
                  <a:gd name="T13" fmla="*/ 280 h 280"/>
                  <a:gd name="T14" fmla="*/ 2 w 28"/>
                  <a:gd name="T15" fmla="*/ 280 h 280"/>
                  <a:gd name="T16" fmla="*/ 2 w 28"/>
                  <a:gd name="T17" fmla="*/ 85 h 280"/>
                  <a:gd name="T18" fmla="*/ 25 w 28"/>
                  <a:gd name="T19" fmla="*/ 8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0">
                    <a:moveTo>
                      <a:pt x="28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30"/>
                    </a:lnTo>
                    <a:close/>
                    <a:moveTo>
                      <a:pt x="25" y="85"/>
                    </a:moveTo>
                    <a:lnTo>
                      <a:pt x="25" y="280"/>
                    </a:lnTo>
                    <a:lnTo>
                      <a:pt x="2" y="280"/>
                    </a:lnTo>
                    <a:lnTo>
                      <a:pt x="2" y="85"/>
                    </a:ln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11"/>
              <p:cNvSpPr>
                <a:spLocks noChangeAspect="1"/>
              </p:cNvSpPr>
              <p:nvPr userDrawn="1"/>
            </p:nvSpPr>
            <p:spPr bwMode="auto">
              <a:xfrm>
                <a:off x="5156201" y="2146301"/>
                <a:ext cx="85725" cy="107950"/>
              </a:xfrm>
              <a:custGeom>
                <a:avLst/>
                <a:gdLst>
                  <a:gd name="T0" fmla="*/ 136 w 162"/>
                  <a:gd name="T1" fmla="*/ 65 h 206"/>
                  <a:gd name="T2" fmla="*/ 133 w 162"/>
                  <a:gd name="T3" fmla="*/ 49 h 206"/>
                  <a:gd name="T4" fmla="*/ 126 w 162"/>
                  <a:gd name="T5" fmla="*/ 36 h 206"/>
                  <a:gd name="T6" fmla="*/ 116 w 162"/>
                  <a:gd name="T7" fmla="*/ 28 h 206"/>
                  <a:gd name="T8" fmla="*/ 101 w 162"/>
                  <a:gd name="T9" fmla="*/ 23 h 206"/>
                  <a:gd name="T10" fmla="*/ 83 w 162"/>
                  <a:gd name="T11" fmla="*/ 21 h 206"/>
                  <a:gd name="T12" fmla="*/ 67 w 162"/>
                  <a:gd name="T13" fmla="*/ 24 h 206"/>
                  <a:gd name="T14" fmla="*/ 52 w 162"/>
                  <a:gd name="T15" fmla="*/ 32 h 206"/>
                  <a:gd name="T16" fmla="*/ 42 w 162"/>
                  <a:gd name="T17" fmla="*/ 45 h 206"/>
                  <a:gd name="T18" fmla="*/ 32 w 162"/>
                  <a:gd name="T19" fmla="*/ 62 h 206"/>
                  <a:gd name="T20" fmla="*/ 28 w 162"/>
                  <a:gd name="T21" fmla="*/ 81 h 206"/>
                  <a:gd name="T22" fmla="*/ 25 w 162"/>
                  <a:gd name="T23" fmla="*/ 102 h 206"/>
                  <a:gd name="T24" fmla="*/ 28 w 162"/>
                  <a:gd name="T25" fmla="*/ 124 h 206"/>
                  <a:gd name="T26" fmla="*/ 32 w 162"/>
                  <a:gd name="T27" fmla="*/ 144 h 206"/>
                  <a:gd name="T28" fmla="*/ 42 w 162"/>
                  <a:gd name="T29" fmla="*/ 160 h 206"/>
                  <a:gd name="T30" fmla="*/ 52 w 162"/>
                  <a:gd name="T31" fmla="*/ 173 h 206"/>
                  <a:gd name="T32" fmla="*/ 67 w 162"/>
                  <a:gd name="T33" fmla="*/ 182 h 206"/>
                  <a:gd name="T34" fmla="*/ 83 w 162"/>
                  <a:gd name="T35" fmla="*/ 184 h 206"/>
                  <a:gd name="T36" fmla="*/ 101 w 162"/>
                  <a:gd name="T37" fmla="*/ 182 h 206"/>
                  <a:gd name="T38" fmla="*/ 114 w 162"/>
                  <a:gd name="T39" fmla="*/ 176 h 206"/>
                  <a:gd name="T40" fmla="*/ 126 w 162"/>
                  <a:gd name="T41" fmla="*/ 167 h 206"/>
                  <a:gd name="T42" fmla="*/ 133 w 162"/>
                  <a:gd name="T43" fmla="*/ 154 h 206"/>
                  <a:gd name="T44" fmla="*/ 136 w 162"/>
                  <a:gd name="T45" fmla="*/ 139 h 206"/>
                  <a:gd name="T46" fmla="*/ 162 w 162"/>
                  <a:gd name="T47" fmla="*/ 139 h 206"/>
                  <a:gd name="T48" fmla="*/ 157 w 162"/>
                  <a:gd name="T49" fmla="*/ 160 h 206"/>
                  <a:gd name="T50" fmla="*/ 149 w 162"/>
                  <a:gd name="T51" fmla="*/ 176 h 206"/>
                  <a:gd name="T52" fmla="*/ 137 w 162"/>
                  <a:gd name="T53" fmla="*/ 189 h 206"/>
                  <a:gd name="T54" fmla="*/ 124 w 162"/>
                  <a:gd name="T55" fmla="*/ 198 h 206"/>
                  <a:gd name="T56" fmla="*/ 106 w 162"/>
                  <a:gd name="T57" fmla="*/ 204 h 206"/>
                  <a:gd name="T58" fmla="*/ 86 w 162"/>
                  <a:gd name="T59" fmla="*/ 206 h 206"/>
                  <a:gd name="T60" fmla="*/ 65 w 162"/>
                  <a:gd name="T61" fmla="*/ 204 h 206"/>
                  <a:gd name="T62" fmla="*/ 47 w 162"/>
                  <a:gd name="T63" fmla="*/ 197 h 206"/>
                  <a:gd name="T64" fmla="*/ 34 w 162"/>
                  <a:gd name="T65" fmla="*/ 186 h 206"/>
                  <a:gd name="T66" fmla="*/ 21 w 162"/>
                  <a:gd name="T67" fmla="*/ 174 h 206"/>
                  <a:gd name="T68" fmla="*/ 12 w 162"/>
                  <a:gd name="T69" fmla="*/ 159 h 206"/>
                  <a:gd name="T70" fmla="*/ 6 w 162"/>
                  <a:gd name="T71" fmla="*/ 141 h 206"/>
                  <a:gd name="T72" fmla="*/ 1 w 162"/>
                  <a:gd name="T73" fmla="*/ 122 h 206"/>
                  <a:gd name="T74" fmla="*/ 0 w 162"/>
                  <a:gd name="T75" fmla="*/ 102 h 206"/>
                  <a:gd name="T76" fmla="*/ 1 w 162"/>
                  <a:gd name="T77" fmla="*/ 83 h 206"/>
                  <a:gd name="T78" fmla="*/ 6 w 162"/>
                  <a:gd name="T79" fmla="*/ 64 h 206"/>
                  <a:gd name="T80" fmla="*/ 13 w 162"/>
                  <a:gd name="T81" fmla="*/ 47 h 206"/>
                  <a:gd name="T82" fmla="*/ 22 w 162"/>
                  <a:gd name="T83" fmla="*/ 32 h 206"/>
                  <a:gd name="T84" fmla="*/ 35 w 162"/>
                  <a:gd name="T85" fmla="*/ 18 h 206"/>
                  <a:gd name="T86" fmla="*/ 50 w 162"/>
                  <a:gd name="T87" fmla="*/ 9 h 206"/>
                  <a:gd name="T88" fmla="*/ 67 w 162"/>
                  <a:gd name="T89" fmla="*/ 2 h 206"/>
                  <a:gd name="T90" fmla="*/ 87 w 162"/>
                  <a:gd name="T91" fmla="*/ 0 h 206"/>
                  <a:gd name="T92" fmla="*/ 106 w 162"/>
                  <a:gd name="T93" fmla="*/ 2 h 206"/>
                  <a:gd name="T94" fmla="*/ 124 w 162"/>
                  <a:gd name="T95" fmla="*/ 8 h 206"/>
                  <a:gd name="T96" fmla="*/ 139 w 162"/>
                  <a:gd name="T97" fmla="*/ 17 h 206"/>
                  <a:gd name="T98" fmla="*/ 150 w 162"/>
                  <a:gd name="T99" fmla="*/ 30 h 206"/>
                  <a:gd name="T100" fmla="*/ 158 w 162"/>
                  <a:gd name="T101" fmla="*/ 46 h 206"/>
                  <a:gd name="T102" fmla="*/ 162 w 162"/>
                  <a:gd name="T103" fmla="*/ 65 h 206"/>
                  <a:gd name="T104" fmla="*/ 136 w 162"/>
                  <a:gd name="T105" fmla="*/ 6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" h="206">
                    <a:moveTo>
                      <a:pt x="136" y="65"/>
                    </a:moveTo>
                    <a:lnTo>
                      <a:pt x="133" y="49"/>
                    </a:lnTo>
                    <a:lnTo>
                      <a:pt x="126" y="36"/>
                    </a:lnTo>
                    <a:lnTo>
                      <a:pt x="116" y="28"/>
                    </a:lnTo>
                    <a:lnTo>
                      <a:pt x="101" y="23"/>
                    </a:lnTo>
                    <a:lnTo>
                      <a:pt x="83" y="21"/>
                    </a:lnTo>
                    <a:lnTo>
                      <a:pt x="67" y="24"/>
                    </a:lnTo>
                    <a:lnTo>
                      <a:pt x="52" y="32"/>
                    </a:lnTo>
                    <a:lnTo>
                      <a:pt x="42" y="45"/>
                    </a:lnTo>
                    <a:lnTo>
                      <a:pt x="32" y="62"/>
                    </a:lnTo>
                    <a:lnTo>
                      <a:pt x="28" y="81"/>
                    </a:lnTo>
                    <a:lnTo>
                      <a:pt x="25" y="102"/>
                    </a:lnTo>
                    <a:lnTo>
                      <a:pt x="28" y="124"/>
                    </a:lnTo>
                    <a:lnTo>
                      <a:pt x="32" y="144"/>
                    </a:lnTo>
                    <a:lnTo>
                      <a:pt x="42" y="160"/>
                    </a:lnTo>
                    <a:lnTo>
                      <a:pt x="52" y="173"/>
                    </a:lnTo>
                    <a:lnTo>
                      <a:pt x="67" y="182"/>
                    </a:lnTo>
                    <a:lnTo>
                      <a:pt x="83" y="184"/>
                    </a:lnTo>
                    <a:lnTo>
                      <a:pt x="101" y="182"/>
                    </a:lnTo>
                    <a:lnTo>
                      <a:pt x="114" y="176"/>
                    </a:lnTo>
                    <a:lnTo>
                      <a:pt x="126" y="167"/>
                    </a:lnTo>
                    <a:lnTo>
                      <a:pt x="133" y="154"/>
                    </a:lnTo>
                    <a:lnTo>
                      <a:pt x="136" y="139"/>
                    </a:lnTo>
                    <a:lnTo>
                      <a:pt x="162" y="139"/>
                    </a:lnTo>
                    <a:lnTo>
                      <a:pt x="157" y="160"/>
                    </a:lnTo>
                    <a:lnTo>
                      <a:pt x="149" y="176"/>
                    </a:lnTo>
                    <a:lnTo>
                      <a:pt x="137" y="189"/>
                    </a:lnTo>
                    <a:lnTo>
                      <a:pt x="124" y="198"/>
                    </a:lnTo>
                    <a:lnTo>
                      <a:pt x="106" y="204"/>
                    </a:lnTo>
                    <a:lnTo>
                      <a:pt x="86" y="206"/>
                    </a:lnTo>
                    <a:lnTo>
                      <a:pt x="65" y="204"/>
                    </a:lnTo>
                    <a:lnTo>
                      <a:pt x="47" y="197"/>
                    </a:lnTo>
                    <a:lnTo>
                      <a:pt x="34" y="186"/>
                    </a:lnTo>
                    <a:lnTo>
                      <a:pt x="21" y="174"/>
                    </a:lnTo>
                    <a:lnTo>
                      <a:pt x="12" y="159"/>
                    </a:lnTo>
                    <a:lnTo>
                      <a:pt x="6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6" y="64"/>
                    </a:lnTo>
                    <a:lnTo>
                      <a:pt x="13" y="47"/>
                    </a:lnTo>
                    <a:lnTo>
                      <a:pt x="22" y="32"/>
                    </a:lnTo>
                    <a:lnTo>
                      <a:pt x="35" y="18"/>
                    </a:lnTo>
                    <a:lnTo>
                      <a:pt x="50" y="9"/>
                    </a:lnTo>
                    <a:lnTo>
                      <a:pt x="67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4" y="8"/>
                    </a:lnTo>
                    <a:lnTo>
                      <a:pt x="139" y="17"/>
                    </a:lnTo>
                    <a:lnTo>
                      <a:pt x="150" y="30"/>
                    </a:lnTo>
                    <a:lnTo>
                      <a:pt x="158" y="46"/>
                    </a:lnTo>
                    <a:lnTo>
                      <a:pt x="162" y="65"/>
                    </a:lnTo>
                    <a:lnTo>
                      <a:pt x="136" y="65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2"/>
              <p:cNvSpPr>
                <a:spLocks noChangeAspect="1" noEditPoints="1"/>
              </p:cNvSpPr>
              <p:nvPr userDrawn="1"/>
            </p:nvSpPr>
            <p:spPr bwMode="auto">
              <a:xfrm>
                <a:off x="5254626" y="2146301"/>
                <a:ext cx="92075" cy="107950"/>
              </a:xfrm>
              <a:custGeom>
                <a:avLst/>
                <a:gdLst>
                  <a:gd name="T0" fmla="*/ 24 w 174"/>
                  <a:gd name="T1" fmla="*/ 108 h 206"/>
                  <a:gd name="T2" fmla="*/ 26 w 174"/>
                  <a:gd name="T3" fmla="*/ 125 h 206"/>
                  <a:gd name="T4" fmla="*/ 30 w 174"/>
                  <a:gd name="T5" fmla="*/ 141 h 206"/>
                  <a:gd name="T6" fmla="*/ 37 w 174"/>
                  <a:gd name="T7" fmla="*/ 155 h 206"/>
                  <a:gd name="T8" fmla="*/ 46 w 174"/>
                  <a:gd name="T9" fmla="*/ 167 h 206"/>
                  <a:gd name="T10" fmla="*/ 58 w 174"/>
                  <a:gd name="T11" fmla="*/ 176 h 206"/>
                  <a:gd name="T12" fmla="*/ 74 w 174"/>
                  <a:gd name="T13" fmla="*/ 182 h 206"/>
                  <a:gd name="T14" fmla="*/ 92 w 174"/>
                  <a:gd name="T15" fmla="*/ 184 h 206"/>
                  <a:gd name="T16" fmla="*/ 112 w 174"/>
                  <a:gd name="T17" fmla="*/ 181 h 206"/>
                  <a:gd name="T18" fmla="*/ 128 w 174"/>
                  <a:gd name="T19" fmla="*/ 171 h 206"/>
                  <a:gd name="T20" fmla="*/ 141 w 174"/>
                  <a:gd name="T21" fmla="*/ 156 h 206"/>
                  <a:gd name="T22" fmla="*/ 148 w 174"/>
                  <a:gd name="T23" fmla="*/ 138 h 206"/>
                  <a:gd name="T24" fmla="*/ 172 w 174"/>
                  <a:gd name="T25" fmla="*/ 138 h 206"/>
                  <a:gd name="T26" fmla="*/ 165 w 174"/>
                  <a:gd name="T27" fmla="*/ 159 h 206"/>
                  <a:gd name="T28" fmla="*/ 155 w 174"/>
                  <a:gd name="T29" fmla="*/ 176 h 206"/>
                  <a:gd name="T30" fmla="*/ 142 w 174"/>
                  <a:gd name="T31" fmla="*/ 189 h 206"/>
                  <a:gd name="T32" fmla="*/ 126 w 174"/>
                  <a:gd name="T33" fmla="*/ 198 h 206"/>
                  <a:gd name="T34" fmla="*/ 106 w 174"/>
                  <a:gd name="T35" fmla="*/ 204 h 206"/>
                  <a:gd name="T36" fmla="*/ 84 w 174"/>
                  <a:gd name="T37" fmla="*/ 206 h 206"/>
                  <a:gd name="T38" fmla="*/ 64 w 174"/>
                  <a:gd name="T39" fmla="*/ 204 h 206"/>
                  <a:gd name="T40" fmla="*/ 47 w 174"/>
                  <a:gd name="T41" fmla="*/ 197 h 206"/>
                  <a:gd name="T42" fmla="*/ 32 w 174"/>
                  <a:gd name="T43" fmla="*/ 186 h 206"/>
                  <a:gd name="T44" fmla="*/ 21 w 174"/>
                  <a:gd name="T45" fmla="*/ 174 h 206"/>
                  <a:gd name="T46" fmla="*/ 11 w 174"/>
                  <a:gd name="T47" fmla="*/ 159 h 206"/>
                  <a:gd name="T48" fmla="*/ 4 w 174"/>
                  <a:gd name="T49" fmla="*/ 141 h 206"/>
                  <a:gd name="T50" fmla="*/ 1 w 174"/>
                  <a:gd name="T51" fmla="*/ 122 h 206"/>
                  <a:gd name="T52" fmla="*/ 0 w 174"/>
                  <a:gd name="T53" fmla="*/ 102 h 206"/>
                  <a:gd name="T54" fmla="*/ 1 w 174"/>
                  <a:gd name="T55" fmla="*/ 83 h 206"/>
                  <a:gd name="T56" fmla="*/ 4 w 174"/>
                  <a:gd name="T57" fmla="*/ 64 h 206"/>
                  <a:gd name="T58" fmla="*/ 11 w 174"/>
                  <a:gd name="T59" fmla="*/ 47 h 206"/>
                  <a:gd name="T60" fmla="*/ 21 w 174"/>
                  <a:gd name="T61" fmla="*/ 32 h 206"/>
                  <a:gd name="T62" fmla="*/ 33 w 174"/>
                  <a:gd name="T63" fmla="*/ 18 h 206"/>
                  <a:gd name="T64" fmla="*/ 48 w 174"/>
                  <a:gd name="T65" fmla="*/ 9 h 206"/>
                  <a:gd name="T66" fmla="*/ 66 w 174"/>
                  <a:gd name="T67" fmla="*/ 2 h 206"/>
                  <a:gd name="T68" fmla="*/ 86 w 174"/>
                  <a:gd name="T69" fmla="*/ 0 h 206"/>
                  <a:gd name="T70" fmla="*/ 108 w 174"/>
                  <a:gd name="T71" fmla="*/ 2 h 206"/>
                  <a:gd name="T72" fmla="*/ 127 w 174"/>
                  <a:gd name="T73" fmla="*/ 8 h 206"/>
                  <a:gd name="T74" fmla="*/ 143 w 174"/>
                  <a:gd name="T75" fmla="*/ 18 h 206"/>
                  <a:gd name="T76" fmla="*/ 155 w 174"/>
                  <a:gd name="T77" fmla="*/ 31 h 206"/>
                  <a:gd name="T78" fmla="*/ 164 w 174"/>
                  <a:gd name="T79" fmla="*/ 47 h 206"/>
                  <a:gd name="T80" fmla="*/ 170 w 174"/>
                  <a:gd name="T81" fmla="*/ 65 h 206"/>
                  <a:gd name="T82" fmla="*/ 173 w 174"/>
                  <a:gd name="T83" fmla="*/ 86 h 206"/>
                  <a:gd name="T84" fmla="*/ 174 w 174"/>
                  <a:gd name="T85" fmla="*/ 108 h 206"/>
                  <a:gd name="T86" fmla="*/ 24 w 174"/>
                  <a:gd name="T87" fmla="*/ 108 h 206"/>
                  <a:gd name="T88" fmla="*/ 150 w 174"/>
                  <a:gd name="T89" fmla="*/ 87 h 206"/>
                  <a:gd name="T90" fmla="*/ 146 w 174"/>
                  <a:gd name="T91" fmla="*/ 69 h 206"/>
                  <a:gd name="T92" fmla="*/ 141 w 174"/>
                  <a:gd name="T93" fmla="*/ 53 h 206"/>
                  <a:gd name="T94" fmla="*/ 133 w 174"/>
                  <a:gd name="T95" fmla="*/ 40 h 206"/>
                  <a:gd name="T96" fmla="*/ 120 w 174"/>
                  <a:gd name="T97" fmla="*/ 30 h 206"/>
                  <a:gd name="T98" fmla="*/ 105 w 174"/>
                  <a:gd name="T99" fmla="*/ 24 h 206"/>
                  <a:gd name="T100" fmla="*/ 86 w 174"/>
                  <a:gd name="T101" fmla="*/ 21 h 206"/>
                  <a:gd name="T102" fmla="*/ 69 w 174"/>
                  <a:gd name="T103" fmla="*/ 24 h 206"/>
                  <a:gd name="T104" fmla="*/ 54 w 174"/>
                  <a:gd name="T105" fmla="*/ 31 h 206"/>
                  <a:gd name="T106" fmla="*/ 43 w 174"/>
                  <a:gd name="T107" fmla="*/ 41 h 206"/>
                  <a:gd name="T108" fmla="*/ 34 w 174"/>
                  <a:gd name="T109" fmla="*/ 55 h 206"/>
                  <a:gd name="T110" fmla="*/ 29 w 174"/>
                  <a:gd name="T111" fmla="*/ 70 h 206"/>
                  <a:gd name="T112" fmla="*/ 25 w 174"/>
                  <a:gd name="T113" fmla="*/ 87 h 206"/>
                  <a:gd name="T114" fmla="*/ 150 w 174"/>
                  <a:gd name="T115" fmla="*/ 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" h="206">
                    <a:moveTo>
                      <a:pt x="24" y="108"/>
                    </a:moveTo>
                    <a:lnTo>
                      <a:pt x="26" y="125"/>
                    </a:lnTo>
                    <a:lnTo>
                      <a:pt x="30" y="141"/>
                    </a:lnTo>
                    <a:lnTo>
                      <a:pt x="37" y="155"/>
                    </a:lnTo>
                    <a:lnTo>
                      <a:pt x="46" y="167"/>
                    </a:lnTo>
                    <a:lnTo>
                      <a:pt x="58" y="176"/>
                    </a:lnTo>
                    <a:lnTo>
                      <a:pt x="74" y="182"/>
                    </a:lnTo>
                    <a:lnTo>
                      <a:pt x="92" y="184"/>
                    </a:lnTo>
                    <a:lnTo>
                      <a:pt x="112" y="181"/>
                    </a:lnTo>
                    <a:lnTo>
                      <a:pt x="128" y="171"/>
                    </a:lnTo>
                    <a:lnTo>
                      <a:pt x="141" y="156"/>
                    </a:lnTo>
                    <a:lnTo>
                      <a:pt x="148" y="138"/>
                    </a:lnTo>
                    <a:lnTo>
                      <a:pt x="172" y="138"/>
                    </a:lnTo>
                    <a:lnTo>
                      <a:pt x="165" y="159"/>
                    </a:lnTo>
                    <a:lnTo>
                      <a:pt x="155" y="176"/>
                    </a:lnTo>
                    <a:lnTo>
                      <a:pt x="142" y="189"/>
                    </a:lnTo>
                    <a:lnTo>
                      <a:pt x="126" y="198"/>
                    </a:lnTo>
                    <a:lnTo>
                      <a:pt x="106" y="204"/>
                    </a:lnTo>
                    <a:lnTo>
                      <a:pt x="84" y="206"/>
                    </a:lnTo>
                    <a:lnTo>
                      <a:pt x="64" y="204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4"/>
                    </a:lnTo>
                    <a:lnTo>
                      <a:pt x="11" y="159"/>
                    </a:lnTo>
                    <a:lnTo>
                      <a:pt x="4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4" y="64"/>
                    </a:lnTo>
                    <a:lnTo>
                      <a:pt x="11" y="47"/>
                    </a:lnTo>
                    <a:lnTo>
                      <a:pt x="21" y="32"/>
                    </a:lnTo>
                    <a:lnTo>
                      <a:pt x="33" y="18"/>
                    </a:lnTo>
                    <a:lnTo>
                      <a:pt x="48" y="9"/>
                    </a:lnTo>
                    <a:lnTo>
                      <a:pt x="66" y="2"/>
                    </a:lnTo>
                    <a:lnTo>
                      <a:pt x="86" y="0"/>
                    </a:lnTo>
                    <a:lnTo>
                      <a:pt x="108" y="2"/>
                    </a:lnTo>
                    <a:lnTo>
                      <a:pt x="127" y="8"/>
                    </a:lnTo>
                    <a:lnTo>
                      <a:pt x="143" y="18"/>
                    </a:lnTo>
                    <a:lnTo>
                      <a:pt x="155" y="31"/>
                    </a:lnTo>
                    <a:lnTo>
                      <a:pt x="164" y="47"/>
                    </a:lnTo>
                    <a:lnTo>
                      <a:pt x="170" y="65"/>
                    </a:lnTo>
                    <a:lnTo>
                      <a:pt x="173" y="86"/>
                    </a:lnTo>
                    <a:lnTo>
                      <a:pt x="174" y="108"/>
                    </a:lnTo>
                    <a:lnTo>
                      <a:pt x="24" y="108"/>
                    </a:lnTo>
                    <a:close/>
                    <a:moveTo>
                      <a:pt x="150" y="87"/>
                    </a:moveTo>
                    <a:lnTo>
                      <a:pt x="146" y="69"/>
                    </a:lnTo>
                    <a:lnTo>
                      <a:pt x="141" y="53"/>
                    </a:lnTo>
                    <a:lnTo>
                      <a:pt x="133" y="40"/>
                    </a:lnTo>
                    <a:lnTo>
                      <a:pt x="120" y="30"/>
                    </a:lnTo>
                    <a:lnTo>
                      <a:pt x="105" y="24"/>
                    </a:lnTo>
                    <a:lnTo>
                      <a:pt x="86" y="21"/>
                    </a:lnTo>
                    <a:lnTo>
                      <a:pt x="69" y="24"/>
                    </a:lnTo>
                    <a:lnTo>
                      <a:pt x="54" y="31"/>
                    </a:lnTo>
                    <a:lnTo>
                      <a:pt x="43" y="41"/>
                    </a:lnTo>
                    <a:lnTo>
                      <a:pt x="34" y="55"/>
                    </a:lnTo>
                    <a:lnTo>
                      <a:pt x="29" y="70"/>
                    </a:lnTo>
                    <a:lnTo>
                      <a:pt x="25" y="87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13"/>
              <p:cNvSpPr>
                <a:spLocks noChangeAspect="1"/>
              </p:cNvSpPr>
              <p:nvPr userDrawn="1"/>
            </p:nvSpPr>
            <p:spPr bwMode="auto">
              <a:xfrm>
                <a:off x="5353051" y="2146301"/>
                <a:ext cx="82550" cy="107950"/>
              </a:xfrm>
              <a:custGeom>
                <a:avLst/>
                <a:gdLst>
                  <a:gd name="T0" fmla="*/ 94 w 155"/>
                  <a:gd name="T1" fmla="*/ 1 h 206"/>
                  <a:gd name="T2" fmla="*/ 120 w 155"/>
                  <a:gd name="T3" fmla="*/ 8 h 206"/>
                  <a:gd name="T4" fmla="*/ 140 w 155"/>
                  <a:gd name="T5" fmla="*/ 25 h 206"/>
                  <a:gd name="T6" fmla="*/ 149 w 155"/>
                  <a:gd name="T7" fmla="*/ 54 h 206"/>
                  <a:gd name="T8" fmla="*/ 120 w 155"/>
                  <a:gd name="T9" fmla="*/ 41 h 206"/>
                  <a:gd name="T10" fmla="*/ 102 w 155"/>
                  <a:gd name="T11" fmla="*/ 25 h 206"/>
                  <a:gd name="T12" fmla="*/ 75 w 155"/>
                  <a:gd name="T13" fmla="*/ 21 h 206"/>
                  <a:gd name="T14" fmla="*/ 51 w 155"/>
                  <a:gd name="T15" fmla="*/ 25 h 206"/>
                  <a:gd name="T16" fmla="*/ 33 w 155"/>
                  <a:gd name="T17" fmla="*/ 40 h 206"/>
                  <a:gd name="T18" fmla="*/ 33 w 155"/>
                  <a:gd name="T19" fmla="*/ 63 h 206"/>
                  <a:gd name="T20" fmla="*/ 51 w 155"/>
                  <a:gd name="T21" fmla="*/ 76 h 206"/>
                  <a:gd name="T22" fmla="*/ 81 w 155"/>
                  <a:gd name="T23" fmla="*/ 85 h 206"/>
                  <a:gd name="T24" fmla="*/ 121 w 155"/>
                  <a:gd name="T25" fmla="*/ 96 h 206"/>
                  <a:gd name="T26" fmla="*/ 145 w 155"/>
                  <a:gd name="T27" fmla="*/ 114 h 206"/>
                  <a:gd name="T28" fmla="*/ 155 w 155"/>
                  <a:gd name="T29" fmla="*/ 143 h 206"/>
                  <a:gd name="T30" fmla="*/ 145 w 155"/>
                  <a:gd name="T31" fmla="*/ 174 h 206"/>
                  <a:gd name="T32" fmla="*/ 122 w 155"/>
                  <a:gd name="T33" fmla="*/ 195 h 206"/>
                  <a:gd name="T34" fmla="*/ 90 w 155"/>
                  <a:gd name="T35" fmla="*/ 204 h 206"/>
                  <a:gd name="T36" fmla="*/ 59 w 155"/>
                  <a:gd name="T37" fmla="*/ 205 h 206"/>
                  <a:gd name="T38" fmla="*/ 30 w 155"/>
                  <a:gd name="T39" fmla="*/ 196 h 206"/>
                  <a:gd name="T40" fmla="*/ 9 w 155"/>
                  <a:gd name="T41" fmla="*/ 177 h 206"/>
                  <a:gd name="T42" fmla="*/ 0 w 155"/>
                  <a:gd name="T43" fmla="*/ 147 h 206"/>
                  <a:gd name="T44" fmla="*/ 28 w 155"/>
                  <a:gd name="T45" fmla="*/ 160 h 206"/>
                  <a:gd name="T46" fmla="*/ 43 w 155"/>
                  <a:gd name="T47" fmla="*/ 176 h 206"/>
                  <a:gd name="T48" fmla="*/ 66 w 155"/>
                  <a:gd name="T49" fmla="*/ 183 h 206"/>
                  <a:gd name="T50" fmla="*/ 91 w 155"/>
                  <a:gd name="T51" fmla="*/ 183 h 206"/>
                  <a:gd name="T52" fmla="*/ 113 w 155"/>
                  <a:gd name="T53" fmla="*/ 175 h 206"/>
                  <a:gd name="T54" fmla="*/ 127 w 155"/>
                  <a:gd name="T55" fmla="*/ 158 h 206"/>
                  <a:gd name="T56" fmla="*/ 127 w 155"/>
                  <a:gd name="T57" fmla="*/ 133 h 206"/>
                  <a:gd name="T58" fmla="*/ 111 w 155"/>
                  <a:gd name="T59" fmla="*/ 118 h 206"/>
                  <a:gd name="T60" fmla="*/ 83 w 155"/>
                  <a:gd name="T61" fmla="*/ 109 h 206"/>
                  <a:gd name="T62" fmla="*/ 55 w 155"/>
                  <a:gd name="T63" fmla="*/ 103 h 206"/>
                  <a:gd name="T64" fmla="*/ 31 w 155"/>
                  <a:gd name="T65" fmla="*/ 94 h 206"/>
                  <a:gd name="T66" fmla="*/ 13 w 155"/>
                  <a:gd name="T67" fmla="*/ 79 h 206"/>
                  <a:gd name="T68" fmla="*/ 7 w 155"/>
                  <a:gd name="T69" fmla="*/ 54 h 206"/>
                  <a:gd name="T70" fmla="*/ 15 w 155"/>
                  <a:gd name="T71" fmla="*/ 26 h 206"/>
                  <a:gd name="T72" fmla="*/ 36 w 155"/>
                  <a:gd name="T73" fmla="*/ 9 h 206"/>
                  <a:gd name="T74" fmla="*/ 63 w 155"/>
                  <a:gd name="T75" fmla="*/ 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5" h="206">
                    <a:moveTo>
                      <a:pt x="77" y="0"/>
                    </a:moveTo>
                    <a:lnTo>
                      <a:pt x="94" y="1"/>
                    </a:lnTo>
                    <a:lnTo>
                      <a:pt x="107" y="3"/>
                    </a:lnTo>
                    <a:lnTo>
                      <a:pt x="120" y="8"/>
                    </a:lnTo>
                    <a:lnTo>
                      <a:pt x="130" y="16"/>
                    </a:lnTo>
                    <a:lnTo>
                      <a:pt x="140" y="25"/>
                    </a:lnTo>
                    <a:lnTo>
                      <a:pt x="145" y="38"/>
                    </a:lnTo>
                    <a:lnTo>
                      <a:pt x="149" y="54"/>
                    </a:lnTo>
                    <a:lnTo>
                      <a:pt x="124" y="54"/>
                    </a:lnTo>
                    <a:lnTo>
                      <a:pt x="120" y="41"/>
                    </a:lnTo>
                    <a:lnTo>
                      <a:pt x="112" y="32"/>
                    </a:lnTo>
                    <a:lnTo>
                      <a:pt x="102" y="25"/>
                    </a:lnTo>
                    <a:lnTo>
                      <a:pt x="89" y="23"/>
                    </a:lnTo>
                    <a:lnTo>
                      <a:pt x="75" y="21"/>
                    </a:lnTo>
                    <a:lnTo>
                      <a:pt x="62" y="23"/>
                    </a:lnTo>
                    <a:lnTo>
                      <a:pt x="51" y="25"/>
                    </a:lnTo>
                    <a:lnTo>
                      <a:pt x="40" y="32"/>
                    </a:lnTo>
                    <a:lnTo>
                      <a:pt x="33" y="40"/>
                    </a:lnTo>
                    <a:lnTo>
                      <a:pt x="31" y="53"/>
                    </a:lnTo>
                    <a:lnTo>
                      <a:pt x="33" y="63"/>
                    </a:lnTo>
                    <a:lnTo>
                      <a:pt x="40" y="70"/>
                    </a:lnTo>
                    <a:lnTo>
                      <a:pt x="51" y="76"/>
                    </a:lnTo>
                    <a:lnTo>
                      <a:pt x="65" y="80"/>
                    </a:lnTo>
                    <a:lnTo>
                      <a:pt x="81" y="85"/>
                    </a:lnTo>
                    <a:lnTo>
                      <a:pt x="100" y="90"/>
                    </a:lnTo>
                    <a:lnTo>
                      <a:pt x="121" y="96"/>
                    </a:lnTo>
                    <a:lnTo>
                      <a:pt x="135" y="103"/>
                    </a:lnTo>
                    <a:lnTo>
                      <a:pt x="145" y="114"/>
                    </a:lnTo>
                    <a:lnTo>
                      <a:pt x="152" y="128"/>
                    </a:lnTo>
                    <a:lnTo>
                      <a:pt x="155" y="143"/>
                    </a:lnTo>
                    <a:lnTo>
                      <a:pt x="152" y="160"/>
                    </a:lnTo>
                    <a:lnTo>
                      <a:pt x="145" y="174"/>
                    </a:lnTo>
                    <a:lnTo>
                      <a:pt x="135" y="185"/>
                    </a:lnTo>
                    <a:lnTo>
                      <a:pt x="122" y="195"/>
                    </a:lnTo>
                    <a:lnTo>
                      <a:pt x="107" y="200"/>
                    </a:lnTo>
                    <a:lnTo>
                      <a:pt x="90" y="204"/>
                    </a:lnTo>
                    <a:lnTo>
                      <a:pt x="73" y="206"/>
                    </a:lnTo>
                    <a:lnTo>
                      <a:pt x="59" y="205"/>
                    </a:lnTo>
                    <a:lnTo>
                      <a:pt x="44" y="201"/>
                    </a:lnTo>
                    <a:lnTo>
                      <a:pt x="30" y="196"/>
                    </a:lnTo>
                    <a:lnTo>
                      <a:pt x="18" y="188"/>
                    </a:lnTo>
                    <a:lnTo>
                      <a:pt x="9" y="177"/>
                    </a:lnTo>
                    <a:lnTo>
                      <a:pt x="2" y="163"/>
                    </a:lnTo>
                    <a:lnTo>
                      <a:pt x="0" y="147"/>
                    </a:lnTo>
                    <a:lnTo>
                      <a:pt x="25" y="147"/>
                    </a:lnTo>
                    <a:lnTo>
                      <a:pt x="28" y="160"/>
                    </a:lnTo>
                    <a:lnTo>
                      <a:pt x="33" y="169"/>
                    </a:lnTo>
                    <a:lnTo>
                      <a:pt x="43" y="176"/>
                    </a:lnTo>
                    <a:lnTo>
                      <a:pt x="53" y="181"/>
                    </a:lnTo>
                    <a:lnTo>
                      <a:pt x="66" y="183"/>
                    </a:lnTo>
                    <a:lnTo>
                      <a:pt x="79" y="184"/>
                    </a:lnTo>
                    <a:lnTo>
                      <a:pt x="91" y="183"/>
                    </a:lnTo>
                    <a:lnTo>
                      <a:pt x="103" y="181"/>
                    </a:lnTo>
                    <a:lnTo>
                      <a:pt x="113" y="175"/>
                    </a:lnTo>
                    <a:lnTo>
                      <a:pt x="122" y="168"/>
                    </a:lnTo>
                    <a:lnTo>
                      <a:pt x="127" y="158"/>
                    </a:lnTo>
                    <a:lnTo>
                      <a:pt x="129" y="146"/>
                    </a:lnTo>
                    <a:lnTo>
                      <a:pt x="127" y="133"/>
                    </a:lnTo>
                    <a:lnTo>
                      <a:pt x="120" y="124"/>
                    </a:lnTo>
                    <a:lnTo>
                      <a:pt x="111" y="118"/>
                    </a:lnTo>
                    <a:lnTo>
                      <a:pt x="98" y="114"/>
                    </a:lnTo>
                    <a:lnTo>
                      <a:pt x="83" y="109"/>
                    </a:lnTo>
                    <a:lnTo>
                      <a:pt x="68" y="106"/>
                    </a:lnTo>
                    <a:lnTo>
                      <a:pt x="55" y="103"/>
                    </a:lnTo>
                    <a:lnTo>
                      <a:pt x="43" y="99"/>
                    </a:lnTo>
                    <a:lnTo>
                      <a:pt x="31" y="94"/>
                    </a:lnTo>
                    <a:lnTo>
                      <a:pt x="21" y="87"/>
                    </a:lnTo>
                    <a:lnTo>
                      <a:pt x="13" y="79"/>
                    </a:lnTo>
                    <a:lnTo>
                      <a:pt x="8" y="68"/>
                    </a:lnTo>
                    <a:lnTo>
                      <a:pt x="7" y="54"/>
                    </a:lnTo>
                    <a:lnTo>
                      <a:pt x="8" y="39"/>
                    </a:lnTo>
                    <a:lnTo>
                      <a:pt x="15" y="26"/>
                    </a:lnTo>
                    <a:lnTo>
                      <a:pt x="24" y="16"/>
                    </a:lnTo>
                    <a:lnTo>
                      <a:pt x="36" y="9"/>
                    </a:lnTo>
                    <a:lnTo>
                      <a:pt x="48" y="3"/>
                    </a:lnTo>
                    <a:lnTo>
                      <a:pt x="63" y="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3943351" y="1631951"/>
              <a:ext cx="1544638" cy="428625"/>
              <a:chOff x="3943351" y="1631951"/>
              <a:chExt cx="1544638" cy="428625"/>
            </a:xfrm>
          </p:grpSpPr>
          <p:sp>
            <p:nvSpPr>
              <p:cNvPr id="40" name="Freeform 14"/>
              <p:cNvSpPr>
                <a:spLocks noChangeAspect="1"/>
              </p:cNvSpPr>
              <p:nvPr userDrawn="1"/>
            </p:nvSpPr>
            <p:spPr bwMode="auto">
              <a:xfrm>
                <a:off x="4983163" y="1782763"/>
                <a:ext cx="355600" cy="261938"/>
              </a:xfrm>
              <a:custGeom>
                <a:avLst/>
                <a:gdLst>
                  <a:gd name="T0" fmla="*/ 440 w 673"/>
                  <a:gd name="T1" fmla="*/ 495 h 495"/>
                  <a:gd name="T2" fmla="*/ 333 w 673"/>
                  <a:gd name="T3" fmla="*/ 374 h 495"/>
                  <a:gd name="T4" fmla="*/ 225 w 673"/>
                  <a:gd name="T5" fmla="*/ 495 h 495"/>
                  <a:gd name="T6" fmla="*/ 0 w 673"/>
                  <a:gd name="T7" fmla="*/ 495 h 495"/>
                  <a:gd name="T8" fmla="*/ 220 w 673"/>
                  <a:gd name="T9" fmla="*/ 247 h 495"/>
                  <a:gd name="T10" fmla="*/ 0 w 673"/>
                  <a:gd name="T11" fmla="*/ 0 h 495"/>
                  <a:gd name="T12" fmla="*/ 232 w 673"/>
                  <a:gd name="T13" fmla="*/ 0 h 495"/>
                  <a:gd name="T14" fmla="*/ 341 w 673"/>
                  <a:gd name="T15" fmla="*/ 120 h 495"/>
                  <a:gd name="T16" fmla="*/ 446 w 673"/>
                  <a:gd name="T17" fmla="*/ 0 h 495"/>
                  <a:gd name="T18" fmla="*/ 671 w 673"/>
                  <a:gd name="T19" fmla="*/ 0 h 495"/>
                  <a:gd name="T20" fmla="*/ 452 w 673"/>
                  <a:gd name="T21" fmla="*/ 247 h 495"/>
                  <a:gd name="T22" fmla="*/ 673 w 673"/>
                  <a:gd name="T23" fmla="*/ 495 h 495"/>
                  <a:gd name="T24" fmla="*/ 440 w 673"/>
                  <a:gd name="T25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3" h="495">
                    <a:moveTo>
                      <a:pt x="440" y="495"/>
                    </a:moveTo>
                    <a:lnTo>
                      <a:pt x="333" y="374"/>
                    </a:lnTo>
                    <a:lnTo>
                      <a:pt x="225" y="495"/>
                    </a:lnTo>
                    <a:lnTo>
                      <a:pt x="0" y="495"/>
                    </a:lnTo>
                    <a:lnTo>
                      <a:pt x="220" y="247"/>
                    </a:lnTo>
                    <a:lnTo>
                      <a:pt x="0" y="0"/>
                    </a:lnTo>
                    <a:lnTo>
                      <a:pt x="232" y="0"/>
                    </a:lnTo>
                    <a:lnTo>
                      <a:pt x="341" y="120"/>
                    </a:lnTo>
                    <a:lnTo>
                      <a:pt x="446" y="0"/>
                    </a:lnTo>
                    <a:lnTo>
                      <a:pt x="671" y="0"/>
                    </a:lnTo>
                    <a:lnTo>
                      <a:pt x="452" y="247"/>
                    </a:lnTo>
                    <a:lnTo>
                      <a:pt x="673" y="495"/>
                    </a:lnTo>
                    <a:lnTo>
                      <a:pt x="440" y="495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5"/>
              <p:cNvSpPr>
                <a:spLocks noChangeAspect="1"/>
              </p:cNvSpPr>
              <p:nvPr userDrawn="1"/>
            </p:nvSpPr>
            <p:spPr bwMode="auto">
              <a:xfrm>
                <a:off x="4754563" y="1631951"/>
                <a:ext cx="228600" cy="412750"/>
              </a:xfrm>
              <a:custGeom>
                <a:avLst/>
                <a:gdLst>
                  <a:gd name="T0" fmla="*/ 0 w 433"/>
                  <a:gd name="T1" fmla="*/ 780 h 780"/>
                  <a:gd name="T2" fmla="*/ 0 w 433"/>
                  <a:gd name="T3" fmla="*/ 0 h 780"/>
                  <a:gd name="T4" fmla="*/ 433 w 433"/>
                  <a:gd name="T5" fmla="*/ 0 h 780"/>
                  <a:gd name="T6" fmla="*/ 433 w 433"/>
                  <a:gd name="T7" fmla="*/ 174 h 780"/>
                  <a:gd name="T8" fmla="*/ 184 w 433"/>
                  <a:gd name="T9" fmla="*/ 174 h 780"/>
                  <a:gd name="T10" fmla="*/ 184 w 433"/>
                  <a:gd name="T11" fmla="*/ 285 h 780"/>
                  <a:gd name="T12" fmla="*/ 433 w 433"/>
                  <a:gd name="T13" fmla="*/ 285 h 780"/>
                  <a:gd name="T14" fmla="*/ 433 w 433"/>
                  <a:gd name="T15" fmla="*/ 453 h 780"/>
                  <a:gd name="T16" fmla="*/ 184 w 433"/>
                  <a:gd name="T17" fmla="*/ 453 h 780"/>
                  <a:gd name="T18" fmla="*/ 184 w 433"/>
                  <a:gd name="T19" fmla="*/ 606 h 780"/>
                  <a:gd name="T20" fmla="*/ 433 w 433"/>
                  <a:gd name="T21" fmla="*/ 606 h 780"/>
                  <a:gd name="T22" fmla="*/ 433 w 433"/>
                  <a:gd name="T23" fmla="*/ 780 h 780"/>
                  <a:gd name="T24" fmla="*/ 0 w 433"/>
                  <a:gd name="T25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3" h="780">
                    <a:moveTo>
                      <a:pt x="0" y="780"/>
                    </a:moveTo>
                    <a:lnTo>
                      <a:pt x="0" y="0"/>
                    </a:lnTo>
                    <a:lnTo>
                      <a:pt x="433" y="0"/>
                    </a:lnTo>
                    <a:lnTo>
                      <a:pt x="433" y="174"/>
                    </a:lnTo>
                    <a:lnTo>
                      <a:pt x="184" y="174"/>
                    </a:lnTo>
                    <a:lnTo>
                      <a:pt x="184" y="285"/>
                    </a:lnTo>
                    <a:lnTo>
                      <a:pt x="433" y="285"/>
                    </a:lnTo>
                    <a:lnTo>
                      <a:pt x="433" y="453"/>
                    </a:lnTo>
                    <a:lnTo>
                      <a:pt x="184" y="453"/>
                    </a:lnTo>
                    <a:lnTo>
                      <a:pt x="184" y="606"/>
                    </a:lnTo>
                    <a:lnTo>
                      <a:pt x="433" y="606"/>
                    </a:lnTo>
                    <a:lnTo>
                      <a:pt x="433" y="780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6"/>
              <p:cNvSpPr>
                <a:spLocks noChangeAspect="1" noEditPoints="1"/>
              </p:cNvSpPr>
              <p:nvPr userDrawn="1"/>
            </p:nvSpPr>
            <p:spPr bwMode="auto">
              <a:xfrm>
                <a:off x="3943351" y="1631951"/>
                <a:ext cx="811213" cy="428625"/>
              </a:xfrm>
              <a:custGeom>
                <a:avLst/>
                <a:gdLst>
                  <a:gd name="T0" fmla="*/ 1347 w 1531"/>
                  <a:gd name="T1" fmla="*/ 320 h 808"/>
                  <a:gd name="T2" fmla="*/ 1279 w 1531"/>
                  <a:gd name="T3" fmla="*/ 271 h 808"/>
                  <a:gd name="T4" fmla="*/ 1197 w 1531"/>
                  <a:gd name="T5" fmla="*/ 258 h 808"/>
                  <a:gd name="T6" fmla="*/ 1088 w 1531"/>
                  <a:gd name="T7" fmla="*/ 282 h 808"/>
                  <a:gd name="T8" fmla="*/ 1005 w 1531"/>
                  <a:gd name="T9" fmla="*/ 350 h 808"/>
                  <a:gd name="T10" fmla="*/ 955 w 1531"/>
                  <a:gd name="T11" fmla="*/ 447 h 808"/>
                  <a:gd name="T12" fmla="*/ 900 w 1531"/>
                  <a:gd name="T13" fmla="*/ 344 h 808"/>
                  <a:gd name="T14" fmla="*/ 810 w 1531"/>
                  <a:gd name="T15" fmla="*/ 278 h 808"/>
                  <a:gd name="T16" fmla="*/ 687 w 1531"/>
                  <a:gd name="T17" fmla="*/ 255 h 808"/>
                  <a:gd name="T18" fmla="*/ 557 w 1531"/>
                  <a:gd name="T19" fmla="*/ 281 h 808"/>
                  <a:gd name="T20" fmla="*/ 462 w 1531"/>
                  <a:gd name="T21" fmla="*/ 354 h 808"/>
                  <a:gd name="T22" fmla="*/ 207 w 1531"/>
                  <a:gd name="T23" fmla="*/ 285 h 808"/>
                  <a:gd name="T24" fmla="*/ 461 w 1531"/>
                  <a:gd name="T25" fmla="*/ 0 h 808"/>
                  <a:gd name="T26" fmla="*/ 207 w 1531"/>
                  <a:gd name="T27" fmla="*/ 780 h 808"/>
                  <a:gd name="T28" fmla="*/ 407 w 1531"/>
                  <a:gd name="T29" fmla="*/ 489 h 808"/>
                  <a:gd name="T30" fmla="*/ 416 w 1531"/>
                  <a:gd name="T31" fmla="*/ 613 h 808"/>
                  <a:gd name="T32" fmla="*/ 473 w 1531"/>
                  <a:gd name="T33" fmla="*/ 715 h 808"/>
                  <a:gd name="T34" fmla="*/ 566 w 1531"/>
                  <a:gd name="T35" fmla="*/ 781 h 808"/>
                  <a:gd name="T36" fmla="*/ 687 w 1531"/>
                  <a:gd name="T37" fmla="*/ 806 h 808"/>
                  <a:gd name="T38" fmla="*/ 805 w 1531"/>
                  <a:gd name="T39" fmla="*/ 786 h 808"/>
                  <a:gd name="T40" fmla="*/ 894 w 1531"/>
                  <a:gd name="T41" fmla="*/ 726 h 808"/>
                  <a:gd name="T42" fmla="*/ 954 w 1531"/>
                  <a:gd name="T43" fmla="*/ 629 h 808"/>
                  <a:gd name="T44" fmla="*/ 753 w 1531"/>
                  <a:gd name="T45" fmla="*/ 657 h 808"/>
                  <a:gd name="T46" fmla="*/ 708 w 1531"/>
                  <a:gd name="T47" fmla="*/ 673 h 808"/>
                  <a:gd name="T48" fmla="*/ 642 w 1531"/>
                  <a:gd name="T49" fmla="*/ 663 h 808"/>
                  <a:gd name="T50" fmla="*/ 594 w 1531"/>
                  <a:gd name="T51" fmla="*/ 614 h 808"/>
                  <a:gd name="T52" fmla="*/ 945 w 1531"/>
                  <a:gd name="T53" fmla="*/ 568 h 808"/>
                  <a:gd name="T54" fmla="*/ 981 w 1531"/>
                  <a:gd name="T55" fmla="*/ 676 h 808"/>
                  <a:gd name="T56" fmla="*/ 1055 w 1531"/>
                  <a:gd name="T57" fmla="*/ 761 h 808"/>
                  <a:gd name="T58" fmla="*/ 1158 w 1531"/>
                  <a:gd name="T59" fmla="*/ 806 h 808"/>
                  <a:gd name="T60" fmla="*/ 1257 w 1531"/>
                  <a:gd name="T61" fmla="*/ 799 h 808"/>
                  <a:gd name="T62" fmla="*/ 1328 w 1531"/>
                  <a:gd name="T63" fmla="*/ 753 h 808"/>
                  <a:gd name="T64" fmla="*/ 1349 w 1531"/>
                  <a:gd name="T65" fmla="*/ 780 h 808"/>
                  <a:gd name="T66" fmla="*/ 1349 w 1531"/>
                  <a:gd name="T67" fmla="*/ 0 h 808"/>
                  <a:gd name="T68" fmla="*/ 609 w 1531"/>
                  <a:gd name="T69" fmla="*/ 411 h 808"/>
                  <a:gd name="T70" fmla="*/ 664 w 1531"/>
                  <a:gd name="T71" fmla="*/ 375 h 808"/>
                  <a:gd name="T72" fmla="*/ 734 w 1531"/>
                  <a:gd name="T73" fmla="*/ 383 h 808"/>
                  <a:gd name="T74" fmla="*/ 779 w 1531"/>
                  <a:gd name="T75" fmla="*/ 431 h 808"/>
                  <a:gd name="T76" fmla="*/ 773 w 1531"/>
                  <a:gd name="T77" fmla="*/ 455 h 808"/>
                  <a:gd name="T78" fmla="*/ 689 w 1531"/>
                  <a:gd name="T79" fmla="*/ 455 h 808"/>
                  <a:gd name="T80" fmla="*/ 620 w 1531"/>
                  <a:gd name="T81" fmla="*/ 455 h 808"/>
                  <a:gd name="T82" fmla="*/ 1214 w 1531"/>
                  <a:gd name="T83" fmla="*/ 659 h 808"/>
                  <a:gd name="T84" fmla="*/ 1158 w 1531"/>
                  <a:gd name="T85" fmla="*/ 622 h 808"/>
                  <a:gd name="T86" fmla="*/ 1131 w 1531"/>
                  <a:gd name="T87" fmla="*/ 558 h 808"/>
                  <a:gd name="T88" fmla="*/ 1134 w 1531"/>
                  <a:gd name="T89" fmla="*/ 488 h 808"/>
                  <a:gd name="T90" fmla="*/ 1162 w 1531"/>
                  <a:gd name="T91" fmla="*/ 431 h 808"/>
                  <a:gd name="T92" fmla="*/ 1215 w 1531"/>
                  <a:gd name="T93" fmla="*/ 398 h 808"/>
                  <a:gd name="T94" fmla="*/ 1282 w 1531"/>
                  <a:gd name="T95" fmla="*/ 405 h 808"/>
                  <a:gd name="T96" fmla="*/ 1324 w 1531"/>
                  <a:gd name="T97" fmla="*/ 447 h 808"/>
                  <a:gd name="T98" fmla="*/ 1342 w 1531"/>
                  <a:gd name="T99" fmla="*/ 510 h 808"/>
                  <a:gd name="T100" fmla="*/ 1339 w 1531"/>
                  <a:gd name="T101" fmla="*/ 576 h 808"/>
                  <a:gd name="T102" fmla="*/ 1312 w 1531"/>
                  <a:gd name="T103" fmla="*/ 630 h 808"/>
                  <a:gd name="T104" fmla="*/ 1261 w 1531"/>
                  <a:gd name="T105" fmla="*/ 65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1" h="808">
                    <a:moveTo>
                      <a:pt x="1349" y="0"/>
                    </a:moveTo>
                    <a:lnTo>
                      <a:pt x="1349" y="320"/>
                    </a:lnTo>
                    <a:lnTo>
                      <a:pt x="1347" y="320"/>
                    </a:lnTo>
                    <a:lnTo>
                      <a:pt x="1326" y="299"/>
                    </a:lnTo>
                    <a:lnTo>
                      <a:pt x="1303" y="283"/>
                    </a:lnTo>
                    <a:lnTo>
                      <a:pt x="1279" y="271"/>
                    </a:lnTo>
                    <a:lnTo>
                      <a:pt x="1253" y="263"/>
                    </a:lnTo>
                    <a:lnTo>
                      <a:pt x="1225" y="259"/>
                    </a:lnTo>
                    <a:lnTo>
                      <a:pt x="1197" y="258"/>
                    </a:lnTo>
                    <a:lnTo>
                      <a:pt x="1158" y="260"/>
                    </a:lnTo>
                    <a:lnTo>
                      <a:pt x="1122" y="269"/>
                    </a:lnTo>
                    <a:lnTo>
                      <a:pt x="1088" y="282"/>
                    </a:lnTo>
                    <a:lnTo>
                      <a:pt x="1057" y="300"/>
                    </a:lnTo>
                    <a:lnTo>
                      <a:pt x="1029" y="323"/>
                    </a:lnTo>
                    <a:lnTo>
                      <a:pt x="1005" y="350"/>
                    </a:lnTo>
                    <a:lnTo>
                      <a:pt x="984" y="379"/>
                    </a:lnTo>
                    <a:lnTo>
                      <a:pt x="968" y="411"/>
                    </a:lnTo>
                    <a:lnTo>
                      <a:pt x="955" y="447"/>
                    </a:lnTo>
                    <a:lnTo>
                      <a:pt x="940" y="409"/>
                    </a:lnTo>
                    <a:lnTo>
                      <a:pt x="923" y="374"/>
                    </a:lnTo>
                    <a:lnTo>
                      <a:pt x="900" y="344"/>
                    </a:lnTo>
                    <a:lnTo>
                      <a:pt x="873" y="318"/>
                    </a:lnTo>
                    <a:lnTo>
                      <a:pt x="843" y="296"/>
                    </a:lnTo>
                    <a:lnTo>
                      <a:pt x="810" y="278"/>
                    </a:lnTo>
                    <a:lnTo>
                      <a:pt x="773" y="266"/>
                    </a:lnTo>
                    <a:lnTo>
                      <a:pt x="731" y="258"/>
                    </a:lnTo>
                    <a:lnTo>
                      <a:pt x="687" y="255"/>
                    </a:lnTo>
                    <a:lnTo>
                      <a:pt x="640" y="258"/>
                    </a:lnTo>
                    <a:lnTo>
                      <a:pt x="597" y="267"/>
                    </a:lnTo>
                    <a:lnTo>
                      <a:pt x="557" y="281"/>
                    </a:lnTo>
                    <a:lnTo>
                      <a:pt x="521" y="300"/>
                    </a:lnTo>
                    <a:lnTo>
                      <a:pt x="489" y="326"/>
                    </a:lnTo>
                    <a:lnTo>
                      <a:pt x="462" y="354"/>
                    </a:lnTo>
                    <a:lnTo>
                      <a:pt x="439" y="388"/>
                    </a:lnTo>
                    <a:lnTo>
                      <a:pt x="439" y="285"/>
                    </a:lnTo>
                    <a:lnTo>
                      <a:pt x="207" y="285"/>
                    </a:lnTo>
                    <a:lnTo>
                      <a:pt x="207" y="174"/>
                    </a:lnTo>
                    <a:lnTo>
                      <a:pt x="461" y="174"/>
                    </a:lnTo>
                    <a:lnTo>
                      <a:pt x="461" y="0"/>
                    </a:lnTo>
                    <a:lnTo>
                      <a:pt x="0" y="0"/>
                    </a:lnTo>
                    <a:lnTo>
                      <a:pt x="0" y="780"/>
                    </a:lnTo>
                    <a:lnTo>
                      <a:pt x="207" y="780"/>
                    </a:lnTo>
                    <a:lnTo>
                      <a:pt x="207" y="453"/>
                    </a:lnTo>
                    <a:lnTo>
                      <a:pt x="414" y="453"/>
                    </a:lnTo>
                    <a:lnTo>
                      <a:pt x="407" y="489"/>
                    </a:lnTo>
                    <a:lnTo>
                      <a:pt x="405" y="530"/>
                    </a:lnTo>
                    <a:lnTo>
                      <a:pt x="407" y="573"/>
                    </a:lnTo>
                    <a:lnTo>
                      <a:pt x="416" y="613"/>
                    </a:lnTo>
                    <a:lnTo>
                      <a:pt x="430" y="650"/>
                    </a:lnTo>
                    <a:lnTo>
                      <a:pt x="450" y="685"/>
                    </a:lnTo>
                    <a:lnTo>
                      <a:pt x="473" y="715"/>
                    </a:lnTo>
                    <a:lnTo>
                      <a:pt x="500" y="741"/>
                    </a:lnTo>
                    <a:lnTo>
                      <a:pt x="532" y="764"/>
                    </a:lnTo>
                    <a:lnTo>
                      <a:pt x="566" y="781"/>
                    </a:lnTo>
                    <a:lnTo>
                      <a:pt x="604" y="795"/>
                    </a:lnTo>
                    <a:lnTo>
                      <a:pt x="645" y="803"/>
                    </a:lnTo>
                    <a:lnTo>
                      <a:pt x="687" y="806"/>
                    </a:lnTo>
                    <a:lnTo>
                      <a:pt x="730" y="803"/>
                    </a:lnTo>
                    <a:lnTo>
                      <a:pt x="769" y="796"/>
                    </a:lnTo>
                    <a:lnTo>
                      <a:pt x="805" y="786"/>
                    </a:lnTo>
                    <a:lnTo>
                      <a:pt x="839" y="770"/>
                    </a:lnTo>
                    <a:lnTo>
                      <a:pt x="868" y="750"/>
                    </a:lnTo>
                    <a:lnTo>
                      <a:pt x="894" y="726"/>
                    </a:lnTo>
                    <a:lnTo>
                      <a:pt x="917" y="698"/>
                    </a:lnTo>
                    <a:lnTo>
                      <a:pt x="938" y="666"/>
                    </a:lnTo>
                    <a:lnTo>
                      <a:pt x="954" y="629"/>
                    </a:lnTo>
                    <a:lnTo>
                      <a:pt x="777" y="629"/>
                    </a:lnTo>
                    <a:lnTo>
                      <a:pt x="766" y="644"/>
                    </a:lnTo>
                    <a:lnTo>
                      <a:pt x="753" y="657"/>
                    </a:lnTo>
                    <a:lnTo>
                      <a:pt x="741" y="665"/>
                    </a:lnTo>
                    <a:lnTo>
                      <a:pt x="727" y="670"/>
                    </a:lnTo>
                    <a:lnTo>
                      <a:pt x="708" y="673"/>
                    </a:lnTo>
                    <a:lnTo>
                      <a:pt x="687" y="674"/>
                    </a:lnTo>
                    <a:lnTo>
                      <a:pt x="663" y="671"/>
                    </a:lnTo>
                    <a:lnTo>
                      <a:pt x="642" y="663"/>
                    </a:lnTo>
                    <a:lnTo>
                      <a:pt x="623" y="650"/>
                    </a:lnTo>
                    <a:lnTo>
                      <a:pt x="607" y="634"/>
                    </a:lnTo>
                    <a:lnTo>
                      <a:pt x="594" y="614"/>
                    </a:lnTo>
                    <a:lnTo>
                      <a:pt x="586" y="592"/>
                    </a:lnTo>
                    <a:lnTo>
                      <a:pt x="584" y="568"/>
                    </a:lnTo>
                    <a:lnTo>
                      <a:pt x="945" y="568"/>
                    </a:lnTo>
                    <a:lnTo>
                      <a:pt x="952" y="606"/>
                    </a:lnTo>
                    <a:lnTo>
                      <a:pt x="963" y="643"/>
                    </a:lnTo>
                    <a:lnTo>
                      <a:pt x="981" y="676"/>
                    </a:lnTo>
                    <a:lnTo>
                      <a:pt x="1001" y="709"/>
                    </a:lnTo>
                    <a:lnTo>
                      <a:pt x="1026" y="736"/>
                    </a:lnTo>
                    <a:lnTo>
                      <a:pt x="1055" y="761"/>
                    </a:lnTo>
                    <a:lnTo>
                      <a:pt x="1086" y="780"/>
                    </a:lnTo>
                    <a:lnTo>
                      <a:pt x="1122" y="795"/>
                    </a:lnTo>
                    <a:lnTo>
                      <a:pt x="1158" y="806"/>
                    </a:lnTo>
                    <a:lnTo>
                      <a:pt x="1199" y="808"/>
                    </a:lnTo>
                    <a:lnTo>
                      <a:pt x="1229" y="806"/>
                    </a:lnTo>
                    <a:lnTo>
                      <a:pt x="1257" y="799"/>
                    </a:lnTo>
                    <a:lnTo>
                      <a:pt x="1283" y="787"/>
                    </a:lnTo>
                    <a:lnTo>
                      <a:pt x="1306" y="772"/>
                    </a:lnTo>
                    <a:lnTo>
                      <a:pt x="1328" y="753"/>
                    </a:lnTo>
                    <a:lnTo>
                      <a:pt x="1347" y="730"/>
                    </a:lnTo>
                    <a:lnTo>
                      <a:pt x="1349" y="730"/>
                    </a:lnTo>
                    <a:lnTo>
                      <a:pt x="1349" y="780"/>
                    </a:lnTo>
                    <a:lnTo>
                      <a:pt x="1531" y="780"/>
                    </a:lnTo>
                    <a:lnTo>
                      <a:pt x="1531" y="0"/>
                    </a:lnTo>
                    <a:lnTo>
                      <a:pt x="1349" y="0"/>
                    </a:lnTo>
                    <a:close/>
                    <a:moveTo>
                      <a:pt x="589" y="455"/>
                    </a:moveTo>
                    <a:lnTo>
                      <a:pt x="597" y="432"/>
                    </a:lnTo>
                    <a:lnTo>
                      <a:pt x="609" y="411"/>
                    </a:lnTo>
                    <a:lnTo>
                      <a:pt x="624" y="395"/>
                    </a:lnTo>
                    <a:lnTo>
                      <a:pt x="642" y="383"/>
                    </a:lnTo>
                    <a:lnTo>
                      <a:pt x="664" y="375"/>
                    </a:lnTo>
                    <a:lnTo>
                      <a:pt x="687" y="373"/>
                    </a:lnTo>
                    <a:lnTo>
                      <a:pt x="712" y="375"/>
                    </a:lnTo>
                    <a:lnTo>
                      <a:pt x="734" y="383"/>
                    </a:lnTo>
                    <a:lnTo>
                      <a:pt x="752" y="395"/>
                    </a:lnTo>
                    <a:lnTo>
                      <a:pt x="767" y="411"/>
                    </a:lnTo>
                    <a:lnTo>
                      <a:pt x="779" y="431"/>
                    </a:lnTo>
                    <a:lnTo>
                      <a:pt x="786" y="455"/>
                    </a:lnTo>
                    <a:lnTo>
                      <a:pt x="783" y="455"/>
                    </a:lnTo>
                    <a:lnTo>
                      <a:pt x="773" y="455"/>
                    </a:lnTo>
                    <a:lnTo>
                      <a:pt x="737" y="455"/>
                    </a:lnTo>
                    <a:lnTo>
                      <a:pt x="714" y="455"/>
                    </a:lnTo>
                    <a:lnTo>
                      <a:pt x="689" y="455"/>
                    </a:lnTo>
                    <a:lnTo>
                      <a:pt x="664" y="455"/>
                    </a:lnTo>
                    <a:lnTo>
                      <a:pt x="641" y="455"/>
                    </a:lnTo>
                    <a:lnTo>
                      <a:pt x="620" y="455"/>
                    </a:lnTo>
                    <a:lnTo>
                      <a:pt x="589" y="455"/>
                    </a:lnTo>
                    <a:close/>
                    <a:moveTo>
                      <a:pt x="1238" y="661"/>
                    </a:moveTo>
                    <a:lnTo>
                      <a:pt x="1214" y="659"/>
                    </a:lnTo>
                    <a:lnTo>
                      <a:pt x="1192" y="651"/>
                    </a:lnTo>
                    <a:lnTo>
                      <a:pt x="1173" y="638"/>
                    </a:lnTo>
                    <a:lnTo>
                      <a:pt x="1158" y="622"/>
                    </a:lnTo>
                    <a:lnTo>
                      <a:pt x="1146" y="603"/>
                    </a:lnTo>
                    <a:lnTo>
                      <a:pt x="1137" y="581"/>
                    </a:lnTo>
                    <a:lnTo>
                      <a:pt x="1131" y="558"/>
                    </a:lnTo>
                    <a:lnTo>
                      <a:pt x="1128" y="533"/>
                    </a:lnTo>
                    <a:lnTo>
                      <a:pt x="1130" y="510"/>
                    </a:lnTo>
                    <a:lnTo>
                      <a:pt x="1134" y="488"/>
                    </a:lnTo>
                    <a:lnTo>
                      <a:pt x="1141" y="466"/>
                    </a:lnTo>
                    <a:lnTo>
                      <a:pt x="1150" y="447"/>
                    </a:lnTo>
                    <a:lnTo>
                      <a:pt x="1162" y="431"/>
                    </a:lnTo>
                    <a:lnTo>
                      <a:pt x="1177" y="416"/>
                    </a:lnTo>
                    <a:lnTo>
                      <a:pt x="1194" y="405"/>
                    </a:lnTo>
                    <a:lnTo>
                      <a:pt x="1215" y="398"/>
                    </a:lnTo>
                    <a:lnTo>
                      <a:pt x="1238" y="396"/>
                    </a:lnTo>
                    <a:lnTo>
                      <a:pt x="1261" y="398"/>
                    </a:lnTo>
                    <a:lnTo>
                      <a:pt x="1282" y="405"/>
                    </a:lnTo>
                    <a:lnTo>
                      <a:pt x="1298" y="416"/>
                    </a:lnTo>
                    <a:lnTo>
                      <a:pt x="1313" y="431"/>
                    </a:lnTo>
                    <a:lnTo>
                      <a:pt x="1324" y="447"/>
                    </a:lnTo>
                    <a:lnTo>
                      <a:pt x="1333" y="466"/>
                    </a:lnTo>
                    <a:lnTo>
                      <a:pt x="1339" y="488"/>
                    </a:lnTo>
                    <a:lnTo>
                      <a:pt x="1342" y="510"/>
                    </a:lnTo>
                    <a:lnTo>
                      <a:pt x="1343" y="533"/>
                    </a:lnTo>
                    <a:lnTo>
                      <a:pt x="1342" y="555"/>
                    </a:lnTo>
                    <a:lnTo>
                      <a:pt x="1339" y="576"/>
                    </a:lnTo>
                    <a:lnTo>
                      <a:pt x="1333" y="596"/>
                    </a:lnTo>
                    <a:lnTo>
                      <a:pt x="1324" y="614"/>
                    </a:lnTo>
                    <a:lnTo>
                      <a:pt x="1312" y="630"/>
                    </a:lnTo>
                    <a:lnTo>
                      <a:pt x="1298" y="643"/>
                    </a:lnTo>
                    <a:lnTo>
                      <a:pt x="1281" y="653"/>
                    </a:lnTo>
                    <a:lnTo>
                      <a:pt x="1261" y="659"/>
                    </a:lnTo>
                    <a:lnTo>
                      <a:pt x="1238" y="661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7"/>
              <p:cNvSpPr>
                <a:spLocks noChangeAspect="1" noEditPoints="1"/>
              </p:cNvSpPr>
              <p:nvPr userDrawn="1"/>
            </p:nvSpPr>
            <p:spPr bwMode="auto">
              <a:xfrm>
                <a:off x="5387976" y="1946276"/>
                <a:ext cx="100013" cy="98425"/>
              </a:xfrm>
              <a:custGeom>
                <a:avLst/>
                <a:gdLst>
                  <a:gd name="T0" fmla="*/ 167 w 188"/>
                  <a:gd name="T1" fmla="*/ 72 h 186"/>
                  <a:gd name="T2" fmla="*/ 149 w 188"/>
                  <a:gd name="T3" fmla="*/ 37 h 186"/>
                  <a:gd name="T4" fmla="*/ 115 w 188"/>
                  <a:gd name="T5" fmla="*/ 19 h 186"/>
                  <a:gd name="T6" fmla="*/ 74 w 188"/>
                  <a:gd name="T7" fmla="*/ 19 h 186"/>
                  <a:gd name="T8" fmla="*/ 39 w 188"/>
                  <a:gd name="T9" fmla="*/ 37 h 186"/>
                  <a:gd name="T10" fmla="*/ 20 w 188"/>
                  <a:gd name="T11" fmla="*/ 72 h 186"/>
                  <a:gd name="T12" fmla="*/ 20 w 188"/>
                  <a:gd name="T13" fmla="*/ 115 h 186"/>
                  <a:gd name="T14" fmla="*/ 39 w 188"/>
                  <a:gd name="T15" fmla="*/ 149 h 186"/>
                  <a:gd name="T16" fmla="*/ 74 w 188"/>
                  <a:gd name="T17" fmla="*/ 169 h 186"/>
                  <a:gd name="T18" fmla="*/ 115 w 188"/>
                  <a:gd name="T19" fmla="*/ 169 h 186"/>
                  <a:gd name="T20" fmla="*/ 149 w 188"/>
                  <a:gd name="T21" fmla="*/ 149 h 186"/>
                  <a:gd name="T22" fmla="*/ 167 w 188"/>
                  <a:gd name="T23" fmla="*/ 115 h 186"/>
                  <a:gd name="T24" fmla="*/ 74 w 188"/>
                  <a:gd name="T25" fmla="*/ 97 h 186"/>
                  <a:gd name="T26" fmla="*/ 57 w 188"/>
                  <a:gd name="T27" fmla="*/ 148 h 186"/>
                  <a:gd name="T28" fmla="*/ 99 w 188"/>
                  <a:gd name="T29" fmla="*/ 36 h 186"/>
                  <a:gd name="T30" fmla="*/ 125 w 188"/>
                  <a:gd name="T31" fmla="*/ 44 h 186"/>
                  <a:gd name="T32" fmla="*/ 134 w 188"/>
                  <a:gd name="T33" fmla="*/ 67 h 186"/>
                  <a:gd name="T34" fmla="*/ 124 w 188"/>
                  <a:gd name="T35" fmla="*/ 87 h 186"/>
                  <a:gd name="T36" fmla="*/ 114 w 188"/>
                  <a:gd name="T37" fmla="*/ 92 h 186"/>
                  <a:gd name="T38" fmla="*/ 127 w 188"/>
                  <a:gd name="T39" fmla="*/ 104 h 186"/>
                  <a:gd name="T40" fmla="*/ 130 w 188"/>
                  <a:gd name="T41" fmla="*/ 126 h 186"/>
                  <a:gd name="T42" fmla="*/ 134 w 188"/>
                  <a:gd name="T43" fmla="*/ 143 h 186"/>
                  <a:gd name="T44" fmla="*/ 116 w 188"/>
                  <a:gd name="T45" fmla="*/ 148 h 186"/>
                  <a:gd name="T46" fmla="*/ 112 w 188"/>
                  <a:gd name="T47" fmla="*/ 124 h 186"/>
                  <a:gd name="T48" fmla="*/ 105 w 188"/>
                  <a:gd name="T49" fmla="*/ 103 h 186"/>
                  <a:gd name="T50" fmla="*/ 90 w 188"/>
                  <a:gd name="T51" fmla="*/ 97 h 186"/>
                  <a:gd name="T52" fmla="*/ 94 w 188"/>
                  <a:gd name="T53" fmla="*/ 83 h 186"/>
                  <a:gd name="T54" fmla="*/ 110 w 188"/>
                  <a:gd name="T55" fmla="*/ 78 h 186"/>
                  <a:gd name="T56" fmla="*/ 115 w 188"/>
                  <a:gd name="T57" fmla="*/ 67 h 186"/>
                  <a:gd name="T58" fmla="*/ 110 w 188"/>
                  <a:gd name="T59" fmla="*/ 56 h 186"/>
                  <a:gd name="T60" fmla="*/ 94 w 188"/>
                  <a:gd name="T61" fmla="*/ 51 h 186"/>
                  <a:gd name="T62" fmla="*/ 74 w 188"/>
                  <a:gd name="T63" fmla="*/ 83 h 186"/>
                  <a:gd name="T64" fmla="*/ 0 w 188"/>
                  <a:gd name="T65" fmla="*/ 94 h 186"/>
                  <a:gd name="T66" fmla="*/ 10 w 188"/>
                  <a:gd name="T67" fmla="*/ 51 h 186"/>
                  <a:gd name="T68" fmla="*/ 35 w 188"/>
                  <a:gd name="T69" fmla="*/ 20 h 186"/>
                  <a:gd name="T70" fmla="*/ 74 w 188"/>
                  <a:gd name="T71" fmla="*/ 3 h 186"/>
                  <a:gd name="T72" fmla="*/ 115 w 188"/>
                  <a:gd name="T73" fmla="*/ 3 h 186"/>
                  <a:gd name="T74" fmla="*/ 152 w 188"/>
                  <a:gd name="T75" fmla="*/ 20 h 186"/>
                  <a:gd name="T76" fmla="*/ 179 w 188"/>
                  <a:gd name="T77" fmla="*/ 51 h 186"/>
                  <a:gd name="T78" fmla="*/ 188 w 188"/>
                  <a:gd name="T79" fmla="*/ 94 h 186"/>
                  <a:gd name="T80" fmla="*/ 179 w 188"/>
                  <a:gd name="T81" fmla="*/ 137 h 186"/>
                  <a:gd name="T82" fmla="*/ 152 w 188"/>
                  <a:gd name="T83" fmla="*/ 168 h 186"/>
                  <a:gd name="T84" fmla="*/ 115 w 188"/>
                  <a:gd name="T85" fmla="*/ 184 h 186"/>
                  <a:gd name="T86" fmla="*/ 74 w 188"/>
                  <a:gd name="T87" fmla="*/ 184 h 186"/>
                  <a:gd name="T88" fmla="*/ 35 w 188"/>
                  <a:gd name="T89" fmla="*/ 168 h 186"/>
                  <a:gd name="T90" fmla="*/ 10 w 188"/>
                  <a:gd name="T91" fmla="*/ 137 h 186"/>
                  <a:gd name="T92" fmla="*/ 0 w 188"/>
                  <a:gd name="T93" fmla="*/ 9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8" h="186">
                    <a:moveTo>
                      <a:pt x="171" y="94"/>
                    </a:moveTo>
                    <a:lnTo>
                      <a:pt x="167" y="72"/>
                    </a:lnTo>
                    <a:lnTo>
                      <a:pt x="160" y="53"/>
                    </a:lnTo>
                    <a:lnTo>
                      <a:pt x="149" y="37"/>
                    </a:lnTo>
                    <a:lnTo>
                      <a:pt x="134" y="26"/>
                    </a:lnTo>
                    <a:lnTo>
                      <a:pt x="115" y="19"/>
                    </a:lnTo>
                    <a:lnTo>
                      <a:pt x="94" y="15"/>
                    </a:lnTo>
                    <a:lnTo>
                      <a:pt x="74" y="19"/>
                    </a:lnTo>
                    <a:lnTo>
                      <a:pt x="55" y="26"/>
                    </a:lnTo>
                    <a:lnTo>
                      <a:pt x="39" y="37"/>
                    </a:lnTo>
                    <a:lnTo>
                      <a:pt x="27" y="53"/>
                    </a:lnTo>
                    <a:lnTo>
                      <a:pt x="20" y="72"/>
                    </a:lnTo>
                    <a:lnTo>
                      <a:pt x="18" y="94"/>
                    </a:lnTo>
                    <a:lnTo>
                      <a:pt x="20" y="115"/>
                    </a:lnTo>
                    <a:lnTo>
                      <a:pt x="27" y="134"/>
                    </a:lnTo>
                    <a:lnTo>
                      <a:pt x="39" y="149"/>
                    </a:lnTo>
                    <a:lnTo>
                      <a:pt x="55" y="162"/>
                    </a:lnTo>
                    <a:lnTo>
                      <a:pt x="74" y="169"/>
                    </a:lnTo>
                    <a:lnTo>
                      <a:pt x="94" y="171"/>
                    </a:lnTo>
                    <a:lnTo>
                      <a:pt x="115" y="169"/>
                    </a:lnTo>
                    <a:lnTo>
                      <a:pt x="134" y="162"/>
                    </a:lnTo>
                    <a:lnTo>
                      <a:pt x="149" y="149"/>
                    </a:lnTo>
                    <a:lnTo>
                      <a:pt x="160" y="134"/>
                    </a:lnTo>
                    <a:lnTo>
                      <a:pt x="167" y="115"/>
                    </a:lnTo>
                    <a:lnTo>
                      <a:pt x="171" y="94"/>
                    </a:lnTo>
                    <a:close/>
                    <a:moveTo>
                      <a:pt x="74" y="97"/>
                    </a:moveTo>
                    <a:lnTo>
                      <a:pt x="74" y="148"/>
                    </a:lnTo>
                    <a:lnTo>
                      <a:pt x="57" y="148"/>
                    </a:lnTo>
                    <a:lnTo>
                      <a:pt x="57" y="36"/>
                    </a:lnTo>
                    <a:lnTo>
                      <a:pt x="99" y="36"/>
                    </a:lnTo>
                    <a:lnTo>
                      <a:pt x="114" y="38"/>
                    </a:lnTo>
                    <a:lnTo>
                      <a:pt x="125" y="44"/>
                    </a:lnTo>
                    <a:lnTo>
                      <a:pt x="131" y="53"/>
                    </a:lnTo>
                    <a:lnTo>
                      <a:pt x="134" y="67"/>
                    </a:lnTo>
                    <a:lnTo>
                      <a:pt x="131" y="79"/>
                    </a:lnTo>
                    <a:lnTo>
                      <a:pt x="124" y="87"/>
                    </a:lnTo>
                    <a:lnTo>
                      <a:pt x="114" y="92"/>
                    </a:lnTo>
                    <a:lnTo>
                      <a:pt x="114" y="92"/>
                    </a:lnTo>
                    <a:lnTo>
                      <a:pt x="122" y="95"/>
                    </a:lnTo>
                    <a:lnTo>
                      <a:pt x="127" y="104"/>
                    </a:lnTo>
                    <a:lnTo>
                      <a:pt x="129" y="117"/>
                    </a:lnTo>
                    <a:lnTo>
                      <a:pt x="130" y="126"/>
                    </a:lnTo>
                    <a:lnTo>
                      <a:pt x="131" y="135"/>
                    </a:lnTo>
                    <a:lnTo>
                      <a:pt x="134" y="143"/>
                    </a:lnTo>
                    <a:lnTo>
                      <a:pt x="136" y="148"/>
                    </a:lnTo>
                    <a:lnTo>
                      <a:pt x="116" y="148"/>
                    </a:lnTo>
                    <a:lnTo>
                      <a:pt x="113" y="137"/>
                    </a:lnTo>
                    <a:lnTo>
                      <a:pt x="112" y="124"/>
                    </a:lnTo>
                    <a:lnTo>
                      <a:pt x="109" y="111"/>
                    </a:lnTo>
                    <a:lnTo>
                      <a:pt x="105" y="103"/>
                    </a:lnTo>
                    <a:lnTo>
                      <a:pt x="99" y="98"/>
                    </a:lnTo>
                    <a:lnTo>
                      <a:pt x="90" y="97"/>
                    </a:lnTo>
                    <a:lnTo>
                      <a:pt x="74" y="97"/>
                    </a:lnTo>
                    <a:close/>
                    <a:moveTo>
                      <a:pt x="94" y="83"/>
                    </a:moveTo>
                    <a:lnTo>
                      <a:pt x="105" y="81"/>
                    </a:lnTo>
                    <a:lnTo>
                      <a:pt x="110" y="78"/>
                    </a:lnTo>
                    <a:lnTo>
                      <a:pt x="114" y="73"/>
                    </a:lnTo>
                    <a:lnTo>
                      <a:pt x="115" y="67"/>
                    </a:lnTo>
                    <a:lnTo>
                      <a:pt x="114" y="60"/>
                    </a:lnTo>
                    <a:lnTo>
                      <a:pt x="110" y="56"/>
                    </a:lnTo>
                    <a:lnTo>
                      <a:pt x="105" y="52"/>
                    </a:lnTo>
                    <a:lnTo>
                      <a:pt x="94" y="51"/>
                    </a:lnTo>
                    <a:lnTo>
                      <a:pt x="74" y="51"/>
                    </a:lnTo>
                    <a:lnTo>
                      <a:pt x="74" y="83"/>
                    </a:lnTo>
                    <a:lnTo>
                      <a:pt x="94" y="83"/>
                    </a:lnTo>
                    <a:close/>
                    <a:moveTo>
                      <a:pt x="0" y="94"/>
                    </a:moveTo>
                    <a:lnTo>
                      <a:pt x="2" y="71"/>
                    </a:lnTo>
                    <a:lnTo>
                      <a:pt x="10" y="51"/>
                    </a:lnTo>
                    <a:lnTo>
                      <a:pt x="22" y="34"/>
                    </a:lnTo>
                    <a:lnTo>
                      <a:pt x="35" y="20"/>
                    </a:lnTo>
                    <a:lnTo>
                      <a:pt x="54" y="10"/>
                    </a:lnTo>
                    <a:lnTo>
                      <a:pt x="74" y="3"/>
                    </a:lnTo>
                    <a:lnTo>
                      <a:pt x="94" y="0"/>
                    </a:lnTo>
                    <a:lnTo>
                      <a:pt x="115" y="3"/>
                    </a:lnTo>
                    <a:lnTo>
                      <a:pt x="135" y="10"/>
                    </a:lnTo>
                    <a:lnTo>
                      <a:pt x="152" y="20"/>
                    </a:lnTo>
                    <a:lnTo>
                      <a:pt x="167" y="34"/>
                    </a:lnTo>
                    <a:lnTo>
                      <a:pt x="179" y="51"/>
                    </a:lnTo>
                    <a:lnTo>
                      <a:pt x="186" y="71"/>
                    </a:lnTo>
                    <a:lnTo>
                      <a:pt x="188" y="94"/>
                    </a:lnTo>
                    <a:lnTo>
                      <a:pt x="186" y="116"/>
                    </a:lnTo>
                    <a:lnTo>
                      <a:pt x="179" y="137"/>
                    </a:lnTo>
                    <a:lnTo>
                      <a:pt x="167" y="154"/>
                    </a:lnTo>
                    <a:lnTo>
                      <a:pt x="152" y="168"/>
                    </a:lnTo>
                    <a:lnTo>
                      <a:pt x="135" y="178"/>
                    </a:lnTo>
                    <a:lnTo>
                      <a:pt x="115" y="184"/>
                    </a:lnTo>
                    <a:lnTo>
                      <a:pt x="94" y="186"/>
                    </a:lnTo>
                    <a:lnTo>
                      <a:pt x="74" y="184"/>
                    </a:lnTo>
                    <a:lnTo>
                      <a:pt x="54" y="178"/>
                    </a:lnTo>
                    <a:lnTo>
                      <a:pt x="35" y="168"/>
                    </a:lnTo>
                    <a:lnTo>
                      <a:pt x="22" y="154"/>
                    </a:lnTo>
                    <a:lnTo>
                      <a:pt x="10" y="137"/>
                    </a:lnTo>
                    <a:lnTo>
                      <a:pt x="2" y="116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905" r:id="rId2"/>
    <p:sldLayoutId id="2147483908" r:id="rId3"/>
    <p:sldLayoutId id="2147483892" r:id="rId4"/>
    <p:sldLayoutId id="2147483907" r:id="rId5"/>
    <p:sldLayoutId id="2147483894" r:id="rId6"/>
    <p:sldLayoutId id="2147483906" r:id="rId7"/>
    <p:sldLayoutId id="2147483909" r:id="rId8"/>
  </p:sldLayoutIdLst>
  <p:transition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500" kern="1200" dirty="0">
          <a:solidFill>
            <a:srgbClr val="4D148C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5447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10894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63424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217899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0" indent="0" algn="l" rtl="0" eaLnBrk="1" fontAlgn="base" hangingPunct="1">
        <a:spcBef>
          <a:spcPts val="1430"/>
        </a:spcBef>
        <a:spcAft>
          <a:spcPct val="0"/>
        </a:spcAft>
        <a:buSzPct val="90000"/>
        <a:buFont typeface="Arial" pitchFamily="34" charset="0"/>
        <a:defRPr sz="2300" b="1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1pPr>
      <a:lvl2pPr marL="250584" indent="-250584" algn="l" rtl="0" eaLnBrk="1" fontAlgn="base" hangingPunct="1">
        <a:spcBef>
          <a:spcPts val="716"/>
        </a:spcBef>
        <a:spcAft>
          <a:spcPct val="0"/>
        </a:spcAft>
        <a:buSzPct val="90000"/>
        <a:buFont typeface="Arial" pitchFamily="34" charset="0"/>
        <a:buChar char="•"/>
        <a:defRPr sz="22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2pPr>
      <a:lvl3pPr marL="522959" indent="-249677" algn="l" rtl="0" eaLnBrk="1" fontAlgn="base" hangingPunct="1">
        <a:spcBef>
          <a:spcPts val="716"/>
        </a:spcBef>
        <a:spcAft>
          <a:spcPct val="0"/>
        </a:spcAft>
        <a:buSzPct val="90000"/>
        <a:buFont typeface="Lucida Grande" charset="0"/>
        <a:buChar char="–"/>
        <a:defRPr sz="19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3pPr>
      <a:lvl4pPr marL="773543" indent="-249677" algn="l" rtl="0" eaLnBrk="1" fontAlgn="base" hangingPunct="1">
        <a:spcBef>
          <a:spcPts val="716"/>
        </a:spcBef>
        <a:spcAft>
          <a:spcPct val="0"/>
        </a:spcAft>
        <a:buSzPct val="64000"/>
        <a:buFont typeface="Courier New" pitchFamily="49" charset="0"/>
        <a:buChar char="o"/>
        <a:defRPr sz="19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4pPr>
      <a:lvl5pPr marL="1024129" indent="-250584" algn="l" rtl="0" eaLnBrk="1" fontAlgn="base" hangingPunct="1">
        <a:spcBef>
          <a:spcPts val="716"/>
        </a:spcBef>
        <a:spcAft>
          <a:spcPct val="0"/>
        </a:spcAft>
        <a:buSzPct val="64000"/>
        <a:buFont typeface="Courier New" pitchFamily="49" charset="0"/>
        <a:buChar char="o"/>
        <a:defRPr sz="1900" kern="1200" baseline="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5pPr>
      <a:lvl6pPr marL="1340083" indent="-250584" algn="l" defTabSz="1089498" rtl="0" eaLnBrk="1" latinLnBrk="0" hangingPunct="1">
        <a:spcBef>
          <a:spcPct val="20000"/>
        </a:spcBef>
        <a:buSzPct val="64000"/>
        <a:buFont typeface="Courier New" pitchFamily="49" charset="0"/>
        <a:buChar char="o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540869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7pPr>
      <a:lvl8pPr marL="4085619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8pPr>
      <a:lvl9pPr marL="4630367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1pPr>
      <a:lvl2pPr marL="544748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2pPr>
      <a:lvl3pPr marL="1089498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634247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4pPr>
      <a:lvl5pPr marL="2178997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5pPr>
      <a:lvl6pPr marL="2723745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68494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813243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357993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41063" y="3431093"/>
            <a:ext cx="8169675" cy="664797"/>
          </a:xfrm>
        </p:spPr>
        <p:txBody>
          <a:bodyPr/>
          <a:lstStyle/>
          <a:p>
            <a:r>
              <a:rPr lang="en-US" sz="4800" b="1" dirty="0" smtClean="0">
                <a:latin typeface="+mn-lt"/>
              </a:rPr>
              <a:t>One Automation for GRT Actuals</a:t>
            </a:r>
            <a:endParaRPr lang="en-US" sz="4800" b="1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41064" y="5662092"/>
            <a:ext cx="9352522" cy="50381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6600"/>
                </a:solidFill>
                <a:latin typeface="+mn-lt"/>
              </a:rPr>
              <a:t>10/21/2019</a:t>
            </a:r>
            <a:endParaRPr lang="en-US" sz="3200" b="1" dirty="0">
              <a:solidFill>
                <a:srgbClr val="FF6600"/>
              </a:solidFill>
              <a:latin typeface="+mn-lt"/>
            </a:endParaRPr>
          </a:p>
          <a:p>
            <a:endParaRPr lang="en-US" sz="3200" b="1" dirty="0">
              <a:solidFill>
                <a:srgbClr val="FF66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21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17" y="217257"/>
            <a:ext cx="10273029" cy="603255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Business Value</a:t>
            </a:r>
            <a:endParaRPr lang="en-US" sz="2800" dirty="0">
              <a:latin typeface="+mn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EAAE89-CA82-4935-B3B1-7EF4ECA73F43}"/>
              </a:ext>
            </a:extLst>
          </p:cNvPr>
          <p:cNvSpPr/>
          <p:nvPr/>
        </p:nvSpPr>
        <p:spPr>
          <a:xfrm>
            <a:off x="978133" y="1329995"/>
            <a:ext cx="4970084" cy="1497080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Manual intervention</a:t>
            </a: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rone to human errors</a:t>
            </a: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Needed dedicated support for the Actuals Execution</a:t>
            </a: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Approx. 1.5 resources time goes into execution &amp; supporting GRT Actuals validation</a:t>
            </a:r>
          </a:p>
          <a:p>
            <a:pPr>
              <a:spcBef>
                <a:spcPts val="400"/>
              </a:spcBef>
            </a:pP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9430F8-A7EE-4BF2-8AEF-0E1FCD6499D9}"/>
              </a:ext>
            </a:extLst>
          </p:cNvPr>
          <p:cNvSpPr txBox="1"/>
          <p:nvPr/>
        </p:nvSpPr>
        <p:spPr>
          <a:xfrm>
            <a:off x="978133" y="972221"/>
            <a:ext cx="2818498" cy="3385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Current GRT Actuals Execution</a:t>
            </a:r>
            <a:endParaRPr lang="en-US" sz="2000" b="1" dirty="0">
              <a:latin typeface="+mn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B1FA70-4CCB-4EAD-A2D7-53B98E8026F9}"/>
              </a:ext>
            </a:extLst>
          </p:cNvPr>
          <p:cNvSpPr/>
          <p:nvPr/>
        </p:nvSpPr>
        <p:spPr>
          <a:xfrm>
            <a:off x="958917" y="3802071"/>
            <a:ext cx="5266392" cy="1379529"/>
          </a:xfrm>
          <a:prstGeom prst="rect">
            <a:avLst/>
          </a:prstGeom>
          <a:solidFill>
            <a:schemeClr val="bg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Manual intervention eliminated to a great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Extent</a:t>
            </a: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Less human errors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Minimal support</a:t>
            </a: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Approx. 0.5 resources time will be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needed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237A7-CC8B-4904-B866-23591AE26BB6}"/>
              </a:ext>
            </a:extLst>
          </p:cNvPr>
          <p:cNvSpPr txBox="1"/>
          <p:nvPr/>
        </p:nvSpPr>
        <p:spPr>
          <a:xfrm>
            <a:off x="978133" y="3463517"/>
            <a:ext cx="2513830" cy="33855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1A GRT Actuals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74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4CA0-4761-4AD0-B812-CC2F99B0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26" y="2638265"/>
            <a:ext cx="9097348" cy="917575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Demo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394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Team Members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Rutuja Pude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Kavita Panday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Darshini Shah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Aditya Bagbande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Deepak Dherange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Murlidhar Bagare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Madhuri Nirmale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85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6313" y="156411"/>
            <a:ext cx="9587413" cy="481263"/>
          </a:xfrm>
        </p:spPr>
        <p:txBody>
          <a:bodyPr/>
          <a:lstStyle/>
          <a:p>
            <a:pPr algn="ctr"/>
            <a:r>
              <a:rPr lang="en-US" sz="2800" dirty="0"/>
              <a:t>PI-2 Features Completed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94421C-3BCE-46B3-AC88-2F9376235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94"/>
              </p:ext>
            </p:extLst>
          </p:nvPr>
        </p:nvGraphicFramePr>
        <p:xfrm>
          <a:off x="727114" y="1487277"/>
          <a:ext cx="11171104" cy="1492803"/>
        </p:xfrm>
        <a:graphic>
          <a:graphicData uri="http://schemas.openxmlformats.org/drawingml/2006/table">
            <a:tbl>
              <a:tblPr/>
              <a:tblGrid>
                <a:gridCol w="4285561">
                  <a:extLst>
                    <a:ext uri="{9D8B030D-6E8A-4147-A177-3AD203B41FA5}">
                      <a16:colId xmlns:a16="http://schemas.microsoft.com/office/drawing/2014/main" val="2835892259"/>
                    </a:ext>
                  </a:extLst>
                </a:gridCol>
                <a:gridCol w="1491046">
                  <a:extLst>
                    <a:ext uri="{9D8B030D-6E8A-4147-A177-3AD203B41FA5}">
                      <a16:colId xmlns:a16="http://schemas.microsoft.com/office/drawing/2014/main" val="3816354764"/>
                    </a:ext>
                  </a:extLst>
                </a:gridCol>
                <a:gridCol w="3933487">
                  <a:extLst>
                    <a:ext uri="{9D8B030D-6E8A-4147-A177-3AD203B41FA5}">
                      <a16:colId xmlns:a16="http://schemas.microsoft.com/office/drawing/2014/main" val="3894581161"/>
                    </a:ext>
                  </a:extLst>
                </a:gridCol>
                <a:gridCol w="1461010">
                  <a:extLst>
                    <a:ext uri="{9D8B030D-6E8A-4147-A177-3AD203B41FA5}">
                      <a16:colId xmlns:a16="http://schemas.microsoft.com/office/drawing/2014/main" val="854600908"/>
                    </a:ext>
                  </a:extLst>
                </a:gridCol>
              </a:tblGrid>
              <a:tr h="373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Feature </a:t>
                      </a: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Number of User Stories</a:t>
                      </a: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User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Story Categories</a:t>
                      </a: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Story Points</a:t>
                      </a: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94533"/>
                  </a:ext>
                </a:extLst>
              </a:tr>
              <a:tr h="11196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One Automation process for GRT Validation actual processing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Setup of the environments</a:t>
                      </a:r>
                    </a:p>
                    <a:p>
                      <a:pPr algn="l" rtl="0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Domestic Validations</a:t>
                      </a:r>
                    </a:p>
                    <a:p>
                      <a:pPr algn="l" rtl="0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International Validations</a:t>
                      </a:r>
                    </a:p>
                    <a:p>
                      <a:pPr algn="l" rtl="0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GFBO Utility</a:t>
                      </a:r>
                    </a:p>
                    <a:p>
                      <a:pPr algn="l" rtl="0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 Automation 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04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8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D2BC4-33B4-4AA1-887B-AAFD7F70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75" y="268291"/>
            <a:ext cx="10273029" cy="59577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Topics</a:t>
            </a:r>
            <a:endParaRPr lang="en-US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22CB22-AD98-46E3-9BB3-6BE2B9DF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174" y="1010283"/>
            <a:ext cx="10273029" cy="483743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2000" b="0" dirty="0" smtClean="0"/>
              <a:t>GRT Actuals Process Flow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2000" b="0" dirty="0" smtClean="0"/>
              <a:t>Current Process v/s Process in 1A</a:t>
            </a:r>
            <a:endParaRPr lang="en-US" sz="2000" b="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2000" b="0" dirty="0" smtClean="0"/>
              <a:t>Business Value</a:t>
            </a:r>
            <a:endParaRPr lang="en-US" sz="2000" b="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2000" b="0" dirty="0" smtClean="0"/>
              <a:t>Demo</a:t>
            </a:r>
            <a:endParaRPr lang="en-US" b="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1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75BAACB-CDD5-4479-9393-46AB4FCA1FC2}"/>
              </a:ext>
            </a:extLst>
          </p:cNvPr>
          <p:cNvSpPr/>
          <p:nvPr/>
        </p:nvSpPr>
        <p:spPr>
          <a:xfrm>
            <a:off x="696451" y="2004653"/>
            <a:ext cx="5700745" cy="1391607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Extract $ amount from </a:t>
            </a:r>
            <a:r>
              <a:rPr lang="en-US" sz="1200" dirty="0" smtClean="0">
                <a:solidFill>
                  <a:schemeClr val="tx1"/>
                </a:solidFill>
              </a:rPr>
              <a:t>invoiced </a:t>
            </a:r>
            <a:r>
              <a:rPr lang="en-US" sz="1200" dirty="0">
                <a:solidFill>
                  <a:schemeClr val="tx1"/>
                </a:solidFill>
              </a:rPr>
              <a:t>shipments.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SQE Team provide this rated data to GRT for validation in one summary table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Retrieve/Pull data from </a:t>
            </a:r>
            <a:r>
              <a:rPr lang="en-US" sz="1200" dirty="0" smtClean="0">
                <a:solidFill>
                  <a:schemeClr val="tx1"/>
                </a:solidFill>
              </a:rPr>
              <a:t>PARS</a:t>
            </a:r>
            <a:r>
              <a:rPr lang="en-US" sz="1200" dirty="0">
                <a:solidFill>
                  <a:schemeClr val="tx1"/>
                </a:solidFill>
              </a:rPr>
              <a:t>, DLRS, PDF, EDI &amp; GFBO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It’s a complex process &amp; multiple methods/tools being used for extracting data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Perl/Shell Scripts, PL-SQL Stored procedures, Mainframe Jobs, UFT/Selenium scripts, Java utility.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33DB7-9B20-4882-8CB4-E139BE41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GRT Actuals Workflow Overview</a:t>
            </a:r>
            <a:endParaRPr lang="en-US" dirty="0">
              <a:latin typeface="+mn-lt"/>
            </a:endParaRPr>
          </a:p>
        </p:txBody>
      </p:sp>
      <p:pic>
        <p:nvPicPr>
          <p:cNvPr id="4" name="Picture 2" descr="Image result for mainframe icon">
            <a:extLst>
              <a:ext uri="{FF2B5EF4-FFF2-40B4-BE49-F238E27FC236}">
                <a16:creationId xmlns:a16="http://schemas.microsoft.com/office/drawing/2014/main" id="{F51EBEB1-AE80-46A4-9B34-EB77743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2" y="4744950"/>
            <a:ext cx="548492" cy="6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F571F0-A9BC-491D-BE86-456392ADCAF7}"/>
              </a:ext>
            </a:extLst>
          </p:cNvPr>
          <p:cNvSpPr txBox="1"/>
          <p:nvPr/>
        </p:nvSpPr>
        <p:spPr>
          <a:xfrm>
            <a:off x="8453624" y="2561831"/>
            <a:ext cx="1001398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400" b="0" dirty="0">
                <a:latin typeface="+mn-lt"/>
              </a:rPr>
              <a:t>Expected</a:t>
            </a:r>
          </a:p>
          <a:p>
            <a:pPr algn="ctr"/>
            <a:r>
              <a:rPr lang="en-US" sz="1400" b="0" dirty="0">
                <a:latin typeface="+mn-lt"/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5EC95-2949-4FBA-BC7C-7DF3B947EC03}"/>
              </a:ext>
            </a:extLst>
          </p:cNvPr>
          <p:cNvSpPr txBox="1"/>
          <p:nvPr/>
        </p:nvSpPr>
        <p:spPr>
          <a:xfrm>
            <a:off x="7267571" y="5429127"/>
            <a:ext cx="7200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PARS Data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768472-24E8-4BF6-9560-E09624753AC8}"/>
              </a:ext>
            </a:extLst>
          </p:cNvPr>
          <p:cNvSpPr txBox="1"/>
          <p:nvPr/>
        </p:nvSpPr>
        <p:spPr>
          <a:xfrm>
            <a:off x="10249598" y="5299727"/>
            <a:ext cx="6848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Distributed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Systems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335B1A-771A-4D7E-9E58-BCD63FE09020}"/>
              </a:ext>
            </a:extLst>
          </p:cNvPr>
          <p:cNvSpPr txBox="1"/>
          <p:nvPr/>
        </p:nvSpPr>
        <p:spPr>
          <a:xfrm>
            <a:off x="10839612" y="2354082"/>
            <a:ext cx="715259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Final Data 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Summary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082E21-E130-4006-AD98-26B0ED5095E9}"/>
              </a:ext>
            </a:extLst>
          </p:cNvPr>
          <p:cNvSpPr txBox="1"/>
          <p:nvPr/>
        </p:nvSpPr>
        <p:spPr>
          <a:xfrm>
            <a:off x="8448008" y="3181918"/>
            <a:ext cx="1001398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400" b="0" dirty="0">
                <a:latin typeface="+mn-lt"/>
              </a:rPr>
              <a:t>Actuals</a:t>
            </a:r>
          </a:p>
          <a:p>
            <a:pPr algn="ctr"/>
            <a:r>
              <a:rPr lang="en-US" sz="1400" b="0" dirty="0">
                <a:latin typeface="+mn-lt"/>
              </a:rPr>
              <a:t>Process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29E1AB3-5321-4201-94D4-8B816B673715}"/>
              </a:ext>
            </a:extLst>
          </p:cNvPr>
          <p:cNvCxnSpPr>
            <a:cxnSpLocks/>
            <a:stCxn id="107" idx="0"/>
            <a:endCxn id="72" idx="2"/>
          </p:cNvCxnSpPr>
          <p:nvPr/>
        </p:nvCxnSpPr>
        <p:spPr>
          <a:xfrm rot="16200000" flipV="1">
            <a:off x="9219361" y="3434484"/>
            <a:ext cx="1101986" cy="1643294"/>
          </a:xfrm>
          <a:prstGeom prst="bentConnector3">
            <a:avLst>
              <a:gd name="adj1" fmla="val 53045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15043F-2B00-4E99-85E7-49FE214D21C6}"/>
              </a:ext>
            </a:extLst>
          </p:cNvPr>
          <p:cNvSpPr txBox="1"/>
          <p:nvPr/>
        </p:nvSpPr>
        <p:spPr>
          <a:xfrm>
            <a:off x="10200766" y="4282865"/>
            <a:ext cx="78579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Files (AMB, INV</a:t>
            </a:r>
          </a:p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EDI)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E463AF7-F429-48C4-9BF7-D55A0B657374}"/>
              </a:ext>
            </a:extLst>
          </p:cNvPr>
          <p:cNvCxnSpPr>
            <a:stCxn id="4" idx="0"/>
            <a:endCxn id="72" idx="2"/>
          </p:cNvCxnSpPr>
          <p:nvPr/>
        </p:nvCxnSpPr>
        <p:spPr>
          <a:xfrm rot="5400000" flipH="1" flipV="1">
            <a:off x="7740781" y="3537025"/>
            <a:ext cx="1039812" cy="1376039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F58DEA-B976-451C-82BD-5C518DF70126}"/>
              </a:ext>
            </a:extLst>
          </p:cNvPr>
          <p:cNvSpPr txBox="1"/>
          <p:nvPr/>
        </p:nvSpPr>
        <p:spPr>
          <a:xfrm>
            <a:off x="7315367" y="4282865"/>
            <a:ext cx="5357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DB2 data</a:t>
            </a:r>
          </a:p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With JCL</a:t>
            </a:r>
          </a:p>
        </p:txBody>
      </p:sp>
      <p:pic>
        <p:nvPicPr>
          <p:cNvPr id="93" name="Graphic 92" descr="Document">
            <a:extLst>
              <a:ext uri="{FF2B5EF4-FFF2-40B4-BE49-F238E27FC236}">
                <a16:creationId xmlns:a16="http://schemas.microsoft.com/office/drawing/2014/main" id="{3552D55F-0AB0-4DBE-A650-D8C10029C6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78319" y="4834368"/>
            <a:ext cx="559826" cy="559826"/>
          </a:xfrm>
          <a:prstGeom prst="rect">
            <a:avLst/>
          </a:prstGeom>
        </p:spPr>
      </p:pic>
      <p:pic>
        <p:nvPicPr>
          <p:cNvPr id="95" name="Graphic 94" descr="Checklist">
            <a:extLst>
              <a:ext uri="{FF2B5EF4-FFF2-40B4-BE49-F238E27FC236}">
                <a16:creationId xmlns:a16="http://schemas.microsoft.com/office/drawing/2014/main" id="{8202359E-6A24-44CC-B162-8ACE1FF8C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50484" y="4826337"/>
            <a:ext cx="559827" cy="55982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88ED7A-EF44-424B-B92A-C377FF088288}"/>
              </a:ext>
            </a:extLst>
          </p:cNvPr>
          <p:cNvSpPr txBox="1"/>
          <p:nvPr/>
        </p:nvSpPr>
        <p:spPr>
          <a:xfrm>
            <a:off x="8483072" y="5429127"/>
            <a:ext cx="40588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FDS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981697-6906-4A26-A5C2-F670CEF40367}"/>
              </a:ext>
            </a:extLst>
          </p:cNvPr>
          <p:cNvSpPr txBox="1"/>
          <p:nvPr/>
        </p:nvSpPr>
        <p:spPr>
          <a:xfrm>
            <a:off x="9379368" y="5429127"/>
            <a:ext cx="50206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GFBO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843FF8A-50D3-4BD6-A25C-3B9061247015}"/>
              </a:ext>
            </a:extLst>
          </p:cNvPr>
          <p:cNvCxnSpPr>
            <a:stCxn id="93" idx="0"/>
            <a:endCxn id="72" idx="2"/>
          </p:cNvCxnSpPr>
          <p:nvPr/>
        </p:nvCxnSpPr>
        <p:spPr>
          <a:xfrm rot="5400000" flipH="1" flipV="1">
            <a:off x="8238854" y="4124516"/>
            <a:ext cx="1129230" cy="290475"/>
          </a:xfrm>
          <a:prstGeom prst="bentConnector3">
            <a:avLst>
              <a:gd name="adj1" fmla="val 53714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D98C627-2334-42C0-9CF8-9C46E671EF06}"/>
              </a:ext>
            </a:extLst>
          </p:cNvPr>
          <p:cNvCxnSpPr>
            <a:stCxn id="95" idx="0"/>
            <a:endCxn id="72" idx="2"/>
          </p:cNvCxnSpPr>
          <p:nvPr/>
        </p:nvCxnSpPr>
        <p:spPr>
          <a:xfrm rot="16200000" flipV="1">
            <a:off x="8728954" y="3924892"/>
            <a:ext cx="1121199" cy="681691"/>
          </a:xfrm>
          <a:prstGeom prst="bentConnector3">
            <a:avLst>
              <a:gd name="adj1" fmla="val 53741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8F3B59-2C34-4E9D-A041-1AF451EA42E9}"/>
              </a:ext>
            </a:extLst>
          </p:cNvPr>
          <p:cNvSpPr txBox="1"/>
          <p:nvPr/>
        </p:nvSpPr>
        <p:spPr>
          <a:xfrm>
            <a:off x="8458206" y="4326537"/>
            <a:ext cx="46038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PDFs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7BAF00-B52B-4C05-95A0-975B8DA41B81}"/>
              </a:ext>
            </a:extLst>
          </p:cNvPr>
          <p:cNvSpPr txBox="1"/>
          <p:nvPr/>
        </p:nvSpPr>
        <p:spPr>
          <a:xfrm>
            <a:off x="9425464" y="4320027"/>
            <a:ext cx="4315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MMA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7" name="Graphic 106" descr="Server">
            <a:extLst>
              <a:ext uri="{FF2B5EF4-FFF2-40B4-BE49-F238E27FC236}">
                <a16:creationId xmlns:a16="http://schemas.microsoft.com/office/drawing/2014/main" id="{2DD46776-8FC4-49B3-893D-B3026B1832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312087" y="4807124"/>
            <a:ext cx="559827" cy="559827"/>
          </a:xfrm>
          <a:prstGeom prst="rect">
            <a:avLst/>
          </a:prstGeom>
        </p:spPr>
      </p:pic>
      <p:pic>
        <p:nvPicPr>
          <p:cNvPr id="116" name="Graphic 115" descr="Database">
            <a:extLst>
              <a:ext uri="{FF2B5EF4-FFF2-40B4-BE49-F238E27FC236}">
                <a16:creationId xmlns:a16="http://schemas.microsoft.com/office/drawing/2014/main" id="{7CD4F546-5650-413E-A01D-2543B7317F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709956" y="2655037"/>
            <a:ext cx="914400" cy="914400"/>
          </a:xfrm>
          <a:prstGeom prst="rect">
            <a:avLst/>
          </a:prstGeom>
        </p:spPr>
      </p:pic>
      <p:pic>
        <p:nvPicPr>
          <p:cNvPr id="119" name="Graphic 118" descr="Checklist">
            <a:extLst>
              <a:ext uri="{FF2B5EF4-FFF2-40B4-BE49-F238E27FC236}">
                <a16:creationId xmlns:a16="http://schemas.microsoft.com/office/drawing/2014/main" id="{619A2F00-991E-4491-A58C-F5F36EC86D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73976" y="1424276"/>
            <a:ext cx="559827" cy="559827"/>
          </a:xfrm>
          <a:prstGeom prst="rect">
            <a:avLst/>
          </a:prstGeom>
        </p:spPr>
      </p:pic>
      <p:pic>
        <p:nvPicPr>
          <p:cNvPr id="120" name="Graphic 119" descr="Checklist">
            <a:extLst>
              <a:ext uri="{FF2B5EF4-FFF2-40B4-BE49-F238E27FC236}">
                <a16:creationId xmlns:a16="http://schemas.microsoft.com/office/drawing/2014/main" id="{88890037-3E8B-41BF-81EF-C242A3BD46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51621" y="1424277"/>
            <a:ext cx="559827" cy="559827"/>
          </a:xfrm>
          <a:prstGeom prst="rect">
            <a:avLst/>
          </a:prstGeom>
        </p:spPr>
      </p:pic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B1454DC-223D-4401-8A94-4874D5A38DF4}"/>
              </a:ext>
            </a:extLst>
          </p:cNvPr>
          <p:cNvCxnSpPr>
            <a:stCxn id="120" idx="2"/>
            <a:endCxn id="12" idx="0"/>
          </p:cNvCxnSpPr>
          <p:nvPr/>
        </p:nvCxnSpPr>
        <p:spPr>
          <a:xfrm rot="16200000" flipH="1">
            <a:off x="8304066" y="1911573"/>
            <a:ext cx="577727" cy="722788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CA01CB1-6152-42E1-B4D4-5B4BAAD92184}"/>
              </a:ext>
            </a:extLst>
          </p:cNvPr>
          <p:cNvCxnSpPr>
            <a:stCxn id="119" idx="2"/>
            <a:endCxn id="12" idx="0"/>
          </p:cNvCxnSpPr>
          <p:nvPr/>
        </p:nvCxnSpPr>
        <p:spPr>
          <a:xfrm rot="5400000">
            <a:off x="9015243" y="1923184"/>
            <a:ext cx="577728" cy="699567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CBDD439-A656-43FE-9A77-1E710B15DCE7}"/>
              </a:ext>
            </a:extLst>
          </p:cNvPr>
          <p:cNvSpPr txBox="1"/>
          <p:nvPr/>
        </p:nvSpPr>
        <p:spPr>
          <a:xfrm>
            <a:off x="8643174" y="2156031"/>
            <a:ext cx="61106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Rated Data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E39B452-A6A8-46B0-A3E3-30AD557D83DF}"/>
              </a:ext>
            </a:extLst>
          </p:cNvPr>
          <p:cNvSpPr txBox="1"/>
          <p:nvPr/>
        </p:nvSpPr>
        <p:spPr>
          <a:xfrm>
            <a:off x="7794505" y="1108375"/>
            <a:ext cx="81144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Intl Rate Ship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048B88-C23D-4749-AE88-44E0D0483A95}"/>
              </a:ext>
            </a:extLst>
          </p:cNvPr>
          <p:cNvSpPr txBox="1"/>
          <p:nvPr/>
        </p:nvSpPr>
        <p:spPr>
          <a:xfrm>
            <a:off x="9218799" y="1108375"/>
            <a:ext cx="9669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Dom Rate Quote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7B668EE-56C1-433B-9882-D794CB7CFE39}"/>
              </a:ext>
            </a:extLst>
          </p:cNvPr>
          <p:cNvSpPr txBox="1"/>
          <p:nvPr/>
        </p:nvSpPr>
        <p:spPr>
          <a:xfrm>
            <a:off x="6834867" y="2871875"/>
            <a:ext cx="1001398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400" b="0" dirty="0">
                <a:latin typeface="+mn-lt"/>
              </a:rPr>
              <a:t>GRT Test Data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3E30F5D-21B9-44CD-B3D0-B960A340D9A7}"/>
              </a:ext>
            </a:extLst>
          </p:cNvPr>
          <p:cNvCxnSpPr>
            <a:stCxn id="136" idx="3"/>
            <a:endCxn id="12" idx="1"/>
          </p:cNvCxnSpPr>
          <p:nvPr/>
        </p:nvCxnSpPr>
        <p:spPr>
          <a:xfrm flipV="1">
            <a:off x="7836265" y="2823441"/>
            <a:ext cx="617359" cy="310044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11BBF35B-3566-4F9D-992C-B049601E5336}"/>
              </a:ext>
            </a:extLst>
          </p:cNvPr>
          <p:cNvCxnSpPr>
            <a:stCxn id="136" idx="3"/>
            <a:endCxn id="72" idx="1"/>
          </p:cNvCxnSpPr>
          <p:nvPr/>
        </p:nvCxnSpPr>
        <p:spPr>
          <a:xfrm>
            <a:off x="7836265" y="3133485"/>
            <a:ext cx="611743" cy="310043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2A9FAFA-B5D7-4508-86EB-0F6E30634E3E}"/>
              </a:ext>
            </a:extLst>
          </p:cNvPr>
          <p:cNvCxnSpPr>
            <a:stCxn id="12" idx="3"/>
            <a:endCxn id="116" idx="1"/>
          </p:cNvCxnSpPr>
          <p:nvPr/>
        </p:nvCxnSpPr>
        <p:spPr>
          <a:xfrm>
            <a:off x="9455022" y="2823441"/>
            <a:ext cx="1254934" cy="288796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3EDE7F7-A0A2-47B2-ABFD-3FA39AF4B749}"/>
              </a:ext>
            </a:extLst>
          </p:cNvPr>
          <p:cNvCxnSpPr>
            <a:stCxn id="72" idx="3"/>
            <a:endCxn id="116" idx="1"/>
          </p:cNvCxnSpPr>
          <p:nvPr/>
        </p:nvCxnSpPr>
        <p:spPr>
          <a:xfrm flipV="1">
            <a:off x="9449406" y="3112237"/>
            <a:ext cx="1260550" cy="331291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E2C407-9148-4034-AE1E-B37000D0D9B9}"/>
              </a:ext>
            </a:extLst>
          </p:cNvPr>
          <p:cNvSpPr txBox="1"/>
          <p:nvPr/>
        </p:nvSpPr>
        <p:spPr>
          <a:xfrm>
            <a:off x="9832908" y="2991251"/>
            <a:ext cx="63350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Load DB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442E5A-5F09-4030-883C-C0D197B46C4A}"/>
              </a:ext>
            </a:extLst>
          </p:cNvPr>
          <p:cNvSpPr txBox="1"/>
          <p:nvPr/>
        </p:nvSpPr>
        <p:spPr>
          <a:xfrm>
            <a:off x="714962" y="1666099"/>
            <a:ext cx="873957" cy="3385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Details        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411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4AF-9A46-4CB9-BA54-532A7487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75" y="268291"/>
            <a:ext cx="10273029" cy="562220"/>
          </a:xfrm>
        </p:spPr>
        <p:txBody>
          <a:bodyPr/>
          <a:lstStyle/>
          <a:p>
            <a:pPr algn="ctr"/>
            <a:r>
              <a:rPr lang="en-US" sz="3200" dirty="0" smtClean="0">
                <a:latin typeface="+mn-lt"/>
              </a:rPr>
              <a:t>GRT Validation Process Flow</a:t>
            </a:r>
            <a:endParaRPr lang="en-US" sz="3200" dirty="0">
              <a:latin typeface="+mn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85" y="702564"/>
            <a:ext cx="7211626" cy="55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4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F540E-64DF-411B-8413-CC1AB039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75" y="268291"/>
            <a:ext cx="10273029" cy="615629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Current Process vs 1 Automation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FBEF4-350D-4A0F-B7D7-ED597C4930D6}"/>
              </a:ext>
            </a:extLst>
          </p:cNvPr>
          <p:cNvSpPr/>
          <p:nvPr/>
        </p:nvSpPr>
        <p:spPr>
          <a:xfrm>
            <a:off x="959174" y="1213858"/>
            <a:ext cx="4720351" cy="1508105"/>
          </a:xfrm>
          <a:prstGeom prst="rect">
            <a:avLst/>
          </a:prstGeom>
          <a:solidFill>
            <a:srgbClr val="EDE1FB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u="sng" dirty="0" smtClean="0"/>
              <a:t>Current Process</a:t>
            </a:r>
            <a:endParaRPr lang="en-US" sz="1600" b="1" u="sng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Dependency on Invoicing Email Notification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A015F-9467-47FF-8AE1-544B6EB83709}"/>
              </a:ext>
            </a:extLst>
          </p:cNvPr>
          <p:cNvSpPr/>
          <p:nvPr/>
        </p:nvSpPr>
        <p:spPr>
          <a:xfrm>
            <a:off x="6511852" y="1185865"/>
            <a:ext cx="5449239" cy="630942"/>
          </a:xfrm>
          <a:prstGeom prst="rect">
            <a:avLst/>
          </a:prstGeom>
          <a:solidFill>
            <a:srgbClr val="C3E9F5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u="sng" dirty="0" smtClean="0"/>
              <a:t>1 Automation</a:t>
            </a:r>
            <a:endParaRPr lang="en-US" sz="1600" b="1" u="sng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1A Scripts smart checks if the necessary invoiced data present 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ED0B0-B8D4-45F9-BEFF-2A90248B284A}"/>
              </a:ext>
            </a:extLst>
          </p:cNvPr>
          <p:cNvCxnSpPr>
            <a:cxnSpLocks/>
          </p:cNvCxnSpPr>
          <p:nvPr/>
        </p:nvCxnSpPr>
        <p:spPr>
          <a:xfrm>
            <a:off x="6096000" y="1015068"/>
            <a:ext cx="0" cy="4634294"/>
          </a:xfrm>
          <a:prstGeom prst="line">
            <a:avLst/>
          </a:prstGeom>
          <a:ln w="38100">
            <a:solidFill>
              <a:srgbClr val="4D14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66" y="2290618"/>
            <a:ext cx="5099049" cy="2564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2126503"/>
            <a:ext cx="5411315" cy="27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F540E-64DF-411B-8413-CC1AB039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75" y="268291"/>
            <a:ext cx="10273029" cy="615629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Current Process vs 1 Automation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FBEF4-350D-4A0F-B7D7-ED597C4930D6}"/>
              </a:ext>
            </a:extLst>
          </p:cNvPr>
          <p:cNvSpPr/>
          <p:nvPr/>
        </p:nvSpPr>
        <p:spPr>
          <a:xfrm>
            <a:off x="959175" y="1213859"/>
            <a:ext cx="4425626" cy="1508105"/>
          </a:xfrm>
          <a:prstGeom prst="rect">
            <a:avLst/>
          </a:prstGeom>
          <a:solidFill>
            <a:srgbClr val="EDE1FB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u="sng" dirty="0" smtClean="0"/>
              <a:t>Current Process</a:t>
            </a:r>
            <a:endParaRPr lang="en-US" sz="1600" b="1" u="sng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Execution From the GUI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A015F-9467-47FF-8AE1-544B6EB83709}"/>
              </a:ext>
            </a:extLst>
          </p:cNvPr>
          <p:cNvSpPr/>
          <p:nvPr/>
        </p:nvSpPr>
        <p:spPr>
          <a:xfrm>
            <a:off x="6511852" y="1185865"/>
            <a:ext cx="5449239" cy="630942"/>
          </a:xfrm>
          <a:prstGeom prst="rect">
            <a:avLst/>
          </a:prstGeom>
          <a:solidFill>
            <a:srgbClr val="C3E9F5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u="sng" dirty="0" smtClean="0"/>
              <a:t>1 Automation</a:t>
            </a:r>
            <a:endParaRPr lang="en-US" sz="1600" b="1" u="sng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1 Click Execution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ED0B0-B8D4-45F9-BEFF-2A90248B284A}"/>
              </a:ext>
            </a:extLst>
          </p:cNvPr>
          <p:cNvCxnSpPr>
            <a:cxnSpLocks/>
          </p:cNvCxnSpPr>
          <p:nvPr/>
        </p:nvCxnSpPr>
        <p:spPr>
          <a:xfrm>
            <a:off x="6096000" y="1015068"/>
            <a:ext cx="0" cy="4634294"/>
          </a:xfrm>
          <a:prstGeom prst="line">
            <a:avLst/>
          </a:prstGeom>
          <a:ln w="38100">
            <a:solidFill>
              <a:srgbClr val="4D14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09"/>
            <a:ext cx="5940245" cy="325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76" y="1958110"/>
            <a:ext cx="5591175" cy="36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9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F540E-64DF-411B-8413-CC1AB039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75" y="268291"/>
            <a:ext cx="10273029" cy="615629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Current Process vs 1 Automation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FBEF4-350D-4A0F-B7D7-ED597C4930D6}"/>
              </a:ext>
            </a:extLst>
          </p:cNvPr>
          <p:cNvSpPr/>
          <p:nvPr/>
        </p:nvSpPr>
        <p:spPr>
          <a:xfrm>
            <a:off x="959174" y="1213858"/>
            <a:ext cx="4720351" cy="2893100"/>
          </a:xfrm>
          <a:prstGeom prst="rect">
            <a:avLst/>
          </a:prstGeom>
          <a:solidFill>
            <a:srgbClr val="EDE1FB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u="sng" dirty="0" smtClean="0"/>
              <a:t>Current Process</a:t>
            </a:r>
            <a:endParaRPr lang="en-US" sz="1600" b="1" u="sng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Data Check on External/Result Tables by Query      Execution on the Databases.  </a:t>
            </a: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GFBO data Extraction using QTP Script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Sending emails for Duplicates, MF Job Runs, 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GFBO Script run</a:t>
            </a:r>
            <a:endParaRPr lang="en-US" sz="1400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A015F-9467-47FF-8AE1-544B6EB83709}"/>
              </a:ext>
            </a:extLst>
          </p:cNvPr>
          <p:cNvSpPr/>
          <p:nvPr/>
        </p:nvSpPr>
        <p:spPr>
          <a:xfrm>
            <a:off x="6511852" y="1185864"/>
            <a:ext cx="5440003" cy="2015936"/>
          </a:xfrm>
          <a:prstGeom prst="rect">
            <a:avLst/>
          </a:prstGeom>
          <a:solidFill>
            <a:srgbClr val="C3E9F5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u="sng" dirty="0" smtClean="0"/>
              <a:t>1 Automation</a:t>
            </a:r>
            <a:endParaRPr lang="en-US" sz="1600" b="1" u="sng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1A Scripts smart checks the data(record count) and the creators in the Tables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GFBO Data Extraction using Selenium Utility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 smtClean="0"/>
              <a:t>Outgoing emails sent by 1A Scripts when needed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ED0B0-B8D4-45F9-BEFF-2A90248B284A}"/>
              </a:ext>
            </a:extLst>
          </p:cNvPr>
          <p:cNvCxnSpPr>
            <a:cxnSpLocks/>
          </p:cNvCxnSpPr>
          <p:nvPr/>
        </p:nvCxnSpPr>
        <p:spPr>
          <a:xfrm>
            <a:off x="6096000" y="1015068"/>
            <a:ext cx="0" cy="4634294"/>
          </a:xfrm>
          <a:prstGeom prst="line">
            <a:avLst/>
          </a:prstGeom>
          <a:ln w="38100">
            <a:solidFill>
              <a:srgbClr val="4D14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20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dEx Services Widescreen">
  <a:themeElements>
    <a:clrScheme name="FedEx Services">
      <a:dk1>
        <a:srgbClr val="000000"/>
      </a:dk1>
      <a:lt1>
        <a:srgbClr val="FFFFFF"/>
      </a:lt1>
      <a:dk2>
        <a:srgbClr val="646464"/>
      </a:dk2>
      <a:lt2>
        <a:srgbClr val="E1E1E1"/>
      </a:lt2>
      <a:accent1>
        <a:srgbClr val="4D148C"/>
      </a:accent1>
      <a:accent2>
        <a:srgbClr val="FF66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edEx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74320" indent="-274320">
          <a:buFont typeface="Arial" pitchFamily="34" charset="0"/>
          <a:buChar char="•"/>
          <a:defRPr sz="2000" b="1" dirty="0" smtClean="0">
            <a:latin typeface="+mn-lt"/>
          </a:defRPr>
        </a:defPPr>
      </a:lstStyle>
    </a:txDef>
  </a:objectDefaults>
  <a:extraClrSchemeLst>
    <a:extraClrScheme>
      <a:clrScheme name="FedEx Services">
        <a:dk1>
          <a:sysClr val="windowText" lastClr="000000"/>
        </a:dk1>
        <a:lt1>
          <a:sysClr val="window" lastClr="FFFFFF"/>
        </a:lt1>
        <a:dk2>
          <a:srgbClr val="4D148C"/>
        </a:dk2>
        <a:lt2>
          <a:srgbClr val="CDCDCD"/>
        </a:lt2>
        <a:accent1>
          <a:srgbClr val="4D148C"/>
        </a:accent1>
        <a:accent2>
          <a:srgbClr val="999999"/>
        </a:accent2>
        <a:accent3>
          <a:srgbClr val="666666"/>
        </a:accent3>
        <a:accent4>
          <a:srgbClr val="D1D3D4"/>
        </a:accent4>
        <a:accent5>
          <a:srgbClr val="808285"/>
        </a:accent5>
        <a:accent6>
          <a:srgbClr val="3B3B3B"/>
        </a:accent6>
        <a:hlink>
          <a:srgbClr val="4D148C"/>
        </a:hlink>
        <a:folHlink>
          <a:srgbClr val="999999"/>
        </a:folHlink>
      </a:clrScheme>
    </a:extraClrScheme>
  </a:extraClrSchemeLst>
  <a:extLst>
    <a:ext uri="{05A4C25C-085E-4340-85A3-A5531E510DB2}">
      <thm15:themeFamily xmlns:thm15="http://schemas.microsoft.com/office/thememl/2012/main" name="162073_FedEx_Services_WS_v01.potx" id="{28AE7839-AB6A-4486-B2ED-54F47D86FD38}" vid="{C483205C-D663-4CAD-BD2D-1A38122725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E5ED312B7184489BE3B378F1F32E4" ma:contentTypeVersion="13" ma:contentTypeDescription="Create a new document." ma:contentTypeScope="" ma:versionID="1281e08ec8329f8ac6662ebd212f911b">
  <xsd:schema xmlns:xsd="http://www.w3.org/2001/XMLSchema" xmlns:xs="http://www.w3.org/2001/XMLSchema" xmlns:p="http://schemas.microsoft.com/office/2006/metadata/properties" xmlns:ns3="e32794e1-9838-4849-965d-3f9dd646cd2f" xmlns:ns4="78f7aa22-0b69-41ec-858a-ba250a67a1a3" targetNamespace="http://schemas.microsoft.com/office/2006/metadata/properties" ma:root="true" ma:fieldsID="76f0fe2201fb4222ca3a4c0a9248add9" ns3:_="" ns4:_="">
    <xsd:import namespace="e32794e1-9838-4849-965d-3f9dd646cd2f"/>
    <xsd:import namespace="78f7aa22-0b69-41ec-858a-ba250a67a1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794e1-9838-4849-965d-3f9dd646c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7aa22-0b69-41ec-858a-ba250a67a1a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13F90-8434-4B23-8003-3292F6AD198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32794e1-9838-4849-965d-3f9dd646cd2f"/>
    <ds:schemaRef ds:uri="http://purl.org/dc/terms/"/>
    <ds:schemaRef ds:uri="78f7aa22-0b69-41ec-858a-ba250a67a1a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818D41-63E9-4DE9-870D-A67FCC9E7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794e1-9838-4849-965d-3f9dd646cd2f"/>
    <ds:schemaRef ds:uri="78f7aa22-0b69-41ec-858a-ba250a67a1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3E5F3-928C-47BA-A49B-4B78817A69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19230</TotalTime>
  <Words>346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Agency FB</vt:lpstr>
      <vt:lpstr>Arial</vt:lpstr>
      <vt:lpstr>Arial Narrow</vt:lpstr>
      <vt:lpstr>Calibri</vt:lpstr>
      <vt:lpstr>Corbel</vt:lpstr>
      <vt:lpstr>Courier New</vt:lpstr>
      <vt:lpstr>Lucida Grande</vt:lpstr>
      <vt:lpstr>Wingdings</vt:lpstr>
      <vt:lpstr>FedEx Services Widescreen</vt:lpstr>
      <vt:lpstr>One Automation for GRT Actuals</vt:lpstr>
      <vt:lpstr>Team Members</vt:lpstr>
      <vt:lpstr>PI-2 Features Completed</vt:lpstr>
      <vt:lpstr>Topics</vt:lpstr>
      <vt:lpstr>GRT Actuals Workflow Overview</vt:lpstr>
      <vt:lpstr>GRT Validation Process Flow</vt:lpstr>
      <vt:lpstr>Current Process vs 1 Automation</vt:lpstr>
      <vt:lpstr>Current Process vs 1 Automation</vt:lpstr>
      <vt:lpstr>Current Process vs 1 Automation</vt:lpstr>
      <vt:lpstr>Business Value</vt:lpstr>
      <vt:lpstr>Demo</vt:lpstr>
    </vt:vector>
  </TitlesOfParts>
  <Company>FedEx -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yusuf.bohari.osv@fedex.com</dc:creator>
  <cp:lastModifiedBy>Madhuri Nirmale (OSV)</cp:lastModifiedBy>
  <cp:revision>507</cp:revision>
  <dcterms:created xsi:type="dcterms:W3CDTF">2017-01-31T14:29:28Z</dcterms:created>
  <dcterms:modified xsi:type="dcterms:W3CDTF">2019-10-21T14:46:12Z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0x010100ACFE5ED312B7184489BE3B378F1F32E4</vt:lpwstr>
  </property>
</Properties>
</file>