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334" r:id="rId2"/>
    <p:sldId id="2045" r:id="rId3"/>
    <p:sldId id="2049" r:id="rId4"/>
    <p:sldId id="2056" r:id="rId5"/>
    <p:sldId id="2058" r:id="rId6"/>
    <p:sldId id="2057" r:id="rId7"/>
    <p:sldId id="2063" r:id="rId8"/>
    <p:sldId id="2060" r:id="rId9"/>
    <p:sldId id="2064" r:id="rId10"/>
    <p:sldId id="108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CD93B51-6576-451F-854A-475F746616C6}">
          <p14:sldIdLst>
            <p14:sldId id="334"/>
            <p14:sldId id="2045"/>
          </p14:sldIdLst>
        </p14:section>
        <p14:section name="Untitled Section" id="{C01BA34A-937D-4CDC-A373-2A2673D32BD5}">
          <p14:sldIdLst>
            <p14:sldId id="2049"/>
            <p14:sldId id="2056"/>
            <p14:sldId id="2058"/>
            <p14:sldId id="2057"/>
            <p14:sldId id="2063"/>
            <p14:sldId id="2060"/>
            <p14:sldId id="2064"/>
            <p14:sldId id="10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BC31"/>
    <a:srgbClr val="0070C0"/>
    <a:srgbClr val="595959"/>
    <a:srgbClr val="BC5C5C"/>
    <a:srgbClr val="C00000"/>
    <a:srgbClr val="7030A0"/>
    <a:srgbClr val="5B6C97"/>
    <a:srgbClr val="FFFFFF"/>
    <a:srgbClr val="003272"/>
    <a:srgbClr val="1A1F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015" autoAdjust="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25453AE-554D-44F4-99A9-8BAD8F538D0A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79AB0B1-9373-4EC2-A68A-B799FB9B6E79}">
      <dgm:prSet/>
      <dgm:spPr/>
      <dgm:t>
        <a:bodyPr/>
        <a:lstStyle/>
        <a:p>
          <a:r>
            <a:rPr lang="en-US"/>
            <a:t>Say</a:t>
          </a:r>
        </a:p>
      </dgm:t>
    </dgm:pt>
    <dgm:pt modelId="{63907CC5-1ABF-410A-88F5-CA159A88B16F}" type="parTrans" cxnId="{EFFD907D-D9D4-43C3-A504-36BAC266977D}">
      <dgm:prSet/>
      <dgm:spPr/>
      <dgm:t>
        <a:bodyPr/>
        <a:lstStyle/>
        <a:p>
          <a:endParaRPr lang="en-US"/>
        </a:p>
      </dgm:t>
    </dgm:pt>
    <dgm:pt modelId="{E906013B-8413-4BA8-85DB-28355E78EAAB}" type="sibTrans" cxnId="{EFFD907D-D9D4-43C3-A504-36BAC266977D}">
      <dgm:prSet/>
      <dgm:spPr/>
      <dgm:t>
        <a:bodyPr/>
        <a:lstStyle/>
        <a:p>
          <a:endParaRPr lang="en-US"/>
        </a:p>
      </dgm:t>
    </dgm:pt>
    <dgm:pt modelId="{F78765F7-1479-4F66-B4B4-CD4DF7D382D6}">
      <dgm:prSet/>
      <dgm:spPr/>
      <dgm:t>
        <a:bodyPr/>
        <a:lstStyle/>
        <a:p>
          <a:r>
            <a:rPr lang="en-US"/>
            <a:t>Say goodbye to long and tense integrations</a:t>
          </a:r>
          <a:br>
            <a:rPr lang="en-US"/>
          </a:br>
          <a:endParaRPr lang="en-US"/>
        </a:p>
      </dgm:t>
    </dgm:pt>
    <dgm:pt modelId="{71405B3C-FC45-4B49-A499-CC7E3DE55849}" type="parTrans" cxnId="{DBA0DEB8-D368-4AA9-8F16-C0982AA94AA5}">
      <dgm:prSet/>
      <dgm:spPr/>
      <dgm:t>
        <a:bodyPr/>
        <a:lstStyle/>
        <a:p>
          <a:endParaRPr lang="en-US"/>
        </a:p>
      </dgm:t>
    </dgm:pt>
    <dgm:pt modelId="{518852A8-B84E-4816-A629-9EC324F0C851}" type="sibTrans" cxnId="{DBA0DEB8-D368-4AA9-8F16-C0982AA94AA5}">
      <dgm:prSet/>
      <dgm:spPr/>
      <dgm:t>
        <a:bodyPr/>
        <a:lstStyle/>
        <a:p>
          <a:endParaRPr lang="en-US"/>
        </a:p>
      </dgm:t>
    </dgm:pt>
    <dgm:pt modelId="{3D71EF74-1E2D-46EB-A9AA-FDB8F7DAAB4E}">
      <dgm:prSet/>
      <dgm:spPr/>
      <dgm:t>
        <a:bodyPr/>
        <a:lstStyle/>
        <a:p>
          <a:r>
            <a:rPr lang="en-US"/>
            <a:t>Increase</a:t>
          </a:r>
        </a:p>
      </dgm:t>
    </dgm:pt>
    <dgm:pt modelId="{FEF8DB0F-F43A-485B-9005-398D407CF4D1}" type="parTrans" cxnId="{A68AAB80-5AE5-41F3-B761-8DC7C8D457B0}">
      <dgm:prSet/>
      <dgm:spPr/>
      <dgm:t>
        <a:bodyPr/>
        <a:lstStyle/>
        <a:p>
          <a:endParaRPr lang="en-US"/>
        </a:p>
      </dgm:t>
    </dgm:pt>
    <dgm:pt modelId="{6B8125E4-2AD4-4C11-BC3B-6EC74BD008D8}" type="sibTrans" cxnId="{A68AAB80-5AE5-41F3-B761-8DC7C8D457B0}">
      <dgm:prSet/>
      <dgm:spPr/>
      <dgm:t>
        <a:bodyPr/>
        <a:lstStyle/>
        <a:p>
          <a:endParaRPr lang="en-US"/>
        </a:p>
      </dgm:t>
    </dgm:pt>
    <dgm:pt modelId="{48657C57-89B3-4ECA-BC36-45E99284742C}">
      <dgm:prSet/>
      <dgm:spPr/>
      <dgm:t>
        <a:bodyPr/>
        <a:lstStyle/>
        <a:p>
          <a:r>
            <a:rPr lang="en-US"/>
            <a:t>Increase visibility enabling greater communication</a:t>
          </a:r>
          <a:br>
            <a:rPr lang="en-US"/>
          </a:br>
          <a:endParaRPr lang="en-US"/>
        </a:p>
      </dgm:t>
    </dgm:pt>
    <dgm:pt modelId="{05246ED3-CD1D-4C07-BFE6-62646B8D6395}" type="parTrans" cxnId="{55D042EF-4878-44FF-93C9-AFF2FE1CC45F}">
      <dgm:prSet/>
      <dgm:spPr/>
      <dgm:t>
        <a:bodyPr/>
        <a:lstStyle/>
        <a:p>
          <a:endParaRPr lang="en-US"/>
        </a:p>
      </dgm:t>
    </dgm:pt>
    <dgm:pt modelId="{FE474F57-BB1A-4F77-84E8-4BB32BA34266}" type="sibTrans" cxnId="{55D042EF-4878-44FF-93C9-AFF2FE1CC45F}">
      <dgm:prSet/>
      <dgm:spPr/>
      <dgm:t>
        <a:bodyPr/>
        <a:lstStyle/>
        <a:p>
          <a:endParaRPr lang="en-US"/>
        </a:p>
      </dgm:t>
    </dgm:pt>
    <dgm:pt modelId="{F2C613FF-1849-4620-810F-26FF1B799B50}">
      <dgm:prSet/>
      <dgm:spPr/>
      <dgm:t>
        <a:bodyPr/>
        <a:lstStyle/>
        <a:p>
          <a:r>
            <a:rPr lang="en-US"/>
            <a:t>Catch</a:t>
          </a:r>
        </a:p>
      </dgm:t>
    </dgm:pt>
    <dgm:pt modelId="{DB81F05F-5E13-4C52-8391-652B821D8729}" type="parTrans" cxnId="{F13AFD5F-984D-4902-AA1C-57771E134BCD}">
      <dgm:prSet/>
      <dgm:spPr/>
      <dgm:t>
        <a:bodyPr/>
        <a:lstStyle/>
        <a:p>
          <a:endParaRPr lang="en-US"/>
        </a:p>
      </dgm:t>
    </dgm:pt>
    <dgm:pt modelId="{CF6BEB0E-F426-4F79-A737-29749A246578}" type="sibTrans" cxnId="{F13AFD5F-984D-4902-AA1C-57771E134BCD}">
      <dgm:prSet/>
      <dgm:spPr/>
      <dgm:t>
        <a:bodyPr/>
        <a:lstStyle/>
        <a:p>
          <a:endParaRPr lang="en-US"/>
        </a:p>
      </dgm:t>
    </dgm:pt>
    <dgm:pt modelId="{048E5A3D-30F6-467F-86F6-18B2DD55F06C}">
      <dgm:prSet/>
      <dgm:spPr/>
      <dgm:t>
        <a:bodyPr/>
        <a:lstStyle/>
        <a:p>
          <a:r>
            <a:rPr lang="en-US"/>
            <a:t>Catch issues early and nip them in the bud</a:t>
          </a:r>
          <a:br>
            <a:rPr lang="en-US"/>
          </a:br>
          <a:endParaRPr lang="en-US"/>
        </a:p>
      </dgm:t>
    </dgm:pt>
    <dgm:pt modelId="{A413C323-EE34-4FED-8841-A2951FF30EAB}" type="parTrans" cxnId="{C524B147-56F6-4AB2-88E1-CA6239E38557}">
      <dgm:prSet/>
      <dgm:spPr/>
      <dgm:t>
        <a:bodyPr/>
        <a:lstStyle/>
        <a:p>
          <a:endParaRPr lang="en-US"/>
        </a:p>
      </dgm:t>
    </dgm:pt>
    <dgm:pt modelId="{F6EB6749-3F89-44DD-8A2C-1A290DA4B984}" type="sibTrans" cxnId="{C524B147-56F6-4AB2-88E1-CA6239E38557}">
      <dgm:prSet/>
      <dgm:spPr/>
      <dgm:t>
        <a:bodyPr/>
        <a:lstStyle/>
        <a:p>
          <a:endParaRPr lang="en-US"/>
        </a:p>
      </dgm:t>
    </dgm:pt>
    <dgm:pt modelId="{AC9D46FD-8FF4-4368-98DD-D203FE038E71}">
      <dgm:prSet/>
      <dgm:spPr/>
      <dgm:t>
        <a:bodyPr/>
        <a:lstStyle/>
        <a:p>
          <a:r>
            <a:rPr lang="en-US"/>
            <a:t>Spend</a:t>
          </a:r>
        </a:p>
      </dgm:t>
    </dgm:pt>
    <dgm:pt modelId="{1C6D70CE-B51F-4407-B1FE-4A4BFAFB1D3C}" type="parTrans" cxnId="{FFEDF3C8-65EE-4705-9D21-8544EC91046F}">
      <dgm:prSet/>
      <dgm:spPr/>
      <dgm:t>
        <a:bodyPr/>
        <a:lstStyle/>
        <a:p>
          <a:endParaRPr lang="en-US"/>
        </a:p>
      </dgm:t>
    </dgm:pt>
    <dgm:pt modelId="{62EB5FF3-0F95-40A4-BE0D-DBDCCAA968F9}" type="sibTrans" cxnId="{FFEDF3C8-65EE-4705-9D21-8544EC91046F}">
      <dgm:prSet/>
      <dgm:spPr/>
      <dgm:t>
        <a:bodyPr/>
        <a:lstStyle/>
        <a:p>
          <a:endParaRPr lang="en-US"/>
        </a:p>
      </dgm:t>
    </dgm:pt>
    <dgm:pt modelId="{822B1650-D476-4F5D-BC5A-BC82E420EE04}">
      <dgm:prSet/>
      <dgm:spPr/>
      <dgm:t>
        <a:bodyPr/>
        <a:lstStyle/>
        <a:p>
          <a:r>
            <a:rPr lang="en-US"/>
            <a:t>Spend less time debugging and more time adding features</a:t>
          </a:r>
          <a:br>
            <a:rPr lang="en-US"/>
          </a:br>
          <a:endParaRPr lang="en-US"/>
        </a:p>
      </dgm:t>
    </dgm:pt>
    <dgm:pt modelId="{85AE5354-CF52-4EC0-BE9F-9339CD87DCA1}" type="parTrans" cxnId="{CB1FE48E-87E9-4B68-B761-AE90AEC11CAA}">
      <dgm:prSet/>
      <dgm:spPr/>
      <dgm:t>
        <a:bodyPr/>
        <a:lstStyle/>
        <a:p>
          <a:endParaRPr lang="en-US"/>
        </a:p>
      </dgm:t>
    </dgm:pt>
    <dgm:pt modelId="{9ABA682B-BA81-488F-BAF9-2A6577CE8328}" type="sibTrans" cxnId="{CB1FE48E-87E9-4B68-B761-AE90AEC11CAA}">
      <dgm:prSet/>
      <dgm:spPr/>
      <dgm:t>
        <a:bodyPr/>
        <a:lstStyle/>
        <a:p>
          <a:endParaRPr lang="en-US"/>
        </a:p>
      </dgm:t>
    </dgm:pt>
    <dgm:pt modelId="{0A87C58F-C021-4D6B-ABB8-D9ED8AC95B80}">
      <dgm:prSet/>
      <dgm:spPr/>
      <dgm:t>
        <a:bodyPr/>
        <a:lstStyle/>
        <a:p>
          <a:r>
            <a:rPr lang="en-US"/>
            <a:t>Build</a:t>
          </a:r>
        </a:p>
      </dgm:t>
    </dgm:pt>
    <dgm:pt modelId="{152873E3-99FE-4FF2-A907-1C9290430AAC}" type="parTrans" cxnId="{BC9AE02F-4AC9-40A6-80CD-10C8A2779F14}">
      <dgm:prSet/>
      <dgm:spPr/>
      <dgm:t>
        <a:bodyPr/>
        <a:lstStyle/>
        <a:p>
          <a:endParaRPr lang="en-US"/>
        </a:p>
      </dgm:t>
    </dgm:pt>
    <dgm:pt modelId="{E4DAE01B-96F1-4555-9082-D4D1C0911EE8}" type="sibTrans" cxnId="{BC9AE02F-4AC9-40A6-80CD-10C8A2779F14}">
      <dgm:prSet/>
      <dgm:spPr/>
      <dgm:t>
        <a:bodyPr/>
        <a:lstStyle/>
        <a:p>
          <a:endParaRPr lang="en-US"/>
        </a:p>
      </dgm:t>
    </dgm:pt>
    <dgm:pt modelId="{C21EA62E-79D2-4ABE-AB06-561F09665AE2}">
      <dgm:prSet/>
      <dgm:spPr/>
      <dgm:t>
        <a:bodyPr/>
        <a:lstStyle/>
        <a:p>
          <a:r>
            <a:rPr lang="en-US"/>
            <a:t>Build a solid foundation</a:t>
          </a:r>
          <a:br>
            <a:rPr lang="en-US"/>
          </a:br>
          <a:endParaRPr lang="en-US"/>
        </a:p>
      </dgm:t>
    </dgm:pt>
    <dgm:pt modelId="{815204C3-4482-46C3-9420-C0F0CFE24337}" type="parTrans" cxnId="{160A0FC1-6AFA-4105-8AF7-3BE7E2E372B9}">
      <dgm:prSet/>
      <dgm:spPr/>
      <dgm:t>
        <a:bodyPr/>
        <a:lstStyle/>
        <a:p>
          <a:endParaRPr lang="en-US"/>
        </a:p>
      </dgm:t>
    </dgm:pt>
    <dgm:pt modelId="{CA986706-FE17-462C-BEC6-A49BEA21A401}" type="sibTrans" cxnId="{160A0FC1-6AFA-4105-8AF7-3BE7E2E372B9}">
      <dgm:prSet/>
      <dgm:spPr/>
      <dgm:t>
        <a:bodyPr/>
        <a:lstStyle/>
        <a:p>
          <a:endParaRPr lang="en-US"/>
        </a:p>
      </dgm:t>
    </dgm:pt>
    <dgm:pt modelId="{4064B5B6-403A-4B7B-BF41-092C9F72C724}">
      <dgm:prSet/>
      <dgm:spPr/>
      <dgm:t>
        <a:bodyPr/>
        <a:lstStyle/>
        <a:p>
          <a:r>
            <a:rPr lang="en-US"/>
            <a:t>Stop</a:t>
          </a:r>
        </a:p>
      </dgm:t>
    </dgm:pt>
    <dgm:pt modelId="{3A6399FC-A0C1-4D0D-92CF-9B2821785BC7}" type="parTrans" cxnId="{4CCE3552-303E-4C7C-8FD9-38DAEEB4DBF4}">
      <dgm:prSet/>
      <dgm:spPr/>
      <dgm:t>
        <a:bodyPr/>
        <a:lstStyle/>
        <a:p>
          <a:endParaRPr lang="en-US"/>
        </a:p>
      </dgm:t>
    </dgm:pt>
    <dgm:pt modelId="{CB99B8DC-100E-4B74-A658-812B0BB375C9}" type="sibTrans" cxnId="{4CCE3552-303E-4C7C-8FD9-38DAEEB4DBF4}">
      <dgm:prSet/>
      <dgm:spPr/>
      <dgm:t>
        <a:bodyPr/>
        <a:lstStyle/>
        <a:p>
          <a:endParaRPr lang="en-US"/>
        </a:p>
      </dgm:t>
    </dgm:pt>
    <dgm:pt modelId="{7144FD3F-5AA5-40F2-BA7A-F90E4B404790}">
      <dgm:prSet/>
      <dgm:spPr/>
      <dgm:t>
        <a:bodyPr/>
        <a:lstStyle/>
        <a:p>
          <a:r>
            <a:rPr lang="en-US"/>
            <a:t>Stop waiting to find out if your code’s going to work</a:t>
          </a:r>
          <a:br>
            <a:rPr lang="en-US"/>
          </a:br>
          <a:endParaRPr lang="en-US"/>
        </a:p>
      </dgm:t>
    </dgm:pt>
    <dgm:pt modelId="{159FB15E-3AB4-4D9F-9F10-6CE9C5E21F2D}" type="parTrans" cxnId="{E6CB7B30-35A6-4976-B921-78F1EC436815}">
      <dgm:prSet/>
      <dgm:spPr/>
      <dgm:t>
        <a:bodyPr/>
        <a:lstStyle/>
        <a:p>
          <a:endParaRPr lang="en-US"/>
        </a:p>
      </dgm:t>
    </dgm:pt>
    <dgm:pt modelId="{64836914-B7A2-4581-AF56-3FC66E31BC61}" type="sibTrans" cxnId="{E6CB7B30-35A6-4976-B921-78F1EC436815}">
      <dgm:prSet/>
      <dgm:spPr/>
      <dgm:t>
        <a:bodyPr/>
        <a:lstStyle/>
        <a:p>
          <a:endParaRPr lang="en-US"/>
        </a:p>
      </dgm:t>
    </dgm:pt>
    <dgm:pt modelId="{AA62E5D8-51EA-4D04-AEED-80EC708E63EC}">
      <dgm:prSet/>
      <dgm:spPr/>
      <dgm:t>
        <a:bodyPr/>
        <a:lstStyle/>
        <a:p>
          <a:r>
            <a:rPr lang="en-US"/>
            <a:t>Reduce</a:t>
          </a:r>
        </a:p>
      </dgm:t>
    </dgm:pt>
    <dgm:pt modelId="{90D126E6-7C52-45B9-A9E7-0AC87C885022}" type="parTrans" cxnId="{D7772BD9-E3B2-485E-8EDB-A9B2D485AC38}">
      <dgm:prSet/>
      <dgm:spPr/>
      <dgm:t>
        <a:bodyPr/>
        <a:lstStyle/>
        <a:p>
          <a:endParaRPr lang="en-US"/>
        </a:p>
      </dgm:t>
    </dgm:pt>
    <dgm:pt modelId="{9BD4E64D-1BB6-4CBC-A102-C56C33174F00}" type="sibTrans" cxnId="{D7772BD9-E3B2-485E-8EDB-A9B2D485AC38}">
      <dgm:prSet/>
      <dgm:spPr/>
      <dgm:t>
        <a:bodyPr/>
        <a:lstStyle/>
        <a:p>
          <a:endParaRPr lang="en-US"/>
        </a:p>
      </dgm:t>
    </dgm:pt>
    <dgm:pt modelId="{AB48F3F5-403F-4868-91A7-A34B3ED7524A}">
      <dgm:prSet/>
      <dgm:spPr/>
      <dgm:t>
        <a:bodyPr/>
        <a:lstStyle/>
        <a:p>
          <a:r>
            <a:rPr lang="en-US"/>
            <a:t>Reduce integration problems allowing you to deliver software more rapidly</a:t>
          </a:r>
        </a:p>
      </dgm:t>
    </dgm:pt>
    <dgm:pt modelId="{F58E8AA3-24DC-4FE4-A55E-DAFB080AE2DF}" type="parTrans" cxnId="{2B8F6492-A679-4860-BB33-C380E5CAFDE6}">
      <dgm:prSet/>
      <dgm:spPr/>
      <dgm:t>
        <a:bodyPr/>
        <a:lstStyle/>
        <a:p>
          <a:endParaRPr lang="en-US"/>
        </a:p>
      </dgm:t>
    </dgm:pt>
    <dgm:pt modelId="{23F76C07-4A9D-474F-B515-8DEE0DA50A15}" type="sibTrans" cxnId="{2B8F6492-A679-4860-BB33-C380E5CAFDE6}">
      <dgm:prSet/>
      <dgm:spPr/>
      <dgm:t>
        <a:bodyPr/>
        <a:lstStyle/>
        <a:p>
          <a:endParaRPr lang="en-US"/>
        </a:p>
      </dgm:t>
    </dgm:pt>
    <dgm:pt modelId="{2476BC94-41F1-495C-8C5A-031A0109B035}" type="pres">
      <dgm:prSet presAssocID="{025453AE-554D-44F4-99A9-8BAD8F538D0A}" presName="Name0" presStyleCnt="0">
        <dgm:presLayoutVars>
          <dgm:dir/>
          <dgm:animLvl val="lvl"/>
          <dgm:resizeHandles val="exact"/>
        </dgm:presLayoutVars>
      </dgm:prSet>
      <dgm:spPr/>
    </dgm:pt>
    <dgm:pt modelId="{A3BDEBBA-6D1B-4C93-841C-5B8756D56523}" type="pres">
      <dgm:prSet presAssocID="{479AB0B1-9373-4EC2-A68A-B799FB9B6E79}" presName="linNode" presStyleCnt="0"/>
      <dgm:spPr/>
    </dgm:pt>
    <dgm:pt modelId="{D942FE7E-9555-4FC2-8F2B-E82F460210A6}" type="pres">
      <dgm:prSet presAssocID="{479AB0B1-9373-4EC2-A68A-B799FB9B6E79}" presName="parentText" presStyleLbl="solidFgAcc1" presStyleIdx="0" presStyleCnt="7">
        <dgm:presLayoutVars>
          <dgm:chMax val="1"/>
          <dgm:bulletEnabled/>
        </dgm:presLayoutVars>
      </dgm:prSet>
      <dgm:spPr/>
    </dgm:pt>
    <dgm:pt modelId="{BF5B5477-BF1B-4637-884F-7FA23F554C74}" type="pres">
      <dgm:prSet presAssocID="{479AB0B1-9373-4EC2-A68A-B799FB9B6E79}" presName="descendantText" presStyleLbl="alignNode1" presStyleIdx="0" presStyleCnt="7">
        <dgm:presLayoutVars>
          <dgm:bulletEnabled/>
        </dgm:presLayoutVars>
      </dgm:prSet>
      <dgm:spPr/>
    </dgm:pt>
    <dgm:pt modelId="{18D7970E-64DF-42A9-91D0-111A8390AC1A}" type="pres">
      <dgm:prSet presAssocID="{E906013B-8413-4BA8-85DB-28355E78EAAB}" presName="sp" presStyleCnt="0"/>
      <dgm:spPr/>
    </dgm:pt>
    <dgm:pt modelId="{D3C326BA-5629-4CE3-A97B-4FA93AA63B6D}" type="pres">
      <dgm:prSet presAssocID="{3D71EF74-1E2D-46EB-A9AA-FDB8F7DAAB4E}" presName="linNode" presStyleCnt="0"/>
      <dgm:spPr/>
    </dgm:pt>
    <dgm:pt modelId="{59DA4373-49FD-413D-96C8-EB9D4E008F31}" type="pres">
      <dgm:prSet presAssocID="{3D71EF74-1E2D-46EB-A9AA-FDB8F7DAAB4E}" presName="parentText" presStyleLbl="solidFgAcc1" presStyleIdx="1" presStyleCnt="7">
        <dgm:presLayoutVars>
          <dgm:chMax val="1"/>
          <dgm:bulletEnabled/>
        </dgm:presLayoutVars>
      </dgm:prSet>
      <dgm:spPr/>
    </dgm:pt>
    <dgm:pt modelId="{10692B04-5B16-4157-BAE9-7EEBCB4BB59D}" type="pres">
      <dgm:prSet presAssocID="{3D71EF74-1E2D-46EB-A9AA-FDB8F7DAAB4E}" presName="descendantText" presStyleLbl="alignNode1" presStyleIdx="1" presStyleCnt="7">
        <dgm:presLayoutVars>
          <dgm:bulletEnabled/>
        </dgm:presLayoutVars>
      </dgm:prSet>
      <dgm:spPr/>
    </dgm:pt>
    <dgm:pt modelId="{5B38BB01-F1A4-4074-BCE3-52BE9767C5C2}" type="pres">
      <dgm:prSet presAssocID="{6B8125E4-2AD4-4C11-BC3B-6EC74BD008D8}" presName="sp" presStyleCnt="0"/>
      <dgm:spPr/>
    </dgm:pt>
    <dgm:pt modelId="{668027E1-ADDA-4672-86D0-6AEFD1E7FC7B}" type="pres">
      <dgm:prSet presAssocID="{F2C613FF-1849-4620-810F-26FF1B799B50}" presName="linNode" presStyleCnt="0"/>
      <dgm:spPr/>
    </dgm:pt>
    <dgm:pt modelId="{281D8AF5-6E40-4A85-890F-DB15AC923995}" type="pres">
      <dgm:prSet presAssocID="{F2C613FF-1849-4620-810F-26FF1B799B50}" presName="parentText" presStyleLbl="solidFgAcc1" presStyleIdx="2" presStyleCnt="7">
        <dgm:presLayoutVars>
          <dgm:chMax val="1"/>
          <dgm:bulletEnabled/>
        </dgm:presLayoutVars>
      </dgm:prSet>
      <dgm:spPr/>
    </dgm:pt>
    <dgm:pt modelId="{5D284545-766E-4C59-80B7-4AD2FFADC0E5}" type="pres">
      <dgm:prSet presAssocID="{F2C613FF-1849-4620-810F-26FF1B799B50}" presName="descendantText" presStyleLbl="alignNode1" presStyleIdx="2" presStyleCnt="7">
        <dgm:presLayoutVars>
          <dgm:bulletEnabled/>
        </dgm:presLayoutVars>
      </dgm:prSet>
      <dgm:spPr/>
    </dgm:pt>
    <dgm:pt modelId="{3A4BF6EF-9EEC-438B-A208-9596AD60A3C5}" type="pres">
      <dgm:prSet presAssocID="{CF6BEB0E-F426-4F79-A737-29749A246578}" presName="sp" presStyleCnt="0"/>
      <dgm:spPr/>
    </dgm:pt>
    <dgm:pt modelId="{D86BD3CD-A46C-4A57-BE85-EE9F1E78028F}" type="pres">
      <dgm:prSet presAssocID="{AC9D46FD-8FF4-4368-98DD-D203FE038E71}" presName="linNode" presStyleCnt="0"/>
      <dgm:spPr/>
    </dgm:pt>
    <dgm:pt modelId="{41C0BE03-D848-44D4-A023-327AD0635861}" type="pres">
      <dgm:prSet presAssocID="{AC9D46FD-8FF4-4368-98DD-D203FE038E71}" presName="parentText" presStyleLbl="solidFgAcc1" presStyleIdx="3" presStyleCnt="7">
        <dgm:presLayoutVars>
          <dgm:chMax val="1"/>
          <dgm:bulletEnabled/>
        </dgm:presLayoutVars>
      </dgm:prSet>
      <dgm:spPr/>
    </dgm:pt>
    <dgm:pt modelId="{8D49A797-638F-4ADF-B79B-E2F635DD1056}" type="pres">
      <dgm:prSet presAssocID="{AC9D46FD-8FF4-4368-98DD-D203FE038E71}" presName="descendantText" presStyleLbl="alignNode1" presStyleIdx="3" presStyleCnt="7">
        <dgm:presLayoutVars>
          <dgm:bulletEnabled/>
        </dgm:presLayoutVars>
      </dgm:prSet>
      <dgm:spPr/>
    </dgm:pt>
    <dgm:pt modelId="{3D92DA9C-E46A-420A-8214-D9FFA7B52ADE}" type="pres">
      <dgm:prSet presAssocID="{62EB5FF3-0F95-40A4-BE0D-DBDCCAA968F9}" presName="sp" presStyleCnt="0"/>
      <dgm:spPr/>
    </dgm:pt>
    <dgm:pt modelId="{340F593A-32FD-48EE-AF22-AED60227B57E}" type="pres">
      <dgm:prSet presAssocID="{0A87C58F-C021-4D6B-ABB8-D9ED8AC95B80}" presName="linNode" presStyleCnt="0"/>
      <dgm:spPr/>
    </dgm:pt>
    <dgm:pt modelId="{E7F36F58-9C20-49EF-8DC6-30C5A73C952D}" type="pres">
      <dgm:prSet presAssocID="{0A87C58F-C021-4D6B-ABB8-D9ED8AC95B80}" presName="parentText" presStyleLbl="solidFgAcc1" presStyleIdx="4" presStyleCnt="7">
        <dgm:presLayoutVars>
          <dgm:chMax val="1"/>
          <dgm:bulletEnabled/>
        </dgm:presLayoutVars>
      </dgm:prSet>
      <dgm:spPr/>
    </dgm:pt>
    <dgm:pt modelId="{246E0059-4E12-4037-9EC9-EDAE07F2254A}" type="pres">
      <dgm:prSet presAssocID="{0A87C58F-C021-4D6B-ABB8-D9ED8AC95B80}" presName="descendantText" presStyleLbl="alignNode1" presStyleIdx="4" presStyleCnt="7">
        <dgm:presLayoutVars>
          <dgm:bulletEnabled/>
        </dgm:presLayoutVars>
      </dgm:prSet>
      <dgm:spPr/>
    </dgm:pt>
    <dgm:pt modelId="{F9DFD20B-CE48-4888-98CA-6FC176DCC13F}" type="pres">
      <dgm:prSet presAssocID="{E4DAE01B-96F1-4555-9082-D4D1C0911EE8}" presName="sp" presStyleCnt="0"/>
      <dgm:spPr/>
    </dgm:pt>
    <dgm:pt modelId="{97DCAAC1-584F-4B3C-B9A7-ED7ADA84045F}" type="pres">
      <dgm:prSet presAssocID="{4064B5B6-403A-4B7B-BF41-092C9F72C724}" presName="linNode" presStyleCnt="0"/>
      <dgm:spPr/>
    </dgm:pt>
    <dgm:pt modelId="{935F1BEB-88F7-4E36-A4AB-76D67076542F}" type="pres">
      <dgm:prSet presAssocID="{4064B5B6-403A-4B7B-BF41-092C9F72C724}" presName="parentText" presStyleLbl="solidFgAcc1" presStyleIdx="5" presStyleCnt="7">
        <dgm:presLayoutVars>
          <dgm:chMax val="1"/>
          <dgm:bulletEnabled/>
        </dgm:presLayoutVars>
      </dgm:prSet>
      <dgm:spPr/>
    </dgm:pt>
    <dgm:pt modelId="{559889F1-0480-4B66-BB6D-4DC724041718}" type="pres">
      <dgm:prSet presAssocID="{4064B5B6-403A-4B7B-BF41-092C9F72C724}" presName="descendantText" presStyleLbl="alignNode1" presStyleIdx="5" presStyleCnt="7">
        <dgm:presLayoutVars>
          <dgm:bulletEnabled/>
        </dgm:presLayoutVars>
      </dgm:prSet>
      <dgm:spPr/>
    </dgm:pt>
    <dgm:pt modelId="{B38C0041-7733-4190-9436-A589931C79D7}" type="pres">
      <dgm:prSet presAssocID="{CB99B8DC-100E-4B74-A658-812B0BB375C9}" presName="sp" presStyleCnt="0"/>
      <dgm:spPr/>
    </dgm:pt>
    <dgm:pt modelId="{A6944CF1-2868-47C7-9CAD-5B035008F92E}" type="pres">
      <dgm:prSet presAssocID="{AA62E5D8-51EA-4D04-AEED-80EC708E63EC}" presName="linNode" presStyleCnt="0"/>
      <dgm:spPr/>
    </dgm:pt>
    <dgm:pt modelId="{94B8E323-4E8C-4CDD-9EF0-D7DC7027334C}" type="pres">
      <dgm:prSet presAssocID="{AA62E5D8-51EA-4D04-AEED-80EC708E63EC}" presName="parentText" presStyleLbl="solidFgAcc1" presStyleIdx="6" presStyleCnt="7">
        <dgm:presLayoutVars>
          <dgm:chMax val="1"/>
          <dgm:bulletEnabled/>
        </dgm:presLayoutVars>
      </dgm:prSet>
      <dgm:spPr/>
    </dgm:pt>
    <dgm:pt modelId="{BE441EA2-C61E-421B-A2FD-B7681969DFB9}" type="pres">
      <dgm:prSet presAssocID="{AA62E5D8-51EA-4D04-AEED-80EC708E63EC}" presName="descendantText" presStyleLbl="alignNode1" presStyleIdx="6" presStyleCnt="7">
        <dgm:presLayoutVars>
          <dgm:bulletEnabled/>
        </dgm:presLayoutVars>
      </dgm:prSet>
      <dgm:spPr/>
    </dgm:pt>
  </dgm:ptLst>
  <dgm:cxnLst>
    <dgm:cxn modelId="{BC9AE02F-4AC9-40A6-80CD-10C8A2779F14}" srcId="{025453AE-554D-44F4-99A9-8BAD8F538D0A}" destId="{0A87C58F-C021-4D6B-ABB8-D9ED8AC95B80}" srcOrd="4" destOrd="0" parTransId="{152873E3-99FE-4FF2-A907-1C9290430AAC}" sibTransId="{E4DAE01B-96F1-4555-9082-D4D1C0911EE8}"/>
    <dgm:cxn modelId="{E6CB7B30-35A6-4976-B921-78F1EC436815}" srcId="{4064B5B6-403A-4B7B-BF41-092C9F72C724}" destId="{7144FD3F-5AA5-40F2-BA7A-F90E4B404790}" srcOrd="0" destOrd="0" parTransId="{159FB15E-3AB4-4D9F-9F10-6CE9C5E21F2D}" sibTransId="{64836914-B7A2-4581-AF56-3FC66E31BC61}"/>
    <dgm:cxn modelId="{F13AFD5F-984D-4902-AA1C-57771E134BCD}" srcId="{025453AE-554D-44F4-99A9-8BAD8F538D0A}" destId="{F2C613FF-1849-4620-810F-26FF1B799B50}" srcOrd="2" destOrd="0" parTransId="{DB81F05F-5E13-4C52-8391-652B821D8729}" sibTransId="{CF6BEB0E-F426-4F79-A737-29749A246578}"/>
    <dgm:cxn modelId="{93FDAC62-0280-47FA-97E4-25CF4D25C022}" type="presOf" srcId="{AA62E5D8-51EA-4D04-AEED-80EC708E63EC}" destId="{94B8E323-4E8C-4CDD-9EF0-D7DC7027334C}" srcOrd="0" destOrd="0" presId="urn:microsoft.com/office/officeart/2016/7/layout/VerticalHollowActionList"/>
    <dgm:cxn modelId="{C524B147-56F6-4AB2-88E1-CA6239E38557}" srcId="{F2C613FF-1849-4620-810F-26FF1B799B50}" destId="{048E5A3D-30F6-467F-86F6-18B2DD55F06C}" srcOrd="0" destOrd="0" parTransId="{A413C323-EE34-4FED-8841-A2951FF30EAB}" sibTransId="{F6EB6749-3F89-44DD-8A2C-1A290DA4B984}"/>
    <dgm:cxn modelId="{4CCE3552-303E-4C7C-8FD9-38DAEEB4DBF4}" srcId="{025453AE-554D-44F4-99A9-8BAD8F538D0A}" destId="{4064B5B6-403A-4B7B-BF41-092C9F72C724}" srcOrd="5" destOrd="0" parTransId="{3A6399FC-A0C1-4D0D-92CF-9B2821785BC7}" sibTransId="{CB99B8DC-100E-4B74-A658-812B0BB375C9}"/>
    <dgm:cxn modelId="{EFFD907D-D9D4-43C3-A504-36BAC266977D}" srcId="{025453AE-554D-44F4-99A9-8BAD8F538D0A}" destId="{479AB0B1-9373-4EC2-A68A-B799FB9B6E79}" srcOrd="0" destOrd="0" parTransId="{63907CC5-1ABF-410A-88F5-CA159A88B16F}" sibTransId="{E906013B-8413-4BA8-85DB-28355E78EAAB}"/>
    <dgm:cxn modelId="{A68AAB80-5AE5-41F3-B761-8DC7C8D457B0}" srcId="{025453AE-554D-44F4-99A9-8BAD8F538D0A}" destId="{3D71EF74-1E2D-46EB-A9AA-FDB8F7DAAB4E}" srcOrd="1" destOrd="0" parTransId="{FEF8DB0F-F43A-485B-9005-398D407CF4D1}" sibTransId="{6B8125E4-2AD4-4C11-BC3B-6EC74BD008D8}"/>
    <dgm:cxn modelId="{D479EB85-8EB1-473D-AFE3-5F6DDE143839}" type="presOf" srcId="{0A87C58F-C021-4D6B-ABB8-D9ED8AC95B80}" destId="{E7F36F58-9C20-49EF-8DC6-30C5A73C952D}" srcOrd="0" destOrd="0" presId="urn:microsoft.com/office/officeart/2016/7/layout/VerticalHollowActionList"/>
    <dgm:cxn modelId="{969A7888-7666-4E73-BB3D-48BEB04EC3B5}" type="presOf" srcId="{F2C613FF-1849-4620-810F-26FF1B799B50}" destId="{281D8AF5-6E40-4A85-890F-DB15AC923995}" srcOrd="0" destOrd="0" presId="urn:microsoft.com/office/officeart/2016/7/layout/VerticalHollowActionList"/>
    <dgm:cxn modelId="{CB1FE48E-87E9-4B68-B761-AE90AEC11CAA}" srcId="{AC9D46FD-8FF4-4368-98DD-D203FE038E71}" destId="{822B1650-D476-4F5D-BC5A-BC82E420EE04}" srcOrd="0" destOrd="0" parTransId="{85AE5354-CF52-4EC0-BE9F-9339CD87DCA1}" sibTransId="{9ABA682B-BA81-488F-BAF9-2A6577CE8328}"/>
    <dgm:cxn modelId="{2B8F6492-A679-4860-BB33-C380E5CAFDE6}" srcId="{AA62E5D8-51EA-4D04-AEED-80EC708E63EC}" destId="{AB48F3F5-403F-4868-91A7-A34B3ED7524A}" srcOrd="0" destOrd="0" parTransId="{F58E8AA3-24DC-4FE4-A55E-DAFB080AE2DF}" sibTransId="{23F76C07-4A9D-474F-B515-8DEE0DA50A15}"/>
    <dgm:cxn modelId="{551DBE9C-63DC-49CF-810E-1F1691D130E9}" type="presOf" srcId="{4064B5B6-403A-4B7B-BF41-092C9F72C724}" destId="{935F1BEB-88F7-4E36-A4AB-76D67076542F}" srcOrd="0" destOrd="0" presId="urn:microsoft.com/office/officeart/2016/7/layout/VerticalHollowActionList"/>
    <dgm:cxn modelId="{3302E0A2-1290-4B6C-9F21-B96188B91AFC}" type="presOf" srcId="{048E5A3D-30F6-467F-86F6-18B2DD55F06C}" destId="{5D284545-766E-4C59-80B7-4AD2FFADC0E5}" srcOrd="0" destOrd="0" presId="urn:microsoft.com/office/officeart/2016/7/layout/VerticalHollowActionList"/>
    <dgm:cxn modelId="{DDAE97AB-D89E-4A1E-B9DF-248ABF966289}" type="presOf" srcId="{AB48F3F5-403F-4868-91A7-A34B3ED7524A}" destId="{BE441EA2-C61E-421B-A2FD-B7681969DFB9}" srcOrd="0" destOrd="0" presId="urn:microsoft.com/office/officeart/2016/7/layout/VerticalHollowActionList"/>
    <dgm:cxn modelId="{1A05DEAE-88FD-4BB6-89E6-9E2F32C9CD93}" type="presOf" srcId="{3D71EF74-1E2D-46EB-A9AA-FDB8F7DAAB4E}" destId="{59DA4373-49FD-413D-96C8-EB9D4E008F31}" srcOrd="0" destOrd="0" presId="urn:microsoft.com/office/officeart/2016/7/layout/VerticalHollowActionList"/>
    <dgm:cxn modelId="{DBA0DEB8-D368-4AA9-8F16-C0982AA94AA5}" srcId="{479AB0B1-9373-4EC2-A68A-B799FB9B6E79}" destId="{F78765F7-1479-4F66-B4B4-CD4DF7D382D6}" srcOrd="0" destOrd="0" parTransId="{71405B3C-FC45-4B49-A499-CC7E3DE55849}" sibTransId="{518852A8-B84E-4816-A629-9EC324F0C851}"/>
    <dgm:cxn modelId="{4639D0C0-C1DC-4A02-BEBD-5941B6393F0B}" type="presOf" srcId="{479AB0B1-9373-4EC2-A68A-B799FB9B6E79}" destId="{D942FE7E-9555-4FC2-8F2B-E82F460210A6}" srcOrd="0" destOrd="0" presId="urn:microsoft.com/office/officeart/2016/7/layout/VerticalHollowActionList"/>
    <dgm:cxn modelId="{160A0FC1-6AFA-4105-8AF7-3BE7E2E372B9}" srcId="{0A87C58F-C021-4D6B-ABB8-D9ED8AC95B80}" destId="{C21EA62E-79D2-4ABE-AB06-561F09665AE2}" srcOrd="0" destOrd="0" parTransId="{815204C3-4482-46C3-9420-C0F0CFE24337}" sibTransId="{CA986706-FE17-462C-BEC6-A49BEA21A401}"/>
    <dgm:cxn modelId="{CCF770C8-BC24-4942-AF88-72350579D879}" type="presOf" srcId="{AC9D46FD-8FF4-4368-98DD-D203FE038E71}" destId="{41C0BE03-D848-44D4-A023-327AD0635861}" srcOrd="0" destOrd="0" presId="urn:microsoft.com/office/officeart/2016/7/layout/VerticalHollowActionList"/>
    <dgm:cxn modelId="{FFEDF3C8-65EE-4705-9D21-8544EC91046F}" srcId="{025453AE-554D-44F4-99A9-8BAD8F538D0A}" destId="{AC9D46FD-8FF4-4368-98DD-D203FE038E71}" srcOrd="3" destOrd="0" parTransId="{1C6D70CE-B51F-4407-B1FE-4A4BFAFB1D3C}" sibTransId="{62EB5FF3-0F95-40A4-BE0D-DBDCCAA968F9}"/>
    <dgm:cxn modelId="{8D1A11CA-9BC9-48BD-A7B5-E8514FAA27A5}" type="presOf" srcId="{48657C57-89B3-4ECA-BC36-45E99284742C}" destId="{10692B04-5B16-4157-BAE9-7EEBCB4BB59D}" srcOrd="0" destOrd="0" presId="urn:microsoft.com/office/officeart/2016/7/layout/VerticalHollowActionList"/>
    <dgm:cxn modelId="{ABB96ED5-1AD6-4D2C-96ED-A9AF8CCE616F}" type="presOf" srcId="{F78765F7-1479-4F66-B4B4-CD4DF7D382D6}" destId="{BF5B5477-BF1B-4637-884F-7FA23F554C74}" srcOrd="0" destOrd="0" presId="urn:microsoft.com/office/officeart/2016/7/layout/VerticalHollowActionList"/>
    <dgm:cxn modelId="{D7772BD9-E3B2-485E-8EDB-A9B2D485AC38}" srcId="{025453AE-554D-44F4-99A9-8BAD8F538D0A}" destId="{AA62E5D8-51EA-4D04-AEED-80EC708E63EC}" srcOrd="6" destOrd="0" parTransId="{90D126E6-7C52-45B9-A9E7-0AC87C885022}" sibTransId="{9BD4E64D-1BB6-4CBC-A102-C56C33174F00}"/>
    <dgm:cxn modelId="{C20399DC-6321-4892-B0BD-49A934C5F974}" type="presOf" srcId="{025453AE-554D-44F4-99A9-8BAD8F538D0A}" destId="{2476BC94-41F1-495C-8C5A-031A0109B035}" srcOrd="0" destOrd="0" presId="urn:microsoft.com/office/officeart/2016/7/layout/VerticalHollowActionList"/>
    <dgm:cxn modelId="{1C6987E5-FEF2-4518-9CE3-149EE62F44C6}" type="presOf" srcId="{7144FD3F-5AA5-40F2-BA7A-F90E4B404790}" destId="{559889F1-0480-4B66-BB6D-4DC724041718}" srcOrd="0" destOrd="0" presId="urn:microsoft.com/office/officeart/2016/7/layout/VerticalHollowActionList"/>
    <dgm:cxn modelId="{55D042EF-4878-44FF-93C9-AFF2FE1CC45F}" srcId="{3D71EF74-1E2D-46EB-A9AA-FDB8F7DAAB4E}" destId="{48657C57-89B3-4ECA-BC36-45E99284742C}" srcOrd="0" destOrd="0" parTransId="{05246ED3-CD1D-4C07-BFE6-62646B8D6395}" sibTransId="{FE474F57-BB1A-4F77-84E8-4BB32BA34266}"/>
    <dgm:cxn modelId="{47369FF1-53DB-478F-9C8C-CAFDEC4580D8}" type="presOf" srcId="{822B1650-D476-4F5D-BC5A-BC82E420EE04}" destId="{8D49A797-638F-4ADF-B79B-E2F635DD1056}" srcOrd="0" destOrd="0" presId="urn:microsoft.com/office/officeart/2016/7/layout/VerticalHollowActionList"/>
    <dgm:cxn modelId="{481E2EF3-77ED-492C-A619-4598C354F4EF}" type="presOf" srcId="{C21EA62E-79D2-4ABE-AB06-561F09665AE2}" destId="{246E0059-4E12-4037-9EC9-EDAE07F2254A}" srcOrd="0" destOrd="0" presId="urn:microsoft.com/office/officeart/2016/7/layout/VerticalHollowActionList"/>
    <dgm:cxn modelId="{00CBCE8D-D053-4928-B2F0-35C07043DF4B}" type="presParOf" srcId="{2476BC94-41F1-495C-8C5A-031A0109B035}" destId="{A3BDEBBA-6D1B-4C93-841C-5B8756D56523}" srcOrd="0" destOrd="0" presId="urn:microsoft.com/office/officeart/2016/7/layout/VerticalHollowActionList"/>
    <dgm:cxn modelId="{6EC065B0-3726-4411-9E67-7BF1AD7BB41D}" type="presParOf" srcId="{A3BDEBBA-6D1B-4C93-841C-5B8756D56523}" destId="{D942FE7E-9555-4FC2-8F2B-E82F460210A6}" srcOrd="0" destOrd="0" presId="urn:microsoft.com/office/officeart/2016/7/layout/VerticalHollowActionList"/>
    <dgm:cxn modelId="{5EB14D7D-7204-4B4E-BB27-9DF372004C62}" type="presParOf" srcId="{A3BDEBBA-6D1B-4C93-841C-5B8756D56523}" destId="{BF5B5477-BF1B-4637-884F-7FA23F554C74}" srcOrd="1" destOrd="0" presId="urn:microsoft.com/office/officeart/2016/7/layout/VerticalHollowActionList"/>
    <dgm:cxn modelId="{F83E43A7-3406-4D0F-8579-0B92D398B63E}" type="presParOf" srcId="{2476BC94-41F1-495C-8C5A-031A0109B035}" destId="{18D7970E-64DF-42A9-91D0-111A8390AC1A}" srcOrd="1" destOrd="0" presId="urn:microsoft.com/office/officeart/2016/7/layout/VerticalHollowActionList"/>
    <dgm:cxn modelId="{C67159CC-0B7A-46DE-9F86-A3180D8A5767}" type="presParOf" srcId="{2476BC94-41F1-495C-8C5A-031A0109B035}" destId="{D3C326BA-5629-4CE3-A97B-4FA93AA63B6D}" srcOrd="2" destOrd="0" presId="urn:microsoft.com/office/officeart/2016/7/layout/VerticalHollowActionList"/>
    <dgm:cxn modelId="{AC3A5E3F-E0F7-4410-881B-9D71D72894C5}" type="presParOf" srcId="{D3C326BA-5629-4CE3-A97B-4FA93AA63B6D}" destId="{59DA4373-49FD-413D-96C8-EB9D4E008F31}" srcOrd="0" destOrd="0" presId="urn:microsoft.com/office/officeart/2016/7/layout/VerticalHollowActionList"/>
    <dgm:cxn modelId="{FE775A2E-F2DB-4753-9877-063545FA4E06}" type="presParOf" srcId="{D3C326BA-5629-4CE3-A97B-4FA93AA63B6D}" destId="{10692B04-5B16-4157-BAE9-7EEBCB4BB59D}" srcOrd="1" destOrd="0" presId="urn:microsoft.com/office/officeart/2016/7/layout/VerticalHollowActionList"/>
    <dgm:cxn modelId="{C9986148-0A99-4AF5-8397-3DE4378790C0}" type="presParOf" srcId="{2476BC94-41F1-495C-8C5A-031A0109B035}" destId="{5B38BB01-F1A4-4074-BCE3-52BE9767C5C2}" srcOrd="3" destOrd="0" presId="urn:microsoft.com/office/officeart/2016/7/layout/VerticalHollowActionList"/>
    <dgm:cxn modelId="{44957C12-0D64-4F69-8559-A01D50673E09}" type="presParOf" srcId="{2476BC94-41F1-495C-8C5A-031A0109B035}" destId="{668027E1-ADDA-4672-86D0-6AEFD1E7FC7B}" srcOrd="4" destOrd="0" presId="urn:microsoft.com/office/officeart/2016/7/layout/VerticalHollowActionList"/>
    <dgm:cxn modelId="{6EC67A61-46C5-4C4A-A428-BDB89A4BE8DB}" type="presParOf" srcId="{668027E1-ADDA-4672-86D0-6AEFD1E7FC7B}" destId="{281D8AF5-6E40-4A85-890F-DB15AC923995}" srcOrd="0" destOrd="0" presId="urn:microsoft.com/office/officeart/2016/7/layout/VerticalHollowActionList"/>
    <dgm:cxn modelId="{FEEC569C-1ACF-42C3-8069-340F50EF43BB}" type="presParOf" srcId="{668027E1-ADDA-4672-86D0-6AEFD1E7FC7B}" destId="{5D284545-766E-4C59-80B7-4AD2FFADC0E5}" srcOrd="1" destOrd="0" presId="urn:microsoft.com/office/officeart/2016/7/layout/VerticalHollowActionList"/>
    <dgm:cxn modelId="{49261B17-81AE-4997-96B9-E79C8A33C918}" type="presParOf" srcId="{2476BC94-41F1-495C-8C5A-031A0109B035}" destId="{3A4BF6EF-9EEC-438B-A208-9596AD60A3C5}" srcOrd="5" destOrd="0" presId="urn:microsoft.com/office/officeart/2016/7/layout/VerticalHollowActionList"/>
    <dgm:cxn modelId="{E726BEBE-DEE5-4C11-9534-2F714818E8DB}" type="presParOf" srcId="{2476BC94-41F1-495C-8C5A-031A0109B035}" destId="{D86BD3CD-A46C-4A57-BE85-EE9F1E78028F}" srcOrd="6" destOrd="0" presId="urn:microsoft.com/office/officeart/2016/7/layout/VerticalHollowActionList"/>
    <dgm:cxn modelId="{894E778C-4823-4AA9-995E-145AAAE1E7B5}" type="presParOf" srcId="{D86BD3CD-A46C-4A57-BE85-EE9F1E78028F}" destId="{41C0BE03-D848-44D4-A023-327AD0635861}" srcOrd="0" destOrd="0" presId="urn:microsoft.com/office/officeart/2016/7/layout/VerticalHollowActionList"/>
    <dgm:cxn modelId="{64D1A91C-8F74-4B29-8E25-582AF857B9B3}" type="presParOf" srcId="{D86BD3CD-A46C-4A57-BE85-EE9F1E78028F}" destId="{8D49A797-638F-4ADF-B79B-E2F635DD1056}" srcOrd="1" destOrd="0" presId="urn:microsoft.com/office/officeart/2016/7/layout/VerticalHollowActionList"/>
    <dgm:cxn modelId="{F3C67BF0-6661-489C-B87E-FCF1CD2061DC}" type="presParOf" srcId="{2476BC94-41F1-495C-8C5A-031A0109B035}" destId="{3D92DA9C-E46A-420A-8214-D9FFA7B52ADE}" srcOrd="7" destOrd="0" presId="urn:microsoft.com/office/officeart/2016/7/layout/VerticalHollowActionList"/>
    <dgm:cxn modelId="{F583ED1C-F10E-4139-97FB-49E392D6EE05}" type="presParOf" srcId="{2476BC94-41F1-495C-8C5A-031A0109B035}" destId="{340F593A-32FD-48EE-AF22-AED60227B57E}" srcOrd="8" destOrd="0" presId="urn:microsoft.com/office/officeart/2016/7/layout/VerticalHollowActionList"/>
    <dgm:cxn modelId="{6FE29C40-96D6-43BF-8065-FB6243C657E4}" type="presParOf" srcId="{340F593A-32FD-48EE-AF22-AED60227B57E}" destId="{E7F36F58-9C20-49EF-8DC6-30C5A73C952D}" srcOrd="0" destOrd="0" presId="urn:microsoft.com/office/officeart/2016/7/layout/VerticalHollowActionList"/>
    <dgm:cxn modelId="{3EACAD29-689E-4E61-A383-E81E66BFB85F}" type="presParOf" srcId="{340F593A-32FD-48EE-AF22-AED60227B57E}" destId="{246E0059-4E12-4037-9EC9-EDAE07F2254A}" srcOrd="1" destOrd="0" presId="urn:microsoft.com/office/officeart/2016/7/layout/VerticalHollowActionList"/>
    <dgm:cxn modelId="{FBBC2F44-1C54-44D8-94CF-6EF9D2BE6D24}" type="presParOf" srcId="{2476BC94-41F1-495C-8C5A-031A0109B035}" destId="{F9DFD20B-CE48-4888-98CA-6FC176DCC13F}" srcOrd="9" destOrd="0" presId="urn:microsoft.com/office/officeart/2016/7/layout/VerticalHollowActionList"/>
    <dgm:cxn modelId="{C7B8D303-9654-4678-B0A1-9B1B038A51F0}" type="presParOf" srcId="{2476BC94-41F1-495C-8C5A-031A0109B035}" destId="{97DCAAC1-584F-4B3C-B9A7-ED7ADA84045F}" srcOrd="10" destOrd="0" presId="urn:microsoft.com/office/officeart/2016/7/layout/VerticalHollowActionList"/>
    <dgm:cxn modelId="{401B38F2-29A0-43DE-8E44-2C77A9DC02E2}" type="presParOf" srcId="{97DCAAC1-584F-4B3C-B9A7-ED7ADA84045F}" destId="{935F1BEB-88F7-4E36-A4AB-76D67076542F}" srcOrd="0" destOrd="0" presId="urn:microsoft.com/office/officeart/2016/7/layout/VerticalHollowActionList"/>
    <dgm:cxn modelId="{43F59C6A-5967-450A-9144-0BBC348D166B}" type="presParOf" srcId="{97DCAAC1-584F-4B3C-B9A7-ED7ADA84045F}" destId="{559889F1-0480-4B66-BB6D-4DC724041718}" srcOrd="1" destOrd="0" presId="urn:microsoft.com/office/officeart/2016/7/layout/VerticalHollowActionList"/>
    <dgm:cxn modelId="{FAEBCA06-2447-4D38-98B4-6ECA3FB75AFB}" type="presParOf" srcId="{2476BC94-41F1-495C-8C5A-031A0109B035}" destId="{B38C0041-7733-4190-9436-A589931C79D7}" srcOrd="11" destOrd="0" presId="urn:microsoft.com/office/officeart/2016/7/layout/VerticalHollowActionList"/>
    <dgm:cxn modelId="{20F85AD1-EAAB-48FE-AC15-EFBCD5F9D1A3}" type="presParOf" srcId="{2476BC94-41F1-495C-8C5A-031A0109B035}" destId="{A6944CF1-2868-47C7-9CAD-5B035008F92E}" srcOrd="12" destOrd="0" presId="urn:microsoft.com/office/officeart/2016/7/layout/VerticalHollowActionList"/>
    <dgm:cxn modelId="{EA645026-2D08-4CFA-A0A6-EDB2F93B96AF}" type="presParOf" srcId="{A6944CF1-2868-47C7-9CAD-5B035008F92E}" destId="{94B8E323-4E8C-4CDD-9EF0-D7DC7027334C}" srcOrd="0" destOrd="0" presId="urn:microsoft.com/office/officeart/2016/7/layout/VerticalHollowActionList"/>
    <dgm:cxn modelId="{4409885D-1994-4425-91D9-6F82A763C655}" type="presParOf" srcId="{A6944CF1-2868-47C7-9CAD-5B035008F92E}" destId="{BE441EA2-C61E-421B-A2FD-B7681969DFB9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F07EB4-72BA-40DE-81C5-51B88EFBE45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3FBCFE8-DD86-41B1-98B2-4CFA21E9B896}">
      <dgm:prSet/>
      <dgm:spPr/>
      <dgm:t>
        <a:bodyPr/>
        <a:lstStyle/>
        <a:p>
          <a:r>
            <a:rPr lang="en-US"/>
            <a:t>Eliminate DIY for Continuous Delivery and increase the focus on the product.</a:t>
          </a:r>
        </a:p>
      </dgm:t>
    </dgm:pt>
    <dgm:pt modelId="{FDECEA0F-9F76-4F0E-9966-655B64D6C90E}" type="parTrans" cxnId="{855C156D-02C8-446C-AB16-13DA19D3920A}">
      <dgm:prSet/>
      <dgm:spPr/>
      <dgm:t>
        <a:bodyPr/>
        <a:lstStyle/>
        <a:p>
          <a:endParaRPr lang="en-US"/>
        </a:p>
      </dgm:t>
    </dgm:pt>
    <dgm:pt modelId="{4A33ABD4-0258-4698-B5DB-84E44CA612BF}" type="sibTrans" cxnId="{855C156D-02C8-446C-AB16-13DA19D3920A}">
      <dgm:prSet/>
      <dgm:spPr/>
      <dgm:t>
        <a:bodyPr/>
        <a:lstStyle/>
        <a:p>
          <a:endParaRPr lang="en-US"/>
        </a:p>
      </dgm:t>
    </dgm:pt>
    <dgm:pt modelId="{9FD0ACE3-6EC6-4F7B-ADF8-70211B32395C}">
      <dgm:prSet/>
      <dgm:spPr/>
      <dgm:t>
        <a:bodyPr/>
        <a:lstStyle/>
        <a:p>
          <a:r>
            <a:rPr lang="en-US"/>
            <a:t>Automate the repetitive tasks and focus on actual testing.</a:t>
          </a:r>
        </a:p>
      </dgm:t>
    </dgm:pt>
    <dgm:pt modelId="{2D5DAC49-3F14-4F65-B3BA-A4C972950F01}" type="parTrans" cxnId="{1BF14824-F0B2-4B64-A208-D834391DC1D2}">
      <dgm:prSet/>
      <dgm:spPr/>
      <dgm:t>
        <a:bodyPr/>
        <a:lstStyle/>
        <a:p>
          <a:endParaRPr lang="en-US"/>
        </a:p>
      </dgm:t>
    </dgm:pt>
    <dgm:pt modelId="{B9B4B789-7A72-47CC-813C-2747DCC451A5}" type="sibTrans" cxnId="{1BF14824-F0B2-4B64-A208-D834391DC1D2}">
      <dgm:prSet/>
      <dgm:spPr/>
      <dgm:t>
        <a:bodyPr/>
        <a:lstStyle/>
        <a:p>
          <a:endParaRPr lang="en-US"/>
        </a:p>
      </dgm:t>
    </dgm:pt>
    <dgm:pt modelId="{9D38F14E-AC24-4D0A-839B-A0D97A3B23B0}">
      <dgm:prSet/>
      <dgm:spPr/>
      <dgm:t>
        <a:bodyPr/>
        <a:lstStyle/>
        <a:p>
          <a:r>
            <a:rPr lang="en-US"/>
            <a:t>Connect your existing tools and technologies (such as CI providers, DevOps tools, or scripts) into a harmonious workflow.</a:t>
          </a:r>
        </a:p>
      </dgm:t>
    </dgm:pt>
    <dgm:pt modelId="{B0D795D7-388F-4D18-AC5C-C9502F6079DF}" type="parTrans" cxnId="{20507A48-CE26-4C89-82E5-60B7FBCAF43E}">
      <dgm:prSet/>
      <dgm:spPr/>
      <dgm:t>
        <a:bodyPr/>
        <a:lstStyle/>
        <a:p>
          <a:endParaRPr lang="en-US"/>
        </a:p>
      </dgm:t>
    </dgm:pt>
    <dgm:pt modelId="{CB2EA917-BE97-4FC7-8313-657A20F9BE0F}" type="sibTrans" cxnId="{20507A48-CE26-4C89-82E5-60B7FBCAF43E}">
      <dgm:prSet/>
      <dgm:spPr/>
      <dgm:t>
        <a:bodyPr/>
        <a:lstStyle/>
        <a:p>
          <a:endParaRPr lang="en-US"/>
        </a:p>
      </dgm:t>
    </dgm:pt>
    <dgm:pt modelId="{2BDEC3B6-6544-48DA-A0FF-941CB6ADD148}">
      <dgm:prSet/>
      <dgm:spPr/>
      <dgm:t>
        <a:bodyPr/>
        <a:lstStyle/>
        <a:p>
          <a:r>
            <a:rPr lang="en-US"/>
            <a:t>Integrate teams and processes with a unified pipeline.</a:t>
          </a:r>
        </a:p>
      </dgm:t>
    </dgm:pt>
    <dgm:pt modelId="{2374945D-46ED-44A4-B84F-8F57DC6FD89B}" type="parTrans" cxnId="{2C151B07-50A6-4AFC-ADAE-A2914DE31CE6}">
      <dgm:prSet/>
      <dgm:spPr/>
      <dgm:t>
        <a:bodyPr/>
        <a:lstStyle/>
        <a:p>
          <a:endParaRPr lang="en-US"/>
        </a:p>
      </dgm:t>
    </dgm:pt>
    <dgm:pt modelId="{62B19D56-C087-44B1-B4CC-24BFC3E2A625}" type="sibTrans" cxnId="{2C151B07-50A6-4AFC-ADAE-A2914DE31CE6}">
      <dgm:prSet/>
      <dgm:spPr/>
      <dgm:t>
        <a:bodyPr/>
        <a:lstStyle/>
        <a:p>
          <a:endParaRPr lang="en-US"/>
        </a:p>
      </dgm:t>
    </dgm:pt>
    <dgm:pt modelId="{38DD5C5A-F637-494A-8F29-F590CFC31879}">
      <dgm:prSet/>
      <dgm:spPr/>
      <dgm:t>
        <a:bodyPr/>
        <a:lstStyle/>
        <a:p>
          <a:r>
            <a:rPr lang="en-US"/>
            <a:t>Create workflows across the development, testing, and production environments</a:t>
          </a:r>
        </a:p>
      </dgm:t>
    </dgm:pt>
    <dgm:pt modelId="{F3E50374-F6DE-44F0-9A1A-1E6ED08C0180}" type="parTrans" cxnId="{3B0588FE-AF53-49CA-968D-6D82F3CC6FDC}">
      <dgm:prSet/>
      <dgm:spPr/>
      <dgm:t>
        <a:bodyPr/>
        <a:lstStyle/>
        <a:p>
          <a:endParaRPr lang="en-US"/>
        </a:p>
      </dgm:t>
    </dgm:pt>
    <dgm:pt modelId="{7F2A536F-E535-4D30-9319-FB7F13FA940A}" type="sibTrans" cxnId="{3B0588FE-AF53-49CA-968D-6D82F3CC6FDC}">
      <dgm:prSet/>
      <dgm:spPr/>
      <dgm:t>
        <a:bodyPr/>
        <a:lstStyle/>
        <a:p>
          <a:endParaRPr lang="en-US"/>
        </a:p>
      </dgm:t>
    </dgm:pt>
    <dgm:pt modelId="{7746471E-82BA-4F91-A91C-1B9F94768F15}">
      <dgm:prSet/>
      <dgm:spPr/>
      <dgm:t>
        <a:bodyPr/>
        <a:lstStyle/>
        <a:p>
          <a:r>
            <a:rPr lang="en-US"/>
            <a:t>Provide a single view across all applications and environments.</a:t>
          </a:r>
        </a:p>
      </dgm:t>
    </dgm:pt>
    <dgm:pt modelId="{F212B6D0-51D7-40BD-B8FA-181E8DD4EBFC}" type="parTrans" cxnId="{24FF95E6-A6FA-4C22-930F-A2F6DF293744}">
      <dgm:prSet/>
      <dgm:spPr/>
      <dgm:t>
        <a:bodyPr/>
        <a:lstStyle/>
        <a:p>
          <a:endParaRPr lang="en-US"/>
        </a:p>
      </dgm:t>
    </dgm:pt>
    <dgm:pt modelId="{666C73C2-04D7-4484-9BB4-4ACF57FB7E18}" type="sibTrans" cxnId="{24FF95E6-A6FA-4C22-930F-A2F6DF293744}">
      <dgm:prSet/>
      <dgm:spPr/>
      <dgm:t>
        <a:bodyPr/>
        <a:lstStyle/>
        <a:p>
          <a:endParaRPr lang="en-US"/>
        </a:p>
      </dgm:t>
    </dgm:pt>
    <dgm:pt modelId="{090811AF-0E8E-4AD8-9B9A-FC87ED1736B4}">
      <dgm:prSet/>
      <dgm:spPr/>
      <dgm:t>
        <a:bodyPr/>
        <a:lstStyle/>
        <a:p>
          <a:r>
            <a:rPr lang="en-US"/>
            <a:t>Improve overall productivity.</a:t>
          </a:r>
        </a:p>
      </dgm:t>
    </dgm:pt>
    <dgm:pt modelId="{AF130F55-941B-4B68-832B-025C0D3FF784}" type="parTrans" cxnId="{22CDC729-DD19-47D7-AFC0-8787FDDE7677}">
      <dgm:prSet/>
      <dgm:spPr/>
      <dgm:t>
        <a:bodyPr/>
        <a:lstStyle/>
        <a:p>
          <a:endParaRPr lang="en-US"/>
        </a:p>
      </dgm:t>
    </dgm:pt>
    <dgm:pt modelId="{93DACCBE-1286-42BF-8AED-1FB38AACC2E0}" type="sibTrans" cxnId="{22CDC729-DD19-47D7-AFC0-8787FDDE7677}">
      <dgm:prSet/>
      <dgm:spPr/>
      <dgm:t>
        <a:bodyPr/>
        <a:lstStyle/>
        <a:p>
          <a:endParaRPr lang="en-US"/>
        </a:p>
      </dgm:t>
    </dgm:pt>
    <dgm:pt modelId="{D89D42D3-B391-433E-A3B2-DD1994105EC0}" type="pres">
      <dgm:prSet presAssocID="{3AF07EB4-72BA-40DE-81C5-51B88EFBE453}" presName="root" presStyleCnt="0">
        <dgm:presLayoutVars>
          <dgm:dir/>
          <dgm:resizeHandles val="exact"/>
        </dgm:presLayoutVars>
      </dgm:prSet>
      <dgm:spPr/>
    </dgm:pt>
    <dgm:pt modelId="{81350CC1-EFB0-4999-B394-D970BE25B6FD}" type="pres">
      <dgm:prSet presAssocID="{A3FBCFE8-DD86-41B1-98B2-4CFA21E9B896}" presName="compNode" presStyleCnt="0"/>
      <dgm:spPr/>
    </dgm:pt>
    <dgm:pt modelId="{A893A69A-2827-4D53-837E-17C34E982D95}" type="pres">
      <dgm:prSet presAssocID="{A3FBCFE8-DD86-41B1-98B2-4CFA21E9B896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"/>
        </a:ext>
      </dgm:extLst>
    </dgm:pt>
    <dgm:pt modelId="{7437AC34-0EB3-407F-9BDF-F6B8058CF7F3}" type="pres">
      <dgm:prSet presAssocID="{A3FBCFE8-DD86-41B1-98B2-4CFA21E9B896}" presName="spaceRect" presStyleCnt="0"/>
      <dgm:spPr/>
    </dgm:pt>
    <dgm:pt modelId="{31870B18-8B86-4595-8C78-9ADC4FCFE7AE}" type="pres">
      <dgm:prSet presAssocID="{A3FBCFE8-DD86-41B1-98B2-4CFA21E9B896}" presName="textRect" presStyleLbl="revTx" presStyleIdx="0" presStyleCnt="7">
        <dgm:presLayoutVars>
          <dgm:chMax val="1"/>
          <dgm:chPref val="1"/>
        </dgm:presLayoutVars>
      </dgm:prSet>
      <dgm:spPr/>
    </dgm:pt>
    <dgm:pt modelId="{14E21629-DD60-41E2-ABA7-B789729DEDDB}" type="pres">
      <dgm:prSet presAssocID="{4A33ABD4-0258-4698-B5DB-84E44CA612BF}" presName="sibTrans" presStyleCnt="0"/>
      <dgm:spPr/>
    </dgm:pt>
    <dgm:pt modelId="{568D726F-A8B7-4922-939C-0E354AE01FD6}" type="pres">
      <dgm:prSet presAssocID="{9FD0ACE3-6EC6-4F7B-ADF8-70211B32395C}" presName="compNode" presStyleCnt="0"/>
      <dgm:spPr/>
    </dgm:pt>
    <dgm:pt modelId="{9F39F31D-C1C6-4C9E-A95E-F78B261A3308}" type="pres">
      <dgm:prSet presAssocID="{9FD0ACE3-6EC6-4F7B-ADF8-70211B32395C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1A6DD548-9C04-4CBF-9E51-819A43A7DAFF}" type="pres">
      <dgm:prSet presAssocID="{9FD0ACE3-6EC6-4F7B-ADF8-70211B32395C}" presName="spaceRect" presStyleCnt="0"/>
      <dgm:spPr/>
    </dgm:pt>
    <dgm:pt modelId="{6D73715C-D0BC-48EB-859D-37A95B769512}" type="pres">
      <dgm:prSet presAssocID="{9FD0ACE3-6EC6-4F7B-ADF8-70211B32395C}" presName="textRect" presStyleLbl="revTx" presStyleIdx="1" presStyleCnt="7">
        <dgm:presLayoutVars>
          <dgm:chMax val="1"/>
          <dgm:chPref val="1"/>
        </dgm:presLayoutVars>
      </dgm:prSet>
      <dgm:spPr/>
    </dgm:pt>
    <dgm:pt modelId="{897B1AAC-40C0-45D8-BD06-62BE9868300E}" type="pres">
      <dgm:prSet presAssocID="{B9B4B789-7A72-47CC-813C-2747DCC451A5}" presName="sibTrans" presStyleCnt="0"/>
      <dgm:spPr/>
    </dgm:pt>
    <dgm:pt modelId="{C8DE55C7-A7D2-42EB-8D75-8B35CF3590A6}" type="pres">
      <dgm:prSet presAssocID="{9D38F14E-AC24-4D0A-839B-A0D97A3B23B0}" presName="compNode" presStyleCnt="0"/>
      <dgm:spPr/>
    </dgm:pt>
    <dgm:pt modelId="{BEA58825-F07D-4B34-824B-12FE94489722}" type="pres">
      <dgm:prSet presAssocID="{9D38F14E-AC24-4D0A-839B-A0D97A3B23B0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060750-1C2F-4DA6-BCA3-73E9DD6353DC}" type="pres">
      <dgm:prSet presAssocID="{9D38F14E-AC24-4D0A-839B-A0D97A3B23B0}" presName="spaceRect" presStyleCnt="0"/>
      <dgm:spPr/>
    </dgm:pt>
    <dgm:pt modelId="{FB3C0BDB-7E79-4F90-810F-ECE60E97E31A}" type="pres">
      <dgm:prSet presAssocID="{9D38F14E-AC24-4D0A-839B-A0D97A3B23B0}" presName="textRect" presStyleLbl="revTx" presStyleIdx="2" presStyleCnt="7">
        <dgm:presLayoutVars>
          <dgm:chMax val="1"/>
          <dgm:chPref val="1"/>
        </dgm:presLayoutVars>
      </dgm:prSet>
      <dgm:spPr/>
    </dgm:pt>
    <dgm:pt modelId="{F96355DC-9E04-4978-A5A5-C78941CE64DA}" type="pres">
      <dgm:prSet presAssocID="{CB2EA917-BE97-4FC7-8313-657A20F9BE0F}" presName="sibTrans" presStyleCnt="0"/>
      <dgm:spPr/>
    </dgm:pt>
    <dgm:pt modelId="{5FBE1B1F-7BB3-40C3-BE11-AE113EBE9675}" type="pres">
      <dgm:prSet presAssocID="{2BDEC3B6-6544-48DA-A0FF-941CB6ADD148}" presName="compNode" presStyleCnt="0"/>
      <dgm:spPr/>
    </dgm:pt>
    <dgm:pt modelId="{5C579C3B-1D46-424C-B080-4EF8806E4497}" type="pres">
      <dgm:prSet presAssocID="{2BDEC3B6-6544-48DA-A0FF-941CB6ADD148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C63FF7A-08B0-49E7-A887-6F3E4D472957}" type="pres">
      <dgm:prSet presAssocID="{2BDEC3B6-6544-48DA-A0FF-941CB6ADD148}" presName="spaceRect" presStyleCnt="0"/>
      <dgm:spPr/>
    </dgm:pt>
    <dgm:pt modelId="{9D9A8CC8-2F7E-4D46-B5E2-291B95E8ED45}" type="pres">
      <dgm:prSet presAssocID="{2BDEC3B6-6544-48DA-A0FF-941CB6ADD148}" presName="textRect" presStyleLbl="revTx" presStyleIdx="3" presStyleCnt="7">
        <dgm:presLayoutVars>
          <dgm:chMax val="1"/>
          <dgm:chPref val="1"/>
        </dgm:presLayoutVars>
      </dgm:prSet>
      <dgm:spPr/>
    </dgm:pt>
    <dgm:pt modelId="{70FE4929-7D36-4469-A2D0-3C85E3D21069}" type="pres">
      <dgm:prSet presAssocID="{62B19D56-C087-44B1-B4CC-24BFC3E2A625}" presName="sibTrans" presStyleCnt="0"/>
      <dgm:spPr/>
    </dgm:pt>
    <dgm:pt modelId="{B6AD1696-F207-46DB-9B60-5190A1B2532E}" type="pres">
      <dgm:prSet presAssocID="{38DD5C5A-F637-494A-8F29-F590CFC31879}" presName="compNode" presStyleCnt="0"/>
      <dgm:spPr/>
    </dgm:pt>
    <dgm:pt modelId="{59FD8C85-20F3-4037-8814-57CF8A9BE5EB}" type="pres">
      <dgm:prSet presAssocID="{38DD5C5A-F637-494A-8F29-F590CFC31879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A8286D2-41C9-4981-8D34-C39783685A2C}" type="pres">
      <dgm:prSet presAssocID="{38DD5C5A-F637-494A-8F29-F590CFC31879}" presName="spaceRect" presStyleCnt="0"/>
      <dgm:spPr/>
    </dgm:pt>
    <dgm:pt modelId="{36DF38A2-ED20-48F5-BC1E-0C25860F34A9}" type="pres">
      <dgm:prSet presAssocID="{38DD5C5A-F637-494A-8F29-F590CFC31879}" presName="textRect" presStyleLbl="revTx" presStyleIdx="4" presStyleCnt="7">
        <dgm:presLayoutVars>
          <dgm:chMax val="1"/>
          <dgm:chPref val="1"/>
        </dgm:presLayoutVars>
      </dgm:prSet>
      <dgm:spPr/>
    </dgm:pt>
    <dgm:pt modelId="{1AC42C70-9338-4704-8FBA-ECDF4FB7CFD1}" type="pres">
      <dgm:prSet presAssocID="{7F2A536F-E535-4D30-9319-FB7F13FA940A}" presName="sibTrans" presStyleCnt="0"/>
      <dgm:spPr/>
    </dgm:pt>
    <dgm:pt modelId="{27AB3443-7F60-489B-AD66-17F9C8A9E48F}" type="pres">
      <dgm:prSet presAssocID="{7746471E-82BA-4F91-A91C-1B9F94768F15}" presName="compNode" presStyleCnt="0"/>
      <dgm:spPr/>
    </dgm:pt>
    <dgm:pt modelId="{C4ADD201-2C04-4FAF-8F23-C8B0FE741A5A}" type="pres">
      <dgm:prSet presAssocID="{7746471E-82BA-4F91-A91C-1B9F94768F15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BC83819C-C834-417D-87A5-390D86F5EE51}" type="pres">
      <dgm:prSet presAssocID="{7746471E-82BA-4F91-A91C-1B9F94768F15}" presName="spaceRect" presStyleCnt="0"/>
      <dgm:spPr/>
    </dgm:pt>
    <dgm:pt modelId="{829CD2AF-0112-4112-89EE-B05369DE6622}" type="pres">
      <dgm:prSet presAssocID="{7746471E-82BA-4F91-A91C-1B9F94768F15}" presName="textRect" presStyleLbl="revTx" presStyleIdx="5" presStyleCnt="7">
        <dgm:presLayoutVars>
          <dgm:chMax val="1"/>
          <dgm:chPref val="1"/>
        </dgm:presLayoutVars>
      </dgm:prSet>
      <dgm:spPr/>
    </dgm:pt>
    <dgm:pt modelId="{6680ABD7-9810-481A-A712-060A85094B56}" type="pres">
      <dgm:prSet presAssocID="{666C73C2-04D7-4484-9BB4-4ACF57FB7E18}" presName="sibTrans" presStyleCnt="0"/>
      <dgm:spPr/>
    </dgm:pt>
    <dgm:pt modelId="{2DE2230D-54BA-41CE-AED2-7AD918FB3BB6}" type="pres">
      <dgm:prSet presAssocID="{090811AF-0E8E-4AD8-9B9A-FC87ED1736B4}" presName="compNode" presStyleCnt="0"/>
      <dgm:spPr/>
    </dgm:pt>
    <dgm:pt modelId="{3B966600-5CB0-47C1-96ED-D8BB7D0F91A4}" type="pres">
      <dgm:prSet presAssocID="{090811AF-0E8E-4AD8-9B9A-FC87ED1736B4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ACBA6FE-DC59-404D-A612-DE6CB2B6301A}" type="pres">
      <dgm:prSet presAssocID="{090811AF-0E8E-4AD8-9B9A-FC87ED1736B4}" presName="spaceRect" presStyleCnt="0"/>
      <dgm:spPr/>
    </dgm:pt>
    <dgm:pt modelId="{991D1279-1B9C-4030-AE01-90D487C5B23F}" type="pres">
      <dgm:prSet presAssocID="{090811AF-0E8E-4AD8-9B9A-FC87ED1736B4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2C151B07-50A6-4AFC-ADAE-A2914DE31CE6}" srcId="{3AF07EB4-72BA-40DE-81C5-51B88EFBE453}" destId="{2BDEC3B6-6544-48DA-A0FF-941CB6ADD148}" srcOrd="3" destOrd="0" parTransId="{2374945D-46ED-44A4-B84F-8F57DC6FD89B}" sibTransId="{62B19D56-C087-44B1-B4CC-24BFC3E2A625}"/>
    <dgm:cxn modelId="{1BF14824-F0B2-4B64-A208-D834391DC1D2}" srcId="{3AF07EB4-72BA-40DE-81C5-51B88EFBE453}" destId="{9FD0ACE3-6EC6-4F7B-ADF8-70211B32395C}" srcOrd="1" destOrd="0" parTransId="{2D5DAC49-3F14-4F65-B3BA-A4C972950F01}" sibTransId="{B9B4B789-7A72-47CC-813C-2747DCC451A5}"/>
    <dgm:cxn modelId="{9CE90A27-3199-49F5-85EC-7127C7CFB880}" type="presOf" srcId="{7746471E-82BA-4F91-A91C-1B9F94768F15}" destId="{829CD2AF-0112-4112-89EE-B05369DE6622}" srcOrd="0" destOrd="0" presId="urn:microsoft.com/office/officeart/2018/2/layout/IconLabelList"/>
    <dgm:cxn modelId="{22CDC729-DD19-47D7-AFC0-8787FDDE7677}" srcId="{3AF07EB4-72BA-40DE-81C5-51B88EFBE453}" destId="{090811AF-0E8E-4AD8-9B9A-FC87ED1736B4}" srcOrd="6" destOrd="0" parTransId="{AF130F55-941B-4B68-832B-025C0D3FF784}" sibTransId="{93DACCBE-1286-42BF-8AED-1FB38AACC2E0}"/>
    <dgm:cxn modelId="{2913A766-99DC-4B87-B4CD-C79E38694DC3}" type="presOf" srcId="{2BDEC3B6-6544-48DA-A0FF-941CB6ADD148}" destId="{9D9A8CC8-2F7E-4D46-B5E2-291B95E8ED45}" srcOrd="0" destOrd="0" presId="urn:microsoft.com/office/officeart/2018/2/layout/IconLabelList"/>
    <dgm:cxn modelId="{20507A48-CE26-4C89-82E5-60B7FBCAF43E}" srcId="{3AF07EB4-72BA-40DE-81C5-51B88EFBE453}" destId="{9D38F14E-AC24-4D0A-839B-A0D97A3B23B0}" srcOrd="2" destOrd="0" parTransId="{B0D795D7-388F-4D18-AC5C-C9502F6079DF}" sibTransId="{CB2EA917-BE97-4FC7-8313-657A20F9BE0F}"/>
    <dgm:cxn modelId="{855C156D-02C8-446C-AB16-13DA19D3920A}" srcId="{3AF07EB4-72BA-40DE-81C5-51B88EFBE453}" destId="{A3FBCFE8-DD86-41B1-98B2-4CFA21E9B896}" srcOrd="0" destOrd="0" parTransId="{FDECEA0F-9F76-4F0E-9966-655B64D6C90E}" sibTransId="{4A33ABD4-0258-4698-B5DB-84E44CA612BF}"/>
    <dgm:cxn modelId="{ECCAA059-CFD5-4229-AFB9-232D15E77A8C}" type="presOf" srcId="{9D38F14E-AC24-4D0A-839B-A0D97A3B23B0}" destId="{FB3C0BDB-7E79-4F90-810F-ECE60E97E31A}" srcOrd="0" destOrd="0" presId="urn:microsoft.com/office/officeart/2018/2/layout/IconLabelList"/>
    <dgm:cxn modelId="{BA5B7AA9-C31B-4563-905D-5C573AE6B526}" type="presOf" srcId="{090811AF-0E8E-4AD8-9B9A-FC87ED1736B4}" destId="{991D1279-1B9C-4030-AE01-90D487C5B23F}" srcOrd="0" destOrd="0" presId="urn:microsoft.com/office/officeart/2018/2/layout/IconLabelList"/>
    <dgm:cxn modelId="{B758CAAD-74D0-491F-9778-6A4524933A3A}" type="presOf" srcId="{A3FBCFE8-DD86-41B1-98B2-4CFA21E9B896}" destId="{31870B18-8B86-4595-8C78-9ADC4FCFE7AE}" srcOrd="0" destOrd="0" presId="urn:microsoft.com/office/officeart/2018/2/layout/IconLabelList"/>
    <dgm:cxn modelId="{026AECB0-36DF-4A04-95DC-40BBB9227A66}" type="presOf" srcId="{38DD5C5A-F637-494A-8F29-F590CFC31879}" destId="{36DF38A2-ED20-48F5-BC1E-0C25860F34A9}" srcOrd="0" destOrd="0" presId="urn:microsoft.com/office/officeart/2018/2/layout/IconLabelList"/>
    <dgm:cxn modelId="{3525F3B6-4D64-42EC-A2C7-A3513B4B9FE8}" type="presOf" srcId="{3AF07EB4-72BA-40DE-81C5-51B88EFBE453}" destId="{D89D42D3-B391-433E-A3B2-DD1994105EC0}" srcOrd="0" destOrd="0" presId="urn:microsoft.com/office/officeart/2018/2/layout/IconLabelList"/>
    <dgm:cxn modelId="{24FF95E6-A6FA-4C22-930F-A2F6DF293744}" srcId="{3AF07EB4-72BA-40DE-81C5-51B88EFBE453}" destId="{7746471E-82BA-4F91-A91C-1B9F94768F15}" srcOrd="5" destOrd="0" parTransId="{F212B6D0-51D7-40BD-B8FA-181E8DD4EBFC}" sibTransId="{666C73C2-04D7-4484-9BB4-4ACF57FB7E18}"/>
    <dgm:cxn modelId="{46493FF4-DE95-44AE-B574-1B18403E759A}" type="presOf" srcId="{9FD0ACE3-6EC6-4F7B-ADF8-70211B32395C}" destId="{6D73715C-D0BC-48EB-859D-37A95B769512}" srcOrd="0" destOrd="0" presId="urn:microsoft.com/office/officeart/2018/2/layout/IconLabelList"/>
    <dgm:cxn modelId="{3B0588FE-AF53-49CA-968D-6D82F3CC6FDC}" srcId="{3AF07EB4-72BA-40DE-81C5-51B88EFBE453}" destId="{38DD5C5A-F637-494A-8F29-F590CFC31879}" srcOrd="4" destOrd="0" parTransId="{F3E50374-F6DE-44F0-9A1A-1E6ED08C0180}" sibTransId="{7F2A536F-E535-4D30-9319-FB7F13FA940A}"/>
    <dgm:cxn modelId="{03834589-71EF-4840-A0D4-FB66AC9238E2}" type="presParOf" srcId="{D89D42D3-B391-433E-A3B2-DD1994105EC0}" destId="{81350CC1-EFB0-4999-B394-D970BE25B6FD}" srcOrd="0" destOrd="0" presId="urn:microsoft.com/office/officeart/2018/2/layout/IconLabelList"/>
    <dgm:cxn modelId="{FB67422B-65E4-4C3D-BAC2-43846BC5EBD9}" type="presParOf" srcId="{81350CC1-EFB0-4999-B394-D970BE25B6FD}" destId="{A893A69A-2827-4D53-837E-17C34E982D95}" srcOrd="0" destOrd="0" presId="urn:microsoft.com/office/officeart/2018/2/layout/IconLabelList"/>
    <dgm:cxn modelId="{9E9FEFF1-F01B-4730-99BB-1628A7BC2C8E}" type="presParOf" srcId="{81350CC1-EFB0-4999-B394-D970BE25B6FD}" destId="{7437AC34-0EB3-407F-9BDF-F6B8058CF7F3}" srcOrd="1" destOrd="0" presId="urn:microsoft.com/office/officeart/2018/2/layout/IconLabelList"/>
    <dgm:cxn modelId="{922B62E8-8B5E-4FF9-A9E8-B227B1ABC297}" type="presParOf" srcId="{81350CC1-EFB0-4999-B394-D970BE25B6FD}" destId="{31870B18-8B86-4595-8C78-9ADC4FCFE7AE}" srcOrd="2" destOrd="0" presId="urn:microsoft.com/office/officeart/2018/2/layout/IconLabelList"/>
    <dgm:cxn modelId="{EA8EF941-4E0D-40B7-A90D-FFD03C8EC6C0}" type="presParOf" srcId="{D89D42D3-B391-433E-A3B2-DD1994105EC0}" destId="{14E21629-DD60-41E2-ABA7-B789729DEDDB}" srcOrd="1" destOrd="0" presId="urn:microsoft.com/office/officeart/2018/2/layout/IconLabelList"/>
    <dgm:cxn modelId="{29097F77-493B-4ECD-B047-172FA79DA64C}" type="presParOf" srcId="{D89D42D3-B391-433E-A3B2-DD1994105EC0}" destId="{568D726F-A8B7-4922-939C-0E354AE01FD6}" srcOrd="2" destOrd="0" presId="urn:microsoft.com/office/officeart/2018/2/layout/IconLabelList"/>
    <dgm:cxn modelId="{4E4406C2-6447-43A9-AF19-ED9839CC517D}" type="presParOf" srcId="{568D726F-A8B7-4922-939C-0E354AE01FD6}" destId="{9F39F31D-C1C6-4C9E-A95E-F78B261A3308}" srcOrd="0" destOrd="0" presId="urn:microsoft.com/office/officeart/2018/2/layout/IconLabelList"/>
    <dgm:cxn modelId="{E8D49073-D17F-455A-92C6-F13A7050E52F}" type="presParOf" srcId="{568D726F-A8B7-4922-939C-0E354AE01FD6}" destId="{1A6DD548-9C04-4CBF-9E51-819A43A7DAFF}" srcOrd="1" destOrd="0" presId="urn:microsoft.com/office/officeart/2018/2/layout/IconLabelList"/>
    <dgm:cxn modelId="{268E3A03-6A58-441F-97EF-FC22EF7E95C1}" type="presParOf" srcId="{568D726F-A8B7-4922-939C-0E354AE01FD6}" destId="{6D73715C-D0BC-48EB-859D-37A95B769512}" srcOrd="2" destOrd="0" presId="urn:microsoft.com/office/officeart/2018/2/layout/IconLabelList"/>
    <dgm:cxn modelId="{2E52AEC4-1F93-43E8-B32F-360B1FD8CEE8}" type="presParOf" srcId="{D89D42D3-B391-433E-A3B2-DD1994105EC0}" destId="{897B1AAC-40C0-45D8-BD06-62BE9868300E}" srcOrd="3" destOrd="0" presId="urn:microsoft.com/office/officeart/2018/2/layout/IconLabelList"/>
    <dgm:cxn modelId="{0983A042-BEF3-4A02-B302-4C9700C98AC3}" type="presParOf" srcId="{D89D42D3-B391-433E-A3B2-DD1994105EC0}" destId="{C8DE55C7-A7D2-42EB-8D75-8B35CF3590A6}" srcOrd="4" destOrd="0" presId="urn:microsoft.com/office/officeart/2018/2/layout/IconLabelList"/>
    <dgm:cxn modelId="{327B2D77-3E5C-4341-8445-1514917223BB}" type="presParOf" srcId="{C8DE55C7-A7D2-42EB-8D75-8B35CF3590A6}" destId="{BEA58825-F07D-4B34-824B-12FE94489722}" srcOrd="0" destOrd="0" presId="urn:microsoft.com/office/officeart/2018/2/layout/IconLabelList"/>
    <dgm:cxn modelId="{09A82554-10A7-4C51-A098-6B8FDD86D236}" type="presParOf" srcId="{C8DE55C7-A7D2-42EB-8D75-8B35CF3590A6}" destId="{B0060750-1C2F-4DA6-BCA3-73E9DD6353DC}" srcOrd="1" destOrd="0" presId="urn:microsoft.com/office/officeart/2018/2/layout/IconLabelList"/>
    <dgm:cxn modelId="{7088B8D3-677B-48D0-8070-FD16D136E456}" type="presParOf" srcId="{C8DE55C7-A7D2-42EB-8D75-8B35CF3590A6}" destId="{FB3C0BDB-7E79-4F90-810F-ECE60E97E31A}" srcOrd="2" destOrd="0" presId="urn:microsoft.com/office/officeart/2018/2/layout/IconLabelList"/>
    <dgm:cxn modelId="{D980AD8C-E5CF-4511-834E-E532856B7519}" type="presParOf" srcId="{D89D42D3-B391-433E-A3B2-DD1994105EC0}" destId="{F96355DC-9E04-4978-A5A5-C78941CE64DA}" srcOrd="5" destOrd="0" presId="urn:microsoft.com/office/officeart/2018/2/layout/IconLabelList"/>
    <dgm:cxn modelId="{914C8922-294D-4697-8971-7409CED56803}" type="presParOf" srcId="{D89D42D3-B391-433E-A3B2-DD1994105EC0}" destId="{5FBE1B1F-7BB3-40C3-BE11-AE113EBE9675}" srcOrd="6" destOrd="0" presId="urn:microsoft.com/office/officeart/2018/2/layout/IconLabelList"/>
    <dgm:cxn modelId="{4F5A7323-A46F-4B93-9F38-3422713322B8}" type="presParOf" srcId="{5FBE1B1F-7BB3-40C3-BE11-AE113EBE9675}" destId="{5C579C3B-1D46-424C-B080-4EF8806E4497}" srcOrd="0" destOrd="0" presId="urn:microsoft.com/office/officeart/2018/2/layout/IconLabelList"/>
    <dgm:cxn modelId="{23CFA2F7-B3DB-44C7-AFBD-D4F6931D4DD3}" type="presParOf" srcId="{5FBE1B1F-7BB3-40C3-BE11-AE113EBE9675}" destId="{DC63FF7A-08B0-49E7-A887-6F3E4D472957}" srcOrd="1" destOrd="0" presId="urn:microsoft.com/office/officeart/2018/2/layout/IconLabelList"/>
    <dgm:cxn modelId="{F2465978-B09C-4D6A-A678-F8E800F3BB99}" type="presParOf" srcId="{5FBE1B1F-7BB3-40C3-BE11-AE113EBE9675}" destId="{9D9A8CC8-2F7E-4D46-B5E2-291B95E8ED45}" srcOrd="2" destOrd="0" presId="urn:microsoft.com/office/officeart/2018/2/layout/IconLabelList"/>
    <dgm:cxn modelId="{4033C91D-8DF8-45F0-86EC-7ADC6B57125A}" type="presParOf" srcId="{D89D42D3-B391-433E-A3B2-DD1994105EC0}" destId="{70FE4929-7D36-4469-A2D0-3C85E3D21069}" srcOrd="7" destOrd="0" presId="urn:microsoft.com/office/officeart/2018/2/layout/IconLabelList"/>
    <dgm:cxn modelId="{16D7780C-33EA-4BDB-AD53-72772C84E5F9}" type="presParOf" srcId="{D89D42D3-B391-433E-A3B2-DD1994105EC0}" destId="{B6AD1696-F207-46DB-9B60-5190A1B2532E}" srcOrd="8" destOrd="0" presId="urn:microsoft.com/office/officeart/2018/2/layout/IconLabelList"/>
    <dgm:cxn modelId="{E3DA72B6-980D-41BA-B8FA-B6AC4DB5106C}" type="presParOf" srcId="{B6AD1696-F207-46DB-9B60-5190A1B2532E}" destId="{59FD8C85-20F3-4037-8814-57CF8A9BE5EB}" srcOrd="0" destOrd="0" presId="urn:microsoft.com/office/officeart/2018/2/layout/IconLabelList"/>
    <dgm:cxn modelId="{0F027E79-8083-49D0-AC4A-AA1DAD0469D6}" type="presParOf" srcId="{B6AD1696-F207-46DB-9B60-5190A1B2532E}" destId="{5A8286D2-41C9-4981-8D34-C39783685A2C}" srcOrd="1" destOrd="0" presId="urn:microsoft.com/office/officeart/2018/2/layout/IconLabelList"/>
    <dgm:cxn modelId="{38D0FDE2-2C61-424A-8F95-9E771A817CFA}" type="presParOf" srcId="{B6AD1696-F207-46DB-9B60-5190A1B2532E}" destId="{36DF38A2-ED20-48F5-BC1E-0C25860F34A9}" srcOrd="2" destOrd="0" presId="urn:microsoft.com/office/officeart/2018/2/layout/IconLabelList"/>
    <dgm:cxn modelId="{AC370187-B410-4E6F-A836-67E3EC8FCCE4}" type="presParOf" srcId="{D89D42D3-B391-433E-A3B2-DD1994105EC0}" destId="{1AC42C70-9338-4704-8FBA-ECDF4FB7CFD1}" srcOrd="9" destOrd="0" presId="urn:microsoft.com/office/officeart/2018/2/layout/IconLabelList"/>
    <dgm:cxn modelId="{5856A542-CED5-4BAD-93C2-07AEC2D5975F}" type="presParOf" srcId="{D89D42D3-B391-433E-A3B2-DD1994105EC0}" destId="{27AB3443-7F60-489B-AD66-17F9C8A9E48F}" srcOrd="10" destOrd="0" presId="urn:microsoft.com/office/officeart/2018/2/layout/IconLabelList"/>
    <dgm:cxn modelId="{042FC4D3-F05D-45F5-8D94-A1B006638BAC}" type="presParOf" srcId="{27AB3443-7F60-489B-AD66-17F9C8A9E48F}" destId="{C4ADD201-2C04-4FAF-8F23-C8B0FE741A5A}" srcOrd="0" destOrd="0" presId="urn:microsoft.com/office/officeart/2018/2/layout/IconLabelList"/>
    <dgm:cxn modelId="{02978B5C-E3F6-4345-ABAA-DD6D4C78B7F2}" type="presParOf" srcId="{27AB3443-7F60-489B-AD66-17F9C8A9E48F}" destId="{BC83819C-C834-417D-87A5-390D86F5EE51}" srcOrd="1" destOrd="0" presId="urn:microsoft.com/office/officeart/2018/2/layout/IconLabelList"/>
    <dgm:cxn modelId="{DBAF9ABB-528C-4F8E-BDB2-E6315DD40D52}" type="presParOf" srcId="{27AB3443-7F60-489B-AD66-17F9C8A9E48F}" destId="{829CD2AF-0112-4112-89EE-B05369DE6622}" srcOrd="2" destOrd="0" presId="urn:microsoft.com/office/officeart/2018/2/layout/IconLabelList"/>
    <dgm:cxn modelId="{E41F19E4-43A7-4B41-9720-91ACB6AD1BE0}" type="presParOf" srcId="{D89D42D3-B391-433E-A3B2-DD1994105EC0}" destId="{6680ABD7-9810-481A-A712-060A85094B56}" srcOrd="11" destOrd="0" presId="urn:microsoft.com/office/officeart/2018/2/layout/IconLabelList"/>
    <dgm:cxn modelId="{539131E7-5CEE-4F9F-B186-6F7579087909}" type="presParOf" srcId="{D89D42D3-B391-433E-A3B2-DD1994105EC0}" destId="{2DE2230D-54BA-41CE-AED2-7AD918FB3BB6}" srcOrd="12" destOrd="0" presId="urn:microsoft.com/office/officeart/2018/2/layout/IconLabelList"/>
    <dgm:cxn modelId="{AB5B3D92-E2E0-45CF-80B1-6B2D928F09DE}" type="presParOf" srcId="{2DE2230D-54BA-41CE-AED2-7AD918FB3BB6}" destId="{3B966600-5CB0-47C1-96ED-D8BB7D0F91A4}" srcOrd="0" destOrd="0" presId="urn:microsoft.com/office/officeart/2018/2/layout/IconLabelList"/>
    <dgm:cxn modelId="{A625E0B8-AEF4-43DA-9E76-C7DFE7D877AC}" type="presParOf" srcId="{2DE2230D-54BA-41CE-AED2-7AD918FB3BB6}" destId="{2ACBA6FE-DC59-404D-A612-DE6CB2B6301A}" srcOrd="1" destOrd="0" presId="urn:microsoft.com/office/officeart/2018/2/layout/IconLabelList"/>
    <dgm:cxn modelId="{7B4DADD3-D8A1-4783-BFFA-E1E18CFE411A}" type="presParOf" srcId="{2DE2230D-54BA-41CE-AED2-7AD918FB3BB6}" destId="{991D1279-1B9C-4030-AE01-90D487C5B23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5B5477-BF1B-4637-884F-7FA23F554C74}">
      <dsp:nvSpPr>
        <dsp:cNvPr id="0" name=""/>
        <dsp:cNvSpPr/>
      </dsp:nvSpPr>
      <dsp:spPr>
        <a:xfrm>
          <a:off x="1448008" y="2764"/>
          <a:ext cx="5792034" cy="80043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Say goodbye to long and tense integrations</a:t>
          </a:r>
          <a:br>
            <a:rPr lang="en-US" sz="1400" kern="1200"/>
          </a:br>
          <a:endParaRPr lang="en-US" sz="1400" kern="1200"/>
        </a:p>
      </dsp:txBody>
      <dsp:txXfrm>
        <a:off x="1448008" y="2764"/>
        <a:ext cx="5792034" cy="800436"/>
      </dsp:txXfrm>
    </dsp:sp>
    <dsp:sp modelId="{D942FE7E-9555-4FC2-8F2B-E82F460210A6}">
      <dsp:nvSpPr>
        <dsp:cNvPr id="0" name=""/>
        <dsp:cNvSpPr/>
      </dsp:nvSpPr>
      <dsp:spPr>
        <a:xfrm>
          <a:off x="0" y="2764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Say</a:t>
          </a:r>
        </a:p>
      </dsp:txBody>
      <dsp:txXfrm>
        <a:off x="0" y="2764"/>
        <a:ext cx="1448008" cy="800436"/>
      </dsp:txXfrm>
    </dsp:sp>
    <dsp:sp modelId="{10692B04-5B16-4157-BAE9-7EEBCB4BB59D}">
      <dsp:nvSpPr>
        <dsp:cNvPr id="0" name=""/>
        <dsp:cNvSpPr/>
      </dsp:nvSpPr>
      <dsp:spPr>
        <a:xfrm>
          <a:off x="1448008" y="851227"/>
          <a:ext cx="5792034" cy="800436"/>
        </a:xfrm>
        <a:prstGeom prst="rect">
          <a:avLst/>
        </a:prstGeom>
        <a:solidFill>
          <a:schemeClr val="accent5">
            <a:hueOff val="-1126424"/>
            <a:satOff val="-2903"/>
            <a:lumOff val="-1961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Increase visibility enabling greater communication</a:t>
          </a:r>
          <a:br>
            <a:rPr lang="en-US" sz="1400" kern="1200"/>
          </a:br>
          <a:endParaRPr lang="en-US" sz="1400" kern="1200"/>
        </a:p>
      </dsp:txBody>
      <dsp:txXfrm>
        <a:off x="1448008" y="851227"/>
        <a:ext cx="5792034" cy="800436"/>
      </dsp:txXfrm>
    </dsp:sp>
    <dsp:sp modelId="{59DA4373-49FD-413D-96C8-EB9D4E008F31}">
      <dsp:nvSpPr>
        <dsp:cNvPr id="0" name=""/>
        <dsp:cNvSpPr/>
      </dsp:nvSpPr>
      <dsp:spPr>
        <a:xfrm>
          <a:off x="0" y="851227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126424"/>
              <a:satOff val="-2903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Increase</a:t>
          </a:r>
        </a:p>
      </dsp:txBody>
      <dsp:txXfrm>
        <a:off x="0" y="851227"/>
        <a:ext cx="1448008" cy="800436"/>
      </dsp:txXfrm>
    </dsp:sp>
    <dsp:sp modelId="{5D284545-766E-4C59-80B7-4AD2FFADC0E5}">
      <dsp:nvSpPr>
        <dsp:cNvPr id="0" name=""/>
        <dsp:cNvSpPr/>
      </dsp:nvSpPr>
      <dsp:spPr>
        <a:xfrm>
          <a:off x="1448008" y="1699690"/>
          <a:ext cx="5792034" cy="800436"/>
        </a:xfrm>
        <a:prstGeom prst="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Catch issues early and nip them in the bud</a:t>
          </a:r>
          <a:br>
            <a:rPr lang="en-US" sz="1400" kern="1200"/>
          </a:br>
          <a:endParaRPr lang="en-US" sz="1400" kern="1200"/>
        </a:p>
      </dsp:txBody>
      <dsp:txXfrm>
        <a:off x="1448008" y="1699690"/>
        <a:ext cx="5792034" cy="800436"/>
      </dsp:txXfrm>
    </dsp:sp>
    <dsp:sp modelId="{281D8AF5-6E40-4A85-890F-DB15AC923995}">
      <dsp:nvSpPr>
        <dsp:cNvPr id="0" name=""/>
        <dsp:cNvSpPr/>
      </dsp:nvSpPr>
      <dsp:spPr>
        <a:xfrm>
          <a:off x="0" y="1699690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Catch</a:t>
          </a:r>
        </a:p>
      </dsp:txBody>
      <dsp:txXfrm>
        <a:off x="0" y="1699690"/>
        <a:ext cx="1448008" cy="800436"/>
      </dsp:txXfrm>
    </dsp:sp>
    <dsp:sp modelId="{8D49A797-638F-4ADF-B79B-E2F635DD1056}">
      <dsp:nvSpPr>
        <dsp:cNvPr id="0" name=""/>
        <dsp:cNvSpPr/>
      </dsp:nvSpPr>
      <dsp:spPr>
        <a:xfrm>
          <a:off x="1448008" y="2548153"/>
          <a:ext cx="5792034" cy="800436"/>
        </a:xfrm>
        <a:prstGeom prst="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Spend less time debugging and more time adding features</a:t>
          </a:r>
          <a:br>
            <a:rPr lang="en-US" sz="1400" kern="1200"/>
          </a:br>
          <a:endParaRPr lang="en-US" sz="1400" kern="1200"/>
        </a:p>
      </dsp:txBody>
      <dsp:txXfrm>
        <a:off x="1448008" y="2548153"/>
        <a:ext cx="5792034" cy="800436"/>
      </dsp:txXfrm>
    </dsp:sp>
    <dsp:sp modelId="{41C0BE03-D848-44D4-A023-327AD0635861}">
      <dsp:nvSpPr>
        <dsp:cNvPr id="0" name=""/>
        <dsp:cNvSpPr/>
      </dsp:nvSpPr>
      <dsp:spPr>
        <a:xfrm>
          <a:off x="0" y="2548153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Spend</a:t>
          </a:r>
        </a:p>
      </dsp:txBody>
      <dsp:txXfrm>
        <a:off x="0" y="2548153"/>
        <a:ext cx="1448008" cy="800436"/>
      </dsp:txXfrm>
    </dsp:sp>
    <dsp:sp modelId="{246E0059-4E12-4037-9EC9-EDAE07F2254A}">
      <dsp:nvSpPr>
        <dsp:cNvPr id="0" name=""/>
        <dsp:cNvSpPr/>
      </dsp:nvSpPr>
      <dsp:spPr>
        <a:xfrm>
          <a:off x="1448008" y="3396616"/>
          <a:ext cx="5792034" cy="800436"/>
        </a:xfrm>
        <a:prstGeom prst="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a solid foundation</a:t>
          </a:r>
          <a:br>
            <a:rPr lang="en-US" sz="1400" kern="1200"/>
          </a:br>
          <a:endParaRPr lang="en-US" sz="1400" kern="1200"/>
        </a:p>
      </dsp:txBody>
      <dsp:txXfrm>
        <a:off x="1448008" y="3396616"/>
        <a:ext cx="5792034" cy="800436"/>
      </dsp:txXfrm>
    </dsp:sp>
    <dsp:sp modelId="{E7F36F58-9C20-49EF-8DC6-30C5A73C952D}">
      <dsp:nvSpPr>
        <dsp:cNvPr id="0" name=""/>
        <dsp:cNvSpPr/>
      </dsp:nvSpPr>
      <dsp:spPr>
        <a:xfrm>
          <a:off x="0" y="3396616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Build</a:t>
          </a:r>
        </a:p>
      </dsp:txBody>
      <dsp:txXfrm>
        <a:off x="0" y="3396616"/>
        <a:ext cx="1448008" cy="800436"/>
      </dsp:txXfrm>
    </dsp:sp>
    <dsp:sp modelId="{559889F1-0480-4B66-BB6D-4DC724041718}">
      <dsp:nvSpPr>
        <dsp:cNvPr id="0" name=""/>
        <dsp:cNvSpPr/>
      </dsp:nvSpPr>
      <dsp:spPr>
        <a:xfrm>
          <a:off x="1448008" y="4245079"/>
          <a:ext cx="5792034" cy="800436"/>
        </a:xfrm>
        <a:prstGeom prst="rect">
          <a:avLst/>
        </a:prstGeom>
        <a:solidFill>
          <a:schemeClr val="accent5">
            <a:hueOff val="-5632119"/>
            <a:satOff val="-14516"/>
            <a:lumOff val="-9804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Stop waiting to find out if your code’s going to work</a:t>
          </a:r>
          <a:br>
            <a:rPr lang="en-US" sz="1400" kern="1200"/>
          </a:br>
          <a:endParaRPr lang="en-US" sz="1400" kern="1200"/>
        </a:p>
      </dsp:txBody>
      <dsp:txXfrm>
        <a:off x="1448008" y="4245079"/>
        <a:ext cx="5792034" cy="800436"/>
      </dsp:txXfrm>
    </dsp:sp>
    <dsp:sp modelId="{935F1BEB-88F7-4E36-A4AB-76D67076542F}">
      <dsp:nvSpPr>
        <dsp:cNvPr id="0" name=""/>
        <dsp:cNvSpPr/>
      </dsp:nvSpPr>
      <dsp:spPr>
        <a:xfrm>
          <a:off x="0" y="4245079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632119"/>
              <a:satOff val="-14516"/>
              <a:lumOff val="-9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Stop</a:t>
          </a:r>
        </a:p>
      </dsp:txBody>
      <dsp:txXfrm>
        <a:off x="0" y="4245079"/>
        <a:ext cx="1448008" cy="800436"/>
      </dsp:txXfrm>
    </dsp:sp>
    <dsp:sp modelId="{BE441EA2-C61E-421B-A2FD-B7681969DFB9}">
      <dsp:nvSpPr>
        <dsp:cNvPr id="0" name=""/>
        <dsp:cNvSpPr/>
      </dsp:nvSpPr>
      <dsp:spPr>
        <a:xfrm>
          <a:off x="1448008" y="5093542"/>
          <a:ext cx="5792034" cy="800436"/>
        </a:xfrm>
        <a:prstGeom prst="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2382" tIns="203311" rIns="112382" bIns="203311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Reduce integration problems allowing you to deliver software more rapidly</a:t>
          </a:r>
        </a:p>
      </dsp:txBody>
      <dsp:txXfrm>
        <a:off x="1448008" y="5093542"/>
        <a:ext cx="5792034" cy="800436"/>
      </dsp:txXfrm>
    </dsp:sp>
    <dsp:sp modelId="{94B8E323-4E8C-4CDD-9EF0-D7DC7027334C}">
      <dsp:nvSpPr>
        <dsp:cNvPr id="0" name=""/>
        <dsp:cNvSpPr/>
      </dsp:nvSpPr>
      <dsp:spPr>
        <a:xfrm>
          <a:off x="0" y="5093542"/>
          <a:ext cx="1448008" cy="80043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24" tIns="79065" rIns="76624" bIns="79065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Reduce</a:t>
          </a:r>
        </a:p>
      </dsp:txBody>
      <dsp:txXfrm>
        <a:off x="0" y="5093542"/>
        <a:ext cx="1448008" cy="8004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93A69A-2827-4D53-837E-17C34E982D95}">
      <dsp:nvSpPr>
        <dsp:cNvPr id="0" name=""/>
        <dsp:cNvSpPr/>
      </dsp:nvSpPr>
      <dsp:spPr>
        <a:xfrm>
          <a:off x="440797" y="1022231"/>
          <a:ext cx="719824" cy="7198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870B18-8B86-4595-8C78-9ADC4FCFE7AE}">
      <dsp:nvSpPr>
        <dsp:cNvPr id="0" name=""/>
        <dsp:cNvSpPr/>
      </dsp:nvSpPr>
      <dsp:spPr>
        <a:xfrm>
          <a:off x="905" y="2048591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Eliminate DIY for Continuous Delivery and increase the focus on the product.</a:t>
          </a:r>
        </a:p>
      </dsp:txBody>
      <dsp:txXfrm>
        <a:off x="905" y="2048591"/>
        <a:ext cx="1599609" cy="699829"/>
      </dsp:txXfrm>
    </dsp:sp>
    <dsp:sp modelId="{9F39F31D-C1C6-4C9E-A95E-F78B261A3308}">
      <dsp:nvSpPr>
        <dsp:cNvPr id="0" name=""/>
        <dsp:cNvSpPr/>
      </dsp:nvSpPr>
      <dsp:spPr>
        <a:xfrm>
          <a:off x="2320338" y="1022231"/>
          <a:ext cx="719824" cy="7198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73715C-D0BC-48EB-859D-37A95B769512}">
      <dsp:nvSpPr>
        <dsp:cNvPr id="0" name=""/>
        <dsp:cNvSpPr/>
      </dsp:nvSpPr>
      <dsp:spPr>
        <a:xfrm>
          <a:off x="1880446" y="2048591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Automate the repetitive tasks and focus on actual testing.</a:t>
          </a:r>
        </a:p>
      </dsp:txBody>
      <dsp:txXfrm>
        <a:off x="1880446" y="2048591"/>
        <a:ext cx="1599609" cy="699829"/>
      </dsp:txXfrm>
    </dsp:sp>
    <dsp:sp modelId="{BEA58825-F07D-4B34-824B-12FE94489722}">
      <dsp:nvSpPr>
        <dsp:cNvPr id="0" name=""/>
        <dsp:cNvSpPr/>
      </dsp:nvSpPr>
      <dsp:spPr>
        <a:xfrm>
          <a:off x="4199879" y="1022231"/>
          <a:ext cx="719824" cy="7198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C0BDB-7E79-4F90-810F-ECE60E97E31A}">
      <dsp:nvSpPr>
        <dsp:cNvPr id="0" name=""/>
        <dsp:cNvSpPr/>
      </dsp:nvSpPr>
      <dsp:spPr>
        <a:xfrm>
          <a:off x="3759987" y="2048591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Connect your existing tools and technologies (such as CI providers, DevOps tools, or scripts) into a harmonious workflow.</a:t>
          </a:r>
        </a:p>
      </dsp:txBody>
      <dsp:txXfrm>
        <a:off x="3759987" y="2048591"/>
        <a:ext cx="1599609" cy="699829"/>
      </dsp:txXfrm>
    </dsp:sp>
    <dsp:sp modelId="{5C579C3B-1D46-424C-B080-4EF8806E4497}">
      <dsp:nvSpPr>
        <dsp:cNvPr id="0" name=""/>
        <dsp:cNvSpPr/>
      </dsp:nvSpPr>
      <dsp:spPr>
        <a:xfrm>
          <a:off x="6079420" y="1022231"/>
          <a:ext cx="719824" cy="7198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A8CC8-2F7E-4D46-B5E2-291B95E8ED45}">
      <dsp:nvSpPr>
        <dsp:cNvPr id="0" name=""/>
        <dsp:cNvSpPr/>
      </dsp:nvSpPr>
      <dsp:spPr>
        <a:xfrm>
          <a:off x="5639528" y="2048591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Integrate teams and processes with a unified pipeline.</a:t>
          </a:r>
        </a:p>
      </dsp:txBody>
      <dsp:txXfrm>
        <a:off x="5639528" y="2048591"/>
        <a:ext cx="1599609" cy="699829"/>
      </dsp:txXfrm>
    </dsp:sp>
    <dsp:sp modelId="{59FD8C85-20F3-4037-8814-57CF8A9BE5EB}">
      <dsp:nvSpPr>
        <dsp:cNvPr id="0" name=""/>
        <dsp:cNvSpPr/>
      </dsp:nvSpPr>
      <dsp:spPr>
        <a:xfrm>
          <a:off x="1380568" y="3148322"/>
          <a:ext cx="719824" cy="7198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F38A2-ED20-48F5-BC1E-0C25860F34A9}">
      <dsp:nvSpPr>
        <dsp:cNvPr id="0" name=""/>
        <dsp:cNvSpPr/>
      </dsp:nvSpPr>
      <dsp:spPr>
        <a:xfrm>
          <a:off x="940675" y="4174682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Create workflows across the development, testing, and production environments</a:t>
          </a:r>
        </a:p>
      </dsp:txBody>
      <dsp:txXfrm>
        <a:off x="940675" y="4174682"/>
        <a:ext cx="1599609" cy="699829"/>
      </dsp:txXfrm>
    </dsp:sp>
    <dsp:sp modelId="{C4ADD201-2C04-4FAF-8F23-C8B0FE741A5A}">
      <dsp:nvSpPr>
        <dsp:cNvPr id="0" name=""/>
        <dsp:cNvSpPr/>
      </dsp:nvSpPr>
      <dsp:spPr>
        <a:xfrm>
          <a:off x="3260109" y="3148322"/>
          <a:ext cx="719824" cy="7198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9CD2AF-0112-4112-89EE-B05369DE6622}">
      <dsp:nvSpPr>
        <dsp:cNvPr id="0" name=""/>
        <dsp:cNvSpPr/>
      </dsp:nvSpPr>
      <dsp:spPr>
        <a:xfrm>
          <a:off x="2820216" y="4174682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Provide a single view across all applications and environments.</a:t>
          </a:r>
        </a:p>
      </dsp:txBody>
      <dsp:txXfrm>
        <a:off x="2820216" y="4174682"/>
        <a:ext cx="1599609" cy="699829"/>
      </dsp:txXfrm>
    </dsp:sp>
    <dsp:sp modelId="{3B966600-5CB0-47C1-96ED-D8BB7D0F91A4}">
      <dsp:nvSpPr>
        <dsp:cNvPr id="0" name=""/>
        <dsp:cNvSpPr/>
      </dsp:nvSpPr>
      <dsp:spPr>
        <a:xfrm>
          <a:off x="5139650" y="3148322"/>
          <a:ext cx="719824" cy="7198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D1279-1B9C-4030-AE01-90D487C5B23F}">
      <dsp:nvSpPr>
        <dsp:cNvPr id="0" name=""/>
        <dsp:cNvSpPr/>
      </dsp:nvSpPr>
      <dsp:spPr>
        <a:xfrm>
          <a:off x="4699757" y="4174682"/>
          <a:ext cx="1599609" cy="6998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Improve overall productivity.</a:t>
          </a:r>
        </a:p>
      </dsp:txBody>
      <dsp:txXfrm>
        <a:off x="4699757" y="4174682"/>
        <a:ext cx="1599609" cy="69982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2D755-0EC2-47C2-A55F-A2FEF9FB2928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0725E6-5598-4E1C-917E-83443BB72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57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Shape 378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79" name="Shape 37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36554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720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54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315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63924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3925" y="979286"/>
            <a:ext cx="11229263" cy="4880879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8" name="Shape 42"/>
          <p:cNvSpPr>
            <a:spLocks noGrp="1"/>
          </p:cNvSpPr>
          <p:nvPr>
            <p:ph type="sldNum" sz="quarter" idx="2"/>
          </p:nvPr>
        </p:nvSpPr>
        <p:spPr>
          <a:xfrm>
            <a:off x="11270274" y="6282120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0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11865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40"/>
          <p:cNvSpPr>
            <a:spLocks noGrp="1"/>
          </p:cNvSpPr>
          <p:nvPr>
            <p:ph type="title" hasCustomPrompt="1"/>
          </p:nvPr>
        </p:nvSpPr>
        <p:spPr>
          <a:xfrm>
            <a:off x="259691" y="200352"/>
            <a:ext cx="11630733" cy="603981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9691" y="1552923"/>
            <a:ext cx="11346293" cy="4192231"/>
          </a:xfrm>
          <a:prstGeom prst="rect">
            <a:avLst/>
          </a:prstGeom>
        </p:spPr>
        <p:txBody>
          <a:bodyPr/>
          <a:lstStyle>
            <a:lvl1pPr marL="150280" indent="-150280">
              <a:defRPr sz="18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3387" indent="-232828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86342" indent="-220128">
              <a:defRPr sz="1467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451997" indent="-315376">
              <a:defRPr sz="160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59691" y="815350"/>
            <a:ext cx="11630732" cy="51511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6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19624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algn="ctr">
              <a:defRPr sz="3200"/>
            </a:lvl1pPr>
          </a:lstStyle>
          <a:p>
            <a:endParaRPr lang="en-US" dirty="0"/>
          </a:p>
        </p:txBody>
      </p:sp>
      <p:sp>
        <p:nvSpPr>
          <p:cNvPr id="40" name="Shape 40"/>
          <p:cNvSpPr>
            <a:spLocks noGrp="1"/>
          </p:cNvSpPr>
          <p:nvPr>
            <p:ph type="title" hasCustomPrompt="1"/>
          </p:nvPr>
        </p:nvSpPr>
        <p:spPr>
          <a:xfrm>
            <a:off x="457554" y="403854"/>
            <a:ext cx="4588580" cy="1154012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3200">
                <a:solidFill>
                  <a:srgbClr val="007CC3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02976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 hasCustomPrompt="1"/>
          </p:nvPr>
        </p:nvSpPr>
        <p:spPr>
          <a:xfrm>
            <a:off x="3318135" y="1533779"/>
            <a:ext cx="7447068" cy="633687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 sz="2667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19" name="Shape 42"/>
          <p:cNvSpPr>
            <a:spLocks noGrp="1"/>
          </p:cNvSpPr>
          <p:nvPr>
            <p:ph type="sldNum" sz="quarter" idx="2"/>
          </p:nvPr>
        </p:nvSpPr>
        <p:spPr>
          <a:xfrm>
            <a:off x="308518" y="6340177"/>
            <a:ext cx="624383" cy="372535"/>
          </a:xfrm>
          <a:prstGeom prst="rect">
            <a:avLst/>
          </a:prstGeom>
        </p:spPr>
        <p:txBody>
          <a:bodyPr/>
          <a:lstStyle>
            <a:lvl1pPr algn="l">
              <a:defRPr sz="1333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object 8"/>
          <p:cNvSpPr/>
          <p:nvPr userDrawn="1"/>
        </p:nvSpPr>
        <p:spPr>
          <a:xfrm>
            <a:off x="698510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2" name="object 9"/>
          <p:cNvSpPr/>
          <p:nvPr userDrawn="1"/>
        </p:nvSpPr>
        <p:spPr>
          <a:xfrm>
            <a:off x="-1189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4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3" name="object 20"/>
          <p:cNvSpPr/>
          <p:nvPr userDrawn="1"/>
        </p:nvSpPr>
        <p:spPr>
          <a:xfrm>
            <a:off x="1206494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4" name="object 21"/>
          <p:cNvSpPr/>
          <p:nvPr userDrawn="1"/>
        </p:nvSpPr>
        <p:spPr>
          <a:xfrm>
            <a:off x="11354550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5" name="object 3"/>
          <p:cNvSpPr/>
          <p:nvPr userDrawn="1"/>
        </p:nvSpPr>
        <p:spPr>
          <a:xfrm>
            <a:off x="425052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6" name="object 4"/>
          <p:cNvSpPr/>
          <p:nvPr userDrawn="1"/>
        </p:nvSpPr>
        <p:spPr>
          <a:xfrm>
            <a:off x="3540121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007CC3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7" name="object 5"/>
          <p:cNvSpPr/>
          <p:nvPr userDrawn="1"/>
        </p:nvSpPr>
        <p:spPr>
          <a:xfrm>
            <a:off x="2829718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8" name="object 6"/>
          <p:cNvSpPr/>
          <p:nvPr userDrawn="1"/>
        </p:nvSpPr>
        <p:spPr>
          <a:xfrm>
            <a:off x="2119315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29" name="object 7"/>
          <p:cNvSpPr/>
          <p:nvPr userDrawn="1"/>
        </p:nvSpPr>
        <p:spPr>
          <a:xfrm>
            <a:off x="1408913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0" name="object 22"/>
          <p:cNvSpPr/>
          <p:nvPr userDrawn="1"/>
        </p:nvSpPr>
        <p:spPr>
          <a:xfrm>
            <a:off x="10644147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1" name="object 23"/>
          <p:cNvSpPr/>
          <p:nvPr userDrawn="1"/>
        </p:nvSpPr>
        <p:spPr>
          <a:xfrm>
            <a:off x="9933745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2" name="object 24"/>
          <p:cNvSpPr/>
          <p:nvPr userDrawn="1"/>
        </p:nvSpPr>
        <p:spPr>
          <a:xfrm>
            <a:off x="9223342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56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56" y="0"/>
                </a:lnTo>
                <a:lnTo>
                  <a:pt x="105956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3" name="object 25"/>
          <p:cNvSpPr/>
          <p:nvPr userDrawn="1"/>
        </p:nvSpPr>
        <p:spPr>
          <a:xfrm>
            <a:off x="8512939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4" name="object 26"/>
          <p:cNvSpPr/>
          <p:nvPr userDrawn="1"/>
        </p:nvSpPr>
        <p:spPr>
          <a:xfrm>
            <a:off x="7802537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5" name="object 28"/>
          <p:cNvSpPr/>
          <p:nvPr userDrawn="1"/>
        </p:nvSpPr>
        <p:spPr>
          <a:xfrm>
            <a:off x="4960926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6" name="object 28"/>
          <p:cNvSpPr/>
          <p:nvPr userDrawn="1"/>
        </p:nvSpPr>
        <p:spPr>
          <a:xfrm>
            <a:off x="7092134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7" name="object 3"/>
          <p:cNvSpPr/>
          <p:nvPr userDrawn="1"/>
        </p:nvSpPr>
        <p:spPr>
          <a:xfrm>
            <a:off x="5671329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sp>
        <p:nvSpPr>
          <p:cNvPr id="38" name="object 28"/>
          <p:cNvSpPr/>
          <p:nvPr userDrawn="1"/>
        </p:nvSpPr>
        <p:spPr>
          <a:xfrm>
            <a:off x="6381731" y="2832016"/>
            <a:ext cx="138935" cy="1153909"/>
          </a:xfrm>
          <a:custGeom>
            <a:avLst/>
            <a:gdLst/>
            <a:ahLst/>
            <a:cxnLst/>
            <a:rect l="l" t="t" r="r" b="b"/>
            <a:pathLst>
              <a:path w="106045" h="880745">
                <a:moveTo>
                  <a:pt x="105943" y="880262"/>
                </a:moveTo>
                <a:lnTo>
                  <a:pt x="0" y="880262"/>
                </a:lnTo>
                <a:lnTo>
                  <a:pt x="0" y="0"/>
                </a:lnTo>
                <a:lnTo>
                  <a:pt x="105943" y="0"/>
                </a:lnTo>
                <a:lnTo>
                  <a:pt x="105943" y="880262"/>
                </a:lnTo>
                <a:close/>
              </a:path>
            </a:pathLst>
          </a:custGeom>
          <a:solidFill>
            <a:srgbClr val="B8B8B8"/>
          </a:solidFill>
        </p:spPr>
        <p:txBody>
          <a:bodyPr wrap="square" lIns="0" tIns="0" rIns="0" bIns="0" rtlCol="0"/>
          <a:lstStyle/>
          <a:p>
            <a:endParaRPr sz="2400" dirty="0"/>
          </a:p>
        </p:txBody>
      </p:sp>
      <p:pic>
        <p:nvPicPr>
          <p:cNvPr id="42" name="Picture 4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713113" y="6015481"/>
            <a:ext cx="1212887" cy="62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46326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28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650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25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0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78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2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30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F7D16-EEA5-4A67-ABE8-1FCAD243F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69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F7D16-EEA5-4A67-ABE8-1FCAD243F3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74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/>
          <p:cNvPicPr>
            <a:picLocks noGrp="1" noChangeAspect="1"/>
          </p:cNvPicPr>
          <p:nvPr>
            <p:ph type="pic" sz="quarter" idx="10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" b="33"/>
          <a:stretch>
            <a:fillRect/>
          </a:stretch>
        </p:blipFill>
        <p:spPr/>
      </p:pic>
      <p:sp>
        <p:nvSpPr>
          <p:cNvPr id="374" name="Shape 374"/>
          <p:cNvSpPr>
            <a:spLocks noGrp="1"/>
          </p:cNvSpPr>
          <p:nvPr>
            <p:ph type="title"/>
          </p:nvPr>
        </p:nvSpPr>
        <p:spPr>
          <a:xfrm>
            <a:off x="140585" y="2420535"/>
            <a:ext cx="5869000" cy="548648"/>
          </a:xfrm>
        </p:spPr>
        <p:txBody>
          <a:bodyPr>
            <a:noAutofit/>
          </a:bodyPr>
          <a:lstStyle>
            <a:lvl1pPr>
              <a:defRPr sz="2500"/>
            </a:lvl1pPr>
          </a:lstStyle>
          <a:p>
            <a:r>
              <a:rPr lang="en-US" sz="3400" dirty="0"/>
              <a:t>Continuous Integration &amp;</a:t>
            </a:r>
            <a:br>
              <a:rPr lang="en-US" sz="3400" dirty="0"/>
            </a:br>
            <a:r>
              <a:rPr lang="en-US" sz="3400" dirty="0"/>
              <a:t>	</a:t>
            </a:r>
          </a:p>
        </p:txBody>
      </p:sp>
      <p:sp>
        <p:nvSpPr>
          <p:cNvPr id="7" name="object 2"/>
          <p:cNvSpPr/>
          <p:nvPr/>
        </p:nvSpPr>
        <p:spPr>
          <a:xfrm>
            <a:off x="5931599" y="1116275"/>
            <a:ext cx="1110651" cy="4613149"/>
          </a:xfrm>
          <a:custGeom>
            <a:avLst/>
            <a:gdLst/>
            <a:ahLst/>
            <a:cxnLst/>
            <a:rect l="l" t="t" r="r" b="b"/>
            <a:pathLst>
              <a:path w="847725" h="3521075">
                <a:moveTo>
                  <a:pt x="847521" y="3521049"/>
                </a:moveTo>
                <a:lnTo>
                  <a:pt x="0" y="3521049"/>
                </a:lnTo>
                <a:lnTo>
                  <a:pt x="0" y="0"/>
                </a:lnTo>
                <a:lnTo>
                  <a:pt x="847521" y="0"/>
                </a:lnTo>
                <a:lnTo>
                  <a:pt x="847521" y="3521049"/>
                </a:lnTo>
                <a:close/>
              </a:path>
            </a:pathLst>
          </a:custGeom>
          <a:solidFill>
            <a:srgbClr val="0F9FFA">
              <a:alpha val="43000"/>
            </a:srgbClr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9750" y="6007118"/>
            <a:ext cx="1219201" cy="6232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BD63ECE-89FF-409A-9C74-778CB2190A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585" y="6272797"/>
            <a:ext cx="851787" cy="368300"/>
          </a:xfrm>
          <a:prstGeom prst="rect">
            <a:avLst/>
          </a:prstGeom>
        </p:spPr>
      </p:pic>
      <p:sp>
        <p:nvSpPr>
          <p:cNvPr id="11" name="Shape 374">
            <a:extLst>
              <a:ext uri="{FF2B5EF4-FFF2-40B4-BE49-F238E27FC236}">
                <a16:creationId xmlns:a16="http://schemas.microsoft.com/office/drawing/2014/main" id="{6FE99C69-B8A3-41AB-B4A1-998AC36F4DA2}"/>
              </a:ext>
            </a:extLst>
          </p:cNvPr>
          <p:cNvSpPr txBox="1">
            <a:spLocks/>
          </p:cNvSpPr>
          <p:nvPr/>
        </p:nvSpPr>
        <p:spPr>
          <a:xfrm>
            <a:off x="566478" y="2969183"/>
            <a:ext cx="4827157" cy="1033865"/>
          </a:xfrm>
          <a:prstGeom prst="rect">
            <a:avLst/>
          </a:prstGeom>
        </p:spPr>
        <p:txBody>
          <a:bodyPr anchor="t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500" b="0" i="0" u="none" strike="noStrike" cap="none" spc="0" baseline="0">
                <a:ln>
                  <a:noFill/>
                </a:ln>
                <a:solidFill>
                  <a:srgbClr val="007CC3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hangingPunct="1"/>
            <a:r>
              <a:rPr lang="en-US" sz="3400" dirty="0">
                <a:latin typeface="+mj-lt"/>
              </a:rPr>
              <a:t>Continuous Deployment</a:t>
            </a:r>
          </a:p>
        </p:txBody>
      </p:sp>
    </p:spTree>
    <p:extLst>
      <p:ext uri="{BB962C8B-B14F-4D97-AF65-F5344CB8AC3E}">
        <p14:creationId xmlns:p14="http://schemas.microsoft.com/office/powerpoint/2010/main" val="330484480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95D16-38F8-4A35-8A8F-F63A70B7F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0498" y="1850622"/>
            <a:ext cx="7447068" cy="633687"/>
          </a:xfrm>
        </p:spPr>
        <p:txBody>
          <a:bodyPr/>
          <a:lstStyle/>
          <a:p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DE6188-5C79-401D-AB43-7FC6F357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85" y="6272797"/>
            <a:ext cx="711200" cy="3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9574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CC98-8B3C-4FDC-8B3B-25A373EAAEB8}"/>
              </a:ext>
            </a:extLst>
          </p:cNvPr>
          <p:cNvCxnSpPr>
            <a:cxnSpLocks/>
          </p:cNvCxnSpPr>
          <p:nvPr/>
        </p:nvCxnSpPr>
        <p:spPr>
          <a:xfrm>
            <a:off x="112544" y="949815"/>
            <a:ext cx="11619911" cy="0"/>
          </a:xfrm>
          <a:prstGeom prst="line">
            <a:avLst/>
          </a:prstGeom>
          <a:ln>
            <a:solidFill>
              <a:srgbClr val="F4B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27FC158-356B-48B9-82CF-BA310C34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05" y="336184"/>
            <a:ext cx="11272910" cy="603981"/>
          </a:xfrm>
        </p:spPr>
        <p:txBody>
          <a:bodyPr/>
          <a:lstStyle/>
          <a:p>
            <a:r>
              <a:rPr lang="en-US" sz="4000" b="1" dirty="0">
                <a:latin typeface="Abadi" panose="020B0604020104020204" pitchFamily="34" charset="0"/>
                <a:cs typeface="Arial" panose="020B0604020202020204" pitchFamily="34" charset="0"/>
              </a:rPr>
              <a:t>CICD &amp; its Implementation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AC58E8-D5A2-41E9-95EA-EAC2821E3DD2}"/>
              </a:ext>
            </a:extLst>
          </p:cNvPr>
          <p:cNvGrpSpPr/>
          <p:nvPr/>
        </p:nvGrpSpPr>
        <p:grpSpPr>
          <a:xfrm>
            <a:off x="313016" y="1803404"/>
            <a:ext cx="10107081" cy="512064"/>
            <a:chOff x="172052" y="1015662"/>
            <a:chExt cx="4142773" cy="508338"/>
          </a:xfrm>
        </p:grpSpPr>
        <p:sp>
          <p:nvSpPr>
            <p:cNvPr id="5" name="Title 14">
              <a:extLst>
                <a:ext uri="{FF2B5EF4-FFF2-40B4-BE49-F238E27FC236}">
                  <a16:creationId xmlns:a16="http://schemas.microsoft.com/office/drawing/2014/main" id="{232EAF66-3EC9-41D4-996E-23ED1EA87B9A}"/>
                </a:ext>
              </a:extLst>
            </p:cNvPr>
            <p:cNvSpPr txBox="1">
              <a:spLocks/>
            </p:cNvSpPr>
            <p:nvPr/>
          </p:nvSpPr>
          <p:spPr>
            <a:xfrm>
              <a:off x="172052" y="1075037"/>
              <a:ext cx="1111917" cy="3940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800"/>
                </a:spcAft>
              </a:pPr>
              <a:r>
                <a:rPr lang="en-US" sz="3733" b="1" dirty="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6" name="Title 14">
              <a:extLst>
                <a:ext uri="{FF2B5EF4-FFF2-40B4-BE49-F238E27FC236}">
                  <a16:creationId xmlns:a16="http://schemas.microsoft.com/office/drawing/2014/main" id="{0DD93044-A8BE-4274-BC7A-EF47A589E162}"/>
                </a:ext>
              </a:extLst>
            </p:cNvPr>
            <p:cNvSpPr txBox="1">
              <a:spLocks/>
            </p:cNvSpPr>
            <p:nvPr/>
          </p:nvSpPr>
          <p:spPr>
            <a:xfrm>
              <a:off x="1373505" y="1015662"/>
              <a:ext cx="2941320" cy="5083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800"/>
                </a:spcAft>
              </a:pPr>
              <a:r>
                <a:rPr lang="en-US" sz="2400" b="1" dirty="0">
                  <a:solidFill>
                    <a:schemeClr val="tx1"/>
                  </a:solidFill>
                </a:rPr>
                <a:t>Need for DevOps &amp; Its Evolution</a:t>
              </a:r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B3CD1C-423E-488F-94FE-4007B9744B59}"/>
              </a:ext>
            </a:extLst>
          </p:cNvPr>
          <p:cNvCxnSpPr/>
          <p:nvPr/>
        </p:nvCxnSpPr>
        <p:spPr>
          <a:xfrm>
            <a:off x="668519" y="2696673"/>
            <a:ext cx="947272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E507FD-5D38-4AB4-ABD2-A2D273052DD0}"/>
              </a:ext>
            </a:extLst>
          </p:cNvPr>
          <p:cNvGrpSpPr/>
          <p:nvPr/>
        </p:nvGrpSpPr>
        <p:grpSpPr>
          <a:xfrm>
            <a:off x="313016" y="2914948"/>
            <a:ext cx="10107081" cy="512064"/>
            <a:chOff x="172052" y="1015662"/>
            <a:chExt cx="4142773" cy="508338"/>
          </a:xfrm>
        </p:grpSpPr>
        <p:sp>
          <p:nvSpPr>
            <p:cNvPr id="11" name="Title 14">
              <a:extLst>
                <a:ext uri="{FF2B5EF4-FFF2-40B4-BE49-F238E27FC236}">
                  <a16:creationId xmlns:a16="http://schemas.microsoft.com/office/drawing/2014/main" id="{F301F318-E5BF-43E5-A98C-CDBC4EC45B8C}"/>
                </a:ext>
              </a:extLst>
            </p:cNvPr>
            <p:cNvSpPr txBox="1">
              <a:spLocks/>
            </p:cNvSpPr>
            <p:nvPr/>
          </p:nvSpPr>
          <p:spPr>
            <a:xfrm>
              <a:off x="172052" y="1075037"/>
              <a:ext cx="1111917" cy="3940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800"/>
                </a:spcAft>
              </a:pPr>
              <a:r>
                <a:rPr lang="en-US" sz="3733" b="1" dirty="0">
                  <a:solidFill>
                    <a:schemeClr val="tx1"/>
                  </a:solidFill>
                </a:rPr>
                <a:t>II</a:t>
              </a:r>
            </a:p>
          </p:txBody>
        </p:sp>
        <p:sp>
          <p:nvSpPr>
            <p:cNvPr id="12" name="Title 14">
              <a:extLst>
                <a:ext uri="{FF2B5EF4-FFF2-40B4-BE49-F238E27FC236}">
                  <a16:creationId xmlns:a16="http://schemas.microsoft.com/office/drawing/2014/main" id="{44FC47DD-237A-45E1-810D-405FCBE6D7FA}"/>
                </a:ext>
              </a:extLst>
            </p:cNvPr>
            <p:cNvSpPr txBox="1">
              <a:spLocks/>
            </p:cNvSpPr>
            <p:nvPr/>
          </p:nvSpPr>
          <p:spPr>
            <a:xfrm>
              <a:off x="1373505" y="1015662"/>
              <a:ext cx="2941320" cy="5083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800"/>
                </a:spcAft>
              </a:pP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487C92-CCEF-46D3-95BB-EFBD7747B587}"/>
              </a:ext>
            </a:extLst>
          </p:cNvPr>
          <p:cNvCxnSpPr/>
          <p:nvPr/>
        </p:nvCxnSpPr>
        <p:spPr>
          <a:xfrm>
            <a:off x="668519" y="3806294"/>
            <a:ext cx="947272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AE0929-A492-4729-B74E-D980BA17F0DC}"/>
              </a:ext>
            </a:extLst>
          </p:cNvPr>
          <p:cNvGrpSpPr/>
          <p:nvPr/>
        </p:nvGrpSpPr>
        <p:grpSpPr>
          <a:xfrm>
            <a:off x="313016" y="4101638"/>
            <a:ext cx="10107081" cy="512064"/>
            <a:chOff x="172052" y="1015662"/>
            <a:chExt cx="4142773" cy="508338"/>
          </a:xfrm>
        </p:grpSpPr>
        <p:sp>
          <p:nvSpPr>
            <p:cNvPr id="15" name="Title 14">
              <a:extLst>
                <a:ext uri="{FF2B5EF4-FFF2-40B4-BE49-F238E27FC236}">
                  <a16:creationId xmlns:a16="http://schemas.microsoft.com/office/drawing/2014/main" id="{818198E9-6A30-4E1D-8C4D-96F0E5DB4B54}"/>
                </a:ext>
              </a:extLst>
            </p:cNvPr>
            <p:cNvSpPr txBox="1">
              <a:spLocks/>
            </p:cNvSpPr>
            <p:nvPr/>
          </p:nvSpPr>
          <p:spPr>
            <a:xfrm>
              <a:off x="172052" y="1075037"/>
              <a:ext cx="1111917" cy="3940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800"/>
                </a:spcAft>
              </a:pPr>
              <a:r>
                <a:rPr lang="en-US" sz="3733" b="1" dirty="0">
                  <a:solidFill>
                    <a:schemeClr val="tx1"/>
                  </a:solidFill>
                </a:rPr>
                <a:t>III</a:t>
              </a:r>
            </a:p>
          </p:txBody>
        </p:sp>
        <p:sp>
          <p:nvSpPr>
            <p:cNvPr id="16" name="Title 14">
              <a:extLst>
                <a:ext uri="{FF2B5EF4-FFF2-40B4-BE49-F238E27FC236}">
                  <a16:creationId xmlns:a16="http://schemas.microsoft.com/office/drawing/2014/main" id="{66E2974E-8E27-437C-BD43-4569AA61E89D}"/>
                </a:ext>
              </a:extLst>
            </p:cNvPr>
            <p:cNvSpPr txBox="1">
              <a:spLocks/>
            </p:cNvSpPr>
            <p:nvPr/>
          </p:nvSpPr>
          <p:spPr>
            <a:xfrm>
              <a:off x="1373505" y="1015662"/>
              <a:ext cx="2941320" cy="5083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800"/>
                </a:spcAft>
              </a:pP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1E8A85-52DA-4562-A70C-7002D5BF7484}"/>
              </a:ext>
            </a:extLst>
          </p:cNvPr>
          <p:cNvCxnSpPr/>
          <p:nvPr/>
        </p:nvCxnSpPr>
        <p:spPr>
          <a:xfrm>
            <a:off x="668519" y="5103905"/>
            <a:ext cx="9472720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6B8F8CA-2B6C-4C30-9E4A-6A841D845DC4}"/>
              </a:ext>
            </a:extLst>
          </p:cNvPr>
          <p:cNvGrpSpPr/>
          <p:nvPr/>
        </p:nvGrpSpPr>
        <p:grpSpPr>
          <a:xfrm>
            <a:off x="313016" y="4591841"/>
            <a:ext cx="10107081" cy="512064"/>
            <a:chOff x="-4323747" y="3846695"/>
            <a:chExt cx="4142773" cy="508338"/>
          </a:xfrm>
        </p:grpSpPr>
        <p:sp>
          <p:nvSpPr>
            <p:cNvPr id="19" name="Title 14">
              <a:extLst>
                <a:ext uri="{FF2B5EF4-FFF2-40B4-BE49-F238E27FC236}">
                  <a16:creationId xmlns:a16="http://schemas.microsoft.com/office/drawing/2014/main" id="{AE3DC517-297A-4F09-949A-91501F5DEDCC}"/>
                </a:ext>
              </a:extLst>
            </p:cNvPr>
            <p:cNvSpPr txBox="1">
              <a:spLocks/>
            </p:cNvSpPr>
            <p:nvPr/>
          </p:nvSpPr>
          <p:spPr>
            <a:xfrm>
              <a:off x="-4323747" y="3906071"/>
              <a:ext cx="1111917" cy="3940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>
                <a:spcAft>
                  <a:spcPts val="800"/>
                </a:spcAft>
              </a:pPr>
              <a:endParaRPr lang="en-US" sz="3733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Title 14">
              <a:extLst>
                <a:ext uri="{FF2B5EF4-FFF2-40B4-BE49-F238E27FC236}">
                  <a16:creationId xmlns:a16="http://schemas.microsoft.com/office/drawing/2014/main" id="{57669B24-538B-481B-B4CE-05EAC86E2189}"/>
                </a:ext>
              </a:extLst>
            </p:cNvPr>
            <p:cNvSpPr txBox="1">
              <a:spLocks/>
            </p:cNvSpPr>
            <p:nvPr/>
          </p:nvSpPr>
          <p:spPr>
            <a:xfrm>
              <a:off x="-3122294" y="3846695"/>
              <a:ext cx="2941320" cy="508338"/>
            </a:xfrm>
            <a:prstGeom prst="rect">
              <a:avLst/>
            </a:prstGeom>
          </p:spPr>
          <p:txBody>
            <a:bodyPr anchor="ctr" anchorCtr="0">
              <a:noAutofit/>
            </a:bodyPr>
            <a:lstStyle>
              <a:lvl1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000" b="0" i="0" u="none" strike="noStrike" cap="none" spc="0" baseline="0">
                  <a:ln>
                    <a:noFill/>
                  </a:ln>
                  <a:solidFill>
                    <a:srgbClr val="0070C0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1pPr>
              <a:lvl2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2pPr>
              <a:lvl3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3pPr>
              <a:lvl4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4pPr>
              <a:lvl5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5pPr>
              <a:lvl6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6pPr>
              <a:lvl7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7pPr>
              <a:lvl8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8pPr>
              <a:lvl9pPr marL="0" marR="0" indent="0" algn="l" defTabSz="457200" rtl="0" latinLnBrk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2400" b="0" i="0" u="none" strike="noStrike" cap="none" spc="0" baseline="0">
                  <a:ln>
                    <a:noFill/>
                  </a:ln>
                  <a:solidFill>
                    <a:srgbClr val="2670C3"/>
                  </a:solidFill>
                  <a:uFillTx/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Aft>
                  <a:spcPts val="800"/>
                </a:spcAft>
              </a:pPr>
              <a:endParaRPr lang="en-US" sz="24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Title 14">
            <a:extLst>
              <a:ext uri="{FF2B5EF4-FFF2-40B4-BE49-F238E27FC236}">
                <a16:creationId xmlns:a16="http://schemas.microsoft.com/office/drawing/2014/main" id="{D639758D-FC4D-4918-B89D-01BD77D2E0F2}"/>
              </a:ext>
            </a:extLst>
          </p:cNvPr>
          <p:cNvSpPr txBox="1">
            <a:spLocks/>
          </p:cNvSpPr>
          <p:nvPr/>
        </p:nvSpPr>
        <p:spPr>
          <a:xfrm>
            <a:off x="3071636" y="2985995"/>
            <a:ext cx="7175909" cy="51206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 b="0" i="0" u="none" strike="noStrike" cap="none" spc="0" baseline="0">
                <a:ln>
                  <a:noFill/>
                </a:ln>
                <a:solidFill>
                  <a:srgbClr val="0070C0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0" marR="0" indent="0" algn="l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0" i="0" u="none" strike="noStrike" cap="none" spc="0" baseline="0">
                <a:ln>
                  <a:noFill/>
                </a:ln>
                <a:solidFill>
                  <a:srgbClr val="2670C3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2400" b="1" dirty="0">
                <a:solidFill>
                  <a:schemeClr val="tx1"/>
                </a:solidFill>
              </a:rPr>
              <a:t>Continuous Integration  &amp; its benefits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63B7139-EF15-49D3-BACF-1F3359A1756A}"/>
              </a:ext>
            </a:extLst>
          </p:cNvPr>
          <p:cNvSpPr/>
          <p:nvPr/>
        </p:nvSpPr>
        <p:spPr>
          <a:xfrm>
            <a:off x="3071636" y="4195404"/>
            <a:ext cx="570172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Continuous Deployment &amp; its benefits</a:t>
            </a:r>
          </a:p>
        </p:txBody>
      </p:sp>
    </p:spTree>
    <p:extLst>
      <p:ext uri="{BB962C8B-B14F-4D97-AF65-F5344CB8AC3E}">
        <p14:creationId xmlns:p14="http://schemas.microsoft.com/office/powerpoint/2010/main" val="135740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D61CC98-8B3C-4FDC-8B3B-25A373EAAEB8}"/>
              </a:ext>
            </a:extLst>
          </p:cNvPr>
          <p:cNvCxnSpPr>
            <a:cxnSpLocks/>
          </p:cNvCxnSpPr>
          <p:nvPr/>
        </p:nvCxnSpPr>
        <p:spPr>
          <a:xfrm>
            <a:off x="112544" y="949815"/>
            <a:ext cx="11619911" cy="0"/>
          </a:xfrm>
          <a:prstGeom prst="line">
            <a:avLst/>
          </a:prstGeom>
          <a:ln>
            <a:solidFill>
              <a:srgbClr val="F4B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527FC158-356B-48B9-82CF-BA310C34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205" y="349436"/>
            <a:ext cx="11272910" cy="603981"/>
          </a:xfrm>
        </p:spPr>
        <p:txBody>
          <a:bodyPr/>
          <a:lstStyle/>
          <a:p>
            <a:r>
              <a:rPr lang="en-US" sz="4000" b="1" dirty="0">
                <a:latin typeface="Abadi" panose="020B0604020104020204" pitchFamily="34" charset="0"/>
                <a:cs typeface="Arial" panose="020B0604020202020204" pitchFamily="34" charset="0"/>
              </a:rPr>
              <a:t>Transition from Agile to DevOps…</a:t>
            </a:r>
            <a:br>
              <a:rPr lang="en-US" sz="4000" b="1" dirty="0">
                <a:latin typeface="Abadi" panose="020B0604020104020204" pitchFamily="34" charset="0"/>
                <a:cs typeface="Arial" panose="020B0604020202020204" pitchFamily="34" charset="0"/>
              </a:rPr>
            </a:br>
            <a:r>
              <a:rPr lang="en-US" sz="4000" b="1" dirty="0">
                <a:latin typeface="Abadi" panose="020B0604020104020204" pitchFamily="34" charset="0"/>
                <a:cs typeface="Arial" panose="020B0604020202020204" pitchFamily="34" charset="0"/>
              </a:rPr>
              <a:t>   </a:t>
            </a:r>
            <a:r>
              <a:rPr lang="en-US" sz="2200" dirty="0"/>
              <a:t>To be able to deliver </a:t>
            </a:r>
            <a:r>
              <a:rPr lang="en-US" sz="2200" b="1" i="1" dirty="0"/>
              <a:t>features faster </a:t>
            </a:r>
            <a:r>
              <a:rPr lang="en-US" sz="2200" dirty="0"/>
              <a:t>and thereby accelerate time to market, while ensuring </a:t>
            </a:r>
            <a:r>
              <a:rPr lang="en-US" sz="2200" b="1" i="1" dirty="0"/>
              <a:t>higher quality </a:t>
            </a:r>
            <a:r>
              <a:rPr lang="en-US" sz="2200" dirty="0"/>
              <a:t>and </a:t>
            </a:r>
            <a:r>
              <a:rPr lang="en-US" sz="2200" b="1" i="1" dirty="0"/>
              <a:t>cost efficiency</a:t>
            </a:r>
            <a:br>
              <a:rPr lang="en-US" sz="2200" dirty="0"/>
            </a:br>
            <a:br>
              <a:rPr lang="en-US" sz="2200" b="1" dirty="0">
                <a:cs typeface="Arial" panose="020B0604020202020204" pitchFamily="34" charset="0"/>
              </a:rPr>
            </a:br>
            <a:endParaRPr lang="en-US" sz="2200" b="1" dirty="0"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D94400-582F-414A-96D5-28EA5FA9B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1" y="2225166"/>
            <a:ext cx="9331015" cy="4283398"/>
          </a:xfrm>
          <a:prstGeom prst="rect">
            <a:avLst/>
          </a:prstGeom>
          <a:ln w="228600" cap="sq" cmpd="thickThin">
            <a:solidFill>
              <a:srgbClr val="00B0F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7000525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01301-6FAC-46A8-A124-0CF6EA99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500" b="1" dirty="0">
                <a:solidFill>
                  <a:schemeClr val="accent1"/>
                </a:solidFill>
              </a:rPr>
              <a:t>Continuous Integration and Continuous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06B34-70A2-4171-912B-54847F54A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594" y="1552923"/>
            <a:ext cx="9752381" cy="480952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E52F17-7AB4-453C-9F14-A082F1B4B8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3A556-ED48-4377-81AE-17F036A53B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9B2B4-A5BB-4769-A0AB-00826288741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50325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D6370-FAF7-401C-9D30-2991B038B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1"/>
                </a:solidFill>
              </a:rPr>
              <a:t>Continuous Integration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15D935-6E6D-4F92-A035-6297EB3AF1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B808F-C337-422B-B6C4-EF2394C231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59691" y="1295367"/>
            <a:ext cx="11630732" cy="515111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/>
              <a:t>Continuous Integration (CI) is a development practice where developers integrate code into a shared repository frequently, preferably several times a day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D3C0A9-A226-4017-B329-272B7C26590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85DF5C-6418-4880-91BB-1E170E6B2E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242" y="2006114"/>
            <a:ext cx="9317420" cy="4777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17372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645554-F9AF-4054-82C7-6347A6F52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Benefits of Continuous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64297-457A-43F9-A4C1-7EE8882C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FDF7D16-EEA5-4A67-ABE8-1FCAD243F325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rgbClr val="898989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6F87D70-D62C-4766-8CE1-2FAD3DA0F2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4282189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645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8978-8689-4D48-9BC5-CC7C1744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968"/>
            <a:ext cx="10515600" cy="1325563"/>
          </a:xfrm>
        </p:spPr>
        <p:txBody>
          <a:bodyPr/>
          <a:lstStyle/>
          <a:p>
            <a:r>
              <a:rPr lang="en-US">
                <a:solidFill>
                  <a:schemeClr val="accent1"/>
                </a:solidFill>
              </a:rPr>
              <a:t>Continuous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14A42-0DCF-48AF-A3D8-7E702EBF0D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59"/>
            <a:ext cx="10515600" cy="4351338"/>
          </a:xfrm>
        </p:spPr>
        <p:txBody>
          <a:bodyPr/>
          <a:lstStyle/>
          <a:p>
            <a:r>
              <a:rPr lang="en-US" dirty="0"/>
              <a:t>Continuous Deployment (CD) is a software release process that uses automated testing to validate if changes to a codebase are correct and stable for immediate autonomous deployment to a production environment.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FB926-1C45-4EDF-BEDB-23ABD2B9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FDF7D16-EEA5-4A67-ABE8-1FCAD243F32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BA1E1B3A-9E42-4200-BEA8-0DA4E9CC7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711328"/>
            <a:ext cx="9753600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858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0F253-E291-4955-9528-6261E7572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Benefits of Using Continuous Deployment</a:t>
            </a:r>
            <a:br>
              <a:rPr lang="en-US" sz="4400" b="1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</a:br>
            <a:endParaRPr lang="en-US" sz="44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A26A7-A09E-456E-903C-B072D295CD8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 defTabSz="914400">
              <a:spcAft>
                <a:spcPts val="600"/>
              </a:spcAft>
            </a:pPr>
            <a:fld id="{86CB4B4D-7CA3-9044-876B-883B54F8677D}" type="slidenum">
              <a:rPr lang="en-US" sz="1200">
                <a:solidFill>
                  <a:srgbClr val="898989"/>
                </a:solidFill>
                <a:latin typeface="+mn-lt"/>
                <a:cs typeface="+mn-cs"/>
              </a:rPr>
              <a:pPr algn="r" defTabSz="914400">
                <a:spcAft>
                  <a:spcPts val="600"/>
                </a:spcAft>
              </a:pPr>
              <a:t>8</a:t>
            </a:fld>
            <a:endParaRPr lang="en-US" sz="1200">
              <a:solidFill>
                <a:srgbClr val="898989"/>
              </a:solidFill>
              <a:latin typeface="+mn-lt"/>
              <a:cs typeface="+mn-cs"/>
            </a:endParaRPr>
          </a:p>
        </p:txBody>
      </p:sp>
      <p:graphicFrame>
        <p:nvGraphicFramePr>
          <p:cNvPr id="6" name="Text Placeholder 2">
            <a:extLst>
              <a:ext uri="{FF2B5EF4-FFF2-40B4-BE49-F238E27FC236}">
                <a16:creationId xmlns:a16="http://schemas.microsoft.com/office/drawing/2014/main" id="{263B3D4F-8972-47D1-A11B-F58F2FEFD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0278207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8119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0BF0-5590-46F4-8BBE-D23CDD44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300" b="1"/>
              <a:t>Continuous Deployment Process </a:t>
            </a:r>
            <a:br>
              <a:rPr lang="en-US" sz="3300" b="1"/>
            </a:br>
            <a:r>
              <a:rPr lang="en-US" sz="3300" b="1"/>
              <a:t>Flow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1F45E-619D-4836-910C-254F20AC5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1"/>
            <a:ext cx="3667036" cy="3779520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Placeholder 2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8765051-1D28-4612-881C-4E8579B82EB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7" r="1894" b="-3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E00A58-1D4E-4AFB-893E-1E57D31B6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  <a:defRPr/>
            </a:pPr>
            <a:fld id="{0FDF7D16-EEA5-4A67-ABE8-1FCAD243F325}" type="slidenum">
              <a:rPr lang="en-US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 defTabSz="914400">
                <a:spcAft>
                  <a:spcPts val="600"/>
                </a:spcAft>
                <a:defRPr/>
              </a:pPr>
              <a:t>9</a:t>
            </a:fld>
            <a:endParaRPr lang="en-US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01856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263</Words>
  <Application>Microsoft Office PowerPoint</Application>
  <PresentationFormat>Widescreen</PresentationFormat>
  <Paragraphs>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Abadi</vt:lpstr>
      <vt:lpstr>Arial</vt:lpstr>
      <vt:lpstr>Calibri</vt:lpstr>
      <vt:lpstr>Calibri Light</vt:lpstr>
      <vt:lpstr>Office Theme</vt:lpstr>
      <vt:lpstr>Continuous Integration &amp;  </vt:lpstr>
      <vt:lpstr>CICD &amp; its Implementation</vt:lpstr>
      <vt:lpstr>Transition from Agile to DevOps…    To be able to deliver features faster and thereby accelerate time to market, while ensuring higher quality and cost efficiency  </vt:lpstr>
      <vt:lpstr>Continuous Integration and Continuous Deployment</vt:lpstr>
      <vt:lpstr>Continuous Integration</vt:lpstr>
      <vt:lpstr>Benefits of Continuous Integration</vt:lpstr>
      <vt:lpstr>Continuous Deployment</vt:lpstr>
      <vt:lpstr>Benefits of Using Continuous Deployment </vt:lpstr>
      <vt:lpstr>Continuous Deployment Process  Flow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CICD &amp; its Implementation</dc:title>
  <dc:creator>Vyshnavi V</dc:creator>
  <cp:lastModifiedBy>Vyshnavi V</cp:lastModifiedBy>
  <cp:revision>3</cp:revision>
  <dcterms:created xsi:type="dcterms:W3CDTF">2020-06-24T06:33:30Z</dcterms:created>
  <dcterms:modified xsi:type="dcterms:W3CDTF">2020-06-24T06:59:47Z</dcterms:modified>
</cp:coreProperties>
</file>