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11" r:id="rId5"/>
  </p:sldMasterIdLst>
  <p:notesMasterIdLst>
    <p:notesMasterId r:id="rId13"/>
  </p:notesMasterIdLst>
  <p:handoutMasterIdLst>
    <p:handoutMasterId r:id="rId14"/>
  </p:handoutMasterIdLst>
  <p:sldIdLst>
    <p:sldId id="334" r:id="rId6"/>
    <p:sldId id="1080" r:id="rId7"/>
    <p:sldId id="1084" r:id="rId8"/>
    <p:sldId id="1085" r:id="rId9"/>
    <p:sldId id="1087" r:id="rId10"/>
    <p:sldId id="1088" r:id="rId11"/>
    <p:sldId id="108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Kumar Jangam" initials="NKJ" lastIdx="1" clrIdx="0"/>
  <p:cmAuthor id="2" name="Soju Radhakrishna Pillai" initials="SRP" lastIdx="57" clrIdx="1">
    <p:extLst>
      <p:ext uri="{19B8F6BF-5375-455C-9EA6-DF929625EA0E}">
        <p15:presenceInfo xmlns:p15="http://schemas.microsoft.com/office/powerpoint/2012/main" userId="S-1-5-21-266749940-1637964444-929701000-267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C3"/>
    <a:srgbClr val="F1592D"/>
    <a:srgbClr val="0F96FA"/>
    <a:srgbClr val="0F9FFA"/>
    <a:srgbClr val="F2F2F2"/>
    <a:srgbClr val="E95D44"/>
    <a:srgbClr val="0F9FC3"/>
    <a:srgbClr val="B8B8B8"/>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027" autoAdjust="0"/>
  </p:normalViewPr>
  <p:slideViewPr>
    <p:cSldViewPr snapToGrid="0" snapToObjects="1">
      <p:cViewPr varScale="1">
        <p:scale>
          <a:sx n="85" d="100"/>
          <a:sy n="85" d="100"/>
        </p:scale>
        <p:origin x="1044" y="84"/>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preet Kaur Makkar" userId="24d57eb9-c7bb-4696-9d6b-0138436b5b13" providerId="ADAL" clId="{17E6CBF8-DE92-4A32-8A2B-50FC7F550F49}"/>
    <pc:docChg chg="undo custSel addSld delSld modSld">
      <pc:chgData name="Amanpreet Kaur Makkar" userId="24d57eb9-c7bb-4696-9d6b-0138436b5b13" providerId="ADAL" clId="{17E6CBF8-DE92-4A32-8A2B-50FC7F550F49}" dt="2020-06-24T05:25:12.723" v="1093" actId="20577"/>
      <pc:docMkLst>
        <pc:docMk/>
      </pc:docMkLst>
      <pc:sldChg chg="del">
        <pc:chgData name="Amanpreet Kaur Makkar" userId="24d57eb9-c7bb-4696-9d6b-0138436b5b13" providerId="ADAL" clId="{17E6CBF8-DE92-4A32-8A2B-50FC7F550F49}" dt="2020-06-23T14:26:56.677" v="974" actId="2696"/>
        <pc:sldMkLst>
          <pc:docMk/>
          <pc:sldMk cId="2387659260" sldId="1078"/>
        </pc:sldMkLst>
      </pc:sldChg>
      <pc:sldChg chg="modSp add">
        <pc:chgData name="Amanpreet Kaur Makkar" userId="24d57eb9-c7bb-4696-9d6b-0138436b5b13" providerId="ADAL" clId="{17E6CBF8-DE92-4A32-8A2B-50FC7F550F49}" dt="2020-06-24T05:25:12.723" v="1093" actId="20577"/>
        <pc:sldMkLst>
          <pc:docMk/>
          <pc:sldMk cId="130793651" sldId="1080"/>
        </pc:sldMkLst>
        <pc:spChg chg="mod">
          <ac:chgData name="Amanpreet Kaur Makkar" userId="24d57eb9-c7bb-4696-9d6b-0138436b5b13" providerId="ADAL" clId="{17E6CBF8-DE92-4A32-8A2B-50FC7F550F49}" dt="2020-06-23T14:28:31.883" v="1041" actId="1076"/>
          <ac:spMkLst>
            <pc:docMk/>
            <pc:sldMk cId="130793651" sldId="1080"/>
            <ac:spMk id="66" creationId="{5233D545-BC1C-448D-B9C1-8BC92B078A10}"/>
          </ac:spMkLst>
        </pc:spChg>
        <pc:graphicFrameChg chg="mod modGraphic">
          <ac:chgData name="Amanpreet Kaur Makkar" userId="24d57eb9-c7bb-4696-9d6b-0138436b5b13" providerId="ADAL" clId="{17E6CBF8-DE92-4A32-8A2B-50FC7F550F49}" dt="2020-06-24T05:25:12.723" v="1093" actId="20577"/>
          <ac:graphicFrameMkLst>
            <pc:docMk/>
            <pc:sldMk cId="130793651" sldId="1080"/>
            <ac:graphicFrameMk id="5" creationId="{578C1974-9D26-40D6-BBF9-E4E853A329D2}"/>
          </ac:graphicFrameMkLst>
        </pc:graphicFrameChg>
      </pc:sldChg>
      <pc:sldChg chg="delSp modSp">
        <pc:chgData name="Amanpreet Kaur Makkar" userId="24d57eb9-c7bb-4696-9d6b-0138436b5b13" providerId="ADAL" clId="{17E6CBF8-DE92-4A32-8A2B-50FC7F550F49}" dt="2020-06-23T13:46:24.419" v="349" actId="14100"/>
        <pc:sldMkLst>
          <pc:docMk/>
          <pc:sldMk cId="265399322" sldId="1084"/>
        </pc:sldMkLst>
        <pc:spChg chg="mod">
          <ac:chgData name="Amanpreet Kaur Makkar" userId="24d57eb9-c7bb-4696-9d6b-0138436b5b13" providerId="ADAL" clId="{17E6CBF8-DE92-4A32-8A2B-50FC7F550F49}" dt="2020-06-23T13:45:03.751" v="222" actId="20577"/>
          <ac:spMkLst>
            <pc:docMk/>
            <pc:sldMk cId="265399322" sldId="1084"/>
            <ac:spMk id="7" creationId="{172E6CF4-0A6E-4807-A5B1-DED0B4294E3B}"/>
          </ac:spMkLst>
        </pc:spChg>
        <pc:spChg chg="mod">
          <ac:chgData name="Amanpreet Kaur Makkar" userId="24d57eb9-c7bb-4696-9d6b-0138436b5b13" providerId="ADAL" clId="{17E6CBF8-DE92-4A32-8A2B-50FC7F550F49}" dt="2020-06-23T13:46:24.419" v="349" actId="14100"/>
          <ac:spMkLst>
            <pc:docMk/>
            <pc:sldMk cId="265399322" sldId="1084"/>
            <ac:spMk id="9" creationId="{A6DCBCE2-8E5E-4DE9-A5BA-13034B4E5208}"/>
          </ac:spMkLst>
        </pc:spChg>
        <pc:spChg chg="del">
          <ac:chgData name="Amanpreet Kaur Makkar" userId="24d57eb9-c7bb-4696-9d6b-0138436b5b13" providerId="ADAL" clId="{17E6CBF8-DE92-4A32-8A2B-50FC7F550F49}" dt="2020-06-23T13:44:58.451" v="207" actId="478"/>
          <ac:spMkLst>
            <pc:docMk/>
            <pc:sldMk cId="265399322" sldId="1084"/>
            <ac:spMk id="11" creationId="{61C4C9AF-6FAB-46CA-9D73-09E022A58024}"/>
          </ac:spMkLst>
        </pc:spChg>
      </pc:sldChg>
      <pc:sldChg chg="delSp modSp">
        <pc:chgData name="Amanpreet Kaur Makkar" userId="24d57eb9-c7bb-4696-9d6b-0138436b5b13" providerId="ADAL" clId="{17E6CBF8-DE92-4A32-8A2B-50FC7F550F49}" dt="2020-06-23T13:48:38.208" v="401" actId="478"/>
        <pc:sldMkLst>
          <pc:docMk/>
          <pc:sldMk cId="2063131457" sldId="1085"/>
        </pc:sldMkLst>
        <pc:spChg chg="mod">
          <ac:chgData name="Amanpreet Kaur Makkar" userId="24d57eb9-c7bb-4696-9d6b-0138436b5b13" providerId="ADAL" clId="{17E6CBF8-DE92-4A32-8A2B-50FC7F550F49}" dt="2020-06-23T13:47:40.940" v="375" actId="20577"/>
          <ac:spMkLst>
            <pc:docMk/>
            <pc:sldMk cId="2063131457" sldId="1085"/>
            <ac:spMk id="15" creationId="{7D770D30-1562-4BA0-A97B-70A3958E35A5}"/>
          </ac:spMkLst>
        </pc:spChg>
        <pc:spChg chg="mod">
          <ac:chgData name="Amanpreet Kaur Makkar" userId="24d57eb9-c7bb-4696-9d6b-0138436b5b13" providerId="ADAL" clId="{17E6CBF8-DE92-4A32-8A2B-50FC7F550F49}" dt="2020-06-23T13:48:26.159" v="383" actId="20577"/>
          <ac:spMkLst>
            <pc:docMk/>
            <pc:sldMk cId="2063131457" sldId="1085"/>
            <ac:spMk id="67" creationId="{CFD92E60-673A-4607-BADA-84F74DD92349}"/>
          </ac:spMkLst>
        </pc:spChg>
        <pc:spChg chg="mod">
          <ac:chgData name="Amanpreet Kaur Makkar" userId="24d57eb9-c7bb-4696-9d6b-0138436b5b13" providerId="ADAL" clId="{17E6CBF8-DE92-4A32-8A2B-50FC7F550F49}" dt="2020-06-23T13:46:55.580" v="371" actId="20577"/>
          <ac:spMkLst>
            <pc:docMk/>
            <pc:sldMk cId="2063131457" sldId="1085"/>
            <ac:spMk id="75" creationId="{7DD730E7-70F4-4825-B7E9-65D3F46B6730}"/>
          </ac:spMkLst>
        </pc:spChg>
        <pc:spChg chg="del">
          <ac:chgData name="Amanpreet Kaur Makkar" userId="24d57eb9-c7bb-4696-9d6b-0138436b5b13" providerId="ADAL" clId="{17E6CBF8-DE92-4A32-8A2B-50FC7F550F49}" dt="2020-06-23T13:48:38.208" v="401" actId="478"/>
          <ac:spMkLst>
            <pc:docMk/>
            <pc:sldMk cId="2063131457" sldId="1085"/>
            <ac:spMk id="77" creationId="{2184A4CF-4B37-47B9-BD61-438C6BBFF8D8}"/>
          </ac:spMkLst>
        </pc:spChg>
        <pc:spChg chg="del">
          <ac:chgData name="Amanpreet Kaur Makkar" userId="24d57eb9-c7bb-4696-9d6b-0138436b5b13" providerId="ADAL" clId="{17E6CBF8-DE92-4A32-8A2B-50FC7F550F49}" dt="2020-06-23T13:48:36.673" v="400" actId="478"/>
          <ac:spMkLst>
            <pc:docMk/>
            <pc:sldMk cId="2063131457" sldId="1085"/>
            <ac:spMk id="80" creationId="{CBFE8D58-A5BC-4C7D-BE4F-DF32D90CEB3A}"/>
          </ac:spMkLst>
        </pc:spChg>
        <pc:spChg chg="mod">
          <ac:chgData name="Amanpreet Kaur Makkar" userId="24d57eb9-c7bb-4696-9d6b-0138436b5b13" providerId="ADAL" clId="{17E6CBF8-DE92-4A32-8A2B-50FC7F550F49}" dt="2020-06-23T13:47:54.198" v="380" actId="20577"/>
          <ac:spMkLst>
            <pc:docMk/>
            <pc:sldMk cId="2063131457" sldId="1085"/>
            <ac:spMk id="81" creationId="{F27A6875-7B3F-4462-8E8F-05E7C92086F4}"/>
          </ac:spMkLst>
        </pc:spChg>
        <pc:spChg chg="mod">
          <ac:chgData name="Amanpreet Kaur Makkar" userId="24d57eb9-c7bb-4696-9d6b-0138436b5b13" providerId="ADAL" clId="{17E6CBF8-DE92-4A32-8A2B-50FC7F550F49}" dt="2020-06-23T13:48:33.727" v="399" actId="20577"/>
          <ac:spMkLst>
            <pc:docMk/>
            <pc:sldMk cId="2063131457" sldId="1085"/>
            <ac:spMk id="82" creationId="{CAAED414-2F5D-4379-9A75-082B5B41D63D}"/>
          </ac:spMkLst>
        </pc:spChg>
        <pc:cxnChg chg="mod">
          <ac:chgData name="Amanpreet Kaur Makkar" userId="24d57eb9-c7bb-4696-9d6b-0138436b5b13" providerId="ADAL" clId="{17E6CBF8-DE92-4A32-8A2B-50FC7F550F49}" dt="2020-06-23T13:48:12.501" v="381" actId="14100"/>
          <ac:cxnSpMkLst>
            <pc:docMk/>
            <pc:sldMk cId="2063131457" sldId="1085"/>
            <ac:cxnSpMk id="12" creationId="{FB67C217-D2E0-49B9-B35F-56285C72383E}"/>
          </ac:cxnSpMkLst>
        </pc:cxnChg>
        <pc:cxnChg chg="mod">
          <ac:chgData name="Amanpreet Kaur Makkar" userId="24d57eb9-c7bb-4696-9d6b-0138436b5b13" providerId="ADAL" clId="{17E6CBF8-DE92-4A32-8A2B-50FC7F550F49}" dt="2020-06-23T13:47:13.492" v="372" actId="208"/>
          <ac:cxnSpMkLst>
            <pc:docMk/>
            <pc:sldMk cId="2063131457" sldId="1085"/>
            <ac:cxnSpMk id="21" creationId="{E85D3B20-845D-46EF-826C-F936319FDC16}"/>
          </ac:cxnSpMkLst>
        </pc:cxnChg>
        <pc:cxnChg chg="mod">
          <ac:chgData name="Amanpreet Kaur Makkar" userId="24d57eb9-c7bb-4696-9d6b-0138436b5b13" providerId="ADAL" clId="{17E6CBF8-DE92-4A32-8A2B-50FC7F550F49}" dt="2020-06-23T13:47:28.669" v="373" actId="208"/>
          <ac:cxnSpMkLst>
            <pc:docMk/>
            <pc:sldMk cId="2063131457" sldId="1085"/>
            <ac:cxnSpMk id="23" creationId="{1B601EA9-361B-4769-8EDB-C08531D5C053}"/>
          </ac:cxnSpMkLst>
        </pc:cxnChg>
      </pc:sldChg>
      <pc:sldChg chg="addSp delSp modSp">
        <pc:chgData name="Amanpreet Kaur Makkar" userId="24d57eb9-c7bb-4696-9d6b-0138436b5b13" providerId="ADAL" clId="{17E6CBF8-DE92-4A32-8A2B-50FC7F550F49}" dt="2020-06-23T14:02:34.249" v="766" actId="20577"/>
        <pc:sldMkLst>
          <pc:docMk/>
          <pc:sldMk cId="2453162361" sldId="1087"/>
        </pc:sldMkLst>
        <pc:spChg chg="mod">
          <ac:chgData name="Amanpreet Kaur Makkar" userId="24d57eb9-c7bb-4696-9d6b-0138436b5b13" providerId="ADAL" clId="{17E6CBF8-DE92-4A32-8A2B-50FC7F550F49}" dt="2020-06-23T13:23:10.821" v="23" actId="1076"/>
          <ac:spMkLst>
            <pc:docMk/>
            <pc:sldMk cId="2453162361" sldId="1087"/>
            <ac:spMk id="7" creationId="{EBE2A5C3-D706-482C-ABB9-3EEEA9A26E32}"/>
          </ac:spMkLst>
        </pc:spChg>
        <pc:spChg chg="mod">
          <ac:chgData name="Amanpreet Kaur Makkar" userId="24d57eb9-c7bb-4696-9d6b-0138436b5b13" providerId="ADAL" clId="{17E6CBF8-DE92-4A32-8A2B-50FC7F550F49}" dt="2020-06-23T13:24:34.597" v="30" actId="20577"/>
          <ac:spMkLst>
            <pc:docMk/>
            <pc:sldMk cId="2453162361" sldId="1087"/>
            <ac:spMk id="15" creationId="{F5C1EF2B-82B2-4CDC-B68F-BD777C28C5B3}"/>
          </ac:spMkLst>
        </pc:spChg>
        <pc:spChg chg="mod">
          <ac:chgData name="Amanpreet Kaur Makkar" userId="24d57eb9-c7bb-4696-9d6b-0138436b5b13" providerId="ADAL" clId="{17E6CBF8-DE92-4A32-8A2B-50FC7F550F49}" dt="2020-06-23T13:23:07.481" v="22" actId="1076"/>
          <ac:spMkLst>
            <pc:docMk/>
            <pc:sldMk cId="2453162361" sldId="1087"/>
            <ac:spMk id="22" creationId="{37A32F2C-7C40-4E45-8059-AA3BBE392BF8}"/>
          </ac:spMkLst>
        </pc:spChg>
        <pc:spChg chg="mod">
          <ac:chgData name="Amanpreet Kaur Makkar" userId="24d57eb9-c7bb-4696-9d6b-0138436b5b13" providerId="ADAL" clId="{17E6CBF8-DE92-4A32-8A2B-50FC7F550F49}" dt="2020-06-23T13:51:39.827" v="406"/>
          <ac:spMkLst>
            <pc:docMk/>
            <pc:sldMk cId="2453162361" sldId="1087"/>
            <ac:spMk id="24" creationId="{840EB73F-ACDA-460A-9BB6-389BE58B1E0C}"/>
          </ac:spMkLst>
        </pc:spChg>
        <pc:spChg chg="mod">
          <ac:chgData name="Amanpreet Kaur Makkar" userId="24d57eb9-c7bb-4696-9d6b-0138436b5b13" providerId="ADAL" clId="{17E6CBF8-DE92-4A32-8A2B-50FC7F550F49}" dt="2020-06-23T13:51:17.728" v="405"/>
          <ac:spMkLst>
            <pc:docMk/>
            <pc:sldMk cId="2453162361" sldId="1087"/>
            <ac:spMk id="25" creationId="{31A2850F-0796-40AA-A507-EBC1C30CD9E3}"/>
          </ac:spMkLst>
        </pc:spChg>
        <pc:spChg chg="mod">
          <ac:chgData name="Amanpreet Kaur Makkar" userId="24d57eb9-c7bb-4696-9d6b-0138436b5b13" providerId="ADAL" clId="{17E6CBF8-DE92-4A32-8A2B-50FC7F550F49}" dt="2020-06-23T13:24:31.775" v="28" actId="20577"/>
          <ac:spMkLst>
            <pc:docMk/>
            <pc:sldMk cId="2453162361" sldId="1087"/>
            <ac:spMk id="29" creationId="{8212B45B-237F-4FEA-8766-2F055132956F}"/>
          </ac:spMkLst>
        </pc:spChg>
        <pc:spChg chg="mod">
          <ac:chgData name="Amanpreet Kaur Makkar" userId="24d57eb9-c7bb-4696-9d6b-0138436b5b13" providerId="ADAL" clId="{17E6CBF8-DE92-4A32-8A2B-50FC7F550F49}" dt="2020-06-23T13:59:32.437" v="439" actId="20577"/>
          <ac:spMkLst>
            <pc:docMk/>
            <pc:sldMk cId="2453162361" sldId="1087"/>
            <ac:spMk id="34" creationId="{91F3C284-96A0-48F7-8975-478ACA1A0043}"/>
          </ac:spMkLst>
        </pc:spChg>
        <pc:spChg chg="mod">
          <ac:chgData name="Amanpreet Kaur Makkar" userId="24d57eb9-c7bb-4696-9d6b-0138436b5b13" providerId="ADAL" clId="{17E6CBF8-DE92-4A32-8A2B-50FC7F550F49}" dt="2020-06-23T13:59:37.205" v="441" actId="20577"/>
          <ac:spMkLst>
            <pc:docMk/>
            <pc:sldMk cId="2453162361" sldId="1087"/>
            <ac:spMk id="43" creationId="{5183612F-8161-4F56-B968-366F78BDBC1E}"/>
          </ac:spMkLst>
        </pc:spChg>
        <pc:spChg chg="mod">
          <ac:chgData name="Amanpreet Kaur Makkar" userId="24d57eb9-c7bb-4696-9d6b-0138436b5b13" providerId="ADAL" clId="{17E6CBF8-DE92-4A32-8A2B-50FC7F550F49}" dt="2020-06-23T13:24:38.179" v="32" actId="20577"/>
          <ac:spMkLst>
            <pc:docMk/>
            <pc:sldMk cId="2453162361" sldId="1087"/>
            <ac:spMk id="44" creationId="{7C78FB80-400D-458E-BA67-7E6041EB4E58}"/>
          </ac:spMkLst>
        </pc:spChg>
        <pc:spChg chg="mod">
          <ac:chgData name="Amanpreet Kaur Makkar" userId="24d57eb9-c7bb-4696-9d6b-0138436b5b13" providerId="ADAL" clId="{17E6CBF8-DE92-4A32-8A2B-50FC7F550F49}" dt="2020-06-23T13:55:14.275" v="431" actId="20577"/>
          <ac:spMkLst>
            <pc:docMk/>
            <pc:sldMk cId="2453162361" sldId="1087"/>
            <ac:spMk id="45" creationId="{4348E53D-77CB-4EBA-BB21-CBA5190CBC36}"/>
          </ac:spMkLst>
        </pc:spChg>
        <pc:spChg chg="mod">
          <ac:chgData name="Amanpreet Kaur Makkar" userId="24d57eb9-c7bb-4696-9d6b-0138436b5b13" providerId="ADAL" clId="{17E6CBF8-DE92-4A32-8A2B-50FC7F550F49}" dt="2020-06-23T14:02:34.249" v="766" actId="20577"/>
          <ac:spMkLst>
            <pc:docMk/>
            <pc:sldMk cId="2453162361" sldId="1087"/>
            <ac:spMk id="61" creationId="{818B7880-84C0-4F43-A85D-12DA3E2EA55A}"/>
          </ac:spMkLst>
        </pc:spChg>
        <pc:spChg chg="add del mod">
          <ac:chgData name="Amanpreet Kaur Makkar" userId="24d57eb9-c7bb-4696-9d6b-0138436b5b13" providerId="ADAL" clId="{17E6CBF8-DE92-4A32-8A2B-50FC7F550F49}" dt="2020-06-23T13:53:26.883" v="415" actId="478"/>
          <ac:spMkLst>
            <pc:docMk/>
            <pc:sldMk cId="2453162361" sldId="1087"/>
            <ac:spMk id="79" creationId="{0FC4DE75-1BB3-4543-B452-54BB16B5BDF7}"/>
          </ac:spMkLst>
        </pc:spChg>
        <pc:spChg chg="add mod">
          <ac:chgData name="Amanpreet Kaur Makkar" userId="24d57eb9-c7bb-4696-9d6b-0138436b5b13" providerId="ADAL" clId="{17E6CBF8-DE92-4A32-8A2B-50FC7F550F49}" dt="2020-06-23T13:53:57.712" v="419" actId="1076"/>
          <ac:spMkLst>
            <pc:docMk/>
            <pc:sldMk cId="2453162361" sldId="1087"/>
            <ac:spMk id="81" creationId="{52A61B1C-BD48-4F7B-A742-DC849A58B3D2}"/>
          </ac:spMkLst>
        </pc:spChg>
        <pc:spChg chg="add mod">
          <ac:chgData name="Amanpreet Kaur Makkar" userId="24d57eb9-c7bb-4696-9d6b-0138436b5b13" providerId="ADAL" clId="{17E6CBF8-DE92-4A32-8A2B-50FC7F550F49}" dt="2020-06-23T13:54:03.135" v="421" actId="1076"/>
          <ac:spMkLst>
            <pc:docMk/>
            <pc:sldMk cId="2453162361" sldId="1087"/>
            <ac:spMk id="82" creationId="{1C852778-2E5F-44A8-B955-A96BCEB91445}"/>
          </ac:spMkLst>
        </pc:spChg>
        <pc:spChg chg="add mod">
          <ac:chgData name="Amanpreet Kaur Makkar" userId="24d57eb9-c7bb-4696-9d6b-0138436b5b13" providerId="ADAL" clId="{17E6CBF8-DE92-4A32-8A2B-50FC7F550F49}" dt="2020-06-23T13:54:08.184" v="423" actId="1076"/>
          <ac:spMkLst>
            <pc:docMk/>
            <pc:sldMk cId="2453162361" sldId="1087"/>
            <ac:spMk id="83" creationId="{0F4A2710-3265-4208-A45E-BE60487C2924}"/>
          </ac:spMkLst>
        </pc:spChg>
        <pc:spChg chg="add del mod">
          <ac:chgData name="Amanpreet Kaur Makkar" userId="24d57eb9-c7bb-4696-9d6b-0138436b5b13" providerId="ADAL" clId="{17E6CBF8-DE92-4A32-8A2B-50FC7F550F49}" dt="2020-06-23T13:55:03.466" v="429" actId="478"/>
          <ac:spMkLst>
            <pc:docMk/>
            <pc:sldMk cId="2453162361" sldId="1087"/>
            <ac:spMk id="84" creationId="{9FB99FB5-E08D-4103-9D07-0FAB27F3C950}"/>
          </ac:spMkLst>
        </pc:spChg>
        <pc:spChg chg="add del mod">
          <ac:chgData name="Amanpreet Kaur Makkar" userId="24d57eb9-c7bb-4696-9d6b-0138436b5b13" providerId="ADAL" clId="{17E6CBF8-DE92-4A32-8A2B-50FC7F550F49}" dt="2020-06-23T13:54:59.688" v="428" actId="478"/>
          <ac:spMkLst>
            <pc:docMk/>
            <pc:sldMk cId="2453162361" sldId="1087"/>
            <ac:spMk id="85" creationId="{A9796F6E-D257-43C9-B666-21A25F7B7A18}"/>
          </ac:spMkLst>
        </pc:spChg>
        <pc:spChg chg="add del mod">
          <ac:chgData name="Amanpreet Kaur Makkar" userId="24d57eb9-c7bb-4696-9d6b-0138436b5b13" providerId="ADAL" clId="{17E6CBF8-DE92-4A32-8A2B-50FC7F550F49}" dt="2020-06-23T13:57:53.347" v="437" actId="478"/>
          <ac:spMkLst>
            <pc:docMk/>
            <pc:sldMk cId="2453162361" sldId="1087"/>
            <ac:spMk id="86" creationId="{1AD26C04-E065-4EEF-A8E1-BE30BBFD3AF1}"/>
          </ac:spMkLst>
        </pc:spChg>
        <pc:spChg chg="add del mod">
          <ac:chgData name="Amanpreet Kaur Makkar" userId="24d57eb9-c7bb-4696-9d6b-0138436b5b13" providerId="ADAL" clId="{17E6CBF8-DE92-4A32-8A2B-50FC7F550F49}" dt="2020-06-23T13:57:49.878" v="436" actId="478"/>
          <ac:spMkLst>
            <pc:docMk/>
            <pc:sldMk cId="2453162361" sldId="1087"/>
            <ac:spMk id="87" creationId="{D14B170F-834A-412A-93FD-2E5AF39983E7}"/>
          </ac:spMkLst>
        </pc:spChg>
        <pc:cxnChg chg="mod">
          <ac:chgData name="Amanpreet Kaur Makkar" userId="24d57eb9-c7bb-4696-9d6b-0138436b5b13" providerId="ADAL" clId="{17E6CBF8-DE92-4A32-8A2B-50FC7F550F49}" dt="2020-06-23T13:22:52.269" v="18" actId="14100"/>
          <ac:cxnSpMkLst>
            <pc:docMk/>
            <pc:sldMk cId="2453162361" sldId="1087"/>
            <ac:cxnSpMk id="8" creationId="{A813487F-2BD5-4B81-8D4A-4146111F6FB8}"/>
          </ac:cxnSpMkLst>
        </pc:cxnChg>
        <pc:cxnChg chg="mod">
          <ac:chgData name="Amanpreet Kaur Makkar" userId="24d57eb9-c7bb-4696-9d6b-0138436b5b13" providerId="ADAL" clId="{17E6CBF8-DE92-4A32-8A2B-50FC7F550F49}" dt="2020-06-23T13:22:56.037" v="19" actId="14100"/>
          <ac:cxnSpMkLst>
            <pc:docMk/>
            <pc:sldMk cId="2453162361" sldId="1087"/>
            <ac:cxnSpMk id="9" creationId="{4DB59A7C-F2B3-4DCD-8555-23AEB757DB31}"/>
          </ac:cxnSpMkLst>
        </pc:cxnChg>
        <pc:cxnChg chg="mod">
          <ac:chgData name="Amanpreet Kaur Makkar" userId="24d57eb9-c7bb-4696-9d6b-0138436b5b13" providerId="ADAL" clId="{17E6CBF8-DE92-4A32-8A2B-50FC7F550F49}" dt="2020-06-23T13:23:03.271" v="21" actId="14100"/>
          <ac:cxnSpMkLst>
            <pc:docMk/>
            <pc:sldMk cId="2453162361" sldId="1087"/>
            <ac:cxnSpMk id="10" creationId="{4BD219B3-9276-4811-80E0-79B9AE542162}"/>
          </ac:cxnSpMkLst>
        </pc:cxnChg>
        <pc:cxnChg chg="mod">
          <ac:chgData name="Amanpreet Kaur Makkar" userId="24d57eb9-c7bb-4696-9d6b-0138436b5b13" providerId="ADAL" clId="{17E6CBF8-DE92-4A32-8A2B-50FC7F550F49}" dt="2020-06-23T13:20:28.473" v="0" actId="14100"/>
          <ac:cxnSpMkLst>
            <pc:docMk/>
            <pc:sldMk cId="2453162361" sldId="1087"/>
            <ac:cxnSpMk id="11" creationId="{28D8F8D8-3515-4D37-BADF-C5928A080F8B}"/>
          </ac:cxnSpMkLst>
        </pc:cxnChg>
        <pc:cxnChg chg="mod">
          <ac:chgData name="Amanpreet Kaur Makkar" userId="24d57eb9-c7bb-4696-9d6b-0138436b5b13" providerId="ADAL" clId="{17E6CBF8-DE92-4A32-8A2B-50FC7F550F49}" dt="2020-06-23T13:22:36.287" v="16" actId="14100"/>
          <ac:cxnSpMkLst>
            <pc:docMk/>
            <pc:sldMk cId="2453162361" sldId="1087"/>
            <ac:cxnSpMk id="20" creationId="{A24E2E62-CDF4-4FEA-A3F3-08D9B528BC3D}"/>
          </ac:cxnSpMkLst>
        </pc:cxnChg>
        <pc:cxnChg chg="mod">
          <ac:chgData name="Amanpreet Kaur Makkar" userId="24d57eb9-c7bb-4696-9d6b-0138436b5b13" providerId="ADAL" clId="{17E6CBF8-DE92-4A32-8A2B-50FC7F550F49}" dt="2020-06-23T13:51:11.167" v="404" actId="14100"/>
          <ac:cxnSpMkLst>
            <pc:docMk/>
            <pc:sldMk cId="2453162361" sldId="1087"/>
            <ac:cxnSpMk id="21" creationId="{B04BC19E-6697-42B8-B7CF-6CEC8F035014}"/>
          </ac:cxnSpMkLst>
        </pc:cxnChg>
        <pc:cxnChg chg="del mod">
          <ac:chgData name="Amanpreet Kaur Makkar" userId="24d57eb9-c7bb-4696-9d6b-0138436b5b13" providerId="ADAL" clId="{17E6CBF8-DE92-4A32-8A2B-50FC7F550F49}" dt="2020-06-23T13:27:09.320" v="38" actId="478"/>
          <ac:cxnSpMkLst>
            <pc:docMk/>
            <pc:sldMk cId="2453162361" sldId="1087"/>
            <ac:cxnSpMk id="23" creationId="{29B8F45E-4B70-466B-89A5-86115F0D6B6E}"/>
          </ac:cxnSpMkLst>
        </pc:cxnChg>
        <pc:cxnChg chg="mod">
          <ac:chgData name="Amanpreet Kaur Makkar" userId="24d57eb9-c7bb-4696-9d6b-0138436b5b13" providerId="ADAL" clId="{17E6CBF8-DE92-4A32-8A2B-50FC7F550F49}" dt="2020-06-23T13:21:27.086" v="4" actId="14100"/>
          <ac:cxnSpMkLst>
            <pc:docMk/>
            <pc:sldMk cId="2453162361" sldId="1087"/>
            <ac:cxnSpMk id="26" creationId="{47778001-6F95-442E-9C54-D3BE5A9AA623}"/>
          </ac:cxnSpMkLst>
        </pc:cxnChg>
        <pc:cxnChg chg="mod">
          <ac:chgData name="Amanpreet Kaur Makkar" userId="24d57eb9-c7bb-4696-9d6b-0138436b5b13" providerId="ADAL" clId="{17E6CBF8-DE92-4A32-8A2B-50FC7F550F49}" dt="2020-06-23T13:22:31.381" v="15" actId="14100"/>
          <ac:cxnSpMkLst>
            <pc:docMk/>
            <pc:sldMk cId="2453162361" sldId="1087"/>
            <ac:cxnSpMk id="38" creationId="{5307C59A-F6B6-4867-8FCE-DC94F9F17C72}"/>
          </ac:cxnSpMkLst>
        </pc:cxnChg>
        <pc:cxnChg chg="mod">
          <ac:chgData name="Amanpreet Kaur Makkar" userId="24d57eb9-c7bb-4696-9d6b-0138436b5b13" providerId="ADAL" clId="{17E6CBF8-DE92-4A32-8A2B-50FC7F550F49}" dt="2020-06-23T13:20:41.063" v="3" actId="14100"/>
          <ac:cxnSpMkLst>
            <pc:docMk/>
            <pc:sldMk cId="2453162361" sldId="1087"/>
            <ac:cxnSpMk id="41" creationId="{7A21ACEC-C13B-469F-ACEE-29F4EB0AE713}"/>
          </ac:cxnSpMkLst>
        </pc:cxnChg>
        <pc:cxnChg chg="mod">
          <ac:chgData name="Amanpreet Kaur Makkar" userId="24d57eb9-c7bb-4696-9d6b-0138436b5b13" providerId="ADAL" clId="{17E6CBF8-DE92-4A32-8A2B-50FC7F550F49}" dt="2020-06-23T13:24:57.849" v="34" actId="14100"/>
          <ac:cxnSpMkLst>
            <pc:docMk/>
            <pc:sldMk cId="2453162361" sldId="1087"/>
            <ac:cxnSpMk id="42" creationId="{056BA3E2-EE47-47D4-99B8-E88C2CFB43AE}"/>
          </ac:cxnSpMkLst>
        </pc:cxnChg>
        <pc:cxnChg chg="mod">
          <ac:chgData name="Amanpreet Kaur Makkar" userId="24d57eb9-c7bb-4696-9d6b-0138436b5b13" providerId="ADAL" clId="{17E6CBF8-DE92-4A32-8A2B-50FC7F550F49}" dt="2020-06-23T13:50:55.359" v="402" actId="208"/>
          <ac:cxnSpMkLst>
            <pc:docMk/>
            <pc:sldMk cId="2453162361" sldId="1087"/>
            <ac:cxnSpMk id="51" creationId="{C9775D37-761B-43DD-90B9-0ED696137DF1}"/>
          </ac:cxnSpMkLst>
        </pc:cxnChg>
        <pc:cxnChg chg="mod">
          <ac:chgData name="Amanpreet Kaur Makkar" userId="24d57eb9-c7bb-4696-9d6b-0138436b5b13" providerId="ADAL" clId="{17E6CBF8-DE92-4A32-8A2B-50FC7F550F49}" dt="2020-06-23T13:22:43.451" v="17" actId="14100"/>
          <ac:cxnSpMkLst>
            <pc:docMk/>
            <pc:sldMk cId="2453162361" sldId="1087"/>
            <ac:cxnSpMk id="53" creationId="{97085743-49D5-4890-9B38-803369853786}"/>
          </ac:cxnSpMkLst>
        </pc:cxnChg>
      </pc:sldChg>
      <pc:sldChg chg="addSp delSp modSp">
        <pc:chgData name="Amanpreet Kaur Makkar" userId="24d57eb9-c7bb-4696-9d6b-0138436b5b13" providerId="ADAL" clId="{17E6CBF8-DE92-4A32-8A2B-50FC7F550F49}" dt="2020-06-24T05:22:04.524" v="1080" actId="478"/>
        <pc:sldMkLst>
          <pc:docMk/>
          <pc:sldMk cId="440547486" sldId="1088"/>
        </pc:sldMkLst>
        <pc:spChg chg="mod">
          <ac:chgData name="Amanpreet Kaur Makkar" userId="24d57eb9-c7bb-4696-9d6b-0138436b5b13" providerId="ADAL" clId="{17E6CBF8-DE92-4A32-8A2B-50FC7F550F49}" dt="2020-06-23T14:08:56.009" v="820" actId="20577"/>
          <ac:spMkLst>
            <pc:docMk/>
            <pc:sldMk cId="440547486" sldId="1088"/>
            <ac:spMk id="13" creationId="{E7B6BFC6-3354-46FB-BA08-8440E70C4D02}"/>
          </ac:spMkLst>
        </pc:spChg>
        <pc:spChg chg="mod">
          <ac:chgData name="Amanpreet Kaur Makkar" userId="24d57eb9-c7bb-4696-9d6b-0138436b5b13" providerId="ADAL" clId="{17E6CBF8-DE92-4A32-8A2B-50FC7F550F49}" dt="2020-06-23T14:15:30.440" v="858" actId="20577"/>
          <ac:spMkLst>
            <pc:docMk/>
            <pc:sldMk cId="440547486" sldId="1088"/>
            <ac:spMk id="15" creationId="{56B50B7F-9579-4B4E-A3BA-F30EB71ECAED}"/>
          </ac:spMkLst>
        </pc:spChg>
        <pc:spChg chg="del">
          <ac:chgData name="Amanpreet Kaur Makkar" userId="24d57eb9-c7bb-4696-9d6b-0138436b5b13" providerId="ADAL" clId="{17E6CBF8-DE92-4A32-8A2B-50FC7F550F49}" dt="2020-06-23T14:06:02.791" v="782" actId="478"/>
          <ac:spMkLst>
            <pc:docMk/>
            <pc:sldMk cId="440547486" sldId="1088"/>
            <ac:spMk id="22" creationId="{885433BA-4500-44AD-8770-8F01A73C3699}"/>
          </ac:spMkLst>
        </pc:spChg>
        <pc:spChg chg="mod">
          <ac:chgData name="Amanpreet Kaur Makkar" userId="24d57eb9-c7bb-4696-9d6b-0138436b5b13" providerId="ADAL" clId="{17E6CBF8-DE92-4A32-8A2B-50FC7F550F49}" dt="2020-06-23T14:15:42.706" v="859" actId="1076"/>
          <ac:spMkLst>
            <pc:docMk/>
            <pc:sldMk cId="440547486" sldId="1088"/>
            <ac:spMk id="24" creationId="{78589B76-9EC0-4915-BCBD-BBFD3B9DEAE3}"/>
          </ac:spMkLst>
        </pc:spChg>
        <pc:spChg chg="mod">
          <ac:chgData name="Amanpreet Kaur Makkar" userId="24d57eb9-c7bb-4696-9d6b-0138436b5b13" providerId="ADAL" clId="{17E6CBF8-DE92-4A32-8A2B-50FC7F550F49}" dt="2020-06-23T14:14:23.922" v="840" actId="1076"/>
          <ac:spMkLst>
            <pc:docMk/>
            <pc:sldMk cId="440547486" sldId="1088"/>
            <ac:spMk id="25" creationId="{755301F5-E3EE-48E9-8165-EB479DB15E17}"/>
          </ac:spMkLst>
        </pc:spChg>
        <pc:spChg chg="del">
          <ac:chgData name="Amanpreet Kaur Makkar" userId="24d57eb9-c7bb-4696-9d6b-0138436b5b13" providerId="ADAL" clId="{17E6CBF8-DE92-4A32-8A2B-50FC7F550F49}" dt="2020-06-23T14:07:00.307" v="801" actId="478"/>
          <ac:spMkLst>
            <pc:docMk/>
            <pc:sldMk cId="440547486" sldId="1088"/>
            <ac:spMk id="28" creationId="{8CAC32E3-E351-4C8D-A454-CFB5377F0B28}"/>
          </ac:spMkLst>
        </pc:spChg>
        <pc:spChg chg="del mod">
          <ac:chgData name="Amanpreet Kaur Makkar" userId="24d57eb9-c7bb-4696-9d6b-0138436b5b13" providerId="ADAL" clId="{17E6CBF8-DE92-4A32-8A2B-50FC7F550F49}" dt="2020-06-23T14:06:51.184" v="799" actId="478"/>
          <ac:spMkLst>
            <pc:docMk/>
            <pc:sldMk cId="440547486" sldId="1088"/>
            <ac:spMk id="29" creationId="{9333BD76-9F26-4A09-8C35-71B3951E33C8}"/>
          </ac:spMkLst>
        </pc:spChg>
        <pc:spChg chg="mod">
          <ac:chgData name="Amanpreet Kaur Makkar" userId="24d57eb9-c7bb-4696-9d6b-0138436b5b13" providerId="ADAL" clId="{17E6CBF8-DE92-4A32-8A2B-50FC7F550F49}" dt="2020-06-23T14:08:59.329" v="822" actId="20577"/>
          <ac:spMkLst>
            <pc:docMk/>
            <pc:sldMk cId="440547486" sldId="1088"/>
            <ac:spMk id="34" creationId="{23667E0C-2215-4708-B443-898BFFDC03BA}"/>
          </ac:spMkLst>
        </pc:spChg>
        <pc:spChg chg="del">
          <ac:chgData name="Amanpreet Kaur Makkar" userId="24d57eb9-c7bb-4696-9d6b-0138436b5b13" providerId="ADAL" clId="{17E6CBF8-DE92-4A32-8A2B-50FC7F550F49}" dt="2020-06-23T14:04:39.018" v="771" actId="478"/>
          <ac:spMkLst>
            <pc:docMk/>
            <pc:sldMk cId="440547486" sldId="1088"/>
            <ac:spMk id="41" creationId="{58167F0F-D550-42DA-A755-8EB5CDD0A235}"/>
          </ac:spMkLst>
        </pc:spChg>
        <pc:spChg chg="del">
          <ac:chgData name="Amanpreet Kaur Makkar" userId="24d57eb9-c7bb-4696-9d6b-0138436b5b13" providerId="ADAL" clId="{17E6CBF8-DE92-4A32-8A2B-50FC7F550F49}" dt="2020-06-23T14:05:05.038" v="778" actId="478"/>
          <ac:spMkLst>
            <pc:docMk/>
            <pc:sldMk cId="440547486" sldId="1088"/>
            <ac:spMk id="42" creationId="{4375E651-D7B0-46A6-A9D3-8B252542B4C9}"/>
          </ac:spMkLst>
        </pc:spChg>
        <pc:spChg chg="del">
          <ac:chgData name="Amanpreet Kaur Makkar" userId="24d57eb9-c7bb-4696-9d6b-0138436b5b13" providerId="ADAL" clId="{17E6CBF8-DE92-4A32-8A2B-50FC7F550F49}" dt="2020-06-23T14:05:00.317" v="777" actId="478"/>
          <ac:spMkLst>
            <pc:docMk/>
            <pc:sldMk cId="440547486" sldId="1088"/>
            <ac:spMk id="43" creationId="{C1C37E8A-B328-46DC-8487-F96334206FA9}"/>
          </ac:spMkLst>
        </pc:spChg>
        <pc:spChg chg="add mod">
          <ac:chgData name="Amanpreet Kaur Makkar" userId="24d57eb9-c7bb-4696-9d6b-0138436b5b13" providerId="ADAL" clId="{17E6CBF8-DE92-4A32-8A2B-50FC7F550F49}" dt="2020-06-23T14:15:55.249" v="862" actId="1076"/>
          <ac:spMkLst>
            <pc:docMk/>
            <pc:sldMk cId="440547486" sldId="1088"/>
            <ac:spMk id="68" creationId="{B96D3361-653A-41F3-A3F7-ACCC44684EA0}"/>
          </ac:spMkLst>
        </pc:spChg>
        <pc:spChg chg="add mod">
          <ac:chgData name="Amanpreet Kaur Makkar" userId="24d57eb9-c7bb-4696-9d6b-0138436b5b13" providerId="ADAL" clId="{17E6CBF8-DE92-4A32-8A2B-50FC7F550F49}" dt="2020-06-23T14:15:51.639" v="861" actId="1076"/>
          <ac:spMkLst>
            <pc:docMk/>
            <pc:sldMk cId="440547486" sldId="1088"/>
            <ac:spMk id="70" creationId="{CF374AD3-79B7-47C1-AFE4-105B46705752}"/>
          </ac:spMkLst>
        </pc:spChg>
        <pc:spChg chg="add mod">
          <ac:chgData name="Amanpreet Kaur Makkar" userId="24d57eb9-c7bb-4696-9d6b-0138436b5b13" providerId="ADAL" clId="{17E6CBF8-DE92-4A32-8A2B-50FC7F550F49}" dt="2020-06-23T14:15:25.859" v="856" actId="1076"/>
          <ac:spMkLst>
            <pc:docMk/>
            <pc:sldMk cId="440547486" sldId="1088"/>
            <ac:spMk id="73" creationId="{FD6B02DD-7E92-46F0-A496-0AF15F17BFE7}"/>
          </ac:spMkLst>
        </pc:spChg>
        <pc:spChg chg="add mod">
          <ac:chgData name="Amanpreet Kaur Makkar" userId="24d57eb9-c7bb-4696-9d6b-0138436b5b13" providerId="ADAL" clId="{17E6CBF8-DE92-4A32-8A2B-50FC7F550F49}" dt="2020-06-23T15:19:50.682" v="1064" actId="20577"/>
          <ac:spMkLst>
            <pc:docMk/>
            <pc:sldMk cId="440547486" sldId="1088"/>
            <ac:spMk id="75" creationId="{9129355E-5F40-4985-B16D-6DADF5917CE0}"/>
          </ac:spMkLst>
        </pc:spChg>
        <pc:spChg chg="del">
          <ac:chgData name="Amanpreet Kaur Makkar" userId="24d57eb9-c7bb-4696-9d6b-0138436b5b13" providerId="ADAL" clId="{17E6CBF8-DE92-4A32-8A2B-50FC7F550F49}" dt="2020-06-23T14:05:54.675" v="779" actId="478"/>
          <ac:spMkLst>
            <pc:docMk/>
            <pc:sldMk cId="440547486" sldId="1088"/>
            <ac:spMk id="77" creationId="{155C96D7-A800-4B8F-BCC2-9F86CBE149D9}"/>
          </ac:spMkLst>
        </pc:spChg>
        <pc:spChg chg="del">
          <ac:chgData name="Amanpreet Kaur Makkar" userId="24d57eb9-c7bb-4696-9d6b-0138436b5b13" providerId="ADAL" clId="{17E6CBF8-DE92-4A32-8A2B-50FC7F550F49}" dt="2020-06-23T14:06:05.644" v="783" actId="478"/>
          <ac:spMkLst>
            <pc:docMk/>
            <pc:sldMk cId="440547486" sldId="1088"/>
            <ac:spMk id="79" creationId="{18309179-7E9F-4E80-8C14-CB6E2EC23E1E}"/>
          </ac:spMkLst>
        </pc:spChg>
        <pc:spChg chg="mod">
          <ac:chgData name="Amanpreet Kaur Makkar" userId="24d57eb9-c7bb-4696-9d6b-0138436b5b13" providerId="ADAL" clId="{17E6CBF8-DE92-4A32-8A2B-50FC7F550F49}" dt="2020-06-23T14:14:14.212" v="837" actId="1076"/>
          <ac:spMkLst>
            <pc:docMk/>
            <pc:sldMk cId="440547486" sldId="1088"/>
            <ac:spMk id="86" creationId="{6B577C73-E7E4-45A0-B9E7-CAF962CAF24B}"/>
          </ac:spMkLst>
        </pc:spChg>
        <pc:spChg chg="mod">
          <ac:chgData name="Amanpreet Kaur Makkar" userId="24d57eb9-c7bb-4696-9d6b-0138436b5b13" providerId="ADAL" clId="{17E6CBF8-DE92-4A32-8A2B-50FC7F550F49}" dt="2020-06-23T14:06:57.170" v="800" actId="14100"/>
          <ac:spMkLst>
            <pc:docMk/>
            <pc:sldMk cId="440547486" sldId="1088"/>
            <ac:spMk id="90" creationId="{58327167-98E6-4D1C-8990-F3F9A23540F5}"/>
          </ac:spMkLst>
        </pc:spChg>
        <pc:cxnChg chg="add del">
          <ac:chgData name="Amanpreet Kaur Makkar" userId="24d57eb9-c7bb-4696-9d6b-0138436b5b13" providerId="ADAL" clId="{17E6CBF8-DE92-4A32-8A2B-50FC7F550F49}" dt="2020-06-23T14:13:29.462" v="830" actId="478"/>
          <ac:cxnSpMkLst>
            <pc:docMk/>
            <pc:sldMk cId="440547486" sldId="1088"/>
            <ac:cxnSpMk id="9" creationId="{3DEEB7B9-3398-47F5-AE43-F07FDFC7668C}"/>
          </ac:cxnSpMkLst>
        </pc:cxnChg>
        <pc:cxnChg chg="mod">
          <ac:chgData name="Amanpreet Kaur Makkar" userId="24d57eb9-c7bb-4696-9d6b-0138436b5b13" providerId="ADAL" clId="{17E6CBF8-DE92-4A32-8A2B-50FC7F550F49}" dt="2020-06-23T13:27:37.783" v="39" actId="14100"/>
          <ac:cxnSpMkLst>
            <pc:docMk/>
            <pc:sldMk cId="440547486" sldId="1088"/>
            <ac:cxnSpMk id="11" creationId="{D158E1C2-22DB-4D80-B06C-956D9D94F0C8}"/>
          </ac:cxnSpMkLst>
        </pc:cxnChg>
        <pc:cxnChg chg="mod">
          <ac:chgData name="Amanpreet Kaur Makkar" userId="24d57eb9-c7bb-4696-9d6b-0138436b5b13" providerId="ADAL" clId="{17E6CBF8-DE92-4A32-8A2B-50FC7F550F49}" dt="2020-06-23T14:09:19.920" v="823" actId="1037"/>
          <ac:cxnSpMkLst>
            <pc:docMk/>
            <pc:sldMk cId="440547486" sldId="1088"/>
            <ac:cxnSpMk id="12" creationId="{60431B34-9CE9-4EC3-A0E8-2AB232468DBA}"/>
          </ac:cxnSpMkLst>
        </pc:cxnChg>
        <pc:cxnChg chg="del">
          <ac:chgData name="Amanpreet Kaur Makkar" userId="24d57eb9-c7bb-4696-9d6b-0138436b5b13" providerId="ADAL" clId="{17E6CBF8-DE92-4A32-8A2B-50FC7F550F49}" dt="2020-06-23T14:04:23.891" v="769" actId="478"/>
          <ac:cxnSpMkLst>
            <pc:docMk/>
            <pc:sldMk cId="440547486" sldId="1088"/>
            <ac:cxnSpMk id="23" creationId="{CA95C773-049B-4C29-A319-2789AF265B0D}"/>
          </ac:cxnSpMkLst>
        </pc:cxnChg>
        <pc:cxnChg chg="mod">
          <ac:chgData name="Amanpreet Kaur Makkar" userId="24d57eb9-c7bb-4696-9d6b-0138436b5b13" providerId="ADAL" clId="{17E6CBF8-DE92-4A32-8A2B-50FC7F550F49}" dt="2020-06-23T14:08:51.877" v="818" actId="14100"/>
          <ac:cxnSpMkLst>
            <pc:docMk/>
            <pc:sldMk cId="440547486" sldId="1088"/>
            <ac:cxnSpMk id="26" creationId="{B25C0A22-4FD4-4AFF-BF2A-0F9068BBDAB3}"/>
          </ac:cxnSpMkLst>
        </pc:cxnChg>
        <pc:cxnChg chg="mod">
          <ac:chgData name="Amanpreet Kaur Makkar" userId="24d57eb9-c7bb-4696-9d6b-0138436b5b13" providerId="ADAL" clId="{17E6CBF8-DE92-4A32-8A2B-50FC7F550F49}" dt="2020-06-23T14:14:56.639" v="845" actId="14100"/>
          <ac:cxnSpMkLst>
            <pc:docMk/>
            <pc:sldMk cId="440547486" sldId="1088"/>
            <ac:cxnSpMk id="27" creationId="{2AAE50A9-A1DB-4BAA-8D68-345E7590F9C4}"/>
          </ac:cxnSpMkLst>
        </pc:cxnChg>
        <pc:cxnChg chg="del">
          <ac:chgData name="Amanpreet Kaur Makkar" userId="24d57eb9-c7bb-4696-9d6b-0138436b5b13" providerId="ADAL" clId="{17E6CBF8-DE92-4A32-8A2B-50FC7F550F49}" dt="2020-06-23T14:06:39.361" v="793" actId="478"/>
          <ac:cxnSpMkLst>
            <pc:docMk/>
            <pc:sldMk cId="440547486" sldId="1088"/>
            <ac:cxnSpMk id="30" creationId="{6E6258C6-C0F2-4191-9F6E-E4D68E5D3C5A}"/>
          </ac:cxnSpMkLst>
        </pc:cxnChg>
        <pc:cxnChg chg="del">
          <ac:chgData name="Amanpreet Kaur Makkar" userId="24d57eb9-c7bb-4696-9d6b-0138436b5b13" providerId="ADAL" clId="{17E6CBF8-DE92-4A32-8A2B-50FC7F550F49}" dt="2020-06-23T14:06:36.872" v="792" actId="478"/>
          <ac:cxnSpMkLst>
            <pc:docMk/>
            <pc:sldMk cId="440547486" sldId="1088"/>
            <ac:cxnSpMk id="31" creationId="{E098F88B-478F-4885-BD04-12062D00728C}"/>
          </ac:cxnSpMkLst>
        </pc:cxnChg>
        <pc:cxnChg chg="del">
          <ac:chgData name="Amanpreet Kaur Makkar" userId="24d57eb9-c7bb-4696-9d6b-0138436b5b13" providerId="ADAL" clId="{17E6CBF8-DE92-4A32-8A2B-50FC7F550F49}" dt="2020-06-23T14:06:48.128" v="797" actId="478"/>
          <ac:cxnSpMkLst>
            <pc:docMk/>
            <pc:sldMk cId="440547486" sldId="1088"/>
            <ac:cxnSpMk id="32" creationId="{31B92DF2-CB0E-4282-AE11-8F9DE365A893}"/>
          </ac:cxnSpMkLst>
        </pc:cxnChg>
        <pc:cxnChg chg="del">
          <ac:chgData name="Amanpreet Kaur Makkar" userId="24d57eb9-c7bb-4696-9d6b-0138436b5b13" providerId="ADAL" clId="{17E6CBF8-DE92-4A32-8A2B-50FC7F550F49}" dt="2020-06-23T14:06:43.690" v="795" actId="478"/>
          <ac:cxnSpMkLst>
            <pc:docMk/>
            <pc:sldMk cId="440547486" sldId="1088"/>
            <ac:cxnSpMk id="33" creationId="{95CC3007-C9A5-4209-830D-136181174DC7}"/>
          </ac:cxnSpMkLst>
        </pc:cxnChg>
        <pc:cxnChg chg="del">
          <ac:chgData name="Amanpreet Kaur Makkar" userId="24d57eb9-c7bb-4696-9d6b-0138436b5b13" providerId="ADAL" clId="{17E6CBF8-DE92-4A32-8A2B-50FC7F550F49}" dt="2020-06-23T14:06:41.587" v="794" actId="478"/>
          <ac:cxnSpMkLst>
            <pc:docMk/>
            <pc:sldMk cId="440547486" sldId="1088"/>
            <ac:cxnSpMk id="36" creationId="{AD032837-35C9-4D5F-84BA-669D592F42D9}"/>
          </ac:cxnSpMkLst>
        </pc:cxnChg>
        <pc:cxnChg chg="del">
          <ac:chgData name="Amanpreet Kaur Makkar" userId="24d57eb9-c7bb-4696-9d6b-0138436b5b13" providerId="ADAL" clId="{17E6CBF8-DE92-4A32-8A2B-50FC7F550F49}" dt="2020-06-23T14:06:46.086" v="796" actId="478"/>
          <ac:cxnSpMkLst>
            <pc:docMk/>
            <pc:sldMk cId="440547486" sldId="1088"/>
            <ac:cxnSpMk id="37" creationId="{82580886-EFA3-4CE3-B373-C637684ABF14}"/>
          </ac:cxnSpMkLst>
        </pc:cxnChg>
        <pc:cxnChg chg="del">
          <ac:chgData name="Amanpreet Kaur Makkar" userId="24d57eb9-c7bb-4696-9d6b-0138436b5b13" providerId="ADAL" clId="{17E6CBF8-DE92-4A32-8A2B-50FC7F550F49}" dt="2020-06-23T14:04:51.394" v="775" actId="478"/>
          <ac:cxnSpMkLst>
            <pc:docMk/>
            <pc:sldMk cId="440547486" sldId="1088"/>
            <ac:cxnSpMk id="39" creationId="{805F76AB-3314-4977-9F4B-6591BE594C2B}"/>
          </ac:cxnSpMkLst>
        </pc:cxnChg>
        <pc:cxnChg chg="del">
          <ac:chgData name="Amanpreet Kaur Makkar" userId="24d57eb9-c7bb-4696-9d6b-0138436b5b13" providerId="ADAL" clId="{17E6CBF8-DE92-4A32-8A2B-50FC7F550F49}" dt="2020-06-23T14:04:48.529" v="774" actId="478"/>
          <ac:cxnSpMkLst>
            <pc:docMk/>
            <pc:sldMk cId="440547486" sldId="1088"/>
            <ac:cxnSpMk id="40" creationId="{2F85A8F2-1894-4F03-B26B-A87425B7979C}"/>
          </ac:cxnSpMkLst>
        </pc:cxnChg>
        <pc:cxnChg chg="del">
          <ac:chgData name="Amanpreet Kaur Makkar" userId="24d57eb9-c7bb-4696-9d6b-0138436b5b13" providerId="ADAL" clId="{17E6CBF8-DE92-4A32-8A2B-50FC7F550F49}" dt="2020-06-23T14:04:48.529" v="774" actId="478"/>
          <ac:cxnSpMkLst>
            <pc:docMk/>
            <pc:sldMk cId="440547486" sldId="1088"/>
            <ac:cxnSpMk id="44" creationId="{7C3BF99D-62CD-4D12-B0CE-EFA3AC7ADF3D}"/>
          </ac:cxnSpMkLst>
        </pc:cxnChg>
        <pc:cxnChg chg="del">
          <ac:chgData name="Amanpreet Kaur Makkar" userId="24d57eb9-c7bb-4696-9d6b-0138436b5b13" providerId="ADAL" clId="{17E6CBF8-DE92-4A32-8A2B-50FC7F550F49}" dt="2020-06-23T14:04:43.879" v="773" actId="478"/>
          <ac:cxnSpMkLst>
            <pc:docMk/>
            <pc:sldMk cId="440547486" sldId="1088"/>
            <ac:cxnSpMk id="45" creationId="{3C0E7959-8297-4022-A110-27C55798813D}"/>
          </ac:cxnSpMkLst>
        </pc:cxnChg>
        <pc:cxnChg chg="del">
          <ac:chgData name="Amanpreet Kaur Makkar" userId="24d57eb9-c7bb-4696-9d6b-0138436b5b13" providerId="ADAL" clId="{17E6CBF8-DE92-4A32-8A2B-50FC7F550F49}" dt="2020-06-23T14:04:48.529" v="774" actId="478"/>
          <ac:cxnSpMkLst>
            <pc:docMk/>
            <pc:sldMk cId="440547486" sldId="1088"/>
            <ac:cxnSpMk id="46" creationId="{FF0FD4C9-4EA3-4A36-8C62-68969864ACE5}"/>
          </ac:cxnSpMkLst>
        </pc:cxnChg>
        <pc:cxnChg chg="del">
          <ac:chgData name="Amanpreet Kaur Makkar" userId="24d57eb9-c7bb-4696-9d6b-0138436b5b13" providerId="ADAL" clId="{17E6CBF8-DE92-4A32-8A2B-50FC7F550F49}" dt="2020-06-23T14:04:48.529" v="774" actId="478"/>
          <ac:cxnSpMkLst>
            <pc:docMk/>
            <pc:sldMk cId="440547486" sldId="1088"/>
            <ac:cxnSpMk id="47" creationId="{AE0C0ECC-F84A-4E22-B60D-8C3793BD98CA}"/>
          </ac:cxnSpMkLst>
        </pc:cxnChg>
        <pc:cxnChg chg="del">
          <ac:chgData name="Amanpreet Kaur Makkar" userId="24d57eb9-c7bb-4696-9d6b-0138436b5b13" providerId="ADAL" clId="{17E6CBF8-DE92-4A32-8A2B-50FC7F550F49}" dt="2020-06-23T14:04:41.516" v="772" actId="478"/>
          <ac:cxnSpMkLst>
            <pc:docMk/>
            <pc:sldMk cId="440547486" sldId="1088"/>
            <ac:cxnSpMk id="48" creationId="{6599683A-27B2-4986-A7D1-C699C958F6FE}"/>
          </ac:cxnSpMkLst>
        </pc:cxnChg>
        <pc:cxnChg chg="del">
          <ac:chgData name="Amanpreet Kaur Makkar" userId="24d57eb9-c7bb-4696-9d6b-0138436b5b13" providerId="ADAL" clId="{17E6CBF8-DE92-4A32-8A2B-50FC7F550F49}" dt="2020-06-23T14:04:53.394" v="776" actId="478"/>
          <ac:cxnSpMkLst>
            <pc:docMk/>
            <pc:sldMk cId="440547486" sldId="1088"/>
            <ac:cxnSpMk id="51" creationId="{386E46BD-1859-474D-BA9D-43784A68AA79}"/>
          </ac:cxnSpMkLst>
        </pc:cxnChg>
        <pc:cxnChg chg="mod">
          <ac:chgData name="Amanpreet Kaur Makkar" userId="24d57eb9-c7bb-4696-9d6b-0138436b5b13" providerId="ADAL" clId="{17E6CBF8-DE92-4A32-8A2B-50FC7F550F49}" dt="2020-06-23T14:08:17.482" v="813" actId="208"/>
          <ac:cxnSpMkLst>
            <pc:docMk/>
            <pc:sldMk cId="440547486" sldId="1088"/>
            <ac:cxnSpMk id="57" creationId="{E52B89BF-4E9D-4458-9C65-E8FCD8E20C61}"/>
          </ac:cxnSpMkLst>
        </pc:cxnChg>
        <pc:cxnChg chg="mod">
          <ac:chgData name="Amanpreet Kaur Makkar" userId="24d57eb9-c7bb-4696-9d6b-0138436b5b13" providerId="ADAL" clId="{17E6CBF8-DE92-4A32-8A2B-50FC7F550F49}" dt="2020-06-23T14:14:07.435" v="836" actId="14100"/>
          <ac:cxnSpMkLst>
            <pc:docMk/>
            <pc:sldMk cId="440547486" sldId="1088"/>
            <ac:cxnSpMk id="59" creationId="{201C1E76-1ADD-4DD8-A4BF-1793BD3303A3}"/>
          </ac:cxnSpMkLst>
        </pc:cxnChg>
        <pc:cxnChg chg="add del mod">
          <ac:chgData name="Amanpreet Kaur Makkar" userId="24d57eb9-c7bb-4696-9d6b-0138436b5b13" providerId="ADAL" clId="{17E6CBF8-DE92-4A32-8A2B-50FC7F550F49}" dt="2020-06-23T14:14:16.888" v="838" actId="1076"/>
          <ac:cxnSpMkLst>
            <pc:docMk/>
            <pc:sldMk cId="440547486" sldId="1088"/>
            <ac:cxnSpMk id="61" creationId="{754C4990-D8ED-47C8-BBCE-FA6E8FC4DF83}"/>
          </ac:cxnSpMkLst>
        </pc:cxnChg>
        <pc:cxnChg chg="mod">
          <ac:chgData name="Amanpreet Kaur Makkar" userId="24d57eb9-c7bb-4696-9d6b-0138436b5b13" providerId="ADAL" clId="{17E6CBF8-DE92-4A32-8A2B-50FC7F550F49}" dt="2020-06-23T14:14:28.485" v="841" actId="14100"/>
          <ac:cxnSpMkLst>
            <pc:docMk/>
            <pc:sldMk cId="440547486" sldId="1088"/>
            <ac:cxnSpMk id="65" creationId="{E9753F99-7545-4BF1-AF78-4264E01EA173}"/>
          </ac:cxnSpMkLst>
        </pc:cxnChg>
        <pc:cxnChg chg="del mod">
          <ac:chgData name="Amanpreet Kaur Makkar" userId="24d57eb9-c7bb-4696-9d6b-0138436b5b13" providerId="ADAL" clId="{17E6CBF8-DE92-4A32-8A2B-50FC7F550F49}" dt="2020-06-23T14:04:21.646" v="768" actId="478"/>
          <ac:cxnSpMkLst>
            <pc:docMk/>
            <pc:sldMk cId="440547486" sldId="1088"/>
            <ac:cxnSpMk id="71" creationId="{26AD51A9-B7CE-4F85-955A-AC166FBE9A2A}"/>
          </ac:cxnSpMkLst>
        </pc:cxnChg>
        <pc:cxnChg chg="del mod">
          <ac:chgData name="Amanpreet Kaur Makkar" userId="24d57eb9-c7bb-4696-9d6b-0138436b5b13" providerId="ADAL" clId="{17E6CBF8-DE92-4A32-8A2B-50FC7F550F49}" dt="2020-06-23T14:05:59.006" v="781" actId="478"/>
          <ac:cxnSpMkLst>
            <pc:docMk/>
            <pc:sldMk cId="440547486" sldId="1088"/>
            <ac:cxnSpMk id="72" creationId="{295D2076-969E-4B13-93E5-AE0425837871}"/>
          </ac:cxnSpMkLst>
        </pc:cxnChg>
        <pc:cxnChg chg="add mod">
          <ac:chgData name="Amanpreet Kaur Makkar" userId="24d57eb9-c7bb-4696-9d6b-0138436b5b13" providerId="ADAL" clId="{17E6CBF8-DE92-4A32-8A2B-50FC7F550F49}" dt="2020-06-23T15:19:36.382" v="1050" actId="14100"/>
          <ac:cxnSpMkLst>
            <pc:docMk/>
            <pc:sldMk cId="440547486" sldId="1088"/>
            <ac:cxnSpMk id="74" creationId="{0C5AEE06-7EDC-49D4-A1E2-0C398688D910}"/>
          </ac:cxnSpMkLst>
        </pc:cxnChg>
        <pc:cxnChg chg="add mod">
          <ac:chgData name="Amanpreet Kaur Makkar" userId="24d57eb9-c7bb-4696-9d6b-0138436b5b13" providerId="ADAL" clId="{17E6CBF8-DE92-4A32-8A2B-50FC7F550F49}" dt="2020-06-23T15:20:24.701" v="1068" actId="14100"/>
          <ac:cxnSpMkLst>
            <pc:docMk/>
            <pc:sldMk cId="440547486" sldId="1088"/>
            <ac:cxnSpMk id="76" creationId="{1A455B9E-55D8-497C-B74A-F239BE5DC16B}"/>
          </ac:cxnSpMkLst>
        </pc:cxnChg>
        <pc:cxnChg chg="add del mod">
          <ac:chgData name="Amanpreet Kaur Makkar" userId="24d57eb9-c7bb-4696-9d6b-0138436b5b13" providerId="ADAL" clId="{17E6CBF8-DE92-4A32-8A2B-50FC7F550F49}" dt="2020-06-24T05:22:04.524" v="1080" actId="478"/>
          <ac:cxnSpMkLst>
            <pc:docMk/>
            <pc:sldMk cId="440547486" sldId="1088"/>
            <ac:cxnSpMk id="80" creationId="{C44213F3-F261-4E96-AEA5-89BDA8951E72}"/>
          </ac:cxnSpMkLst>
        </pc:cxnChg>
        <pc:cxnChg chg="del">
          <ac:chgData name="Amanpreet Kaur Makkar" userId="24d57eb9-c7bb-4696-9d6b-0138436b5b13" providerId="ADAL" clId="{17E6CBF8-DE92-4A32-8A2B-50FC7F550F49}" dt="2020-06-23T14:05:56.607" v="780" actId="478"/>
          <ac:cxnSpMkLst>
            <pc:docMk/>
            <pc:sldMk cId="440547486" sldId="1088"/>
            <ac:cxnSpMk id="81" creationId="{09EE6FA6-1021-44D1-A36F-4649CEE272BB}"/>
          </ac:cxnSpMkLst>
        </pc:cxnChg>
        <pc:cxnChg chg="del">
          <ac:chgData name="Amanpreet Kaur Makkar" userId="24d57eb9-c7bb-4696-9d6b-0138436b5b13" providerId="ADAL" clId="{17E6CBF8-DE92-4A32-8A2B-50FC7F550F49}" dt="2020-06-23T14:04:26.372" v="770" actId="478"/>
          <ac:cxnSpMkLst>
            <pc:docMk/>
            <pc:sldMk cId="440547486" sldId="1088"/>
            <ac:cxnSpMk id="87" creationId="{17C12188-D4D6-4640-8491-AA5158D95057}"/>
          </ac:cxnSpMkLst>
        </pc:cxnChg>
      </pc:sldChg>
      <pc:sldChg chg="del">
        <pc:chgData name="Amanpreet Kaur Makkar" userId="24d57eb9-c7bb-4696-9d6b-0138436b5b13" providerId="ADAL" clId="{17E6CBF8-DE92-4A32-8A2B-50FC7F550F49}" dt="2020-06-23T14:04:17.839" v="767" actId="2696"/>
        <pc:sldMkLst>
          <pc:docMk/>
          <pc:sldMk cId="3315855206" sldId="10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12/11/2023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dirty="0"/>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95365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86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73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32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latin typeface="+mn-lt"/>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9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0" y="7518"/>
            <a:ext cx="8723050" cy="452986"/>
          </a:xfrm>
          <a:prstGeom prst="rect">
            <a:avLst/>
          </a:prstGeom>
        </p:spPr>
        <p:txBody>
          <a:bodyPr anchor="t">
            <a:noAutofit/>
          </a:bodyPr>
          <a:lstStyle>
            <a:lvl1pPr>
              <a:defRPr sz="2000" b="0">
                <a:solidFill>
                  <a:schemeClr val="tx1"/>
                </a:solidFill>
                <a:latin typeface="+mn-lt"/>
                <a:ea typeface="Arial Unicode MS" panose="020B0604020202020204" pitchFamily="34" charset="-128"/>
                <a:cs typeface="Arial Unicode MS" panose="020B0604020202020204" pitchFamily="34" charset="-128"/>
              </a:defRPr>
            </a:lvl1pPr>
          </a:lstStyle>
          <a:p>
            <a:r>
              <a:rPr dirty="0"/>
              <a:t>Title Text</a:t>
            </a:r>
          </a:p>
        </p:txBody>
      </p:sp>
      <p:grpSp>
        <p:nvGrpSpPr>
          <p:cNvPr id="7" name="Group 6"/>
          <p:cNvGrpSpPr/>
          <p:nvPr userDrawn="1"/>
        </p:nvGrpSpPr>
        <p:grpSpPr>
          <a:xfrm>
            <a:off x="148742" y="431446"/>
            <a:ext cx="390183" cy="73152"/>
            <a:chOff x="2522085" y="4216400"/>
            <a:chExt cx="390183" cy="73152"/>
          </a:xfrm>
        </p:grpSpPr>
        <p:sp>
          <p:nvSpPr>
            <p:cNvPr id="8" name="Oval 7"/>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Oval 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sp>
        <p:nvSpPr>
          <p:cNvPr id="12" name="Shape 42"/>
          <p:cNvSpPr>
            <a:spLocks noGrp="1"/>
          </p:cNvSpPr>
          <p:nvPr>
            <p:ph type="sldNum" sz="quarter" idx="2"/>
          </p:nvPr>
        </p:nvSpPr>
        <p:spPr>
          <a:xfrm>
            <a:off x="8662093" y="7518"/>
            <a:ext cx="468287" cy="279401"/>
          </a:xfrm>
          <a:prstGeom prst="rect">
            <a:avLst/>
          </a:prstGeom>
        </p:spPr>
        <p:txBody>
          <a:bodyPr/>
          <a:lstStyle>
            <a:lvl1pPr algn="r">
              <a:defRPr sz="1000">
                <a:solidFill>
                  <a:schemeClr val="tx1">
                    <a:lumMod val="75000"/>
                    <a:lumOff val="25000"/>
                  </a:schemeClr>
                </a:solidFill>
                <a:latin typeface="+mn-lt"/>
                <a:cs typeface="Arial" panose="020B0604020202020204" pitchFamily="34" charset="0"/>
              </a:defRPr>
            </a:lvl1pPr>
          </a:lstStyle>
          <a:p>
            <a:fld id="{86CB4B4D-7CA3-9044-876B-883B54F8677D}" type="slidenum">
              <a:rPr lang="en-US" smtClean="0"/>
              <a:pPr/>
              <a:t>‹#›</a:t>
            </a:fld>
            <a:endParaRPr lang="en-US" dirty="0"/>
          </a:p>
        </p:txBody>
      </p:sp>
      <p:pic>
        <p:nvPicPr>
          <p:cNvPr id="15" name="image2.png" descr="Untitled-7.png"/>
          <p:cNvPicPr>
            <a:picLocks noChangeAspect="1"/>
          </p:cNvPicPr>
          <p:nvPr userDrawn="1"/>
        </p:nvPicPr>
        <p:blipFill>
          <a:blip r:embed="rId3"/>
          <a:stretch>
            <a:fillRect/>
          </a:stretch>
        </p:blipFill>
        <p:spPr>
          <a:xfrm>
            <a:off x="89098" y="4778837"/>
            <a:ext cx="684507" cy="326830"/>
          </a:xfrm>
          <a:prstGeom prst="rect">
            <a:avLst/>
          </a:prstGeom>
          <a:ln w="12700">
            <a:miter lim="400000"/>
          </a:ln>
        </p:spPr>
      </p:pic>
    </p:spTree>
    <p:extLst>
      <p:ext uri="{BB962C8B-B14F-4D97-AF65-F5344CB8AC3E}">
        <p14:creationId xmlns:p14="http://schemas.microsoft.com/office/powerpoint/2010/main" val="4205984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9"/>
            <a:ext cx="2133600" cy="273844"/>
          </a:xfrm>
          <a:prstGeom prst="rect">
            <a:avLst/>
          </a:prstGeom>
        </p:spPr>
        <p:txBody>
          <a:bodyPr lIns="77916" tIns="38958" rIns="77916" bIns="38958"/>
          <a:lstStyle/>
          <a:p>
            <a:fld id="{4305E7D3-CF50-4045-B512-8D80FA96CA8A}" type="datetime1">
              <a:rPr lang="en-US" smtClean="0">
                <a:solidFill>
                  <a:srgbClr val="313231">
                    <a:tint val="75000"/>
                  </a:srgbClr>
                </a:solidFill>
              </a:rPr>
              <a:t>12/11/2023</a:t>
            </a:fld>
            <a:endParaRPr lang="en-US" dirty="0">
              <a:solidFill>
                <a:srgbClr val="313231">
                  <a:tint val="75000"/>
                </a:srgbClr>
              </a:solidFill>
            </a:endParaRPr>
          </a:p>
        </p:txBody>
      </p:sp>
      <p:sp>
        <p:nvSpPr>
          <p:cNvPr id="3" name="Footer Placeholder 2"/>
          <p:cNvSpPr>
            <a:spLocks noGrp="1"/>
          </p:cNvSpPr>
          <p:nvPr>
            <p:ph type="ftr" sz="quarter" idx="11"/>
          </p:nvPr>
        </p:nvSpPr>
        <p:spPr>
          <a:xfrm>
            <a:off x="3124201" y="4787907"/>
            <a:ext cx="2895600" cy="232565"/>
          </a:xfrm>
          <a:prstGeom prst="rect">
            <a:avLst/>
          </a:prstGeom>
        </p:spPr>
        <p:txBody>
          <a:bodyPr lIns="77916" tIns="38958" rIns="77916" bIns="38958"/>
          <a:lstStyle>
            <a:lvl1pPr>
              <a:defRPr>
                <a:solidFill>
                  <a:schemeClr val="bg1"/>
                </a:solidFill>
              </a:defRPr>
            </a:lvl1pPr>
          </a:lstStyle>
          <a:p>
            <a:endParaRPr lang="en-US" dirty="0">
              <a:solidFill>
                <a:prstClr val="white"/>
              </a:solidFill>
            </a:endParaRPr>
          </a:p>
        </p:txBody>
      </p:sp>
      <p:sp>
        <p:nvSpPr>
          <p:cNvPr id="4" name="Slide Number Placeholder 3"/>
          <p:cNvSpPr>
            <a:spLocks noGrp="1"/>
          </p:cNvSpPr>
          <p:nvPr>
            <p:ph type="sldNum" sz="quarter" idx="12"/>
          </p:nvPr>
        </p:nvSpPr>
        <p:spPr>
          <a:xfrm>
            <a:off x="8578729" y="34850"/>
            <a:ext cx="194027" cy="190821"/>
          </a:xfrm>
          <a:prstGeom prst="rect">
            <a:avLst/>
          </a:prstGeom>
        </p:spPr>
        <p:txBody>
          <a:bodyPr/>
          <a:lstStyle>
            <a:lvl1pPr>
              <a:defRPr>
                <a:solidFill>
                  <a:schemeClr val="bg1"/>
                </a:solidFill>
              </a:defRPr>
            </a:lvl1pPr>
          </a:lstStyle>
          <a:p>
            <a:fld id="{2066355A-084C-D24E-9AD2-7E4FC41EA62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1418507" y="156251"/>
            <a:ext cx="5454000" cy="486000"/>
          </a:xfrm>
          <a:prstGeom prst="rect">
            <a:avLst/>
          </a:prstGeom>
        </p:spPr>
        <p:txBody>
          <a:bodyPr lIns="30676" tIns="0" rIns="30676" bIns="0" anchor="t">
            <a:normAutofit/>
          </a:bodyPr>
          <a:lstStyle>
            <a:lvl1pPr>
              <a:defRPr sz="1197" b="1"/>
            </a:lvl1pPr>
          </a:lstStyle>
          <a:p>
            <a:r>
              <a:rPr lang="en-US"/>
              <a:t>Click to edit Master title style</a:t>
            </a:r>
          </a:p>
        </p:txBody>
      </p:sp>
    </p:spTree>
    <p:extLst>
      <p:ext uri="{BB962C8B-B14F-4D97-AF65-F5344CB8AC3E}">
        <p14:creationId xmlns:p14="http://schemas.microsoft.com/office/powerpoint/2010/main" val="3947433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46019"/>
            <a:ext cx="8684639" cy="531352"/>
          </a:xfrm>
          <a:prstGeom prst="rect">
            <a:avLst/>
          </a:prstGeom>
        </p:spPr>
        <p:txBody>
          <a:bodyPr/>
          <a:lstStyle>
            <a:lvl1pPr>
              <a:defRPr>
                <a:solidFill>
                  <a:schemeClr val="accent3"/>
                </a:solidFill>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562614" y="39669"/>
            <a:ext cx="2667065" cy="18120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4135" y="39669"/>
            <a:ext cx="183243" cy="181204"/>
          </a:xfrm>
          <a:prstGeom prst="rect">
            <a:avLst/>
          </a:prstGeom>
        </p:spPr>
        <p:txBody>
          <a:bodyPr/>
          <a:lstStyle/>
          <a:p>
            <a:fld id="{AE632312-42A3-4410-881A-59BCEFFB65E9}" type="slidenum">
              <a:rPr lang="en-US" smtClean="0"/>
              <a:t>‹#›</a:t>
            </a:fld>
            <a:endParaRPr lang="en-US" dirty="0"/>
          </a:p>
        </p:txBody>
      </p:sp>
    </p:spTree>
    <p:extLst>
      <p:ext uri="{BB962C8B-B14F-4D97-AF65-F5344CB8AC3E}">
        <p14:creationId xmlns:p14="http://schemas.microsoft.com/office/powerpoint/2010/main" val="2401685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lang="en-US" sz="1800" b="0" i="0" u="none" strike="noStrike" cap="none" spc="0" baseline="0" dirty="0">
                <a:ln>
                  <a:noFill/>
                </a:ln>
                <a:solidFill>
                  <a:schemeClr val="tx1"/>
                </a:solidFill>
                <a:uFillTx/>
                <a:latin typeface="Arial"/>
                <a:ea typeface="Arial"/>
                <a:cs typeface="Arial"/>
                <a:sym typeface="Arial"/>
              </a:defRPr>
            </a:lvl1pPr>
          </a:lstStyle>
          <a:p>
            <a:r>
              <a:rPr lang="en-US" dirty="0"/>
              <a:t>Title text</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89C64F"/>
          </a:solidFill>
        </p:spPr>
        <p:txBody>
          <a:bodyPr wrap="square" lIns="0" tIns="0" rIns="0" bIns="0" rtlCol="0"/>
          <a:lstStyle/>
          <a:p>
            <a:pPr lvl="0"/>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89C64F"/>
          </a:solidFill>
        </p:spPr>
        <p:txBody>
          <a:bodyPr wrap="square" lIns="0" tIns="0" rIns="0" bIns="0" rtlCol="0"/>
          <a:lstStyle/>
          <a:p>
            <a:pPr lvl="0"/>
            <a:endParaRPr dirty="0"/>
          </a:p>
        </p:txBody>
      </p:sp>
      <p:pic>
        <p:nvPicPr>
          <p:cNvPr id="14" name="Picture 13"/>
          <p:cNvPicPr>
            <a:picLocks noChangeAspect="1"/>
          </p:cNvPicPr>
          <p:nvPr userDrawn="1"/>
        </p:nvPicPr>
        <p:blipFill>
          <a:blip r:embed="rId2"/>
          <a:stretch>
            <a:fillRect/>
          </a:stretch>
        </p:blipFill>
        <p:spPr>
          <a:xfrm>
            <a:off x="8123722" y="4711077"/>
            <a:ext cx="820777" cy="419801"/>
          </a:xfrm>
          <a:prstGeom prst="rect">
            <a:avLst/>
          </a:prstGeom>
        </p:spPr>
      </p:pic>
      <p:pic>
        <p:nvPicPr>
          <p:cNvPr id="5" name="Picture 4"/>
          <p:cNvPicPr>
            <a:picLocks noChangeAspect="1"/>
          </p:cNvPicPr>
          <p:nvPr userDrawn="1"/>
        </p:nvPicPr>
        <p:blipFill>
          <a:blip r:embed="rId3"/>
          <a:stretch>
            <a:fillRect/>
          </a:stretch>
        </p:blipFill>
        <p:spPr>
          <a:xfrm>
            <a:off x="6458552" y="4722552"/>
            <a:ext cx="1456552" cy="404311"/>
          </a:xfrm>
          <a:prstGeom prst="rect">
            <a:avLst/>
          </a:prstGeom>
        </p:spPr>
      </p:pic>
    </p:spTree>
    <p:extLst>
      <p:ext uri="{BB962C8B-B14F-4D97-AF65-F5344CB8AC3E}">
        <p14:creationId xmlns:p14="http://schemas.microsoft.com/office/powerpoint/2010/main" val="37016715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4" y="734465"/>
            <a:ext cx="8421947" cy="3660659"/>
          </a:xfrm>
          <a:prstGeom prst="rect">
            <a:avLst/>
          </a:prstGeom>
        </p:spPr>
        <p:txBody>
          <a:bodyPr/>
          <a:lstStyle>
            <a:lvl1pPr marL="112710" indent="-112710">
              <a:defRPr sz="1400">
                <a:solidFill>
                  <a:schemeClr val="tx2">
                    <a:lumMod val="50000"/>
                  </a:schemeClr>
                </a:solidFill>
                <a:latin typeface="Arial" panose="020B0604020202020204" pitchFamily="34" charset="0"/>
                <a:cs typeface="Arial" panose="020B0604020202020204" pitchFamily="34" charset="0"/>
              </a:defRPr>
            </a:lvl1pPr>
            <a:lvl2pPr marL="400040" indent="-174621">
              <a:defRPr sz="1200">
                <a:solidFill>
                  <a:schemeClr val="tx2">
                    <a:lumMod val="50000"/>
                  </a:schemeClr>
                </a:solidFill>
                <a:latin typeface="Arial" panose="020B0604020202020204" pitchFamily="34" charset="0"/>
                <a:cs typeface="Arial" panose="020B0604020202020204" pitchFamily="34" charset="0"/>
              </a:defRPr>
            </a:lvl2pPr>
            <a:lvl3pPr marL="739757" indent="-165096">
              <a:defRPr sz="1100">
                <a:solidFill>
                  <a:schemeClr val="tx2">
                    <a:lumMod val="50000"/>
                  </a:schemeClr>
                </a:solidFill>
                <a:latin typeface="Arial" panose="020B0604020202020204" pitchFamily="34" charset="0"/>
                <a:cs typeface="Arial" panose="020B0604020202020204" pitchFamily="34" charset="0"/>
              </a:defRPr>
            </a:lvl3pPr>
            <a:lvl4pPr marL="1088998" indent="-236532">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object 20"/>
          <p:cNvSpPr/>
          <p:nvPr userDrawn="1"/>
        </p:nvSpPr>
        <p:spPr>
          <a:xfrm>
            <a:off x="904870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1800"/>
          </a:p>
        </p:txBody>
      </p:sp>
      <p:sp>
        <p:nvSpPr>
          <p:cNvPr id="20" name="object 9"/>
          <p:cNvSpPr/>
          <p:nvPr userDrawn="1"/>
        </p:nvSpPr>
        <p:spPr>
          <a:xfrm>
            <a:off x="-8919"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1800"/>
          </a:p>
        </p:txBody>
      </p:sp>
      <p:pic>
        <p:nvPicPr>
          <p:cNvPr id="10" name="Picture 9"/>
          <p:cNvPicPr>
            <a:picLocks noChangeAspect="1"/>
          </p:cNvPicPr>
          <p:nvPr userDrawn="1"/>
        </p:nvPicPr>
        <p:blipFill>
          <a:blip r:embed="rId2"/>
          <a:stretch>
            <a:fillRect/>
          </a:stretch>
        </p:blipFill>
        <p:spPr>
          <a:xfrm>
            <a:off x="8034835" y="4511611"/>
            <a:ext cx="909665" cy="465265"/>
          </a:xfrm>
          <a:prstGeom prst="rect">
            <a:avLst/>
          </a:prstGeom>
        </p:spPr>
      </p:pic>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0652062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 id="2147483709" r:id="rId20"/>
    <p:sldLayoutId id="2147483710" r:id="rId21"/>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674198"/>
      </p:ext>
    </p:extLst>
  </p:cSld>
  <p:clrMap bg1="lt1" tx1="dk1" bg2="lt2" tx2="dk2" accent1="accent1" accent2="accent2" accent3="accent3" accent4="accent4" accent5="accent5" accent6="accent6" hlink="hlink" folHlink="folHlink"/>
  <p:sldLayoutIdLst>
    <p:sldLayoutId id="2147483712" r:id="rId1"/>
    <p:sldLayoutId id="2147483713" r:id="rId2"/>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3" b="33"/>
          <a:stretch>
            <a:fillRect/>
          </a:stretch>
        </p:blipFill>
        <p:spPr/>
      </p:pic>
      <p:sp>
        <p:nvSpPr>
          <p:cNvPr id="374" name="Shape 374"/>
          <p:cNvSpPr>
            <a:spLocks noGrp="1"/>
          </p:cNvSpPr>
          <p:nvPr>
            <p:ph type="title"/>
          </p:nvPr>
        </p:nvSpPr>
        <p:spPr>
          <a:xfrm>
            <a:off x="105439" y="1815401"/>
            <a:ext cx="4401750" cy="411486"/>
          </a:xfrm>
        </p:spPr>
        <p:txBody>
          <a:bodyPr>
            <a:noAutofit/>
          </a:bodyPr>
          <a:lstStyle>
            <a:lvl1pPr>
              <a:defRPr sz="2500"/>
            </a:lvl1pPr>
          </a:lstStyle>
          <a:p>
            <a:r>
              <a:rPr lang="en-US" sz="2400" dirty="0"/>
              <a:t>Git Branching Strategy</a:t>
            </a:r>
          </a:p>
        </p:txBody>
      </p:sp>
      <p:sp>
        <p:nvSpPr>
          <p:cNvPr id="7" name="object 2"/>
          <p:cNvSpPr/>
          <p:nvPr/>
        </p:nvSpPr>
        <p:spPr>
          <a:xfrm>
            <a:off x="4448699" y="837206"/>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F9FFA">
              <a:alpha val="43000"/>
            </a:srgbClr>
          </a:solidFill>
        </p:spPr>
        <p:txBody>
          <a:bodyPr wrap="square" lIns="0" tIns="0" rIns="0" bIns="0" rtlCol="0"/>
          <a:lstStyle/>
          <a:p>
            <a:endParaRPr/>
          </a:p>
        </p:txBody>
      </p:sp>
      <p:pic>
        <p:nvPicPr>
          <p:cNvPr id="8" name="Picture 7"/>
          <p:cNvPicPr>
            <a:picLocks noChangeAspect="1"/>
          </p:cNvPicPr>
          <p:nvPr/>
        </p:nvPicPr>
        <p:blipFill>
          <a:blip r:embed="rId4"/>
          <a:stretch>
            <a:fillRect/>
          </a:stretch>
        </p:blipFill>
        <p:spPr>
          <a:xfrm>
            <a:off x="8024812" y="4505338"/>
            <a:ext cx="914401" cy="467410"/>
          </a:xfrm>
          <a:prstGeom prst="rect">
            <a:avLst/>
          </a:prstGeom>
        </p:spPr>
      </p:pic>
      <p:pic>
        <p:nvPicPr>
          <p:cNvPr id="10" name="Picture 9">
            <a:extLst>
              <a:ext uri="{FF2B5EF4-FFF2-40B4-BE49-F238E27FC236}">
                <a16:creationId xmlns:a16="http://schemas.microsoft.com/office/drawing/2014/main" id="{7BD63ECE-89FF-409A-9C74-778CB2190A67}"/>
              </a:ext>
            </a:extLst>
          </p:cNvPr>
          <p:cNvPicPr>
            <a:picLocks noChangeAspect="1"/>
          </p:cNvPicPr>
          <p:nvPr/>
        </p:nvPicPr>
        <p:blipFill>
          <a:blip r:embed="rId5"/>
          <a:stretch>
            <a:fillRect/>
          </a:stretch>
        </p:blipFill>
        <p:spPr>
          <a:xfrm>
            <a:off x="105439" y="4704597"/>
            <a:ext cx="638840" cy="276225"/>
          </a:xfrm>
          <a:prstGeom prst="rect">
            <a:avLst/>
          </a:prstGeom>
        </p:spPr>
      </p:pic>
      <p:sp>
        <p:nvSpPr>
          <p:cNvPr id="11" name="Shape 374">
            <a:extLst>
              <a:ext uri="{FF2B5EF4-FFF2-40B4-BE49-F238E27FC236}">
                <a16:creationId xmlns:a16="http://schemas.microsoft.com/office/drawing/2014/main" id="{6FE99C69-B8A3-41AB-B4A1-998AC36F4DA2}"/>
              </a:ext>
            </a:extLst>
          </p:cNvPr>
          <p:cNvSpPr txBox="1">
            <a:spLocks/>
          </p:cNvSpPr>
          <p:nvPr/>
        </p:nvSpPr>
        <p:spPr>
          <a:xfrm>
            <a:off x="105439" y="2244596"/>
            <a:ext cx="4401750" cy="411487"/>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sz="1400" dirty="0"/>
              <a:t>Underwriter – DevOps Automation</a:t>
            </a:r>
          </a:p>
        </p:txBody>
      </p:sp>
    </p:spTree>
    <p:extLst>
      <p:ext uri="{BB962C8B-B14F-4D97-AF65-F5344CB8AC3E}">
        <p14:creationId xmlns:p14="http://schemas.microsoft.com/office/powerpoint/2010/main" val="33048448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8C1974-9D26-40D6-BBF9-E4E853A329D2}"/>
              </a:ext>
            </a:extLst>
          </p:cNvPr>
          <p:cNvGraphicFramePr>
            <a:graphicFrameLocks noGrp="1"/>
          </p:cNvGraphicFramePr>
          <p:nvPr>
            <p:extLst>
              <p:ext uri="{D42A27DB-BD31-4B8C-83A1-F6EECF244321}">
                <p14:modId xmlns:p14="http://schemas.microsoft.com/office/powerpoint/2010/main" val="3940331009"/>
              </p:ext>
            </p:extLst>
          </p:nvPr>
        </p:nvGraphicFramePr>
        <p:xfrm>
          <a:off x="118851" y="432987"/>
          <a:ext cx="8827722" cy="4669930"/>
        </p:xfrm>
        <a:graphic>
          <a:graphicData uri="http://schemas.openxmlformats.org/drawingml/2006/table">
            <a:tbl>
              <a:tblPr firstRow="1" firstCol="1" bandRow="1">
                <a:tableStyleId>{5C22544A-7EE6-4342-B048-85BDC9FD1C3A}</a:tableStyleId>
              </a:tblPr>
              <a:tblGrid>
                <a:gridCol w="1835744">
                  <a:extLst>
                    <a:ext uri="{9D8B030D-6E8A-4147-A177-3AD203B41FA5}">
                      <a16:colId xmlns:a16="http://schemas.microsoft.com/office/drawing/2014/main" val="1613037664"/>
                    </a:ext>
                  </a:extLst>
                </a:gridCol>
                <a:gridCol w="1380787">
                  <a:extLst>
                    <a:ext uri="{9D8B030D-6E8A-4147-A177-3AD203B41FA5}">
                      <a16:colId xmlns:a16="http://schemas.microsoft.com/office/drawing/2014/main" val="3861122482"/>
                    </a:ext>
                  </a:extLst>
                </a:gridCol>
                <a:gridCol w="1331065">
                  <a:extLst>
                    <a:ext uri="{9D8B030D-6E8A-4147-A177-3AD203B41FA5}">
                      <a16:colId xmlns:a16="http://schemas.microsoft.com/office/drawing/2014/main" val="2979204697"/>
                    </a:ext>
                  </a:extLst>
                </a:gridCol>
                <a:gridCol w="1140803">
                  <a:extLst>
                    <a:ext uri="{9D8B030D-6E8A-4147-A177-3AD203B41FA5}">
                      <a16:colId xmlns:a16="http://schemas.microsoft.com/office/drawing/2014/main" val="1521184230"/>
                    </a:ext>
                  </a:extLst>
                </a:gridCol>
                <a:gridCol w="924238">
                  <a:extLst>
                    <a:ext uri="{9D8B030D-6E8A-4147-A177-3AD203B41FA5}">
                      <a16:colId xmlns:a16="http://schemas.microsoft.com/office/drawing/2014/main" val="81211058"/>
                    </a:ext>
                  </a:extLst>
                </a:gridCol>
                <a:gridCol w="2215085">
                  <a:extLst>
                    <a:ext uri="{9D8B030D-6E8A-4147-A177-3AD203B41FA5}">
                      <a16:colId xmlns:a16="http://schemas.microsoft.com/office/drawing/2014/main" val="1843342956"/>
                    </a:ext>
                  </a:extLst>
                </a:gridCol>
              </a:tblGrid>
              <a:tr h="515332">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Action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Frequency</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Source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Target</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Dev</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Dev lead / Dev manager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491206550"/>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Create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Per feature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Develop</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feature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2759870520"/>
                  </a:ext>
                </a:extLst>
              </a:tr>
              <a:tr h="212303">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Create branch</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Per PBI</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Feature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PBI</a:t>
                      </a: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95336209"/>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Create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Per hotfix</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master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hotfix</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1992959968"/>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Create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Release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Release</a:t>
                      </a: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062544676"/>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Sync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Daily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master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r>
                        <a:rPr lang="en-US" sz="1000" dirty="0">
                          <a:effectLst/>
                          <a:latin typeface="Calibri" panose="020F0502020204030204" pitchFamily="34" charset="0"/>
                          <a:cs typeface="Calibri" panose="020F0502020204030204" pitchFamily="34" charset="0"/>
                        </a:rPr>
                        <a:t>Yes</a:t>
                      </a: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1784500674"/>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Sync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Daily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PBI</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a:t>
                      </a:r>
                    </a:p>
                  </a:txBody>
                  <a:tcPr marL="67257" marR="67257" marT="33629" marB="33629"/>
                </a:tc>
                <a:tc>
                  <a:txBody>
                    <a:bodyPr/>
                    <a:lstStyle/>
                    <a:p>
                      <a:r>
                        <a:rPr lang="en-US" sz="1000" dirty="0">
                          <a:effectLst/>
                          <a:latin typeface="Calibri" panose="020F0502020204030204" pitchFamily="34" charset="0"/>
                          <a:cs typeface="Calibri" panose="020F0502020204030204" pitchFamily="34" charset="0"/>
                        </a:rPr>
                        <a:t>Yes</a:t>
                      </a: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467065658"/>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Sync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Daily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master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hotfix</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r>
                        <a:rPr lang="en-US" sz="1000" dirty="0">
                          <a:effectLst/>
                          <a:latin typeface="Calibri" panose="020F0502020204030204" pitchFamily="34" charset="0"/>
                          <a:cs typeface="Calibri" panose="020F0502020204030204" pitchFamily="34" charset="0"/>
                        </a:rPr>
                        <a:t>Yes</a:t>
                      </a: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1495005432"/>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Merge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PBI complete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PBI</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feature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Raise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Review &amp; merge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2623328589"/>
                  </a:ext>
                </a:extLst>
              </a:tr>
              <a:tr h="245321">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Merge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Feature complete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feature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Raise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Review &amp; merge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1430212048"/>
                  </a:ext>
                </a:extLst>
              </a:tr>
              <a:tr h="33241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Merge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 Complete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Release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Raise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Review &amp; merge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658946383"/>
                  </a:ext>
                </a:extLst>
              </a:tr>
              <a:tr h="363818">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Merge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Hotfix complete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hotfix</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master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Raise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Review &amp; merge PR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58585517"/>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Create tag</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Feature release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Develop/Master</a:t>
                      </a: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1117479847"/>
                  </a:ext>
                </a:extLst>
              </a:tr>
              <a:tr h="212303">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Create tag</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Hotfix release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master</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476883783"/>
                  </a:ext>
                </a:extLst>
              </a:tr>
              <a:tr h="249612">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Delete branch</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during merge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Release</a:t>
                      </a: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Release</a:t>
                      </a: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4272961033"/>
                  </a:ext>
                </a:extLst>
              </a:tr>
              <a:tr h="272350">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Delete branch</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Feature release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feature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endParaRPr lang="en-US" sz="1000" dirty="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2164016298"/>
                  </a:ext>
                </a:extLst>
              </a:tr>
              <a:tr h="363818">
                <a:tc>
                  <a:txBody>
                    <a:bodyPr/>
                    <a:lstStyle/>
                    <a:p>
                      <a:pPr marL="0" marR="0">
                        <a:spcBef>
                          <a:spcPts val="0"/>
                        </a:spcBef>
                        <a:spcAft>
                          <a:spcPts val="0"/>
                        </a:spcAft>
                      </a:pPr>
                      <a:r>
                        <a:rPr lang="en-US" sz="1000" dirty="0">
                          <a:effectLst/>
                          <a:latin typeface="Calibri" panose="020F0502020204030204" pitchFamily="34" charset="0"/>
                          <a:cs typeface="Calibri" panose="020F0502020204030204" pitchFamily="34" charset="0"/>
                        </a:rPr>
                        <a:t>Delete branch</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during merge</a:t>
                      </a: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Hotfix release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r>
                        <a:rPr lang="en-US" sz="1000">
                          <a:effectLst/>
                          <a:latin typeface="Calibri" panose="020F0502020204030204" pitchFamily="34" charset="0"/>
                          <a:cs typeface="Calibri" panose="020F0502020204030204" pitchFamily="34" charset="0"/>
                        </a:rPr>
                        <a:t>hotfix</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endParaRPr lang="en-US" sz="1000">
                        <a:effectLst/>
                        <a:latin typeface="Calibri" panose="020F0502020204030204" pitchFamily="34" charset="0"/>
                        <a:cs typeface="Calibri" panose="020F0502020204030204" pitchFamily="34" charset="0"/>
                      </a:endParaRPr>
                    </a:p>
                  </a:txBody>
                  <a:tcPr marL="67257" marR="67257" marT="33629" marB="33629"/>
                </a:tc>
                <a:tc>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7257" marR="67257" marT="33629" marB="33629"/>
                </a:tc>
                <a:extLst>
                  <a:ext uri="{0D108BD9-81ED-4DB2-BD59-A6C34878D82A}">
                    <a16:rowId xmlns:a16="http://schemas.microsoft.com/office/drawing/2014/main" val="312594939"/>
                  </a:ext>
                </a:extLst>
              </a:tr>
            </a:tbl>
          </a:graphicData>
        </a:graphic>
      </p:graphicFrame>
      <p:sp>
        <p:nvSpPr>
          <p:cNvPr id="66" name="Rectangle 2">
            <a:extLst>
              <a:ext uri="{FF2B5EF4-FFF2-40B4-BE49-F238E27FC236}">
                <a16:creationId xmlns:a16="http://schemas.microsoft.com/office/drawing/2014/main" id="{5233D545-BC1C-448D-B9C1-8BC92B078A10}"/>
              </a:ext>
            </a:extLst>
          </p:cNvPr>
          <p:cNvSpPr txBox="1">
            <a:spLocks noChangeArrowheads="1"/>
          </p:cNvSpPr>
          <p:nvPr/>
        </p:nvSpPr>
        <p:spPr>
          <a:xfrm>
            <a:off x="50711" y="11806"/>
            <a:ext cx="8684638" cy="531352"/>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100" b="1" kern="1200" baseline="0">
                <a:solidFill>
                  <a:srgbClr val="0066CC"/>
                </a:solidFill>
                <a:latin typeface="Book Antiqua" panose="02040602050305030304" pitchFamily="18" charset="0"/>
                <a:ea typeface="+mj-ea"/>
                <a:cs typeface="Arial" panose="020B0604020202020204" pitchFamily="34" charset="0"/>
              </a:defRPr>
            </a:lvl1pPr>
          </a:lstStyle>
          <a:p>
            <a:r>
              <a:rPr lang="en-US" sz="2000" dirty="0">
                <a:latin typeface="Arial" panose="020B0604020202020204" pitchFamily="34" charset="0"/>
              </a:rPr>
              <a:t>Branching Activities and Roles </a:t>
            </a:r>
            <a:endParaRPr lang="en-US" sz="2000" b="0" i="1" dirty="0">
              <a:solidFill>
                <a:srgbClr val="C00000"/>
              </a:solidFill>
              <a:latin typeface="Arial" panose="020B0604020202020204" pitchFamily="34" charset="0"/>
            </a:endParaRPr>
          </a:p>
        </p:txBody>
      </p:sp>
      <p:pic>
        <p:nvPicPr>
          <p:cNvPr id="8" name="Picture 7">
            <a:extLst>
              <a:ext uri="{FF2B5EF4-FFF2-40B4-BE49-F238E27FC236}">
                <a16:creationId xmlns:a16="http://schemas.microsoft.com/office/drawing/2014/main" id="{EBDBCCB0-7DFC-407C-82CE-2253381223C2}"/>
              </a:ext>
            </a:extLst>
          </p:cNvPr>
          <p:cNvPicPr>
            <a:picLocks noChangeAspect="1"/>
          </p:cNvPicPr>
          <p:nvPr/>
        </p:nvPicPr>
        <p:blipFill>
          <a:blip r:embed="rId2"/>
          <a:stretch>
            <a:fillRect/>
          </a:stretch>
        </p:blipFill>
        <p:spPr>
          <a:xfrm>
            <a:off x="105439" y="4704598"/>
            <a:ext cx="533400" cy="276225"/>
          </a:xfrm>
          <a:prstGeom prst="rect">
            <a:avLst/>
          </a:prstGeom>
        </p:spPr>
      </p:pic>
    </p:spTree>
    <p:extLst>
      <p:ext uri="{BB962C8B-B14F-4D97-AF65-F5344CB8AC3E}">
        <p14:creationId xmlns:p14="http://schemas.microsoft.com/office/powerpoint/2010/main" val="1307936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15747" y="4728002"/>
            <a:ext cx="393539"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fld id="{2AF40392-D34B-4864-8C4B-01423867B349}" type="slidenum">
              <a:rPr kumimoji="0" lang="en-US" sz="105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457200" rtl="0" eaLnBrk="1" fontAlgn="auto" latinLnBrk="0" hangingPunct="0">
                <a:lnSpc>
                  <a:spcPct val="100000"/>
                </a:lnSpc>
                <a:spcBef>
                  <a:spcPts val="0"/>
                </a:spcBef>
                <a:spcAft>
                  <a:spcPts val="0"/>
                </a:spcAft>
                <a:buClrTx/>
                <a:buSzTx/>
                <a:buFontTx/>
                <a:buNone/>
                <a:tabLst/>
                <a:defRPr/>
              </a:pPr>
              <a:t>3</a:t>
            </a:fld>
            <a:endParaRPr kumimoji="0" lang="en-US" sz="1050" b="0" i="0" u="none" strike="noStrike" kern="0" cap="none" spc="0" normalizeH="0" baseline="0" noProof="0" dirty="0">
              <a:ln>
                <a:noFill/>
              </a:ln>
              <a:solidFill>
                <a:srgbClr val="000000"/>
              </a:solidFill>
              <a:effectLst/>
              <a:uLnTx/>
              <a:uFillTx/>
              <a:latin typeface="Calibri"/>
              <a:ea typeface="+mn-ea"/>
              <a:cs typeface="Calibri"/>
              <a:sym typeface="Calibri"/>
            </a:endParaRPr>
          </a:p>
        </p:txBody>
      </p:sp>
      <p:pic>
        <p:nvPicPr>
          <p:cNvPr id="56" name="Picture 55">
            <a:extLst>
              <a:ext uri="{FF2B5EF4-FFF2-40B4-BE49-F238E27FC236}">
                <a16:creationId xmlns:a16="http://schemas.microsoft.com/office/drawing/2014/main" id="{671028EC-DC44-45DF-A3C6-A4EF16AA9AEF}"/>
              </a:ext>
            </a:extLst>
          </p:cNvPr>
          <p:cNvPicPr>
            <a:picLocks noChangeAspect="1"/>
          </p:cNvPicPr>
          <p:nvPr/>
        </p:nvPicPr>
        <p:blipFill>
          <a:blip r:embed="rId3"/>
          <a:stretch>
            <a:fillRect/>
          </a:stretch>
        </p:blipFill>
        <p:spPr>
          <a:xfrm>
            <a:off x="105439" y="4704597"/>
            <a:ext cx="533400" cy="276225"/>
          </a:xfrm>
          <a:prstGeom prst="rect">
            <a:avLst/>
          </a:prstGeom>
        </p:spPr>
      </p:pic>
      <p:sp>
        <p:nvSpPr>
          <p:cNvPr id="7" name="Text Placeholder 1">
            <a:extLst>
              <a:ext uri="{FF2B5EF4-FFF2-40B4-BE49-F238E27FC236}">
                <a16:creationId xmlns:a16="http://schemas.microsoft.com/office/drawing/2014/main" id="{172E6CF4-0A6E-4807-A5B1-DED0B4294E3B}"/>
              </a:ext>
            </a:extLst>
          </p:cNvPr>
          <p:cNvSpPr txBox="1">
            <a:spLocks/>
          </p:cNvSpPr>
          <p:nvPr/>
        </p:nvSpPr>
        <p:spPr>
          <a:xfrm>
            <a:off x="406400" y="177800"/>
            <a:ext cx="11379200" cy="461665"/>
          </a:xfrm>
          <a:prstGeom prst="rect">
            <a:avLst/>
          </a:prstGeom>
          <a:noFill/>
        </p:spPr>
        <p:txBody>
          <a:bodyPr wrap="square" rtlCol="0">
            <a:spAutoFit/>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defTabSz="914400" hangingPunct="1">
              <a:buNone/>
            </a:pPr>
            <a:r>
              <a:rPr lang="en-US" sz="2400" dirty="0">
                <a:solidFill>
                  <a:schemeClr val="tx1"/>
                </a:solidFill>
              </a:rPr>
              <a:t>Branching Workflow</a:t>
            </a:r>
          </a:p>
        </p:txBody>
      </p:sp>
      <p:sp>
        <p:nvSpPr>
          <p:cNvPr id="9" name="Content Placeholder 3">
            <a:extLst>
              <a:ext uri="{FF2B5EF4-FFF2-40B4-BE49-F238E27FC236}">
                <a16:creationId xmlns:a16="http://schemas.microsoft.com/office/drawing/2014/main" id="{A6DCBCE2-8E5E-4DE9-A5BA-13034B4E5208}"/>
              </a:ext>
            </a:extLst>
          </p:cNvPr>
          <p:cNvSpPr txBox="1">
            <a:spLocks/>
          </p:cNvSpPr>
          <p:nvPr/>
        </p:nvSpPr>
        <p:spPr>
          <a:xfrm>
            <a:off x="192893" y="666914"/>
            <a:ext cx="8835360" cy="4476586"/>
          </a:xfrm>
          <a:prstGeom prst="rect">
            <a:avLst/>
          </a:prstGeom>
        </p:spPr>
        <p:txBody>
          <a:bodyPr>
            <a:noAutofit/>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hangingPunct="1"/>
            <a:r>
              <a:rPr lang="en-US" sz="2000" dirty="0"/>
              <a:t>Branch-per-Feature and Branch-per-PBI requires each feature/PBI being worked on in an iteration gets a branch isolating it from work performed on other features/PBI</a:t>
            </a:r>
          </a:p>
          <a:p>
            <a:pPr hangingPunct="1"/>
            <a:r>
              <a:rPr lang="en-US" sz="2000" dirty="0"/>
              <a:t>Developers will commit changes to the PBI branch and then merge to feature branch via pull request and further to develop branch, which will run CI builds to validate new code </a:t>
            </a:r>
          </a:p>
          <a:p>
            <a:pPr hangingPunct="1"/>
            <a:r>
              <a:rPr lang="en-US" sz="2000" dirty="0"/>
              <a:t>At the end of the iteration the feature branches are merged back into the develop branch and are disposed of when work on feature branch is completed</a:t>
            </a:r>
          </a:p>
          <a:p>
            <a:pPr hangingPunct="1"/>
            <a:r>
              <a:rPr lang="en-US" sz="2000" dirty="0"/>
              <a:t>At the end of iteration, release branch will be created out of develop branch which runs CI for QA and PROD environment.</a:t>
            </a:r>
          </a:p>
          <a:p>
            <a:pPr hangingPunct="1"/>
            <a:r>
              <a:rPr lang="en-US" sz="2000" dirty="0"/>
              <a:t>The master branch used to build your release is kept clean during iterations to re-build or create a hotfix</a:t>
            </a:r>
          </a:p>
          <a:p>
            <a:pPr hangingPunct="1"/>
            <a:r>
              <a:rPr lang="en-US" sz="2000" dirty="0"/>
              <a:t>Don’t branch if you don’t need it</a:t>
            </a:r>
          </a:p>
        </p:txBody>
      </p:sp>
    </p:spTree>
    <p:extLst>
      <p:ext uri="{BB962C8B-B14F-4D97-AF65-F5344CB8AC3E}">
        <p14:creationId xmlns:p14="http://schemas.microsoft.com/office/powerpoint/2010/main" val="2653993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15747" y="4728002"/>
            <a:ext cx="393539"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fld id="{2AF40392-D34B-4864-8C4B-01423867B349}" type="slidenum">
              <a:rPr kumimoji="0" lang="en-US" sz="105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457200" rtl="0" eaLnBrk="1" fontAlgn="auto" latinLnBrk="0" hangingPunct="0">
                <a:lnSpc>
                  <a:spcPct val="100000"/>
                </a:lnSpc>
                <a:spcBef>
                  <a:spcPts val="0"/>
                </a:spcBef>
                <a:spcAft>
                  <a:spcPts val="0"/>
                </a:spcAft>
                <a:buClrTx/>
                <a:buSzTx/>
                <a:buFontTx/>
                <a:buNone/>
                <a:tabLst/>
                <a:defRPr/>
              </a:pPr>
              <a:t>4</a:t>
            </a:fld>
            <a:endParaRPr kumimoji="0" lang="en-US" sz="1050" b="0" i="0" u="none" strike="noStrike" kern="0" cap="none" spc="0" normalizeH="0" baseline="0" noProof="0" dirty="0">
              <a:ln>
                <a:noFill/>
              </a:ln>
              <a:solidFill>
                <a:srgbClr val="000000"/>
              </a:solidFill>
              <a:effectLst/>
              <a:uLnTx/>
              <a:uFillTx/>
              <a:latin typeface="Calibri"/>
              <a:ea typeface="+mn-ea"/>
              <a:cs typeface="Calibri"/>
              <a:sym typeface="Calibri"/>
            </a:endParaRPr>
          </a:p>
        </p:txBody>
      </p:sp>
      <p:pic>
        <p:nvPicPr>
          <p:cNvPr id="56" name="Picture 55">
            <a:extLst>
              <a:ext uri="{FF2B5EF4-FFF2-40B4-BE49-F238E27FC236}">
                <a16:creationId xmlns:a16="http://schemas.microsoft.com/office/drawing/2014/main" id="{671028EC-DC44-45DF-A3C6-A4EF16AA9AEF}"/>
              </a:ext>
            </a:extLst>
          </p:cNvPr>
          <p:cNvPicPr>
            <a:picLocks noChangeAspect="1"/>
          </p:cNvPicPr>
          <p:nvPr/>
        </p:nvPicPr>
        <p:blipFill>
          <a:blip r:embed="rId3"/>
          <a:stretch>
            <a:fillRect/>
          </a:stretch>
        </p:blipFill>
        <p:spPr>
          <a:xfrm>
            <a:off x="105439" y="4704597"/>
            <a:ext cx="533400" cy="276225"/>
          </a:xfrm>
          <a:prstGeom prst="rect">
            <a:avLst/>
          </a:prstGeom>
        </p:spPr>
      </p:pic>
      <p:sp>
        <p:nvSpPr>
          <p:cNvPr id="4" name="Text Placeholder 1">
            <a:extLst>
              <a:ext uri="{FF2B5EF4-FFF2-40B4-BE49-F238E27FC236}">
                <a16:creationId xmlns:a16="http://schemas.microsoft.com/office/drawing/2014/main" id="{CBD84AF4-4BD7-402F-A5D5-DD066488CF57}"/>
              </a:ext>
            </a:extLst>
          </p:cNvPr>
          <p:cNvSpPr txBox="1">
            <a:spLocks/>
          </p:cNvSpPr>
          <p:nvPr/>
        </p:nvSpPr>
        <p:spPr>
          <a:xfrm>
            <a:off x="115747" y="51495"/>
            <a:ext cx="5700853" cy="461665"/>
          </a:xfrm>
          <a:prstGeom prst="rect">
            <a:avLst/>
          </a:prstGeom>
          <a:noFill/>
        </p:spPr>
        <p:txBody>
          <a:bodyPr vert="horz" wrap="square" lIns="91440" tIns="45720" rIns="91440" bIns="45720" rtlCol="0">
            <a:spAutoFit/>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defTabSz="914400" hangingPunct="1">
              <a:buNone/>
            </a:pPr>
            <a:r>
              <a:rPr lang="en-US" sz="2400" dirty="0">
                <a:solidFill>
                  <a:schemeClr val="tx1"/>
                </a:solidFill>
              </a:rPr>
              <a:t>Standard Sprint Feature Branching</a:t>
            </a:r>
          </a:p>
        </p:txBody>
      </p:sp>
      <p:sp>
        <p:nvSpPr>
          <p:cNvPr id="5" name="Rectangle 4">
            <a:extLst>
              <a:ext uri="{FF2B5EF4-FFF2-40B4-BE49-F238E27FC236}">
                <a16:creationId xmlns:a16="http://schemas.microsoft.com/office/drawing/2014/main" id="{07BBD4A5-588F-4724-9AAC-56E28CCC5235}"/>
              </a:ext>
            </a:extLst>
          </p:cNvPr>
          <p:cNvSpPr/>
          <p:nvPr/>
        </p:nvSpPr>
        <p:spPr>
          <a:xfrm>
            <a:off x="105439" y="2775728"/>
            <a:ext cx="628505" cy="276999"/>
          </a:xfrm>
          <a:prstGeom prst="rect">
            <a:avLst/>
          </a:prstGeom>
        </p:spPr>
        <p:txBody>
          <a:bodyPr wrap="none">
            <a:spAutoFit/>
          </a:bodyPr>
          <a:lstStyle/>
          <a:p>
            <a:r>
              <a:rPr lang="en-US" sz="1200" dirty="0"/>
              <a:t>Master</a:t>
            </a:r>
          </a:p>
        </p:txBody>
      </p:sp>
      <p:sp>
        <p:nvSpPr>
          <p:cNvPr id="6" name="Rectangle 5">
            <a:extLst>
              <a:ext uri="{FF2B5EF4-FFF2-40B4-BE49-F238E27FC236}">
                <a16:creationId xmlns:a16="http://schemas.microsoft.com/office/drawing/2014/main" id="{52DED718-5907-47B4-8F6A-8C7B23F608B3}"/>
              </a:ext>
            </a:extLst>
          </p:cNvPr>
          <p:cNvSpPr/>
          <p:nvPr/>
        </p:nvSpPr>
        <p:spPr>
          <a:xfrm>
            <a:off x="105439" y="1976586"/>
            <a:ext cx="696986" cy="276999"/>
          </a:xfrm>
          <a:prstGeom prst="rect">
            <a:avLst/>
          </a:prstGeom>
        </p:spPr>
        <p:txBody>
          <a:bodyPr wrap="none">
            <a:spAutoFit/>
          </a:bodyPr>
          <a:lstStyle/>
          <a:p>
            <a:r>
              <a:rPr lang="en-US" sz="1200" dirty="0"/>
              <a:t>Develop</a:t>
            </a:r>
          </a:p>
        </p:txBody>
      </p:sp>
      <p:sp>
        <p:nvSpPr>
          <p:cNvPr id="7" name="Rectangle 6">
            <a:extLst>
              <a:ext uri="{FF2B5EF4-FFF2-40B4-BE49-F238E27FC236}">
                <a16:creationId xmlns:a16="http://schemas.microsoft.com/office/drawing/2014/main" id="{E6582F69-1D20-46EA-8F5B-496B00BE5880}"/>
              </a:ext>
            </a:extLst>
          </p:cNvPr>
          <p:cNvSpPr/>
          <p:nvPr/>
        </p:nvSpPr>
        <p:spPr>
          <a:xfrm>
            <a:off x="8239239" y="2054294"/>
            <a:ext cx="441146" cy="276999"/>
          </a:xfrm>
          <a:prstGeom prst="rect">
            <a:avLst/>
          </a:prstGeom>
        </p:spPr>
        <p:txBody>
          <a:bodyPr wrap="none">
            <a:spAutoFit/>
          </a:bodyPr>
          <a:lstStyle/>
          <a:p>
            <a:r>
              <a:rPr lang="en-US" sz="1200" dirty="0"/>
              <a:t>DEV</a:t>
            </a:r>
          </a:p>
        </p:txBody>
      </p:sp>
      <p:cxnSp>
        <p:nvCxnSpPr>
          <p:cNvPr id="8" name="Straight Arrow Connector 7">
            <a:extLst>
              <a:ext uri="{FF2B5EF4-FFF2-40B4-BE49-F238E27FC236}">
                <a16:creationId xmlns:a16="http://schemas.microsoft.com/office/drawing/2014/main" id="{C586E090-1CD3-4DBF-899C-1374A35BA1FB}"/>
              </a:ext>
            </a:extLst>
          </p:cNvPr>
          <p:cNvCxnSpPr>
            <a:cxnSpLocks/>
          </p:cNvCxnSpPr>
          <p:nvPr/>
        </p:nvCxnSpPr>
        <p:spPr>
          <a:xfrm flipV="1">
            <a:off x="840146" y="2956245"/>
            <a:ext cx="7332998" cy="14416"/>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D2D1727-55B9-4974-A20A-4072B99BECC3}"/>
              </a:ext>
            </a:extLst>
          </p:cNvPr>
          <p:cNvCxnSpPr>
            <a:cxnSpLocks/>
          </p:cNvCxnSpPr>
          <p:nvPr/>
        </p:nvCxnSpPr>
        <p:spPr>
          <a:xfrm flipV="1">
            <a:off x="842696" y="2557362"/>
            <a:ext cx="7330449" cy="41439"/>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3DF0A23-0770-471F-8D69-22D885D0D51B}"/>
              </a:ext>
            </a:extLst>
          </p:cNvPr>
          <p:cNvCxnSpPr>
            <a:cxnSpLocks/>
          </p:cNvCxnSpPr>
          <p:nvPr/>
        </p:nvCxnSpPr>
        <p:spPr>
          <a:xfrm flipV="1">
            <a:off x="842695" y="2175869"/>
            <a:ext cx="7330449" cy="51105"/>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846B67F9-1783-467A-BFE1-542707DBE283}"/>
              </a:ext>
            </a:extLst>
          </p:cNvPr>
          <p:cNvCxnSpPr>
            <a:cxnSpLocks/>
          </p:cNvCxnSpPr>
          <p:nvPr/>
        </p:nvCxnSpPr>
        <p:spPr>
          <a:xfrm flipV="1">
            <a:off x="1268191" y="1723579"/>
            <a:ext cx="176228" cy="530006"/>
          </a:xfrm>
          <a:prstGeom prst="line">
            <a:avLst/>
          </a:prstGeom>
          <a:ln w="38100">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FB67C217-D2E0-49B9-B35F-56285C72383E}"/>
              </a:ext>
            </a:extLst>
          </p:cNvPr>
          <p:cNvCxnSpPr>
            <a:cxnSpLocks/>
          </p:cNvCxnSpPr>
          <p:nvPr/>
        </p:nvCxnSpPr>
        <p:spPr>
          <a:xfrm flipV="1">
            <a:off x="1420022" y="1635486"/>
            <a:ext cx="4105375" cy="771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CF637D-F0D0-494C-8864-9338E54B386E}"/>
              </a:ext>
            </a:extLst>
          </p:cNvPr>
          <p:cNvSpPr/>
          <p:nvPr/>
        </p:nvSpPr>
        <p:spPr>
          <a:xfrm>
            <a:off x="-39475" y="1358487"/>
            <a:ext cx="1307666" cy="276999"/>
          </a:xfrm>
          <a:prstGeom prst="rect">
            <a:avLst/>
          </a:prstGeom>
        </p:spPr>
        <p:txBody>
          <a:bodyPr wrap="none">
            <a:spAutoFit/>
          </a:bodyPr>
          <a:lstStyle/>
          <a:p>
            <a:r>
              <a:rPr lang="en-US" sz="1200" dirty="0"/>
              <a:t>Sprint1, Feature A</a:t>
            </a:r>
          </a:p>
        </p:txBody>
      </p:sp>
      <p:sp>
        <p:nvSpPr>
          <p:cNvPr id="14" name="Rectangle 13">
            <a:extLst>
              <a:ext uri="{FF2B5EF4-FFF2-40B4-BE49-F238E27FC236}">
                <a16:creationId xmlns:a16="http://schemas.microsoft.com/office/drawing/2014/main" id="{8C1D007E-9777-4980-B0AC-B2FF4089FA16}"/>
              </a:ext>
            </a:extLst>
          </p:cNvPr>
          <p:cNvSpPr/>
          <p:nvPr/>
        </p:nvSpPr>
        <p:spPr>
          <a:xfrm>
            <a:off x="1730363" y="860888"/>
            <a:ext cx="465192" cy="276999"/>
          </a:xfrm>
          <a:prstGeom prst="rect">
            <a:avLst/>
          </a:prstGeom>
        </p:spPr>
        <p:txBody>
          <a:bodyPr wrap="none">
            <a:spAutoFit/>
          </a:bodyPr>
          <a:lstStyle/>
          <a:p>
            <a:r>
              <a:rPr lang="en-US" sz="1200" dirty="0"/>
              <a:t>PBI1</a:t>
            </a:r>
          </a:p>
        </p:txBody>
      </p:sp>
      <p:sp>
        <p:nvSpPr>
          <p:cNvPr id="15" name="Rectangle 14">
            <a:extLst>
              <a:ext uri="{FF2B5EF4-FFF2-40B4-BE49-F238E27FC236}">
                <a16:creationId xmlns:a16="http://schemas.microsoft.com/office/drawing/2014/main" id="{7D770D30-1562-4BA0-A97B-70A3958E35A5}"/>
              </a:ext>
            </a:extLst>
          </p:cNvPr>
          <p:cNvSpPr/>
          <p:nvPr/>
        </p:nvSpPr>
        <p:spPr>
          <a:xfrm>
            <a:off x="3023828" y="963856"/>
            <a:ext cx="476412" cy="276999"/>
          </a:xfrm>
          <a:prstGeom prst="rect">
            <a:avLst/>
          </a:prstGeom>
        </p:spPr>
        <p:txBody>
          <a:bodyPr wrap="square">
            <a:spAutoFit/>
          </a:bodyPr>
          <a:lstStyle/>
          <a:p>
            <a:r>
              <a:rPr lang="en-US" sz="1200" dirty="0"/>
              <a:t>PBI2</a:t>
            </a:r>
          </a:p>
        </p:txBody>
      </p:sp>
      <p:cxnSp>
        <p:nvCxnSpPr>
          <p:cNvPr id="16" name="Straight Connector 15">
            <a:extLst>
              <a:ext uri="{FF2B5EF4-FFF2-40B4-BE49-F238E27FC236}">
                <a16:creationId xmlns:a16="http://schemas.microsoft.com/office/drawing/2014/main" id="{E23AC0C8-08EC-406A-A4F4-C79B35BFB547}"/>
              </a:ext>
            </a:extLst>
          </p:cNvPr>
          <p:cNvCxnSpPr/>
          <p:nvPr/>
        </p:nvCxnSpPr>
        <p:spPr>
          <a:xfrm flipV="1">
            <a:off x="1603754" y="1229645"/>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0C35F8E9-039E-435B-ACC4-E5A54870244F}"/>
              </a:ext>
            </a:extLst>
          </p:cNvPr>
          <p:cNvCxnSpPr>
            <a:cxnSpLocks/>
          </p:cNvCxnSpPr>
          <p:nvPr/>
        </p:nvCxnSpPr>
        <p:spPr>
          <a:xfrm>
            <a:off x="1730363" y="1229645"/>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E8793F-24DD-4DA1-AD4D-5E9695B607B0}"/>
              </a:ext>
            </a:extLst>
          </p:cNvPr>
          <p:cNvCxnSpPr/>
          <p:nvPr/>
        </p:nvCxnSpPr>
        <p:spPr>
          <a:xfrm flipV="1">
            <a:off x="3055487" y="1225630"/>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825DC2E8-8E53-480C-9427-78B14E051CC5}"/>
              </a:ext>
            </a:extLst>
          </p:cNvPr>
          <p:cNvCxnSpPr>
            <a:cxnSpLocks/>
          </p:cNvCxnSpPr>
          <p:nvPr/>
        </p:nvCxnSpPr>
        <p:spPr>
          <a:xfrm>
            <a:off x="3182096" y="1225630"/>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62E5B4E-630A-479E-81BF-CC13370A7409}"/>
              </a:ext>
            </a:extLst>
          </p:cNvPr>
          <p:cNvCxnSpPr>
            <a:cxnSpLocks/>
          </p:cNvCxnSpPr>
          <p:nvPr/>
        </p:nvCxnSpPr>
        <p:spPr>
          <a:xfrm>
            <a:off x="4083232" y="1737391"/>
            <a:ext cx="203882" cy="463198"/>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5D3B20-845D-46EF-826C-F936319FDC16}"/>
              </a:ext>
            </a:extLst>
          </p:cNvPr>
          <p:cNvCxnSpPr>
            <a:cxnSpLocks/>
          </p:cNvCxnSpPr>
          <p:nvPr/>
        </p:nvCxnSpPr>
        <p:spPr>
          <a:xfrm>
            <a:off x="4673284" y="2177327"/>
            <a:ext cx="140944" cy="407091"/>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1FB0A99-2AFD-440B-91FA-66105153A187}"/>
              </a:ext>
            </a:extLst>
          </p:cNvPr>
          <p:cNvSpPr/>
          <p:nvPr/>
        </p:nvSpPr>
        <p:spPr>
          <a:xfrm>
            <a:off x="8173144" y="2418862"/>
            <a:ext cx="797141" cy="276999"/>
          </a:xfrm>
          <a:prstGeom prst="rect">
            <a:avLst/>
          </a:prstGeom>
        </p:spPr>
        <p:txBody>
          <a:bodyPr wrap="none">
            <a:spAutoFit/>
          </a:bodyPr>
          <a:lstStyle/>
          <a:p>
            <a:r>
              <a:rPr lang="en-US" sz="1200" dirty="0"/>
              <a:t>QA/PROD</a:t>
            </a:r>
          </a:p>
        </p:txBody>
      </p:sp>
      <p:cxnSp>
        <p:nvCxnSpPr>
          <p:cNvPr id="23" name="Straight Arrow Connector 22">
            <a:extLst>
              <a:ext uri="{FF2B5EF4-FFF2-40B4-BE49-F238E27FC236}">
                <a16:creationId xmlns:a16="http://schemas.microsoft.com/office/drawing/2014/main" id="{1B601EA9-361B-4769-8EDB-C08531D5C053}"/>
              </a:ext>
            </a:extLst>
          </p:cNvPr>
          <p:cNvCxnSpPr>
            <a:cxnSpLocks/>
          </p:cNvCxnSpPr>
          <p:nvPr/>
        </p:nvCxnSpPr>
        <p:spPr>
          <a:xfrm>
            <a:off x="5289998" y="2591171"/>
            <a:ext cx="235399" cy="367885"/>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Heptagon 23">
            <a:extLst>
              <a:ext uri="{FF2B5EF4-FFF2-40B4-BE49-F238E27FC236}">
                <a16:creationId xmlns:a16="http://schemas.microsoft.com/office/drawing/2014/main" id="{7E28B64B-1E3F-4A9C-8D48-B89DC4741096}"/>
              </a:ext>
            </a:extLst>
          </p:cNvPr>
          <p:cNvSpPr/>
          <p:nvPr/>
        </p:nvSpPr>
        <p:spPr>
          <a:xfrm>
            <a:off x="4947927" y="2469574"/>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25" name="Heptagon 24">
            <a:extLst>
              <a:ext uri="{FF2B5EF4-FFF2-40B4-BE49-F238E27FC236}">
                <a16:creationId xmlns:a16="http://schemas.microsoft.com/office/drawing/2014/main" id="{A2FC4B53-CCD4-448B-92D8-99F64E9A6FD2}"/>
              </a:ext>
            </a:extLst>
          </p:cNvPr>
          <p:cNvSpPr/>
          <p:nvPr/>
        </p:nvSpPr>
        <p:spPr>
          <a:xfrm>
            <a:off x="5631599" y="2872346"/>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cxnSp>
        <p:nvCxnSpPr>
          <p:cNvPr id="35" name="Straight Arrow Connector 34">
            <a:extLst>
              <a:ext uri="{FF2B5EF4-FFF2-40B4-BE49-F238E27FC236}">
                <a16:creationId xmlns:a16="http://schemas.microsoft.com/office/drawing/2014/main" id="{28A4C316-B7FC-4808-9208-1F6616929174}"/>
              </a:ext>
            </a:extLst>
          </p:cNvPr>
          <p:cNvCxnSpPr>
            <a:cxnSpLocks/>
          </p:cNvCxnSpPr>
          <p:nvPr/>
        </p:nvCxnSpPr>
        <p:spPr>
          <a:xfrm>
            <a:off x="2232845" y="1220155"/>
            <a:ext cx="124843" cy="49251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06539B-8539-4743-97EA-3C4399C91B68}"/>
              </a:ext>
            </a:extLst>
          </p:cNvPr>
          <p:cNvCxnSpPr>
            <a:cxnSpLocks/>
          </p:cNvCxnSpPr>
          <p:nvPr/>
        </p:nvCxnSpPr>
        <p:spPr>
          <a:xfrm>
            <a:off x="3705082" y="1229645"/>
            <a:ext cx="75676" cy="471752"/>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1F2A08A-F2F4-4A34-AF10-B796E929B724}"/>
              </a:ext>
            </a:extLst>
          </p:cNvPr>
          <p:cNvSpPr/>
          <p:nvPr/>
        </p:nvSpPr>
        <p:spPr>
          <a:xfrm>
            <a:off x="48927" y="2376157"/>
            <a:ext cx="666080" cy="276999"/>
          </a:xfrm>
          <a:prstGeom prst="rect">
            <a:avLst/>
          </a:prstGeom>
        </p:spPr>
        <p:txBody>
          <a:bodyPr wrap="none">
            <a:spAutoFit/>
          </a:bodyPr>
          <a:lstStyle/>
          <a:p>
            <a:r>
              <a:rPr lang="en-US" sz="1200" dirty="0"/>
              <a:t>Release</a:t>
            </a:r>
          </a:p>
        </p:txBody>
      </p:sp>
      <p:sp>
        <p:nvSpPr>
          <p:cNvPr id="67" name="Heptagon 66">
            <a:extLst>
              <a:ext uri="{FF2B5EF4-FFF2-40B4-BE49-F238E27FC236}">
                <a16:creationId xmlns:a16="http://schemas.microsoft.com/office/drawing/2014/main" id="{CFD92E60-673A-4607-BADA-84F74DD92349}"/>
              </a:ext>
            </a:extLst>
          </p:cNvPr>
          <p:cNvSpPr/>
          <p:nvPr/>
        </p:nvSpPr>
        <p:spPr>
          <a:xfrm>
            <a:off x="4361239" y="2094412"/>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
        <p:nvSpPr>
          <p:cNvPr id="75" name="Rectangle 74">
            <a:extLst>
              <a:ext uri="{FF2B5EF4-FFF2-40B4-BE49-F238E27FC236}">
                <a16:creationId xmlns:a16="http://schemas.microsoft.com/office/drawing/2014/main" id="{7DD730E7-70F4-4825-B7E9-65D3F46B6730}"/>
              </a:ext>
            </a:extLst>
          </p:cNvPr>
          <p:cNvSpPr/>
          <p:nvPr/>
        </p:nvSpPr>
        <p:spPr>
          <a:xfrm>
            <a:off x="733944" y="3328072"/>
            <a:ext cx="4897655" cy="1508105"/>
          </a:xfrm>
          <a:prstGeom prst="rect">
            <a:avLst/>
          </a:prstGeom>
        </p:spPr>
        <p:txBody>
          <a:bodyPr wrap="square">
            <a:spAutoFit/>
          </a:bodyPr>
          <a:lstStyle/>
          <a:p>
            <a:r>
              <a:rPr lang="en-US" sz="2000" dirty="0"/>
              <a:t>Case1  - Regular Sprint :</a:t>
            </a:r>
          </a:p>
          <a:p>
            <a:pPr marL="342900" indent="-342900">
              <a:buFontTx/>
              <a:buAutoNum type="arabicPeriod"/>
            </a:pPr>
            <a:r>
              <a:rPr lang="en-US" sz="1200" dirty="0"/>
              <a:t>Sprint1 Begins</a:t>
            </a:r>
          </a:p>
          <a:p>
            <a:pPr marL="342900" indent="-342900">
              <a:buFontTx/>
              <a:buAutoNum type="arabicPeriod"/>
            </a:pPr>
            <a:r>
              <a:rPr lang="en-US" sz="1200" dirty="0"/>
              <a:t>First feature branch created from Develop Branch</a:t>
            </a:r>
          </a:p>
          <a:p>
            <a:pPr marL="342900" indent="-342900">
              <a:buFontTx/>
              <a:buAutoNum type="arabicPeriod"/>
            </a:pPr>
            <a:r>
              <a:rPr lang="en-US" sz="1200" dirty="0"/>
              <a:t>PBI branch created from Feature branch</a:t>
            </a:r>
          </a:p>
          <a:p>
            <a:pPr marL="342900" indent="-342900">
              <a:buFontTx/>
              <a:buAutoNum type="arabicPeriod"/>
            </a:pPr>
            <a:r>
              <a:rPr lang="en-US" sz="1200" dirty="0"/>
              <a:t>Merge the code from PBI to Feature branch via pull request and then raise pull request to merge the code from Feature branch to Develop branch</a:t>
            </a:r>
          </a:p>
        </p:txBody>
      </p:sp>
      <p:sp>
        <p:nvSpPr>
          <p:cNvPr id="76" name="Rectangle 75">
            <a:extLst>
              <a:ext uri="{FF2B5EF4-FFF2-40B4-BE49-F238E27FC236}">
                <a16:creationId xmlns:a16="http://schemas.microsoft.com/office/drawing/2014/main" id="{22D0CB7A-9259-4335-8F3A-3D78282AC433}"/>
              </a:ext>
            </a:extLst>
          </p:cNvPr>
          <p:cNvSpPr/>
          <p:nvPr/>
        </p:nvSpPr>
        <p:spPr>
          <a:xfrm>
            <a:off x="733944" y="3328072"/>
            <a:ext cx="7178156" cy="1669580"/>
          </a:xfrm>
          <a:prstGeom prst="rect">
            <a:avLst/>
          </a:prstGeom>
          <a:noFill/>
          <a:ln w="25400" cap="flat">
            <a:solidFill>
              <a:schemeClr val="tx2">
                <a:alpha val="47000"/>
              </a:schemeClr>
            </a:solidFill>
            <a:prstDash val="solid"/>
            <a:round/>
          </a:ln>
          <a:effectLst>
            <a:softEdge rad="381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8" name="Heptagon 77">
            <a:extLst>
              <a:ext uri="{FF2B5EF4-FFF2-40B4-BE49-F238E27FC236}">
                <a16:creationId xmlns:a16="http://schemas.microsoft.com/office/drawing/2014/main" id="{7EE8EA3B-D2B6-44D6-844A-7DC852CD62D7}"/>
              </a:ext>
            </a:extLst>
          </p:cNvPr>
          <p:cNvSpPr/>
          <p:nvPr/>
        </p:nvSpPr>
        <p:spPr>
          <a:xfrm>
            <a:off x="6075739" y="3919560"/>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79" name="Heptagon 78">
            <a:extLst>
              <a:ext uri="{FF2B5EF4-FFF2-40B4-BE49-F238E27FC236}">
                <a16:creationId xmlns:a16="http://schemas.microsoft.com/office/drawing/2014/main" id="{550EF718-122F-4D77-9D49-0363A4DB329E}"/>
              </a:ext>
            </a:extLst>
          </p:cNvPr>
          <p:cNvSpPr/>
          <p:nvPr/>
        </p:nvSpPr>
        <p:spPr>
          <a:xfrm>
            <a:off x="6084636" y="4193072"/>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
        <p:nvSpPr>
          <p:cNvPr id="81" name="Rectangle 80">
            <a:extLst>
              <a:ext uri="{FF2B5EF4-FFF2-40B4-BE49-F238E27FC236}">
                <a16:creationId xmlns:a16="http://schemas.microsoft.com/office/drawing/2014/main" id="{F27A6875-7B3F-4462-8E8F-05E7C92086F4}"/>
              </a:ext>
            </a:extLst>
          </p:cNvPr>
          <p:cNvSpPr/>
          <p:nvPr/>
        </p:nvSpPr>
        <p:spPr>
          <a:xfrm>
            <a:off x="6391729" y="3820514"/>
            <a:ext cx="1964511" cy="338554"/>
          </a:xfrm>
          <a:prstGeom prst="rect">
            <a:avLst/>
          </a:prstGeom>
        </p:spPr>
        <p:txBody>
          <a:bodyPr wrap="square">
            <a:spAutoFit/>
          </a:bodyPr>
          <a:lstStyle/>
          <a:p>
            <a:r>
              <a:rPr lang="en-US" sz="1600" dirty="0"/>
              <a:t>Release to QA/Prod</a:t>
            </a:r>
          </a:p>
        </p:txBody>
      </p:sp>
      <p:sp>
        <p:nvSpPr>
          <p:cNvPr id="82" name="Rectangle 81">
            <a:extLst>
              <a:ext uri="{FF2B5EF4-FFF2-40B4-BE49-F238E27FC236}">
                <a16:creationId xmlns:a16="http://schemas.microsoft.com/office/drawing/2014/main" id="{CAAED414-2F5D-4379-9A75-082B5B41D63D}"/>
              </a:ext>
            </a:extLst>
          </p:cNvPr>
          <p:cNvSpPr/>
          <p:nvPr/>
        </p:nvSpPr>
        <p:spPr>
          <a:xfrm>
            <a:off x="6391729" y="4114977"/>
            <a:ext cx="1964511" cy="338554"/>
          </a:xfrm>
          <a:prstGeom prst="rect">
            <a:avLst/>
          </a:prstGeom>
        </p:spPr>
        <p:txBody>
          <a:bodyPr wrap="square">
            <a:spAutoFit/>
          </a:bodyPr>
          <a:lstStyle/>
          <a:p>
            <a:r>
              <a:rPr lang="en-US" sz="1600" dirty="0"/>
              <a:t>Tag </a:t>
            </a:r>
          </a:p>
        </p:txBody>
      </p:sp>
    </p:spTree>
    <p:extLst>
      <p:ext uri="{BB962C8B-B14F-4D97-AF65-F5344CB8AC3E}">
        <p14:creationId xmlns:p14="http://schemas.microsoft.com/office/powerpoint/2010/main" val="20631314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15747" y="4728002"/>
            <a:ext cx="393539"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fld id="{2AF40392-D34B-4864-8C4B-01423867B349}" type="slidenum">
              <a:rPr kumimoji="0" lang="en-US" sz="105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457200" rtl="0" eaLnBrk="1" fontAlgn="auto" latinLnBrk="0" hangingPunct="0">
                <a:lnSpc>
                  <a:spcPct val="100000"/>
                </a:lnSpc>
                <a:spcBef>
                  <a:spcPts val="0"/>
                </a:spcBef>
                <a:spcAft>
                  <a:spcPts val="0"/>
                </a:spcAft>
                <a:buClrTx/>
                <a:buSzTx/>
                <a:buFontTx/>
                <a:buNone/>
                <a:tabLst/>
                <a:defRPr/>
              </a:pPr>
              <a:t>5</a:t>
            </a:fld>
            <a:endParaRPr kumimoji="0" lang="en-US" sz="1050" b="0" i="0" u="none" strike="noStrike" kern="0" cap="none" spc="0" normalizeH="0" baseline="0" noProof="0" dirty="0">
              <a:ln>
                <a:noFill/>
              </a:ln>
              <a:solidFill>
                <a:srgbClr val="000000"/>
              </a:solidFill>
              <a:effectLst/>
              <a:uLnTx/>
              <a:uFillTx/>
              <a:latin typeface="Calibri"/>
              <a:ea typeface="+mn-ea"/>
              <a:cs typeface="Calibri"/>
              <a:sym typeface="Calibri"/>
            </a:endParaRPr>
          </a:p>
        </p:txBody>
      </p:sp>
      <p:pic>
        <p:nvPicPr>
          <p:cNvPr id="56" name="Picture 55">
            <a:extLst>
              <a:ext uri="{FF2B5EF4-FFF2-40B4-BE49-F238E27FC236}">
                <a16:creationId xmlns:a16="http://schemas.microsoft.com/office/drawing/2014/main" id="{671028EC-DC44-45DF-A3C6-A4EF16AA9AEF}"/>
              </a:ext>
            </a:extLst>
          </p:cNvPr>
          <p:cNvPicPr>
            <a:picLocks noChangeAspect="1"/>
          </p:cNvPicPr>
          <p:nvPr/>
        </p:nvPicPr>
        <p:blipFill>
          <a:blip r:embed="rId3"/>
          <a:stretch>
            <a:fillRect/>
          </a:stretch>
        </p:blipFill>
        <p:spPr>
          <a:xfrm>
            <a:off x="105439" y="4704597"/>
            <a:ext cx="533400" cy="276225"/>
          </a:xfrm>
          <a:prstGeom prst="rect">
            <a:avLst/>
          </a:prstGeom>
        </p:spPr>
      </p:pic>
      <p:sp>
        <p:nvSpPr>
          <p:cNvPr id="4" name="Rectangle 3">
            <a:extLst>
              <a:ext uri="{FF2B5EF4-FFF2-40B4-BE49-F238E27FC236}">
                <a16:creationId xmlns:a16="http://schemas.microsoft.com/office/drawing/2014/main" id="{FC5398F5-AE7A-4F19-BA75-7A8BA0284F75}"/>
              </a:ext>
            </a:extLst>
          </p:cNvPr>
          <p:cNvSpPr/>
          <p:nvPr/>
        </p:nvSpPr>
        <p:spPr>
          <a:xfrm>
            <a:off x="143451" y="2272714"/>
            <a:ext cx="699230" cy="276999"/>
          </a:xfrm>
          <a:prstGeom prst="rect">
            <a:avLst/>
          </a:prstGeom>
        </p:spPr>
        <p:txBody>
          <a:bodyPr wrap="none">
            <a:spAutoFit/>
          </a:bodyPr>
          <a:lstStyle/>
          <a:p>
            <a:r>
              <a:rPr lang="en-US" sz="1200" dirty="0"/>
              <a:t>Develop</a:t>
            </a:r>
          </a:p>
        </p:txBody>
      </p:sp>
      <p:sp>
        <p:nvSpPr>
          <p:cNvPr id="5" name="Rectangle 4">
            <a:extLst>
              <a:ext uri="{FF2B5EF4-FFF2-40B4-BE49-F238E27FC236}">
                <a16:creationId xmlns:a16="http://schemas.microsoft.com/office/drawing/2014/main" id="{DA496F5B-29BE-47E3-BED5-9AA882FF8527}"/>
              </a:ext>
            </a:extLst>
          </p:cNvPr>
          <p:cNvSpPr/>
          <p:nvPr/>
        </p:nvSpPr>
        <p:spPr>
          <a:xfrm>
            <a:off x="130384" y="2993602"/>
            <a:ext cx="631904" cy="276999"/>
          </a:xfrm>
          <a:prstGeom prst="rect">
            <a:avLst/>
          </a:prstGeom>
        </p:spPr>
        <p:txBody>
          <a:bodyPr wrap="none">
            <a:spAutoFit/>
          </a:bodyPr>
          <a:lstStyle/>
          <a:p>
            <a:r>
              <a:rPr lang="en-US" sz="1200" dirty="0"/>
              <a:t>Master</a:t>
            </a:r>
          </a:p>
        </p:txBody>
      </p:sp>
      <p:sp>
        <p:nvSpPr>
          <p:cNvPr id="6" name="Rectangle 5">
            <a:extLst>
              <a:ext uri="{FF2B5EF4-FFF2-40B4-BE49-F238E27FC236}">
                <a16:creationId xmlns:a16="http://schemas.microsoft.com/office/drawing/2014/main" id="{4CFD926B-3B27-43DC-8125-B2FDD03D12D3}"/>
              </a:ext>
            </a:extLst>
          </p:cNvPr>
          <p:cNvSpPr/>
          <p:nvPr/>
        </p:nvSpPr>
        <p:spPr>
          <a:xfrm>
            <a:off x="30399" y="2641132"/>
            <a:ext cx="666080" cy="276999"/>
          </a:xfrm>
          <a:prstGeom prst="rect">
            <a:avLst/>
          </a:prstGeom>
        </p:spPr>
        <p:txBody>
          <a:bodyPr wrap="none">
            <a:spAutoFit/>
          </a:bodyPr>
          <a:lstStyle/>
          <a:p>
            <a:r>
              <a:rPr lang="en-US" sz="1200" dirty="0"/>
              <a:t>Release</a:t>
            </a:r>
          </a:p>
        </p:txBody>
      </p:sp>
      <p:sp>
        <p:nvSpPr>
          <p:cNvPr id="7" name="Rectangle 6">
            <a:extLst>
              <a:ext uri="{FF2B5EF4-FFF2-40B4-BE49-F238E27FC236}">
                <a16:creationId xmlns:a16="http://schemas.microsoft.com/office/drawing/2014/main" id="{EBE2A5C3-D706-482C-ABB9-3EEEA9A26E32}"/>
              </a:ext>
            </a:extLst>
          </p:cNvPr>
          <p:cNvSpPr/>
          <p:nvPr/>
        </p:nvSpPr>
        <p:spPr>
          <a:xfrm>
            <a:off x="8505088" y="2313421"/>
            <a:ext cx="441146" cy="276999"/>
          </a:xfrm>
          <a:prstGeom prst="rect">
            <a:avLst/>
          </a:prstGeom>
        </p:spPr>
        <p:txBody>
          <a:bodyPr wrap="none">
            <a:spAutoFit/>
          </a:bodyPr>
          <a:lstStyle/>
          <a:p>
            <a:r>
              <a:rPr lang="en-US" sz="1200" dirty="0"/>
              <a:t>DEV</a:t>
            </a:r>
          </a:p>
        </p:txBody>
      </p:sp>
      <p:cxnSp>
        <p:nvCxnSpPr>
          <p:cNvPr id="8" name="Straight Arrow Connector 7">
            <a:extLst>
              <a:ext uri="{FF2B5EF4-FFF2-40B4-BE49-F238E27FC236}">
                <a16:creationId xmlns:a16="http://schemas.microsoft.com/office/drawing/2014/main" id="{A813487F-2BD5-4B81-8D4A-4146111F6FB8}"/>
              </a:ext>
            </a:extLst>
          </p:cNvPr>
          <p:cNvCxnSpPr>
            <a:cxnSpLocks/>
            <a:stCxn id="4" idx="3"/>
          </p:cNvCxnSpPr>
          <p:nvPr/>
        </p:nvCxnSpPr>
        <p:spPr>
          <a:xfrm>
            <a:off x="842681" y="2411214"/>
            <a:ext cx="7585702" cy="32743"/>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DB59A7C-F2B3-4DCD-8555-23AEB757DB31}"/>
              </a:ext>
            </a:extLst>
          </p:cNvPr>
          <p:cNvCxnSpPr>
            <a:cxnSpLocks/>
          </p:cNvCxnSpPr>
          <p:nvPr/>
        </p:nvCxnSpPr>
        <p:spPr>
          <a:xfrm flipV="1">
            <a:off x="831367" y="2841137"/>
            <a:ext cx="7597016" cy="9131"/>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BD219B3-9276-4811-80E0-79B9AE542162}"/>
              </a:ext>
            </a:extLst>
          </p:cNvPr>
          <p:cNvCxnSpPr>
            <a:cxnSpLocks/>
          </p:cNvCxnSpPr>
          <p:nvPr/>
        </p:nvCxnSpPr>
        <p:spPr>
          <a:xfrm flipV="1">
            <a:off x="831367" y="3241270"/>
            <a:ext cx="7597016" cy="1"/>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8D8F8D8-3515-4D37-BADF-C5928A080F8B}"/>
              </a:ext>
            </a:extLst>
          </p:cNvPr>
          <p:cNvCxnSpPr>
            <a:cxnSpLocks/>
          </p:cNvCxnSpPr>
          <p:nvPr/>
        </p:nvCxnSpPr>
        <p:spPr>
          <a:xfrm flipV="1">
            <a:off x="1267477" y="1955411"/>
            <a:ext cx="168813" cy="488546"/>
          </a:xfrm>
          <a:prstGeom prst="line">
            <a:avLst/>
          </a:prstGeom>
          <a:ln w="38100">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8B28FF35-2027-4B3B-B7AC-699B78DFCD66}"/>
              </a:ext>
            </a:extLst>
          </p:cNvPr>
          <p:cNvCxnSpPr>
            <a:cxnSpLocks/>
          </p:cNvCxnSpPr>
          <p:nvPr/>
        </p:nvCxnSpPr>
        <p:spPr>
          <a:xfrm>
            <a:off x="1436290" y="1955409"/>
            <a:ext cx="329374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3813462-E626-46F4-B7E2-B15E11575E63}"/>
              </a:ext>
            </a:extLst>
          </p:cNvPr>
          <p:cNvSpPr/>
          <p:nvPr/>
        </p:nvSpPr>
        <p:spPr>
          <a:xfrm>
            <a:off x="174764" y="1867299"/>
            <a:ext cx="1307666" cy="276999"/>
          </a:xfrm>
          <a:prstGeom prst="rect">
            <a:avLst/>
          </a:prstGeom>
        </p:spPr>
        <p:txBody>
          <a:bodyPr wrap="none">
            <a:spAutoFit/>
          </a:bodyPr>
          <a:lstStyle/>
          <a:p>
            <a:r>
              <a:rPr lang="en-US" sz="1200" dirty="0"/>
              <a:t>Sprint1, Feature A</a:t>
            </a:r>
          </a:p>
        </p:txBody>
      </p:sp>
      <p:sp>
        <p:nvSpPr>
          <p:cNvPr id="14" name="Rectangle 13">
            <a:extLst>
              <a:ext uri="{FF2B5EF4-FFF2-40B4-BE49-F238E27FC236}">
                <a16:creationId xmlns:a16="http://schemas.microsoft.com/office/drawing/2014/main" id="{E1D1D332-8F76-46DD-AF75-0DF0A437AC01}"/>
              </a:ext>
            </a:extLst>
          </p:cNvPr>
          <p:cNvSpPr/>
          <p:nvPr/>
        </p:nvSpPr>
        <p:spPr>
          <a:xfrm>
            <a:off x="1746631" y="1103626"/>
            <a:ext cx="465192" cy="276999"/>
          </a:xfrm>
          <a:prstGeom prst="rect">
            <a:avLst/>
          </a:prstGeom>
        </p:spPr>
        <p:txBody>
          <a:bodyPr wrap="none">
            <a:spAutoFit/>
          </a:bodyPr>
          <a:lstStyle/>
          <a:p>
            <a:r>
              <a:rPr lang="en-US" sz="1200" dirty="0"/>
              <a:t>PBI1</a:t>
            </a:r>
          </a:p>
        </p:txBody>
      </p:sp>
      <p:sp>
        <p:nvSpPr>
          <p:cNvPr id="15" name="Rectangle 14">
            <a:extLst>
              <a:ext uri="{FF2B5EF4-FFF2-40B4-BE49-F238E27FC236}">
                <a16:creationId xmlns:a16="http://schemas.microsoft.com/office/drawing/2014/main" id="{F5C1EF2B-82B2-4CDC-B68F-BD777C28C5B3}"/>
              </a:ext>
            </a:extLst>
          </p:cNvPr>
          <p:cNvSpPr/>
          <p:nvPr/>
        </p:nvSpPr>
        <p:spPr>
          <a:xfrm>
            <a:off x="3040096" y="1206594"/>
            <a:ext cx="476412" cy="276999"/>
          </a:xfrm>
          <a:prstGeom prst="rect">
            <a:avLst/>
          </a:prstGeom>
        </p:spPr>
        <p:txBody>
          <a:bodyPr wrap="square">
            <a:spAutoFit/>
          </a:bodyPr>
          <a:lstStyle/>
          <a:p>
            <a:r>
              <a:rPr lang="en-US" sz="1200" dirty="0"/>
              <a:t>PBI2</a:t>
            </a:r>
          </a:p>
        </p:txBody>
      </p:sp>
      <p:cxnSp>
        <p:nvCxnSpPr>
          <p:cNvPr id="16" name="Straight Connector 15">
            <a:extLst>
              <a:ext uri="{FF2B5EF4-FFF2-40B4-BE49-F238E27FC236}">
                <a16:creationId xmlns:a16="http://schemas.microsoft.com/office/drawing/2014/main" id="{4230182E-9990-4CC4-9349-B2D631DE8112}"/>
              </a:ext>
            </a:extLst>
          </p:cNvPr>
          <p:cNvCxnSpPr/>
          <p:nvPr/>
        </p:nvCxnSpPr>
        <p:spPr>
          <a:xfrm flipV="1">
            <a:off x="1620022" y="1472383"/>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DF3EB8C2-2079-4B65-90BB-12C897B09BB6}"/>
              </a:ext>
            </a:extLst>
          </p:cNvPr>
          <p:cNvCxnSpPr>
            <a:cxnSpLocks/>
          </p:cNvCxnSpPr>
          <p:nvPr/>
        </p:nvCxnSpPr>
        <p:spPr>
          <a:xfrm>
            <a:off x="1746631" y="1472383"/>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F87F56-C136-4D49-93A4-43E602AA71F2}"/>
              </a:ext>
            </a:extLst>
          </p:cNvPr>
          <p:cNvCxnSpPr/>
          <p:nvPr/>
        </p:nvCxnSpPr>
        <p:spPr>
          <a:xfrm flipV="1">
            <a:off x="3071755" y="1468368"/>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4860C393-FAEC-433A-8476-815F88AD3BA3}"/>
              </a:ext>
            </a:extLst>
          </p:cNvPr>
          <p:cNvCxnSpPr>
            <a:cxnSpLocks/>
          </p:cNvCxnSpPr>
          <p:nvPr/>
        </p:nvCxnSpPr>
        <p:spPr>
          <a:xfrm>
            <a:off x="3198364" y="1468368"/>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4E2E62-CDF4-4FEA-A3F3-08D9B528BC3D}"/>
              </a:ext>
            </a:extLst>
          </p:cNvPr>
          <p:cNvCxnSpPr>
            <a:cxnSpLocks/>
          </p:cNvCxnSpPr>
          <p:nvPr/>
        </p:nvCxnSpPr>
        <p:spPr>
          <a:xfrm>
            <a:off x="4355257" y="1965011"/>
            <a:ext cx="150124" cy="446203"/>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4BC19E-6697-42B8-B7CF-6CEC8F035014}"/>
              </a:ext>
            </a:extLst>
          </p:cNvPr>
          <p:cNvCxnSpPr>
            <a:cxnSpLocks/>
            <a:stCxn id="24" idx="5"/>
            <a:endCxn id="25" idx="1"/>
          </p:cNvCxnSpPr>
          <p:nvPr/>
        </p:nvCxnSpPr>
        <p:spPr>
          <a:xfrm flipH="1">
            <a:off x="6190790" y="2841137"/>
            <a:ext cx="410561" cy="447754"/>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A32F2C-7C40-4E45-8059-AA3BBE392BF8}"/>
              </a:ext>
            </a:extLst>
          </p:cNvPr>
          <p:cNvSpPr/>
          <p:nvPr/>
        </p:nvSpPr>
        <p:spPr>
          <a:xfrm>
            <a:off x="8369712" y="2704423"/>
            <a:ext cx="797141" cy="276999"/>
          </a:xfrm>
          <a:prstGeom prst="rect">
            <a:avLst/>
          </a:prstGeom>
        </p:spPr>
        <p:txBody>
          <a:bodyPr wrap="none">
            <a:spAutoFit/>
          </a:bodyPr>
          <a:lstStyle/>
          <a:p>
            <a:r>
              <a:rPr lang="en-US" sz="1200" dirty="0"/>
              <a:t>QA/PROD</a:t>
            </a:r>
          </a:p>
        </p:txBody>
      </p:sp>
      <p:sp>
        <p:nvSpPr>
          <p:cNvPr id="24" name="Heptagon 23">
            <a:extLst>
              <a:ext uri="{FF2B5EF4-FFF2-40B4-BE49-F238E27FC236}">
                <a16:creationId xmlns:a16="http://schemas.microsoft.com/office/drawing/2014/main" id="{840EB73F-ACDA-460A-9BB6-389BE58B1E0C}"/>
              </a:ext>
            </a:extLst>
          </p:cNvPr>
          <p:cNvSpPr/>
          <p:nvPr/>
        </p:nvSpPr>
        <p:spPr>
          <a:xfrm>
            <a:off x="6576275" y="2802192"/>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25" name="Heptagon 24">
            <a:extLst>
              <a:ext uri="{FF2B5EF4-FFF2-40B4-BE49-F238E27FC236}">
                <a16:creationId xmlns:a16="http://schemas.microsoft.com/office/drawing/2014/main" id="{31A2850F-0796-40AA-A507-EBC1C30CD9E3}"/>
              </a:ext>
            </a:extLst>
          </p:cNvPr>
          <p:cNvSpPr/>
          <p:nvPr/>
        </p:nvSpPr>
        <p:spPr>
          <a:xfrm>
            <a:off x="5937571" y="3162437"/>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cxnSp>
        <p:nvCxnSpPr>
          <p:cNvPr id="26" name="Straight Connector 25">
            <a:extLst>
              <a:ext uri="{FF2B5EF4-FFF2-40B4-BE49-F238E27FC236}">
                <a16:creationId xmlns:a16="http://schemas.microsoft.com/office/drawing/2014/main" id="{47778001-6F95-442E-9C54-D3BE5A9AA623}"/>
              </a:ext>
            </a:extLst>
          </p:cNvPr>
          <p:cNvCxnSpPr>
            <a:cxnSpLocks/>
          </p:cNvCxnSpPr>
          <p:nvPr/>
        </p:nvCxnSpPr>
        <p:spPr>
          <a:xfrm flipV="1">
            <a:off x="2445026" y="909083"/>
            <a:ext cx="368194" cy="1502131"/>
          </a:xfrm>
          <a:prstGeom prst="line">
            <a:avLst/>
          </a:prstGeom>
          <a:ln w="38100">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F1B01A9-8939-4EDC-BE99-F6796A430CE5}"/>
              </a:ext>
            </a:extLst>
          </p:cNvPr>
          <p:cNvCxnSpPr>
            <a:cxnSpLocks/>
          </p:cNvCxnSpPr>
          <p:nvPr/>
        </p:nvCxnSpPr>
        <p:spPr>
          <a:xfrm>
            <a:off x="2800430" y="909081"/>
            <a:ext cx="289879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24FAE88-6B8E-4B5D-B95E-2B7EF9F8A406}"/>
              </a:ext>
            </a:extLst>
          </p:cNvPr>
          <p:cNvSpPr/>
          <p:nvPr/>
        </p:nvSpPr>
        <p:spPr>
          <a:xfrm>
            <a:off x="3324973" y="50494"/>
            <a:ext cx="465192" cy="276999"/>
          </a:xfrm>
          <a:prstGeom prst="rect">
            <a:avLst/>
          </a:prstGeom>
        </p:spPr>
        <p:txBody>
          <a:bodyPr wrap="none">
            <a:spAutoFit/>
          </a:bodyPr>
          <a:lstStyle/>
          <a:p>
            <a:r>
              <a:rPr lang="en-US" sz="1200" dirty="0"/>
              <a:t>PBI3</a:t>
            </a:r>
          </a:p>
        </p:txBody>
      </p:sp>
      <p:sp>
        <p:nvSpPr>
          <p:cNvPr id="29" name="Rectangle 28">
            <a:extLst>
              <a:ext uri="{FF2B5EF4-FFF2-40B4-BE49-F238E27FC236}">
                <a16:creationId xmlns:a16="http://schemas.microsoft.com/office/drawing/2014/main" id="{8212B45B-237F-4FEA-8766-2F055132956F}"/>
              </a:ext>
            </a:extLst>
          </p:cNvPr>
          <p:cNvSpPr/>
          <p:nvPr/>
        </p:nvSpPr>
        <p:spPr>
          <a:xfrm>
            <a:off x="4505381" y="11915"/>
            <a:ext cx="465192" cy="276999"/>
          </a:xfrm>
          <a:prstGeom prst="rect">
            <a:avLst/>
          </a:prstGeom>
        </p:spPr>
        <p:txBody>
          <a:bodyPr wrap="none">
            <a:spAutoFit/>
          </a:bodyPr>
          <a:lstStyle/>
          <a:p>
            <a:r>
              <a:rPr lang="en-US" sz="1200" dirty="0"/>
              <a:t>PBI4</a:t>
            </a:r>
          </a:p>
        </p:txBody>
      </p:sp>
      <p:cxnSp>
        <p:nvCxnSpPr>
          <p:cNvPr id="30" name="Straight Connector 29">
            <a:extLst>
              <a:ext uri="{FF2B5EF4-FFF2-40B4-BE49-F238E27FC236}">
                <a16:creationId xmlns:a16="http://schemas.microsoft.com/office/drawing/2014/main" id="{056986FE-8152-4484-8471-7649E152D494}"/>
              </a:ext>
            </a:extLst>
          </p:cNvPr>
          <p:cNvCxnSpPr/>
          <p:nvPr/>
        </p:nvCxnSpPr>
        <p:spPr>
          <a:xfrm flipV="1">
            <a:off x="3198364" y="419251"/>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9BDF48CA-B1E5-4BC7-B0BB-0D1567139957}"/>
              </a:ext>
            </a:extLst>
          </p:cNvPr>
          <p:cNvCxnSpPr>
            <a:cxnSpLocks/>
          </p:cNvCxnSpPr>
          <p:nvPr/>
        </p:nvCxnSpPr>
        <p:spPr>
          <a:xfrm>
            <a:off x="3324973" y="419251"/>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CE1B55-25C1-4128-940B-2DE181A8A25F}"/>
              </a:ext>
            </a:extLst>
          </p:cNvPr>
          <p:cNvCxnSpPr/>
          <p:nvPr/>
        </p:nvCxnSpPr>
        <p:spPr>
          <a:xfrm flipV="1">
            <a:off x="4378772" y="414809"/>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566724D2-E4A5-4A4B-9483-DC02947FF347}"/>
              </a:ext>
            </a:extLst>
          </p:cNvPr>
          <p:cNvCxnSpPr>
            <a:cxnSpLocks/>
          </p:cNvCxnSpPr>
          <p:nvPr/>
        </p:nvCxnSpPr>
        <p:spPr>
          <a:xfrm>
            <a:off x="4505381" y="414809"/>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1F3C284-96A0-48F7-8975-478ACA1A0043}"/>
              </a:ext>
            </a:extLst>
          </p:cNvPr>
          <p:cNvSpPr/>
          <p:nvPr/>
        </p:nvSpPr>
        <p:spPr>
          <a:xfrm>
            <a:off x="1620022" y="678701"/>
            <a:ext cx="1308371" cy="276999"/>
          </a:xfrm>
          <a:prstGeom prst="rect">
            <a:avLst/>
          </a:prstGeom>
        </p:spPr>
        <p:txBody>
          <a:bodyPr wrap="none">
            <a:spAutoFit/>
          </a:bodyPr>
          <a:lstStyle/>
          <a:p>
            <a:r>
              <a:rPr lang="en-US" sz="1200" dirty="0"/>
              <a:t>Sprint1, Feature B</a:t>
            </a:r>
          </a:p>
        </p:txBody>
      </p:sp>
      <p:cxnSp>
        <p:nvCxnSpPr>
          <p:cNvPr id="35" name="Straight Arrow Connector 34">
            <a:extLst>
              <a:ext uri="{FF2B5EF4-FFF2-40B4-BE49-F238E27FC236}">
                <a16:creationId xmlns:a16="http://schemas.microsoft.com/office/drawing/2014/main" id="{62EE6F1B-CF73-4E69-A1C0-908583E94D63}"/>
              </a:ext>
            </a:extLst>
          </p:cNvPr>
          <p:cNvCxnSpPr>
            <a:cxnSpLocks/>
          </p:cNvCxnSpPr>
          <p:nvPr/>
        </p:nvCxnSpPr>
        <p:spPr>
          <a:xfrm>
            <a:off x="2249113" y="1462893"/>
            <a:ext cx="124843" cy="49251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B28AACD-51FE-4D7D-9F29-9C0795A4BED1}"/>
              </a:ext>
            </a:extLst>
          </p:cNvPr>
          <p:cNvCxnSpPr>
            <a:cxnSpLocks/>
          </p:cNvCxnSpPr>
          <p:nvPr/>
        </p:nvCxnSpPr>
        <p:spPr>
          <a:xfrm>
            <a:off x="3721350" y="429705"/>
            <a:ext cx="124843" cy="49251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99DA4E-84C0-401A-B1F0-109F024D6BF1}"/>
              </a:ext>
            </a:extLst>
          </p:cNvPr>
          <p:cNvCxnSpPr>
            <a:cxnSpLocks/>
          </p:cNvCxnSpPr>
          <p:nvPr/>
        </p:nvCxnSpPr>
        <p:spPr>
          <a:xfrm>
            <a:off x="4667616" y="448372"/>
            <a:ext cx="124843" cy="49251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307C59A-F6B6-4867-8FCE-DC94F9F17C72}"/>
              </a:ext>
            </a:extLst>
          </p:cNvPr>
          <p:cNvCxnSpPr>
            <a:cxnSpLocks/>
          </p:cNvCxnSpPr>
          <p:nvPr/>
        </p:nvCxnSpPr>
        <p:spPr>
          <a:xfrm>
            <a:off x="4927622" y="910290"/>
            <a:ext cx="188874" cy="1500924"/>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21ACEC-C13B-469F-ACEE-29F4EB0AE713}"/>
              </a:ext>
            </a:extLst>
          </p:cNvPr>
          <p:cNvCxnSpPr>
            <a:cxnSpLocks/>
          </p:cNvCxnSpPr>
          <p:nvPr/>
        </p:nvCxnSpPr>
        <p:spPr>
          <a:xfrm flipV="1">
            <a:off x="5334523" y="1944143"/>
            <a:ext cx="195589" cy="503635"/>
          </a:xfrm>
          <a:prstGeom prst="line">
            <a:avLst/>
          </a:prstGeom>
          <a:ln w="38100">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056BA3E2-EE47-47D4-99B8-E88C2CFB43AE}"/>
              </a:ext>
            </a:extLst>
          </p:cNvPr>
          <p:cNvCxnSpPr>
            <a:cxnSpLocks/>
          </p:cNvCxnSpPr>
          <p:nvPr/>
        </p:nvCxnSpPr>
        <p:spPr>
          <a:xfrm>
            <a:off x="5530111" y="1944135"/>
            <a:ext cx="2974977" cy="1127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83612F-8161-4F56-B968-366F78BDBC1E}"/>
              </a:ext>
            </a:extLst>
          </p:cNvPr>
          <p:cNvSpPr/>
          <p:nvPr/>
        </p:nvSpPr>
        <p:spPr>
          <a:xfrm>
            <a:off x="5926449" y="1905310"/>
            <a:ext cx="1306768" cy="276999"/>
          </a:xfrm>
          <a:prstGeom prst="rect">
            <a:avLst/>
          </a:prstGeom>
        </p:spPr>
        <p:txBody>
          <a:bodyPr wrap="none">
            <a:spAutoFit/>
          </a:bodyPr>
          <a:lstStyle/>
          <a:p>
            <a:r>
              <a:rPr lang="en-US" sz="1200" dirty="0"/>
              <a:t>Sprint2, Feature C</a:t>
            </a:r>
          </a:p>
        </p:txBody>
      </p:sp>
      <p:sp>
        <p:nvSpPr>
          <p:cNvPr id="44" name="Rectangle 43">
            <a:extLst>
              <a:ext uri="{FF2B5EF4-FFF2-40B4-BE49-F238E27FC236}">
                <a16:creationId xmlns:a16="http://schemas.microsoft.com/office/drawing/2014/main" id="{7C78FB80-400D-458E-BA67-7E6041EB4E58}"/>
              </a:ext>
            </a:extLst>
          </p:cNvPr>
          <p:cNvSpPr/>
          <p:nvPr/>
        </p:nvSpPr>
        <p:spPr>
          <a:xfrm>
            <a:off x="5840452" y="1092352"/>
            <a:ext cx="465192" cy="276999"/>
          </a:xfrm>
          <a:prstGeom prst="rect">
            <a:avLst/>
          </a:prstGeom>
        </p:spPr>
        <p:txBody>
          <a:bodyPr wrap="none">
            <a:spAutoFit/>
          </a:bodyPr>
          <a:lstStyle/>
          <a:p>
            <a:r>
              <a:rPr lang="en-US" sz="1200" dirty="0"/>
              <a:t>PBI5</a:t>
            </a:r>
          </a:p>
        </p:txBody>
      </p:sp>
      <p:sp>
        <p:nvSpPr>
          <p:cNvPr id="45" name="Rectangle 44">
            <a:extLst>
              <a:ext uri="{FF2B5EF4-FFF2-40B4-BE49-F238E27FC236}">
                <a16:creationId xmlns:a16="http://schemas.microsoft.com/office/drawing/2014/main" id="{4348E53D-77CB-4EBA-BB21-CBA5190CBC36}"/>
              </a:ext>
            </a:extLst>
          </p:cNvPr>
          <p:cNvSpPr/>
          <p:nvPr/>
        </p:nvSpPr>
        <p:spPr>
          <a:xfrm>
            <a:off x="7292185" y="1054200"/>
            <a:ext cx="465192" cy="276999"/>
          </a:xfrm>
          <a:prstGeom prst="rect">
            <a:avLst/>
          </a:prstGeom>
        </p:spPr>
        <p:txBody>
          <a:bodyPr wrap="none">
            <a:spAutoFit/>
          </a:bodyPr>
          <a:lstStyle/>
          <a:p>
            <a:r>
              <a:rPr lang="en-US" sz="1200" dirty="0"/>
              <a:t>PBI6</a:t>
            </a:r>
          </a:p>
        </p:txBody>
      </p:sp>
      <p:cxnSp>
        <p:nvCxnSpPr>
          <p:cNvPr id="46" name="Straight Connector 45">
            <a:extLst>
              <a:ext uri="{FF2B5EF4-FFF2-40B4-BE49-F238E27FC236}">
                <a16:creationId xmlns:a16="http://schemas.microsoft.com/office/drawing/2014/main" id="{04755D3E-3985-42CA-8B78-A67214CB2239}"/>
              </a:ext>
            </a:extLst>
          </p:cNvPr>
          <p:cNvCxnSpPr/>
          <p:nvPr/>
        </p:nvCxnSpPr>
        <p:spPr>
          <a:xfrm flipV="1">
            <a:off x="5713843" y="1461109"/>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72B07E24-5C14-48AB-A448-A9178DC58338}"/>
              </a:ext>
            </a:extLst>
          </p:cNvPr>
          <p:cNvCxnSpPr>
            <a:cxnSpLocks/>
          </p:cNvCxnSpPr>
          <p:nvPr/>
        </p:nvCxnSpPr>
        <p:spPr>
          <a:xfrm>
            <a:off x="5840452" y="1461109"/>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E3AEE2-0FA6-4559-9E1A-2801B52526C1}"/>
              </a:ext>
            </a:extLst>
          </p:cNvPr>
          <p:cNvCxnSpPr/>
          <p:nvPr/>
        </p:nvCxnSpPr>
        <p:spPr>
          <a:xfrm flipV="1">
            <a:off x="7165576" y="1457094"/>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DEF83707-545C-4D71-80FA-11165E2A051D}"/>
              </a:ext>
            </a:extLst>
          </p:cNvPr>
          <p:cNvCxnSpPr>
            <a:cxnSpLocks/>
          </p:cNvCxnSpPr>
          <p:nvPr/>
        </p:nvCxnSpPr>
        <p:spPr>
          <a:xfrm>
            <a:off x="7292185" y="1457094"/>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27095B-7306-46AD-899B-2BECFFE53904}"/>
              </a:ext>
            </a:extLst>
          </p:cNvPr>
          <p:cNvCxnSpPr>
            <a:cxnSpLocks/>
          </p:cNvCxnSpPr>
          <p:nvPr/>
        </p:nvCxnSpPr>
        <p:spPr>
          <a:xfrm>
            <a:off x="6118129" y="1464602"/>
            <a:ext cx="11958" cy="48887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775D37-761B-43DD-90B9-0ED696137DF1}"/>
              </a:ext>
            </a:extLst>
          </p:cNvPr>
          <p:cNvCxnSpPr>
            <a:cxnSpLocks/>
          </p:cNvCxnSpPr>
          <p:nvPr/>
        </p:nvCxnSpPr>
        <p:spPr>
          <a:xfrm flipH="1">
            <a:off x="6853607" y="2430558"/>
            <a:ext cx="199832" cy="372692"/>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4BC947B-1CB0-4363-98F4-93C553CD5A67}"/>
              </a:ext>
            </a:extLst>
          </p:cNvPr>
          <p:cNvCxnSpPr>
            <a:cxnSpLocks/>
          </p:cNvCxnSpPr>
          <p:nvPr/>
        </p:nvCxnSpPr>
        <p:spPr>
          <a:xfrm>
            <a:off x="3721350" y="1472383"/>
            <a:ext cx="75676" cy="471752"/>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7085743-49D5-4890-9B38-803369853786}"/>
              </a:ext>
            </a:extLst>
          </p:cNvPr>
          <p:cNvCxnSpPr>
            <a:cxnSpLocks/>
          </p:cNvCxnSpPr>
          <p:nvPr/>
        </p:nvCxnSpPr>
        <p:spPr>
          <a:xfrm>
            <a:off x="7977876" y="1941647"/>
            <a:ext cx="0" cy="496383"/>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18B7880-84C0-4F43-A85D-12DA3E2EA55A}"/>
              </a:ext>
            </a:extLst>
          </p:cNvPr>
          <p:cNvSpPr/>
          <p:nvPr/>
        </p:nvSpPr>
        <p:spPr>
          <a:xfrm>
            <a:off x="545330" y="3667063"/>
            <a:ext cx="8534138" cy="1200329"/>
          </a:xfrm>
          <a:prstGeom prst="rect">
            <a:avLst/>
          </a:prstGeom>
        </p:spPr>
        <p:txBody>
          <a:bodyPr wrap="square">
            <a:spAutoFit/>
          </a:bodyPr>
          <a:lstStyle/>
          <a:p>
            <a:r>
              <a:rPr lang="en-US" sz="1200" dirty="0"/>
              <a:t>This is a typical branching strategy. One or more developers will work on each PBI. Once the development completed developers commit the changes to PBI branch and then integrate with feature and Develop branch via pull request. Once the code is available build will be deployed to Dev environment, once the testing is completed and approved, dev branch will integrate to release branch and build goes to Prod environment. .Once testing completed on PROD environment, release branch will be merged to master, tagged as release version in master and dispose off the release branch. For QA no-go changes will be reverted from release branch and </a:t>
            </a:r>
            <a:r>
              <a:rPr lang="en-US" sz="1200" dirty="0" err="1"/>
              <a:t>excute</a:t>
            </a:r>
            <a:r>
              <a:rPr lang="en-US" sz="1200" dirty="0"/>
              <a:t> the build.</a:t>
            </a:r>
          </a:p>
        </p:txBody>
      </p:sp>
      <p:sp>
        <p:nvSpPr>
          <p:cNvPr id="81" name="Heptagon 80">
            <a:extLst>
              <a:ext uri="{FF2B5EF4-FFF2-40B4-BE49-F238E27FC236}">
                <a16:creationId xmlns:a16="http://schemas.microsoft.com/office/drawing/2014/main" id="{52A61B1C-BD48-4F7B-A742-DC849A58B3D2}"/>
              </a:ext>
            </a:extLst>
          </p:cNvPr>
          <p:cNvSpPr/>
          <p:nvPr/>
        </p:nvSpPr>
        <p:spPr>
          <a:xfrm>
            <a:off x="7882763" y="2392372"/>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
        <p:nvSpPr>
          <p:cNvPr id="82" name="Heptagon 81">
            <a:extLst>
              <a:ext uri="{FF2B5EF4-FFF2-40B4-BE49-F238E27FC236}">
                <a16:creationId xmlns:a16="http://schemas.microsoft.com/office/drawing/2014/main" id="{1C852778-2E5F-44A8-B955-A96BCEB91445}"/>
              </a:ext>
            </a:extLst>
          </p:cNvPr>
          <p:cNvSpPr/>
          <p:nvPr/>
        </p:nvSpPr>
        <p:spPr>
          <a:xfrm>
            <a:off x="4972292" y="2349463"/>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
        <p:nvSpPr>
          <p:cNvPr id="83" name="Heptagon 82">
            <a:extLst>
              <a:ext uri="{FF2B5EF4-FFF2-40B4-BE49-F238E27FC236}">
                <a16:creationId xmlns:a16="http://schemas.microsoft.com/office/drawing/2014/main" id="{0F4A2710-3265-4208-A45E-BE60487C2924}"/>
              </a:ext>
            </a:extLst>
          </p:cNvPr>
          <p:cNvSpPr/>
          <p:nvPr/>
        </p:nvSpPr>
        <p:spPr>
          <a:xfrm>
            <a:off x="4380752" y="2339715"/>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Tree>
    <p:extLst>
      <p:ext uri="{BB962C8B-B14F-4D97-AF65-F5344CB8AC3E}">
        <p14:creationId xmlns:p14="http://schemas.microsoft.com/office/powerpoint/2010/main" val="24531623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15747" y="4728002"/>
            <a:ext cx="393539"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fld id="{2AF40392-D34B-4864-8C4B-01423867B349}" type="slidenum">
              <a:rPr kumimoji="0" lang="en-US" sz="1050" b="0" i="0" u="none" strike="noStrike" kern="0" cap="none" spc="0" normalizeH="0" baseline="0" noProof="0" smtClean="0">
                <a:ln>
                  <a:noFill/>
                </a:ln>
                <a:solidFill>
                  <a:srgbClr val="000000"/>
                </a:solidFill>
                <a:effectLst/>
                <a:uLnTx/>
                <a:uFillTx/>
                <a:latin typeface="Calibri"/>
                <a:ea typeface="+mn-ea"/>
                <a:cs typeface="Calibri"/>
                <a:sym typeface="Calibri"/>
              </a:rPr>
              <a:pPr marL="0" marR="0" lvl="0" indent="0" algn="l" defTabSz="457200" rtl="0" eaLnBrk="1" fontAlgn="auto" latinLnBrk="0" hangingPunct="0">
                <a:lnSpc>
                  <a:spcPct val="100000"/>
                </a:lnSpc>
                <a:spcBef>
                  <a:spcPts val="0"/>
                </a:spcBef>
                <a:spcAft>
                  <a:spcPts val="0"/>
                </a:spcAft>
                <a:buClrTx/>
                <a:buSzTx/>
                <a:buFontTx/>
                <a:buNone/>
                <a:tabLst/>
                <a:defRPr/>
              </a:pPr>
              <a:t>6</a:t>
            </a:fld>
            <a:endParaRPr kumimoji="0" lang="en-US" sz="1050" b="0" i="0" u="none" strike="noStrike" kern="0" cap="none" spc="0" normalizeH="0" baseline="0" noProof="0" dirty="0">
              <a:ln>
                <a:noFill/>
              </a:ln>
              <a:solidFill>
                <a:srgbClr val="000000"/>
              </a:solidFill>
              <a:effectLst/>
              <a:uLnTx/>
              <a:uFillTx/>
              <a:latin typeface="Calibri"/>
              <a:ea typeface="+mn-ea"/>
              <a:cs typeface="Calibri"/>
              <a:sym typeface="Calibri"/>
            </a:endParaRPr>
          </a:p>
        </p:txBody>
      </p:sp>
      <p:pic>
        <p:nvPicPr>
          <p:cNvPr id="56" name="Picture 55">
            <a:extLst>
              <a:ext uri="{FF2B5EF4-FFF2-40B4-BE49-F238E27FC236}">
                <a16:creationId xmlns:a16="http://schemas.microsoft.com/office/drawing/2014/main" id="{671028EC-DC44-45DF-A3C6-A4EF16AA9AEF}"/>
              </a:ext>
            </a:extLst>
          </p:cNvPr>
          <p:cNvPicPr>
            <a:picLocks noChangeAspect="1"/>
          </p:cNvPicPr>
          <p:nvPr/>
        </p:nvPicPr>
        <p:blipFill>
          <a:blip r:embed="rId3"/>
          <a:stretch>
            <a:fillRect/>
          </a:stretch>
        </p:blipFill>
        <p:spPr>
          <a:xfrm>
            <a:off x="105439" y="4704597"/>
            <a:ext cx="533400" cy="276225"/>
          </a:xfrm>
          <a:prstGeom prst="rect">
            <a:avLst/>
          </a:prstGeom>
        </p:spPr>
      </p:pic>
      <p:sp>
        <p:nvSpPr>
          <p:cNvPr id="4" name="Rectangle 3">
            <a:extLst>
              <a:ext uri="{FF2B5EF4-FFF2-40B4-BE49-F238E27FC236}">
                <a16:creationId xmlns:a16="http://schemas.microsoft.com/office/drawing/2014/main" id="{33813880-C371-495A-B038-3C11B9FCC36A}"/>
              </a:ext>
            </a:extLst>
          </p:cNvPr>
          <p:cNvSpPr/>
          <p:nvPr/>
        </p:nvSpPr>
        <p:spPr>
          <a:xfrm>
            <a:off x="143451" y="2467259"/>
            <a:ext cx="699230" cy="276999"/>
          </a:xfrm>
          <a:prstGeom prst="rect">
            <a:avLst/>
          </a:prstGeom>
        </p:spPr>
        <p:txBody>
          <a:bodyPr wrap="none">
            <a:spAutoFit/>
          </a:bodyPr>
          <a:lstStyle/>
          <a:p>
            <a:r>
              <a:rPr lang="en-US" sz="1200" dirty="0"/>
              <a:t>Develop</a:t>
            </a:r>
          </a:p>
        </p:txBody>
      </p:sp>
      <p:sp>
        <p:nvSpPr>
          <p:cNvPr id="5" name="Rectangle 4">
            <a:extLst>
              <a:ext uri="{FF2B5EF4-FFF2-40B4-BE49-F238E27FC236}">
                <a16:creationId xmlns:a16="http://schemas.microsoft.com/office/drawing/2014/main" id="{C923FD0A-6878-4BBC-A73F-17EF0A2E06BF}"/>
              </a:ext>
            </a:extLst>
          </p:cNvPr>
          <p:cNvSpPr/>
          <p:nvPr/>
        </p:nvSpPr>
        <p:spPr>
          <a:xfrm>
            <a:off x="130384" y="3188147"/>
            <a:ext cx="631904" cy="276999"/>
          </a:xfrm>
          <a:prstGeom prst="rect">
            <a:avLst/>
          </a:prstGeom>
        </p:spPr>
        <p:txBody>
          <a:bodyPr wrap="none">
            <a:spAutoFit/>
          </a:bodyPr>
          <a:lstStyle/>
          <a:p>
            <a:r>
              <a:rPr lang="en-US" sz="1200" dirty="0"/>
              <a:t>Master</a:t>
            </a:r>
          </a:p>
        </p:txBody>
      </p:sp>
      <p:sp>
        <p:nvSpPr>
          <p:cNvPr id="6" name="Rectangle 5">
            <a:extLst>
              <a:ext uri="{FF2B5EF4-FFF2-40B4-BE49-F238E27FC236}">
                <a16:creationId xmlns:a16="http://schemas.microsoft.com/office/drawing/2014/main" id="{6FA39858-C6EC-40DC-AC25-B81FC90D06BE}"/>
              </a:ext>
            </a:extLst>
          </p:cNvPr>
          <p:cNvSpPr/>
          <p:nvPr/>
        </p:nvSpPr>
        <p:spPr>
          <a:xfrm>
            <a:off x="30399" y="2835677"/>
            <a:ext cx="666080" cy="276999"/>
          </a:xfrm>
          <a:prstGeom prst="rect">
            <a:avLst/>
          </a:prstGeom>
        </p:spPr>
        <p:txBody>
          <a:bodyPr wrap="none">
            <a:spAutoFit/>
          </a:bodyPr>
          <a:lstStyle/>
          <a:p>
            <a:r>
              <a:rPr lang="en-US" sz="1200" dirty="0"/>
              <a:t>Release</a:t>
            </a:r>
          </a:p>
        </p:txBody>
      </p:sp>
      <p:sp>
        <p:nvSpPr>
          <p:cNvPr id="7" name="Rectangle 6">
            <a:extLst>
              <a:ext uri="{FF2B5EF4-FFF2-40B4-BE49-F238E27FC236}">
                <a16:creationId xmlns:a16="http://schemas.microsoft.com/office/drawing/2014/main" id="{56AA87EB-47A3-4608-A203-220E8EC66C34}"/>
              </a:ext>
            </a:extLst>
          </p:cNvPr>
          <p:cNvSpPr/>
          <p:nvPr/>
        </p:nvSpPr>
        <p:spPr>
          <a:xfrm>
            <a:off x="8612646" y="2507966"/>
            <a:ext cx="441146" cy="276999"/>
          </a:xfrm>
          <a:prstGeom prst="rect">
            <a:avLst/>
          </a:prstGeom>
        </p:spPr>
        <p:txBody>
          <a:bodyPr wrap="none">
            <a:spAutoFit/>
          </a:bodyPr>
          <a:lstStyle/>
          <a:p>
            <a:r>
              <a:rPr lang="en-US" sz="1200" dirty="0"/>
              <a:t>DEV</a:t>
            </a:r>
          </a:p>
        </p:txBody>
      </p:sp>
      <p:cxnSp>
        <p:nvCxnSpPr>
          <p:cNvPr id="8" name="Straight Arrow Connector 7">
            <a:extLst>
              <a:ext uri="{FF2B5EF4-FFF2-40B4-BE49-F238E27FC236}">
                <a16:creationId xmlns:a16="http://schemas.microsoft.com/office/drawing/2014/main" id="{50AD8788-8ED7-46AD-8372-33F415EE7E54}"/>
              </a:ext>
            </a:extLst>
          </p:cNvPr>
          <p:cNvCxnSpPr>
            <a:cxnSpLocks/>
            <a:stCxn id="4" idx="3"/>
          </p:cNvCxnSpPr>
          <p:nvPr/>
        </p:nvCxnSpPr>
        <p:spPr>
          <a:xfrm>
            <a:off x="842681" y="2605759"/>
            <a:ext cx="7780619" cy="26816"/>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3DEEB7B9-3398-47F5-AE43-F07FDFC7668C}"/>
              </a:ext>
            </a:extLst>
          </p:cNvPr>
          <p:cNvCxnSpPr>
            <a:cxnSpLocks/>
          </p:cNvCxnSpPr>
          <p:nvPr/>
        </p:nvCxnSpPr>
        <p:spPr>
          <a:xfrm>
            <a:off x="831367" y="3044813"/>
            <a:ext cx="7791933" cy="9083"/>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77ADEFA-37C1-4EBB-8E10-5943483DECC5}"/>
              </a:ext>
            </a:extLst>
          </p:cNvPr>
          <p:cNvCxnSpPr>
            <a:cxnSpLocks/>
          </p:cNvCxnSpPr>
          <p:nvPr/>
        </p:nvCxnSpPr>
        <p:spPr>
          <a:xfrm flipV="1">
            <a:off x="831367" y="3423181"/>
            <a:ext cx="7791933" cy="12634"/>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158E1C2-22DB-4D80-B06C-956D9D94F0C8}"/>
              </a:ext>
            </a:extLst>
          </p:cNvPr>
          <p:cNvCxnSpPr>
            <a:cxnSpLocks/>
          </p:cNvCxnSpPr>
          <p:nvPr/>
        </p:nvCxnSpPr>
        <p:spPr>
          <a:xfrm flipV="1">
            <a:off x="1301878" y="2149956"/>
            <a:ext cx="134412" cy="469211"/>
          </a:xfrm>
          <a:prstGeom prst="line">
            <a:avLst/>
          </a:prstGeom>
          <a:ln w="38100">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60431B34-9CE9-4EC3-A0E8-2AB232468DBA}"/>
              </a:ext>
            </a:extLst>
          </p:cNvPr>
          <p:cNvCxnSpPr>
            <a:cxnSpLocks/>
          </p:cNvCxnSpPr>
          <p:nvPr/>
        </p:nvCxnSpPr>
        <p:spPr>
          <a:xfrm>
            <a:off x="1425899" y="2149954"/>
            <a:ext cx="329374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7B6BFC6-3354-46FB-BA08-8440E70C4D02}"/>
              </a:ext>
            </a:extLst>
          </p:cNvPr>
          <p:cNvSpPr/>
          <p:nvPr/>
        </p:nvSpPr>
        <p:spPr>
          <a:xfrm>
            <a:off x="174764" y="2061844"/>
            <a:ext cx="1314784" cy="276999"/>
          </a:xfrm>
          <a:prstGeom prst="rect">
            <a:avLst/>
          </a:prstGeom>
        </p:spPr>
        <p:txBody>
          <a:bodyPr wrap="none">
            <a:spAutoFit/>
          </a:bodyPr>
          <a:lstStyle/>
          <a:p>
            <a:r>
              <a:rPr lang="en-US" sz="1200" dirty="0"/>
              <a:t>Sprint3, Feature A</a:t>
            </a:r>
          </a:p>
        </p:txBody>
      </p:sp>
      <p:sp>
        <p:nvSpPr>
          <p:cNvPr id="14" name="Rectangle 13">
            <a:extLst>
              <a:ext uri="{FF2B5EF4-FFF2-40B4-BE49-F238E27FC236}">
                <a16:creationId xmlns:a16="http://schemas.microsoft.com/office/drawing/2014/main" id="{DE771CED-ECA2-4978-B633-6EED3009EFE3}"/>
              </a:ext>
            </a:extLst>
          </p:cNvPr>
          <p:cNvSpPr/>
          <p:nvPr/>
        </p:nvSpPr>
        <p:spPr>
          <a:xfrm>
            <a:off x="1746631" y="1298171"/>
            <a:ext cx="465192" cy="276999"/>
          </a:xfrm>
          <a:prstGeom prst="rect">
            <a:avLst/>
          </a:prstGeom>
        </p:spPr>
        <p:txBody>
          <a:bodyPr wrap="none">
            <a:spAutoFit/>
          </a:bodyPr>
          <a:lstStyle/>
          <a:p>
            <a:r>
              <a:rPr lang="en-US" sz="1200" dirty="0"/>
              <a:t>PBI1</a:t>
            </a:r>
          </a:p>
        </p:txBody>
      </p:sp>
      <p:sp>
        <p:nvSpPr>
          <p:cNvPr id="15" name="Rectangle 14">
            <a:extLst>
              <a:ext uri="{FF2B5EF4-FFF2-40B4-BE49-F238E27FC236}">
                <a16:creationId xmlns:a16="http://schemas.microsoft.com/office/drawing/2014/main" id="{56B50B7F-9579-4B4E-A3BA-F30EB71ECAED}"/>
              </a:ext>
            </a:extLst>
          </p:cNvPr>
          <p:cNvSpPr/>
          <p:nvPr/>
        </p:nvSpPr>
        <p:spPr>
          <a:xfrm>
            <a:off x="3040096" y="1401139"/>
            <a:ext cx="476412" cy="276999"/>
          </a:xfrm>
          <a:prstGeom prst="rect">
            <a:avLst/>
          </a:prstGeom>
        </p:spPr>
        <p:txBody>
          <a:bodyPr wrap="square">
            <a:spAutoFit/>
          </a:bodyPr>
          <a:lstStyle/>
          <a:p>
            <a:r>
              <a:rPr lang="en-US" sz="1200" dirty="0"/>
              <a:t>PBI2</a:t>
            </a:r>
          </a:p>
        </p:txBody>
      </p:sp>
      <p:cxnSp>
        <p:nvCxnSpPr>
          <p:cNvPr id="16" name="Straight Connector 15">
            <a:extLst>
              <a:ext uri="{FF2B5EF4-FFF2-40B4-BE49-F238E27FC236}">
                <a16:creationId xmlns:a16="http://schemas.microsoft.com/office/drawing/2014/main" id="{07E350E2-96B3-4CFE-9527-242622C743E7}"/>
              </a:ext>
            </a:extLst>
          </p:cNvPr>
          <p:cNvCxnSpPr/>
          <p:nvPr/>
        </p:nvCxnSpPr>
        <p:spPr>
          <a:xfrm flipV="1">
            <a:off x="1620022" y="1666928"/>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B0FC9508-EA0D-4A02-84F5-937366953DB9}"/>
              </a:ext>
            </a:extLst>
          </p:cNvPr>
          <p:cNvCxnSpPr>
            <a:cxnSpLocks/>
          </p:cNvCxnSpPr>
          <p:nvPr/>
        </p:nvCxnSpPr>
        <p:spPr>
          <a:xfrm>
            <a:off x="1746631" y="1666928"/>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AE44A4-EC1C-4B3D-88FE-B80CD7D60427}"/>
              </a:ext>
            </a:extLst>
          </p:cNvPr>
          <p:cNvCxnSpPr/>
          <p:nvPr/>
        </p:nvCxnSpPr>
        <p:spPr>
          <a:xfrm flipV="1">
            <a:off x="3071755" y="1662913"/>
            <a:ext cx="126609" cy="49236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31C91E28-707F-45AF-9E7A-526F02E062ED}"/>
              </a:ext>
            </a:extLst>
          </p:cNvPr>
          <p:cNvCxnSpPr>
            <a:cxnSpLocks/>
          </p:cNvCxnSpPr>
          <p:nvPr/>
        </p:nvCxnSpPr>
        <p:spPr>
          <a:xfrm>
            <a:off x="3198364" y="1662913"/>
            <a:ext cx="829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Heptagon 23">
            <a:extLst>
              <a:ext uri="{FF2B5EF4-FFF2-40B4-BE49-F238E27FC236}">
                <a16:creationId xmlns:a16="http://schemas.microsoft.com/office/drawing/2014/main" id="{78589B76-9EC0-4915-BCBD-BBFD3B9DEAE3}"/>
              </a:ext>
            </a:extLst>
          </p:cNvPr>
          <p:cNvSpPr/>
          <p:nvPr/>
        </p:nvSpPr>
        <p:spPr>
          <a:xfrm>
            <a:off x="5993714" y="2956406"/>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25" name="Heptagon 24">
            <a:extLst>
              <a:ext uri="{FF2B5EF4-FFF2-40B4-BE49-F238E27FC236}">
                <a16:creationId xmlns:a16="http://schemas.microsoft.com/office/drawing/2014/main" id="{755301F5-E3EE-48E9-8165-EB479DB15E17}"/>
              </a:ext>
            </a:extLst>
          </p:cNvPr>
          <p:cNvSpPr/>
          <p:nvPr/>
        </p:nvSpPr>
        <p:spPr>
          <a:xfrm>
            <a:off x="6191216" y="3423181"/>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cxnSp>
        <p:nvCxnSpPr>
          <p:cNvPr id="26" name="Straight Connector 25">
            <a:extLst>
              <a:ext uri="{FF2B5EF4-FFF2-40B4-BE49-F238E27FC236}">
                <a16:creationId xmlns:a16="http://schemas.microsoft.com/office/drawing/2014/main" id="{B25C0A22-4FD4-4AFF-BF2A-0F9068BBDAB3}"/>
              </a:ext>
            </a:extLst>
          </p:cNvPr>
          <p:cNvCxnSpPr>
            <a:cxnSpLocks/>
          </p:cNvCxnSpPr>
          <p:nvPr/>
        </p:nvCxnSpPr>
        <p:spPr>
          <a:xfrm flipV="1">
            <a:off x="2346235" y="1064540"/>
            <a:ext cx="466985" cy="2371275"/>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2AAE50A9-A1DB-4BAA-8D68-345E7590F9C4}"/>
              </a:ext>
            </a:extLst>
          </p:cNvPr>
          <p:cNvCxnSpPr>
            <a:cxnSpLocks/>
          </p:cNvCxnSpPr>
          <p:nvPr/>
        </p:nvCxnSpPr>
        <p:spPr>
          <a:xfrm flipV="1">
            <a:off x="2813220" y="1073298"/>
            <a:ext cx="5623609" cy="9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3667E0C-2215-4708-B443-898BFFDC03BA}"/>
              </a:ext>
            </a:extLst>
          </p:cNvPr>
          <p:cNvSpPr/>
          <p:nvPr/>
        </p:nvSpPr>
        <p:spPr>
          <a:xfrm>
            <a:off x="1620022" y="873246"/>
            <a:ext cx="1085554" cy="276999"/>
          </a:xfrm>
          <a:prstGeom prst="rect">
            <a:avLst/>
          </a:prstGeom>
        </p:spPr>
        <p:txBody>
          <a:bodyPr wrap="none">
            <a:spAutoFit/>
          </a:bodyPr>
          <a:lstStyle/>
          <a:p>
            <a:r>
              <a:rPr lang="en-US" sz="1200" dirty="0"/>
              <a:t>Sprint3, Hotfix</a:t>
            </a:r>
          </a:p>
        </p:txBody>
      </p:sp>
      <p:cxnSp>
        <p:nvCxnSpPr>
          <p:cNvPr id="35" name="Straight Arrow Connector 34">
            <a:extLst>
              <a:ext uri="{FF2B5EF4-FFF2-40B4-BE49-F238E27FC236}">
                <a16:creationId xmlns:a16="http://schemas.microsoft.com/office/drawing/2014/main" id="{5DCA2F08-4DE0-4153-ADE1-C48C123B1C97}"/>
              </a:ext>
            </a:extLst>
          </p:cNvPr>
          <p:cNvCxnSpPr>
            <a:cxnSpLocks/>
          </p:cNvCxnSpPr>
          <p:nvPr/>
        </p:nvCxnSpPr>
        <p:spPr>
          <a:xfrm>
            <a:off x="2249113" y="1657438"/>
            <a:ext cx="124843" cy="492516"/>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33A24AA-0713-476F-AE52-AA2512C86B24}"/>
              </a:ext>
            </a:extLst>
          </p:cNvPr>
          <p:cNvCxnSpPr>
            <a:cxnSpLocks/>
          </p:cNvCxnSpPr>
          <p:nvPr/>
        </p:nvCxnSpPr>
        <p:spPr>
          <a:xfrm>
            <a:off x="3721350" y="1666928"/>
            <a:ext cx="75676" cy="471752"/>
          </a:xfrm>
          <a:prstGeom prst="straightConnector1">
            <a:avLst/>
          </a:prstGeom>
          <a:ln w="2857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2B89BF-4E9D-4458-9C65-E8FCD8E20C61}"/>
              </a:ext>
            </a:extLst>
          </p:cNvPr>
          <p:cNvCxnSpPr>
            <a:cxnSpLocks/>
          </p:cNvCxnSpPr>
          <p:nvPr/>
        </p:nvCxnSpPr>
        <p:spPr>
          <a:xfrm>
            <a:off x="4308541" y="2194293"/>
            <a:ext cx="70231" cy="449851"/>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01C1E76-1ADD-4DD8-A4BF-1793BD3303A3}"/>
              </a:ext>
            </a:extLst>
          </p:cNvPr>
          <p:cNvCxnSpPr>
            <a:cxnSpLocks/>
          </p:cNvCxnSpPr>
          <p:nvPr/>
        </p:nvCxnSpPr>
        <p:spPr>
          <a:xfrm>
            <a:off x="4919578" y="1101723"/>
            <a:ext cx="474954" cy="2280014"/>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54C4990-D8ED-47C8-BBCE-FA6E8FC4DF83}"/>
              </a:ext>
            </a:extLst>
          </p:cNvPr>
          <p:cNvCxnSpPr>
            <a:cxnSpLocks/>
          </p:cNvCxnSpPr>
          <p:nvPr/>
        </p:nvCxnSpPr>
        <p:spPr>
          <a:xfrm>
            <a:off x="5913405" y="2561878"/>
            <a:ext cx="148848" cy="421321"/>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9753F99-7545-4BF1-AF78-4264E01EA173}"/>
              </a:ext>
            </a:extLst>
          </p:cNvPr>
          <p:cNvCxnSpPr>
            <a:cxnSpLocks/>
            <a:endCxn id="25" idx="5"/>
          </p:cNvCxnSpPr>
          <p:nvPr/>
        </p:nvCxnSpPr>
        <p:spPr>
          <a:xfrm>
            <a:off x="6109829" y="3129286"/>
            <a:ext cx="106463" cy="332840"/>
          </a:xfrm>
          <a:prstGeom prst="straightConnector1">
            <a:avLst/>
          </a:prstGeom>
          <a:ln w="28575">
            <a:solidFill>
              <a:srgbClr val="007C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Heptagon 85">
            <a:extLst>
              <a:ext uri="{FF2B5EF4-FFF2-40B4-BE49-F238E27FC236}">
                <a16:creationId xmlns:a16="http://schemas.microsoft.com/office/drawing/2014/main" id="{6B577C73-E7E4-45A0-B9E7-CAF962CAF24B}"/>
              </a:ext>
            </a:extLst>
          </p:cNvPr>
          <p:cNvSpPr/>
          <p:nvPr/>
        </p:nvSpPr>
        <p:spPr>
          <a:xfrm>
            <a:off x="5274865" y="3349027"/>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sp>
        <p:nvSpPr>
          <p:cNvPr id="90" name="Text Placeholder 1">
            <a:extLst>
              <a:ext uri="{FF2B5EF4-FFF2-40B4-BE49-F238E27FC236}">
                <a16:creationId xmlns:a16="http://schemas.microsoft.com/office/drawing/2014/main" id="{58327167-98E6-4D1C-8990-F3F9A23540F5}"/>
              </a:ext>
            </a:extLst>
          </p:cNvPr>
          <p:cNvSpPr txBox="1">
            <a:spLocks/>
          </p:cNvSpPr>
          <p:nvPr/>
        </p:nvSpPr>
        <p:spPr>
          <a:xfrm>
            <a:off x="143451" y="63099"/>
            <a:ext cx="2432322" cy="461665"/>
          </a:xfrm>
          <a:prstGeom prst="rect">
            <a:avLst/>
          </a:prstGeom>
          <a:noFill/>
        </p:spPr>
        <p:txBody>
          <a:bodyPr vert="horz" wrap="square" lIns="91440" tIns="45720" rIns="91440" bIns="45720" rtlCol="0">
            <a:spAutoFit/>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defTabSz="914400" hangingPunct="1">
              <a:buNone/>
            </a:pPr>
            <a:r>
              <a:rPr lang="en-US" sz="2400" dirty="0">
                <a:solidFill>
                  <a:schemeClr val="tx1"/>
                </a:solidFill>
              </a:rPr>
              <a:t>Hotfix Branching</a:t>
            </a:r>
          </a:p>
        </p:txBody>
      </p:sp>
      <p:sp>
        <p:nvSpPr>
          <p:cNvPr id="68" name="Rectangle 67">
            <a:extLst>
              <a:ext uri="{FF2B5EF4-FFF2-40B4-BE49-F238E27FC236}">
                <a16:creationId xmlns:a16="http://schemas.microsoft.com/office/drawing/2014/main" id="{B96D3361-653A-41F3-A3F7-ACCC44684EA0}"/>
              </a:ext>
            </a:extLst>
          </p:cNvPr>
          <p:cNvSpPr/>
          <p:nvPr/>
        </p:nvSpPr>
        <p:spPr>
          <a:xfrm>
            <a:off x="8296957" y="1024035"/>
            <a:ext cx="798617" cy="276999"/>
          </a:xfrm>
          <a:prstGeom prst="rect">
            <a:avLst/>
          </a:prstGeom>
        </p:spPr>
        <p:txBody>
          <a:bodyPr wrap="none">
            <a:spAutoFit/>
          </a:bodyPr>
          <a:lstStyle/>
          <a:p>
            <a:r>
              <a:rPr lang="en-US" sz="1200" dirty="0"/>
              <a:t>QA/PROD</a:t>
            </a:r>
          </a:p>
        </p:txBody>
      </p:sp>
      <p:sp>
        <p:nvSpPr>
          <p:cNvPr id="70" name="Rectangle 69">
            <a:extLst>
              <a:ext uri="{FF2B5EF4-FFF2-40B4-BE49-F238E27FC236}">
                <a16:creationId xmlns:a16="http://schemas.microsoft.com/office/drawing/2014/main" id="{CF374AD3-79B7-47C1-AFE4-105B46705752}"/>
              </a:ext>
            </a:extLst>
          </p:cNvPr>
          <p:cNvSpPr/>
          <p:nvPr/>
        </p:nvSpPr>
        <p:spPr>
          <a:xfrm>
            <a:off x="8423865" y="2965573"/>
            <a:ext cx="798617" cy="276999"/>
          </a:xfrm>
          <a:prstGeom prst="rect">
            <a:avLst/>
          </a:prstGeom>
        </p:spPr>
        <p:txBody>
          <a:bodyPr wrap="none">
            <a:spAutoFit/>
          </a:bodyPr>
          <a:lstStyle/>
          <a:p>
            <a:r>
              <a:rPr lang="en-US" sz="1200" dirty="0"/>
              <a:t>QA/PROD</a:t>
            </a:r>
          </a:p>
        </p:txBody>
      </p:sp>
      <p:sp>
        <p:nvSpPr>
          <p:cNvPr id="73" name="Heptagon 72">
            <a:extLst>
              <a:ext uri="{FF2B5EF4-FFF2-40B4-BE49-F238E27FC236}">
                <a16:creationId xmlns:a16="http://schemas.microsoft.com/office/drawing/2014/main" id="{FD6B02DD-7E92-46F0-A496-0AF15F17BFE7}"/>
              </a:ext>
            </a:extLst>
          </p:cNvPr>
          <p:cNvSpPr/>
          <p:nvPr/>
        </p:nvSpPr>
        <p:spPr>
          <a:xfrm>
            <a:off x="4284667" y="2577213"/>
            <a:ext cx="253218" cy="19663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t>
            </a:r>
          </a:p>
        </p:txBody>
      </p:sp>
      <p:cxnSp>
        <p:nvCxnSpPr>
          <p:cNvPr id="74" name="Straight Arrow Connector 73">
            <a:extLst>
              <a:ext uri="{FF2B5EF4-FFF2-40B4-BE49-F238E27FC236}">
                <a16:creationId xmlns:a16="http://schemas.microsoft.com/office/drawing/2014/main" id="{0C5AEE06-7EDC-49D4-A1E2-0C398688D910}"/>
              </a:ext>
            </a:extLst>
          </p:cNvPr>
          <p:cNvCxnSpPr>
            <a:cxnSpLocks/>
          </p:cNvCxnSpPr>
          <p:nvPr/>
        </p:nvCxnSpPr>
        <p:spPr>
          <a:xfrm>
            <a:off x="3647661" y="3053896"/>
            <a:ext cx="0" cy="888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129355E-5F40-4985-B16D-6DADF5917CE0}"/>
              </a:ext>
            </a:extLst>
          </p:cNvPr>
          <p:cNvSpPr/>
          <p:nvPr/>
        </p:nvSpPr>
        <p:spPr>
          <a:xfrm>
            <a:off x="3430702" y="4016441"/>
            <a:ext cx="476412" cy="646331"/>
          </a:xfrm>
          <a:prstGeom prst="rect">
            <a:avLst/>
          </a:prstGeom>
        </p:spPr>
        <p:txBody>
          <a:bodyPr wrap="square">
            <a:spAutoFit/>
          </a:bodyPr>
          <a:lstStyle/>
          <a:p>
            <a:r>
              <a:rPr lang="en-US" sz="1200" dirty="0"/>
              <a:t>QA-Bug fix</a:t>
            </a:r>
          </a:p>
        </p:txBody>
      </p:sp>
      <p:cxnSp>
        <p:nvCxnSpPr>
          <p:cNvPr id="76" name="Straight Arrow Connector 75">
            <a:extLst>
              <a:ext uri="{FF2B5EF4-FFF2-40B4-BE49-F238E27FC236}">
                <a16:creationId xmlns:a16="http://schemas.microsoft.com/office/drawing/2014/main" id="{1A455B9E-55D8-497C-B74A-F239BE5DC16B}"/>
              </a:ext>
            </a:extLst>
          </p:cNvPr>
          <p:cNvCxnSpPr>
            <a:cxnSpLocks/>
          </p:cNvCxnSpPr>
          <p:nvPr/>
        </p:nvCxnSpPr>
        <p:spPr>
          <a:xfrm flipV="1">
            <a:off x="3647661" y="2653227"/>
            <a:ext cx="379845" cy="128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44213F3-F261-4E96-AEA5-89BDA8951E72}"/>
              </a:ext>
            </a:extLst>
          </p:cNvPr>
          <p:cNvCxnSpPr>
            <a:cxnSpLocks/>
          </p:cNvCxnSpPr>
          <p:nvPr/>
        </p:nvCxnSpPr>
        <p:spPr>
          <a:xfrm flipV="1">
            <a:off x="3625869" y="3027064"/>
            <a:ext cx="1063057" cy="910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47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5D16-38F8-4A35-8A8F-F63A70B7F5CD}"/>
              </a:ext>
            </a:extLst>
          </p:cNvPr>
          <p:cNvSpPr>
            <a:spLocks noGrp="1"/>
          </p:cNvSpPr>
          <p:nvPr>
            <p:ph type="title"/>
          </p:nvPr>
        </p:nvSpPr>
        <p:spPr>
          <a:xfrm>
            <a:off x="585373" y="1387966"/>
            <a:ext cx="5585301" cy="475265"/>
          </a:xfrm>
        </p:spPr>
        <p:txBody>
          <a:bodyPr/>
          <a:lstStyle/>
          <a:p>
            <a:r>
              <a:rPr lang="en-US" sz="3600" b="1" dirty="0">
                <a:solidFill>
                  <a:schemeClr val="accent1">
                    <a:lumMod val="75000"/>
                  </a:schemeClr>
                </a:solidFill>
                <a:latin typeface="+mn-lt"/>
              </a:rPr>
              <a:t>Thank You</a:t>
            </a:r>
          </a:p>
        </p:txBody>
      </p:sp>
      <p:pic>
        <p:nvPicPr>
          <p:cNvPr id="4" name="Picture 3">
            <a:extLst>
              <a:ext uri="{FF2B5EF4-FFF2-40B4-BE49-F238E27FC236}">
                <a16:creationId xmlns:a16="http://schemas.microsoft.com/office/drawing/2014/main" id="{14DE6188-5C79-401D-AB43-7FC6F35779A5}"/>
              </a:ext>
            </a:extLst>
          </p:cNvPr>
          <p:cNvPicPr>
            <a:picLocks noChangeAspect="1"/>
          </p:cNvPicPr>
          <p:nvPr/>
        </p:nvPicPr>
        <p:blipFill>
          <a:blip r:embed="rId2"/>
          <a:stretch>
            <a:fillRect/>
          </a:stretch>
        </p:blipFill>
        <p:spPr>
          <a:xfrm>
            <a:off x="105439" y="4704597"/>
            <a:ext cx="533400" cy="276225"/>
          </a:xfrm>
          <a:prstGeom prst="rect">
            <a:avLst/>
          </a:prstGeom>
        </p:spPr>
      </p:pic>
    </p:spTree>
    <p:extLst>
      <p:ext uri="{BB962C8B-B14F-4D97-AF65-F5344CB8AC3E}">
        <p14:creationId xmlns:p14="http://schemas.microsoft.com/office/powerpoint/2010/main" val="316495743"/>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2F296D12583A4B804A38E9A1B86287" ma:contentTypeVersion="11" ma:contentTypeDescription="Create a new document." ma:contentTypeScope="" ma:versionID="4e4d94ee25fd58d8a6adcdfd4d5c3226">
  <xsd:schema xmlns:xsd="http://www.w3.org/2001/XMLSchema" xmlns:xs="http://www.w3.org/2001/XMLSchema" xmlns:p="http://schemas.microsoft.com/office/2006/metadata/properties" xmlns:ns3="56e5fbc8-ab42-49d3-8299-1a4c4c681c73" xmlns:ns4="af0eeabe-aae7-4dbd-9168-294e38ff3bf4" targetNamespace="http://schemas.microsoft.com/office/2006/metadata/properties" ma:root="true" ma:fieldsID="4c1655aa77d986c7625e744b232988d2" ns3:_="" ns4:_="">
    <xsd:import namespace="56e5fbc8-ab42-49d3-8299-1a4c4c681c73"/>
    <xsd:import namespace="af0eeabe-aae7-4dbd-9168-294e38ff3bf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e5fbc8-ab42-49d3-8299-1a4c4c681c7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0eeabe-aae7-4dbd-9168-294e38ff3bf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5A1282-E4BF-46DE-8F83-F080D5D04AF9}">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af0eeabe-aae7-4dbd-9168-294e38ff3bf4"/>
    <ds:schemaRef ds:uri="56e5fbc8-ab42-49d3-8299-1a4c4c681c7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0014184-FEBA-4E3B-8ABE-86EC5759A037}">
  <ds:schemaRefs>
    <ds:schemaRef ds:uri="http://schemas.microsoft.com/sharepoint/v3/contenttype/forms"/>
  </ds:schemaRefs>
</ds:datastoreItem>
</file>

<file path=customXml/itemProps3.xml><?xml version="1.0" encoding="utf-8"?>
<ds:datastoreItem xmlns:ds="http://schemas.openxmlformats.org/officeDocument/2006/customXml" ds:itemID="{484FE675-0C2A-4CBB-AE9C-FAD7BC014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e5fbc8-ab42-49d3-8299-1a4c4c681c73"/>
    <ds:schemaRef ds:uri="af0eeabe-aae7-4dbd-9168-294e38ff3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1648</TotalTime>
  <Words>534</Words>
  <Application>Microsoft Office PowerPoint</Application>
  <PresentationFormat>On-screen Show (16:9)</PresentationFormat>
  <Paragraphs>150</Paragraphs>
  <Slides>7</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Infosys Template 1</vt:lpstr>
      <vt:lpstr>1_Infosys Template 1</vt:lpstr>
      <vt:lpstr>Git Branching Strategy</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gaurav_gupta19@infosys.com</dc:creator>
  <cp:lastModifiedBy>Madhuri Inturi</cp:lastModifiedBy>
  <cp:revision>1927</cp:revision>
  <dcterms:modified xsi:type="dcterms:W3CDTF">2023-12-11T05:57:34Z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0x010100132F296D12583A4B804A38E9A1B86287</vt:lpwstr>
  </property>
  <property fmtid="{D5CDD505-2E9C-101B-9397-08002B2CF9AE}" pid="3" name="MSIP_Label_a0819fa7-4367-4500-ba88-dd630d977609_Application">
    <vt:lpwstr>Microsoft Azure Information Protection</vt:lpwstr>
  </property>
  <property fmtid="{D5CDD505-2E9C-101B-9397-08002B2CF9AE}" pid="4" name="MSIP_Label_a0819fa7-4367-4500-ba88-dd630d977609_Enabled">
    <vt:lpwstr>True</vt:lpwstr>
  </property>
  <property fmtid="{D5CDD505-2E9C-101B-9397-08002B2CF9AE}" pid="5" name="MSIP_Label_a0819fa7-4367-4500-ba88-dd630d977609_Extended_MSFT_Method">
    <vt:lpwstr>Automatic</vt:lpwstr>
  </property>
  <property fmtid="{D5CDD505-2E9C-101B-9397-08002B2CF9AE}" pid="6" name="MSIP_Label_a0819fa7-4367-4500-ba88-dd630d977609_Name">
    <vt:lpwstr>Companywide usage</vt:lpwstr>
  </property>
  <property fmtid="{D5CDD505-2E9C-101B-9397-08002B2CF9AE}" pid="7" name="MSIP_Label_a0819fa7-4367-4500-ba88-dd630d977609_Owner">
    <vt:lpwstr>Udaykumar_Gupta@ad.infosys.com</vt:lpwstr>
  </property>
  <property fmtid="{D5CDD505-2E9C-101B-9397-08002B2CF9AE}" pid="8" name="MSIP_Label_a0819fa7-4367-4500-ba88-dd630d977609_Parent">
    <vt:lpwstr>be4b3411-284d-4d31-bd4f-bc13ef7f1fd6</vt:lpwstr>
  </property>
  <property fmtid="{D5CDD505-2E9C-101B-9397-08002B2CF9AE}" pid="9" name="MSIP_Label_a0819fa7-4367-4500-ba88-dd630d977609_SetDate">
    <vt:lpwstr>2018-11-16T02:24:22.0024862Z</vt:lpwstr>
  </property>
  <property fmtid="{D5CDD505-2E9C-101B-9397-08002B2CF9AE}" pid="10" name="MSIP_Label_a0819fa7-4367-4500-ba88-dd630d977609_SiteId">
    <vt:lpwstr>63ce7d59-2f3e-42cd-a8cc-be764cff5eb6</vt:lpwstr>
  </property>
  <property fmtid="{D5CDD505-2E9C-101B-9397-08002B2CF9AE}" pid="11" name="MSIP_Label_be4b3411-284d-4d31-bd4f-bc13ef7f1fd6_Application">
    <vt:lpwstr>Microsoft Azure Information Protection</vt:lpwstr>
  </property>
  <property fmtid="{D5CDD505-2E9C-101B-9397-08002B2CF9AE}" pid="12" name="MSIP_Label_be4b3411-284d-4d31-bd4f-bc13ef7f1fd6_Enabled">
    <vt:lpwstr>True</vt:lpwstr>
  </property>
  <property fmtid="{D5CDD505-2E9C-101B-9397-08002B2CF9AE}" pid="13" name="MSIP_Label_be4b3411-284d-4d31-bd4f-bc13ef7f1fd6_Extended_MSFT_Method">
    <vt:lpwstr>Automatic</vt:lpwstr>
  </property>
  <property fmtid="{D5CDD505-2E9C-101B-9397-08002B2CF9AE}" pid="14" name="MSIP_Label_be4b3411-284d-4d31-bd4f-bc13ef7f1fd6_Name">
    <vt:lpwstr>Internal</vt:lpwstr>
  </property>
  <property fmtid="{D5CDD505-2E9C-101B-9397-08002B2CF9AE}" pid="15" name="MSIP_Label_be4b3411-284d-4d31-bd4f-bc13ef7f1fd6_Owner">
    <vt:lpwstr>Udaykumar_Gupta@ad.infosys.com</vt:lpwstr>
  </property>
  <property fmtid="{D5CDD505-2E9C-101B-9397-08002B2CF9AE}" pid="16" name="MSIP_Label_be4b3411-284d-4d31-bd4f-bc13ef7f1fd6_SetDate">
    <vt:lpwstr>2018-11-16T02:24:22.0024862Z</vt:lpwstr>
  </property>
  <property fmtid="{D5CDD505-2E9C-101B-9397-08002B2CF9AE}" pid="17" name="MSIP_Label_be4b3411-284d-4d31-bd4f-bc13ef7f1fd6_SiteId">
    <vt:lpwstr>63ce7d59-2f3e-42cd-a8cc-be764cff5eb6</vt:lpwstr>
  </property>
  <property fmtid="{D5CDD505-2E9C-101B-9397-08002B2CF9AE}" pid="18" name="NXPowerLiteLastOptimized">
    <vt:lpwstr>774915</vt:lpwstr>
  </property>
  <property fmtid="{D5CDD505-2E9C-101B-9397-08002B2CF9AE}" pid="19" name="NXPowerLiteSettings">
    <vt:lpwstr>C700052003A000</vt:lpwstr>
  </property>
  <property fmtid="{D5CDD505-2E9C-101B-9397-08002B2CF9AE}" pid="20" name="NXPowerLiteVersion">
    <vt:lpwstr>D8.0.4</vt:lpwstr>
  </property>
  <property fmtid="{D5CDD505-2E9C-101B-9397-08002B2CF9AE}" pid="21" name="Sensitivity">
    <vt:lpwstr>Internal Companywide usage</vt:lpwstr>
  </property>
</Properties>
</file>