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B11F-A978-955B-AC85-3DA53347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8327C-4154-6EA0-0405-2D4118992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AB17-CC17-7E2B-04AF-D495633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2585-F0CE-4EAC-BF87-3F9D7154CA53}" type="datetimeFigureOut">
              <a:rPr lang="en-AE" smtClean="0"/>
              <a:t>26/12/2023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D34D-7FFC-3B43-FBA6-55685241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EA350-FC99-693A-BDD7-1175B4E4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E52F-9CE0-4B0F-B3B7-D17CA42A881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7742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6471-2416-0C04-3519-3BDBB217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8CB86-29E9-9174-23B9-452715B66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FE4AF-F68D-8E8D-A515-B6B33698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2585-F0CE-4EAC-BF87-3F9D7154CA53}" type="datetimeFigureOut">
              <a:rPr lang="en-AE" smtClean="0"/>
              <a:t>26/12/2023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2FA9-79BF-25C4-664C-92DA6085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35D0-B782-CDCA-6B53-C78421F5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E52F-9CE0-4B0F-B3B7-D17CA42A881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9120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B5009-C24C-B22D-4A1E-F501B24E4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D68F4-5E47-8651-9B77-6840698D5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8BEB3-C89C-F450-AD17-B0DF7214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2585-F0CE-4EAC-BF87-3F9D7154CA53}" type="datetimeFigureOut">
              <a:rPr lang="en-AE" smtClean="0"/>
              <a:t>26/12/2023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2761E-0C3D-6E94-33FF-B66C3DD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21BA-5573-DA32-F717-288D3035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E52F-9CE0-4B0F-B3B7-D17CA42A881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3526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C5B2-34FB-6E59-AB8C-9BBAE62C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3866-793B-2B01-06B6-AF18CF2E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6E5-3E9A-2135-6D21-F29411DC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2585-F0CE-4EAC-BF87-3F9D7154CA53}" type="datetimeFigureOut">
              <a:rPr lang="en-AE" smtClean="0"/>
              <a:t>26/12/2023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998B-0217-53F8-EF1B-D9B5FCD7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70F02-A7D9-190C-70A4-15736D22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E52F-9CE0-4B0F-B3B7-D17CA42A881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021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147E-C5D0-FCAD-2BBE-7B528231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EFEE1-0BEC-9021-4D4A-18D6008F1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46E3-3948-C11C-E086-5F61448C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2585-F0CE-4EAC-BF87-3F9D7154CA53}" type="datetimeFigureOut">
              <a:rPr lang="en-AE" smtClean="0"/>
              <a:t>26/12/2023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CC4BB-758D-9FAB-3424-825381D9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1748-228A-459F-4C20-9AB576B5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E52F-9CE0-4B0F-B3B7-D17CA42A881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5372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5405-F76C-7776-BF23-CD918C2A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896B-7699-FE9A-B9EF-33975E9E1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95C-DFEE-9AD1-7F70-C808B08CB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8D211-9243-2F7B-9CE9-C6845869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2585-F0CE-4EAC-BF87-3F9D7154CA53}" type="datetimeFigureOut">
              <a:rPr lang="en-AE" smtClean="0"/>
              <a:t>26/12/2023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F4FE9-5DF6-67AF-11D8-C15023B6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577A3-A350-75F0-85E0-7B3C7F8E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E52F-9CE0-4B0F-B3B7-D17CA42A881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6124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5E6D-67D6-B331-CD4F-5254264A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ADB3-210E-39B7-BDA0-C7F9762A6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19EF-25C6-F7DA-DED1-E5F3386F5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C44D8-2981-C17D-6F82-45F3A73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3CB33-C530-7375-A52B-CC8AAB59A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52853-11C5-3364-AE85-325E76C4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2585-F0CE-4EAC-BF87-3F9D7154CA53}" type="datetimeFigureOut">
              <a:rPr lang="en-AE" smtClean="0"/>
              <a:t>26/12/2023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1AA07-3D26-F2D1-5056-60D76B81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552E4-55F3-77CF-9CCE-DEFCE273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E52F-9CE0-4B0F-B3B7-D17CA42A881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3704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5094-6B75-7767-6CC7-BE23282B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B373C-7A8A-F536-F282-770FEF2E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2585-F0CE-4EAC-BF87-3F9D7154CA53}" type="datetimeFigureOut">
              <a:rPr lang="en-AE" smtClean="0"/>
              <a:t>26/12/2023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56FF7-802F-AB7D-92B5-E5D43033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D464-8C1B-E720-E8EE-CA8E0805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E52F-9CE0-4B0F-B3B7-D17CA42A881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0313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8C84A-5E13-3FD6-24DC-B4AD3796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2585-F0CE-4EAC-BF87-3F9D7154CA53}" type="datetimeFigureOut">
              <a:rPr lang="en-AE" smtClean="0"/>
              <a:t>26/12/2023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1DC1D-4619-89ED-ABEB-D5604FF7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F801-C55E-6407-C768-6D1A6E40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E52F-9CE0-4B0F-B3B7-D17CA42A881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2219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C000-4AED-68AD-BA6D-FF57FD20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BB1F-EFDC-4697-80C4-4CE85D2C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5322C-9046-D816-BC39-6C9D976AC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2A08-6E70-4842-F8D3-B15DEDC7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2585-F0CE-4EAC-BF87-3F9D7154CA53}" type="datetimeFigureOut">
              <a:rPr lang="en-AE" smtClean="0"/>
              <a:t>26/12/2023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708A5-8C8D-3B3B-C08B-C0BB6234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7C058-1965-321E-8A33-BBC046FF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E52F-9CE0-4B0F-B3B7-D17CA42A881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5802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6AC6-AEC5-AFCB-52D8-E26751BB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5A24A-396D-0275-4CA6-94D8CDEBC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1309F-0D41-67DF-4765-8EA14A2D2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93BE-E0B0-B8C8-0477-DB6FB2B9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2585-F0CE-4EAC-BF87-3F9D7154CA53}" type="datetimeFigureOut">
              <a:rPr lang="en-AE" smtClean="0"/>
              <a:t>26/12/2023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40400-C0C7-2E32-93B5-4010B1AD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3642B-F322-422E-CA40-75967525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E52F-9CE0-4B0F-B3B7-D17CA42A881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5851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99036-B809-9A84-9E33-D5CEAA64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1A9D2-DEB4-FCF5-AC52-B3F9D2C96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4BC9-DF11-8E58-8073-6B79367E0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2585-F0CE-4EAC-BF87-3F9D7154CA53}" type="datetimeFigureOut">
              <a:rPr lang="en-AE" smtClean="0"/>
              <a:t>26/12/2023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B077-4E2C-C09F-194A-64259D882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00F1-A5D2-CF91-54B6-B3AA9217A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E52F-9CE0-4B0F-B3B7-D17CA42A881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1455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F48B-B3E9-738A-D524-81561BF30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</a:t>
            </a:r>
            <a:r>
              <a:rPr lang="en-US" dirty="0" err="1"/>
              <a:t>Alogorithms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3CC19-F5D2-9F6D-3149-6FA64D3EB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6460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6AC3-369A-FC39-BAEA-94759CB2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boosting?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E637-82B9-0740-FD13-3A5E9A04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Ensemble learning technique(combination of machine learning algorithm)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Boosting Works?</a:t>
            </a:r>
          </a:p>
          <a:p>
            <a:pPr marL="0" indent="0" algn="l">
              <a:buNone/>
            </a:pPr>
            <a:endParaRPr lang="en-US" dirty="0"/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Create the initial weak learner(individual algorithm).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Use the weak learner to make predictions on the entire dataset.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Compute the prediction errors.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Incorrect predictions are assigned more weight.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Build another weak learner aimed at fixing the errors of the previous learner.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Make predictions on the whole dataset using the new learner.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Repeat this process until the optimal results are obtained.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The final model is obtained by weighting the mean of all weak learners. 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22979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E732-7B1C-7D54-5EAC-21E173F7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4626-A428-607A-36B4-A1FFE7AFB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Works by fitting one weak learner after the other.</a:t>
            </a:r>
          </a:p>
          <a:p>
            <a:endParaRPr lang="en-US" dirty="0"/>
          </a:p>
          <a:p>
            <a:r>
              <a:rPr lang="en-US" dirty="0"/>
              <a:t>Gives more weight to incorrect predictions and less weight to correct.</a:t>
            </a:r>
          </a:p>
          <a:p>
            <a:endParaRPr lang="en-US" dirty="0"/>
          </a:p>
          <a:p>
            <a:r>
              <a:rPr lang="en-US" dirty="0"/>
              <a:t>Helps in predicting difficult classes</a:t>
            </a:r>
          </a:p>
          <a:p>
            <a:endParaRPr lang="en-US" dirty="0"/>
          </a:p>
          <a:p>
            <a:r>
              <a:rPr lang="en-US" dirty="0"/>
              <a:t>Final prediction by majority class or sum.</a:t>
            </a:r>
          </a:p>
          <a:p>
            <a:endParaRPr lang="en-US" dirty="0"/>
          </a:p>
          <a:p>
            <a:r>
              <a:rPr lang="en-US" dirty="0"/>
              <a:t>Used in both classification &amp; regression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2079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C923-C2C9-FD04-06FD-8508D39F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BC98-EFC4-BCCE-E7AC-D1C3E93B6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boosting algorithm(uses decision trees)</a:t>
            </a:r>
          </a:p>
          <a:p>
            <a:endParaRPr lang="en-AE" dirty="0"/>
          </a:p>
          <a:p>
            <a:r>
              <a:rPr lang="en-US" dirty="0"/>
              <a:t>U</a:t>
            </a:r>
            <a:r>
              <a:rPr lang="en-AE" dirty="0"/>
              <a:t>se weak regression tree as weak learners</a:t>
            </a:r>
          </a:p>
          <a:p>
            <a:endParaRPr lang="en-AE" dirty="0"/>
          </a:p>
          <a:p>
            <a:r>
              <a:rPr lang="en-US" dirty="0"/>
              <a:t>D</a:t>
            </a:r>
            <a:r>
              <a:rPr lang="en-AE" dirty="0" err="1"/>
              <a:t>oes</a:t>
            </a:r>
            <a:r>
              <a:rPr lang="en-AE" dirty="0"/>
              <a:t> cross validation</a:t>
            </a:r>
          </a:p>
          <a:p>
            <a:endParaRPr lang="en-AE" dirty="0"/>
          </a:p>
          <a:p>
            <a:r>
              <a:rPr lang="en-AE" dirty="0"/>
              <a:t>Accepts sparse input data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308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5D7C-58EB-5817-FD7D-20D08E47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24E5-0BD6-F92B-E5FE-1E1EEAEC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Faster and more memory efficient</a:t>
            </a:r>
          </a:p>
          <a:p>
            <a:endParaRPr lang="en-US" dirty="0"/>
          </a:p>
          <a:p>
            <a:r>
              <a:rPr lang="en-US" dirty="0"/>
              <a:t>Suitable for large dataset</a:t>
            </a:r>
          </a:p>
          <a:p>
            <a:endParaRPr lang="en-US" dirty="0"/>
          </a:p>
          <a:p>
            <a:r>
              <a:rPr lang="en-US" dirty="0"/>
              <a:t>Tree based gradient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Uses leaf wise tree growth and not depth wise</a:t>
            </a:r>
          </a:p>
          <a:p>
            <a:pPr marL="0" indent="0">
              <a:buNone/>
            </a:pPr>
            <a:endParaRPr lang="en-AE" dirty="0"/>
          </a:p>
          <a:p>
            <a:r>
              <a:rPr lang="en-AE" dirty="0"/>
              <a:t>Will deal with null values</a:t>
            </a:r>
          </a:p>
          <a:p>
            <a:endParaRPr lang="en-AE" dirty="0"/>
          </a:p>
          <a:p>
            <a:endParaRPr lang="en-AE" dirty="0"/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5365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1C82-527B-7A59-D52E-E65C8CAD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 dirty="0"/>
          </a:p>
        </p:txBody>
      </p:sp>
      <p:pic>
        <p:nvPicPr>
          <p:cNvPr id="5" name="Content Placeholder 4" descr="A diagram of a tree growth&#10;&#10;Description automatically generated">
            <a:extLst>
              <a:ext uri="{FF2B5EF4-FFF2-40B4-BE49-F238E27FC236}">
                <a16:creationId xmlns:a16="http://schemas.microsoft.com/office/drawing/2014/main" id="{93604045-5ABE-2E5B-36F3-854F3DA2D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951" y="3757613"/>
            <a:ext cx="6082662" cy="2871478"/>
          </a:xfrm>
        </p:spPr>
      </p:pic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B3292F4C-84A5-8BD2-53CE-732FEE457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9" y="1865442"/>
            <a:ext cx="5102123" cy="234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6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69BF-AA28-0685-1A6B-F7A973FE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ED24-A83C-3D15-8D79-692A8C13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35833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Boosting Alogorithms</vt:lpstr>
      <vt:lpstr>What is boosting?</vt:lpstr>
      <vt:lpstr>Adaboost</vt:lpstr>
      <vt:lpstr>XGboost</vt:lpstr>
      <vt:lpstr>LightGBM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Alogorithms</dc:title>
  <dc:creator>Madhuri Rajeshwaran</dc:creator>
  <cp:lastModifiedBy>Madhuri Rajeshwaran</cp:lastModifiedBy>
  <cp:revision>1</cp:revision>
  <dcterms:created xsi:type="dcterms:W3CDTF">2023-12-26T03:18:50Z</dcterms:created>
  <dcterms:modified xsi:type="dcterms:W3CDTF">2023-12-26T03:54:11Z</dcterms:modified>
</cp:coreProperties>
</file>