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82" d="100"/>
          <a:sy n="82" d="100"/>
        </p:scale>
        <p:origin x="6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mr-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mr-IN"/>
          </a:p>
        </p:txBody>
      </p:sp>
      <p:sp>
        <p:nvSpPr>
          <p:cNvPr id="4" name="Date Placeholder 3"/>
          <p:cNvSpPr>
            <a:spLocks noGrp="1"/>
          </p:cNvSpPr>
          <p:nvPr>
            <p:ph type="dt" sz="half" idx="10"/>
          </p:nvPr>
        </p:nvSpPr>
        <p:spPr/>
        <p:txBody>
          <a:bodyPr/>
          <a:lstStyle/>
          <a:p>
            <a:fld id="{920085B0-ECDB-4A79-B7F9-85B3001D8AC6}" type="datetimeFigureOut">
              <a:rPr lang="mr-IN" smtClean="0"/>
              <a:t>30-04-2021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5C649DB6-B73E-4B31-83BC-B01D39943BD6}" type="slidenum">
              <a:rPr lang="mr-IN" smtClean="0"/>
              <a:t>‹#›</a:t>
            </a:fld>
            <a:endParaRPr lang="mr-IN"/>
          </a:p>
        </p:txBody>
      </p:sp>
    </p:spTree>
    <p:extLst>
      <p:ext uri="{BB962C8B-B14F-4D97-AF65-F5344CB8AC3E}">
        <p14:creationId xmlns:p14="http://schemas.microsoft.com/office/powerpoint/2010/main" val="422437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920085B0-ECDB-4A79-B7F9-85B3001D8AC6}" type="datetimeFigureOut">
              <a:rPr lang="mr-IN" smtClean="0"/>
              <a:t>30-04-2021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5C649DB6-B73E-4B31-83BC-B01D39943BD6}" type="slidenum">
              <a:rPr lang="mr-IN" smtClean="0"/>
              <a:t>‹#›</a:t>
            </a:fld>
            <a:endParaRPr lang="mr-IN"/>
          </a:p>
        </p:txBody>
      </p:sp>
    </p:spTree>
    <p:extLst>
      <p:ext uri="{BB962C8B-B14F-4D97-AF65-F5344CB8AC3E}">
        <p14:creationId xmlns:p14="http://schemas.microsoft.com/office/powerpoint/2010/main" val="306445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mr-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920085B0-ECDB-4A79-B7F9-85B3001D8AC6}" type="datetimeFigureOut">
              <a:rPr lang="mr-IN" smtClean="0"/>
              <a:t>30-04-2021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5C649DB6-B73E-4B31-83BC-B01D39943BD6}" type="slidenum">
              <a:rPr lang="mr-IN" smtClean="0"/>
              <a:t>‹#›</a:t>
            </a:fld>
            <a:endParaRPr lang="mr-IN"/>
          </a:p>
        </p:txBody>
      </p:sp>
    </p:spTree>
    <p:extLst>
      <p:ext uri="{BB962C8B-B14F-4D97-AF65-F5344CB8AC3E}">
        <p14:creationId xmlns:p14="http://schemas.microsoft.com/office/powerpoint/2010/main" val="148349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10"/>
          </p:nvPr>
        </p:nvSpPr>
        <p:spPr/>
        <p:txBody>
          <a:bodyPr/>
          <a:lstStyle/>
          <a:p>
            <a:fld id="{920085B0-ECDB-4A79-B7F9-85B3001D8AC6}" type="datetimeFigureOut">
              <a:rPr lang="mr-IN" smtClean="0"/>
              <a:t>30-04-2021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5C649DB6-B73E-4B31-83BC-B01D39943BD6}" type="slidenum">
              <a:rPr lang="mr-IN" smtClean="0"/>
              <a:t>‹#›</a:t>
            </a:fld>
            <a:endParaRPr lang="mr-IN"/>
          </a:p>
        </p:txBody>
      </p:sp>
    </p:spTree>
    <p:extLst>
      <p:ext uri="{BB962C8B-B14F-4D97-AF65-F5344CB8AC3E}">
        <p14:creationId xmlns:p14="http://schemas.microsoft.com/office/powerpoint/2010/main" val="329556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mr-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0085B0-ECDB-4A79-B7F9-85B3001D8AC6}" type="datetimeFigureOut">
              <a:rPr lang="mr-IN" smtClean="0"/>
              <a:t>30-04-2021</a:t>
            </a:fld>
            <a:endParaRPr lang="mr-IN"/>
          </a:p>
        </p:txBody>
      </p:sp>
      <p:sp>
        <p:nvSpPr>
          <p:cNvPr id="5" name="Footer Placeholder 4"/>
          <p:cNvSpPr>
            <a:spLocks noGrp="1"/>
          </p:cNvSpPr>
          <p:nvPr>
            <p:ph type="ftr" sz="quarter" idx="11"/>
          </p:nvPr>
        </p:nvSpPr>
        <p:spPr/>
        <p:txBody>
          <a:bodyPr/>
          <a:lstStyle/>
          <a:p>
            <a:endParaRPr lang="mr-IN"/>
          </a:p>
        </p:txBody>
      </p:sp>
      <p:sp>
        <p:nvSpPr>
          <p:cNvPr id="6" name="Slide Number Placeholder 5"/>
          <p:cNvSpPr>
            <a:spLocks noGrp="1"/>
          </p:cNvSpPr>
          <p:nvPr>
            <p:ph type="sldNum" sz="quarter" idx="12"/>
          </p:nvPr>
        </p:nvSpPr>
        <p:spPr/>
        <p:txBody>
          <a:bodyPr/>
          <a:lstStyle/>
          <a:p>
            <a:fld id="{5C649DB6-B73E-4B31-83BC-B01D39943BD6}" type="slidenum">
              <a:rPr lang="mr-IN" smtClean="0"/>
              <a:t>‹#›</a:t>
            </a:fld>
            <a:endParaRPr lang="mr-IN"/>
          </a:p>
        </p:txBody>
      </p:sp>
    </p:spTree>
    <p:extLst>
      <p:ext uri="{BB962C8B-B14F-4D97-AF65-F5344CB8AC3E}">
        <p14:creationId xmlns:p14="http://schemas.microsoft.com/office/powerpoint/2010/main" val="394521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Date Placeholder 4"/>
          <p:cNvSpPr>
            <a:spLocks noGrp="1"/>
          </p:cNvSpPr>
          <p:nvPr>
            <p:ph type="dt" sz="half" idx="10"/>
          </p:nvPr>
        </p:nvSpPr>
        <p:spPr/>
        <p:txBody>
          <a:bodyPr/>
          <a:lstStyle/>
          <a:p>
            <a:fld id="{920085B0-ECDB-4A79-B7F9-85B3001D8AC6}" type="datetimeFigureOut">
              <a:rPr lang="mr-IN" smtClean="0"/>
              <a:t>30-04-2021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5C649DB6-B73E-4B31-83BC-B01D39943BD6}" type="slidenum">
              <a:rPr lang="mr-IN" smtClean="0"/>
              <a:t>‹#›</a:t>
            </a:fld>
            <a:endParaRPr lang="mr-IN"/>
          </a:p>
        </p:txBody>
      </p:sp>
    </p:spTree>
    <p:extLst>
      <p:ext uri="{BB962C8B-B14F-4D97-AF65-F5344CB8AC3E}">
        <p14:creationId xmlns:p14="http://schemas.microsoft.com/office/powerpoint/2010/main" val="357268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mr-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7" name="Date Placeholder 6"/>
          <p:cNvSpPr>
            <a:spLocks noGrp="1"/>
          </p:cNvSpPr>
          <p:nvPr>
            <p:ph type="dt" sz="half" idx="10"/>
          </p:nvPr>
        </p:nvSpPr>
        <p:spPr/>
        <p:txBody>
          <a:bodyPr/>
          <a:lstStyle/>
          <a:p>
            <a:fld id="{920085B0-ECDB-4A79-B7F9-85B3001D8AC6}" type="datetimeFigureOut">
              <a:rPr lang="mr-IN" smtClean="0"/>
              <a:t>30-04-2021</a:t>
            </a:fld>
            <a:endParaRPr lang="mr-IN"/>
          </a:p>
        </p:txBody>
      </p:sp>
      <p:sp>
        <p:nvSpPr>
          <p:cNvPr id="8" name="Footer Placeholder 7"/>
          <p:cNvSpPr>
            <a:spLocks noGrp="1"/>
          </p:cNvSpPr>
          <p:nvPr>
            <p:ph type="ftr" sz="quarter" idx="11"/>
          </p:nvPr>
        </p:nvSpPr>
        <p:spPr/>
        <p:txBody>
          <a:bodyPr/>
          <a:lstStyle/>
          <a:p>
            <a:endParaRPr lang="mr-IN"/>
          </a:p>
        </p:txBody>
      </p:sp>
      <p:sp>
        <p:nvSpPr>
          <p:cNvPr id="9" name="Slide Number Placeholder 8"/>
          <p:cNvSpPr>
            <a:spLocks noGrp="1"/>
          </p:cNvSpPr>
          <p:nvPr>
            <p:ph type="sldNum" sz="quarter" idx="12"/>
          </p:nvPr>
        </p:nvSpPr>
        <p:spPr/>
        <p:txBody>
          <a:bodyPr/>
          <a:lstStyle/>
          <a:p>
            <a:fld id="{5C649DB6-B73E-4B31-83BC-B01D39943BD6}" type="slidenum">
              <a:rPr lang="mr-IN" smtClean="0"/>
              <a:t>‹#›</a:t>
            </a:fld>
            <a:endParaRPr lang="mr-IN"/>
          </a:p>
        </p:txBody>
      </p:sp>
    </p:spTree>
    <p:extLst>
      <p:ext uri="{BB962C8B-B14F-4D97-AF65-F5344CB8AC3E}">
        <p14:creationId xmlns:p14="http://schemas.microsoft.com/office/powerpoint/2010/main" val="151496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r-IN"/>
          </a:p>
        </p:txBody>
      </p:sp>
      <p:sp>
        <p:nvSpPr>
          <p:cNvPr id="3" name="Date Placeholder 2"/>
          <p:cNvSpPr>
            <a:spLocks noGrp="1"/>
          </p:cNvSpPr>
          <p:nvPr>
            <p:ph type="dt" sz="half" idx="10"/>
          </p:nvPr>
        </p:nvSpPr>
        <p:spPr/>
        <p:txBody>
          <a:bodyPr/>
          <a:lstStyle/>
          <a:p>
            <a:fld id="{920085B0-ECDB-4A79-B7F9-85B3001D8AC6}" type="datetimeFigureOut">
              <a:rPr lang="mr-IN" smtClean="0"/>
              <a:t>30-04-2021</a:t>
            </a:fld>
            <a:endParaRPr lang="mr-IN"/>
          </a:p>
        </p:txBody>
      </p:sp>
      <p:sp>
        <p:nvSpPr>
          <p:cNvPr id="4" name="Footer Placeholder 3"/>
          <p:cNvSpPr>
            <a:spLocks noGrp="1"/>
          </p:cNvSpPr>
          <p:nvPr>
            <p:ph type="ftr" sz="quarter" idx="11"/>
          </p:nvPr>
        </p:nvSpPr>
        <p:spPr/>
        <p:txBody>
          <a:bodyPr/>
          <a:lstStyle/>
          <a:p>
            <a:endParaRPr lang="mr-IN"/>
          </a:p>
        </p:txBody>
      </p:sp>
      <p:sp>
        <p:nvSpPr>
          <p:cNvPr id="5" name="Slide Number Placeholder 4"/>
          <p:cNvSpPr>
            <a:spLocks noGrp="1"/>
          </p:cNvSpPr>
          <p:nvPr>
            <p:ph type="sldNum" sz="quarter" idx="12"/>
          </p:nvPr>
        </p:nvSpPr>
        <p:spPr/>
        <p:txBody>
          <a:bodyPr/>
          <a:lstStyle/>
          <a:p>
            <a:fld id="{5C649DB6-B73E-4B31-83BC-B01D39943BD6}" type="slidenum">
              <a:rPr lang="mr-IN" smtClean="0"/>
              <a:t>‹#›</a:t>
            </a:fld>
            <a:endParaRPr lang="mr-IN"/>
          </a:p>
        </p:txBody>
      </p:sp>
    </p:spTree>
    <p:extLst>
      <p:ext uri="{BB962C8B-B14F-4D97-AF65-F5344CB8AC3E}">
        <p14:creationId xmlns:p14="http://schemas.microsoft.com/office/powerpoint/2010/main" val="2220990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085B0-ECDB-4A79-B7F9-85B3001D8AC6}" type="datetimeFigureOut">
              <a:rPr lang="mr-IN" smtClean="0"/>
              <a:t>30-04-2021</a:t>
            </a:fld>
            <a:endParaRPr lang="mr-IN"/>
          </a:p>
        </p:txBody>
      </p:sp>
      <p:sp>
        <p:nvSpPr>
          <p:cNvPr id="3" name="Footer Placeholder 2"/>
          <p:cNvSpPr>
            <a:spLocks noGrp="1"/>
          </p:cNvSpPr>
          <p:nvPr>
            <p:ph type="ftr" sz="quarter" idx="11"/>
          </p:nvPr>
        </p:nvSpPr>
        <p:spPr/>
        <p:txBody>
          <a:bodyPr/>
          <a:lstStyle/>
          <a:p>
            <a:endParaRPr lang="mr-IN"/>
          </a:p>
        </p:txBody>
      </p:sp>
      <p:sp>
        <p:nvSpPr>
          <p:cNvPr id="4" name="Slide Number Placeholder 3"/>
          <p:cNvSpPr>
            <a:spLocks noGrp="1"/>
          </p:cNvSpPr>
          <p:nvPr>
            <p:ph type="sldNum" sz="quarter" idx="12"/>
          </p:nvPr>
        </p:nvSpPr>
        <p:spPr/>
        <p:txBody>
          <a:bodyPr/>
          <a:lstStyle/>
          <a:p>
            <a:fld id="{5C649DB6-B73E-4B31-83BC-B01D39943BD6}" type="slidenum">
              <a:rPr lang="mr-IN" smtClean="0"/>
              <a:t>‹#›</a:t>
            </a:fld>
            <a:endParaRPr lang="mr-IN"/>
          </a:p>
        </p:txBody>
      </p:sp>
    </p:spTree>
    <p:extLst>
      <p:ext uri="{BB962C8B-B14F-4D97-AF65-F5344CB8AC3E}">
        <p14:creationId xmlns:p14="http://schemas.microsoft.com/office/powerpoint/2010/main" val="276943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085B0-ECDB-4A79-B7F9-85B3001D8AC6}" type="datetimeFigureOut">
              <a:rPr lang="mr-IN" smtClean="0"/>
              <a:t>30-04-2021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5C649DB6-B73E-4B31-83BC-B01D39943BD6}" type="slidenum">
              <a:rPr lang="mr-IN" smtClean="0"/>
              <a:t>‹#›</a:t>
            </a:fld>
            <a:endParaRPr lang="mr-IN"/>
          </a:p>
        </p:txBody>
      </p:sp>
    </p:spTree>
    <p:extLst>
      <p:ext uri="{BB962C8B-B14F-4D97-AF65-F5344CB8AC3E}">
        <p14:creationId xmlns:p14="http://schemas.microsoft.com/office/powerpoint/2010/main" val="253934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mr-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r-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085B0-ECDB-4A79-B7F9-85B3001D8AC6}" type="datetimeFigureOut">
              <a:rPr lang="mr-IN" smtClean="0"/>
              <a:t>30-04-2021</a:t>
            </a:fld>
            <a:endParaRPr lang="mr-IN"/>
          </a:p>
        </p:txBody>
      </p:sp>
      <p:sp>
        <p:nvSpPr>
          <p:cNvPr id="6" name="Footer Placeholder 5"/>
          <p:cNvSpPr>
            <a:spLocks noGrp="1"/>
          </p:cNvSpPr>
          <p:nvPr>
            <p:ph type="ftr" sz="quarter" idx="11"/>
          </p:nvPr>
        </p:nvSpPr>
        <p:spPr/>
        <p:txBody>
          <a:bodyPr/>
          <a:lstStyle/>
          <a:p>
            <a:endParaRPr lang="mr-IN"/>
          </a:p>
        </p:txBody>
      </p:sp>
      <p:sp>
        <p:nvSpPr>
          <p:cNvPr id="7" name="Slide Number Placeholder 6"/>
          <p:cNvSpPr>
            <a:spLocks noGrp="1"/>
          </p:cNvSpPr>
          <p:nvPr>
            <p:ph type="sldNum" sz="quarter" idx="12"/>
          </p:nvPr>
        </p:nvSpPr>
        <p:spPr/>
        <p:txBody>
          <a:bodyPr/>
          <a:lstStyle/>
          <a:p>
            <a:fld id="{5C649DB6-B73E-4B31-83BC-B01D39943BD6}" type="slidenum">
              <a:rPr lang="mr-IN" smtClean="0"/>
              <a:t>‹#›</a:t>
            </a:fld>
            <a:endParaRPr lang="mr-IN"/>
          </a:p>
        </p:txBody>
      </p:sp>
    </p:spTree>
    <p:extLst>
      <p:ext uri="{BB962C8B-B14F-4D97-AF65-F5344CB8AC3E}">
        <p14:creationId xmlns:p14="http://schemas.microsoft.com/office/powerpoint/2010/main" val="176239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mr-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r-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0085B0-ECDB-4A79-B7F9-85B3001D8AC6}" type="datetimeFigureOut">
              <a:rPr lang="mr-IN" smtClean="0"/>
              <a:t>30-04-2021</a:t>
            </a:fld>
            <a:endParaRPr lang="mr-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r-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49DB6-B73E-4B31-83BC-B01D39943BD6}" type="slidenum">
              <a:rPr lang="mr-IN" smtClean="0"/>
              <a:t>‹#›</a:t>
            </a:fld>
            <a:endParaRPr lang="mr-IN"/>
          </a:p>
        </p:txBody>
      </p:sp>
    </p:spTree>
    <p:extLst>
      <p:ext uri="{BB962C8B-B14F-4D97-AF65-F5344CB8AC3E}">
        <p14:creationId xmlns:p14="http://schemas.microsoft.com/office/powerpoint/2010/main" val="3804608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73596"/>
          </a:xfrm>
        </p:spPr>
        <p:txBody>
          <a:bodyPr>
            <a:normAutofit fontScale="90000"/>
          </a:bodyPr>
          <a:lstStyle/>
          <a:p>
            <a:r>
              <a:rPr lang="en-IN" dirty="0" smtClean="0"/>
              <a:t>Java Operators</a:t>
            </a:r>
            <a:br>
              <a:rPr lang="en-IN" dirty="0" smtClean="0"/>
            </a:br>
            <a:endParaRPr lang="mr-IN" dirty="0"/>
          </a:p>
        </p:txBody>
      </p:sp>
      <p:sp>
        <p:nvSpPr>
          <p:cNvPr id="3" name="Subtitle 2"/>
          <p:cNvSpPr>
            <a:spLocks noGrp="1"/>
          </p:cNvSpPr>
          <p:nvPr>
            <p:ph type="subTitle" idx="1"/>
          </p:nvPr>
        </p:nvSpPr>
        <p:spPr>
          <a:xfrm>
            <a:off x="1524000" y="1875099"/>
            <a:ext cx="9144000" cy="3093334"/>
          </a:xfrm>
        </p:spPr>
        <p:txBody>
          <a:bodyPr/>
          <a:lstStyle/>
          <a:p>
            <a:pPr algn="l"/>
            <a:r>
              <a:rPr lang="en-US" dirty="0" smtClean="0"/>
              <a:t>• Arithmetic Operator</a:t>
            </a:r>
          </a:p>
          <a:p>
            <a:pPr algn="l"/>
            <a:r>
              <a:rPr lang="en-US" dirty="0" smtClean="0"/>
              <a:t> • Relational Operator</a:t>
            </a:r>
          </a:p>
          <a:p>
            <a:pPr algn="l"/>
            <a:r>
              <a:rPr lang="en-US" dirty="0" smtClean="0"/>
              <a:t> • Logical Operator</a:t>
            </a:r>
          </a:p>
          <a:p>
            <a:pPr algn="l"/>
            <a:r>
              <a:rPr lang="en-US" dirty="0" smtClean="0"/>
              <a:t> • Unary Operator </a:t>
            </a:r>
          </a:p>
          <a:p>
            <a:pPr algn="l"/>
            <a:r>
              <a:rPr lang="en-US" dirty="0" smtClean="0"/>
              <a:t>• Ternary Operator</a:t>
            </a:r>
          </a:p>
          <a:p>
            <a:pPr algn="l"/>
            <a:r>
              <a:rPr lang="en-US" dirty="0" smtClean="0"/>
              <a:t> • Assignment Operator</a:t>
            </a:r>
            <a:endParaRPr lang="mr-IN" dirty="0"/>
          </a:p>
        </p:txBody>
      </p:sp>
    </p:spTree>
    <p:extLst>
      <p:ext uri="{BB962C8B-B14F-4D97-AF65-F5344CB8AC3E}">
        <p14:creationId xmlns:p14="http://schemas.microsoft.com/office/powerpoint/2010/main" val="370137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Arithmatic</a:t>
            </a:r>
            <a:r>
              <a:rPr lang="en-IN" dirty="0" smtClean="0"/>
              <a:t> Operator</a:t>
            </a:r>
            <a:endParaRPr lang="mr-IN" dirty="0"/>
          </a:p>
        </p:txBody>
      </p:sp>
      <p:sp>
        <p:nvSpPr>
          <p:cNvPr id="3" name="Content Placeholder 2"/>
          <p:cNvSpPr>
            <a:spLocks noGrp="1"/>
          </p:cNvSpPr>
          <p:nvPr>
            <p:ph idx="1"/>
          </p:nvPr>
        </p:nvSpPr>
        <p:spPr/>
        <p:txBody>
          <a:bodyPr/>
          <a:lstStyle/>
          <a:p>
            <a:pPr fontAlgn="base"/>
            <a:r>
              <a:rPr lang="en-US" dirty="0"/>
              <a:t>They are used to perform simple arithmetic operations on primitive data types. </a:t>
            </a:r>
            <a:endParaRPr lang="en-US" dirty="0" smtClean="0"/>
          </a:p>
          <a:p>
            <a:pPr fontAlgn="base"/>
            <a:r>
              <a:rPr lang="en-US" b="1" dirty="0" smtClean="0"/>
              <a:t>* </a:t>
            </a:r>
            <a:r>
              <a:rPr lang="en-US" b="1" dirty="0"/>
              <a:t>: </a:t>
            </a:r>
            <a:r>
              <a:rPr lang="en-US" dirty="0"/>
              <a:t>Multiplication</a:t>
            </a:r>
          </a:p>
          <a:p>
            <a:pPr fontAlgn="base"/>
            <a:r>
              <a:rPr lang="en-US" b="1" dirty="0"/>
              <a:t>/ : </a:t>
            </a:r>
            <a:r>
              <a:rPr lang="en-US" dirty="0"/>
              <a:t>Division</a:t>
            </a:r>
          </a:p>
          <a:p>
            <a:pPr fontAlgn="base"/>
            <a:r>
              <a:rPr lang="en-US" b="1" dirty="0"/>
              <a:t>% : </a:t>
            </a:r>
            <a:r>
              <a:rPr lang="en-US" dirty="0"/>
              <a:t>Modulo</a:t>
            </a:r>
          </a:p>
          <a:p>
            <a:pPr fontAlgn="base"/>
            <a:r>
              <a:rPr lang="en-US" b="1" dirty="0"/>
              <a:t>+ : </a:t>
            </a:r>
            <a:r>
              <a:rPr lang="en-US" dirty="0"/>
              <a:t>Addition</a:t>
            </a:r>
          </a:p>
          <a:p>
            <a:pPr fontAlgn="base"/>
            <a:r>
              <a:rPr lang="en-US" b="1" dirty="0"/>
              <a:t>– : </a:t>
            </a:r>
            <a:r>
              <a:rPr lang="en-US" dirty="0"/>
              <a:t>Subtraction</a:t>
            </a:r>
          </a:p>
          <a:p>
            <a:endParaRPr lang="mr-IN" dirty="0"/>
          </a:p>
        </p:txBody>
      </p:sp>
    </p:spTree>
    <p:extLst>
      <p:ext uri="{BB962C8B-B14F-4D97-AF65-F5344CB8AC3E}">
        <p14:creationId xmlns:p14="http://schemas.microsoft.com/office/powerpoint/2010/main" val="112837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Operators</a:t>
            </a:r>
            <a:endParaRPr lang="mr-IN" dirty="0"/>
          </a:p>
        </p:txBody>
      </p:sp>
      <p:sp>
        <p:nvSpPr>
          <p:cNvPr id="3" name="Content Placeholder 2"/>
          <p:cNvSpPr>
            <a:spLocks noGrp="1"/>
          </p:cNvSpPr>
          <p:nvPr>
            <p:ph idx="1"/>
          </p:nvPr>
        </p:nvSpPr>
        <p:spPr/>
        <p:txBody>
          <a:bodyPr>
            <a:normAutofit fontScale="85000" lnSpcReduction="20000"/>
          </a:bodyPr>
          <a:lstStyle/>
          <a:p>
            <a:r>
              <a:rPr lang="en-US" b="1" dirty="0"/>
              <a:t>Relational Operators :</a:t>
            </a:r>
            <a:r>
              <a:rPr lang="en-US" dirty="0"/>
              <a:t> These operators are used to check for relations like equality, greater than, less than. They return </a:t>
            </a:r>
            <a:r>
              <a:rPr lang="en-US" dirty="0" err="1"/>
              <a:t>boolean</a:t>
            </a:r>
            <a:r>
              <a:rPr lang="en-US" dirty="0"/>
              <a:t> result after the comparison and are extensively used in looping statements as well as conditional if else </a:t>
            </a:r>
            <a:r>
              <a:rPr lang="en-US" dirty="0" smtClean="0"/>
              <a:t>statements</a:t>
            </a:r>
          </a:p>
          <a:p>
            <a:pPr fontAlgn="base"/>
            <a:r>
              <a:rPr lang="en-US" b="1" dirty="0"/>
              <a:t>==, Equal to : </a:t>
            </a:r>
            <a:r>
              <a:rPr lang="en-US" dirty="0"/>
              <a:t>returns true if left hand side is equal to right hand side.</a:t>
            </a:r>
          </a:p>
          <a:p>
            <a:pPr fontAlgn="base"/>
            <a:r>
              <a:rPr lang="en-US" b="1" dirty="0"/>
              <a:t>!=, Not Equal to : </a:t>
            </a:r>
            <a:r>
              <a:rPr lang="en-US" dirty="0"/>
              <a:t>returns true if left hand side is not equal to right hand side.</a:t>
            </a:r>
          </a:p>
          <a:p>
            <a:pPr fontAlgn="base"/>
            <a:r>
              <a:rPr lang="en-US" b="1" dirty="0"/>
              <a:t>&lt;, less than : </a:t>
            </a:r>
            <a:r>
              <a:rPr lang="en-US" dirty="0"/>
              <a:t>returns true if left hand side is less than right hand side.</a:t>
            </a:r>
          </a:p>
          <a:p>
            <a:pPr fontAlgn="base"/>
            <a:r>
              <a:rPr lang="en-US" b="1" dirty="0"/>
              <a:t>&lt;=, less than or equal to : </a:t>
            </a:r>
            <a:r>
              <a:rPr lang="en-US" dirty="0"/>
              <a:t>returns true if left hand side is less than or equal to right hand side.</a:t>
            </a:r>
          </a:p>
          <a:p>
            <a:pPr fontAlgn="base"/>
            <a:r>
              <a:rPr lang="en-US" b="1" dirty="0"/>
              <a:t>&gt;, Greater than : </a:t>
            </a:r>
            <a:r>
              <a:rPr lang="en-US" dirty="0"/>
              <a:t>returns true if left hand side is greater than right hand side.</a:t>
            </a:r>
          </a:p>
          <a:p>
            <a:pPr fontAlgn="base"/>
            <a:r>
              <a:rPr lang="en-US" b="1" dirty="0"/>
              <a:t>&gt;=, Greater than or equal to: </a:t>
            </a:r>
            <a:r>
              <a:rPr lang="en-US" dirty="0"/>
              <a:t>returns true if left hand side is greater than or equal to right hand side.</a:t>
            </a:r>
          </a:p>
          <a:p>
            <a:endParaRPr lang="mr-IN" dirty="0"/>
          </a:p>
        </p:txBody>
      </p:sp>
    </p:spTree>
    <p:extLst>
      <p:ext uri="{BB962C8B-B14F-4D97-AF65-F5344CB8AC3E}">
        <p14:creationId xmlns:p14="http://schemas.microsoft.com/office/powerpoint/2010/main" val="258391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Operator</a:t>
            </a:r>
            <a:endParaRPr lang="mr-IN" dirty="0"/>
          </a:p>
        </p:txBody>
      </p:sp>
      <p:sp>
        <p:nvSpPr>
          <p:cNvPr id="3" name="Content Placeholder 2"/>
          <p:cNvSpPr>
            <a:spLocks noGrp="1"/>
          </p:cNvSpPr>
          <p:nvPr>
            <p:ph idx="1"/>
          </p:nvPr>
        </p:nvSpPr>
        <p:spPr/>
        <p:txBody>
          <a:bodyPr/>
          <a:lstStyle/>
          <a:p>
            <a:pPr fontAlgn="base"/>
            <a:r>
              <a:rPr lang="en-US" dirty="0"/>
              <a:t>These operators are used to perform “logical AND” and “logical OR” operation, i.e. the function similar to AND gate and OR gate in digital electronics. One thing to keep in mind is the second condition is not evaluated if the first one is false, i.e. it has a short-circuiting effect. Used extensively to test for several conditions for making a decision. </a:t>
            </a:r>
            <a:r>
              <a:rPr lang="en-US" dirty="0" smtClean="0"/>
              <a:t/>
            </a:r>
            <a:br>
              <a:rPr lang="en-US" dirty="0" smtClean="0"/>
            </a:br>
            <a:r>
              <a:rPr lang="en-US" dirty="0"/>
              <a:t>Conditional operators are-</a:t>
            </a:r>
            <a:r>
              <a:rPr lang="en-US" b="1" dirty="0"/>
              <a:t>&amp;&amp;, Logical AND : </a:t>
            </a:r>
            <a:r>
              <a:rPr lang="en-US" dirty="0"/>
              <a:t>returns true when both conditions are true.</a:t>
            </a:r>
          </a:p>
          <a:p>
            <a:pPr fontAlgn="base"/>
            <a:r>
              <a:rPr lang="en-US" b="1" dirty="0"/>
              <a:t>||, Logical OR : </a:t>
            </a:r>
            <a:r>
              <a:rPr lang="en-US" dirty="0"/>
              <a:t>returns true if at least one condition is true.</a:t>
            </a:r>
          </a:p>
          <a:p>
            <a:endParaRPr lang="mr-IN" dirty="0"/>
          </a:p>
        </p:txBody>
      </p:sp>
    </p:spTree>
    <p:extLst>
      <p:ext uri="{BB962C8B-B14F-4D97-AF65-F5344CB8AC3E}">
        <p14:creationId xmlns:p14="http://schemas.microsoft.com/office/powerpoint/2010/main" val="150125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Unary Operators</a:t>
            </a:r>
            <a:endParaRPr lang="mr-IN" dirty="0"/>
          </a:p>
        </p:txBody>
      </p:sp>
      <p:sp>
        <p:nvSpPr>
          <p:cNvPr id="3" name="Content Placeholder 2"/>
          <p:cNvSpPr>
            <a:spLocks noGrp="1"/>
          </p:cNvSpPr>
          <p:nvPr>
            <p:ph idx="1"/>
          </p:nvPr>
        </p:nvSpPr>
        <p:spPr/>
        <p:txBody>
          <a:bodyPr>
            <a:normAutofit fontScale="92500" lnSpcReduction="20000"/>
          </a:bodyPr>
          <a:lstStyle/>
          <a:p>
            <a:pPr fontAlgn="base"/>
            <a:r>
              <a:rPr lang="en-US" b="1" dirty="0"/>
              <a:t>Unary Operators:</a:t>
            </a:r>
            <a:r>
              <a:rPr lang="en-US" dirty="0"/>
              <a:t> Unary operators need only one operand. They are used to increment, decrement or negate a value. </a:t>
            </a:r>
          </a:p>
          <a:p>
            <a:pPr lvl="1" fontAlgn="base"/>
            <a:r>
              <a:rPr lang="en-US" b="1" dirty="0"/>
              <a:t>– :Unary minus</a:t>
            </a:r>
            <a:r>
              <a:rPr lang="en-US" dirty="0"/>
              <a:t>, used for negating the values.</a:t>
            </a:r>
          </a:p>
          <a:p>
            <a:pPr lvl="1" fontAlgn="base"/>
            <a:r>
              <a:rPr lang="en-US" b="1" dirty="0"/>
              <a:t>+ :Unary plus</a:t>
            </a:r>
            <a:r>
              <a:rPr lang="en-US" dirty="0"/>
              <a:t>, indicates positive value (numbers are positive without this, however). It performs an automatic conversion to </a:t>
            </a:r>
            <a:r>
              <a:rPr lang="en-US" dirty="0" err="1"/>
              <a:t>int</a:t>
            </a:r>
            <a:r>
              <a:rPr lang="en-US" dirty="0"/>
              <a:t> when the type of its operand is byte, char, or short. This is called unary numeric promotion.</a:t>
            </a:r>
          </a:p>
          <a:p>
            <a:pPr lvl="1" fontAlgn="base"/>
            <a:r>
              <a:rPr lang="en-US" b="1" dirty="0"/>
              <a:t>++ :Increment operator</a:t>
            </a:r>
            <a:r>
              <a:rPr lang="en-US" dirty="0"/>
              <a:t>, used for incrementing the value by 1. There are two varieties of increment operator. </a:t>
            </a:r>
          </a:p>
          <a:p>
            <a:pPr lvl="2" fontAlgn="base"/>
            <a:r>
              <a:rPr lang="en-US" b="1" dirty="0"/>
              <a:t>Post-Increment : </a:t>
            </a:r>
            <a:r>
              <a:rPr lang="en-US" dirty="0"/>
              <a:t>Value is first used for computing the result and then incremented.</a:t>
            </a:r>
          </a:p>
          <a:p>
            <a:pPr lvl="2" fontAlgn="base"/>
            <a:r>
              <a:rPr lang="en-US" b="1" dirty="0"/>
              <a:t>Pre-Increment : </a:t>
            </a:r>
            <a:r>
              <a:rPr lang="en-US" dirty="0"/>
              <a:t>Value is incremented first and then result is computed.</a:t>
            </a:r>
          </a:p>
          <a:p>
            <a:pPr lvl="1" fontAlgn="base"/>
            <a:r>
              <a:rPr lang="en-US" b="1" dirty="0"/>
              <a:t>— : Decrement operator</a:t>
            </a:r>
            <a:r>
              <a:rPr lang="en-US" dirty="0"/>
              <a:t>, used for decrementing the value by 1. There are two varieties of decrement operator. </a:t>
            </a:r>
          </a:p>
          <a:p>
            <a:pPr lvl="2" fontAlgn="base"/>
            <a:r>
              <a:rPr lang="en-US" b="1" dirty="0"/>
              <a:t>Post-decrement : </a:t>
            </a:r>
            <a:r>
              <a:rPr lang="en-US" dirty="0"/>
              <a:t>Value is first used for computing the result and then decremented.</a:t>
            </a:r>
          </a:p>
          <a:p>
            <a:pPr lvl="2" fontAlgn="base"/>
            <a:r>
              <a:rPr lang="en-US" b="1" dirty="0"/>
              <a:t>Pre-Decrement : </a:t>
            </a:r>
            <a:r>
              <a:rPr lang="en-US" dirty="0"/>
              <a:t>Value is decremented first and then result is computed.</a:t>
            </a:r>
          </a:p>
          <a:p>
            <a:pPr lvl="1" fontAlgn="base"/>
            <a:r>
              <a:rPr lang="en-US" b="1" dirty="0"/>
              <a:t>! : Logical not operator</a:t>
            </a:r>
            <a:r>
              <a:rPr lang="en-US" dirty="0"/>
              <a:t>, used for inverting a </a:t>
            </a:r>
            <a:r>
              <a:rPr lang="en-US" dirty="0" err="1"/>
              <a:t>boolean</a:t>
            </a:r>
            <a:r>
              <a:rPr lang="en-US" dirty="0"/>
              <a:t> value.</a:t>
            </a:r>
          </a:p>
          <a:p>
            <a:endParaRPr lang="mr-IN" dirty="0"/>
          </a:p>
        </p:txBody>
      </p:sp>
    </p:spTree>
    <p:extLst>
      <p:ext uri="{BB962C8B-B14F-4D97-AF65-F5344CB8AC3E}">
        <p14:creationId xmlns:p14="http://schemas.microsoft.com/office/powerpoint/2010/main" val="156983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Ternary Operator</a:t>
            </a:r>
            <a:endParaRPr lang="mr-IN" dirty="0"/>
          </a:p>
        </p:txBody>
      </p:sp>
      <p:sp>
        <p:nvSpPr>
          <p:cNvPr id="3" name="Content Placeholder 2"/>
          <p:cNvSpPr>
            <a:spLocks noGrp="1"/>
          </p:cNvSpPr>
          <p:nvPr>
            <p:ph idx="1"/>
          </p:nvPr>
        </p:nvSpPr>
        <p:spPr/>
        <p:txBody>
          <a:bodyPr/>
          <a:lstStyle/>
          <a:p>
            <a:r>
              <a:rPr lang="en-US" dirty="0"/>
              <a:t>Java Ternary operator is used as one liner replacement for if-then-else statement and used a lot in Java programming. it is the only conditional operator which takes three operands</a:t>
            </a:r>
            <a:r>
              <a:rPr lang="en-US" dirty="0" smtClean="0"/>
              <a:t>.</a:t>
            </a:r>
          </a:p>
          <a:p>
            <a:r>
              <a:rPr lang="en-IN" b="1" dirty="0" err="1"/>
              <a:t>int</a:t>
            </a:r>
            <a:r>
              <a:rPr lang="en-IN" dirty="0"/>
              <a:t> min=(a&lt;b)?</a:t>
            </a:r>
            <a:r>
              <a:rPr lang="en-IN" dirty="0" err="1"/>
              <a:t>a:b</a:t>
            </a:r>
            <a:r>
              <a:rPr lang="en-IN" dirty="0"/>
              <a:t>;  </a:t>
            </a:r>
          </a:p>
          <a:p>
            <a:r>
              <a:rPr lang="en-US" dirty="0" err="1" smtClean="0"/>
              <a:t>i.e</a:t>
            </a:r>
            <a:r>
              <a:rPr lang="en-US" dirty="0" smtClean="0"/>
              <a:t> if(a&lt;b)</a:t>
            </a:r>
          </a:p>
          <a:p>
            <a:r>
              <a:rPr lang="en-US" dirty="0"/>
              <a:t> </a:t>
            </a:r>
            <a:r>
              <a:rPr lang="en-US" dirty="0" smtClean="0"/>
              <a:t>    return a;</a:t>
            </a:r>
          </a:p>
          <a:p>
            <a:r>
              <a:rPr lang="en-US" dirty="0"/>
              <a:t>e</a:t>
            </a:r>
            <a:r>
              <a:rPr lang="en-US" dirty="0" smtClean="0"/>
              <a:t>lse</a:t>
            </a:r>
          </a:p>
          <a:p>
            <a:r>
              <a:rPr lang="en-US" dirty="0"/>
              <a:t> </a:t>
            </a:r>
            <a:r>
              <a:rPr lang="en-US" dirty="0" smtClean="0"/>
              <a:t>return b;</a:t>
            </a:r>
            <a:endParaRPr lang="mr-IN" dirty="0"/>
          </a:p>
        </p:txBody>
      </p:sp>
    </p:spTree>
    <p:extLst>
      <p:ext uri="{BB962C8B-B14F-4D97-AF65-F5344CB8AC3E}">
        <p14:creationId xmlns:p14="http://schemas.microsoft.com/office/powerpoint/2010/main" val="87255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Assignment </a:t>
            </a:r>
            <a:r>
              <a:rPr lang="en-IN" dirty="0" smtClean="0"/>
              <a:t>Operator</a:t>
            </a:r>
            <a:endParaRPr lang="mr-IN" dirty="0"/>
          </a:p>
        </p:txBody>
      </p:sp>
      <p:sp>
        <p:nvSpPr>
          <p:cNvPr id="3" name="Content Placeholder 2"/>
          <p:cNvSpPr>
            <a:spLocks noGrp="1"/>
          </p:cNvSpPr>
          <p:nvPr>
            <p:ph idx="1"/>
          </p:nvPr>
        </p:nvSpPr>
        <p:spPr/>
        <p:txBody>
          <a:bodyPr/>
          <a:lstStyle/>
          <a:p>
            <a:r>
              <a:rPr lang="en-US" dirty="0"/>
              <a:t>Java assignment operator is one of the most common operator. It is used </a:t>
            </a:r>
            <a:r>
              <a:rPr lang="en-US" dirty="0" smtClean="0"/>
              <a:t>to </a:t>
            </a:r>
            <a:r>
              <a:rPr lang="en-US" dirty="0"/>
              <a:t>assign the value on its right to the operand on its left</a:t>
            </a:r>
            <a:r>
              <a:rPr lang="en-US" dirty="0" smtClean="0"/>
              <a:t>.</a:t>
            </a:r>
          </a:p>
          <a:p>
            <a:r>
              <a:rPr lang="en-IN" b="1" dirty="0" err="1"/>
              <a:t>int</a:t>
            </a:r>
            <a:r>
              <a:rPr lang="en-IN" dirty="0"/>
              <a:t> a=10;  </a:t>
            </a:r>
          </a:p>
          <a:p>
            <a:r>
              <a:rPr lang="en-IN" b="1" dirty="0" err="1"/>
              <a:t>int</a:t>
            </a:r>
            <a:r>
              <a:rPr lang="en-IN" dirty="0"/>
              <a:t> b=20;  </a:t>
            </a:r>
          </a:p>
          <a:p>
            <a:r>
              <a:rPr lang="en-IN" dirty="0"/>
              <a:t>a+=4;//a=a+4 (a=10+4)  </a:t>
            </a:r>
          </a:p>
          <a:p>
            <a:r>
              <a:rPr lang="en-IN" dirty="0"/>
              <a:t>b-=4;//b=b-4 (b=20-4)  </a:t>
            </a:r>
          </a:p>
          <a:p>
            <a:endParaRPr lang="mr-IN" dirty="0"/>
          </a:p>
        </p:txBody>
      </p:sp>
    </p:spTree>
    <p:extLst>
      <p:ext uri="{BB962C8B-B14F-4D97-AF65-F5344CB8AC3E}">
        <p14:creationId xmlns:p14="http://schemas.microsoft.com/office/powerpoint/2010/main" val="398204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r-IN"/>
          </a:p>
        </p:txBody>
      </p:sp>
      <p:sp>
        <p:nvSpPr>
          <p:cNvPr id="3" name="Content Placeholder 2"/>
          <p:cNvSpPr>
            <a:spLocks noGrp="1"/>
          </p:cNvSpPr>
          <p:nvPr>
            <p:ph idx="1"/>
          </p:nvPr>
        </p:nvSpPr>
        <p:spPr/>
        <p:txBody>
          <a:bodyPr/>
          <a:lstStyle/>
          <a:p>
            <a:endParaRPr lang="mr-IN" dirty="0"/>
          </a:p>
        </p:txBody>
      </p:sp>
    </p:spTree>
    <p:extLst>
      <p:ext uri="{BB962C8B-B14F-4D97-AF65-F5344CB8AC3E}">
        <p14:creationId xmlns:p14="http://schemas.microsoft.com/office/powerpoint/2010/main" val="3896730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188</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Mangal</vt:lpstr>
      <vt:lpstr>Office Theme</vt:lpstr>
      <vt:lpstr>Java Operators </vt:lpstr>
      <vt:lpstr>Arithmatic Operator</vt:lpstr>
      <vt:lpstr>Relational Operators</vt:lpstr>
      <vt:lpstr>Logical Operator</vt:lpstr>
      <vt:lpstr>Unary Operators</vt:lpstr>
      <vt:lpstr>Ternary Operator</vt:lpstr>
      <vt:lpstr>Assignment Operator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Operators </dc:title>
  <dc:creator>HP</dc:creator>
  <cp:lastModifiedBy>HP</cp:lastModifiedBy>
  <cp:revision>9</cp:revision>
  <dcterms:created xsi:type="dcterms:W3CDTF">2021-04-30T07:30:38Z</dcterms:created>
  <dcterms:modified xsi:type="dcterms:W3CDTF">2021-04-30T16:32:32Z</dcterms:modified>
</cp:coreProperties>
</file>