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2076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1233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6933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3222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0550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5415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601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461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6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E1FC-2026-4FC4-B443-8BCDB9308FB4}" type="datetimeFigureOut">
              <a:rPr lang="mr-IN" smtClean="0"/>
              <a:t>09-05-2021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9120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313" y="277793"/>
            <a:ext cx="9144000" cy="859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Concepts</a:t>
            </a:r>
            <a:endParaRPr lang="mr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564" y="1507020"/>
            <a:ext cx="9144000" cy="4222448"/>
          </a:xfrm>
        </p:spPr>
        <p:txBody>
          <a:bodyPr/>
          <a:lstStyle/>
          <a:p>
            <a:pPr algn="l"/>
            <a:r>
              <a:rPr lang="en-US" dirty="0" smtClean="0"/>
              <a:t>• Class &amp; Object</a:t>
            </a:r>
          </a:p>
          <a:p>
            <a:pPr algn="l"/>
            <a:r>
              <a:rPr lang="en-US" dirty="0" smtClean="0"/>
              <a:t> • Access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• Java Data Types, Primitives and Binary Literals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7865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keyword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To unhide , instance variables from method local variables.(to resolve the conflict)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this.name=name;</a:t>
            </a:r>
          </a:p>
          <a:p>
            <a:endParaRPr lang="en-US" dirty="0" smtClean="0"/>
          </a:p>
          <a:p>
            <a:r>
              <a:rPr lang="en-US" dirty="0" smtClean="0"/>
              <a:t>2. To invoke the constructor ,  from another overloaded constructor in the same class.(constructor chaining , to avoid duplication)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89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Copy created per class</a:t>
            </a:r>
          </a:p>
          <a:p>
            <a:pPr lvl="2"/>
            <a:r>
              <a:rPr lang="en-US" dirty="0" smtClean="0"/>
              <a:t>static variables</a:t>
            </a:r>
          </a:p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Copy created per instance of the class.</a:t>
            </a:r>
          </a:p>
          <a:p>
            <a:r>
              <a:rPr lang="en-US" dirty="0" smtClean="0"/>
              <a:t>Local Variable</a:t>
            </a:r>
          </a:p>
          <a:p>
            <a:pPr lvl="1"/>
            <a:r>
              <a:rPr lang="en-US" dirty="0" smtClean="0"/>
              <a:t>Occur within a method and blocks</a:t>
            </a:r>
          </a:p>
          <a:p>
            <a:pPr lvl="1"/>
            <a:r>
              <a:rPr lang="en-US" dirty="0" smtClean="0"/>
              <a:t>Copy created per method call</a:t>
            </a:r>
          </a:p>
          <a:p>
            <a:pPr lvl="2"/>
            <a:r>
              <a:rPr lang="en-US" dirty="0" smtClean="0"/>
              <a:t>If used ,must be initialized or compiler complains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8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</a:t>
            </a:r>
            <a:r>
              <a:rPr lang="en-US" dirty="0"/>
              <a:t> means a real-world entity such as a pen, chair, table, computer, watch, etc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Object-Oriented Programming</a:t>
            </a:r>
            <a:r>
              <a:rPr lang="en-US" dirty="0"/>
              <a:t> is a methodology or paradigm to design a program using classes and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simplifies software development and maintenance by providing some concepts:</a:t>
            </a:r>
            <a:endParaRPr lang="en-US" dirty="0" smtClean="0"/>
          </a:p>
          <a:p>
            <a:r>
              <a:rPr lang="en-US" dirty="0" smtClean="0"/>
              <a:t>Key concepts of object-oriented programming are: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4217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dirty="0" smtClean="0"/>
              <a:t>Abstraction is the process of identifying the key aspects of an entity and ignoring the rest.</a:t>
            </a:r>
          </a:p>
          <a:p>
            <a:pPr algn="just">
              <a:spcBef>
                <a:spcPct val="30000"/>
              </a:spcBef>
            </a:pPr>
            <a:r>
              <a:rPr lang="en-US" dirty="0" smtClean="0"/>
              <a:t>Only those aspects are selected that are important to the current problem scenario.</a:t>
            </a:r>
          </a:p>
          <a:p>
            <a:pPr algn="just">
              <a:spcBef>
                <a:spcPct val="30000"/>
              </a:spcBef>
            </a:pPr>
            <a:r>
              <a:rPr lang="en-US" i="1" dirty="0"/>
              <a:t>Hiding internal details and showing functionality</a:t>
            </a:r>
            <a:r>
              <a:rPr lang="en-US" dirty="0"/>
              <a:t> is known as abstraction. For example phone call, we don't know the internal processing.</a:t>
            </a:r>
            <a:endParaRPr lang="en-US" dirty="0" smtClean="0"/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783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Encapsulation is a mechanism used to hide the data, internal structure and implementation details of an object.</a:t>
            </a:r>
          </a:p>
          <a:p>
            <a:endParaRPr lang="en-US" sz="2600" dirty="0" smtClean="0"/>
          </a:p>
          <a:p>
            <a:r>
              <a:rPr lang="en-US" sz="2600" dirty="0" smtClean="0"/>
              <a:t>All interaction with the object is through public interface of operations.</a:t>
            </a:r>
          </a:p>
          <a:p>
            <a:endParaRPr lang="en-US" sz="2600" dirty="0" smtClean="0"/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 smtClean="0"/>
              <a:t>The user knows only about the interface; any changes to the implementation does not affect the user.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3070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class is a user defined blueprint or prototype from which objects are created.</a:t>
            </a:r>
          </a:p>
          <a:p>
            <a:r>
              <a:rPr lang="en-US" dirty="0" smtClean="0"/>
              <a:t>It represents the set of properties or methods that are common to all objects of one type. </a:t>
            </a:r>
          </a:p>
          <a:p>
            <a:r>
              <a:rPr lang="en-US" dirty="0" smtClean="0"/>
              <a:t>Class includes data members, methods, constructors etc…</a:t>
            </a:r>
          </a:p>
          <a:p>
            <a:endParaRPr lang="en-US" dirty="0"/>
          </a:p>
          <a:p>
            <a:r>
              <a:rPr lang="en-US" dirty="0" smtClean="0"/>
              <a:t>E.g. </a:t>
            </a:r>
            <a:r>
              <a:rPr lang="en-US" dirty="0" err="1" smtClean="0"/>
              <a:t>Student,Employee,Customer,Account</a:t>
            </a:r>
            <a:r>
              <a:rPr lang="en-US" dirty="0" smtClean="0"/>
              <a:t>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It is a basic unit of Object Oriented Programming and represents the real life entities.  </a:t>
            </a:r>
          </a:p>
          <a:p>
            <a:r>
              <a:rPr lang="en-US" dirty="0" smtClean="0"/>
              <a:t>An object consists of :</a:t>
            </a:r>
          </a:p>
          <a:p>
            <a:endParaRPr lang="en-US" dirty="0" smtClean="0"/>
          </a:p>
          <a:p>
            <a:r>
              <a:rPr lang="en-US" dirty="0" smtClean="0"/>
              <a:t>State : It is represented by attributes of an object. (properties of an object) / instance variables(non static)</a:t>
            </a:r>
          </a:p>
          <a:p>
            <a:r>
              <a:rPr lang="en-US" dirty="0" smtClean="0"/>
              <a:t>Behavior : It is represented by methods of an object (actions upon data)</a:t>
            </a:r>
          </a:p>
          <a:p>
            <a:r>
              <a:rPr lang="en-US" dirty="0" smtClean="0"/>
              <a:t>Identity : It gives a unique identity to an object and enables one object to interact with other objects.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err="1" smtClean="0"/>
              <a:t>Emp</a:t>
            </a:r>
            <a:r>
              <a:rPr lang="en-US" dirty="0" smtClean="0"/>
              <a:t> id , Student PRN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operator instantiates a class by allocating memory for a new object and returning a reference to that memory. The new operator also invokes the class constructor.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.g. Employee </a:t>
            </a:r>
            <a:r>
              <a:rPr lang="en-US" dirty="0" err="1" smtClean="0"/>
              <a:t>emp</a:t>
            </a:r>
            <a:r>
              <a:rPr lang="en-US" dirty="0" smtClean="0"/>
              <a:t>=new Employee();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from the </a:t>
            </a:r>
            <a:r>
              <a:rPr lang="en-US" b="1" dirty="0"/>
              <a:t>new</a:t>
            </a:r>
            <a:r>
              <a:rPr lang="en-US" dirty="0"/>
              <a:t> keyword in Java. Every time you do something </a:t>
            </a:r>
            <a:r>
              <a:rPr lang="en-US" dirty="0" smtClean="0"/>
              <a:t>like</a:t>
            </a:r>
          </a:p>
          <a:p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objectName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ClassName</a:t>
            </a:r>
            <a:r>
              <a:rPr lang="en-IN" dirty="0" smtClean="0"/>
              <a:t>();</a:t>
            </a:r>
          </a:p>
          <a:p>
            <a:endParaRPr lang="en-US" dirty="0"/>
          </a:p>
          <a:p>
            <a:r>
              <a:rPr lang="en-US" dirty="0"/>
              <a:t>JVM allocates the necessary memory in the </a:t>
            </a:r>
            <a:r>
              <a:rPr lang="en-US" b="1" dirty="0"/>
              <a:t>Heap Area</a:t>
            </a:r>
            <a:r>
              <a:rPr lang="en-US" dirty="0"/>
              <a:t> to create this object, once this memory is allocated it holds the reference to this memory </a:t>
            </a:r>
            <a:r>
              <a:rPr lang="en-US" dirty="0" smtClean="0"/>
              <a:t>through </a:t>
            </a:r>
            <a:r>
              <a:rPr lang="en-US" dirty="0"/>
              <a:t>some variable which is </a:t>
            </a:r>
            <a:r>
              <a:rPr lang="en-US" b="1" dirty="0" err="1"/>
              <a:t>objectName</a:t>
            </a:r>
            <a:r>
              <a:rPr lang="en-US" dirty="0"/>
              <a:t> here</a:t>
            </a:r>
            <a:r>
              <a:rPr lang="en-US" dirty="0" smtClean="0"/>
              <a:t>.</a:t>
            </a:r>
          </a:p>
          <a:p>
            <a:r>
              <a:rPr lang="en-US" i="1" dirty="0"/>
              <a:t>All </a:t>
            </a:r>
            <a:r>
              <a:rPr lang="en-US" b="1" i="1" dirty="0"/>
              <a:t>object instances</a:t>
            </a:r>
            <a:r>
              <a:rPr lang="en-US" i="1" dirty="0"/>
              <a:t> and </a:t>
            </a:r>
            <a:r>
              <a:rPr lang="en-US" b="1" i="1" dirty="0"/>
              <a:t>arrays</a:t>
            </a:r>
            <a:r>
              <a:rPr lang="en-US" i="1" dirty="0"/>
              <a:t> are stored in a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6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Constructor </a:t>
            </a:r>
          </a:p>
          <a:p>
            <a:pPr lvl="1"/>
            <a:r>
              <a:rPr lang="en-US" dirty="0" smtClean="0"/>
              <a:t>is a special method having</a:t>
            </a:r>
          </a:p>
          <a:p>
            <a:pPr lvl="1"/>
            <a:r>
              <a:rPr lang="en-US" dirty="0" smtClean="0"/>
              <a:t>same name as the class name</a:t>
            </a:r>
          </a:p>
          <a:p>
            <a:pPr lvl="1"/>
            <a:r>
              <a:rPr lang="en-US" dirty="0" smtClean="0"/>
              <a:t>no explicit return type </a:t>
            </a:r>
          </a:p>
          <a:p>
            <a:pPr lvl="1"/>
            <a:r>
              <a:rPr lang="en-US" dirty="0" smtClean="0"/>
              <a:t>may be parameterized or parameter less.</a:t>
            </a:r>
          </a:p>
          <a:p>
            <a:endParaRPr lang="en-US" dirty="0" smtClean="0"/>
          </a:p>
          <a:p>
            <a:r>
              <a:rPr lang="en-US" dirty="0" smtClean="0"/>
              <a:t>Parameterized constructor is used </a:t>
            </a:r>
            <a:r>
              <a:rPr lang="en-US" dirty="0" err="1" smtClean="0"/>
              <a:t>init</a:t>
            </a:r>
            <a:r>
              <a:rPr lang="en-US" dirty="0" smtClean="0"/>
              <a:t> state of the object.</a:t>
            </a:r>
          </a:p>
          <a:p>
            <a:endParaRPr lang="en-US" dirty="0" smtClean="0"/>
          </a:p>
          <a:p>
            <a:r>
              <a:rPr lang="en-US" dirty="0" smtClean="0"/>
              <a:t>If a class does not explicitly declare any </a:t>
            </a:r>
            <a:r>
              <a:rPr lang="en-US" dirty="0" err="1" smtClean="0"/>
              <a:t>constr</a:t>
            </a:r>
            <a:r>
              <a:rPr lang="en-US" dirty="0" smtClean="0"/>
              <a:t> , the Java compiler automatically provides a no-argument constructor, called the default constructor. </a:t>
            </a:r>
          </a:p>
          <a:p>
            <a:endParaRPr lang="en-US" dirty="0" smtClean="0"/>
          </a:p>
          <a:p>
            <a:r>
              <a:rPr lang="en-US" dirty="0" smtClean="0"/>
              <a:t>This default constructor implicitly calls the super class's  no-argument constructor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Courier New</vt:lpstr>
      <vt:lpstr>Mangal</vt:lpstr>
      <vt:lpstr>Wingdings</vt:lpstr>
      <vt:lpstr>Office Theme</vt:lpstr>
      <vt:lpstr>Object Oriented Concepts</vt:lpstr>
      <vt:lpstr>OOPS</vt:lpstr>
      <vt:lpstr>Abstraction</vt:lpstr>
      <vt:lpstr>Encapsulation</vt:lpstr>
      <vt:lpstr>Class </vt:lpstr>
      <vt:lpstr>Object</vt:lpstr>
      <vt:lpstr>Object Creation</vt:lpstr>
      <vt:lpstr>PowerPoint Presentation</vt:lpstr>
      <vt:lpstr>Constructor</vt:lpstr>
      <vt:lpstr>this keyword </vt:lpstr>
      <vt:lpstr>PowerPoint Presentation</vt:lpstr>
      <vt:lpstr>Variables in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2021-04-24T07:34:57Z</dcterms:created>
  <dcterms:modified xsi:type="dcterms:W3CDTF">2021-05-09T18:20:17Z</dcterms:modified>
</cp:coreProperties>
</file>