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7" r:id="rId20"/>
    <p:sldId id="278" r:id="rId21"/>
    <p:sldId id="279" r:id="rId22"/>
    <p:sldId id="280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A0E8-DBBF-E4D4-1B0C-43B0477E5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C67F5-F0FB-2313-E2C0-E54479518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4021-2399-5165-434E-0B00C3EE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EEFD-1274-4B2D-8B6E-82CD10ECDD1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89E2C-2580-EAF8-883A-A02BCB11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6A443-B6FB-C1EA-C40C-C6D3857D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070-300B-4EFA-8157-3A611745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2BFF-C002-9727-C913-ABA343C1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CD2FB-4CE7-7831-BBE4-B53CE7881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DC1B5-768B-001C-D14B-A8CD10C7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EEFD-1274-4B2D-8B6E-82CD10ECDD1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1EF23-7CB5-6CBE-272D-EAA0BB36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F323C-DBB7-BC25-5D55-C08A844A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070-300B-4EFA-8157-3A611745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8320C-6D49-A356-1468-708AA142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7844B-3A11-A30E-9A95-4C035C850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357A4-7BB7-C328-AD44-5D11C602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EEFD-1274-4B2D-8B6E-82CD10ECDD1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C3EC0-93BC-DE28-2E19-37606D2F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412FE-3931-3722-8E78-90F044CD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070-300B-4EFA-8157-3A611745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5E2F-DC6B-C352-C663-193E6A65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C67F-83CA-4781-C2F9-1CFBAB818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D174A-14E0-3A00-8A4C-E58DA05D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EEFD-1274-4B2D-8B6E-82CD10ECDD1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AF21-FB21-2F03-0D43-20895356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0F30F-A885-3322-5C2A-261C9554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070-300B-4EFA-8157-3A611745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3E47-5050-BE6A-F035-436ADE9C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71309-3D3F-9BC8-8C33-C74DBBB22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3F60-1482-3E9B-4AFE-61365613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EEFD-1274-4B2D-8B6E-82CD10ECDD1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BCFFD-DEE7-BD62-6A2B-B0D9BE8B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4045-F4B0-BFDC-4F02-E4DA13D44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070-300B-4EFA-8157-3A611745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7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F15A-DC13-36FE-CFC7-6D8F1002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D4D73-0016-4E7B-7CFD-69430D9EF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A88BB-36DD-EFDB-BE21-4623288DF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1CB40-425A-5759-D2E5-806A7591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EEFD-1274-4B2D-8B6E-82CD10ECDD1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445FC-B27E-7B9F-5F9E-848814C3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A505B-3718-44B2-924F-A8187B02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070-300B-4EFA-8157-3A611745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0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E653-7D75-684B-93EE-E45F09E7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0FBEC-721D-7AB0-4805-D8E032C98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A3256-776F-0844-C9AD-ABABA0A88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E2B9B-11A0-8687-337D-6B37DAD89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09E74-2A30-BD08-29C8-5BCF24FED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0FAF2-3B7D-C02E-16B2-6F49DC15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EEFD-1274-4B2D-8B6E-82CD10ECDD1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7FFAC-75C5-8C21-A7AE-CEF6F8F6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5A5D8-44F4-7E89-D644-B7BF310C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070-300B-4EFA-8157-3A611745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D026-7842-98AD-6D83-692BF826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2C12A8-8BB8-7FB2-72AC-14793364F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EEFD-1274-4B2D-8B6E-82CD10ECDD1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EC577-959B-067F-BDE8-73AFD3F2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8BE09-F4E8-3C63-EE29-DC4A7757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070-300B-4EFA-8157-3A611745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4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7F261-AD96-9F6B-1173-14A92E3A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EEFD-1274-4B2D-8B6E-82CD10ECDD1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C5D53-00F7-BA96-118F-85DDD60D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1D7D3-6A18-19C8-0FFE-EDC0B8F6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070-300B-4EFA-8157-3A611745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7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E830-CAAA-C4A5-CF04-12CBB01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137BD-5047-5FC8-F0C7-E521CD01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DA6D3-38DB-3477-C06F-8C243C3E0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5DA0D-87B1-F539-CDE0-646BA6C1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EEFD-1274-4B2D-8B6E-82CD10ECDD1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E211D-3394-A561-E50A-427B2C0A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A814A-59E8-9826-2999-8F5440B2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070-300B-4EFA-8157-3A611745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2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3224-E946-8DD2-EFA4-A866A727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50B03-EF53-266C-3285-A459F71F8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1B7E0-3EF5-ACC5-8C82-BC9E209CB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B3587-D7BE-D67A-2EA9-CA97145F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EEFD-1274-4B2D-8B6E-82CD10ECDD1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61B1F-8341-B4D8-0D38-27CE9D537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C63F9-038A-3CC4-E1A8-5C10E122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7070-300B-4EFA-8157-3A611745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0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4AD32-FD14-80E0-3446-0AD91CAF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88D02-E52E-5118-38FB-4EC67A34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FE92-6E1D-3EE6-583C-1D5769A09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EEFD-1274-4B2D-8B6E-82CD10ECDD1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C454-38E4-11B2-36D9-F01F29771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14F2-3A4D-E0E8-AC7C-3A7C6496D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C7070-300B-4EFA-8157-3A6117456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276D-8084-A0FE-9526-B1D82D26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232" y="1193901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en-US" sz="7000" b="1" dirty="0"/>
              <a:t>STOXIE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08694-EE38-D539-7DCB-ED735C4EB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69053" y="2794101"/>
            <a:ext cx="5688831" cy="3811588"/>
          </a:xfrm>
        </p:spPr>
        <p:txBody>
          <a:bodyPr/>
          <a:lstStyle/>
          <a:p>
            <a:r>
              <a:rPr lang="en-US" dirty="0"/>
              <a:t>‘An app to track and review stock market data’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7AACF8-F411-3759-94B8-82652065AC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884" y="235974"/>
            <a:ext cx="5034116" cy="64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F19B33-3D34-7485-EE41-001C447EF661}"/>
              </a:ext>
            </a:extLst>
          </p:cNvPr>
          <p:cNvSpPr txBox="1"/>
          <p:nvPr/>
        </p:nvSpPr>
        <p:spPr>
          <a:xfrm>
            <a:off x="1574315" y="4416273"/>
            <a:ext cx="456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Sontineni Bhavya Sri Sai | 002893685</a:t>
            </a:r>
            <a:br>
              <a:rPr lang="en-US" dirty="0"/>
            </a:br>
            <a:r>
              <a:rPr lang="en-US" dirty="0"/>
              <a:t>Madhuri Tumula | 002892521</a:t>
            </a:r>
          </a:p>
        </p:txBody>
      </p:sp>
    </p:spTree>
    <p:extLst>
      <p:ext uri="{BB962C8B-B14F-4D97-AF65-F5344CB8AC3E}">
        <p14:creationId xmlns:p14="http://schemas.microsoft.com/office/powerpoint/2010/main" val="66320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A03D-4BE3-8F61-07EC-824F543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17961"/>
            <a:ext cx="6495077" cy="67105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079411-0C70-799C-0C58-C124DDA01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8658" y="897194"/>
            <a:ext cx="3850199" cy="48546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7D9E0-7A14-A17A-FC42-3CBBC0D42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143" y="1201993"/>
            <a:ext cx="6613063" cy="485467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Authenticate widget is responsible for toggling between the Sign-In and Register screens.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Stateful Widget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Tracks whether to show Sign-In or Register view using the show SignIn boolean.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toggleView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Toggles between Sign-In and Register views.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build(): Displays the appropriate screen based on the value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showSignIn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Highlights: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SignIn and Register screens are encapsulated in separate widgets for clean code structure.</a:t>
            </a:r>
          </a:p>
        </p:txBody>
      </p:sp>
    </p:spTree>
    <p:extLst>
      <p:ext uri="{BB962C8B-B14F-4D97-AF65-F5344CB8AC3E}">
        <p14:creationId xmlns:p14="http://schemas.microsoft.com/office/powerpoint/2010/main" val="47013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B4A3-4C55-B8E7-41F5-63A5136D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401892"/>
            <a:ext cx="5747825" cy="59239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3B1335-BF76-8B41-443D-AD6DC5C5F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7613" y="994286"/>
            <a:ext cx="4010025" cy="50839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7D60D-E9E5-0F20-FBB0-5ADC98242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5017" y="1075915"/>
            <a:ext cx="6822717" cy="508399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the user registration screen with email/password authentication.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Indicator: Displays a loading animation when a registration attempt is in progress.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Field: Validates email input.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Field: Ensures the password has a minimum length of 6 characters.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 Displays error messages on failed registration attempts.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Sign-In Redirect: A button to navigate to the Sign-In screen.</a:t>
            </a:r>
          </a:p>
          <a:p>
            <a:pPr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form validation for robust user input handling.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Authentication: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AuthService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backend authentication.</a:t>
            </a:r>
          </a:p>
          <a:p>
            <a:pPr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Components: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clean form layout for email and password inputs.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 for submitting the registration form.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for users to toggle to the Sign-In screen.</a:t>
            </a:r>
          </a:p>
          <a:p>
            <a:pPr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concise error messages.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transitions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for reactivity.</a:t>
            </a:r>
          </a:p>
        </p:txBody>
      </p:sp>
    </p:spTree>
    <p:extLst>
      <p:ext uri="{BB962C8B-B14F-4D97-AF65-F5344CB8AC3E}">
        <p14:creationId xmlns:p14="http://schemas.microsoft.com/office/powerpoint/2010/main" val="285148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30E5-73D6-28B2-13CC-05A327A1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503186"/>
            <a:ext cx="5374199" cy="48423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A0AED9-0500-1ECF-E761-931D65437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1152" y="1167958"/>
            <a:ext cx="4079875" cy="50951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298B2-EA7F-CE32-822A-68D10F3B4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465" y="987425"/>
            <a:ext cx="6635903" cy="533646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 is a stateful widget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StatefulWidget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manages user interactions and UI updates during the sign-in process.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loading=false;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loading state is used to display a loading spinner when the sign-in process is in progress.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loading is true, a Loading widget is shown (shared/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loading.dart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AuthService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auth=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AuthService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connects to the custom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AuthService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(presumably handling Firebase or backend authentication).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SignInWithEmailAndPassword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used to sign in the user using the entered email and password.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validator: (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!.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 'Please enter your email': null,</a:t>
            </a:r>
          </a:p>
          <a:p>
            <a:pPr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and password fields use form validators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checks ensure basic input validity before submission.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Layout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Form widget with a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GlobalKey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formKey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used to manage validation and submission.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an error message if error is not empty,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Redirect: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Redirects the user to the registration screen by calling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toggleView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a callback function passed to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widget.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1693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F839-DA1B-C4E5-FAA3-C2C9CF22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644" y="294968"/>
            <a:ext cx="3932237" cy="62189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MAIN.DART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3D243D-9A38-E9E6-F1E3-4C9F7F873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1525" y="1219199"/>
            <a:ext cx="3676650" cy="49062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4BDC-F8B6-9BBA-94E7-523B6DC60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987425"/>
            <a:ext cx="7264912" cy="4354820"/>
          </a:xfrm>
        </p:spPr>
        <p:txBody>
          <a:bodyPr>
            <a:no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Initialization: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Firebase.initializeApp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initializes Firebase with the platform-specific configuration from firebase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options.dart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•Ensures Firebase services (authentication, database) are ready to use.</a:t>
            </a: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Widgets Binding:</a:t>
            </a:r>
          </a:p>
          <a:p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WidgetsFlutterBinding.ensureInitialized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ensures Flutter engine services are initialized before Firebase setup.</a:t>
            </a: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Application Widget (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MyApp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•Extends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StatelessWidget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serving as the root of the app. 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Provides:StreamProvider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&lt;Our User?&gt;: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Listens to authentication state changes through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AuthService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().user and passes user data to child widgets.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Defines a route /newsfeed, mapped to the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NewsFeedScreen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Passes an empty stock symbols list (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myStockSymbols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[]) for initialization.</a:t>
            </a: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Enabled by This Code: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•Firebase-powered user authentication and database handling.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Stream-based architecture ensures dynamic updates to the app based on user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Well-structured navigation using Wrapper and predefined routes.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Future-proof and scalable foundation for adding new screens and features.</a:t>
            </a:r>
          </a:p>
        </p:txBody>
      </p:sp>
    </p:spTree>
    <p:extLst>
      <p:ext uri="{BB962C8B-B14F-4D97-AF65-F5344CB8AC3E}">
        <p14:creationId xmlns:p14="http://schemas.microsoft.com/office/powerpoint/2010/main" val="3808175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B8AB9-5691-5A9C-861A-0BA86F630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501445"/>
            <a:ext cx="3932237" cy="70054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SCREEN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3B9279-910C-7A22-E7F5-7C48BBB4C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8489" y="1130710"/>
            <a:ext cx="3854245" cy="49652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62E5B-C3B7-5148-5794-B03AC39D9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96181"/>
            <a:ext cx="6268935" cy="447280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Personalization: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 personalized welcome message using the user's stored name from the database (Firebase Firestore).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Navigation: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Stocks: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explore the top-performing stocks.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Stocks: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and manage personal stock investments.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user preferences using a modal bottom sheet.</a:t>
            </a:r>
          </a:p>
        </p:txBody>
      </p:sp>
    </p:spTree>
    <p:extLst>
      <p:ext uri="{BB962C8B-B14F-4D97-AF65-F5344CB8AC3E}">
        <p14:creationId xmlns:p14="http://schemas.microsoft.com/office/powerpoint/2010/main" val="2496476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DB8A-6763-D11D-3AD3-280B015B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619432"/>
            <a:ext cx="3932237" cy="52356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FORM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E7B557-5537-2FCE-3296-F8933A60C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1510" y="953729"/>
            <a:ext cx="4080387" cy="511190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3C9D2-A428-C889-689B-9A1BF6C04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86348"/>
            <a:ext cx="6691722" cy="4679284"/>
          </a:xfrm>
        </p:spPr>
        <p:txBody>
          <a:bodyPr>
            <a:normAutofit/>
          </a:bodyPr>
          <a:lstStyle/>
          <a:p>
            <a:r>
              <a:rPr lang="en-US" b="1" dirty="0"/>
              <a:t>Dependencies: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err="1"/>
              <a:t>cloud_firestore</a:t>
            </a:r>
            <a:r>
              <a:rPr lang="en-US" b="1" dirty="0"/>
              <a:t>: </a:t>
            </a:r>
            <a:r>
              <a:rPr lang="en-US" dirty="0"/>
              <a:t>Used for accessing Firestore database.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provider: </a:t>
            </a:r>
            <a:r>
              <a:rPr lang="en-US" dirty="0"/>
              <a:t>To manage the user’s authentication context. </a:t>
            </a:r>
            <a:r>
              <a:rPr lang="en-US" b="1" dirty="0"/>
              <a:t>models/</a:t>
            </a:r>
            <a:r>
              <a:rPr lang="en-US" b="1" dirty="0" err="1"/>
              <a:t>usermodel.dart</a:t>
            </a:r>
            <a:r>
              <a:rPr lang="en-US" b="1" dirty="0"/>
              <a:t> and services/</a:t>
            </a:r>
            <a:r>
              <a:rPr lang="en-US" b="1" dirty="0" err="1"/>
              <a:t>database.dart</a:t>
            </a:r>
            <a:r>
              <a:rPr lang="en-US" b="1" dirty="0"/>
              <a:t>: </a:t>
            </a:r>
            <a:r>
              <a:rPr lang="en-US" dirty="0"/>
              <a:t>Custom imports for user data and database services.</a:t>
            </a:r>
          </a:p>
          <a:p>
            <a:r>
              <a:rPr lang="en-US" b="1" dirty="0"/>
              <a:t>State Management: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SettingsForm</a:t>
            </a:r>
            <a:r>
              <a:rPr lang="en-US" dirty="0"/>
              <a:t> widget uses </a:t>
            </a:r>
            <a:r>
              <a:rPr lang="en-US" dirty="0" err="1"/>
              <a:t>StreamBuilder</a:t>
            </a:r>
            <a:r>
              <a:rPr lang="en-US" dirty="0"/>
              <a:t> to listen for changes in the Firestore document containing user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StreamBuilder</a:t>
            </a:r>
            <a:r>
              <a:rPr lang="en-US" dirty="0"/>
              <a:t> retrieves the current username (NAME) from Firestore and displays it in a form.</a:t>
            </a:r>
          </a:p>
          <a:p>
            <a:r>
              <a:rPr lang="en-US" b="1" dirty="0"/>
              <a:t>Form Functionality: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form uses a </a:t>
            </a:r>
            <a:r>
              <a:rPr lang="en-US" dirty="0" err="1"/>
              <a:t>TextFormField</a:t>
            </a:r>
            <a:r>
              <a:rPr lang="en-US" dirty="0"/>
              <a:t> with initial value set to the current username fetched from Firestore.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 can update their name and submit it using the "Update" button.</a:t>
            </a:r>
          </a:p>
          <a:p>
            <a:r>
              <a:rPr lang="en-US" b="1" dirty="0"/>
              <a:t>Firestore Interaction: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submission, the updated name is written back to Firestore.</a:t>
            </a:r>
          </a:p>
        </p:txBody>
      </p:sp>
    </p:spTree>
    <p:extLst>
      <p:ext uri="{BB962C8B-B14F-4D97-AF65-F5344CB8AC3E}">
        <p14:creationId xmlns:p14="http://schemas.microsoft.com/office/powerpoint/2010/main" val="2278287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D8A3-D449-E905-523C-E1074314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491612"/>
            <a:ext cx="5177554" cy="57272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STOCKS SCREEN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00E76E-8C57-44D7-AC74-1E0518D9E8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1677" y="1317523"/>
            <a:ext cx="3833711" cy="44441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DF1DC-BFEE-06C3-7929-24E3D627B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1644445"/>
            <a:ext cx="6498252" cy="381158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ChooseStocksPage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Flutter app screen designed to allow users to search for, select, and save stocks of interest.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Search: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 for stocks by company name or symbol through a search bar.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Stock List: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all stocks is filtered in real-time based on the search query.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tap on a stock to select or deselect it.1719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Selection: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stocks are saved to Firestore under the current user's document (MY STOCKS field).</a:t>
            </a:r>
          </a:p>
        </p:txBody>
      </p:sp>
    </p:spTree>
    <p:extLst>
      <p:ext uri="{BB962C8B-B14F-4D97-AF65-F5344CB8AC3E}">
        <p14:creationId xmlns:p14="http://schemas.microsoft.com/office/powerpoint/2010/main" val="2603637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5360-CB08-C140-FF28-4CC7FBB7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16373"/>
            <a:ext cx="4538459" cy="671052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STOCKS SCREEN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329A56-150F-40AB-51F1-A2A3D032B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2517" y="1120876"/>
            <a:ext cx="3882872" cy="47489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EC09A-7300-2965-1EF4-FD7EF78D1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120877"/>
            <a:ext cx="6121451" cy="4945626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/>
              <a:t>Search Functionality:</a:t>
            </a:r>
          </a:p>
          <a:p>
            <a:r>
              <a:rPr lang="en-US" sz="5600" dirty="0"/>
              <a:t>A search bar allows users to filter the displayed stocks based on the symbol or company name.</a:t>
            </a:r>
          </a:p>
          <a:p>
            <a:r>
              <a:rPr lang="en-US" sz="5600" b="1" dirty="0"/>
              <a:t>Interactive List of Stocks:</a:t>
            </a:r>
          </a:p>
          <a:p>
            <a:r>
              <a:rPr lang="en-US" sz="5600" dirty="0"/>
              <a:t>Stocks are displayed as a list, and tapping a stock navigates to a detailed screen (</a:t>
            </a:r>
            <a:r>
              <a:rPr lang="en-US" sz="5600" dirty="0" err="1"/>
              <a:t>StockPrice</a:t>
            </a:r>
            <a:r>
              <a:rPr lang="en-US" sz="5600" dirty="0"/>
              <a:t>) for further exploration.</a:t>
            </a:r>
          </a:p>
          <a:p>
            <a:r>
              <a:rPr lang="en-US" sz="5600" b="1" dirty="0"/>
              <a:t>Floating Action Buttons:</a:t>
            </a:r>
          </a:p>
          <a:p>
            <a:r>
              <a:rPr lang="en-US" sz="5600" dirty="0"/>
              <a:t>Two floating buttons enable users to:</a:t>
            </a:r>
          </a:p>
          <a:p>
            <a:r>
              <a:rPr lang="en-US" sz="5600" dirty="0"/>
              <a:t>Add new stocks to their portfolio.</a:t>
            </a:r>
          </a:p>
          <a:p>
            <a:r>
              <a:rPr lang="en-US" sz="5600" dirty="0"/>
              <a:t>View the latest news related to their chosen stocks.</a:t>
            </a:r>
          </a:p>
          <a:p>
            <a:r>
              <a:rPr lang="en-US" sz="5600" b="1" dirty="0"/>
              <a:t>Code Design</a:t>
            </a:r>
          </a:p>
          <a:p>
            <a:r>
              <a:rPr lang="en-US" sz="5600" b="1" dirty="0"/>
              <a:t>Provider Integration:</a:t>
            </a:r>
          </a:p>
          <a:p>
            <a:r>
              <a:rPr lang="en-US" sz="5600" dirty="0"/>
              <a:t>The app uses the Provider package to access user details such as </a:t>
            </a:r>
            <a:r>
              <a:rPr lang="en-US" sz="5600" dirty="0" err="1"/>
              <a:t>uid</a:t>
            </a:r>
            <a:r>
              <a:rPr lang="en-US" sz="5600" dirty="0"/>
              <a:t> for database operations.</a:t>
            </a:r>
          </a:p>
          <a:p>
            <a:r>
              <a:rPr lang="en-US" sz="5600" b="1" dirty="0"/>
              <a:t>Separation of Concerns:</a:t>
            </a:r>
          </a:p>
          <a:p>
            <a:r>
              <a:rPr lang="en-US" sz="5600" dirty="0"/>
              <a:t>Database queries are handled by a Database Service class, ensuring clean and maintainable code.</a:t>
            </a:r>
          </a:p>
          <a:p>
            <a:r>
              <a:rPr lang="en-US" sz="5600" b="1" dirty="0"/>
              <a:t>Reusable UI Components:</a:t>
            </a:r>
          </a:p>
          <a:p>
            <a:r>
              <a:rPr lang="en-US" sz="5600" dirty="0"/>
              <a:t>The </a:t>
            </a:r>
            <a:r>
              <a:rPr lang="en-US" sz="5600" dirty="0" err="1"/>
              <a:t>buildStockTile</a:t>
            </a:r>
            <a:r>
              <a:rPr lang="en-US" sz="5600" dirty="0"/>
              <a:t> method encapsulates the logic for creating a consistent card design for each stock.</a:t>
            </a:r>
          </a:p>
          <a:p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4133876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E5FE9-0B99-9E56-30EF-2F8A0DD2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62117"/>
            <a:ext cx="4597453" cy="62189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NEWSFEED SCREEN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02524D-8B0B-3403-14A2-C63F2ADDE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1677" y="1084007"/>
            <a:ext cx="4336026" cy="489400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1C5C-7AEE-882F-CA21-F08720316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0039"/>
            <a:ext cx="6445915" cy="4698949"/>
          </a:xfrm>
        </p:spPr>
        <p:txBody>
          <a:bodyPr>
            <a:noAutofit/>
          </a:bodyPr>
          <a:lstStyle/>
          <a:p>
            <a:r>
              <a:rPr lang="en-US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News:</a:t>
            </a:r>
          </a:p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uses http to fetch the latest news articles related to finance. The API key used is ct7md91r01qkgg0urj1gct7md91r01qkggOurj20, and it fetches general news articles from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Finnhub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</a:p>
          <a:p>
            <a:r>
              <a:rPr lang="en-US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Management:</a:t>
            </a:r>
          </a:p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has a loading state (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isLoading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is initially set to true. When news articles are fetched, this state changes, and the UI is updated.</a:t>
            </a:r>
          </a:p>
          <a:p>
            <a:r>
              <a:rPr lang="en-US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Refresh Functionality: </a:t>
            </a:r>
          </a:p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news feed can be refreshed by pulling down to reload the content using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RefreshIndicator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</a:t>
            </a:r>
          </a:p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shows an error message if the news fails to load or if there are no available news articles.</a:t>
            </a:r>
          </a:p>
          <a:p>
            <a:r>
              <a:rPr lang="en-US" sz="16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News Links: </a:t>
            </a:r>
          </a:p>
          <a:p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taps on the news article, it will launch the URL using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launchUrl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url_launcher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176841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EA97-0393-DA15-FC95-AE6FFB46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34297"/>
            <a:ext cx="4449967" cy="53340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SCREEN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69AAE9-CF01-9E1E-B1AF-737F4219C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9768" y="1415845"/>
            <a:ext cx="3578942" cy="455233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956C-E09E-D4C8-5C58-8F52145B6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3" y="1084594"/>
            <a:ext cx="7216006" cy="4679285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Walkthrough: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1.initState():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Initializes the WebSocket connection and subscribes to the stock symbol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widget.symb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a delayed function to stop showing the loading spinner after 1 second.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2.StreamBuilder: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Listens to the WebSocket stream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depending on the data received: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ping is received, it shows the loading spinner.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stock data is received, it displays the stock price.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3.Widgets: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buildLoadingState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Displays loading UI with a spinner and shows the stock symbol and company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buildStockDataDisplay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Displays the stock symbol, company name, and current stock price once the data is available.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4.dispose():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the WebSocket connection is closed when the widget is disposed to prevent memory leaks.</a:t>
            </a:r>
          </a:p>
        </p:txBody>
      </p:sp>
    </p:spTree>
    <p:extLst>
      <p:ext uri="{BB962C8B-B14F-4D97-AF65-F5344CB8AC3E}">
        <p14:creationId xmlns:p14="http://schemas.microsoft.com/office/powerpoint/2010/main" val="118421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B19D-5994-1FE6-F2B1-7D31D09E8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7031-5009-50B0-CBE2-7283EE0D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355" y="214153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Stoxie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mobile application designed to help users efficiently organize, monitor, and keep track of their favorite stocks.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features a user-friendly interface, real-time market updates, and a personalized “My Stocks” list.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Stoxie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simplifies the stock tracking experience for everyone.</a:t>
            </a:r>
          </a:p>
        </p:txBody>
      </p:sp>
    </p:spTree>
    <p:extLst>
      <p:ext uri="{BB962C8B-B14F-4D97-AF65-F5344CB8AC3E}">
        <p14:creationId xmlns:p14="http://schemas.microsoft.com/office/powerpoint/2010/main" val="2583446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6B22-1B70-9010-5B79-878E8F385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375367"/>
            <a:ext cx="4046844" cy="61205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STOCKS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3E7EB3-F87D-C0F6-7841-5E0828A0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2348" y="1120877"/>
            <a:ext cx="4188542" cy="459079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E27A9-B38D-6AF2-191F-3F2322AB2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78194"/>
            <a:ext cx="6209941" cy="4590794"/>
          </a:xfrm>
        </p:spPr>
        <p:txBody>
          <a:bodyPr/>
          <a:lstStyle/>
          <a:p>
            <a:r>
              <a:rPr lang="en-US" b="1" dirty="0"/>
              <a:t>Search Bar: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TextField</a:t>
            </a:r>
            <a:r>
              <a:rPr lang="en-US" dirty="0"/>
              <a:t> is used for searching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the user types in the search field, the displayed stock list updates to show only the stocks.</a:t>
            </a:r>
          </a:p>
          <a:p>
            <a:r>
              <a:rPr lang="en-US" b="1" dirty="0"/>
              <a:t>Stock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list of stocks (</a:t>
            </a:r>
            <a:r>
              <a:rPr lang="en-US" dirty="0" err="1"/>
              <a:t>allStocks</a:t>
            </a:r>
            <a:r>
              <a:rPr lang="en-US" dirty="0"/>
              <a:t>) is generated by calling </a:t>
            </a:r>
            <a:r>
              <a:rPr lang="en-US" dirty="0" err="1"/>
              <a:t>Stock.getAll</a:t>
            </a:r>
            <a:r>
              <a:rPr lang="en-US" dirty="0"/>
              <a:t>(). The list is dynamically filtered based on the </a:t>
            </a:r>
            <a:r>
              <a:rPr lang="en-US" dirty="0" err="1"/>
              <a:t>searchStr</a:t>
            </a:r>
            <a:r>
              <a:rPr lang="en-US" dirty="0"/>
              <a:t>, which is updated whenever the user types in the search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stock is displayed as a List Tile inside a Card. The tile displays the stock symbol and company name.</a:t>
            </a:r>
          </a:p>
          <a:p>
            <a:r>
              <a:rPr lang="en-US" b="1" dirty="0"/>
              <a:t>Navigation: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stock tile is tapped, it navigates to a new screen, </a:t>
            </a:r>
            <a:r>
              <a:rPr lang="en-US" dirty="0" err="1"/>
              <a:t>StockPrice</a:t>
            </a:r>
            <a:r>
              <a:rPr lang="en-US" dirty="0"/>
              <a:t> to that screen. This allows the user to view detailed information about the selected stock</a:t>
            </a:r>
          </a:p>
        </p:txBody>
      </p:sp>
    </p:spTree>
    <p:extLst>
      <p:ext uri="{BB962C8B-B14F-4D97-AF65-F5344CB8AC3E}">
        <p14:creationId xmlns:p14="http://schemas.microsoft.com/office/powerpoint/2010/main" val="4267541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C7EA-C23D-B08C-DF68-99B8C25A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50" y="296709"/>
            <a:ext cx="4046844" cy="572729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04DBE4-6668-6604-D74C-8FAC9829B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2117" y="1366684"/>
            <a:ext cx="3805084" cy="470878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77F0F-0DB4-30D0-4DA9-6E5192ADC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069846"/>
            <a:ext cx="7134174" cy="4708782"/>
          </a:xfrm>
        </p:spPr>
        <p:txBody>
          <a:bodyPr>
            <a:noAutofit/>
          </a:bodyPr>
          <a:lstStyle/>
          <a:p>
            <a:r>
              <a:rPr lang="en-US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Wrapper Widget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Wrapper widget serves as the entry point for deciding between different screens based on the authentication status of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checks if a user is logged in and navigates them to the appropriate screen.</a:t>
            </a:r>
          </a:p>
          <a:p>
            <a:r>
              <a:rPr lang="en-US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Provider: 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managing the state of the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User?: 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that holds user authentication data, possibly representing the current user or null if the user is not authenticated.</a:t>
            </a:r>
          </a:p>
          <a:p>
            <a:r>
              <a:rPr lang="en-US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Authenticate: 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screen displayed when the user is not logged 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Home: </a:t>
            </a:r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screen displayed when the user is logged in.</a:t>
            </a:r>
          </a:p>
          <a:p>
            <a:r>
              <a:rPr lang="en-US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Flow</a:t>
            </a:r>
          </a:p>
          <a:p>
            <a:r>
              <a:rPr lang="en-US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is not logged in:</a:t>
            </a:r>
          </a:p>
          <a:p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Authenticate screen is displayed to allow the user to sign in or register.</a:t>
            </a:r>
          </a:p>
          <a:p>
            <a:r>
              <a:rPr lang="en-US"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is logged in:</a:t>
            </a:r>
          </a:p>
          <a:p>
            <a:r>
              <a:rPr lang="en-US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Home screen is displayed, providing access to the main features of the app.</a:t>
            </a:r>
          </a:p>
        </p:txBody>
      </p:sp>
    </p:spTree>
    <p:extLst>
      <p:ext uri="{BB962C8B-B14F-4D97-AF65-F5344CB8AC3E}">
        <p14:creationId xmlns:p14="http://schemas.microsoft.com/office/powerpoint/2010/main" val="335871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5703-6D35-7AFD-9A61-8C0085F6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375367"/>
            <a:ext cx="5885477" cy="61205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SERVICES-AUTH&amp;DATABASE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943B6C-E97C-C4FF-BFA8-A0060EE8C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5535" y="3982065"/>
            <a:ext cx="4473678" cy="22507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68497-0741-5971-9F23-093C2EB4E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9871"/>
            <a:ext cx="6180444" cy="4689117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Breakdown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Object Mapping: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Firebase user data into the custom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Our_User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AuthStateChanges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Listens for authentication changes (sign-in, sign-out).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Catches and prints errors during sign-in, registration, or sign- out operations.</a:t>
            </a:r>
          </a:p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DatabaseService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 with Firebase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manage user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 used for updating and storing user-specific stock data 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Associates each user with a unique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personalized storage.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Breakdown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updateUserData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or updates the user's data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set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document already exists, it will overwrite it with the new data.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F72B54-9D4E-3FF5-C627-8A35B657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510" y="681396"/>
            <a:ext cx="3820702" cy="307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42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699F-C707-0AD9-4CE4-8060CFD9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824" y="599768"/>
            <a:ext cx="3932237" cy="612058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A36C3-DF54-7FC9-1E00-2FAAED178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84671"/>
            <a:ext cx="9179283" cy="466049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Features: Al-driven stock recommendations and predictive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notifications for stock updates and market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Security: Multi-factor authentication and biometric login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Localization: Multi-language support and regional stock exchange integration.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Monetization: Premium subscriptions and ad-based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 Sentiment analysis and stock trend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 Mode: Access to cached data and portfolio offline.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upgrades will enhance usability, security, and market competitiveness</a:t>
            </a:r>
          </a:p>
        </p:txBody>
      </p:sp>
    </p:spTree>
    <p:extLst>
      <p:ext uri="{BB962C8B-B14F-4D97-AF65-F5344CB8AC3E}">
        <p14:creationId xmlns:p14="http://schemas.microsoft.com/office/powerpoint/2010/main" val="386135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B141-1C99-2B85-9880-F616E752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C6082-7C40-5268-C3B2-096B9832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Stoxie</a:t>
            </a:r>
            <a:r>
              <a:rPr lang="en-US" dirty="0"/>
              <a:t> provides a personalized, user-friendly platform for managing stocks.</a:t>
            </a:r>
          </a:p>
          <a:p>
            <a:r>
              <a:rPr lang="en-US" dirty="0"/>
              <a:t>Emphasizes simplicity and real-time updates.</a:t>
            </a:r>
          </a:p>
          <a:p>
            <a:r>
              <a:rPr lang="en-US" dirty="0"/>
              <a:t>Future enhancements aim to create a more engaging experience for users.</a:t>
            </a:r>
          </a:p>
          <a:p>
            <a:r>
              <a:rPr lang="en-US" dirty="0"/>
              <a:t>The app bridges the gap between casual investors and market insights</a:t>
            </a:r>
          </a:p>
        </p:txBody>
      </p:sp>
    </p:spTree>
    <p:extLst>
      <p:ext uri="{BB962C8B-B14F-4D97-AF65-F5344CB8AC3E}">
        <p14:creationId xmlns:p14="http://schemas.microsoft.com/office/powerpoint/2010/main" val="398246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7BD5-42AC-377A-61AB-7F5BE431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00F9A-88DD-7529-B096-7EBE7B974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Investors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Beginners and self-managing investors looking for easy-to-use tools, educational resources, and portfolio management features.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Traders and Financial Professionals: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Experienced traders, analysts, and advisors seeking advanced analytics, real-time data, and trading solutions.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 investors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interested in user-friendly platforms, ESG investments, and modern trends like cryptocurrency.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and Educators in Finance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Aspiring professionals and institutions requiring simulators, courses, or hands-on stock market learning tools.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Investors: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users accessing diverse markets.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1546997A-09FE-DB20-D80F-F7B6F67D2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336" y="534705"/>
            <a:ext cx="816077" cy="81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23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CA61-6A31-28EC-7F82-B821F170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86B7-4CC0-A696-56AF-78F5A82F4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and tracking personal stock investments can be complex for users who lack access to intuitive tools.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multiple stock investments can be overwhelming without an easy-to-use platform.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platform where users can curate, analyze, and view stock trends seamlessly.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CF00B5-9ECE-6909-07A2-20DF46427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813" y="737419"/>
            <a:ext cx="619433" cy="619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94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8F08-7A25-DCE1-A144-07588866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6351-1E68-E8F6-D123-E4B78206E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Flutter (Dart)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 and navigation.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Provider for state management.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Firebase Firestore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database for user data and stock management.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APIs: Stock Market API (finnhub.io).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real-time stock prices and details.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Platforms: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Studio/Xcode for app testing.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for version control.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Authentication for user login.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3CC4D0-4DE0-39E1-FF57-851C17735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719" y="2026674"/>
            <a:ext cx="812391" cy="81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3FBD957-AA7E-9077-3214-414EE3281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438" y="3081798"/>
            <a:ext cx="1130710" cy="113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7985AB5A-D62E-47E1-6D0D-BC442350B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264" y="1754828"/>
            <a:ext cx="1632155" cy="91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D348BDD3-116D-66E7-02D4-A1E71D8FA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719" y="3643905"/>
            <a:ext cx="1538594" cy="172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59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DCCF-020F-020A-A74B-1ABD541B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EDD3F-9B9F-D7B6-F49A-D25C0D333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Login Screen → My Stocks Screen.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My Stocks Screen →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Stocks Screen (Add button).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Stock Price Screen (Select stock).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Settings Screen (Settings icon).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Choose Stocks Screen → My Stocks Screen (After adding stocks).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Stock Price Screen →  My Stocks Screen (Back button)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Top Stocks Screen → Stock Price Screen (Select stock)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Newsfeed Screen →  My Stocks Screen (Back button)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Settings Screen →  My Stocks Screen (Back button)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09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50DBD-9882-22BF-D356-CCE9BCB1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47A33-2813-3E2D-78B6-A89F59A4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355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Verifying core functionalities like: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• Search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• Stock addition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• Fetching data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components integrated with Firebase functionality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tests performed 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Android devices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• iOS devices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BEC8DAB-281F-65FE-59C8-65D082E18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722" y="1348811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42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1A72-CE19-7B26-2879-960E6F07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057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</p:txBody>
      </p:sp>
    </p:spTree>
    <p:extLst>
      <p:ext uri="{BB962C8B-B14F-4D97-AF65-F5344CB8AC3E}">
        <p14:creationId xmlns:p14="http://schemas.microsoft.com/office/powerpoint/2010/main" val="45671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DD32-811D-AAE0-1168-279EA924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USER_MODEL.DART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B3B6-8C6D-F139-EDB1-CAE90E1C0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079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structure of a user within the application.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Our User constructor ensures all required fields are initialized.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Features: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Our User class enables structured data handling for user authentication and preferences.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Stocks attribute is critical for managing user-selected stocks.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E81D16F-CD23-C8E8-9D41-11CF1835A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59504"/>
            <a:ext cx="58968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Unique identifier for each user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(nullable).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Name of the user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(nullable).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stocks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list of stock symbols selected by the u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028852-6928-E6D9-8B9E-447F599CC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71" y="2202963"/>
            <a:ext cx="4277034" cy="122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6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2369</Words>
  <Application>Microsoft Office PowerPoint</Application>
  <PresentationFormat>Widescreen</PresentationFormat>
  <Paragraphs>241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STOXIE</vt:lpstr>
      <vt:lpstr>INTRODUCTION</vt:lpstr>
      <vt:lpstr>TARGET AUDIENCE</vt:lpstr>
      <vt:lpstr>PROBLEM STATEMENT</vt:lpstr>
      <vt:lpstr>TECHNICAL STACK</vt:lpstr>
      <vt:lpstr>APP OVERVIEW</vt:lpstr>
      <vt:lpstr>TESTING</vt:lpstr>
      <vt:lpstr>DETAILED EXPLANATION</vt:lpstr>
      <vt:lpstr>USER_MODEL.DART</vt:lpstr>
      <vt:lpstr>AUTHENTICATION</vt:lpstr>
      <vt:lpstr>REGISTER</vt:lpstr>
      <vt:lpstr>SIGN IN</vt:lpstr>
      <vt:lpstr>MAIN.DART</vt:lpstr>
      <vt:lpstr>HOME SCREEN</vt:lpstr>
      <vt:lpstr>SETTINGS FORM</vt:lpstr>
      <vt:lpstr>CHOOSE STOCKS SCREEN</vt:lpstr>
      <vt:lpstr>MY STOCKS SCREEN</vt:lpstr>
      <vt:lpstr>NEWSFEED SCREEN</vt:lpstr>
      <vt:lpstr>STOCK PRICE SCREEN</vt:lpstr>
      <vt:lpstr>TOP STOCKS PAGE</vt:lpstr>
      <vt:lpstr>WRAPPER</vt:lpstr>
      <vt:lpstr>SERVICES-AUTH&amp;DATABASE</vt:lpstr>
      <vt:lpstr>FUTURE WORKS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20B01A12G0 Bhavya Sri Sai</dc:creator>
  <cp:lastModifiedBy>20B01A12G0 Bhavya Sri Sai</cp:lastModifiedBy>
  <cp:revision>3</cp:revision>
  <dcterms:created xsi:type="dcterms:W3CDTF">2025-05-02T20:55:08Z</dcterms:created>
  <dcterms:modified xsi:type="dcterms:W3CDTF">2025-05-03T15:58:23Z</dcterms:modified>
</cp:coreProperties>
</file>