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6" r:id="rId12"/>
    <p:sldId id="278" r:id="rId13"/>
    <p:sldId id="268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228600" y="12192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Subject: Cloud Computing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3400"/>
          <a:ext cx="7239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5643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Topic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Books</a:t>
                      </a:r>
                      <a:endParaRPr lang="en-US" sz="1600" b="1" dirty="0"/>
                    </a:p>
                  </a:txBody>
                  <a:tcPr/>
                </a:tc>
              </a:tr>
              <a:tr h="2280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Basics of Cloud Computing: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Book 2: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Cloud Computing: Concepts, Technology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&amp; Architecture by Thomas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Erl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et. al, Elsevier</a:t>
                      </a:r>
                      <a:endParaRPr lang="en-US" dirty="0" smtClean="0"/>
                    </a:p>
                    <a:p>
                      <a:r>
                        <a:rPr lang="en-US" sz="1400" dirty="0" smtClean="0"/>
                        <a:t>   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  No.  3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4</a:t>
                      </a:r>
                      <a:endParaRPr lang="en-US" sz="1400" dirty="0"/>
                    </a:p>
                  </a:txBody>
                  <a:tcPr/>
                </a:tc>
              </a:tr>
              <a:tr h="2184088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Cloud- Enabling Technology:</a:t>
                      </a:r>
                      <a:endParaRPr lang="en-US" b="1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Book 2: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Cloud Computing: Concepts, Technology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&amp; Architecture by Thomas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Erl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et. al, Elsevier</a:t>
                      </a:r>
                      <a:endParaRPr lang="en-US" dirty="0" smtClean="0"/>
                    </a:p>
                    <a:p>
                      <a:r>
                        <a:rPr lang="en-US" sz="1400" dirty="0" smtClean="0"/>
                        <a:t>   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  No.  5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II:   Virtualization And Common Standards </a:t>
            </a:r>
            <a:b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              In Cloud Computing</a:t>
            </a:r>
            <a:b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/>
          </a:p>
          <a:p>
            <a:pPr marL="342900" marR="0" lvl="0" indent="-19177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Implementation Levels of Virtualization, Virtualization  Structures/Tools and Mechanisms, Types of  Hypervisors, Virtualization of CPU, Memory, and I/O Devices, Virtual Clusters and Resource Management, Virtualization for Data-Center Automation</a:t>
            </a:r>
            <a:endParaRPr/>
          </a:p>
          <a:p>
            <a:pPr marL="342900" marR="0" lvl="0" indent="-20066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Standards: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Cloud Consortium, Open Virtualization Format, Standards for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Application Developers: Browsers (Ajax), Data (XML, JSON), Solution Stacks (LAMP and LAPP),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Syndication (Atom, Atom Publishing Protocol, and RSS), Standards for Security</a:t>
            </a: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3400"/>
          <a:ext cx="7239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5643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Topic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Books</a:t>
                      </a:r>
                      <a:endParaRPr lang="en-US" sz="1600" b="1" dirty="0"/>
                    </a:p>
                  </a:txBody>
                  <a:tcPr/>
                </a:tc>
              </a:tr>
              <a:tr h="2280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Virtualization: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Textbook No. 1: Distributed and Cloud  Computing: From Parallel Processing to the Internet of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Things by Jack J.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Dongarra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et. al. </a:t>
                      </a:r>
                      <a:endParaRPr lang="en-US" sz="1400" dirty="0" smtClean="0"/>
                    </a:p>
                    <a:p>
                      <a:pPr marL="342900" marR="0" lvl="0" indent="-34290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Chapters No. 3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2184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 Standards: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Ref. Book 4 : Cloud Computing Implementation, Management, and Security  by John W.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Rittinghouse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et al. ,CRC Press</a:t>
                      </a:r>
                      <a:endParaRPr lang="en-US" sz="1400" dirty="0" smtClean="0"/>
                    </a:p>
                    <a:p>
                      <a:pPr marL="342900" marR="0" lvl="0" indent="-34290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Chapter No. 7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III: Cloud Programming, Environments And </a:t>
            </a:r>
            <a:b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               Applications</a:t>
            </a:r>
            <a:endParaRPr sz="3200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Support:</a:t>
            </a:r>
            <a:endParaRPr/>
          </a:p>
          <a:p>
            <a:pPr marL="342900" marR="0" lvl="0" indent="-20066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Features of Cloud and Grid Platforms, Programming Support of Google App Engine, Programming on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Amazon AWS and Microsoft Azure, Emerging Cloud Software Environments, Understanding Core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Open Stack Ecosystem, </a:t>
            </a:r>
            <a:endParaRPr/>
          </a:p>
          <a:p>
            <a:pPr marL="342900" marR="0" lvl="0" indent="-20066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Moving application to cloud, Microsoft Cloud Services, Google Cloud Applications, Amazon Cloud Services, Cloud Applications (Social Networking, E-mail, Office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Services, Google Apps, Customer Relationship Management)</a:t>
            </a: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3400"/>
          <a:ext cx="7239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/>
                <a:gridCol w="3619500"/>
              </a:tblGrid>
              <a:tr h="5643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Topic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Books</a:t>
                      </a:r>
                      <a:endParaRPr lang="en-US" sz="1600" b="1" dirty="0"/>
                    </a:p>
                  </a:txBody>
                  <a:tcPr/>
                </a:tc>
              </a:tr>
              <a:tr h="2280728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70"/>
                        <a:buFont typeface="Arial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 Support:</a:t>
                      </a:r>
                      <a:endParaRPr lang="en-US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44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20"/>
                        <a:buFont typeface="Arial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Textbook No. 1: Distributed and Cloud  Computing: From Parallel Processing to the Internet of Things by Jack J.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Dongarra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et. al. 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44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2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Chapters No. 6</a:t>
                      </a:r>
                      <a:endParaRPr lang="en-US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2184088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80000"/>
                        </a:lnSpc>
                        <a:spcBef>
                          <a:spcPts val="448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40"/>
                        <a:buFont typeface="Arial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Applications: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44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20"/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Ref. Book 1 Cloud Computing: A practical approach for learning and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by A.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Srinivasan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J. Suresh</a:t>
                      </a:r>
                      <a:endParaRPr lang="en-US" dirty="0" smtClean="0"/>
                    </a:p>
                    <a:p>
                      <a:pPr marL="342900" marR="0" lvl="0" indent="-342900" algn="l" rtl="0">
                        <a:spcBef>
                          <a:spcPts val="44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20"/>
                        <a:buFont typeface="Arial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spcBef>
                          <a:spcPts val="44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2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9 : Chapters 28- 32</a:t>
                      </a:r>
                      <a:endParaRPr lang="en-US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 IV: Cloud Security And Issues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Security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Basic Terms and Concepts, Threat Agents, Cloud Security Threats, Additional Considerations Cloud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Mechanisms: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Encryption, Hashing, Digital Signature, Public Key Infrastructure (PKI), Identity and Access Management (IAM), Single Sign-On (SSO), Hardened Virtual Server Images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Issues: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Stability, Partner Quality, Longevity, Business Continuity, Service-Level  Agreements, Agreeing on the Service of Clouds, Solving Problems, Quality of Service, Regulatory Issues and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Accountability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 IV: Cloud Security And Issues</a:t>
            </a:r>
            <a:endParaRPr sz="36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06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Security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Security Mechanism</a:t>
            </a: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Book 2: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Cloud Computing: Concepts, Technology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&amp; Architecture by Thomas Erl et. al. Pearson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Chapter  No. 6 and 10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issues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Ref2Book     Cloud Computing : Technologies and Strategies of the Ubiquitous Data Center  by Brian J.S. Chee , CRC Press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No. 7</a:t>
            </a:r>
            <a:endParaRPr/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V:  Ubiquitous Clouds And The Internet</a:t>
            </a:r>
            <a:b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Of Things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542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Ubiquitous Computing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Cloud Trends in Supporting Ubiquitous Computing, Performance of Distributed Systems and the Cloud,</a:t>
            </a:r>
            <a:endParaRPr/>
          </a:p>
          <a:p>
            <a:pPr marL="342900" marR="0" lvl="0" indent="-18542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Technologies for the Internet of Things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(RFID, Sensor Networks and ZigBee Technology, GPS),</a:t>
            </a:r>
            <a:endParaRPr/>
          </a:p>
          <a:p>
            <a:pPr marL="342900" marR="0" lvl="0" indent="-18542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nnovative Applications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Internet of Things (Smart Buildings and Smart Power Grid, Retailing andSupply-Chain Management, Cyber-Physical System), Online Social and Professional Networking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40"/>
              <a:buFont typeface="Calibri"/>
              <a:buNone/>
            </a:pPr>
            <a:r>
              <a:rPr lang="en-US" sz="324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V:  Ubiquitous Clouds And The Internet</a:t>
            </a:r>
            <a:br>
              <a:rPr lang="en-US" sz="324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4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           Of Things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Ubiquitous Cloud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Cloud- Enabling Technology for IOT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IOT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No. 1: Distributed and Cloud  Computing: From Parallel Processing to the Internet of Things by Jack J. Dongarra et. al.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Chapters No. 9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Unit VI: Future Of Cloud Computing</a:t>
            </a:r>
            <a:b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Cloud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How the Cloud Will Change Operating Systems, Location-Aware Applications, Intelligent Fabrics, Paints, and More, The Future of Cloud TV, Future of Cloud-Based Smart Devices, Faster Time to Market for Software Applications,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Home-Based Cloud Computing, Mobile Cloud, Autonomic Cloud Engine, Multimedia Cloud, Energy Aware Cloud Computing, Jungle Computing</a:t>
            </a:r>
            <a:endParaRPr/>
          </a:p>
          <a:p>
            <a:pPr marL="342900" marR="0" lvl="0" indent="-18542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at a Glance: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Simplification, Broad Support and Adoption, Architecture, Getting the Most from Docker, The Docker Workflow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40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0106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Unit VI: Future Of Cloud Computing</a:t>
            </a:r>
            <a:br>
              <a:rPr lang="en-US" sz="36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Cloud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Ref. Book 1 Cloud Computing: A practical approach for learning and Implementation by A. Srinivasan, J. Suresh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 10 Chapters 34- 38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Ref. Book 3   Cloud Computing: Saas, Paas, Iaas, Virtualization, Business Models, Mobile, Security, and More by Kris Jamsa, Jones and  Bartlett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Chapter No. 20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Docker: Up and Running by Karl Matthias, Sean P. Kane, Oreilly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Chapter No. 2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wise References</a:t>
            </a:r>
            <a:endParaRPr sz="44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862575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1440"/>
              </a:spcBef>
              <a:spcAft>
                <a:spcPts val="0"/>
              </a:spcAft>
              <a:buClr>
                <a:srgbClr val="366092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2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Course Objectives</a:t>
            </a:r>
            <a:endParaRPr sz="40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become familiar with Cloud Computing and its ecosystem</a:t>
            </a:r>
            <a:endParaRPr/>
          </a:p>
          <a:p>
            <a:pPr marL="514350" marR="0" lvl="0" indent="-3568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Learn basics of virtualization and its importance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To be able to do in-depth analysis of Cloud Computing capabilities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To give technical overview of Cloud Programming and Services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To be exposed to Ubiquitous Cloud and Internet of Things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Course Outcomes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4"/>
              <a:buFont typeface="Arial"/>
              <a:buNone/>
            </a:pPr>
            <a:r>
              <a:rPr lang="en-US" sz="17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the course, students should be able to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5"/>
              <a:buFont typeface="Arial"/>
              <a:buNone/>
            </a:pPr>
            <a:endParaRPr sz="17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. Understand the need of Cloud based solutions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Understand Security Mechanisms and issues in Cloud Applications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Have better understanding of effective techniques to program Cloud Systems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Understand current challenges and trade-offs in Cloud Computing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To find challenges in cloud computing and delve into it to find solutions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Syllabus </a:t>
            </a:r>
            <a:endParaRPr sz="3959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I :           Fundamentals Of Cloud Computing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II :          Virtualization And Common Standards 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In Cloud Computing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III :          Cloud Programming, Environments And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Applications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 VI :         Cloud Security And Issues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 V:            Ubiquitous Clouds And The Internet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Of Things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 VI :          Future Of Cloud Computing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Text Books</a:t>
            </a:r>
            <a:endParaRPr sz="4000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382000" cy="293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Reference Books</a:t>
            </a:r>
            <a:endParaRPr sz="3959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188" y="1066800"/>
            <a:ext cx="8282811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Reference Books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76400"/>
            <a:ext cx="8382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Unit I: Fundamentals Of Cloud Computing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Cloud</a:t>
            </a:r>
            <a:endParaRPr/>
          </a:p>
          <a:p>
            <a:pPr marL="342900" marR="0" lvl="0" indent="-18542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Origins and Influences, Basic Concepts and Terminology, Goals and Benefits, Risks and Challenges, Roles  and Boundaries, Cloud Characteristics, Cloud Delivery Models, Cloud Deployment Models, Federated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Cloud/Inter cloud</a:t>
            </a:r>
            <a:endParaRPr/>
          </a:p>
          <a:p>
            <a:pPr marL="342900" marR="0" lvl="0" indent="-18542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Cloud-Enabling Technology: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Broadband Networks and Internet Architecture, Data Center Technology, Virtualization Technology, Web Technology, Multitenant Technology, Service Technology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12/6/2017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1150</Words>
  <PresentationFormat>On-screen Show (4:3)</PresentationFormat>
  <Paragraphs>206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 Subject: Cloud Computing </vt:lpstr>
      <vt:lpstr>Cloud Computing</vt:lpstr>
      <vt:lpstr>Course Objectives</vt:lpstr>
      <vt:lpstr>Course Outcomes</vt:lpstr>
      <vt:lpstr>Syllabus </vt:lpstr>
      <vt:lpstr>Text Books</vt:lpstr>
      <vt:lpstr>Reference Books</vt:lpstr>
      <vt:lpstr>Reference Books</vt:lpstr>
      <vt:lpstr>Unit I: Fundamentals Of Cloud Computing</vt:lpstr>
      <vt:lpstr>Slide 10</vt:lpstr>
      <vt:lpstr> Unit II:   Virtualization And Common Standards                  In Cloud Computing </vt:lpstr>
      <vt:lpstr>Slide 12</vt:lpstr>
      <vt:lpstr>Unit III: Cloud Programming, Environments And                   Applications</vt:lpstr>
      <vt:lpstr>Slide 14</vt:lpstr>
      <vt:lpstr>Unit  IV: Cloud Security And Issues</vt:lpstr>
      <vt:lpstr>Unit  IV: Cloud Security And Issues</vt:lpstr>
      <vt:lpstr>Unit V:  Ubiquitous Clouds And The Internet   Of Things</vt:lpstr>
      <vt:lpstr>Unit V:  Ubiquitous Clouds And The Internet              Of Things</vt:lpstr>
      <vt:lpstr>  Unit VI: Future Of Cloud Computing </vt:lpstr>
      <vt:lpstr>  Unit VI: Future Of Cloud Computing </vt:lpstr>
      <vt:lpstr>Unit wise 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Subject: Cloud Computing </dc:title>
  <dc:creator>satish</dc:creator>
  <cp:lastModifiedBy>satish</cp:lastModifiedBy>
  <cp:revision>10</cp:revision>
  <dcterms:modified xsi:type="dcterms:W3CDTF">2021-05-30T17:44:54Z</dcterms:modified>
</cp:coreProperties>
</file>