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40.xml.rels" ContentType="application/vnd.openxmlformats-package.relationships+xml"/>
  <Override PartName="/ppt/notesSlides/_rels/notesSlide9.xml.rels" ContentType="application/vnd.openxmlformats-package.relationships+xml"/>
  <Override PartName="/ppt/notesSlides/_rels/notesSlide34.xml.rels" ContentType="application/vnd.openxmlformats-package.relationships+xml"/>
  <Override PartName="/ppt/notesSlides/_rels/notesSlide28.xml.rels" ContentType="application/vnd.openxmlformats-package.relationships+xml"/>
  <Override PartName="/ppt/notesSlides/_rels/notesSlide12.xml.rels" ContentType="application/vnd.openxmlformats-package.relationships+xml"/>
  <Override PartName="/ppt/notesSlides/_rels/notesSlide19.xml.rels" ContentType="application/vnd.openxmlformats-package.relationships+xml"/>
  <Override PartName="/ppt/notesSlides/_rels/notesSlide11.xml.rels" ContentType="application/vnd.openxmlformats-package.relationships+xml"/>
  <Override PartName="/ppt/notesSlides/_rels/notesSlide31.xml.rels" ContentType="application/vnd.openxmlformats-package.relationships+xml"/>
  <Override PartName="/ppt/notesSlides/_rels/notesSlide10.xml.rels" ContentType="application/vnd.openxmlformats-package.relationships+xml"/>
  <Override PartName="/ppt/notesSlides/_rels/notesSlide30.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35.xml.rels" ContentType="application/vnd.openxmlformats-package.relationships+xml"/>
  <Override PartName="/ppt/notesSlides/_rels/notesSlide29.xml.rels" ContentType="application/vnd.openxmlformats-package.relationships+xml"/>
  <Override PartName="/ppt/notesSlides/_rels/notesSlide32.xml.rels" ContentType="application/vnd.openxmlformats-package.relationships+xml"/>
  <Override PartName="/ppt/notesSlides/_rels/notesSlide27.xml.rels" ContentType="application/vnd.openxmlformats-package.relationships+xml"/>
  <Override PartName="/ppt/notesSlides/_rels/notesSlide33.xml.rels" ContentType="application/vnd.openxmlformats-package.relationships+xml"/>
  <Override PartName="/ppt/notesSlides/notesSlide9.xml" ContentType="application/vnd.openxmlformats-officedocument.presentationml.notesSlide+xml"/>
  <Override PartName="/ppt/notesSlides/notesSlide40.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3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28.xml" ContentType="application/vnd.openxmlformats-officedocument.presentationml.notesSlide+xml"/>
  <Override PartName="/ppt/notesSlides/notesSlide1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0.xml" ContentType="application/vnd.openxmlformats-officedocument.presentationml.notesSlide+xml"/>
  <Override PartName="/ppt/notesSlides/notesSlide27.xml" ContentType="application/vnd.openxmlformats-officedocument.presentationml.notesSlide+xml"/>
  <Override PartName="/ppt/notesSlides/notesSlide29.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media/image132.png" ContentType="image/png"/>
  <Override PartName="/ppt/media/image131.png" ContentType="image/png"/>
  <Override PartName="/ppt/media/image125.jpeg" ContentType="image/jpeg"/>
  <Override PartName="/ppt/media/image120.wmf" ContentType="image/x-wmf"/>
  <Override PartName="/ppt/media/image118.wmf" ContentType="image/x-wmf"/>
  <Override PartName="/ppt/media/image109.wmf" ContentType="image/x-wmf"/>
  <Override PartName="/ppt/media/image108.wmf" ContentType="image/x-wmf"/>
  <Override PartName="/ppt/media/image102.png" ContentType="image/png"/>
  <Override PartName="/ppt/media/image101.png" ContentType="image/png"/>
  <Override PartName="/ppt/media/image99.wmf" ContentType="image/x-wmf"/>
  <Override PartName="/ppt/media/image116.wmf" ContentType="image/x-wmf"/>
  <Override PartName="/ppt/media/image98.wmf" ContentType="image/x-wmf"/>
  <Override PartName="/ppt/media/image115.wmf" ContentType="image/x-wmf"/>
  <Override PartName="/ppt/media/image97.wmf" ContentType="image/x-wmf"/>
  <Override PartName="/ppt/media/image114.wmf" ContentType="image/x-wmf"/>
  <Override PartName="/ppt/media/image96.wmf" ContentType="image/x-wmf"/>
  <Override PartName="/ppt/media/image113.wmf" ContentType="image/x-wmf"/>
  <Override PartName="/ppt/media/image95.wmf" ContentType="image/x-wmf"/>
  <Override PartName="/ppt/media/image110.wmf" ContentType="image/x-wmf"/>
  <Override PartName="/ppt/media/image92.wmf" ContentType="image/x-wmf"/>
  <Override PartName="/ppt/media/image91.wmf" ContentType="image/x-wmf"/>
  <Override PartName="/ppt/media/image133.png" ContentType="image/png"/>
  <Override PartName="/ppt/media/image90.wmf" ContentType="image/x-wmf"/>
  <Override PartName="/ppt/media/image107.wmf" ContentType="image/x-wmf"/>
  <Override PartName="/ppt/media/image89.wmf" ContentType="image/x-wmf"/>
  <Override PartName="/ppt/media/image106.wmf" ContentType="image/x-wmf"/>
  <Override PartName="/ppt/media/image88.wmf" ContentType="image/x-wmf"/>
  <Override PartName="/ppt/media/image105.wmf" ContentType="image/x-wmf"/>
  <Override PartName="/ppt/media/image87.wmf" ContentType="image/x-wmf"/>
  <Override PartName="/ppt/media/image129.png" ContentType="image/png"/>
  <Override PartName="/ppt/media/image104.wmf" ContentType="image/x-wmf"/>
  <Override PartName="/ppt/media/image86.wmf" ContentType="image/x-wmf"/>
  <Override PartName="/ppt/media/image100.wmf" ContentType="image/x-wmf"/>
  <Override PartName="/ppt/media/image82.wmf" ContentType="image/x-wmf"/>
  <Override PartName="/ppt/media/image79.wmf" ContentType="image/x-wmf"/>
  <Override PartName="/ppt/media/image36.wmf" ContentType="image/x-wmf"/>
  <Override PartName="/ppt/media/image35.wmf" ContentType="image/x-wmf"/>
  <Override PartName="/ppt/media/image34.wmf" ContentType="image/x-wmf"/>
  <Override PartName="/ppt/media/image59.wmf" ContentType="image/x-wmf"/>
  <Override PartName="/ppt/media/image58.wmf" ContentType="image/x-wmf"/>
  <Override PartName="/ppt/media/image32.wmf" ContentType="image/x-wmf"/>
  <Override PartName="/ppt/media/image57.wmf" ContentType="image/x-wmf"/>
  <Override PartName="/ppt/media/image31.wmf" ContentType="image/x-wmf"/>
  <Override PartName="/ppt/media/image56.wmf" ContentType="image/x-wmf"/>
  <Override PartName="/ppt/media/image30.jpeg" ContentType="image/jpeg"/>
  <Override PartName="/ppt/media/image6.png" ContentType="image/png"/>
  <Override PartName="/ppt/media/image62.wmf" ContentType="image/x-wmf"/>
  <Override PartName="/ppt/media/image29.jpeg" ContentType="image/jpeg"/>
  <Override PartName="/ppt/media/image28.jpeg" ContentType="image/jpeg"/>
  <Override PartName="/ppt/media/image112.wmf" ContentType="image/x-wmf"/>
  <Override PartName="/ppt/media/image94.wmf" ContentType="image/x-wmf"/>
  <Override PartName="/ppt/media/image27.jpeg" ContentType="image/jpeg"/>
  <Override PartName="/ppt/media/image121.wmf" ContentType="image/x-wmf"/>
  <Override PartName="/ppt/media/image3.jpeg" ContentType="image/jpeg"/>
  <Override PartName="/ppt/media/image111.wmf" ContentType="image/x-wmf"/>
  <Override PartName="/ppt/media/image93.wmf" ContentType="image/x-wmf"/>
  <Override PartName="/ppt/media/image2.jpeg" ContentType="image/jpeg"/>
  <Override PartName="/ppt/media/image126.png" ContentType="image/png"/>
  <Override PartName="/ppt/media/image83.wmf" ContentType="image/x-wmf"/>
  <Override PartName="/ppt/media/image1.jpeg" ContentType="image/jpeg"/>
  <Override PartName="/ppt/media/image55.wmf" ContentType="image/x-wmf"/>
  <Override PartName="/ppt/media/image23.jpeg" ContentType="image/jpeg"/>
  <Override PartName="/ppt/media/image54.wmf" ContentType="image/x-wmf"/>
  <Override PartName="/ppt/media/image33.wmf" ContentType="image/x-wmf"/>
  <Override PartName="/ppt/media/image16.jpeg" ContentType="image/jpeg"/>
  <Override PartName="/ppt/media/image40.wmf" ContentType="image/x-wmf"/>
  <Override PartName="/ppt/media/image65.wmf" ContentType="image/x-wmf"/>
  <Override PartName="/ppt/media/image117.png" ContentType="image/png"/>
  <Override PartName="/ppt/media/image25.jpeg" ContentType="image/jpeg"/>
  <Override PartName="/ppt/media/image74.wmf" ContentType="image/x-wmf"/>
  <Override PartName="/ppt/media/image11.jpeg" ContentType="image/jpeg"/>
  <Override PartName="/ppt/media/image50.wmf" ContentType="image/x-wmf"/>
  <Override PartName="/ppt/media/image75.wmf" ContentType="image/x-wmf"/>
  <Override PartName="/ppt/media/image127.png" ContentType="image/png"/>
  <Override PartName="/ppt/media/image84.wmf" ContentType="image/x-wmf"/>
  <Override PartName="/ppt/media/image26.jpeg" ContentType="image/jpeg"/>
  <Override PartName="/ppt/media/image12.jpeg" ContentType="image/jpeg"/>
  <Override PartName="/ppt/media/image4.png" ContentType="image/png"/>
  <Override PartName="/ppt/media/image60.wmf" ContentType="image/x-wmf"/>
  <Override PartName="/ppt/media/image130.png" ContentType="image/png"/>
  <Override PartName="/ppt/media/image21.png" ContentType="image/png"/>
  <Override PartName="/ppt/media/image20.png" ContentType="image/png"/>
  <Override PartName="/ppt/media/image128.png" ContentType="image/png"/>
  <Override PartName="/ppt/media/image103.wmf" ContentType="image/x-wmf"/>
  <Override PartName="/ppt/media/image85.wmf" ContentType="image/x-wmf"/>
  <Override PartName="/ppt/media/image19.png" ContentType="image/png"/>
  <Override PartName="/ppt/media/image122.png" ContentType="image/png"/>
  <Override PartName="/ppt/media/image13.png" ContentType="image/png"/>
  <Override PartName="/ppt/media/image123.png" ContentType="image/png"/>
  <Override PartName="/ppt/media/image80.wmf" ContentType="image/x-wmf"/>
  <Override PartName="/ppt/media/image14.png" ContentType="image/png"/>
  <Override PartName="/ppt/media/image124.png" ContentType="image/png"/>
  <Override PartName="/ppt/media/image81.wmf" ContentType="image/x-wmf"/>
  <Override PartName="/ppt/media/image15.png" ContentType="image/png"/>
  <Override PartName="/ppt/media/image37.wmf" ContentType="image/x-wmf"/>
  <Override PartName="/ppt/media/image38.wmf" ContentType="image/x-wmf"/>
  <Override PartName="/ppt/media/image39.wmf" ContentType="image/x-wmf"/>
  <Override PartName="/ppt/media/image41.wmf" ContentType="image/x-wmf"/>
  <Override PartName="/ppt/media/image66.wmf" ContentType="image/x-wmf"/>
  <Override PartName="/ppt/media/image42.wmf" ContentType="image/x-wmf"/>
  <Override PartName="/ppt/media/image67.wmf" ContentType="image/x-wmf"/>
  <Override PartName="/ppt/media/image17.jpeg" ContentType="image/jpeg"/>
  <Override PartName="/ppt/media/image43.wmf" ContentType="image/x-wmf"/>
  <Override PartName="/ppt/media/image68.wmf" ContentType="image/x-wmf"/>
  <Override PartName="/ppt/media/image22.jpeg" ContentType="image/jpeg"/>
  <Override PartName="/ppt/media/image44.wmf" ContentType="image/x-wmf"/>
  <Override PartName="/ppt/media/image69.wmf" ContentType="image/x-wmf"/>
  <Override PartName="/ppt/media/image45.wmf" ContentType="image/x-wmf"/>
  <Override PartName="/ppt/media/image46.wmf" ContentType="image/x-wmf"/>
  <Override PartName="/ppt/media/image47.wmf" ContentType="image/x-wmf"/>
  <Override PartName="/ppt/media/image48.wmf" ContentType="image/x-wmf"/>
  <Override PartName="/ppt/media/image49.wmf" ContentType="image/x-wmf"/>
  <Override PartName="/ppt/media/image51.wmf" ContentType="image/x-wmf"/>
  <Override PartName="/ppt/media/image119.png" ContentType="image/png"/>
  <Override PartName="/ppt/media/image76.wmf" ContentType="image/x-wmf"/>
  <Override PartName="/ppt/media/image52.wmf" ContentType="image/x-wmf"/>
  <Override PartName="/ppt/media/image77.wmf" ContentType="image/x-wmf"/>
  <Override PartName="/ppt/media/image18.jpeg" ContentType="image/jpeg"/>
  <Override PartName="/ppt/media/image53.wmf" ContentType="image/x-wmf"/>
  <Override PartName="/ppt/media/image78.wmf" ContentType="image/x-wmf"/>
  <Override PartName="/ppt/media/image5.png" ContentType="image/png"/>
  <Override PartName="/ppt/media/image61.wmf" ContentType="image/x-wmf"/>
  <Override PartName="/ppt/media/image7.png" ContentType="image/png"/>
  <Override PartName="/ppt/media/image63.wmf" ContentType="image/x-wmf"/>
  <Override PartName="/ppt/media/image8.png" ContentType="image/png"/>
  <Override PartName="/ppt/media/image24.jpeg" ContentType="image/jpeg"/>
  <Override PartName="/ppt/media/image10.jpeg" ContentType="image/jpeg"/>
  <Override PartName="/ppt/media/image64.wmf" ContentType="image/x-wmf"/>
  <Override PartName="/ppt/media/image70.wmf" ContentType="image/x-wmf"/>
  <Override PartName="/ppt/media/image71.wmf" ContentType="image/x-wmf"/>
  <Override PartName="/ppt/media/image9.jpeg" ContentType="image/jpeg"/>
  <Override PartName="/ppt/media/image72.wmf" ContentType="image/x-wmf"/>
  <Override PartName="/ppt/media/image73.wmf" ContentType="image/x-wmf"/>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s/slide98.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39.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36.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34.xml" ContentType="application/vnd.openxmlformats-officedocument.presentationml.slide+xml"/>
  <Override PartName="/ppt/slides/slide59.xml" ContentType="application/vnd.openxmlformats-officedocument.presentationml.slide+xml"/>
  <Override PartName="/ppt/slides/slide33.xml" ContentType="application/vnd.openxmlformats-officedocument.presentationml.slide+xml"/>
  <Override PartName="/ppt/slides/slide58.xml" ContentType="application/vnd.openxmlformats-officedocument.presentationml.slide+xml"/>
  <Override PartName="/ppt/slides/slide32.xml" ContentType="application/vnd.openxmlformats-officedocument.presentationml.slide+xml"/>
  <Override PartName="/ppt/slides/slide57.xml" ContentType="application/vnd.openxmlformats-officedocument.presentationml.slide+xml"/>
  <Override PartName="/ppt/slides/slide31.xml" ContentType="application/vnd.openxmlformats-officedocument.presentationml.slide+xml"/>
  <Override PartName="/ppt/slides/slide56.xml" ContentType="application/vnd.openxmlformats-officedocument.presentationml.slide+xml"/>
  <Override PartName="/ppt/slides/slide30.xml" ContentType="application/vnd.openxmlformats-officedocument.presentationml.slide+xml"/>
  <Override PartName="/ppt/slides/slide5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49.xml" ContentType="application/vnd.openxmlformats-officedocument.presentationml.slide+xml"/>
  <Override PartName="/ppt/slides/slide23.xml" ContentType="application/vnd.openxmlformats-officedocument.presentationml.slide+xml"/>
  <Override PartName="/ppt/slides/slide48.xml" ContentType="application/vnd.openxmlformats-officedocument.presentationml.slide+xml"/>
  <Override PartName="/ppt/slides/slide22.xml" ContentType="application/vnd.openxmlformats-officedocument.presentationml.slide+xml"/>
  <Override PartName="/ppt/slides/slide47.xml" ContentType="application/vnd.openxmlformats-officedocument.presentationml.slide+xml"/>
  <Override PartName="/ppt/slides/slide21.xml" ContentType="application/vnd.openxmlformats-officedocument.presentationml.slide+xml"/>
  <Override PartName="/ppt/slides/_rels/slide95.xml.rels" ContentType="application/vnd.openxmlformats-package.relationships+xml"/>
  <Override PartName="/ppt/slides/_rels/slide89.xml.rels" ContentType="application/vnd.openxmlformats-package.relationships+xml"/>
  <Override PartName="/ppt/slides/_rels/slide82.xml.rels" ContentType="application/vnd.openxmlformats-package.relationships+xml"/>
  <Override PartName="/ppt/slides/_rels/slide79.xml.rels" ContentType="application/vnd.openxmlformats-package.relationships+xml"/>
  <Override PartName="/ppt/slides/_rels/slide10.xml.rels" ContentType="application/vnd.openxmlformats-package.relationships+xml"/>
  <Override PartName="/ppt/slides/_rels/slide81.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80.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78.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77.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96.xml.rels" ContentType="application/vnd.openxmlformats-package.relationships+xml"/>
  <Override PartName="/ppt/slides/_rels/slide47.xml.rels" ContentType="application/vnd.openxmlformats-package.relationships+xml"/>
  <Override PartName="/ppt/slides/_rels/slide46.xml.rels" ContentType="application/vnd.openxmlformats-package.relationships+xml"/>
  <Override PartName="/ppt/slides/_rels/slide26.xml.rels" ContentType="application/vnd.openxmlformats-package.relationships+xml"/>
  <Override PartName="/ppt/slides/_rels/slide75.xml.rels" ContentType="application/vnd.openxmlformats-package.relationships+xml"/>
  <Override PartName="/ppt/slides/_rels/slide85.xml.rels" ContentType="application/vnd.openxmlformats-package.relationships+xml"/>
  <Override PartName="/ppt/slides/_rels/slide36.xml.rels" ContentType="application/vnd.openxmlformats-package.relationships+xml"/>
  <Override PartName="/ppt/slides/_rels/slide5.xml.rels" ContentType="application/vnd.openxmlformats-package.relationships+xml"/>
  <Override PartName="/ppt/slides/_rels/slide25.xml.rels" ContentType="application/vnd.openxmlformats-package.relationships+xml"/>
  <Override PartName="/ppt/slides/_rels/slide74.xml.rels" ContentType="application/vnd.openxmlformats-package.relationships+xml"/>
  <Override PartName="/ppt/slides/_rels/slide84.xml.rels" ContentType="application/vnd.openxmlformats-package.relationships+xml"/>
  <Override PartName="/ppt/slides/_rels/slide35.xml.rels" ContentType="application/vnd.openxmlformats-package.relationships+xml"/>
  <Override PartName="/ppt/slides/_rels/slide70.xml.rels" ContentType="application/vnd.openxmlformats-package.relationships+xml"/>
  <Override PartName="/ppt/slides/_rels/slide4.xml.rels" ContentType="application/vnd.openxmlformats-package.relationships+xml"/>
  <Override PartName="/ppt/slides/_rels/slide94.xml.rels" ContentType="application/vnd.openxmlformats-package.relationships+xml"/>
  <Override PartName="/ppt/slides/_rels/slide45.xml.rels" ContentType="application/vnd.openxmlformats-package.relationships+xml"/>
  <Override PartName="/ppt/slides/_rels/slide24.xml.rels" ContentType="application/vnd.openxmlformats-package.relationships+xml"/>
  <Override PartName="/ppt/slides/_rels/slide73.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83.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76.xml.rels" ContentType="application/vnd.openxmlformats-package.relationships+xml"/>
  <Override PartName="/ppt/slides/_rels/slide8.xml.rels" ContentType="application/vnd.openxmlformats-package.relationships+xml"/>
  <Override PartName="/ppt/slides/_rels/slide60.xml.rels" ContentType="application/vnd.openxmlformats-package.relationships+xml"/>
  <Override PartName="/ppt/slides/_rels/slide11.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86.xml.rels" ContentType="application/vnd.openxmlformats-package.relationships+xml"/>
  <Override PartName="/ppt/slides/_rels/slide37.xml.rels" ContentType="application/vnd.openxmlformats-package.relationships+xml"/>
  <Override PartName="/ppt/slides/_rels/slide87.xml.rels" ContentType="application/vnd.openxmlformats-package.relationships+xml"/>
  <Override PartName="/ppt/slides/_rels/slide38.xml.rels" ContentType="application/vnd.openxmlformats-package.relationships+xml"/>
  <Override PartName="/ppt/slides/_rels/slide8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90.xml.rels" ContentType="application/vnd.openxmlformats-package.relationships+xml"/>
  <Override PartName="/ppt/slides/_rels/slide41.xml.rels" ContentType="application/vnd.openxmlformats-package.relationships+xml"/>
  <Override PartName="/ppt/slides/_rels/slide91.xml.rels" ContentType="application/vnd.openxmlformats-package.relationships+xml"/>
  <Override PartName="/ppt/slides/_rels/slide42.xml.rels" ContentType="application/vnd.openxmlformats-package.relationships+xml"/>
  <Override PartName="/ppt/slides/_rels/slide92.xml.rels" ContentType="application/vnd.openxmlformats-package.relationships+xml"/>
  <Override PartName="/ppt/slides/_rels/slide43.xml.rels" ContentType="application/vnd.openxmlformats-package.relationships+xml"/>
  <Override PartName="/ppt/slides/_rels/slide22.xml.rels" ContentType="application/vnd.openxmlformats-package.relationships+xml"/>
  <Override PartName="/ppt/slides/_rels/slide71.xml.rels" ContentType="application/vnd.openxmlformats-package.relationships+xml"/>
  <Override PartName="/ppt/slides/_rels/slide93.xml.rels" ContentType="application/vnd.openxmlformats-package.relationships+xml"/>
  <Override PartName="/ppt/slides/_rels/slide44.xml.rels" ContentType="application/vnd.openxmlformats-package.relationships+xml"/>
  <Override PartName="/ppt/slides/_rels/slide23.xml.rels" ContentType="application/vnd.openxmlformats-package.relationships+xml"/>
  <Override PartName="/ppt/slides/_rels/slide72.xml.rels" ContentType="application/vnd.openxmlformats-package.relationships+xml"/>
  <Override PartName="/ppt/slides/_rels/slide97.xml.rels" ContentType="application/vnd.openxmlformats-package.relationships+xml"/>
  <Override PartName="/ppt/slides/_rels/slide48.xml.rels" ContentType="application/vnd.openxmlformats-package.relationships+xml"/>
  <Override PartName="/ppt/slides/_rels/slide98.xml.rels" ContentType="application/vnd.openxmlformats-package.relationships+xml"/>
  <Override PartName="/ppt/slides/_rels/slide4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69.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52.xml.rels" ContentType="application/vnd.openxmlformats-package.relationships+xml"/>
  <Override PartName="/ppt/slides/_rels/slide53.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12.xml.rels" ContentType="application/vnd.openxmlformats-package.relationships+xml"/>
  <Override PartName="/ppt/slides/_rels/slide61.xml.rels" ContentType="application/vnd.openxmlformats-package.relationships+xml"/>
  <Override PartName="/ppt/slides/_rels/slide13.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16.xml.rels" ContentType="application/vnd.openxmlformats-package.relationships+xml"/>
  <Override PartName="/ppt/slides/_rels/slide65.xml.rels" ContentType="application/vnd.openxmlformats-package.relationships+xml"/>
  <Override PartName="/ppt/slides/_rels/slide17.xml.rels" ContentType="application/vnd.openxmlformats-package.relationships+xml"/>
  <Override PartName="/ppt/slides/_rels/slide66.xml.rels" ContentType="application/vnd.openxmlformats-package.relationships+xml"/>
  <Override PartName="/ppt/slides/_rels/slide18.xml.rels" ContentType="application/vnd.openxmlformats-package.relationships+xml"/>
  <Override PartName="/ppt/slides/_rels/slide67.xml.rels" ContentType="application/vnd.openxmlformats-package.relationships+xml"/>
  <Override PartName="/ppt/slides/_rels/slide19.xml.rels" ContentType="application/vnd.openxmlformats-package.relationships+xml"/>
  <Override PartName="/ppt/slides/_rels/slide68.xml.rels" ContentType="application/vnd.openxmlformats-package.relationships+xml"/>
  <Override PartName="/ppt/slides/slide46.xml" ContentType="application/vnd.openxmlformats-officedocument.presentationml.slide+xml"/>
  <Override PartName="/ppt/slides/slide20.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37.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slides/slide38.xml" ContentType="application/vnd.openxmlformats-officedocument.presentationml.slide+xml"/>
  <Override PartName="/ppt/slides/slide40.xml" ContentType="application/vnd.openxmlformats-officedocument.presentationml.slide+xml"/>
  <Override PartName="/ppt/slides/slide65.xml" ContentType="application/vnd.openxmlformats-officedocument.presentationml.slide+xml"/>
  <Override PartName="/ppt/slides/slide41.xml" ContentType="application/vnd.openxmlformats-officedocument.presentationml.slide+xml"/>
  <Override PartName="/ppt/slides/slide66.xml" ContentType="application/vnd.openxmlformats-officedocument.presentationml.slide+xml"/>
  <Override PartName="/ppt/slides/slide42.xml" ContentType="application/vnd.openxmlformats-officedocument.presentationml.slide+xml"/>
  <Override PartName="/ppt/slides/slide67.xml" ContentType="application/vnd.openxmlformats-officedocument.presentationml.slide+xml"/>
  <Override PartName="/ppt/slides/slide43.xml" ContentType="application/vnd.openxmlformats-officedocument.presentationml.slide+xml"/>
  <Override PartName="/ppt/slides/slide68.xml" ContentType="application/vnd.openxmlformats-officedocument.presentationml.slide+xml"/>
  <Override PartName="/ppt/slides/slide44.xml" ContentType="application/vnd.openxmlformats-officedocument.presentationml.slide+xml"/>
  <Override PartName="/ppt/slides/slide69.xml" ContentType="application/vnd.openxmlformats-officedocument.presentationml.slide+xml"/>
  <Override PartName="/ppt/slides/slide50.xml" ContentType="application/vnd.openxmlformats-officedocument.presentationml.slide+xml"/>
  <Override PartName="/ppt/slides/slide75.xml" ContentType="application/vnd.openxmlformats-officedocument.presentationml.slide+xml"/>
  <Override PartName="/ppt/slides/slide51.xml" ContentType="application/vnd.openxmlformats-officedocument.presentationml.slide+xml"/>
  <Override PartName="/ppt/slides/slide76.xml" ContentType="application/vnd.openxmlformats-officedocument.presentationml.slide+xml"/>
  <Override PartName="/ppt/slides/slide52.xml" ContentType="application/vnd.openxmlformats-officedocument.presentationml.slide+xml"/>
  <Override PartName="/ppt/slides/slide77.xml" ContentType="application/vnd.openxmlformats-officedocument.presentationml.slide+xml"/>
  <Override PartName="/ppt/slides/slide53.xml" ContentType="application/vnd.openxmlformats-officedocument.presentationml.slide+xml"/>
  <Override PartName="/ppt/slides/slide78.xml" ContentType="application/vnd.openxmlformats-officedocument.presentationml.slide+xml"/>
  <Override PartName="/ppt/slides/slide54.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0" r:id="rId93"/>
    <p:sldId id="341" r:id="rId94"/>
    <p:sldId id="342" r:id="rId95"/>
    <p:sldId id="343" r:id="rId96"/>
    <p:sldId id="344" r:id="rId97"/>
    <p:sldId id="345" r:id="rId98"/>
    <p:sldId id="346" r:id="rId99"/>
    <p:sldId id="347" r:id="rId100"/>
    <p:sldId id="348" r:id="rId101"/>
    <p:sldId id="349" r:id="rId102"/>
    <p:sldId id="350" r:id="rId103"/>
    <p:sldId id="351" r:id="rId104"/>
    <p:sldId id="352" r:id="rId105"/>
    <p:sldId id="353" r:id="rId106"/>
  </p:sldIdLst>
  <p:sldSz cx="9144000" cy="6858000"/>
  <p:notesSz cx="7315200" cy="96012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Relationship Id="rId55" Type="http://schemas.openxmlformats.org/officeDocument/2006/relationships/slide" Target="slides/slide47.xml"/><Relationship Id="rId56" Type="http://schemas.openxmlformats.org/officeDocument/2006/relationships/slide" Target="slides/slide48.xml"/><Relationship Id="rId57" Type="http://schemas.openxmlformats.org/officeDocument/2006/relationships/slide" Target="slides/slide49.xml"/><Relationship Id="rId58" Type="http://schemas.openxmlformats.org/officeDocument/2006/relationships/slide" Target="slides/slide50.xml"/><Relationship Id="rId59" Type="http://schemas.openxmlformats.org/officeDocument/2006/relationships/slide" Target="slides/slide51.xml"/><Relationship Id="rId60" Type="http://schemas.openxmlformats.org/officeDocument/2006/relationships/slide" Target="slides/slide52.xml"/><Relationship Id="rId61" Type="http://schemas.openxmlformats.org/officeDocument/2006/relationships/slide" Target="slides/slide53.xml"/><Relationship Id="rId62" Type="http://schemas.openxmlformats.org/officeDocument/2006/relationships/slide" Target="slides/slide54.xml"/><Relationship Id="rId63" Type="http://schemas.openxmlformats.org/officeDocument/2006/relationships/slide" Target="slides/slide55.xml"/><Relationship Id="rId64" Type="http://schemas.openxmlformats.org/officeDocument/2006/relationships/slide" Target="slides/slide56.xml"/><Relationship Id="rId65" Type="http://schemas.openxmlformats.org/officeDocument/2006/relationships/slide" Target="slides/slide57.xml"/><Relationship Id="rId66" Type="http://schemas.openxmlformats.org/officeDocument/2006/relationships/slide" Target="slides/slide58.xml"/><Relationship Id="rId67" Type="http://schemas.openxmlformats.org/officeDocument/2006/relationships/slide" Target="slides/slide59.xml"/><Relationship Id="rId68" Type="http://schemas.openxmlformats.org/officeDocument/2006/relationships/slide" Target="slides/slide60.xml"/><Relationship Id="rId69" Type="http://schemas.openxmlformats.org/officeDocument/2006/relationships/slide" Target="slides/slide61.xml"/><Relationship Id="rId70" Type="http://schemas.openxmlformats.org/officeDocument/2006/relationships/slide" Target="slides/slide62.xml"/><Relationship Id="rId71" Type="http://schemas.openxmlformats.org/officeDocument/2006/relationships/slide" Target="slides/slide63.xml"/><Relationship Id="rId72" Type="http://schemas.openxmlformats.org/officeDocument/2006/relationships/slide" Target="slides/slide64.xml"/><Relationship Id="rId73" Type="http://schemas.openxmlformats.org/officeDocument/2006/relationships/slide" Target="slides/slide65.xml"/><Relationship Id="rId74" Type="http://schemas.openxmlformats.org/officeDocument/2006/relationships/slide" Target="slides/slide66.xml"/><Relationship Id="rId75" Type="http://schemas.openxmlformats.org/officeDocument/2006/relationships/slide" Target="slides/slide67.xml"/><Relationship Id="rId76" Type="http://schemas.openxmlformats.org/officeDocument/2006/relationships/slide" Target="slides/slide68.xml"/><Relationship Id="rId77" Type="http://schemas.openxmlformats.org/officeDocument/2006/relationships/slide" Target="slides/slide69.xml"/><Relationship Id="rId78" Type="http://schemas.openxmlformats.org/officeDocument/2006/relationships/slide" Target="slides/slide70.xml"/><Relationship Id="rId79" Type="http://schemas.openxmlformats.org/officeDocument/2006/relationships/slide" Target="slides/slide71.xml"/><Relationship Id="rId80" Type="http://schemas.openxmlformats.org/officeDocument/2006/relationships/slide" Target="slides/slide72.xml"/><Relationship Id="rId81" Type="http://schemas.openxmlformats.org/officeDocument/2006/relationships/slide" Target="slides/slide73.xml"/><Relationship Id="rId82" Type="http://schemas.openxmlformats.org/officeDocument/2006/relationships/slide" Target="slides/slide74.xml"/><Relationship Id="rId83" Type="http://schemas.openxmlformats.org/officeDocument/2006/relationships/slide" Target="slides/slide75.xml"/><Relationship Id="rId84" Type="http://schemas.openxmlformats.org/officeDocument/2006/relationships/slide" Target="slides/slide76.xml"/><Relationship Id="rId85" Type="http://schemas.openxmlformats.org/officeDocument/2006/relationships/slide" Target="slides/slide77.xml"/><Relationship Id="rId86" Type="http://schemas.openxmlformats.org/officeDocument/2006/relationships/slide" Target="slides/slide78.xml"/><Relationship Id="rId87" Type="http://schemas.openxmlformats.org/officeDocument/2006/relationships/slide" Target="slides/slide79.xml"/><Relationship Id="rId88" Type="http://schemas.openxmlformats.org/officeDocument/2006/relationships/slide" Target="slides/slide80.xml"/><Relationship Id="rId89" Type="http://schemas.openxmlformats.org/officeDocument/2006/relationships/slide" Target="slides/slide81.xml"/><Relationship Id="rId90" Type="http://schemas.openxmlformats.org/officeDocument/2006/relationships/slide" Target="slides/slide82.xml"/><Relationship Id="rId91" Type="http://schemas.openxmlformats.org/officeDocument/2006/relationships/slide" Target="slides/slide83.xml"/><Relationship Id="rId92" Type="http://schemas.openxmlformats.org/officeDocument/2006/relationships/slide" Target="slides/slide84.xml"/><Relationship Id="rId93" Type="http://schemas.openxmlformats.org/officeDocument/2006/relationships/slide" Target="slides/slide85.xml"/><Relationship Id="rId94" Type="http://schemas.openxmlformats.org/officeDocument/2006/relationships/slide" Target="slides/slide86.xml"/><Relationship Id="rId95" Type="http://schemas.openxmlformats.org/officeDocument/2006/relationships/slide" Target="slides/slide87.xml"/><Relationship Id="rId96" Type="http://schemas.openxmlformats.org/officeDocument/2006/relationships/slide" Target="slides/slide88.xml"/><Relationship Id="rId97" Type="http://schemas.openxmlformats.org/officeDocument/2006/relationships/slide" Target="slides/slide89.xml"/><Relationship Id="rId98" Type="http://schemas.openxmlformats.org/officeDocument/2006/relationships/slide" Target="slides/slide90.xml"/><Relationship Id="rId99" Type="http://schemas.openxmlformats.org/officeDocument/2006/relationships/slide" Target="slides/slide91.xml"/><Relationship Id="rId100" Type="http://schemas.openxmlformats.org/officeDocument/2006/relationships/slide" Target="slides/slide92.xml"/><Relationship Id="rId101" Type="http://schemas.openxmlformats.org/officeDocument/2006/relationships/slide" Target="slides/slide93.xml"/><Relationship Id="rId102" Type="http://schemas.openxmlformats.org/officeDocument/2006/relationships/slide" Target="slides/slide94.xml"/><Relationship Id="rId103" Type="http://schemas.openxmlformats.org/officeDocument/2006/relationships/slide" Target="slides/slide95.xml"/><Relationship Id="rId104" Type="http://schemas.openxmlformats.org/officeDocument/2006/relationships/slide" Target="slides/slide96.xml"/><Relationship Id="rId105" Type="http://schemas.openxmlformats.org/officeDocument/2006/relationships/slide" Target="slides/slide97.xml"/><Relationship Id="rId106" Type="http://schemas.openxmlformats.org/officeDocument/2006/relationships/slide" Target="slides/slide98.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Click to edit the notes format</a:t>
            </a:r>
            <a:endParaRPr b="0" lang="en-IN" sz="2000" spc="-1" strike="noStrike">
              <a:latin typeface="Arial"/>
            </a:endParaRPr>
          </a:p>
        </p:txBody>
      </p:sp>
      <p:sp>
        <p:nvSpPr>
          <p:cNvPr id="257" name="PlaceHolder 2"/>
          <p:cNvSpPr>
            <a:spLocks noGrp="1"/>
          </p:cNvSpPr>
          <p:nvPr>
            <p:ph type="hdr"/>
          </p:nvPr>
        </p:nvSpPr>
        <p:spPr>
          <a:xfrm>
            <a:off x="0" y="0"/>
            <a:ext cx="3280680" cy="534240"/>
          </a:xfrm>
          <a:prstGeom prst="rect">
            <a:avLst/>
          </a:prstGeom>
        </p:spPr>
        <p:txBody>
          <a:bodyPr lIns="0" rIns="0" tIns="0" bIns="0"/>
          <a:p>
            <a:r>
              <a:rPr b="0" lang="en-IN" sz="1400" spc="-1" strike="noStrike">
                <a:latin typeface="Times New Roman"/>
              </a:rPr>
              <a:t>&lt;header&gt;</a:t>
            </a:r>
            <a:endParaRPr b="0" lang="en-IN" sz="1400" spc="-1" strike="noStrike">
              <a:latin typeface="Times New Roman"/>
            </a:endParaRPr>
          </a:p>
        </p:txBody>
      </p:sp>
      <p:sp>
        <p:nvSpPr>
          <p:cNvPr id="258" name="PlaceHolder 3"/>
          <p:cNvSpPr>
            <a:spLocks noGrp="1"/>
          </p:cNvSpPr>
          <p:nvPr>
            <p:ph type="dt"/>
          </p:nvPr>
        </p:nvSpPr>
        <p:spPr>
          <a:xfrm>
            <a:off x="4278960" y="0"/>
            <a:ext cx="3280680" cy="534240"/>
          </a:xfrm>
          <a:prstGeom prst="rect">
            <a:avLst/>
          </a:prstGeom>
        </p:spPr>
        <p:txBody>
          <a:bodyPr lIns="0" rIns="0" tIns="0" bIns="0"/>
          <a:p>
            <a:pPr algn="r"/>
            <a:r>
              <a:rPr b="0" lang="en-IN" sz="1400" spc="-1" strike="noStrike">
                <a:latin typeface="Times New Roman"/>
              </a:rPr>
              <a:t>&lt;date/time&gt;</a:t>
            </a:r>
            <a:endParaRPr b="0" lang="en-IN" sz="1400" spc="-1" strike="noStrike">
              <a:latin typeface="Times New Roman"/>
            </a:endParaRPr>
          </a:p>
        </p:txBody>
      </p:sp>
      <p:sp>
        <p:nvSpPr>
          <p:cNvPr id="259" name="PlaceHolder 4"/>
          <p:cNvSpPr>
            <a:spLocks noGrp="1"/>
          </p:cNvSpPr>
          <p:nvPr>
            <p:ph type="ftr"/>
          </p:nvPr>
        </p:nvSpPr>
        <p:spPr>
          <a:xfrm>
            <a:off x="0" y="10157400"/>
            <a:ext cx="3280680" cy="534240"/>
          </a:xfrm>
          <a:prstGeom prst="rect">
            <a:avLst/>
          </a:prstGeom>
        </p:spPr>
        <p:txBody>
          <a:bodyPr lIns="0" rIns="0" tIns="0" bIns="0" anchor="b"/>
          <a:p>
            <a:r>
              <a:rPr b="0" lang="en-IN" sz="1400" spc="-1" strike="noStrike">
                <a:latin typeface="Times New Roman"/>
              </a:rPr>
              <a:t>&lt;footer&gt;</a:t>
            </a:r>
            <a:endParaRPr b="0" lang="en-IN" sz="1400" spc="-1" strike="noStrike">
              <a:latin typeface="Times New Roman"/>
            </a:endParaRPr>
          </a:p>
        </p:txBody>
      </p:sp>
      <p:sp>
        <p:nvSpPr>
          <p:cNvPr id="260" name="PlaceHolder 5"/>
          <p:cNvSpPr>
            <a:spLocks noGrp="1"/>
          </p:cNvSpPr>
          <p:nvPr>
            <p:ph type="sldNum"/>
          </p:nvPr>
        </p:nvSpPr>
        <p:spPr>
          <a:xfrm>
            <a:off x="4278960" y="10157400"/>
            <a:ext cx="3280680" cy="534240"/>
          </a:xfrm>
          <a:prstGeom prst="rect">
            <a:avLst/>
          </a:prstGeom>
        </p:spPr>
        <p:txBody>
          <a:bodyPr lIns="0" rIns="0" tIns="0" bIns="0" anchor="b"/>
          <a:p>
            <a:pPr algn="r"/>
            <a:fld id="{CA7FCD30-42D1-4C8B-805E-AE8EF78B5D22}"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5" name="CustomShape 1"/>
          <p:cNvSpPr/>
          <p:nvPr/>
        </p:nvSpPr>
        <p:spPr>
          <a:xfrm>
            <a:off x="4143240" y="9120240"/>
            <a:ext cx="3169440" cy="478800"/>
          </a:xfrm>
          <a:prstGeom prst="rect">
            <a:avLst/>
          </a:prstGeom>
          <a:noFill/>
          <a:ln w="9360">
            <a:noFill/>
          </a:ln>
        </p:spPr>
        <p:style>
          <a:lnRef idx="0"/>
          <a:fillRef idx="0"/>
          <a:effectRef idx="0"/>
          <a:fontRef idx="minor"/>
        </p:style>
        <p:txBody>
          <a:bodyPr lIns="96840" rIns="96840" tIns="48240" bIns="48240" anchor="b"/>
          <a:p>
            <a:pPr algn="r">
              <a:lnSpc>
                <a:spcPct val="100000"/>
              </a:lnSpc>
            </a:pPr>
            <a:fld id="{4FDD5C0E-5EBE-4D43-89A4-7A3076B0F3B7}" type="slidenum">
              <a:rPr b="0" lang="en-IN" sz="1300" spc="-1" strike="noStrike">
                <a:latin typeface="Calibri"/>
              </a:rPr>
              <a:t>&lt;number&gt;</a:t>
            </a:fld>
            <a:endParaRPr b="0" lang="en-IN" sz="1300" spc="-1" strike="noStrike">
              <a:latin typeface="Arial"/>
            </a:endParaRPr>
          </a:p>
        </p:txBody>
      </p:sp>
      <p:sp>
        <p:nvSpPr>
          <p:cNvPr id="1326" name="PlaceHolder 2"/>
          <p:cNvSpPr>
            <a:spLocks noGrp="1"/>
          </p:cNvSpPr>
          <p:nvPr>
            <p:ph type="body"/>
          </p:nvPr>
        </p:nvSpPr>
        <p:spPr>
          <a:xfrm>
            <a:off x="974880" y="4560840"/>
            <a:ext cx="5365080" cy="4318920"/>
          </a:xfrm>
          <a:prstGeom prst="rect">
            <a:avLst/>
          </a:prstGeom>
        </p:spPr>
        <p:txBody>
          <a:bodyPr lIns="96840" rIns="96840" tIns="48240" bIns="48240"/>
          <a:p>
            <a:endParaRPr b="0" lang="en-IN"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7" name="CustomShape 1"/>
          <p:cNvSpPr/>
          <p:nvPr/>
        </p:nvSpPr>
        <p:spPr>
          <a:xfrm>
            <a:off x="4143240" y="9120240"/>
            <a:ext cx="3169440" cy="478800"/>
          </a:xfrm>
          <a:prstGeom prst="rect">
            <a:avLst/>
          </a:prstGeom>
          <a:noFill/>
          <a:ln w="9360">
            <a:noFill/>
          </a:ln>
        </p:spPr>
        <p:style>
          <a:lnRef idx="0"/>
          <a:fillRef idx="0"/>
          <a:effectRef idx="0"/>
          <a:fontRef idx="minor"/>
        </p:style>
        <p:txBody>
          <a:bodyPr lIns="96840" rIns="96840" tIns="48240" bIns="48240" anchor="b"/>
          <a:p>
            <a:pPr algn="r">
              <a:lnSpc>
                <a:spcPct val="100000"/>
              </a:lnSpc>
            </a:pPr>
            <a:fld id="{3A61569C-A7E9-4D08-B723-65BB329A7582}" type="slidenum">
              <a:rPr b="0" lang="en-IN" sz="1300" spc="-1" strike="noStrike">
                <a:latin typeface="Calibri"/>
              </a:rPr>
              <a:t>&lt;number&gt;</a:t>
            </a:fld>
            <a:endParaRPr b="0" lang="en-IN" sz="1300" spc="-1" strike="noStrike">
              <a:latin typeface="Arial"/>
            </a:endParaRPr>
          </a:p>
        </p:txBody>
      </p:sp>
      <p:sp>
        <p:nvSpPr>
          <p:cNvPr id="1328" name="PlaceHolder 2"/>
          <p:cNvSpPr>
            <a:spLocks noGrp="1"/>
          </p:cNvSpPr>
          <p:nvPr>
            <p:ph type="body"/>
          </p:nvPr>
        </p:nvSpPr>
        <p:spPr>
          <a:xfrm>
            <a:off x="974880" y="4560840"/>
            <a:ext cx="5365080" cy="4318920"/>
          </a:xfrm>
          <a:prstGeom prst="rect">
            <a:avLst/>
          </a:prstGeom>
        </p:spPr>
        <p:txBody>
          <a:bodyPr lIns="96840" rIns="96840" tIns="48240" bIns="48240"/>
          <a:p>
            <a:endParaRPr b="0" lang="en-IN" sz="20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9" name="CustomShape 1"/>
          <p:cNvSpPr/>
          <p:nvPr/>
        </p:nvSpPr>
        <p:spPr>
          <a:xfrm>
            <a:off x="4143240" y="9120240"/>
            <a:ext cx="3169440" cy="478800"/>
          </a:xfrm>
          <a:prstGeom prst="rect">
            <a:avLst/>
          </a:prstGeom>
          <a:noFill/>
          <a:ln w="9360">
            <a:noFill/>
          </a:ln>
        </p:spPr>
        <p:style>
          <a:lnRef idx="0"/>
          <a:fillRef idx="0"/>
          <a:effectRef idx="0"/>
          <a:fontRef idx="minor"/>
        </p:style>
        <p:txBody>
          <a:bodyPr lIns="96840" rIns="96840" tIns="48240" bIns="48240" anchor="b"/>
          <a:p>
            <a:pPr algn="r">
              <a:lnSpc>
                <a:spcPct val="100000"/>
              </a:lnSpc>
            </a:pPr>
            <a:fld id="{4769DA48-D72C-49AC-A722-F96B53A038BC}" type="slidenum">
              <a:rPr b="0" lang="en-IN" sz="1300" spc="-1" strike="noStrike">
                <a:latin typeface="Calibri"/>
              </a:rPr>
              <a:t>&lt;number&gt;</a:t>
            </a:fld>
            <a:endParaRPr b="0" lang="en-IN" sz="1300" spc="-1" strike="noStrike">
              <a:latin typeface="Arial"/>
            </a:endParaRPr>
          </a:p>
        </p:txBody>
      </p:sp>
      <p:sp>
        <p:nvSpPr>
          <p:cNvPr id="1330" name="PlaceHolder 2"/>
          <p:cNvSpPr>
            <a:spLocks noGrp="1"/>
          </p:cNvSpPr>
          <p:nvPr>
            <p:ph type="body"/>
          </p:nvPr>
        </p:nvSpPr>
        <p:spPr>
          <a:xfrm>
            <a:off x="974880" y="4560840"/>
            <a:ext cx="5365080" cy="4318920"/>
          </a:xfrm>
          <a:prstGeom prst="rect">
            <a:avLst/>
          </a:prstGeom>
        </p:spPr>
        <p:txBody>
          <a:bodyPr lIns="96840" rIns="96840" tIns="48240" bIns="48240"/>
          <a:p>
            <a:endParaRPr b="0" lang="en-IN" sz="20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1" name="CustomShape 1"/>
          <p:cNvSpPr/>
          <p:nvPr/>
        </p:nvSpPr>
        <p:spPr>
          <a:xfrm>
            <a:off x="4143240" y="9120240"/>
            <a:ext cx="3169440" cy="478800"/>
          </a:xfrm>
          <a:prstGeom prst="rect">
            <a:avLst/>
          </a:prstGeom>
          <a:noFill/>
          <a:ln w="9360">
            <a:noFill/>
          </a:ln>
        </p:spPr>
        <p:style>
          <a:lnRef idx="0"/>
          <a:fillRef idx="0"/>
          <a:effectRef idx="0"/>
          <a:fontRef idx="minor"/>
        </p:style>
        <p:txBody>
          <a:bodyPr lIns="96840" rIns="96840" tIns="48240" bIns="48240" anchor="b"/>
          <a:p>
            <a:pPr algn="r">
              <a:lnSpc>
                <a:spcPct val="100000"/>
              </a:lnSpc>
            </a:pPr>
            <a:fld id="{5A179CB5-2A1A-4472-9F9F-6CF2BCCBE94F}" type="slidenum">
              <a:rPr b="0" lang="en-IN" sz="1300" spc="-1" strike="noStrike">
                <a:latin typeface="Calibri"/>
              </a:rPr>
              <a:t>&lt;number&gt;</a:t>
            </a:fld>
            <a:endParaRPr b="0" lang="en-IN" sz="1300" spc="-1" strike="noStrike">
              <a:latin typeface="Arial"/>
            </a:endParaRPr>
          </a:p>
        </p:txBody>
      </p:sp>
      <p:sp>
        <p:nvSpPr>
          <p:cNvPr id="1332" name="PlaceHolder 2"/>
          <p:cNvSpPr>
            <a:spLocks noGrp="1"/>
          </p:cNvSpPr>
          <p:nvPr>
            <p:ph type="body"/>
          </p:nvPr>
        </p:nvSpPr>
        <p:spPr>
          <a:xfrm>
            <a:off x="974880" y="4560840"/>
            <a:ext cx="5365080" cy="4318920"/>
          </a:xfrm>
          <a:prstGeom prst="rect">
            <a:avLst/>
          </a:prstGeom>
        </p:spPr>
        <p:txBody>
          <a:bodyPr lIns="96840" rIns="96840" tIns="48240" bIns="48240"/>
          <a:p>
            <a:endParaRPr b="0" lang="en-IN" sz="20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3" name="CustomShape 1"/>
          <p:cNvSpPr/>
          <p:nvPr/>
        </p:nvSpPr>
        <p:spPr>
          <a:xfrm>
            <a:off x="4143240" y="9120240"/>
            <a:ext cx="3169440" cy="478800"/>
          </a:xfrm>
          <a:prstGeom prst="rect">
            <a:avLst/>
          </a:prstGeom>
          <a:noFill/>
          <a:ln w="9360">
            <a:noFill/>
          </a:ln>
        </p:spPr>
        <p:style>
          <a:lnRef idx="0"/>
          <a:fillRef idx="0"/>
          <a:effectRef idx="0"/>
          <a:fontRef idx="minor"/>
        </p:style>
        <p:txBody>
          <a:bodyPr lIns="96840" rIns="96840" tIns="48240" bIns="48240" anchor="b"/>
          <a:p>
            <a:pPr algn="r">
              <a:lnSpc>
                <a:spcPct val="100000"/>
              </a:lnSpc>
            </a:pPr>
            <a:fld id="{81A8FF10-33B8-4782-A0ED-E7FFA1697B77}" type="slidenum">
              <a:rPr b="0" lang="en-IN" sz="1300" spc="-1" strike="noStrike">
                <a:latin typeface="Calibri"/>
              </a:rPr>
              <a:t>&lt;number&gt;</a:t>
            </a:fld>
            <a:endParaRPr b="0" lang="en-IN" sz="1300" spc="-1" strike="noStrike">
              <a:latin typeface="Arial"/>
            </a:endParaRPr>
          </a:p>
        </p:txBody>
      </p:sp>
      <p:sp>
        <p:nvSpPr>
          <p:cNvPr id="1334" name="PlaceHolder 2"/>
          <p:cNvSpPr>
            <a:spLocks noGrp="1"/>
          </p:cNvSpPr>
          <p:nvPr>
            <p:ph type="body"/>
          </p:nvPr>
        </p:nvSpPr>
        <p:spPr>
          <a:xfrm>
            <a:off x="974880" y="4560840"/>
            <a:ext cx="5365080" cy="4318920"/>
          </a:xfrm>
          <a:prstGeom prst="rect">
            <a:avLst/>
          </a:prstGeom>
        </p:spPr>
        <p:txBody>
          <a:bodyPr lIns="96840" rIns="96840" tIns="48240" bIns="48240"/>
          <a:p>
            <a:endParaRPr b="0" lang="en-IN" sz="20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5" name="CustomShape 1"/>
          <p:cNvSpPr/>
          <p:nvPr/>
        </p:nvSpPr>
        <p:spPr>
          <a:xfrm>
            <a:off x="4143240" y="9120240"/>
            <a:ext cx="3169440" cy="478800"/>
          </a:xfrm>
          <a:prstGeom prst="rect">
            <a:avLst/>
          </a:prstGeom>
          <a:noFill/>
          <a:ln w="9360">
            <a:noFill/>
          </a:ln>
        </p:spPr>
        <p:style>
          <a:lnRef idx="0"/>
          <a:fillRef idx="0"/>
          <a:effectRef idx="0"/>
          <a:fontRef idx="minor"/>
        </p:style>
        <p:txBody>
          <a:bodyPr lIns="96840" rIns="96840" tIns="48240" bIns="48240" anchor="b"/>
          <a:p>
            <a:pPr algn="r">
              <a:lnSpc>
                <a:spcPct val="100000"/>
              </a:lnSpc>
            </a:pPr>
            <a:fld id="{3E0FB834-4263-4282-8282-47A546A809C2}" type="slidenum">
              <a:rPr b="0" lang="en-IN" sz="1300" spc="-1" strike="noStrike">
                <a:latin typeface="Calibri"/>
              </a:rPr>
              <a:t>&lt;number&gt;</a:t>
            </a:fld>
            <a:endParaRPr b="0" lang="en-IN" sz="1300" spc="-1" strike="noStrike">
              <a:latin typeface="Arial"/>
            </a:endParaRPr>
          </a:p>
        </p:txBody>
      </p:sp>
      <p:sp>
        <p:nvSpPr>
          <p:cNvPr id="1336" name="PlaceHolder 2"/>
          <p:cNvSpPr>
            <a:spLocks noGrp="1"/>
          </p:cNvSpPr>
          <p:nvPr>
            <p:ph type="body"/>
          </p:nvPr>
        </p:nvSpPr>
        <p:spPr>
          <a:xfrm>
            <a:off x="974880" y="4560840"/>
            <a:ext cx="5365080" cy="4318920"/>
          </a:xfrm>
          <a:prstGeom prst="rect">
            <a:avLst/>
          </a:prstGeom>
        </p:spPr>
        <p:txBody>
          <a:bodyPr lIns="96840" rIns="96840" tIns="48240" bIns="48240"/>
          <a:p>
            <a:endParaRPr b="0" lang="en-IN" sz="20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7" name="CustomShape 1"/>
          <p:cNvSpPr/>
          <p:nvPr/>
        </p:nvSpPr>
        <p:spPr>
          <a:xfrm>
            <a:off x="4143240" y="9120240"/>
            <a:ext cx="3169440" cy="478800"/>
          </a:xfrm>
          <a:prstGeom prst="rect">
            <a:avLst/>
          </a:prstGeom>
          <a:noFill/>
          <a:ln w="9360">
            <a:noFill/>
          </a:ln>
        </p:spPr>
        <p:style>
          <a:lnRef idx="0"/>
          <a:fillRef idx="0"/>
          <a:effectRef idx="0"/>
          <a:fontRef idx="minor"/>
        </p:style>
        <p:txBody>
          <a:bodyPr lIns="96840" rIns="96840" tIns="48240" bIns="48240" anchor="b"/>
          <a:p>
            <a:pPr algn="r">
              <a:lnSpc>
                <a:spcPct val="100000"/>
              </a:lnSpc>
            </a:pPr>
            <a:fld id="{C0D8F58D-6030-4418-B614-F241D1B4DDBF}" type="slidenum">
              <a:rPr b="0" lang="en-IN" sz="1300" spc="-1" strike="noStrike">
                <a:latin typeface="Calibri"/>
              </a:rPr>
              <a:t>&lt;number&gt;</a:t>
            </a:fld>
            <a:endParaRPr b="0" lang="en-IN" sz="1300" spc="-1" strike="noStrike">
              <a:latin typeface="Arial"/>
            </a:endParaRPr>
          </a:p>
        </p:txBody>
      </p:sp>
      <p:sp>
        <p:nvSpPr>
          <p:cNvPr id="1338" name="PlaceHolder 2"/>
          <p:cNvSpPr>
            <a:spLocks noGrp="1"/>
          </p:cNvSpPr>
          <p:nvPr>
            <p:ph type="body"/>
          </p:nvPr>
        </p:nvSpPr>
        <p:spPr>
          <a:xfrm>
            <a:off x="974880" y="4560840"/>
            <a:ext cx="5365080" cy="4318920"/>
          </a:xfrm>
          <a:prstGeom prst="rect">
            <a:avLst/>
          </a:prstGeom>
        </p:spPr>
        <p:txBody>
          <a:bodyPr lIns="96840" rIns="96840" tIns="48240" bIns="48240"/>
          <a:p>
            <a:endParaRPr b="0" lang="en-IN" sz="20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9" name="CustomShape 1"/>
          <p:cNvSpPr/>
          <p:nvPr/>
        </p:nvSpPr>
        <p:spPr>
          <a:xfrm>
            <a:off x="4143240" y="9120240"/>
            <a:ext cx="3169440" cy="478800"/>
          </a:xfrm>
          <a:prstGeom prst="rect">
            <a:avLst/>
          </a:prstGeom>
          <a:noFill/>
          <a:ln w="9360">
            <a:noFill/>
          </a:ln>
        </p:spPr>
        <p:style>
          <a:lnRef idx="0"/>
          <a:fillRef idx="0"/>
          <a:effectRef idx="0"/>
          <a:fontRef idx="minor"/>
        </p:style>
        <p:txBody>
          <a:bodyPr lIns="96840" rIns="96840" tIns="48240" bIns="48240" anchor="b"/>
          <a:p>
            <a:pPr algn="r">
              <a:lnSpc>
                <a:spcPct val="100000"/>
              </a:lnSpc>
            </a:pPr>
            <a:fld id="{3BF597F7-085C-4970-9B71-7D5923FCE9A4}" type="slidenum">
              <a:rPr b="0" lang="en-IN" sz="1300" spc="-1" strike="noStrike">
                <a:latin typeface="Calibri"/>
              </a:rPr>
              <a:t>&lt;number&gt;</a:t>
            </a:fld>
            <a:endParaRPr b="0" lang="en-IN" sz="1300" spc="-1" strike="noStrike">
              <a:latin typeface="Arial"/>
            </a:endParaRPr>
          </a:p>
        </p:txBody>
      </p:sp>
      <p:sp>
        <p:nvSpPr>
          <p:cNvPr id="1340" name="PlaceHolder 2"/>
          <p:cNvSpPr>
            <a:spLocks noGrp="1"/>
          </p:cNvSpPr>
          <p:nvPr>
            <p:ph type="body"/>
          </p:nvPr>
        </p:nvSpPr>
        <p:spPr>
          <a:xfrm>
            <a:off x="974880" y="4560840"/>
            <a:ext cx="5365080" cy="4318920"/>
          </a:xfrm>
          <a:prstGeom prst="rect">
            <a:avLst/>
          </a:prstGeom>
        </p:spPr>
        <p:txBody>
          <a:bodyPr lIns="96840" rIns="96840" tIns="48240" bIns="48240"/>
          <a:p>
            <a:endParaRPr b="0" lang="en-IN" sz="20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1" name="CustomShape 1"/>
          <p:cNvSpPr/>
          <p:nvPr/>
        </p:nvSpPr>
        <p:spPr>
          <a:xfrm>
            <a:off x="4143240" y="9120240"/>
            <a:ext cx="3169440" cy="478800"/>
          </a:xfrm>
          <a:prstGeom prst="rect">
            <a:avLst/>
          </a:prstGeom>
          <a:noFill/>
          <a:ln w="9360">
            <a:noFill/>
          </a:ln>
        </p:spPr>
        <p:style>
          <a:lnRef idx="0"/>
          <a:fillRef idx="0"/>
          <a:effectRef idx="0"/>
          <a:fontRef idx="minor"/>
        </p:style>
        <p:txBody>
          <a:bodyPr lIns="96840" rIns="96840" tIns="48240" bIns="48240" anchor="b"/>
          <a:p>
            <a:pPr algn="r">
              <a:lnSpc>
                <a:spcPct val="100000"/>
              </a:lnSpc>
            </a:pPr>
            <a:fld id="{B1B98EE6-696E-40C9-8651-9D49A70B5B6C}" type="slidenum">
              <a:rPr b="0" lang="en-IN" sz="1300" spc="-1" strike="noStrike">
                <a:latin typeface="Calibri"/>
              </a:rPr>
              <a:t>&lt;number&gt;</a:t>
            </a:fld>
            <a:endParaRPr b="0" lang="en-IN" sz="1300" spc="-1" strike="noStrike">
              <a:latin typeface="Arial"/>
            </a:endParaRPr>
          </a:p>
        </p:txBody>
      </p:sp>
      <p:sp>
        <p:nvSpPr>
          <p:cNvPr id="1342" name="PlaceHolder 2"/>
          <p:cNvSpPr>
            <a:spLocks noGrp="1"/>
          </p:cNvSpPr>
          <p:nvPr>
            <p:ph type="body"/>
          </p:nvPr>
        </p:nvSpPr>
        <p:spPr>
          <a:xfrm>
            <a:off x="974880" y="4560840"/>
            <a:ext cx="5365080" cy="4318920"/>
          </a:xfrm>
          <a:prstGeom prst="rect">
            <a:avLst/>
          </a:prstGeom>
        </p:spPr>
        <p:txBody>
          <a:bodyPr lIns="96840" rIns="96840" tIns="48240" bIns="48240"/>
          <a:p>
            <a:endParaRPr b="0" lang="en-IN" sz="20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3" name="CustomShape 1"/>
          <p:cNvSpPr/>
          <p:nvPr/>
        </p:nvSpPr>
        <p:spPr>
          <a:xfrm>
            <a:off x="4143240" y="9120240"/>
            <a:ext cx="3169440" cy="478800"/>
          </a:xfrm>
          <a:prstGeom prst="rect">
            <a:avLst/>
          </a:prstGeom>
          <a:noFill/>
          <a:ln w="9360">
            <a:noFill/>
          </a:ln>
        </p:spPr>
        <p:style>
          <a:lnRef idx="0"/>
          <a:fillRef idx="0"/>
          <a:effectRef idx="0"/>
          <a:fontRef idx="minor"/>
        </p:style>
        <p:txBody>
          <a:bodyPr lIns="96840" rIns="96840" tIns="48240" bIns="48240" anchor="b"/>
          <a:p>
            <a:pPr algn="r">
              <a:lnSpc>
                <a:spcPct val="100000"/>
              </a:lnSpc>
            </a:pPr>
            <a:fld id="{9E2CC090-9588-49C5-811C-92B6DD7CC789}" type="slidenum">
              <a:rPr b="0" lang="en-IN" sz="1300" spc="-1" strike="noStrike">
                <a:latin typeface="Calibri"/>
              </a:rPr>
              <a:t>&lt;number&gt;</a:t>
            </a:fld>
            <a:endParaRPr b="0" lang="en-IN" sz="1300" spc="-1" strike="noStrike">
              <a:latin typeface="Arial"/>
            </a:endParaRPr>
          </a:p>
        </p:txBody>
      </p:sp>
      <p:sp>
        <p:nvSpPr>
          <p:cNvPr id="1344" name="PlaceHolder 2"/>
          <p:cNvSpPr>
            <a:spLocks noGrp="1"/>
          </p:cNvSpPr>
          <p:nvPr>
            <p:ph type="body"/>
          </p:nvPr>
        </p:nvSpPr>
        <p:spPr>
          <a:xfrm>
            <a:off x="974880" y="4560840"/>
            <a:ext cx="5365080" cy="4318920"/>
          </a:xfrm>
          <a:prstGeom prst="rect">
            <a:avLst/>
          </a:prstGeom>
        </p:spPr>
        <p:txBody>
          <a:bodyPr lIns="96840" rIns="96840" tIns="48240" bIns="48240"/>
          <a:p>
            <a:endParaRPr b="0" lang="en-IN" sz="20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5" name="CustomShape 1"/>
          <p:cNvSpPr/>
          <p:nvPr/>
        </p:nvSpPr>
        <p:spPr>
          <a:xfrm>
            <a:off x="4143240" y="9120240"/>
            <a:ext cx="3169440" cy="478800"/>
          </a:xfrm>
          <a:prstGeom prst="rect">
            <a:avLst/>
          </a:prstGeom>
          <a:noFill/>
          <a:ln w="9360">
            <a:noFill/>
          </a:ln>
        </p:spPr>
        <p:style>
          <a:lnRef idx="0"/>
          <a:fillRef idx="0"/>
          <a:effectRef idx="0"/>
          <a:fontRef idx="minor"/>
        </p:style>
        <p:txBody>
          <a:bodyPr lIns="96840" rIns="96840" tIns="48240" bIns="48240" anchor="b"/>
          <a:p>
            <a:pPr algn="r">
              <a:lnSpc>
                <a:spcPct val="100000"/>
              </a:lnSpc>
            </a:pPr>
            <a:fld id="{A8334736-68AD-4023-A9ED-35CA8658EDF8}" type="slidenum">
              <a:rPr b="0" lang="en-IN" sz="1300" spc="-1" strike="noStrike">
                <a:latin typeface="Calibri"/>
              </a:rPr>
              <a:t>&lt;number&gt;</a:t>
            </a:fld>
            <a:endParaRPr b="0" lang="en-IN" sz="1300" spc="-1" strike="noStrike">
              <a:latin typeface="Arial"/>
            </a:endParaRPr>
          </a:p>
        </p:txBody>
      </p:sp>
      <p:sp>
        <p:nvSpPr>
          <p:cNvPr id="1346" name="PlaceHolder 2"/>
          <p:cNvSpPr>
            <a:spLocks noGrp="1"/>
          </p:cNvSpPr>
          <p:nvPr>
            <p:ph type="body"/>
          </p:nvPr>
        </p:nvSpPr>
        <p:spPr>
          <a:xfrm>
            <a:off x="974880" y="4560840"/>
            <a:ext cx="5365080" cy="4318920"/>
          </a:xfrm>
          <a:prstGeom prst="rect">
            <a:avLst/>
          </a:prstGeom>
        </p:spPr>
        <p:txBody>
          <a:bodyPr lIns="96840" rIns="96840" tIns="48240" bIns="48240"/>
          <a:p>
            <a:endParaRPr b="0" lang="en-IN" sz="20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7" name="CustomShape 1"/>
          <p:cNvSpPr/>
          <p:nvPr/>
        </p:nvSpPr>
        <p:spPr>
          <a:xfrm>
            <a:off x="4143240" y="9120240"/>
            <a:ext cx="3169440" cy="478800"/>
          </a:xfrm>
          <a:prstGeom prst="rect">
            <a:avLst/>
          </a:prstGeom>
          <a:noFill/>
          <a:ln w="9360">
            <a:noFill/>
          </a:ln>
        </p:spPr>
        <p:style>
          <a:lnRef idx="0"/>
          <a:fillRef idx="0"/>
          <a:effectRef idx="0"/>
          <a:fontRef idx="minor"/>
        </p:style>
        <p:txBody>
          <a:bodyPr lIns="96840" rIns="96840" tIns="48240" bIns="48240" anchor="b"/>
          <a:p>
            <a:pPr algn="r">
              <a:lnSpc>
                <a:spcPct val="100000"/>
              </a:lnSpc>
            </a:pPr>
            <a:fld id="{810E0FB9-5F36-451E-97C2-1D1C21474360}" type="slidenum">
              <a:rPr b="0" lang="en-IN" sz="1300" spc="-1" strike="noStrike">
                <a:latin typeface="Calibri"/>
              </a:rPr>
              <a:t>&lt;number&gt;</a:t>
            </a:fld>
            <a:endParaRPr b="0" lang="en-IN" sz="1300" spc="-1" strike="noStrike">
              <a:latin typeface="Arial"/>
            </a:endParaRPr>
          </a:p>
        </p:txBody>
      </p:sp>
      <p:sp>
        <p:nvSpPr>
          <p:cNvPr id="1348" name="PlaceHolder 2"/>
          <p:cNvSpPr>
            <a:spLocks noGrp="1"/>
          </p:cNvSpPr>
          <p:nvPr>
            <p:ph type="body"/>
          </p:nvPr>
        </p:nvSpPr>
        <p:spPr>
          <a:xfrm>
            <a:off x="974880" y="4560840"/>
            <a:ext cx="5365080" cy="4318920"/>
          </a:xfrm>
          <a:prstGeom prst="rect">
            <a:avLst/>
          </a:prstGeom>
        </p:spPr>
        <p:txBody>
          <a:bodyPr lIns="96840" rIns="96840" tIns="48240" bIns="48240"/>
          <a:p>
            <a:endParaRPr b="0" lang="en-IN" sz="20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9" name="CustomShape 1"/>
          <p:cNvSpPr/>
          <p:nvPr/>
        </p:nvSpPr>
        <p:spPr>
          <a:xfrm>
            <a:off x="4143240" y="9120240"/>
            <a:ext cx="3169440" cy="478800"/>
          </a:xfrm>
          <a:prstGeom prst="rect">
            <a:avLst/>
          </a:prstGeom>
          <a:noFill/>
          <a:ln w="9360">
            <a:noFill/>
          </a:ln>
        </p:spPr>
        <p:style>
          <a:lnRef idx="0"/>
          <a:fillRef idx="0"/>
          <a:effectRef idx="0"/>
          <a:fontRef idx="minor"/>
        </p:style>
        <p:txBody>
          <a:bodyPr lIns="96840" rIns="96840" tIns="48240" bIns="48240" anchor="b"/>
          <a:p>
            <a:pPr algn="r">
              <a:lnSpc>
                <a:spcPct val="100000"/>
              </a:lnSpc>
            </a:pPr>
            <a:fld id="{7EEEDCD2-FFEF-4F16-93FB-DA6164CCC35B}" type="slidenum">
              <a:rPr b="0" lang="en-IN" sz="1300" spc="-1" strike="noStrike">
                <a:latin typeface="Calibri"/>
              </a:rPr>
              <a:t>&lt;number&gt;</a:t>
            </a:fld>
            <a:endParaRPr b="0" lang="en-IN" sz="1300" spc="-1" strike="noStrike">
              <a:latin typeface="Arial"/>
            </a:endParaRPr>
          </a:p>
        </p:txBody>
      </p:sp>
      <p:sp>
        <p:nvSpPr>
          <p:cNvPr id="1350" name="PlaceHolder 2"/>
          <p:cNvSpPr>
            <a:spLocks noGrp="1"/>
          </p:cNvSpPr>
          <p:nvPr>
            <p:ph type="body"/>
          </p:nvPr>
        </p:nvSpPr>
        <p:spPr>
          <a:xfrm>
            <a:off x="974880" y="4560840"/>
            <a:ext cx="5365080" cy="4318920"/>
          </a:xfrm>
          <a:prstGeom prst="rect">
            <a:avLst/>
          </a:prstGeom>
        </p:spPr>
        <p:txBody>
          <a:bodyPr lIns="96840" rIns="96840" tIns="48240" bIns="48240"/>
          <a:p>
            <a:endParaRPr b="0" lang="en-IN" sz="20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1" name="CustomShape 1"/>
          <p:cNvSpPr/>
          <p:nvPr/>
        </p:nvSpPr>
        <p:spPr>
          <a:xfrm>
            <a:off x="4143240" y="9120240"/>
            <a:ext cx="3169440" cy="478800"/>
          </a:xfrm>
          <a:prstGeom prst="rect">
            <a:avLst/>
          </a:prstGeom>
          <a:noFill/>
          <a:ln w="9360">
            <a:noFill/>
          </a:ln>
        </p:spPr>
        <p:style>
          <a:lnRef idx="0"/>
          <a:fillRef idx="0"/>
          <a:effectRef idx="0"/>
          <a:fontRef idx="minor"/>
        </p:style>
        <p:txBody>
          <a:bodyPr lIns="96840" rIns="96840" tIns="48240" bIns="48240" anchor="b"/>
          <a:p>
            <a:pPr algn="r">
              <a:lnSpc>
                <a:spcPct val="100000"/>
              </a:lnSpc>
            </a:pPr>
            <a:fld id="{50EADC0F-9698-4341-BE0B-3780932F06F9}" type="slidenum">
              <a:rPr b="0" lang="en-IN" sz="1300" spc="-1" strike="noStrike">
                <a:latin typeface="Calibri"/>
              </a:rPr>
              <a:t>&lt;number&gt;</a:t>
            </a:fld>
            <a:endParaRPr b="0" lang="en-IN" sz="1300" spc="-1" strike="noStrike">
              <a:latin typeface="Arial"/>
            </a:endParaRPr>
          </a:p>
        </p:txBody>
      </p:sp>
      <p:sp>
        <p:nvSpPr>
          <p:cNvPr id="1352" name="PlaceHolder 2"/>
          <p:cNvSpPr>
            <a:spLocks noGrp="1"/>
          </p:cNvSpPr>
          <p:nvPr>
            <p:ph type="body"/>
          </p:nvPr>
        </p:nvSpPr>
        <p:spPr>
          <a:xfrm>
            <a:off x="974880" y="4560840"/>
            <a:ext cx="5365080" cy="4318920"/>
          </a:xfrm>
          <a:prstGeom prst="rect">
            <a:avLst/>
          </a:prstGeom>
        </p:spPr>
        <p:txBody>
          <a:bodyPr lIns="96840" rIns="96840" tIns="48240" bIns="48240"/>
          <a:p>
            <a:endParaRPr b="0" lang="en-IN" sz="20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3" name="CustomShape 1"/>
          <p:cNvSpPr/>
          <p:nvPr/>
        </p:nvSpPr>
        <p:spPr>
          <a:xfrm>
            <a:off x="4143240" y="9120240"/>
            <a:ext cx="3169440" cy="478800"/>
          </a:xfrm>
          <a:prstGeom prst="rect">
            <a:avLst/>
          </a:prstGeom>
          <a:noFill/>
          <a:ln w="9360">
            <a:noFill/>
          </a:ln>
        </p:spPr>
        <p:style>
          <a:lnRef idx="0"/>
          <a:fillRef idx="0"/>
          <a:effectRef idx="0"/>
          <a:fontRef idx="minor"/>
        </p:style>
        <p:txBody>
          <a:bodyPr lIns="96840" rIns="96840" tIns="48240" bIns="48240" anchor="b"/>
          <a:p>
            <a:pPr algn="r">
              <a:lnSpc>
                <a:spcPct val="100000"/>
              </a:lnSpc>
            </a:pPr>
            <a:fld id="{2B5937D0-7341-438E-97E6-0C9A4A73D735}" type="slidenum">
              <a:rPr b="0" lang="en-IN" sz="1300" spc="-1" strike="noStrike">
                <a:latin typeface="Calibri"/>
              </a:rPr>
              <a:t>&lt;number&gt;</a:t>
            </a:fld>
            <a:endParaRPr b="0" lang="en-IN" sz="1300" spc="-1" strike="noStrike">
              <a:latin typeface="Arial"/>
            </a:endParaRPr>
          </a:p>
        </p:txBody>
      </p:sp>
      <p:sp>
        <p:nvSpPr>
          <p:cNvPr id="1354" name="PlaceHolder 2"/>
          <p:cNvSpPr>
            <a:spLocks noGrp="1"/>
          </p:cNvSpPr>
          <p:nvPr>
            <p:ph type="body"/>
          </p:nvPr>
        </p:nvSpPr>
        <p:spPr>
          <a:xfrm>
            <a:off x="974880" y="4560840"/>
            <a:ext cx="5365080" cy="4318920"/>
          </a:xfrm>
          <a:prstGeom prst="rect">
            <a:avLst/>
          </a:prstGeom>
        </p:spPr>
        <p:txBody>
          <a:bodyPr lIns="96840" rIns="96840" tIns="48240" bIns="48240"/>
          <a:p>
            <a:endParaRPr b="0" lang="en-IN" sz="20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5" name="CustomShape 1"/>
          <p:cNvSpPr/>
          <p:nvPr/>
        </p:nvSpPr>
        <p:spPr>
          <a:xfrm>
            <a:off x="4143240" y="9120240"/>
            <a:ext cx="3169440" cy="478800"/>
          </a:xfrm>
          <a:prstGeom prst="rect">
            <a:avLst/>
          </a:prstGeom>
          <a:noFill/>
          <a:ln w="9360">
            <a:noFill/>
          </a:ln>
        </p:spPr>
        <p:style>
          <a:lnRef idx="0"/>
          <a:fillRef idx="0"/>
          <a:effectRef idx="0"/>
          <a:fontRef idx="minor"/>
        </p:style>
        <p:txBody>
          <a:bodyPr lIns="96840" rIns="96840" tIns="48240" bIns="48240" anchor="b"/>
          <a:p>
            <a:pPr algn="r">
              <a:lnSpc>
                <a:spcPct val="100000"/>
              </a:lnSpc>
            </a:pPr>
            <a:fld id="{44CF7BB3-EB9A-4E06-B120-23FDE2FC0C32}" type="slidenum">
              <a:rPr b="0" lang="en-IN" sz="1300" spc="-1" strike="noStrike">
                <a:latin typeface="Calibri"/>
              </a:rPr>
              <a:t>&lt;number&gt;</a:t>
            </a:fld>
            <a:endParaRPr b="0" lang="en-IN" sz="1300" spc="-1" strike="noStrike">
              <a:latin typeface="Arial"/>
            </a:endParaRPr>
          </a:p>
        </p:txBody>
      </p:sp>
      <p:sp>
        <p:nvSpPr>
          <p:cNvPr id="1356" name="PlaceHolder 2"/>
          <p:cNvSpPr>
            <a:spLocks noGrp="1"/>
          </p:cNvSpPr>
          <p:nvPr>
            <p:ph type="body"/>
          </p:nvPr>
        </p:nvSpPr>
        <p:spPr>
          <a:xfrm>
            <a:off x="974880" y="4560840"/>
            <a:ext cx="5365080" cy="4318920"/>
          </a:xfrm>
          <a:prstGeom prst="rect">
            <a:avLst/>
          </a:prstGeom>
        </p:spPr>
        <p:txBody>
          <a:bodyPr lIns="96840" rIns="96840" tIns="48240" bIns="48240"/>
          <a:p>
            <a:endParaRPr b="0" lang="en-IN" sz="2000" spc="-1" strike="noStrike">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7" name="CustomShape 1"/>
          <p:cNvSpPr/>
          <p:nvPr/>
        </p:nvSpPr>
        <p:spPr>
          <a:xfrm>
            <a:off x="4143240" y="9120240"/>
            <a:ext cx="3169440" cy="478800"/>
          </a:xfrm>
          <a:prstGeom prst="rect">
            <a:avLst/>
          </a:prstGeom>
          <a:noFill/>
          <a:ln w="9360">
            <a:noFill/>
          </a:ln>
        </p:spPr>
        <p:style>
          <a:lnRef idx="0"/>
          <a:fillRef idx="0"/>
          <a:effectRef idx="0"/>
          <a:fontRef idx="minor"/>
        </p:style>
        <p:txBody>
          <a:bodyPr lIns="96840" rIns="96840" tIns="48240" bIns="48240" anchor="b"/>
          <a:p>
            <a:pPr algn="r">
              <a:lnSpc>
                <a:spcPct val="100000"/>
              </a:lnSpc>
            </a:pPr>
            <a:fld id="{675CE299-2D71-428B-ABBC-0C301042834D}" type="slidenum">
              <a:rPr b="0" lang="en-IN" sz="1300" spc="-1" strike="noStrike">
                <a:latin typeface="Calibri"/>
              </a:rPr>
              <a:t>&lt;number&gt;</a:t>
            </a:fld>
            <a:endParaRPr b="0" lang="en-IN" sz="1300" spc="-1" strike="noStrike">
              <a:latin typeface="Arial"/>
            </a:endParaRPr>
          </a:p>
        </p:txBody>
      </p:sp>
      <p:sp>
        <p:nvSpPr>
          <p:cNvPr id="1358" name="PlaceHolder 2"/>
          <p:cNvSpPr>
            <a:spLocks noGrp="1"/>
          </p:cNvSpPr>
          <p:nvPr>
            <p:ph type="body"/>
          </p:nvPr>
        </p:nvSpPr>
        <p:spPr>
          <a:xfrm>
            <a:off x="974880" y="4560840"/>
            <a:ext cx="5365080" cy="4318920"/>
          </a:xfrm>
          <a:prstGeom prst="rect">
            <a:avLst/>
          </a:prstGeom>
        </p:spPr>
        <p:txBody>
          <a:bodyPr lIns="96840" rIns="96840" tIns="48240" bIns="48240"/>
          <a:p>
            <a:endParaRPr b="0" lang="en-IN" sz="2000" spc="-1" strike="noStrike">
              <a:latin typeface="Arial"/>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9" name="PlaceHolder 1"/>
          <p:cNvSpPr>
            <a:spLocks noGrp="1"/>
          </p:cNvSpPr>
          <p:nvPr>
            <p:ph type="body"/>
          </p:nvPr>
        </p:nvSpPr>
        <p:spPr>
          <a:xfrm>
            <a:off x="731880" y="4560840"/>
            <a:ext cx="5850720" cy="4318920"/>
          </a:xfrm>
          <a:prstGeom prst="rect">
            <a:avLst/>
          </a:prstGeom>
        </p:spPr>
        <p:txBody>
          <a:bodyPr lIns="96840" rIns="96840" tIns="48240" bIns="48240"/>
          <a:p>
            <a:endParaRPr b="0" lang="en-IN" sz="2000" spc="-1" strike="noStrike">
              <a:latin typeface="Arial"/>
            </a:endParaRPr>
          </a:p>
        </p:txBody>
      </p:sp>
      <p:sp>
        <p:nvSpPr>
          <p:cNvPr id="1360" name="CustomShape 2"/>
          <p:cNvSpPr/>
          <p:nvPr/>
        </p:nvSpPr>
        <p:spPr>
          <a:xfrm>
            <a:off x="4143240" y="9120240"/>
            <a:ext cx="3169440" cy="478800"/>
          </a:xfrm>
          <a:prstGeom prst="rect">
            <a:avLst/>
          </a:prstGeom>
          <a:noFill/>
          <a:ln w="9360">
            <a:noFill/>
          </a:ln>
        </p:spPr>
        <p:style>
          <a:lnRef idx="0"/>
          <a:fillRef idx="0"/>
          <a:effectRef idx="0"/>
          <a:fontRef idx="minor"/>
        </p:style>
        <p:txBody>
          <a:bodyPr lIns="96840" rIns="96840" tIns="48240" bIns="48240" anchor="b"/>
          <a:p>
            <a:pPr algn="r">
              <a:lnSpc>
                <a:spcPct val="100000"/>
              </a:lnSpc>
            </a:pPr>
            <a:fld id="{0E548C3C-0A77-44A7-86B5-7EBECA7D8EC4}" type="slidenum">
              <a:rPr b="0" lang="en-IN" sz="1300" spc="-1" strike="noStrike">
                <a:latin typeface="Calibri"/>
              </a:rPr>
              <a:t>&lt;number&gt;</a:t>
            </a:fld>
            <a:endParaRPr b="0" lang="en-IN" sz="13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3" name="CustomShape 1"/>
          <p:cNvSpPr/>
          <p:nvPr/>
        </p:nvSpPr>
        <p:spPr>
          <a:xfrm>
            <a:off x="4143240" y="9120240"/>
            <a:ext cx="3169440" cy="478800"/>
          </a:xfrm>
          <a:prstGeom prst="rect">
            <a:avLst/>
          </a:prstGeom>
          <a:noFill/>
          <a:ln w="9360">
            <a:noFill/>
          </a:ln>
        </p:spPr>
        <p:style>
          <a:lnRef idx="0"/>
          <a:fillRef idx="0"/>
          <a:effectRef idx="0"/>
          <a:fontRef idx="minor"/>
        </p:style>
        <p:txBody>
          <a:bodyPr lIns="96840" rIns="96840" tIns="48240" bIns="48240" anchor="b"/>
          <a:p>
            <a:pPr algn="r">
              <a:lnSpc>
                <a:spcPct val="100000"/>
              </a:lnSpc>
            </a:pPr>
            <a:fld id="{7BB25F75-2865-4FA7-96D2-85081665FE88}" type="slidenum">
              <a:rPr b="0" lang="en-IN" sz="1300" spc="-1" strike="noStrike">
                <a:latin typeface="Calibri"/>
              </a:rPr>
              <a:t>&lt;number&gt;</a:t>
            </a:fld>
            <a:endParaRPr b="0" lang="en-IN" sz="1300" spc="-1" strike="noStrike">
              <a:latin typeface="Arial"/>
            </a:endParaRPr>
          </a:p>
        </p:txBody>
      </p:sp>
      <p:sp>
        <p:nvSpPr>
          <p:cNvPr id="1324" name="PlaceHolder 2"/>
          <p:cNvSpPr>
            <a:spLocks noGrp="1"/>
          </p:cNvSpPr>
          <p:nvPr>
            <p:ph type="body"/>
          </p:nvPr>
        </p:nvSpPr>
        <p:spPr>
          <a:xfrm>
            <a:off x="974880" y="4560840"/>
            <a:ext cx="5365080" cy="4318920"/>
          </a:xfrm>
          <a:prstGeom prst="rect">
            <a:avLst/>
          </a:prstGeom>
        </p:spPr>
        <p:txBody>
          <a:bodyPr lIns="96840" rIns="96840" tIns="48240" bIns="48240"/>
          <a:p>
            <a:endParaRPr b="0" lang="en-IN"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1"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4"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9"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7"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9"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5" name="PlaceHolder 3"/>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66" name="PlaceHolder 4"/>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8"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6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7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7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74"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6"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77"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9"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8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8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
        <p:nvSpPr>
          <p:cNvPr id="82" name="PlaceHolder 5"/>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84"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8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8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87" name="PlaceHolder 5"/>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
        <p:nvSpPr>
          <p:cNvPr id="8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89" name="PlaceHolder 7"/>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9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97"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99"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0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04"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05" name="PlaceHolder 3"/>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106" name="PlaceHolder 4"/>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08"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0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1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1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14"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16"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117"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19"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2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
        <p:nvSpPr>
          <p:cNvPr id="122" name="PlaceHolder 5"/>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24"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12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12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127" name="PlaceHolder 5"/>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
        <p:nvSpPr>
          <p:cNvPr id="12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129" name="PlaceHolder 7"/>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3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37"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39"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4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44"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45" name="PlaceHolder 3"/>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146" name="PlaceHolder 4"/>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48"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4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5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5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5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54"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56"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157"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59"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6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6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
        <p:nvSpPr>
          <p:cNvPr id="162" name="PlaceHolder 5"/>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64"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16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16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167" name="PlaceHolder 5"/>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
        <p:nvSpPr>
          <p:cNvPr id="16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169" name="PlaceHolder 7"/>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7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78"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80"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8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8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86" name="PlaceHolder 3"/>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187" name="PlaceHolder 4"/>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89"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9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9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93"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9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95"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97"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198"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0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0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0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
        <p:nvSpPr>
          <p:cNvPr id="203" name="PlaceHolder 5"/>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05"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20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20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208" name="PlaceHolder 5"/>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
        <p:nvSpPr>
          <p:cNvPr id="20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210" name="PlaceHolder 7"/>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2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23"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25"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22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31" name="PlaceHolder 3"/>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23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3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2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3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3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3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40"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9"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42"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43"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4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4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4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
        <p:nvSpPr>
          <p:cNvPr id="248" name="PlaceHolder 5"/>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50"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25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25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25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
        <p:nvSpPr>
          <p:cNvPr id="25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255" name="PlaceHolder 7"/>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3"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CustomShape 1" hidden="1"/>
          <p:cNvSpPr/>
          <p:nvPr/>
        </p:nvSpPr>
        <p:spPr>
          <a:xfrm>
            <a:off x="0" y="0"/>
            <a:ext cx="9143280" cy="6857280"/>
          </a:xfrm>
          <a:prstGeom prst="rect">
            <a:avLst/>
          </a:prstGeom>
          <a:solidFill>
            <a:srgbClr val="ffffff"/>
          </a:solidFill>
          <a:ln w="12600">
            <a:noFill/>
          </a:ln>
        </p:spPr>
        <p:style>
          <a:lnRef idx="2">
            <a:schemeClr val="accent1"/>
          </a:lnRef>
          <a:fillRef idx="1">
            <a:schemeClr val="accent1"/>
          </a:fillRef>
          <a:effectRef idx="0">
            <a:schemeClr val="accent1"/>
          </a:effectRef>
          <a:fontRef idx="minor"/>
        </p:style>
      </p:sp>
      <p:sp>
        <p:nvSpPr>
          <p:cNvPr id="1" name="CustomShape 2" hidden="1"/>
          <p:cNvSpPr/>
          <p:nvPr/>
        </p:nvSpPr>
        <p:spPr>
          <a:xfrm>
            <a:off x="63360" y="69840"/>
            <a:ext cx="9012960" cy="6692040"/>
          </a:xfrm>
          <a:prstGeom prst="roundRect">
            <a:avLst>
              <a:gd name="adj" fmla="val 4929"/>
            </a:avLst>
          </a:prstGeom>
          <a:solidFill>
            <a:schemeClr val="bg1"/>
          </a:solidFill>
          <a:ln w="6480">
            <a:solidFill>
              <a:schemeClr val="tx1">
                <a:alpha val="100000"/>
              </a:schemeClr>
            </a:solidFill>
            <a:round/>
          </a:ln>
          <a:effectLst>
            <a:outerShdw algn="ctr" blurRad="57150" dir="5400000" dist="38100" rotWithShape="0">
              <a:schemeClr val="phClr">
                <a:shade val="9000"/>
                <a:satMod val="105000"/>
                <a:alpha val="48000"/>
              </a:schemeClr>
            </a:outerShdw>
          </a:effectLst>
        </p:spPr>
        <p:style>
          <a:lnRef idx="3">
            <a:schemeClr val="lt1"/>
          </a:lnRef>
          <a:fillRef idx="1001">
            <a:schemeClr val="lt1"/>
          </a:fillRef>
          <a:effectRef idx="1">
            <a:schemeClr val="accent1"/>
          </a:effectRef>
          <a:fontRef idx="minor"/>
        </p:style>
      </p:sp>
      <p:sp>
        <p:nvSpPr>
          <p:cNvPr id="2" name="CustomShape 3"/>
          <p:cNvSpPr/>
          <p:nvPr/>
        </p:nvSpPr>
        <p:spPr>
          <a:xfrm>
            <a:off x="0" y="0"/>
            <a:ext cx="9143280" cy="6857280"/>
          </a:xfrm>
          <a:prstGeom prst="rect">
            <a:avLst/>
          </a:prstGeom>
          <a:solidFill>
            <a:srgbClr val="ffffff"/>
          </a:solidFill>
          <a:ln w="12600">
            <a:noFill/>
          </a:ln>
        </p:spPr>
        <p:style>
          <a:lnRef idx="2">
            <a:schemeClr val="accent1"/>
          </a:lnRef>
          <a:fillRef idx="1">
            <a:schemeClr val="accent1"/>
          </a:fillRef>
          <a:effectRef idx="0">
            <a:schemeClr val="accent1"/>
          </a:effectRef>
          <a:fontRef idx="minor"/>
        </p:style>
      </p:sp>
      <p:sp>
        <p:nvSpPr>
          <p:cNvPr id="3" name="CustomShape 4"/>
          <p:cNvSpPr/>
          <p:nvPr/>
        </p:nvSpPr>
        <p:spPr>
          <a:xfrm>
            <a:off x="65160" y="69840"/>
            <a:ext cx="9012960" cy="6690600"/>
          </a:xfrm>
          <a:prstGeom prst="roundRect">
            <a:avLst>
              <a:gd name="adj" fmla="val 4929"/>
            </a:avLst>
          </a:prstGeom>
          <a:blipFill>
            <a:blip r:embed="rId3"/>
            <a:stretch>
              <a:fillRect/>
            </a:stretch>
          </a:blipFill>
          <a:ln w="6480">
            <a:solidFill>
              <a:schemeClr val="tx1">
                <a:alpha val="100000"/>
              </a:schemeClr>
            </a:solidFill>
            <a:round/>
          </a:ln>
          <a:effectLst>
            <a:outerShdw algn="ctr" blurRad="57150" dir="5400000" dist="38100" rotWithShape="0">
              <a:schemeClr val="phClr">
                <a:shade val="9000"/>
                <a:satMod val="105000"/>
                <a:alpha val="48000"/>
              </a:schemeClr>
            </a:outerShdw>
          </a:effectLst>
        </p:spPr>
        <p:style>
          <a:lnRef idx="3">
            <a:schemeClr val="lt1"/>
          </a:lnRef>
          <a:fillRef idx="1001">
            <a:schemeClr val="lt1"/>
          </a:fillRef>
          <a:effectRef idx="1">
            <a:schemeClr val="accent1"/>
          </a:effectRef>
          <a:fontRef idx="minor"/>
        </p:style>
      </p:sp>
      <p:sp>
        <p:nvSpPr>
          <p:cNvPr id="4" name="CustomShape 5"/>
          <p:cNvSpPr/>
          <p:nvPr/>
        </p:nvSpPr>
        <p:spPr>
          <a:xfrm>
            <a:off x="63360" y="1449360"/>
            <a:ext cx="9019440" cy="1526400"/>
          </a:xfrm>
          <a:prstGeom prst="rect">
            <a:avLst/>
          </a:prstGeom>
          <a:solidFill>
            <a:schemeClr val="accent1">
              <a:alpha val="100000"/>
            </a:schemeClr>
          </a:solidFill>
          <a:ln w="19080">
            <a:noFill/>
          </a:ln>
          <a:effectLst>
            <a:outerShdw algn="ctr" blurRad="57150" dir="5400000" dist="38100" rotWithShape="0">
              <a:schemeClr val="phClr">
                <a:shade val="9000"/>
                <a:satMod val="105000"/>
                <a:alpha val="48000"/>
              </a:schemeClr>
            </a:outerShdw>
          </a:effectLst>
        </p:spPr>
        <p:style>
          <a:lnRef idx="3">
            <a:schemeClr val="lt1"/>
          </a:lnRef>
          <a:fillRef idx="1">
            <a:schemeClr val="accent1"/>
          </a:fillRef>
          <a:effectRef idx="1">
            <a:schemeClr val="accent1"/>
          </a:effectRef>
          <a:fontRef idx="minor"/>
        </p:style>
      </p:sp>
      <p:sp>
        <p:nvSpPr>
          <p:cNvPr id="5" name="CustomShape 6"/>
          <p:cNvSpPr/>
          <p:nvPr/>
        </p:nvSpPr>
        <p:spPr>
          <a:xfrm>
            <a:off x="63360" y="1397160"/>
            <a:ext cx="9019440" cy="119880"/>
          </a:xfrm>
          <a:prstGeom prst="rect">
            <a:avLst/>
          </a:prstGeom>
          <a:solidFill>
            <a:schemeClr val="accent1">
              <a:tint val="60000"/>
            </a:schemeClr>
          </a:solidFill>
          <a:ln w="19080">
            <a:noFill/>
          </a:ln>
          <a:effectLst>
            <a:outerShdw algn="ctr" blurRad="57150" dir="5400000" dist="38100" rotWithShape="0">
              <a:schemeClr val="phClr">
                <a:shade val="9000"/>
                <a:satMod val="105000"/>
                <a:alpha val="48000"/>
              </a:schemeClr>
            </a:outerShdw>
          </a:effectLst>
        </p:spPr>
        <p:style>
          <a:lnRef idx="3">
            <a:schemeClr val="lt1"/>
          </a:lnRef>
          <a:fillRef idx="1">
            <a:schemeClr val="accent1"/>
          </a:fillRef>
          <a:effectRef idx="1">
            <a:schemeClr val="accent1"/>
          </a:effectRef>
          <a:fontRef idx="minor"/>
        </p:style>
      </p:sp>
      <p:sp>
        <p:nvSpPr>
          <p:cNvPr id="6" name="CustomShape 7"/>
          <p:cNvSpPr/>
          <p:nvPr/>
        </p:nvSpPr>
        <p:spPr>
          <a:xfrm>
            <a:off x="63360" y="2976480"/>
            <a:ext cx="9019440" cy="110520"/>
          </a:xfrm>
          <a:prstGeom prst="rect">
            <a:avLst/>
          </a:prstGeom>
          <a:solidFill>
            <a:schemeClr val="accent5"/>
          </a:solidFill>
          <a:ln w="19080">
            <a:noFill/>
          </a:ln>
          <a:effectLst>
            <a:outerShdw algn="ctr" blurRad="57150" dir="5400000" dist="38100" rotWithShape="0">
              <a:schemeClr val="phClr">
                <a:shade val="9000"/>
                <a:satMod val="105000"/>
                <a:alpha val="48000"/>
              </a:scheme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914400" y="274680"/>
            <a:ext cx="7771680" cy="1142280"/>
          </a:xfrm>
          <a:prstGeom prst="rect">
            <a:avLst/>
          </a:prstGeom>
        </p:spPr>
        <p:txBody>
          <a:bodyPr lIns="0" rIns="0" tIns="0" bIns="0" anchor="ctr"/>
          <a:p>
            <a:r>
              <a:rPr b="0" lang="en-IN" sz="1800" spc="-1" strike="noStrike">
                <a:latin typeface="Arial"/>
              </a:rPr>
              <a:t>Click to edit the title </a:t>
            </a:r>
            <a:r>
              <a:rPr b="0" lang="en-IN" sz="1800" spc="-1" strike="noStrike">
                <a:latin typeface="Arial"/>
              </a:rPr>
              <a:t>text format</a:t>
            </a:r>
            <a:endParaRPr b="0" lang="en-IN" sz="1800" spc="-1" strike="noStrike">
              <a:latin typeface="Arial"/>
            </a:endParaRPr>
          </a:p>
        </p:txBody>
      </p:sp>
      <p:sp>
        <p:nvSpPr>
          <p:cNvPr id="8" name="PlaceHolder 9"/>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45" name="CustomShape 1" hidden="1"/>
          <p:cNvSpPr/>
          <p:nvPr/>
        </p:nvSpPr>
        <p:spPr>
          <a:xfrm>
            <a:off x="0" y="0"/>
            <a:ext cx="9143280" cy="6857280"/>
          </a:xfrm>
          <a:prstGeom prst="rect">
            <a:avLst/>
          </a:prstGeom>
          <a:solidFill>
            <a:srgbClr val="ffffff"/>
          </a:solidFill>
          <a:ln w="12600">
            <a:noFill/>
          </a:ln>
        </p:spPr>
        <p:style>
          <a:lnRef idx="2">
            <a:schemeClr val="accent1"/>
          </a:lnRef>
          <a:fillRef idx="1">
            <a:schemeClr val="accent1"/>
          </a:fillRef>
          <a:effectRef idx="0">
            <a:schemeClr val="accent1"/>
          </a:effectRef>
          <a:fontRef idx="minor"/>
        </p:style>
      </p:sp>
      <p:sp>
        <p:nvSpPr>
          <p:cNvPr id="46" name="CustomShape 2" hidden="1"/>
          <p:cNvSpPr/>
          <p:nvPr/>
        </p:nvSpPr>
        <p:spPr>
          <a:xfrm>
            <a:off x="63360" y="69840"/>
            <a:ext cx="9012960" cy="6692040"/>
          </a:xfrm>
          <a:prstGeom prst="roundRect">
            <a:avLst>
              <a:gd name="adj" fmla="val 4929"/>
            </a:avLst>
          </a:prstGeom>
          <a:solidFill>
            <a:schemeClr val="bg1"/>
          </a:solidFill>
          <a:ln w="6480">
            <a:solidFill>
              <a:schemeClr val="tx1">
                <a:alpha val="100000"/>
              </a:schemeClr>
            </a:solidFill>
            <a:round/>
          </a:ln>
          <a:effectLst>
            <a:outerShdw algn="ctr" blurRad="57150" dir="5400000" dist="38100" rotWithShape="0">
              <a:schemeClr val="phClr">
                <a:shade val="9000"/>
                <a:satMod val="105000"/>
                <a:alpha val="48000"/>
              </a:schemeClr>
            </a:outerShdw>
          </a:effectLst>
        </p:spPr>
        <p:style>
          <a:lnRef idx="3">
            <a:schemeClr val="lt1"/>
          </a:lnRef>
          <a:fillRef idx="1001">
            <a:schemeClr val="lt1"/>
          </a:fillRef>
          <a:effectRef idx="1">
            <a:schemeClr val="accent1"/>
          </a:effectRef>
          <a:fontRef idx="minor"/>
        </p:style>
      </p:sp>
      <p:sp>
        <p:nvSpPr>
          <p:cNvPr id="47" name="CustomShape 3"/>
          <p:cNvSpPr/>
          <p:nvPr/>
        </p:nvSpPr>
        <p:spPr>
          <a:xfrm>
            <a:off x="0" y="0"/>
            <a:ext cx="9143280" cy="6857280"/>
          </a:xfrm>
          <a:prstGeom prst="rect">
            <a:avLst/>
          </a:prstGeom>
          <a:solidFill>
            <a:srgbClr val="ffffff"/>
          </a:solidFill>
          <a:ln w="12600">
            <a:noFill/>
          </a:ln>
        </p:spPr>
        <p:style>
          <a:lnRef idx="2">
            <a:schemeClr val="accent1"/>
          </a:lnRef>
          <a:fillRef idx="1">
            <a:schemeClr val="accent1"/>
          </a:fillRef>
          <a:effectRef idx="0">
            <a:schemeClr val="accent1"/>
          </a:effectRef>
          <a:fontRef idx="minor"/>
        </p:style>
      </p:sp>
      <p:sp>
        <p:nvSpPr>
          <p:cNvPr id="48" name="CustomShape 4"/>
          <p:cNvSpPr/>
          <p:nvPr/>
        </p:nvSpPr>
        <p:spPr>
          <a:xfrm>
            <a:off x="65160" y="69840"/>
            <a:ext cx="9012600" cy="6691320"/>
          </a:xfrm>
          <a:prstGeom prst="roundRect">
            <a:avLst>
              <a:gd name="adj" fmla="val 4929"/>
            </a:avLst>
          </a:prstGeom>
          <a:blipFill>
            <a:blip r:embed="rId3"/>
            <a:stretch>
              <a:fillRect/>
            </a:stretch>
          </a:blipFill>
          <a:ln w="6480">
            <a:solidFill>
              <a:schemeClr val="tx1">
                <a:alpha val="100000"/>
              </a:schemeClr>
            </a:solidFill>
            <a:round/>
          </a:ln>
          <a:effectLst>
            <a:outerShdw algn="ctr" blurRad="57150" dir="5400000" dist="38100" rotWithShape="0">
              <a:schemeClr val="phClr">
                <a:shade val="9000"/>
                <a:satMod val="105000"/>
                <a:alpha val="48000"/>
              </a:schemeClr>
            </a:outerShdw>
          </a:effectLst>
        </p:spPr>
        <p:style>
          <a:lnRef idx="3">
            <a:schemeClr val="lt1"/>
          </a:lnRef>
          <a:fillRef idx="1003">
            <a:schemeClr val="lt1"/>
          </a:fillRef>
          <a:effectRef idx="1">
            <a:schemeClr val="accent1"/>
          </a:effectRef>
          <a:fontRef idx="minor"/>
        </p:style>
      </p:sp>
      <p:sp>
        <p:nvSpPr>
          <p:cNvPr id="49" name="CustomShape 5"/>
          <p:cNvSpPr/>
          <p:nvPr/>
        </p:nvSpPr>
        <p:spPr>
          <a:xfrm flipV="1">
            <a:off x="69840" y="2192400"/>
            <a:ext cx="9012960" cy="91440"/>
          </a:xfrm>
          <a:prstGeom prst="rect">
            <a:avLst/>
          </a:prstGeom>
          <a:solidFill>
            <a:schemeClr val="accent1">
              <a:alpha val="100000"/>
            </a:schemeClr>
          </a:solidFill>
          <a:ln w="19080">
            <a:noFill/>
          </a:ln>
          <a:effectLst>
            <a:outerShdw algn="ctr" blurRad="57150" dir="5400000" dist="38100" rotWithShape="0">
              <a:schemeClr val="phClr">
                <a:shade val="9000"/>
                <a:satMod val="105000"/>
                <a:alpha val="48000"/>
              </a:schemeClr>
            </a:outerShdw>
          </a:effectLst>
        </p:spPr>
        <p:style>
          <a:lnRef idx="3">
            <a:schemeClr val="lt1"/>
          </a:lnRef>
          <a:fillRef idx="1">
            <a:schemeClr val="accent1"/>
          </a:fillRef>
          <a:effectRef idx="1">
            <a:schemeClr val="accent1"/>
          </a:effectRef>
          <a:fontRef idx="minor"/>
        </p:style>
      </p:sp>
      <p:sp>
        <p:nvSpPr>
          <p:cNvPr id="50" name="CustomShape 6"/>
          <p:cNvSpPr/>
          <p:nvPr/>
        </p:nvSpPr>
        <p:spPr>
          <a:xfrm>
            <a:off x="69840" y="2341440"/>
            <a:ext cx="9012960" cy="45360"/>
          </a:xfrm>
          <a:prstGeom prst="rect">
            <a:avLst/>
          </a:prstGeom>
          <a:solidFill>
            <a:schemeClr val="accent1">
              <a:tint val="60000"/>
            </a:schemeClr>
          </a:solidFill>
          <a:ln w="19080">
            <a:noFill/>
          </a:ln>
          <a:effectLst>
            <a:outerShdw algn="ctr" blurRad="57150" dir="5400000" dist="38100" rotWithShape="0">
              <a:schemeClr val="phClr">
                <a:shade val="9000"/>
                <a:satMod val="105000"/>
                <a:alpha val="48000"/>
              </a:schemeClr>
            </a:outerShdw>
          </a:effectLst>
        </p:spPr>
        <p:style>
          <a:lnRef idx="3">
            <a:schemeClr val="lt1"/>
          </a:lnRef>
          <a:fillRef idx="1">
            <a:schemeClr val="accent1"/>
          </a:fillRef>
          <a:effectRef idx="1">
            <a:schemeClr val="accent1"/>
          </a:effectRef>
          <a:fontRef idx="minor"/>
        </p:style>
      </p:sp>
      <p:sp>
        <p:nvSpPr>
          <p:cNvPr id="51" name="CustomShape 7"/>
          <p:cNvSpPr/>
          <p:nvPr/>
        </p:nvSpPr>
        <p:spPr>
          <a:xfrm>
            <a:off x="68400" y="2468520"/>
            <a:ext cx="9014760" cy="45360"/>
          </a:xfrm>
          <a:prstGeom prst="rect">
            <a:avLst/>
          </a:prstGeom>
          <a:solidFill>
            <a:schemeClr val="accent5"/>
          </a:solidFill>
          <a:ln w="19080">
            <a:noFill/>
          </a:ln>
          <a:effectLst>
            <a:outerShdw algn="ctr" blurRad="57150" dir="5400000" dist="38100" rotWithShape="0">
              <a:schemeClr val="phClr">
                <a:shade val="9000"/>
                <a:satMod val="105000"/>
                <a:alpha val="48000"/>
              </a:schemeClr>
            </a:outerShdw>
          </a:effectLst>
        </p:spPr>
        <p:style>
          <a:lnRef idx="3">
            <a:schemeClr val="lt1"/>
          </a:lnRef>
          <a:fillRef idx="1">
            <a:schemeClr val="accent1"/>
          </a:fillRef>
          <a:effectRef idx="1">
            <a:schemeClr val="accent1"/>
          </a:effectRef>
          <a:fontRef idx="minor"/>
        </p:style>
      </p:sp>
      <p:sp>
        <p:nvSpPr>
          <p:cNvPr id="52" name="PlaceHolder 8"/>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a:t>
            </a:r>
            <a:r>
              <a:rPr b="0" lang="en-IN" sz="4400" spc="-1" strike="noStrike">
                <a:latin typeface="Arial"/>
              </a:rPr>
              <a:t>l</a:t>
            </a:r>
            <a:r>
              <a:rPr b="0" lang="en-IN" sz="4400" spc="-1" strike="noStrike">
                <a:latin typeface="Arial"/>
              </a:rPr>
              <a:t>i</a:t>
            </a:r>
            <a:r>
              <a:rPr b="0" lang="en-IN" sz="4400" spc="-1" strike="noStrike">
                <a:latin typeface="Arial"/>
              </a:rPr>
              <a:t>c</a:t>
            </a:r>
            <a:r>
              <a:rPr b="0" lang="en-IN" sz="4400" spc="-1" strike="noStrike">
                <a:latin typeface="Arial"/>
              </a:rPr>
              <a:t>k</a:t>
            </a:r>
            <a:r>
              <a:rPr b="0" lang="en-IN" sz="4400" spc="-1" strike="noStrike">
                <a:latin typeface="Arial"/>
              </a:rPr>
              <a:t> </a:t>
            </a:r>
            <a:r>
              <a:rPr b="0" lang="en-IN" sz="4400" spc="-1" strike="noStrike">
                <a:latin typeface="Arial"/>
              </a:rPr>
              <a:t>t</a:t>
            </a:r>
            <a:r>
              <a:rPr b="0" lang="en-IN" sz="4400" spc="-1" strike="noStrike">
                <a:latin typeface="Arial"/>
              </a:rPr>
              <a:t>o</a:t>
            </a:r>
            <a:r>
              <a:rPr b="0" lang="en-IN" sz="4400" spc="-1" strike="noStrike">
                <a:latin typeface="Arial"/>
              </a:rPr>
              <a:t> </a:t>
            </a:r>
            <a:r>
              <a:rPr b="0" lang="en-IN" sz="4400" spc="-1" strike="noStrike">
                <a:latin typeface="Arial"/>
              </a:rPr>
              <a:t>e</a:t>
            </a:r>
            <a:r>
              <a:rPr b="0" lang="en-IN" sz="4400" spc="-1" strike="noStrike">
                <a:latin typeface="Arial"/>
              </a:rPr>
              <a:t>d</a:t>
            </a:r>
            <a:r>
              <a:rPr b="0" lang="en-IN" sz="4400" spc="-1" strike="noStrike">
                <a:latin typeface="Arial"/>
              </a:rPr>
              <a:t>i</a:t>
            </a:r>
            <a:r>
              <a:rPr b="0" lang="en-IN" sz="4400" spc="-1" strike="noStrike">
                <a:latin typeface="Arial"/>
              </a:rPr>
              <a:t>t </a:t>
            </a:r>
            <a:r>
              <a:rPr b="0" lang="en-IN" sz="4400" spc="-1" strike="noStrike">
                <a:latin typeface="Arial"/>
              </a:rPr>
              <a:t>t</a:t>
            </a:r>
            <a:r>
              <a:rPr b="0" lang="en-IN" sz="4400" spc="-1" strike="noStrike">
                <a:latin typeface="Arial"/>
              </a:rPr>
              <a:t>h</a:t>
            </a:r>
            <a:r>
              <a:rPr b="0" lang="en-IN" sz="4400" spc="-1" strike="noStrike">
                <a:latin typeface="Arial"/>
              </a:rPr>
              <a:t>e</a:t>
            </a:r>
            <a:r>
              <a:rPr b="0" lang="en-IN" sz="4400" spc="-1" strike="noStrike">
                <a:latin typeface="Arial"/>
              </a:rPr>
              <a:t> </a:t>
            </a:r>
            <a:r>
              <a:rPr b="0" lang="en-IN" sz="4400" spc="-1" strike="noStrike">
                <a:latin typeface="Arial"/>
              </a:rPr>
              <a:t>t</a:t>
            </a:r>
            <a:r>
              <a:rPr b="0" lang="en-IN" sz="4400" spc="-1" strike="noStrike">
                <a:latin typeface="Arial"/>
              </a:rPr>
              <a:t>i</a:t>
            </a:r>
            <a:r>
              <a:rPr b="0" lang="en-IN" sz="4400" spc="-1" strike="noStrike">
                <a:latin typeface="Arial"/>
              </a:rPr>
              <a:t>t</a:t>
            </a:r>
            <a:r>
              <a:rPr b="0" lang="en-IN" sz="4400" spc="-1" strike="noStrike">
                <a:latin typeface="Arial"/>
              </a:rPr>
              <a:t>l</a:t>
            </a:r>
            <a:r>
              <a:rPr b="0" lang="en-IN" sz="4400" spc="-1" strike="noStrike">
                <a:latin typeface="Arial"/>
              </a:rPr>
              <a:t>e</a:t>
            </a:r>
            <a:r>
              <a:rPr b="0" lang="en-IN" sz="4400" spc="-1" strike="noStrike">
                <a:latin typeface="Arial"/>
              </a:rPr>
              <a:t> </a:t>
            </a:r>
            <a:r>
              <a:rPr b="0" lang="en-IN" sz="4400" spc="-1" strike="noStrike">
                <a:latin typeface="Arial"/>
              </a:rPr>
              <a:t>t</a:t>
            </a:r>
            <a:r>
              <a:rPr b="0" lang="en-IN" sz="4400" spc="-1" strike="noStrike">
                <a:latin typeface="Arial"/>
              </a:rPr>
              <a:t>e</a:t>
            </a:r>
            <a:r>
              <a:rPr b="0" lang="en-IN" sz="4400" spc="-1" strike="noStrike">
                <a:latin typeface="Arial"/>
              </a:rPr>
              <a:t>x</a:t>
            </a:r>
            <a:r>
              <a:rPr b="0" lang="en-IN" sz="4400" spc="-1" strike="noStrike">
                <a:latin typeface="Arial"/>
              </a:rPr>
              <a:t>t </a:t>
            </a:r>
            <a:r>
              <a:rPr b="0" lang="en-IN" sz="4400" spc="-1" strike="noStrike">
                <a:latin typeface="Arial"/>
              </a:rPr>
              <a:t>f</a:t>
            </a:r>
            <a:r>
              <a:rPr b="0" lang="en-IN" sz="4400" spc="-1" strike="noStrike">
                <a:latin typeface="Arial"/>
              </a:rPr>
              <a:t>o</a:t>
            </a:r>
            <a:r>
              <a:rPr b="0" lang="en-IN" sz="4400" spc="-1" strike="noStrike">
                <a:latin typeface="Arial"/>
              </a:rPr>
              <a:t>r</a:t>
            </a:r>
            <a:r>
              <a:rPr b="0" lang="en-IN" sz="4400" spc="-1" strike="noStrike">
                <a:latin typeface="Arial"/>
              </a:rPr>
              <a:t>m</a:t>
            </a:r>
            <a:r>
              <a:rPr b="0" lang="en-IN" sz="4400" spc="-1" strike="noStrike">
                <a:latin typeface="Arial"/>
              </a:rPr>
              <a:t>a</a:t>
            </a:r>
            <a:r>
              <a:rPr b="0" lang="en-IN" sz="4400" spc="-1" strike="noStrike">
                <a:latin typeface="Arial"/>
              </a:rPr>
              <a:t>t</a:t>
            </a:r>
            <a:endParaRPr b="0" lang="en-IN" sz="4400" spc="-1" strike="noStrike">
              <a:latin typeface="Arial"/>
            </a:endParaRPr>
          </a:p>
        </p:txBody>
      </p:sp>
      <p:sp>
        <p:nvSpPr>
          <p:cNvPr id="53" name="PlaceHolder 9"/>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0" name="CustomShape 1"/>
          <p:cNvSpPr/>
          <p:nvPr/>
        </p:nvSpPr>
        <p:spPr>
          <a:xfrm>
            <a:off x="0" y="0"/>
            <a:ext cx="9143280" cy="6857280"/>
          </a:xfrm>
          <a:prstGeom prst="rect">
            <a:avLst/>
          </a:prstGeom>
          <a:solidFill>
            <a:srgbClr val="ffffff"/>
          </a:solidFill>
          <a:ln w="12600">
            <a:noFill/>
          </a:ln>
        </p:spPr>
        <p:style>
          <a:lnRef idx="2">
            <a:schemeClr val="accent1"/>
          </a:lnRef>
          <a:fillRef idx="1">
            <a:schemeClr val="accent1"/>
          </a:fillRef>
          <a:effectRef idx="0">
            <a:schemeClr val="accent1"/>
          </a:effectRef>
          <a:fontRef idx="minor"/>
        </p:style>
      </p:sp>
      <p:sp>
        <p:nvSpPr>
          <p:cNvPr id="91" name="CustomShape 2"/>
          <p:cNvSpPr/>
          <p:nvPr/>
        </p:nvSpPr>
        <p:spPr>
          <a:xfrm>
            <a:off x="63360" y="69840"/>
            <a:ext cx="9012960" cy="6692040"/>
          </a:xfrm>
          <a:prstGeom prst="roundRect">
            <a:avLst>
              <a:gd name="adj" fmla="val 4929"/>
            </a:avLst>
          </a:prstGeom>
          <a:solidFill>
            <a:schemeClr val="bg1"/>
          </a:solidFill>
          <a:ln w="6480">
            <a:solidFill>
              <a:schemeClr val="tx1">
                <a:alpha val="100000"/>
              </a:schemeClr>
            </a:solidFill>
            <a:round/>
          </a:ln>
          <a:effectLst>
            <a:outerShdw algn="ctr" blurRad="57150" dir="5400000" dist="38100" rotWithShape="0">
              <a:schemeClr val="phClr">
                <a:shade val="9000"/>
                <a:satMod val="105000"/>
                <a:alpha val="48000"/>
              </a:schemeClr>
            </a:outerShdw>
          </a:effectLst>
        </p:spPr>
        <p:style>
          <a:lnRef idx="3">
            <a:schemeClr val="lt1"/>
          </a:lnRef>
          <a:fillRef idx="1001">
            <a:schemeClr val="lt1"/>
          </a:fillRef>
          <a:effectRef idx="1">
            <a:schemeClr val="accent1"/>
          </a:effectRef>
          <a:fontRef idx="minor"/>
        </p:style>
      </p:sp>
      <p:sp>
        <p:nvSpPr>
          <p:cNvPr id="92" name="PlaceHolder 3"/>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93"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0" name="CustomShape 1"/>
          <p:cNvSpPr/>
          <p:nvPr/>
        </p:nvSpPr>
        <p:spPr>
          <a:xfrm>
            <a:off x="0" y="0"/>
            <a:ext cx="9143280" cy="6857280"/>
          </a:xfrm>
          <a:prstGeom prst="rect">
            <a:avLst/>
          </a:prstGeom>
          <a:solidFill>
            <a:srgbClr val="ffffff"/>
          </a:solidFill>
          <a:ln w="12600">
            <a:noFill/>
          </a:ln>
        </p:spPr>
        <p:style>
          <a:lnRef idx="2">
            <a:schemeClr val="accent1"/>
          </a:lnRef>
          <a:fillRef idx="1">
            <a:schemeClr val="accent1"/>
          </a:fillRef>
          <a:effectRef idx="0">
            <a:schemeClr val="accent1"/>
          </a:effectRef>
          <a:fontRef idx="minor"/>
        </p:style>
      </p:sp>
      <p:sp>
        <p:nvSpPr>
          <p:cNvPr id="131" name="CustomShape 2"/>
          <p:cNvSpPr/>
          <p:nvPr/>
        </p:nvSpPr>
        <p:spPr>
          <a:xfrm>
            <a:off x="63360" y="69840"/>
            <a:ext cx="9012960" cy="6692040"/>
          </a:xfrm>
          <a:prstGeom prst="roundRect">
            <a:avLst>
              <a:gd name="adj" fmla="val 4929"/>
            </a:avLst>
          </a:prstGeom>
          <a:solidFill>
            <a:schemeClr val="bg1"/>
          </a:solidFill>
          <a:ln w="6480">
            <a:solidFill>
              <a:schemeClr val="tx1">
                <a:alpha val="100000"/>
              </a:schemeClr>
            </a:solidFill>
            <a:round/>
          </a:ln>
          <a:effectLst>
            <a:outerShdw algn="ctr" blurRad="57150" dir="5400000" dist="38100" rotWithShape="0">
              <a:schemeClr val="phClr">
                <a:shade val="9000"/>
                <a:satMod val="105000"/>
                <a:alpha val="48000"/>
              </a:schemeClr>
            </a:outerShdw>
          </a:effectLst>
        </p:spPr>
        <p:style>
          <a:lnRef idx="3">
            <a:schemeClr val="lt1"/>
          </a:lnRef>
          <a:fillRef idx="1001">
            <a:schemeClr val="lt1"/>
          </a:fillRef>
          <a:effectRef idx="1">
            <a:schemeClr val="accent1"/>
          </a:effectRef>
          <a:fontRef idx="minor"/>
        </p:style>
      </p:sp>
      <p:sp>
        <p:nvSpPr>
          <p:cNvPr id="132" name="PlaceHolder 3"/>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33"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0" name="CustomShape 1"/>
          <p:cNvSpPr/>
          <p:nvPr/>
        </p:nvSpPr>
        <p:spPr>
          <a:xfrm>
            <a:off x="0" y="0"/>
            <a:ext cx="9143280" cy="6857280"/>
          </a:xfrm>
          <a:prstGeom prst="rect">
            <a:avLst/>
          </a:prstGeom>
          <a:solidFill>
            <a:srgbClr val="ffffff"/>
          </a:solidFill>
          <a:ln w="12600">
            <a:noFill/>
          </a:ln>
        </p:spPr>
        <p:style>
          <a:lnRef idx="2">
            <a:schemeClr val="accent1"/>
          </a:lnRef>
          <a:fillRef idx="1">
            <a:schemeClr val="accent1"/>
          </a:fillRef>
          <a:effectRef idx="0">
            <a:schemeClr val="accent1"/>
          </a:effectRef>
          <a:fontRef idx="minor"/>
        </p:style>
      </p:sp>
      <p:sp>
        <p:nvSpPr>
          <p:cNvPr id="171" name="CustomShape 2"/>
          <p:cNvSpPr/>
          <p:nvPr/>
        </p:nvSpPr>
        <p:spPr>
          <a:xfrm>
            <a:off x="63360" y="69840"/>
            <a:ext cx="9012960" cy="6692040"/>
          </a:xfrm>
          <a:prstGeom prst="roundRect">
            <a:avLst>
              <a:gd name="adj" fmla="val 4929"/>
            </a:avLst>
          </a:prstGeom>
          <a:solidFill>
            <a:schemeClr val="bg1"/>
          </a:solidFill>
          <a:ln w="6480">
            <a:solidFill>
              <a:schemeClr val="tx1">
                <a:alpha val="100000"/>
              </a:schemeClr>
            </a:solidFill>
            <a:round/>
          </a:ln>
          <a:effectLst>
            <a:outerShdw algn="ctr" blurRad="57150" dir="5400000" dist="38100" rotWithShape="0">
              <a:schemeClr val="phClr">
                <a:shade val="9000"/>
                <a:satMod val="105000"/>
                <a:alpha val="48000"/>
              </a:schemeClr>
            </a:outerShdw>
          </a:effectLst>
        </p:spPr>
        <p:style>
          <a:lnRef idx="3">
            <a:schemeClr val="lt1"/>
          </a:lnRef>
          <a:fillRef idx="1001">
            <a:schemeClr val="lt1"/>
          </a:fillRef>
          <a:effectRef idx="1">
            <a:schemeClr val="accent1"/>
          </a:effectRef>
          <a:fontRef idx="minor"/>
        </p:style>
      </p:sp>
      <p:sp>
        <p:nvSpPr>
          <p:cNvPr id="172" name="PlaceHolder 3"/>
          <p:cNvSpPr>
            <a:spLocks noGrp="1"/>
          </p:cNvSpPr>
          <p:nvPr>
            <p:ph type="title"/>
          </p:nvPr>
        </p:nvSpPr>
        <p:spPr>
          <a:xfrm>
            <a:off x="914400" y="274680"/>
            <a:ext cx="7771680" cy="114228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173" name="PlaceHolder 4"/>
          <p:cNvSpPr>
            <a:spLocks noGrp="1"/>
          </p:cNvSpPr>
          <p:nvPr>
            <p:ph type="body"/>
          </p:nvPr>
        </p:nvSpPr>
        <p:spPr>
          <a:xfrm>
            <a:off x="914400" y="1447920"/>
            <a:ext cx="3792240" cy="4571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174" name="PlaceHolder 5"/>
          <p:cNvSpPr>
            <a:spLocks noGrp="1"/>
          </p:cNvSpPr>
          <p:nvPr>
            <p:ph type="body"/>
          </p:nvPr>
        </p:nvSpPr>
        <p:spPr>
          <a:xfrm>
            <a:off x="4897080" y="1447920"/>
            <a:ext cx="3792240" cy="4571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1" name="CustomShape 1"/>
          <p:cNvSpPr/>
          <p:nvPr/>
        </p:nvSpPr>
        <p:spPr>
          <a:xfrm>
            <a:off x="0" y="0"/>
            <a:ext cx="9143280" cy="6857280"/>
          </a:xfrm>
          <a:prstGeom prst="rect">
            <a:avLst/>
          </a:prstGeom>
          <a:solidFill>
            <a:srgbClr val="ffffff"/>
          </a:solidFill>
          <a:ln w="12600">
            <a:noFill/>
          </a:ln>
        </p:spPr>
        <p:style>
          <a:lnRef idx="2">
            <a:schemeClr val="accent1"/>
          </a:lnRef>
          <a:fillRef idx="1">
            <a:schemeClr val="accent1"/>
          </a:fillRef>
          <a:effectRef idx="0">
            <a:schemeClr val="accent1"/>
          </a:effectRef>
          <a:fontRef idx="minor"/>
        </p:style>
      </p:sp>
      <p:sp>
        <p:nvSpPr>
          <p:cNvPr id="212" name="CustomShape 2"/>
          <p:cNvSpPr/>
          <p:nvPr/>
        </p:nvSpPr>
        <p:spPr>
          <a:xfrm>
            <a:off x="63360" y="69840"/>
            <a:ext cx="9012960" cy="6692040"/>
          </a:xfrm>
          <a:prstGeom prst="roundRect">
            <a:avLst>
              <a:gd name="adj" fmla="val 4929"/>
            </a:avLst>
          </a:prstGeom>
          <a:solidFill>
            <a:schemeClr val="bg1"/>
          </a:solidFill>
          <a:ln w="6480">
            <a:solidFill>
              <a:schemeClr val="tx1">
                <a:alpha val="100000"/>
              </a:schemeClr>
            </a:solidFill>
            <a:round/>
          </a:ln>
          <a:effectLst>
            <a:outerShdw algn="ctr" blurRad="57150" dir="5400000" dist="38100" rotWithShape="0">
              <a:schemeClr val="phClr">
                <a:shade val="9000"/>
                <a:satMod val="105000"/>
                <a:alpha val="48000"/>
              </a:schemeClr>
            </a:outerShdw>
          </a:effectLst>
        </p:spPr>
        <p:style>
          <a:lnRef idx="3">
            <a:schemeClr val="lt1"/>
          </a:lnRef>
          <a:fillRef idx="1001">
            <a:schemeClr val="lt1"/>
          </a:fillRef>
          <a:effectRef idx="1">
            <a:schemeClr val="accent1"/>
          </a:effectRef>
          <a:fontRef idx="minor"/>
        </p:style>
      </p:sp>
      <p:sp>
        <p:nvSpPr>
          <p:cNvPr id="213" name="PlaceHolder 3"/>
          <p:cNvSpPr>
            <a:spLocks noGrp="1"/>
          </p:cNvSpPr>
          <p:nvPr>
            <p:ph type="title"/>
          </p:nvPr>
        </p:nvSpPr>
        <p:spPr>
          <a:xfrm>
            <a:off x="914400" y="274680"/>
            <a:ext cx="7771680" cy="114228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214" name="PlaceHolder 4"/>
          <p:cNvSpPr>
            <a:spLocks noGrp="1"/>
          </p:cNvSpPr>
          <p:nvPr>
            <p:ph type="body"/>
          </p:nvPr>
        </p:nvSpPr>
        <p:spPr>
          <a:xfrm>
            <a:off x="914400" y="1447920"/>
            <a:ext cx="2502000" cy="21801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215" name="PlaceHolder 5"/>
          <p:cNvSpPr>
            <a:spLocks noGrp="1"/>
          </p:cNvSpPr>
          <p:nvPr>
            <p:ph type="body"/>
          </p:nvPr>
        </p:nvSpPr>
        <p:spPr>
          <a:xfrm>
            <a:off x="3542400" y="1447920"/>
            <a:ext cx="2502000" cy="21801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216" name="PlaceHolder 6"/>
          <p:cNvSpPr>
            <a:spLocks noGrp="1"/>
          </p:cNvSpPr>
          <p:nvPr>
            <p:ph type="body"/>
          </p:nvPr>
        </p:nvSpPr>
        <p:spPr>
          <a:xfrm>
            <a:off x="6170040" y="1447920"/>
            <a:ext cx="2502000" cy="21801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217" name="PlaceHolder 7"/>
          <p:cNvSpPr>
            <a:spLocks noGrp="1"/>
          </p:cNvSpPr>
          <p:nvPr>
            <p:ph type="body"/>
          </p:nvPr>
        </p:nvSpPr>
        <p:spPr>
          <a:xfrm>
            <a:off x="6170040" y="3836160"/>
            <a:ext cx="2502000" cy="21801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218" name="PlaceHolder 8"/>
          <p:cNvSpPr>
            <a:spLocks noGrp="1"/>
          </p:cNvSpPr>
          <p:nvPr>
            <p:ph type="body"/>
          </p:nvPr>
        </p:nvSpPr>
        <p:spPr>
          <a:xfrm>
            <a:off x="3542400" y="3836160"/>
            <a:ext cx="2502000" cy="21801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219" name="PlaceHolder 9"/>
          <p:cNvSpPr>
            <a:spLocks noGrp="1"/>
          </p:cNvSpPr>
          <p:nvPr>
            <p:ph type="body"/>
          </p:nvPr>
        </p:nvSpPr>
        <p:spPr>
          <a:xfrm>
            <a:off x="914400" y="3836160"/>
            <a:ext cx="2502000" cy="21801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slideLayout" Target="../slideLayouts/slideLayout25.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slideLayout" Target="../slideLayouts/slideLayout25.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52.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52.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5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25.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25.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25.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25.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25.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25.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25.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25.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slideLayout" Target="../slideLayouts/slideLayout25.xml"/><Relationship Id="rId3"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8.xml.rels><?xml version="1.0" encoding="UTF-8"?>
<Relationships xmlns="http://schemas.openxmlformats.org/package/2006/relationships"><Relationship Id="rId1" Type="http://schemas.openxmlformats.org/officeDocument/2006/relationships/image" Target="../media/image31.wmf"/><Relationship Id="rId2" Type="http://schemas.openxmlformats.org/officeDocument/2006/relationships/slideLayout" Target="../slideLayouts/slideLayout37.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2.xml.rels><?xml version="1.0" encoding="UTF-8"?>
<Relationships xmlns="http://schemas.openxmlformats.org/package/2006/relationships"><Relationship Id="rId1" Type="http://schemas.openxmlformats.org/officeDocument/2006/relationships/image" Target="../media/image32.wmf"/><Relationship Id="rId2" Type="http://schemas.openxmlformats.org/officeDocument/2006/relationships/image" Target="../media/image33.wmf"/><Relationship Id="rId3" Type="http://schemas.openxmlformats.org/officeDocument/2006/relationships/image" Target="../media/image34.wmf"/><Relationship Id="rId4" Type="http://schemas.openxmlformats.org/officeDocument/2006/relationships/image" Target="../media/image35.wmf"/><Relationship Id="rId5" Type="http://schemas.openxmlformats.org/officeDocument/2006/relationships/image" Target="../media/image36.wmf"/><Relationship Id="rId6" Type="http://schemas.openxmlformats.org/officeDocument/2006/relationships/image" Target="../media/image37.wmf"/><Relationship Id="rId7" Type="http://schemas.openxmlformats.org/officeDocument/2006/relationships/image" Target="../media/image38.wmf"/><Relationship Id="rId8" Type="http://schemas.openxmlformats.org/officeDocument/2006/relationships/image" Target="../media/image39.wmf"/><Relationship Id="rId9" Type="http://schemas.openxmlformats.org/officeDocument/2006/relationships/image" Target="../media/image40.wmf"/><Relationship Id="rId10" Type="http://schemas.openxmlformats.org/officeDocument/2006/relationships/image" Target="../media/image41.wmf"/><Relationship Id="rId11" Type="http://schemas.openxmlformats.org/officeDocument/2006/relationships/image" Target="../media/image42.wmf"/><Relationship Id="rId12" Type="http://schemas.openxmlformats.org/officeDocument/2006/relationships/image" Target="../media/image43.wmf"/><Relationship Id="rId13" Type="http://schemas.openxmlformats.org/officeDocument/2006/relationships/image" Target="../media/image44.wmf"/><Relationship Id="rId14" Type="http://schemas.openxmlformats.org/officeDocument/2006/relationships/image" Target="../media/image45.wmf"/><Relationship Id="rId15" Type="http://schemas.openxmlformats.org/officeDocument/2006/relationships/image" Target="../media/image46.wmf"/><Relationship Id="rId16" Type="http://schemas.openxmlformats.org/officeDocument/2006/relationships/image" Target="../media/image47.wmf"/><Relationship Id="rId17" Type="http://schemas.openxmlformats.org/officeDocument/2006/relationships/image" Target="../media/image48.wmf"/><Relationship Id="rId18" Type="http://schemas.openxmlformats.org/officeDocument/2006/relationships/image" Target="../media/image49.wmf"/><Relationship Id="rId19" Type="http://schemas.openxmlformats.org/officeDocument/2006/relationships/image" Target="../media/image50.wmf"/><Relationship Id="rId20" Type="http://schemas.openxmlformats.org/officeDocument/2006/relationships/image" Target="../media/image51.wmf"/><Relationship Id="rId21" Type="http://schemas.openxmlformats.org/officeDocument/2006/relationships/image" Target="../media/image52.wmf"/><Relationship Id="rId22" Type="http://schemas.openxmlformats.org/officeDocument/2006/relationships/image" Target="../media/image53.wmf"/><Relationship Id="rId23" Type="http://schemas.openxmlformats.org/officeDocument/2006/relationships/image" Target="../media/image54.wmf"/><Relationship Id="rId24" Type="http://schemas.openxmlformats.org/officeDocument/2006/relationships/image" Target="../media/image55.wmf"/><Relationship Id="rId25" Type="http://schemas.openxmlformats.org/officeDocument/2006/relationships/image" Target="../media/image56.wmf"/><Relationship Id="rId26" Type="http://schemas.openxmlformats.org/officeDocument/2006/relationships/image" Target="../media/image57.wmf"/><Relationship Id="rId27" Type="http://schemas.openxmlformats.org/officeDocument/2006/relationships/image" Target="../media/image58.wmf"/><Relationship Id="rId28" Type="http://schemas.openxmlformats.org/officeDocument/2006/relationships/image" Target="../media/image59.wmf"/><Relationship Id="rId29" Type="http://schemas.openxmlformats.org/officeDocument/2006/relationships/image" Target="../media/image60.wmf"/><Relationship Id="rId30" Type="http://schemas.openxmlformats.org/officeDocument/2006/relationships/image" Target="../media/image61.wmf"/><Relationship Id="rId31" Type="http://schemas.openxmlformats.org/officeDocument/2006/relationships/image" Target="../media/image62.wmf"/><Relationship Id="rId32" Type="http://schemas.openxmlformats.org/officeDocument/2006/relationships/image" Target="../media/image63.wmf"/><Relationship Id="rId33" Type="http://schemas.openxmlformats.org/officeDocument/2006/relationships/image" Target="../media/image64.wmf"/><Relationship Id="rId34" Type="http://schemas.openxmlformats.org/officeDocument/2006/relationships/slideLayout" Target="../slideLayouts/slideLayout37.xml"/>
</Relationships>
</file>

<file path=ppt/slides/_rels/slide53.xml.rels><?xml version="1.0" encoding="UTF-8"?>
<Relationships xmlns="http://schemas.openxmlformats.org/package/2006/relationships"><Relationship Id="rId1" Type="http://schemas.openxmlformats.org/officeDocument/2006/relationships/image" Target="../media/image65.wmf"/><Relationship Id="rId2" Type="http://schemas.openxmlformats.org/officeDocument/2006/relationships/image" Target="../media/image66.wmf"/><Relationship Id="rId3" Type="http://schemas.openxmlformats.org/officeDocument/2006/relationships/image" Target="../media/image67.wmf"/><Relationship Id="rId4" Type="http://schemas.openxmlformats.org/officeDocument/2006/relationships/image" Target="../media/image68.wmf"/><Relationship Id="rId5" Type="http://schemas.openxmlformats.org/officeDocument/2006/relationships/image" Target="../media/image69.wmf"/><Relationship Id="rId6" Type="http://schemas.openxmlformats.org/officeDocument/2006/relationships/image" Target="../media/image70.wmf"/><Relationship Id="rId7" Type="http://schemas.openxmlformats.org/officeDocument/2006/relationships/image" Target="../media/image71.wmf"/><Relationship Id="rId8" Type="http://schemas.openxmlformats.org/officeDocument/2006/relationships/image" Target="../media/image72.wmf"/><Relationship Id="rId9" Type="http://schemas.openxmlformats.org/officeDocument/2006/relationships/image" Target="../media/image73.wmf"/><Relationship Id="rId10" Type="http://schemas.openxmlformats.org/officeDocument/2006/relationships/image" Target="../media/image74.wmf"/><Relationship Id="rId11" Type="http://schemas.openxmlformats.org/officeDocument/2006/relationships/image" Target="../media/image75.wmf"/><Relationship Id="rId12" Type="http://schemas.openxmlformats.org/officeDocument/2006/relationships/image" Target="../media/image76.wmf"/><Relationship Id="rId13" Type="http://schemas.openxmlformats.org/officeDocument/2006/relationships/image" Target="../media/image77.wmf"/><Relationship Id="rId14" Type="http://schemas.openxmlformats.org/officeDocument/2006/relationships/image" Target="../media/image78.wmf"/><Relationship Id="rId15" Type="http://schemas.openxmlformats.org/officeDocument/2006/relationships/image" Target="../media/image79.wmf"/><Relationship Id="rId16" Type="http://schemas.openxmlformats.org/officeDocument/2006/relationships/image" Target="../media/image80.wmf"/><Relationship Id="rId17" Type="http://schemas.openxmlformats.org/officeDocument/2006/relationships/image" Target="../media/image81.wmf"/><Relationship Id="rId18" Type="http://schemas.openxmlformats.org/officeDocument/2006/relationships/image" Target="../media/image82.wmf"/><Relationship Id="rId19" Type="http://schemas.openxmlformats.org/officeDocument/2006/relationships/image" Target="../media/image83.wmf"/><Relationship Id="rId20" Type="http://schemas.openxmlformats.org/officeDocument/2006/relationships/image" Target="../media/image84.wmf"/><Relationship Id="rId21" Type="http://schemas.openxmlformats.org/officeDocument/2006/relationships/image" Target="../media/image85.wmf"/><Relationship Id="rId22" Type="http://schemas.openxmlformats.org/officeDocument/2006/relationships/image" Target="../media/image86.wmf"/><Relationship Id="rId23" Type="http://schemas.openxmlformats.org/officeDocument/2006/relationships/image" Target="../media/image87.wmf"/><Relationship Id="rId24" Type="http://schemas.openxmlformats.org/officeDocument/2006/relationships/image" Target="../media/image88.wmf"/><Relationship Id="rId25" Type="http://schemas.openxmlformats.org/officeDocument/2006/relationships/image" Target="../media/image89.wmf"/><Relationship Id="rId26" Type="http://schemas.openxmlformats.org/officeDocument/2006/relationships/image" Target="../media/image90.wmf"/><Relationship Id="rId27" Type="http://schemas.openxmlformats.org/officeDocument/2006/relationships/image" Target="../media/image91.wmf"/><Relationship Id="rId28" Type="http://schemas.openxmlformats.org/officeDocument/2006/relationships/image" Target="../media/image92.wmf"/><Relationship Id="rId29" Type="http://schemas.openxmlformats.org/officeDocument/2006/relationships/image" Target="../media/image93.wmf"/><Relationship Id="rId30" Type="http://schemas.openxmlformats.org/officeDocument/2006/relationships/image" Target="../media/image94.wmf"/><Relationship Id="rId31" Type="http://schemas.openxmlformats.org/officeDocument/2006/relationships/image" Target="../media/image95.wmf"/><Relationship Id="rId32" Type="http://schemas.openxmlformats.org/officeDocument/2006/relationships/image" Target="../media/image96.wmf"/><Relationship Id="rId33" Type="http://schemas.openxmlformats.org/officeDocument/2006/relationships/image" Target="../media/image97.wmf"/><Relationship Id="rId34" Type="http://schemas.openxmlformats.org/officeDocument/2006/relationships/image" Target="../media/image98.wmf"/><Relationship Id="rId35" Type="http://schemas.openxmlformats.org/officeDocument/2006/relationships/image" Target="../media/image99.wmf"/><Relationship Id="rId36" Type="http://schemas.openxmlformats.org/officeDocument/2006/relationships/image" Target="../media/image100.wmf"/><Relationship Id="rId37" Type="http://schemas.openxmlformats.org/officeDocument/2006/relationships/slideLayout" Target="../slideLayouts/slideLayout37.xml"/>
</Relationships>
</file>

<file path=ppt/slides/_rels/slide54.xml.rels><?xml version="1.0" encoding="UTF-8"?>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slideLayout" Target="../slideLayouts/slideLayout37.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9.xml.rels><?xml version="1.0" encoding="UTF-8"?>
<Relationships xmlns="http://schemas.openxmlformats.org/package/2006/relationships"><Relationship Id="rId1" Type="http://schemas.openxmlformats.org/officeDocument/2006/relationships/image" Target="../media/image103.wmf"/><Relationship Id="rId2" Type="http://schemas.openxmlformats.org/officeDocument/2006/relationships/image" Target="../media/image104.wmf"/><Relationship Id="rId3" Type="http://schemas.openxmlformats.org/officeDocument/2006/relationships/image" Target="../media/image105.wmf"/><Relationship Id="rId4" Type="http://schemas.openxmlformats.org/officeDocument/2006/relationships/image" Target="../media/image106.wmf"/><Relationship Id="rId5"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1.xml.rels><?xml version="1.0" encoding="UTF-8"?>
<Relationships xmlns="http://schemas.openxmlformats.org/package/2006/relationships"><Relationship Id="rId1" Type="http://schemas.openxmlformats.org/officeDocument/2006/relationships/image" Target="../media/image107.wmf"/><Relationship Id="rId2" Type="http://schemas.openxmlformats.org/officeDocument/2006/relationships/image" Target="../media/image108.wmf"/><Relationship Id="rId3" Type="http://schemas.openxmlformats.org/officeDocument/2006/relationships/image" Target="../media/image109.wmf"/><Relationship Id="rId4" Type="http://schemas.openxmlformats.org/officeDocument/2006/relationships/image" Target="../media/image110.wmf"/><Relationship Id="rId5" Type="http://schemas.openxmlformats.org/officeDocument/2006/relationships/image" Target="../media/image111.wmf"/><Relationship Id="rId6" Type="http://schemas.openxmlformats.org/officeDocument/2006/relationships/image" Target="../media/image112.wmf"/><Relationship Id="rId7" Type="http://schemas.openxmlformats.org/officeDocument/2006/relationships/image" Target="../media/image113.wmf"/><Relationship Id="rId8" Type="http://schemas.openxmlformats.org/officeDocument/2006/relationships/image" Target="../media/image114.wmf"/><Relationship Id="rId9" Type="http://schemas.openxmlformats.org/officeDocument/2006/relationships/image" Target="../media/image115.wmf"/><Relationship Id="rId10" Type="http://schemas.openxmlformats.org/officeDocument/2006/relationships/image" Target="../media/image116.wmf"/><Relationship Id="rId11" Type="http://schemas.openxmlformats.org/officeDocument/2006/relationships/slideLayout" Target="../slideLayouts/slideLayout37.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5.xml.rels><?xml version="1.0" encoding="UTF-8"?>
<Relationships xmlns="http://schemas.openxmlformats.org/package/2006/relationships"><Relationship Id="rId1" Type="http://schemas.openxmlformats.org/officeDocument/2006/relationships/image" Target="../media/image117.png"/><Relationship Id="rId2"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image" Target="../media/image118.wmf"/><Relationship Id="rId2" Type="http://schemas.openxmlformats.org/officeDocument/2006/relationships/slideLayout" Target="../slideLayouts/slideLayout37.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3.xml.rels><?xml version="1.0" encoding="UTF-8"?>
<Relationships xmlns="http://schemas.openxmlformats.org/package/2006/relationships"><Relationship Id="rId1" Type="http://schemas.openxmlformats.org/officeDocument/2006/relationships/image" Target="../media/image119.png"/><Relationship Id="rId2" Type="http://schemas.openxmlformats.org/officeDocument/2006/relationships/slideLayout" Target="../slideLayouts/slideLayout25.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6.xml.rels><?xml version="1.0" encoding="UTF-8"?>
<Relationships xmlns="http://schemas.openxmlformats.org/package/2006/relationships"><Relationship Id="rId1" Type="http://schemas.openxmlformats.org/officeDocument/2006/relationships/image" Target="../media/image120.wmf"/><Relationship Id="rId2" Type="http://schemas.openxmlformats.org/officeDocument/2006/relationships/slideLayout" Target="../slideLayouts/slideLayout25.xml"/>
</Relationships>
</file>

<file path=ppt/slides/_rels/slide77.xml.rels><?xml version="1.0" encoding="UTF-8"?>
<Relationships xmlns="http://schemas.openxmlformats.org/package/2006/relationships"><Relationship Id="rId1" Type="http://schemas.openxmlformats.org/officeDocument/2006/relationships/image" Target="../media/image121.wmf"/><Relationship Id="rId2" Type="http://schemas.openxmlformats.org/officeDocument/2006/relationships/slideLayout" Target="../slideLayouts/slideLayout25.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1.xml.rels><?xml version="1.0" encoding="UTF-8"?>
<Relationships xmlns="http://schemas.openxmlformats.org/package/2006/relationships"><Relationship Id="rId1" Type="http://schemas.openxmlformats.org/officeDocument/2006/relationships/image" Target="../media/image122.png"/><Relationship Id="rId2" Type="http://schemas.openxmlformats.org/officeDocument/2006/relationships/slideLayout" Target="../slideLayouts/slideLayout37.xml"/>
</Relationships>
</file>

<file path=ppt/slides/_rels/slide82.xml.rels><?xml version="1.0" encoding="UTF-8"?>
<Relationships xmlns="http://schemas.openxmlformats.org/package/2006/relationships"><Relationship Id="rId1" Type="http://schemas.openxmlformats.org/officeDocument/2006/relationships/image" Target="../media/image123.png"/><Relationship Id="rId2" Type="http://schemas.openxmlformats.org/officeDocument/2006/relationships/slideLayout" Target="../slideLayouts/slideLayout37.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7.xml.rels><?xml version="1.0" encoding="UTF-8"?>
<Relationships xmlns="http://schemas.openxmlformats.org/package/2006/relationships"><Relationship Id="rId1" Type="http://schemas.openxmlformats.org/officeDocument/2006/relationships/image" Target="../media/image124.png"/><Relationship Id="rId2" Type="http://schemas.openxmlformats.org/officeDocument/2006/relationships/slideLayout" Target="../slideLayouts/slideLayout25.xml"/>
</Relationships>
</file>

<file path=ppt/slides/_rels/slide88.xml.rels><?xml version="1.0" encoding="UTF-8"?>
<Relationships xmlns="http://schemas.openxmlformats.org/package/2006/relationships"><Relationship Id="rId1" Type="http://schemas.openxmlformats.org/officeDocument/2006/relationships/image" Target="../media/image125.jpeg"/><Relationship Id="rId2" Type="http://schemas.openxmlformats.org/officeDocument/2006/relationships/slideLayout" Target="../slideLayouts/slideLayout25.xml"/>
</Relationships>
</file>

<file path=ppt/slides/_rels/slide89.xml.rels><?xml version="1.0" encoding="UTF-8"?>
<Relationships xmlns="http://schemas.openxmlformats.org/package/2006/relationships"><Relationship Id="rId1" Type="http://schemas.openxmlformats.org/officeDocument/2006/relationships/image" Target="../media/image126.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
</Relationships>
</file>

<file path=ppt/slides/_rels/slide90.xml.rels><?xml version="1.0" encoding="UTF-8"?>
<Relationships xmlns="http://schemas.openxmlformats.org/package/2006/relationships"><Relationship Id="rId1" Type="http://schemas.openxmlformats.org/officeDocument/2006/relationships/image" Target="../media/image127.png"/><Relationship Id="rId2" Type="http://schemas.openxmlformats.org/officeDocument/2006/relationships/slideLayout" Target="../slideLayouts/slideLayout25.xml"/>
</Relationships>
</file>

<file path=ppt/slides/_rels/slide91.xml.rels><?xml version="1.0" encoding="UTF-8"?>
<Relationships xmlns="http://schemas.openxmlformats.org/package/2006/relationships"><Relationship Id="rId1" Type="http://schemas.openxmlformats.org/officeDocument/2006/relationships/image" Target="../media/image128.png"/><Relationship Id="rId2" Type="http://schemas.openxmlformats.org/officeDocument/2006/relationships/slideLayout" Target="../slideLayouts/slideLayout25.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3.xml.rels><?xml version="1.0" encoding="UTF-8"?>
<Relationships xmlns="http://schemas.openxmlformats.org/package/2006/relationships"><Relationship Id="rId1" Type="http://schemas.openxmlformats.org/officeDocument/2006/relationships/image" Target="../media/image129.png"/><Relationship Id="rId2" Type="http://schemas.openxmlformats.org/officeDocument/2006/relationships/slideLayout" Target="../slideLayouts/slideLayout25.xml"/>
</Relationships>
</file>

<file path=ppt/slides/_rels/slide94.xml.rels><?xml version="1.0" encoding="UTF-8"?>
<Relationships xmlns="http://schemas.openxmlformats.org/package/2006/relationships"><Relationship Id="rId1" Type="http://schemas.openxmlformats.org/officeDocument/2006/relationships/image" Target="../media/image130.png"/><Relationship Id="rId2" Type="http://schemas.openxmlformats.org/officeDocument/2006/relationships/slideLayout" Target="../slideLayouts/slideLayout25.xml"/>
</Relationships>
</file>

<file path=ppt/slides/_rels/slide95.xml.rels><?xml version="1.0" encoding="UTF-8"?>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25.xml"/>
</Relationships>
</file>

<file path=ppt/slides/_rels/slide96.xml.rels><?xml version="1.0" encoding="UTF-8"?>
<Relationships xmlns="http://schemas.openxmlformats.org/package/2006/relationships"><Relationship Id="rId1" Type="http://schemas.openxmlformats.org/officeDocument/2006/relationships/image" Target="../media/image132.png"/><Relationship Id="rId2" Type="http://schemas.openxmlformats.org/officeDocument/2006/relationships/slideLayout" Target="../slideLayouts/slideLayout25.xml"/>
</Relationships>
</file>

<file path=ppt/slides/_rels/slide97.xml.rels><?xml version="1.0" encoding="UTF-8"?>
<Relationships xmlns="http://schemas.openxmlformats.org/package/2006/relationships"><Relationship Id="rId1" Type="http://schemas.openxmlformats.org/officeDocument/2006/relationships/image" Target="../media/image133.png"/><Relationship Id="rId2" Type="http://schemas.openxmlformats.org/officeDocument/2006/relationships/slideLayout" Target="../slideLayouts/slideLayout25.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EB3C5427-48A9-44EA-BA65-29648852FAD0}" type="slidenum">
              <a:rPr b="0" lang="en-IN" sz="1400" spc="-1" strike="noStrike">
                <a:solidFill>
                  <a:srgbClr val="ffffff"/>
                </a:solidFill>
                <a:latin typeface="Times New Roman"/>
              </a:rPr>
              <a:t>&lt;number&gt;</a:t>
            </a:fld>
            <a:endParaRPr b="0" lang="en-IN" sz="1400" spc="-1" strike="noStrike">
              <a:latin typeface="Arial"/>
            </a:endParaRPr>
          </a:p>
        </p:txBody>
      </p:sp>
      <p:sp>
        <p:nvSpPr>
          <p:cNvPr id="262" name="CustomShape 2"/>
          <p:cNvSpPr/>
          <p:nvPr/>
        </p:nvSpPr>
        <p:spPr>
          <a:xfrm>
            <a:off x="457200" y="1506600"/>
            <a:ext cx="8228880" cy="1469160"/>
          </a:xfrm>
          <a:prstGeom prst="rect">
            <a:avLst/>
          </a:prstGeom>
          <a:noFill/>
          <a:ln w="9360">
            <a:noFill/>
          </a:ln>
        </p:spPr>
        <p:style>
          <a:lnRef idx="0"/>
          <a:fillRef idx="0"/>
          <a:effectRef idx="0"/>
          <a:fontRef idx="minor"/>
        </p:style>
        <p:txBody>
          <a:bodyPr lIns="90000" rIns="90000" tIns="45000" bIns="91440" anchor="ctr"/>
          <a:p>
            <a:pPr algn="ctr">
              <a:lnSpc>
                <a:spcPct val="100000"/>
              </a:lnSpc>
            </a:pPr>
            <a:r>
              <a:rPr b="0" lang="en-IN" sz="4000" spc="-1" strike="noStrike">
                <a:solidFill>
                  <a:srgbClr val="000000"/>
                </a:solidFill>
                <a:latin typeface="Times New Roman"/>
              </a:rPr>
              <a:t>1.Parallel and Distributed Databases</a:t>
            </a:r>
            <a:endParaRPr b="0" lang="en-IN" sz="4000" spc="-1" strike="noStrike">
              <a:latin typeface="Arial"/>
            </a:endParaRPr>
          </a:p>
        </p:txBody>
      </p:sp>
      <p:sp>
        <p:nvSpPr>
          <p:cNvPr id="263" name="CustomShape 3"/>
          <p:cNvSpPr/>
          <p:nvPr/>
        </p:nvSpPr>
        <p:spPr>
          <a:xfrm>
            <a:off x="7924680" y="6356520"/>
            <a:ext cx="761400" cy="364320"/>
          </a:xfrm>
          <a:prstGeom prst="rect">
            <a:avLst/>
          </a:prstGeom>
          <a:noFill/>
          <a:ln w="9360">
            <a:noFill/>
          </a:ln>
        </p:spPr>
        <p:style>
          <a:lnRef idx="0"/>
          <a:fillRef idx="0"/>
          <a:effectRef idx="0"/>
          <a:fontRef idx="minor"/>
        </p:style>
        <p:txBody>
          <a:bodyPr lIns="0" rIns="0" tIns="0" bIns="0" anchor="b"/>
          <a:p>
            <a:pPr algn="r">
              <a:lnSpc>
                <a:spcPct val="100000"/>
              </a:lnSpc>
            </a:pPr>
            <a:fld id="{754CE63F-EB95-4C89-93BF-ADCA6E8194D7}" type="slidenum">
              <a:rPr b="0" lang="en-IN" sz="1200" spc="-1" strike="noStrike">
                <a:solidFill>
                  <a:srgbClr val="424242"/>
                </a:solidFill>
                <a:latin typeface="Times New Roman"/>
                <a:ea typeface="DejaVu Sans"/>
              </a:rPr>
              <a:t>&lt;number&gt;</a:t>
            </a:fld>
            <a:endParaRPr b="0" lang="en-IN" sz="1200" spc="-1" strike="noStrike">
              <a:latin typeface="Arial"/>
            </a:endParaRPr>
          </a:p>
        </p:txBody>
      </p:sp>
      <p:sp>
        <p:nvSpPr>
          <p:cNvPr id="264" name="CustomShape 4"/>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Tree>
  </p:cSld>
  <p:transition>
    <p:fade/>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939960" y="216000"/>
            <a:ext cx="7771680" cy="647640"/>
          </a:xfrm>
          <a:prstGeom prst="rect">
            <a:avLst/>
          </a:prstGeom>
          <a:noFill/>
          <a:ln w="9360">
            <a:noFill/>
          </a:ln>
        </p:spPr>
        <p:style>
          <a:lnRef idx="0"/>
          <a:fillRef idx="0"/>
          <a:effectRef idx="0"/>
          <a:fontRef idx="minor"/>
        </p:style>
        <p:txBody>
          <a:bodyPr lIns="90000" rIns="90000" tIns="45000" bIns="91440" anchor="b"/>
          <a:p>
            <a:pPr>
              <a:lnSpc>
                <a:spcPct val="100000"/>
              </a:lnSpc>
            </a:pPr>
            <a:r>
              <a:rPr b="1" lang="en-IN" sz="3600" spc="-1" strike="noStrike">
                <a:solidFill>
                  <a:srgbClr val="464646"/>
                </a:solidFill>
                <a:latin typeface="Arial"/>
              </a:rPr>
              <a:t>Objectives</a:t>
            </a:r>
            <a:endParaRPr b="0" lang="en-IN" sz="3600" spc="-1" strike="noStrike">
              <a:latin typeface="Arial"/>
            </a:endParaRPr>
          </a:p>
        </p:txBody>
      </p:sp>
      <p:sp>
        <p:nvSpPr>
          <p:cNvPr id="303" name="CustomShape 2"/>
          <p:cNvSpPr/>
          <p:nvPr/>
        </p:nvSpPr>
        <p:spPr>
          <a:xfrm>
            <a:off x="360000" y="900360"/>
            <a:ext cx="8495640" cy="4859280"/>
          </a:xfrm>
          <a:prstGeom prst="rect">
            <a:avLst/>
          </a:prstGeom>
          <a:noFill/>
          <a:ln w="9360">
            <a:noFill/>
          </a:ln>
        </p:spPr>
        <p:style>
          <a:lnRef idx="0"/>
          <a:fillRef idx="0"/>
          <a:effectRef idx="0"/>
          <a:fontRef idx="minor"/>
        </p:style>
        <p:txBody>
          <a:bodyPr lIns="90000" rIns="90000" tIns="45000" bIns="45000"/>
          <a:p>
            <a:pPr marL="289080" indent="-288360">
              <a:lnSpc>
                <a:spcPct val="100000"/>
              </a:lnSpc>
              <a:spcBef>
                <a:spcPts val="575"/>
              </a:spcBef>
              <a:buClr>
                <a:srgbClr val="2da2bf"/>
              </a:buClr>
              <a:buSzPct val="50000"/>
              <a:buFont typeface="Wingdings 2" charset="2"/>
              <a:buChar char=""/>
            </a:pPr>
            <a:r>
              <a:rPr b="0" lang="en-IN" sz="2000" spc="-1" strike="noStrike">
                <a:solidFill>
                  <a:srgbClr val="000000"/>
                </a:solidFill>
                <a:latin typeface="Arial"/>
              </a:rPr>
              <a:t>The primary objective of parallel database processing is to gain performance improvement</a:t>
            </a:r>
            <a:endParaRPr b="0" lang="en-IN" sz="2000" spc="-1" strike="noStrike">
              <a:latin typeface="Arial"/>
            </a:endParaRPr>
          </a:p>
          <a:p>
            <a:pPr marL="289080" indent="-288360">
              <a:lnSpc>
                <a:spcPct val="100000"/>
              </a:lnSpc>
              <a:spcBef>
                <a:spcPts val="575"/>
              </a:spcBef>
              <a:buClr>
                <a:srgbClr val="2da2bf"/>
              </a:buClr>
              <a:buSzPct val="50000"/>
              <a:buFont typeface="Wingdings 2" charset="2"/>
              <a:buChar char=""/>
            </a:pPr>
            <a:r>
              <a:rPr b="0" lang="en-IN" sz="2000" spc="-1" strike="noStrike">
                <a:solidFill>
                  <a:srgbClr val="000000"/>
                </a:solidFill>
                <a:latin typeface="Arial"/>
              </a:rPr>
              <a:t>Two main measures:</a:t>
            </a:r>
            <a:endParaRPr b="0" lang="en-IN" sz="2000" spc="-1" strike="noStrike">
              <a:latin typeface="Arial"/>
            </a:endParaRPr>
          </a:p>
          <a:p>
            <a:pPr lvl="1" marL="758880" indent="-278640">
              <a:lnSpc>
                <a:spcPct val="100000"/>
              </a:lnSpc>
              <a:spcBef>
                <a:spcPts val="374"/>
              </a:spcBef>
              <a:buClr>
                <a:srgbClr val="da1f28"/>
              </a:buClr>
              <a:buSzPct val="50000"/>
              <a:buFont typeface="Wingdings 2" charset="2"/>
              <a:buChar char=""/>
            </a:pPr>
            <a:r>
              <a:rPr b="1" lang="en-IN" sz="1800" spc="-1" strike="noStrike">
                <a:solidFill>
                  <a:srgbClr val="0002ff"/>
                </a:solidFill>
                <a:latin typeface="Arial"/>
              </a:rPr>
              <a:t>Throughput: </a:t>
            </a:r>
            <a:r>
              <a:rPr b="0" lang="en-IN" sz="1800" spc="-1" strike="noStrike">
                <a:solidFill>
                  <a:srgbClr val="000000"/>
                </a:solidFill>
                <a:latin typeface="Arial"/>
              </a:rPr>
              <a:t>the number of tasks that can be completed within a given time interval</a:t>
            </a:r>
            <a:endParaRPr b="0" lang="en-IN" sz="1800" spc="-1" strike="noStrike">
              <a:latin typeface="Arial"/>
            </a:endParaRPr>
          </a:p>
          <a:p>
            <a:pPr lvl="1" marL="758880" indent="-278640">
              <a:lnSpc>
                <a:spcPct val="100000"/>
              </a:lnSpc>
              <a:spcBef>
                <a:spcPts val="374"/>
              </a:spcBef>
              <a:buClr>
                <a:srgbClr val="da1f28"/>
              </a:buClr>
              <a:buSzPct val="50000"/>
              <a:buFont typeface="Wingdings 2" charset="2"/>
              <a:buChar char=""/>
            </a:pPr>
            <a:r>
              <a:rPr b="1" lang="en-IN" sz="1800" spc="-1" strike="noStrike">
                <a:solidFill>
                  <a:srgbClr val="0002ff"/>
                </a:solidFill>
                <a:latin typeface="Arial"/>
              </a:rPr>
              <a:t>Response time: </a:t>
            </a:r>
            <a:r>
              <a:rPr b="0" lang="en-IN" sz="1800" spc="-1" strike="noStrike">
                <a:solidFill>
                  <a:srgbClr val="000000"/>
                </a:solidFill>
                <a:latin typeface="Arial"/>
              </a:rPr>
              <a:t>the amount of time it takes to complete a single task from the time it is submitted</a:t>
            </a:r>
            <a:endParaRPr b="0" lang="en-IN" sz="1800" spc="-1" strike="noStrike">
              <a:latin typeface="Arial"/>
            </a:endParaRPr>
          </a:p>
          <a:p>
            <a:pPr marL="289080" indent="-288360">
              <a:lnSpc>
                <a:spcPct val="100000"/>
              </a:lnSpc>
              <a:spcBef>
                <a:spcPts val="575"/>
              </a:spcBef>
              <a:buClr>
                <a:srgbClr val="2da2bf"/>
              </a:buClr>
              <a:buSzPct val="50000"/>
              <a:buFont typeface="Wingdings 2" charset="2"/>
              <a:buChar char=""/>
            </a:pPr>
            <a:r>
              <a:rPr b="0" lang="en-IN" sz="2000" spc="-1" strike="noStrike">
                <a:solidFill>
                  <a:srgbClr val="000000"/>
                </a:solidFill>
                <a:latin typeface="Arial"/>
              </a:rPr>
              <a:t>Metrics:</a:t>
            </a:r>
            <a:endParaRPr b="0" lang="en-IN" sz="2000" spc="-1" strike="noStrike">
              <a:latin typeface="Arial"/>
            </a:endParaRPr>
          </a:p>
          <a:p>
            <a:pPr lvl="1" marL="758880" indent="-278640">
              <a:lnSpc>
                <a:spcPct val="100000"/>
              </a:lnSpc>
              <a:spcBef>
                <a:spcPts val="374"/>
              </a:spcBef>
              <a:buClr>
                <a:srgbClr val="da1f28"/>
              </a:buClr>
              <a:buSzPct val="50000"/>
              <a:buFont typeface="Wingdings 2" charset="2"/>
              <a:buChar char=""/>
            </a:pPr>
            <a:r>
              <a:rPr b="1" lang="en-IN" sz="1800" spc="-1" strike="noStrike">
                <a:solidFill>
                  <a:srgbClr val="a50021"/>
                </a:solidFill>
                <a:latin typeface="Arial"/>
              </a:rPr>
              <a:t>Speed up</a:t>
            </a:r>
            <a:endParaRPr b="0" lang="en-IN" sz="1800" spc="-1" strike="noStrike">
              <a:latin typeface="Arial"/>
            </a:endParaRPr>
          </a:p>
          <a:p>
            <a:pPr lvl="1" marL="758880" indent="-278640">
              <a:lnSpc>
                <a:spcPct val="100000"/>
              </a:lnSpc>
              <a:spcBef>
                <a:spcPts val="374"/>
              </a:spcBef>
              <a:buClr>
                <a:srgbClr val="da1f28"/>
              </a:buClr>
              <a:buSzPct val="50000"/>
              <a:buFont typeface="Wingdings 2" charset="2"/>
              <a:buChar char=""/>
            </a:pPr>
            <a:r>
              <a:rPr b="1" lang="en-IN" sz="1800" spc="-1" strike="noStrike">
                <a:solidFill>
                  <a:srgbClr val="a50021"/>
                </a:solidFill>
                <a:latin typeface="Arial"/>
              </a:rPr>
              <a:t>Scale up</a:t>
            </a:r>
            <a:endParaRPr b="0" lang="en-IN" sz="1800" spc="-1" strike="noStrike">
              <a:latin typeface="Arial"/>
            </a:endParaRPr>
          </a:p>
        </p:txBody>
      </p:sp>
      <p:sp>
        <p:nvSpPr>
          <p:cNvPr id="304" name="CustomShape 3"/>
          <p:cNvSpPr/>
          <p:nvPr/>
        </p:nvSpPr>
        <p:spPr>
          <a:xfrm>
            <a:off x="0" y="6607080"/>
            <a:ext cx="9143280" cy="242280"/>
          </a:xfrm>
          <a:prstGeom prst="rect">
            <a:avLst/>
          </a:prstGeom>
          <a:gradFill>
            <a:gsLst>
              <a:gs pos="0">
                <a:srgbClr val="ffcc99">
                  <a:alpha val="83000"/>
                </a:srgbClr>
              </a:gs>
              <a:gs pos="100000">
                <a:schemeClr val="folHlink">
                  <a:alpha val="62999"/>
                </a:schemeClr>
              </a:gs>
            </a:gsLst>
            <a:lin ang="0"/>
          </a:gradFill>
          <a:ln w="9360">
            <a:solidFill>
              <a:srgbClr val="c0c0c0"/>
            </a:solidFill>
            <a:miter/>
          </a:ln>
        </p:spPr>
        <p:style>
          <a:lnRef idx="0"/>
          <a:fillRef idx="0"/>
          <a:effectRef idx="0"/>
          <a:fontRef idx="minor"/>
        </p:style>
        <p:txBody>
          <a:bodyPr lIns="90000" rIns="90000" tIns="45000" bIns="45000"/>
          <a:p>
            <a:pPr algn="ctr">
              <a:lnSpc>
                <a:spcPct val="100000"/>
              </a:lnSpc>
            </a:pPr>
            <a:r>
              <a:rPr b="0" lang="en-IN" sz="1000" spc="-1" strike="noStrike">
                <a:solidFill>
                  <a:srgbClr val="000099"/>
                </a:solidFill>
                <a:latin typeface="Arial"/>
                <a:ea typeface="DejaVu Sans"/>
              </a:rPr>
              <a:t>D. Taniar, C.H.C. Leung, W. Rahayu, S. Goel: </a:t>
            </a:r>
            <a:r>
              <a:rPr b="0" i="1" lang="en-IN" sz="1000" spc="-1" strike="noStrike">
                <a:solidFill>
                  <a:srgbClr val="000099"/>
                </a:solidFill>
                <a:latin typeface="Arial"/>
                <a:ea typeface="DejaVu Sans"/>
              </a:rPr>
              <a:t>High-Performance Parallel Database Processing and Grid Databases</a:t>
            </a:r>
            <a:r>
              <a:rPr b="0" lang="en-IN" sz="1000" spc="-1" strike="noStrike">
                <a:solidFill>
                  <a:srgbClr val="000099"/>
                </a:solidFill>
                <a:latin typeface="Arial"/>
                <a:ea typeface="DejaVu Sans"/>
              </a:rPr>
              <a:t>, John Wiley &amp; Sons, 2008</a:t>
            </a:r>
            <a:endParaRPr b="0" lang="en-IN" sz="1000" spc="-1" strike="noStrike">
              <a:latin typeface="Arial"/>
            </a:endParaRPr>
          </a:p>
        </p:txBody>
      </p:sp>
    </p:spTree>
  </p:cSld>
  <p:transition>
    <p:fade/>
  </p:transition>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216000" y="576000"/>
            <a:ext cx="8639640" cy="4571280"/>
          </a:xfrm>
          <a:prstGeom prst="rect">
            <a:avLst/>
          </a:prstGeom>
          <a:noFill/>
          <a:ln w="9360">
            <a:noFill/>
          </a:ln>
        </p:spPr>
        <p:style>
          <a:lnRef idx="0"/>
          <a:fillRef idx="0"/>
          <a:effectRef idx="0"/>
          <a:fontRef idx="minor"/>
        </p:style>
        <p:txBody>
          <a:bodyPr lIns="90000" rIns="90000" tIns="45000" bIns="45000"/>
          <a:p>
            <a:pPr marL="289080" indent="-288360">
              <a:lnSpc>
                <a:spcPct val="100000"/>
              </a:lnSpc>
              <a:spcBef>
                <a:spcPts val="575"/>
              </a:spcBef>
              <a:buClr>
                <a:srgbClr val="2da2bf"/>
              </a:buClr>
              <a:buSzPct val="50000"/>
              <a:buFont typeface="Wingdings 2" charset="2"/>
              <a:buChar char=""/>
            </a:pPr>
            <a:r>
              <a:rPr b="1" lang="en-IN" sz="2000" spc="-1" strike="noStrike">
                <a:solidFill>
                  <a:srgbClr val="a50021"/>
                </a:solidFill>
                <a:latin typeface="Arial"/>
              </a:rPr>
              <a:t>Speed up</a:t>
            </a:r>
            <a:endParaRPr b="0" lang="en-IN" sz="2000" spc="-1" strike="noStrike">
              <a:latin typeface="Arial"/>
            </a:endParaRPr>
          </a:p>
          <a:p>
            <a:pPr lvl="1" marL="758880" indent="-278640">
              <a:lnSpc>
                <a:spcPct val="100000"/>
              </a:lnSpc>
              <a:spcBef>
                <a:spcPts val="374"/>
              </a:spcBef>
              <a:buClr>
                <a:srgbClr val="da1f28"/>
              </a:buClr>
              <a:buSzPct val="50000"/>
              <a:buFont typeface="Wingdings 2" charset="2"/>
              <a:buChar char=""/>
            </a:pPr>
            <a:r>
              <a:rPr b="0" lang="en-IN" sz="1600" spc="-1" strike="noStrike">
                <a:solidFill>
                  <a:srgbClr val="000000"/>
                </a:solidFill>
                <a:latin typeface="Arial"/>
              </a:rPr>
              <a:t>Performance improvement gained because of extra processing elements added</a:t>
            </a:r>
            <a:endParaRPr b="0" lang="en-IN" sz="1600" spc="-1" strike="noStrike">
              <a:latin typeface="Arial"/>
            </a:endParaRPr>
          </a:p>
          <a:p>
            <a:pPr lvl="1" marL="758880" indent="-278640">
              <a:lnSpc>
                <a:spcPct val="100000"/>
              </a:lnSpc>
              <a:spcBef>
                <a:spcPts val="374"/>
              </a:spcBef>
              <a:buClr>
                <a:srgbClr val="da1f28"/>
              </a:buClr>
              <a:buSzPct val="50000"/>
              <a:buFont typeface="Wingdings 2" charset="2"/>
              <a:buChar char=""/>
            </a:pPr>
            <a:r>
              <a:rPr b="0" lang="en-IN" sz="1600" spc="-1" strike="noStrike">
                <a:solidFill>
                  <a:srgbClr val="000000"/>
                </a:solidFill>
                <a:latin typeface="Arial"/>
              </a:rPr>
              <a:t>Running a given task in less time by increasing the degree of parallelism</a:t>
            </a:r>
            <a:endParaRPr b="0" lang="en-IN" sz="1600" spc="-1" strike="noStrike">
              <a:latin typeface="Arial"/>
            </a:endParaRPr>
          </a:p>
          <a:p>
            <a:pPr marL="289080" indent="-288360">
              <a:lnSpc>
                <a:spcPct val="115000"/>
              </a:lnSpc>
              <a:spcBef>
                <a:spcPts val="575"/>
              </a:spcBef>
              <a:buClr>
                <a:srgbClr val="2da2bf"/>
              </a:buClr>
              <a:buSzPct val="50000"/>
              <a:buFont typeface="Wingdings" charset="2"/>
              <a:buChar char=""/>
            </a:pPr>
            <a:r>
              <a:rPr b="1" lang="en-IN" sz="1600" spc="-1" strike="noStrike">
                <a:solidFill>
                  <a:srgbClr val="94070a"/>
                </a:solidFill>
                <a:latin typeface="Arial"/>
              </a:rPr>
              <a:t>Linear Speedup </a:t>
            </a:r>
            <a:endParaRPr b="0" lang="en-IN" sz="1600" spc="-1" strike="noStrike">
              <a:latin typeface="Arial"/>
            </a:endParaRPr>
          </a:p>
          <a:p>
            <a:pPr>
              <a:lnSpc>
                <a:spcPct val="115000"/>
              </a:lnSpc>
              <a:spcBef>
                <a:spcPts val="575"/>
              </a:spcBef>
            </a:pPr>
            <a:r>
              <a:rPr b="0" lang="en-IN" sz="1600" spc="-1" strike="noStrike">
                <a:solidFill>
                  <a:srgbClr val="000000"/>
                </a:solidFill>
                <a:latin typeface="Arial"/>
              </a:rPr>
              <a:t>Speedup is linear if the speedup is N. That is, the small system elapsed time is N times larger than the large system elapsed time (N is number of resources, say CPU). </a:t>
            </a:r>
            <a:endParaRPr b="0" lang="en-IN" sz="1600" spc="-1" strike="noStrike">
              <a:latin typeface="Arial"/>
            </a:endParaRPr>
          </a:p>
          <a:p>
            <a:pPr>
              <a:lnSpc>
                <a:spcPct val="115000"/>
              </a:lnSpc>
              <a:spcBef>
                <a:spcPts val="575"/>
              </a:spcBef>
            </a:pPr>
            <a:r>
              <a:rPr b="0" lang="en-IN" sz="1600" spc="-1" strike="noStrike">
                <a:solidFill>
                  <a:srgbClr val="0002ff"/>
                </a:solidFill>
                <a:latin typeface="Arial"/>
              </a:rPr>
              <a:t>For example,</a:t>
            </a:r>
            <a:r>
              <a:rPr b="0" lang="en-IN" sz="1600" spc="-1" strike="noStrike">
                <a:solidFill>
                  <a:srgbClr val="000000"/>
                </a:solidFill>
                <a:latin typeface="Arial"/>
              </a:rPr>
              <a:t> if single machine does the job in 10 seconds and if parallel machine (10 single machine) does the same job in 1 second, then the speedup is (10/1)=10 which is speedup and it is linear because the speedup is achieved due to the 10 times powerful system.</a:t>
            </a:r>
            <a:endParaRPr b="0" lang="en-IN" sz="1600" spc="-1" strike="noStrike">
              <a:latin typeface="Arial"/>
            </a:endParaRPr>
          </a:p>
          <a:p>
            <a:pPr marL="289080" indent="-288360">
              <a:lnSpc>
                <a:spcPct val="115000"/>
              </a:lnSpc>
              <a:spcBef>
                <a:spcPts val="575"/>
              </a:spcBef>
              <a:buClr>
                <a:srgbClr val="2da2bf"/>
              </a:buClr>
              <a:buSzPct val="50000"/>
              <a:buFont typeface="Wingdings" charset="2"/>
              <a:buChar char=""/>
            </a:pPr>
            <a:r>
              <a:rPr b="1" lang="en-IN" sz="1600" spc="-1" strike="noStrike">
                <a:solidFill>
                  <a:srgbClr val="94070a"/>
                </a:solidFill>
                <a:latin typeface="Arial"/>
              </a:rPr>
              <a:t>Sub-Linear Speedup </a:t>
            </a:r>
            <a:endParaRPr b="0" lang="en-IN" sz="1600" spc="-1" strike="noStrike">
              <a:latin typeface="Arial"/>
            </a:endParaRPr>
          </a:p>
          <a:p>
            <a:pPr>
              <a:lnSpc>
                <a:spcPct val="115000"/>
              </a:lnSpc>
              <a:spcBef>
                <a:spcPts val="575"/>
              </a:spcBef>
            </a:pPr>
            <a:r>
              <a:rPr b="0" lang="en-IN" sz="1600" spc="-1" strike="noStrike">
                <a:solidFill>
                  <a:srgbClr val="000000"/>
                </a:solidFill>
                <a:latin typeface="Arial"/>
              </a:rPr>
              <a:t>Speedup is sub-linear if speedup is less than N (which is usual in most of the parallel systems).</a:t>
            </a:r>
            <a:endParaRPr b="0" lang="en-IN" sz="1600" spc="-1" strike="noStrike">
              <a:latin typeface="Arial"/>
            </a:endParaRPr>
          </a:p>
        </p:txBody>
      </p:sp>
      <p:sp>
        <p:nvSpPr>
          <p:cNvPr id="306" name="CustomShape 2"/>
          <p:cNvSpPr/>
          <p:nvPr/>
        </p:nvSpPr>
        <p:spPr>
          <a:xfrm>
            <a:off x="147960" y="72000"/>
            <a:ext cx="7771680" cy="503640"/>
          </a:xfrm>
          <a:prstGeom prst="rect">
            <a:avLst/>
          </a:prstGeom>
          <a:noFill/>
          <a:ln w="9360">
            <a:noFill/>
          </a:ln>
        </p:spPr>
        <p:style>
          <a:lnRef idx="0"/>
          <a:fillRef idx="0"/>
          <a:effectRef idx="0"/>
          <a:fontRef idx="minor"/>
        </p:style>
        <p:txBody>
          <a:bodyPr lIns="90000" rIns="90000" tIns="45000" bIns="91440" anchor="b"/>
          <a:p>
            <a:pPr>
              <a:lnSpc>
                <a:spcPct val="100000"/>
              </a:lnSpc>
            </a:pPr>
            <a:r>
              <a:rPr b="1" lang="en-IN" sz="2400" spc="-1" strike="noStrike">
                <a:solidFill>
                  <a:srgbClr val="464646"/>
                </a:solidFill>
                <a:latin typeface="Arial"/>
              </a:rPr>
              <a:t>Objectives (cont’d)</a:t>
            </a:r>
            <a:endParaRPr b="0" lang="en-IN" sz="2400" spc="-1" strike="noStrike">
              <a:latin typeface="Arial"/>
            </a:endParaRPr>
          </a:p>
        </p:txBody>
      </p:sp>
      <p:sp>
        <p:nvSpPr>
          <p:cNvPr id="307" name="CustomShape 3"/>
          <p:cNvSpPr/>
          <p:nvPr/>
        </p:nvSpPr>
        <p:spPr>
          <a:xfrm>
            <a:off x="0" y="6607080"/>
            <a:ext cx="9143280" cy="242280"/>
          </a:xfrm>
          <a:prstGeom prst="rect">
            <a:avLst/>
          </a:prstGeom>
          <a:gradFill>
            <a:gsLst>
              <a:gs pos="0">
                <a:srgbClr val="ffcc99">
                  <a:alpha val="83000"/>
                </a:srgbClr>
              </a:gs>
              <a:gs pos="100000">
                <a:schemeClr val="folHlink">
                  <a:alpha val="62999"/>
                </a:schemeClr>
              </a:gs>
            </a:gsLst>
            <a:lin ang="0"/>
          </a:gradFill>
          <a:ln w="9360">
            <a:solidFill>
              <a:srgbClr val="c0c0c0"/>
            </a:solidFill>
            <a:miter/>
          </a:ln>
        </p:spPr>
        <p:style>
          <a:lnRef idx="0"/>
          <a:fillRef idx="0"/>
          <a:effectRef idx="0"/>
          <a:fontRef idx="minor"/>
        </p:style>
        <p:txBody>
          <a:bodyPr lIns="90000" rIns="90000" tIns="45000" bIns="45000"/>
          <a:p>
            <a:pPr algn="ctr">
              <a:lnSpc>
                <a:spcPct val="100000"/>
              </a:lnSpc>
            </a:pPr>
            <a:r>
              <a:rPr b="0" lang="en-IN" sz="1000" spc="-1" strike="noStrike">
                <a:solidFill>
                  <a:srgbClr val="000099"/>
                </a:solidFill>
                <a:latin typeface="Arial"/>
                <a:ea typeface="DejaVu Sans"/>
              </a:rPr>
              <a:t>D. Taniar, C.H.C. Leung, W. Rahayu, S. Goel: </a:t>
            </a:r>
            <a:r>
              <a:rPr b="0" i="1" lang="en-IN" sz="1000" spc="-1" strike="noStrike">
                <a:solidFill>
                  <a:srgbClr val="000099"/>
                </a:solidFill>
                <a:latin typeface="Arial"/>
                <a:ea typeface="DejaVu Sans"/>
              </a:rPr>
              <a:t>High-Performance Parallel Database Processing and Grid Databases</a:t>
            </a:r>
            <a:r>
              <a:rPr b="0" lang="en-IN" sz="1000" spc="-1" strike="noStrike">
                <a:solidFill>
                  <a:srgbClr val="000099"/>
                </a:solidFill>
                <a:latin typeface="Arial"/>
                <a:ea typeface="DejaVu Sans"/>
              </a:rPr>
              <a:t>, John Wiley &amp; Sons, 2008</a:t>
            </a:r>
            <a:endParaRPr b="0" lang="en-IN" sz="1000" spc="-1" strike="noStrike">
              <a:latin typeface="Arial"/>
            </a:endParaRPr>
          </a:p>
        </p:txBody>
      </p:sp>
      <p:pic>
        <p:nvPicPr>
          <p:cNvPr id="308" name="Picture 5" descr=""/>
          <p:cNvPicPr/>
          <p:nvPr/>
        </p:nvPicPr>
        <p:blipFill>
          <a:blip r:embed="rId1"/>
          <a:stretch/>
        </p:blipFill>
        <p:spPr>
          <a:xfrm>
            <a:off x="4427280" y="4414320"/>
            <a:ext cx="4212360" cy="1993320"/>
          </a:xfrm>
          <a:prstGeom prst="rect">
            <a:avLst/>
          </a:prstGeom>
          <a:ln w="9360">
            <a:solidFill>
              <a:schemeClr val="tx1"/>
            </a:solidFill>
            <a:miter/>
          </a:ln>
        </p:spPr>
      </p:pic>
      <p:pic>
        <p:nvPicPr>
          <p:cNvPr id="309" name="Picture 6" descr=""/>
          <p:cNvPicPr/>
          <p:nvPr/>
        </p:nvPicPr>
        <p:blipFill>
          <a:blip r:embed="rId2"/>
          <a:stretch/>
        </p:blipFill>
        <p:spPr>
          <a:xfrm>
            <a:off x="360000" y="5022000"/>
            <a:ext cx="3504600" cy="521640"/>
          </a:xfrm>
          <a:prstGeom prst="rect">
            <a:avLst/>
          </a:prstGeom>
          <a:ln w="9360">
            <a:solidFill>
              <a:schemeClr val="tx1"/>
            </a:solidFill>
            <a:miter/>
          </a:ln>
        </p:spPr>
      </p:pic>
    </p:spTree>
  </p:cSld>
  <p:transition>
    <p:fade/>
  </p:transition>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288000" y="648000"/>
            <a:ext cx="8567640" cy="4571280"/>
          </a:xfrm>
          <a:prstGeom prst="rect">
            <a:avLst/>
          </a:prstGeom>
          <a:noFill/>
          <a:ln w="9360">
            <a:noFill/>
          </a:ln>
        </p:spPr>
        <p:style>
          <a:lnRef idx="0"/>
          <a:fillRef idx="0"/>
          <a:effectRef idx="0"/>
          <a:fontRef idx="minor"/>
        </p:style>
        <p:txBody>
          <a:bodyPr lIns="90000" rIns="90000" tIns="45000" bIns="45000"/>
          <a:p>
            <a:pPr marL="289080" indent="-288360">
              <a:lnSpc>
                <a:spcPct val="100000"/>
              </a:lnSpc>
              <a:spcBef>
                <a:spcPts val="575"/>
              </a:spcBef>
              <a:buClr>
                <a:srgbClr val="2da2bf"/>
              </a:buClr>
              <a:buSzPct val="50000"/>
              <a:buFont typeface="Wingdings 2" charset="2"/>
              <a:buChar char=""/>
            </a:pPr>
            <a:r>
              <a:rPr b="1" lang="en-IN" sz="2000" spc="-1" strike="noStrike">
                <a:solidFill>
                  <a:srgbClr val="a50021"/>
                </a:solidFill>
                <a:latin typeface="Arial"/>
              </a:rPr>
              <a:t>Scale up</a:t>
            </a:r>
            <a:endParaRPr b="0" lang="en-IN" sz="2000" spc="-1" strike="noStrike">
              <a:latin typeface="Arial"/>
            </a:endParaRPr>
          </a:p>
          <a:p>
            <a:pPr lvl="1" marL="758880" indent="-278640">
              <a:lnSpc>
                <a:spcPct val="100000"/>
              </a:lnSpc>
              <a:spcBef>
                <a:spcPts val="374"/>
              </a:spcBef>
              <a:buClr>
                <a:srgbClr val="da1f28"/>
              </a:buClr>
              <a:buSzPct val="50000"/>
              <a:buFont typeface="Wingdings 2" charset="2"/>
              <a:buChar char=""/>
            </a:pPr>
            <a:r>
              <a:rPr b="0" lang="en-IN" sz="1600" spc="-1" strike="noStrike">
                <a:solidFill>
                  <a:srgbClr val="000000"/>
                </a:solidFill>
                <a:latin typeface="Arial"/>
              </a:rPr>
              <a:t>Handling of larger tasks by increasing the degree of parallelism</a:t>
            </a:r>
            <a:endParaRPr b="0" lang="en-IN" sz="1600" spc="-1" strike="noStrike">
              <a:latin typeface="Arial"/>
            </a:endParaRPr>
          </a:p>
          <a:p>
            <a:pPr lvl="1" marL="758880" indent="-278640">
              <a:lnSpc>
                <a:spcPct val="100000"/>
              </a:lnSpc>
              <a:spcBef>
                <a:spcPts val="374"/>
              </a:spcBef>
              <a:buClr>
                <a:srgbClr val="da1f28"/>
              </a:buClr>
              <a:buSzPct val="50000"/>
              <a:buFont typeface="Wingdings 2" charset="2"/>
              <a:buChar char=""/>
            </a:pPr>
            <a:r>
              <a:rPr b="0" lang="en-IN" sz="1600" spc="-1" strike="noStrike">
                <a:solidFill>
                  <a:srgbClr val="000000"/>
                </a:solidFill>
                <a:latin typeface="Arial"/>
              </a:rPr>
              <a:t>The ability to process larger tasks in the same amount of time by providing more resources.</a:t>
            </a:r>
            <a:endParaRPr b="0" lang="en-IN" sz="1600" spc="-1" strike="noStrike">
              <a:latin typeface="Arial"/>
            </a:endParaRPr>
          </a:p>
          <a:p>
            <a:pPr lvl="1" marL="758880" indent="-278640">
              <a:lnSpc>
                <a:spcPct val="100000"/>
              </a:lnSpc>
              <a:spcBef>
                <a:spcPts val="374"/>
              </a:spcBef>
              <a:buClr>
                <a:srgbClr val="da1f28"/>
              </a:buClr>
              <a:buSzPct val="50000"/>
              <a:buFont typeface="Wingdings" charset="2"/>
              <a:buChar char=""/>
            </a:pPr>
            <a:r>
              <a:rPr b="0" lang="en-IN" sz="1600" spc="-1" strike="noStrike">
                <a:solidFill>
                  <a:srgbClr val="000000"/>
                </a:solidFill>
                <a:latin typeface="Arial"/>
              </a:rPr>
              <a:t> </a:t>
            </a:r>
            <a:endParaRPr b="0" lang="en-IN" sz="1600" spc="-1" strike="noStrike">
              <a:latin typeface="Arial"/>
            </a:endParaRPr>
          </a:p>
          <a:p>
            <a:pPr marL="289080" indent="-288360">
              <a:lnSpc>
                <a:spcPct val="100000"/>
              </a:lnSpc>
              <a:spcBef>
                <a:spcPts val="575"/>
              </a:spcBef>
              <a:buClr>
                <a:srgbClr val="2da2bf"/>
              </a:buClr>
              <a:buSzPct val="50000"/>
              <a:buFont typeface="Wingdings" charset="2"/>
              <a:buChar char=""/>
            </a:pPr>
            <a:r>
              <a:rPr b="1" lang="en-IN" sz="1600" spc="-1" strike="noStrike">
                <a:solidFill>
                  <a:srgbClr val="94070a"/>
                </a:solidFill>
                <a:latin typeface="Arial"/>
              </a:rPr>
              <a:t>Linear Scale up </a:t>
            </a:r>
            <a:endParaRPr b="0" lang="en-IN" sz="1600" spc="-1" strike="noStrike">
              <a:latin typeface="Arial"/>
            </a:endParaRPr>
          </a:p>
          <a:p>
            <a:pPr>
              <a:lnSpc>
                <a:spcPct val="115000"/>
              </a:lnSpc>
              <a:spcBef>
                <a:spcPts val="575"/>
              </a:spcBef>
            </a:pPr>
            <a:r>
              <a:rPr b="0" lang="en-IN" sz="1600" spc="-1" strike="noStrike">
                <a:solidFill>
                  <a:srgbClr val="000000"/>
                </a:solidFill>
                <a:latin typeface="Arial"/>
              </a:rPr>
              <a:t>Scaleup is linear if the resources increase in proportional with the problem size.</a:t>
            </a:r>
            <a:endParaRPr b="0" lang="en-IN" sz="1600" spc="-1" strike="noStrike">
              <a:latin typeface="Arial"/>
            </a:endParaRPr>
          </a:p>
          <a:p>
            <a:pPr>
              <a:lnSpc>
                <a:spcPct val="115000"/>
              </a:lnSpc>
              <a:spcBef>
                <a:spcPts val="575"/>
              </a:spcBef>
            </a:pPr>
            <a:r>
              <a:rPr b="0" lang="en-IN" sz="1600" spc="-1" strike="noStrike">
                <a:solidFill>
                  <a:srgbClr val="000000"/>
                </a:solidFill>
                <a:latin typeface="Arial"/>
              </a:rPr>
              <a:t>According to the equation given above, if small system small problem elapsed time is equal to large system large problem elapsed time, then Scaleup = 1 which is linear.</a:t>
            </a:r>
            <a:endParaRPr b="0" lang="en-IN" sz="1600" spc="-1" strike="noStrike">
              <a:latin typeface="Arial"/>
            </a:endParaRPr>
          </a:p>
          <a:p>
            <a:pPr marL="289080" indent="-288360">
              <a:lnSpc>
                <a:spcPct val="115000"/>
              </a:lnSpc>
              <a:spcBef>
                <a:spcPts val="575"/>
              </a:spcBef>
              <a:buClr>
                <a:srgbClr val="2da2bf"/>
              </a:buClr>
              <a:buSzPct val="50000"/>
              <a:buFont typeface="Wingdings" charset="2"/>
              <a:buChar char=""/>
            </a:pPr>
            <a:r>
              <a:rPr b="1" lang="en-IN" sz="1600" spc="-1" strike="noStrike">
                <a:solidFill>
                  <a:srgbClr val="94070a"/>
                </a:solidFill>
                <a:latin typeface="Arial"/>
              </a:rPr>
              <a:t>Sub-linear Scale up </a:t>
            </a:r>
            <a:endParaRPr b="0" lang="en-IN" sz="1600" spc="-1" strike="noStrike">
              <a:latin typeface="Arial"/>
            </a:endParaRPr>
          </a:p>
          <a:p>
            <a:pPr>
              <a:lnSpc>
                <a:spcPct val="115000"/>
              </a:lnSpc>
              <a:spcBef>
                <a:spcPts val="575"/>
              </a:spcBef>
            </a:pPr>
            <a:r>
              <a:rPr b="0" lang="en-IN" sz="1600" spc="-1" strike="noStrike">
                <a:solidFill>
                  <a:srgbClr val="000000"/>
                </a:solidFill>
                <a:latin typeface="Arial"/>
              </a:rPr>
              <a:t>Scaleup is sub-linear if large system large problem elapsed time is greater than small system small problem elapsed time, then the scaleup is sub-linear.</a:t>
            </a:r>
            <a:endParaRPr b="0" lang="en-IN" sz="1600" spc="-1" strike="noStrike">
              <a:latin typeface="Arial"/>
            </a:endParaRPr>
          </a:p>
          <a:p>
            <a:pPr>
              <a:lnSpc>
                <a:spcPct val="100000"/>
              </a:lnSpc>
              <a:spcBef>
                <a:spcPts val="575"/>
              </a:spcBef>
            </a:pPr>
            <a:endParaRPr b="0" lang="en-IN" sz="1600" spc="-1" strike="noStrike">
              <a:latin typeface="Arial"/>
            </a:endParaRPr>
          </a:p>
        </p:txBody>
      </p:sp>
      <p:sp>
        <p:nvSpPr>
          <p:cNvPr id="311" name="CustomShape 2"/>
          <p:cNvSpPr/>
          <p:nvPr/>
        </p:nvSpPr>
        <p:spPr>
          <a:xfrm>
            <a:off x="778680" y="137520"/>
            <a:ext cx="7771680" cy="474120"/>
          </a:xfrm>
          <a:prstGeom prst="rect">
            <a:avLst/>
          </a:prstGeom>
          <a:noFill/>
          <a:ln w="9360">
            <a:noFill/>
          </a:ln>
        </p:spPr>
        <p:style>
          <a:lnRef idx="0"/>
          <a:fillRef idx="0"/>
          <a:effectRef idx="0"/>
          <a:fontRef idx="minor"/>
        </p:style>
        <p:txBody>
          <a:bodyPr lIns="90000" rIns="90000" tIns="45000" bIns="91440" anchor="b"/>
          <a:p>
            <a:pPr>
              <a:lnSpc>
                <a:spcPct val="100000"/>
              </a:lnSpc>
            </a:pPr>
            <a:r>
              <a:rPr b="1" lang="en-IN" sz="2400" spc="-1" strike="noStrike">
                <a:solidFill>
                  <a:srgbClr val="464646"/>
                </a:solidFill>
                <a:latin typeface="Arial"/>
              </a:rPr>
              <a:t>Objectives (cont’d)</a:t>
            </a:r>
            <a:endParaRPr b="0" lang="en-IN" sz="2400" spc="-1" strike="noStrike">
              <a:latin typeface="Arial"/>
            </a:endParaRPr>
          </a:p>
        </p:txBody>
      </p:sp>
      <p:sp>
        <p:nvSpPr>
          <p:cNvPr id="312" name="CustomShape 3"/>
          <p:cNvSpPr/>
          <p:nvPr/>
        </p:nvSpPr>
        <p:spPr>
          <a:xfrm>
            <a:off x="0" y="6607080"/>
            <a:ext cx="9143280" cy="242280"/>
          </a:xfrm>
          <a:prstGeom prst="rect">
            <a:avLst/>
          </a:prstGeom>
          <a:gradFill>
            <a:gsLst>
              <a:gs pos="0">
                <a:srgbClr val="ffcc99">
                  <a:alpha val="83000"/>
                </a:srgbClr>
              </a:gs>
              <a:gs pos="100000">
                <a:schemeClr val="folHlink">
                  <a:alpha val="62999"/>
                </a:schemeClr>
              </a:gs>
            </a:gsLst>
            <a:lin ang="0"/>
          </a:gradFill>
          <a:ln w="9360">
            <a:solidFill>
              <a:srgbClr val="c0c0c0"/>
            </a:solidFill>
            <a:miter/>
          </a:ln>
        </p:spPr>
        <p:style>
          <a:lnRef idx="0"/>
          <a:fillRef idx="0"/>
          <a:effectRef idx="0"/>
          <a:fontRef idx="minor"/>
        </p:style>
        <p:txBody>
          <a:bodyPr lIns="90000" rIns="90000" tIns="45000" bIns="45000"/>
          <a:p>
            <a:pPr algn="ctr">
              <a:lnSpc>
                <a:spcPct val="100000"/>
              </a:lnSpc>
            </a:pPr>
            <a:r>
              <a:rPr b="0" lang="en-IN" sz="1000" spc="-1" strike="noStrike">
                <a:solidFill>
                  <a:srgbClr val="000099"/>
                </a:solidFill>
                <a:latin typeface="Arial"/>
                <a:ea typeface="DejaVu Sans"/>
              </a:rPr>
              <a:t>D. Taniar, C.H.C. Leung, W. Rahayu, S. Goel: </a:t>
            </a:r>
            <a:r>
              <a:rPr b="0" i="1" lang="en-IN" sz="1000" spc="-1" strike="noStrike">
                <a:solidFill>
                  <a:srgbClr val="000099"/>
                </a:solidFill>
                <a:latin typeface="Arial"/>
                <a:ea typeface="DejaVu Sans"/>
              </a:rPr>
              <a:t>High-Performance Parallel Database Processing and Grid Databases</a:t>
            </a:r>
            <a:r>
              <a:rPr b="0" lang="en-IN" sz="1000" spc="-1" strike="noStrike">
                <a:solidFill>
                  <a:srgbClr val="000099"/>
                </a:solidFill>
                <a:latin typeface="Arial"/>
                <a:ea typeface="DejaVu Sans"/>
              </a:rPr>
              <a:t>, John Wiley &amp; Sons, 2008</a:t>
            </a:r>
            <a:endParaRPr b="0" lang="en-IN" sz="1000" spc="-1" strike="noStrike">
              <a:latin typeface="Arial"/>
            </a:endParaRPr>
          </a:p>
        </p:txBody>
      </p:sp>
      <p:pic>
        <p:nvPicPr>
          <p:cNvPr id="313" name="Picture 7" descr=""/>
          <p:cNvPicPr/>
          <p:nvPr/>
        </p:nvPicPr>
        <p:blipFill>
          <a:blip r:embed="rId1"/>
          <a:stretch/>
        </p:blipFill>
        <p:spPr>
          <a:xfrm>
            <a:off x="4648320" y="4468680"/>
            <a:ext cx="4169520" cy="1778760"/>
          </a:xfrm>
          <a:prstGeom prst="rect">
            <a:avLst/>
          </a:prstGeom>
          <a:ln w="9360">
            <a:solidFill>
              <a:schemeClr val="tx1"/>
            </a:solidFill>
            <a:miter/>
          </a:ln>
        </p:spPr>
      </p:pic>
      <p:pic>
        <p:nvPicPr>
          <p:cNvPr id="314" name="Picture 8" descr=""/>
          <p:cNvPicPr/>
          <p:nvPr/>
        </p:nvPicPr>
        <p:blipFill>
          <a:blip r:embed="rId2"/>
          <a:stretch/>
        </p:blipFill>
        <p:spPr>
          <a:xfrm>
            <a:off x="281880" y="4896000"/>
            <a:ext cx="4037760" cy="575640"/>
          </a:xfrm>
          <a:prstGeom prst="rect">
            <a:avLst/>
          </a:prstGeom>
          <a:ln w="9360">
            <a:solidFill>
              <a:schemeClr val="tx1"/>
            </a:solidFill>
            <a:miter/>
          </a:ln>
        </p:spPr>
      </p:pic>
    </p:spTree>
  </p:cSld>
  <p:transition>
    <p:fade/>
  </p:transition>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914400" y="274680"/>
            <a:ext cx="7771680" cy="1142280"/>
          </a:xfrm>
          <a:prstGeom prst="rect">
            <a:avLst/>
          </a:prstGeom>
          <a:noFill/>
          <a:ln w="9360">
            <a:noFill/>
          </a:ln>
        </p:spPr>
        <p:style>
          <a:lnRef idx="0"/>
          <a:fillRef idx="0"/>
          <a:effectRef idx="0"/>
          <a:fontRef idx="minor"/>
        </p:style>
        <p:txBody>
          <a:bodyPr lIns="90000" rIns="90000" tIns="45000" bIns="91440" anchor="b"/>
          <a:p>
            <a:pPr>
              <a:lnSpc>
                <a:spcPct val="100000"/>
              </a:lnSpc>
            </a:pPr>
            <a:r>
              <a:rPr b="0" lang="en-IN" sz="4000" spc="-1" strike="noStrike" u="sng">
                <a:solidFill>
                  <a:srgbClr val="000000"/>
                </a:solidFill>
                <a:uFillTx/>
                <a:latin typeface="Times New Roman"/>
              </a:rPr>
              <a:t>Architectures for Parallel Databases</a:t>
            </a:r>
            <a:endParaRPr b="0" lang="en-IN" sz="4000" spc="-1" strike="noStrike">
              <a:latin typeface="Arial"/>
            </a:endParaRPr>
          </a:p>
        </p:txBody>
      </p:sp>
      <p:sp>
        <p:nvSpPr>
          <p:cNvPr id="316" name="CustomShape 2"/>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6FB70953-F7ED-4D11-9792-606BDEC59A17}" type="slidenum">
              <a:rPr b="0" lang="en-IN" sz="1400" spc="-1" strike="noStrike">
                <a:solidFill>
                  <a:srgbClr val="ffffff"/>
                </a:solidFill>
                <a:latin typeface="Times New Roman"/>
              </a:rPr>
              <a:t>&lt;number&gt;</a:t>
            </a:fld>
            <a:endParaRPr b="0" lang="en-IN" sz="1400" spc="-1" strike="noStrike">
              <a:latin typeface="Arial"/>
            </a:endParaRPr>
          </a:p>
        </p:txBody>
      </p:sp>
      <p:sp>
        <p:nvSpPr>
          <p:cNvPr id="317" name="CustomShape 3"/>
          <p:cNvSpPr/>
          <p:nvPr/>
        </p:nvSpPr>
        <p:spPr>
          <a:xfrm>
            <a:off x="914400" y="1447920"/>
            <a:ext cx="7771680" cy="4571280"/>
          </a:xfrm>
          <a:prstGeom prst="rect">
            <a:avLst/>
          </a:prstGeom>
          <a:noFill/>
          <a:ln w="9360">
            <a:noFill/>
          </a:ln>
        </p:spPr>
        <p:style>
          <a:lnRef idx="0"/>
          <a:fillRef idx="0"/>
          <a:effectRef idx="0"/>
          <a:fontRef idx="minor"/>
        </p:style>
        <p:txBody>
          <a:bodyPr lIns="90000" rIns="90000" tIns="45000" bIns="45000"/>
          <a:p>
            <a:pPr marL="272880" indent="-272160">
              <a:lnSpc>
                <a:spcPct val="100000"/>
              </a:lnSpc>
              <a:spcBef>
                <a:spcPts val="575"/>
              </a:spcBef>
              <a:buClr>
                <a:srgbClr val="2da2bf"/>
              </a:buClr>
              <a:buSzPct val="85000"/>
              <a:buFont typeface="Wingdings 2" charset="2"/>
              <a:buChar char=""/>
            </a:pPr>
            <a:r>
              <a:rPr b="0" lang="en-IN" sz="2000" spc="-1" strike="noStrike">
                <a:solidFill>
                  <a:srgbClr val="000000"/>
                </a:solidFill>
                <a:latin typeface="Times New Roman"/>
              </a:rPr>
              <a:t>The basic idea behind Parallel DB is to carry out evaluation steps in parallel whenever is possible.</a:t>
            </a:r>
            <a:endParaRPr b="0" lang="en-IN" sz="2000" spc="-1" strike="noStrike">
              <a:latin typeface="Arial"/>
            </a:endParaRPr>
          </a:p>
          <a:p>
            <a:pPr>
              <a:lnSpc>
                <a:spcPct val="100000"/>
              </a:lnSpc>
              <a:spcBef>
                <a:spcPts val="575"/>
              </a:spcBef>
            </a:pPr>
            <a:endParaRPr b="0" lang="en-IN" sz="2000" spc="-1" strike="noStrike">
              <a:latin typeface="Arial"/>
            </a:endParaRPr>
          </a:p>
          <a:p>
            <a:pPr marL="272880" indent="-272160">
              <a:lnSpc>
                <a:spcPct val="100000"/>
              </a:lnSpc>
              <a:spcBef>
                <a:spcPts val="575"/>
              </a:spcBef>
              <a:buClr>
                <a:srgbClr val="2da2bf"/>
              </a:buClr>
              <a:buSzPct val="85000"/>
              <a:buFont typeface="Wingdings 2" charset="2"/>
              <a:buChar char=""/>
            </a:pPr>
            <a:r>
              <a:rPr b="0" lang="en-IN" sz="2000" spc="-1" strike="noStrike">
                <a:solidFill>
                  <a:srgbClr val="000000"/>
                </a:solidFill>
                <a:latin typeface="Times New Roman"/>
              </a:rPr>
              <a:t>There are many opportunities for parallelism in RDBMS.</a:t>
            </a:r>
            <a:endParaRPr b="0" lang="en-IN" sz="2000" spc="-1" strike="noStrike">
              <a:latin typeface="Arial"/>
            </a:endParaRPr>
          </a:p>
          <a:p>
            <a:pPr>
              <a:lnSpc>
                <a:spcPct val="100000"/>
              </a:lnSpc>
              <a:spcBef>
                <a:spcPts val="575"/>
              </a:spcBef>
            </a:pPr>
            <a:endParaRPr b="0" lang="en-IN" sz="2000" spc="-1" strike="noStrike">
              <a:latin typeface="Arial"/>
            </a:endParaRPr>
          </a:p>
          <a:p>
            <a:pPr marL="272880" indent="-272160">
              <a:lnSpc>
                <a:spcPct val="100000"/>
              </a:lnSpc>
              <a:spcBef>
                <a:spcPts val="575"/>
              </a:spcBef>
              <a:buClr>
                <a:srgbClr val="2da2bf"/>
              </a:buClr>
              <a:buSzPct val="85000"/>
              <a:buFont typeface="Wingdings 2" charset="2"/>
              <a:buChar char=""/>
            </a:pPr>
            <a:r>
              <a:rPr b="0" lang="en-IN" sz="2000" spc="-1" strike="noStrike">
                <a:solidFill>
                  <a:srgbClr val="000000"/>
                </a:solidFill>
                <a:latin typeface="Times New Roman"/>
              </a:rPr>
              <a:t>3 main architectures have been proposed  for building parallel DBMSs.</a:t>
            </a:r>
            <a:endParaRPr b="0" lang="en-IN" sz="2000" spc="-1" strike="noStrike">
              <a:latin typeface="Arial"/>
            </a:endParaRPr>
          </a:p>
          <a:p>
            <a:pPr lvl="2" marL="1098720" indent="-456480">
              <a:lnSpc>
                <a:spcPct val="100000"/>
              </a:lnSpc>
              <a:spcBef>
                <a:spcPts val="374"/>
              </a:spcBef>
              <a:buClr>
                <a:srgbClr val="adcedc"/>
              </a:buClr>
              <a:buSzPct val="85000"/>
              <a:buFont typeface="Calibri"/>
              <a:buAutoNum type="arabicPeriod"/>
            </a:pPr>
            <a:r>
              <a:rPr b="1" lang="en-IN" sz="2400" spc="-1" strike="noStrike">
                <a:solidFill>
                  <a:srgbClr val="2da2bf"/>
                </a:solidFill>
                <a:latin typeface="Times New Roman"/>
              </a:rPr>
              <a:t>Shared  Memory</a:t>
            </a:r>
            <a:endParaRPr b="0" lang="en-IN" sz="2400" spc="-1" strike="noStrike">
              <a:latin typeface="Arial"/>
            </a:endParaRPr>
          </a:p>
          <a:p>
            <a:pPr lvl="2" marL="1098720" indent="-456480">
              <a:lnSpc>
                <a:spcPct val="100000"/>
              </a:lnSpc>
              <a:spcBef>
                <a:spcPts val="374"/>
              </a:spcBef>
              <a:buClr>
                <a:srgbClr val="adcedc"/>
              </a:buClr>
              <a:buSzPct val="85000"/>
              <a:buFont typeface="Calibri"/>
              <a:buAutoNum type="arabicPeriod"/>
            </a:pPr>
            <a:r>
              <a:rPr b="1" lang="en-IN" sz="2400" spc="-1" strike="noStrike">
                <a:solidFill>
                  <a:srgbClr val="2da2bf"/>
                </a:solidFill>
                <a:latin typeface="Times New Roman"/>
              </a:rPr>
              <a:t>Shared Disk</a:t>
            </a:r>
            <a:endParaRPr b="0" lang="en-IN" sz="2400" spc="-1" strike="noStrike">
              <a:latin typeface="Arial"/>
            </a:endParaRPr>
          </a:p>
          <a:p>
            <a:pPr lvl="2" marL="1098720" indent="-456480">
              <a:lnSpc>
                <a:spcPct val="100000"/>
              </a:lnSpc>
              <a:spcBef>
                <a:spcPts val="374"/>
              </a:spcBef>
              <a:buClr>
                <a:srgbClr val="adcedc"/>
              </a:buClr>
              <a:buSzPct val="85000"/>
              <a:buFont typeface="Calibri"/>
              <a:buAutoNum type="arabicPeriod"/>
            </a:pPr>
            <a:r>
              <a:rPr b="1" lang="en-IN" sz="2400" spc="-1" strike="noStrike">
                <a:solidFill>
                  <a:srgbClr val="2da2bf"/>
                </a:solidFill>
                <a:latin typeface="Times New Roman"/>
              </a:rPr>
              <a:t>Shared Nothing</a:t>
            </a:r>
            <a:endParaRPr b="0" lang="en-IN" sz="2400" spc="-1" strike="noStrike">
              <a:latin typeface="Arial"/>
            </a:endParaRPr>
          </a:p>
        </p:txBody>
      </p:sp>
      <p:sp>
        <p:nvSpPr>
          <p:cNvPr id="318" name="CustomShape 4"/>
          <p:cNvSpPr/>
          <p:nvPr/>
        </p:nvSpPr>
        <p:spPr>
          <a:xfrm>
            <a:off x="7924680" y="6356520"/>
            <a:ext cx="761400" cy="364320"/>
          </a:xfrm>
          <a:prstGeom prst="rect">
            <a:avLst/>
          </a:prstGeom>
          <a:noFill/>
          <a:ln w="9360">
            <a:noFill/>
          </a:ln>
        </p:spPr>
        <p:style>
          <a:lnRef idx="0"/>
          <a:fillRef idx="0"/>
          <a:effectRef idx="0"/>
          <a:fontRef idx="minor"/>
        </p:style>
        <p:txBody>
          <a:bodyPr lIns="0" rIns="0" tIns="0" bIns="0" anchor="b"/>
          <a:p>
            <a:pPr algn="r">
              <a:lnSpc>
                <a:spcPct val="100000"/>
              </a:lnSpc>
            </a:pPr>
            <a:fld id="{996004A4-FF59-4C65-99E4-D709A96DDDC9}" type="slidenum">
              <a:rPr b="0" lang="en-IN" sz="1200" spc="-1" strike="noStrike">
                <a:solidFill>
                  <a:srgbClr val="424242"/>
                </a:solidFill>
                <a:latin typeface="Times New Roman"/>
                <a:ea typeface="DejaVu Sans"/>
              </a:rPr>
              <a:t>&lt;number&gt;</a:t>
            </a:fld>
            <a:endParaRPr b="0" lang="en-IN" sz="1200" spc="-1" strike="noStrike">
              <a:latin typeface="Arial"/>
            </a:endParaRPr>
          </a:p>
        </p:txBody>
      </p:sp>
      <p:sp>
        <p:nvSpPr>
          <p:cNvPr id="319" name="CustomShape 5"/>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Tree>
  </p:cSld>
  <p:transition>
    <p:fade/>
  </p:transition>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914400" y="130680"/>
            <a:ext cx="7771680" cy="588960"/>
          </a:xfrm>
          <a:prstGeom prst="rect">
            <a:avLst/>
          </a:prstGeom>
          <a:noFill/>
          <a:ln w="9360">
            <a:noFill/>
          </a:ln>
        </p:spPr>
        <p:style>
          <a:lnRef idx="0"/>
          <a:fillRef idx="0"/>
          <a:effectRef idx="0"/>
          <a:fontRef idx="minor"/>
        </p:style>
        <p:txBody>
          <a:bodyPr lIns="90000" rIns="90000" tIns="45000" bIns="91440" anchor="b">
            <a:normAutofit/>
          </a:bodyPr>
          <a:p>
            <a:pPr marL="343080" indent="-342360">
              <a:lnSpc>
                <a:spcPct val="100000"/>
              </a:lnSpc>
            </a:pPr>
            <a:r>
              <a:rPr b="0" lang="en-IN" sz="4000" spc="-1" strike="noStrike">
                <a:solidFill>
                  <a:srgbClr val="105766"/>
                </a:solidFill>
                <a:latin typeface="Times New Roman"/>
              </a:rPr>
              <a:t>Shared  Memory</a:t>
            </a:r>
            <a:endParaRPr b="0" lang="en-IN" sz="4000" spc="-1" strike="noStrike">
              <a:latin typeface="Arial"/>
            </a:endParaRPr>
          </a:p>
        </p:txBody>
      </p:sp>
      <p:sp>
        <p:nvSpPr>
          <p:cNvPr id="321" name="CustomShape 2"/>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AD1F0F3A-0345-43B3-94F2-96DA139387BD}" type="slidenum">
              <a:rPr b="0" lang="en-IN" sz="1400" spc="-1" strike="noStrike">
                <a:solidFill>
                  <a:srgbClr val="ffffff"/>
                </a:solidFill>
                <a:latin typeface="Times New Roman"/>
              </a:rPr>
              <a:t>&lt;number&gt;</a:t>
            </a:fld>
            <a:endParaRPr b="0" lang="en-IN" sz="1400" spc="-1" strike="noStrike">
              <a:latin typeface="Arial"/>
            </a:endParaRPr>
          </a:p>
        </p:txBody>
      </p:sp>
      <p:sp>
        <p:nvSpPr>
          <p:cNvPr id="322" name="CustomShape 3"/>
          <p:cNvSpPr/>
          <p:nvPr/>
        </p:nvSpPr>
        <p:spPr>
          <a:xfrm>
            <a:off x="432000" y="3572280"/>
            <a:ext cx="8495640" cy="2835360"/>
          </a:xfrm>
          <a:prstGeom prst="rect">
            <a:avLst/>
          </a:prstGeom>
          <a:noFill/>
          <a:ln w="9360">
            <a:noFill/>
          </a:ln>
        </p:spPr>
        <p:style>
          <a:lnRef idx="0"/>
          <a:fillRef idx="0"/>
          <a:effectRef idx="0"/>
          <a:fontRef idx="minor"/>
        </p:style>
        <p:txBody>
          <a:bodyPr lIns="90000" rIns="90000" tIns="45000" bIns="45000">
            <a:normAutofit/>
          </a:bodyPr>
          <a:p>
            <a:pPr marL="274320" indent="-273600">
              <a:lnSpc>
                <a:spcPct val="100000"/>
              </a:lnSpc>
              <a:spcBef>
                <a:spcPts val="581"/>
              </a:spcBef>
              <a:buClr>
                <a:srgbClr val="2da2bf"/>
              </a:buClr>
              <a:buSzPct val="85000"/>
              <a:buFont typeface="Wingdings 2" charset="2"/>
              <a:buChar char=""/>
            </a:pPr>
            <a:r>
              <a:rPr b="1" lang="en-IN" sz="2000" spc="-1" strike="noStrike">
                <a:solidFill>
                  <a:srgbClr val="000000"/>
                </a:solidFill>
                <a:latin typeface="Times New Roman"/>
              </a:rPr>
              <a:t>Advantages:</a:t>
            </a:r>
            <a:endParaRPr b="0" lang="en-IN" sz="2000" spc="-1" strike="noStrike">
              <a:latin typeface="Arial"/>
            </a:endParaRPr>
          </a:p>
          <a:p>
            <a:pPr marL="343080" indent="-342360">
              <a:lnSpc>
                <a:spcPct val="100000"/>
              </a:lnSpc>
              <a:spcBef>
                <a:spcPts val="581"/>
              </a:spcBef>
              <a:buClr>
                <a:srgbClr val="2da2bf"/>
              </a:buClr>
              <a:buSzPct val="85000"/>
              <a:buFont typeface="Times New Roman"/>
              <a:buAutoNum type="arabicPeriod"/>
            </a:pPr>
            <a:r>
              <a:rPr b="0" lang="en-IN" sz="1800" spc="-1" strike="noStrike">
                <a:solidFill>
                  <a:srgbClr val="000000"/>
                </a:solidFill>
                <a:latin typeface="Times New Roman"/>
              </a:rPr>
              <a:t>Simple implementation</a:t>
            </a:r>
            <a:endParaRPr b="0" lang="en-IN" sz="1800" spc="-1" strike="noStrike">
              <a:latin typeface="Arial"/>
            </a:endParaRPr>
          </a:p>
          <a:p>
            <a:pPr marL="343080" indent="-342360">
              <a:lnSpc>
                <a:spcPct val="100000"/>
              </a:lnSpc>
              <a:spcBef>
                <a:spcPts val="581"/>
              </a:spcBef>
              <a:buClr>
                <a:srgbClr val="2da2bf"/>
              </a:buClr>
              <a:buSzPct val="85000"/>
              <a:buFont typeface="Times New Roman"/>
              <a:buAutoNum type="arabicPeriod"/>
            </a:pPr>
            <a:r>
              <a:rPr b="0" lang="en-IN" sz="1800" spc="-1" strike="noStrike">
                <a:solidFill>
                  <a:srgbClr val="000000"/>
                </a:solidFill>
                <a:latin typeface="Times New Roman"/>
              </a:rPr>
              <a:t>Establishes effective communication between processors through single memory addresses space</a:t>
            </a:r>
            <a:endParaRPr b="0" lang="en-IN" sz="1800" spc="-1" strike="noStrike">
              <a:latin typeface="Arial"/>
            </a:endParaRPr>
          </a:p>
          <a:p>
            <a:pPr marL="343080" indent="-342360">
              <a:lnSpc>
                <a:spcPct val="100000"/>
              </a:lnSpc>
              <a:spcBef>
                <a:spcPts val="581"/>
              </a:spcBef>
              <a:buClr>
                <a:srgbClr val="2da2bf"/>
              </a:buClr>
              <a:buSzPct val="85000"/>
              <a:buFont typeface="Times New Roman"/>
              <a:buAutoNum type="arabicPeriod"/>
            </a:pPr>
            <a:r>
              <a:rPr b="0" lang="en-IN" sz="1800" spc="-1" strike="noStrike">
                <a:solidFill>
                  <a:srgbClr val="000000"/>
                </a:solidFill>
                <a:latin typeface="Times New Roman"/>
              </a:rPr>
              <a:t>Above point leads to less communication overhead.</a:t>
            </a:r>
            <a:endParaRPr b="0" lang="en-IN" sz="1800" spc="-1" strike="noStrike">
              <a:latin typeface="Arial"/>
            </a:endParaRPr>
          </a:p>
          <a:p>
            <a:pPr marL="274320" indent="-273600">
              <a:lnSpc>
                <a:spcPct val="100000"/>
              </a:lnSpc>
              <a:spcBef>
                <a:spcPts val="581"/>
              </a:spcBef>
              <a:buClr>
                <a:srgbClr val="2da2bf"/>
              </a:buClr>
              <a:buSzPct val="85000"/>
              <a:buFont typeface="Wingdings 2" charset="2"/>
              <a:buChar char=""/>
            </a:pPr>
            <a:r>
              <a:rPr b="1" lang="en-IN" sz="2000" spc="-1" strike="noStrike">
                <a:solidFill>
                  <a:srgbClr val="000000"/>
                </a:solidFill>
                <a:latin typeface="Times New Roman"/>
              </a:rPr>
              <a:t>Disadvantage:</a:t>
            </a:r>
            <a:endParaRPr b="0" lang="en-IN" sz="2000" spc="-1" strike="noStrike">
              <a:latin typeface="Arial"/>
            </a:endParaRPr>
          </a:p>
          <a:p>
            <a:pPr marL="457200" indent="-456480">
              <a:lnSpc>
                <a:spcPct val="100000"/>
              </a:lnSpc>
              <a:spcBef>
                <a:spcPts val="581"/>
              </a:spcBef>
              <a:buClr>
                <a:srgbClr val="2da2bf"/>
              </a:buClr>
              <a:buSzPct val="85000"/>
              <a:buFont typeface="Times New Roman"/>
              <a:buAutoNum type="arabicPeriod"/>
            </a:pPr>
            <a:r>
              <a:rPr b="0" lang="en-IN" sz="2000" spc="-1" strike="noStrike">
                <a:solidFill>
                  <a:srgbClr val="000000"/>
                </a:solidFill>
                <a:latin typeface="Times New Roman"/>
              </a:rPr>
              <a:t>It leads to bottleneck problem</a:t>
            </a:r>
            <a:endParaRPr b="0" lang="en-IN" sz="2000" spc="-1" strike="noStrike">
              <a:latin typeface="Arial"/>
            </a:endParaRPr>
          </a:p>
          <a:p>
            <a:pPr marL="457200" indent="-456480">
              <a:lnSpc>
                <a:spcPct val="100000"/>
              </a:lnSpc>
              <a:spcBef>
                <a:spcPts val="581"/>
              </a:spcBef>
              <a:buClr>
                <a:srgbClr val="2da2bf"/>
              </a:buClr>
              <a:buSzPct val="85000"/>
              <a:buFont typeface="Times New Roman"/>
              <a:buAutoNum type="arabicPeriod"/>
            </a:pPr>
            <a:r>
              <a:rPr b="0" lang="en-IN" sz="2000" spc="-1" strike="noStrike">
                <a:solidFill>
                  <a:srgbClr val="000000"/>
                </a:solidFill>
                <a:latin typeface="Times New Roman"/>
              </a:rPr>
              <a:t>Expensive to build</a:t>
            </a:r>
            <a:endParaRPr b="0" lang="en-IN" sz="2000" spc="-1" strike="noStrike">
              <a:latin typeface="Arial"/>
            </a:endParaRPr>
          </a:p>
          <a:p>
            <a:pPr marL="457200" indent="-456480">
              <a:lnSpc>
                <a:spcPct val="100000"/>
              </a:lnSpc>
              <a:spcBef>
                <a:spcPts val="581"/>
              </a:spcBef>
              <a:buClr>
                <a:srgbClr val="2da2bf"/>
              </a:buClr>
              <a:buSzPct val="85000"/>
              <a:buFont typeface="Times New Roman"/>
              <a:buAutoNum type="arabicPeriod"/>
            </a:pPr>
            <a:r>
              <a:rPr b="0" lang="en-IN" sz="2000" spc="-1" strike="noStrike">
                <a:solidFill>
                  <a:srgbClr val="000000"/>
                </a:solidFill>
                <a:latin typeface="Times New Roman"/>
              </a:rPr>
              <a:t>It is less sensitive to partitioning</a:t>
            </a:r>
            <a:endParaRPr b="0" lang="en-IN" sz="2000" spc="-1" strike="noStrike">
              <a:latin typeface="Arial"/>
            </a:endParaRPr>
          </a:p>
          <a:p>
            <a:pPr>
              <a:lnSpc>
                <a:spcPct val="100000"/>
              </a:lnSpc>
              <a:spcBef>
                <a:spcPts val="581"/>
              </a:spcBef>
            </a:pPr>
            <a:endParaRPr b="0" lang="en-IN" sz="2000" spc="-1" strike="noStrike">
              <a:latin typeface="Arial"/>
            </a:endParaRPr>
          </a:p>
          <a:p>
            <a:pPr>
              <a:lnSpc>
                <a:spcPct val="100000"/>
              </a:lnSpc>
              <a:spcBef>
                <a:spcPts val="581"/>
              </a:spcBef>
            </a:pPr>
            <a:endParaRPr b="0" lang="en-IN" sz="2000" spc="-1" strike="noStrike">
              <a:latin typeface="Arial"/>
            </a:endParaRPr>
          </a:p>
        </p:txBody>
      </p:sp>
      <p:sp>
        <p:nvSpPr>
          <p:cNvPr id="323" name="CustomShape 4"/>
          <p:cNvSpPr/>
          <p:nvPr/>
        </p:nvSpPr>
        <p:spPr>
          <a:xfrm>
            <a:off x="7924680" y="6356520"/>
            <a:ext cx="761400" cy="364320"/>
          </a:xfrm>
          <a:prstGeom prst="rect">
            <a:avLst/>
          </a:prstGeom>
          <a:noFill/>
          <a:ln w="9360">
            <a:noFill/>
          </a:ln>
        </p:spPr>
        <p:style>
          <a:lnRef idx="0"/>
          <a:fillRef idx="0"/>
          <a:effectRef idx="0"/>
          <a:fontRef idx="minor"/>
        </p:style>
        <p:txBody>
          <a:bodyPr lIns="0" rIns="0" tIns="0" bIns="0" anchor="b"/>
          <a:p>
            <a:pPr algn="r">
              <a:lnSpc>
                <a:spcPct val="100000"/>
              </a:lnSpc>
            </a:pPr>
            <a:fld id="{F4F447DE-D338-4D60-B721-8E2552B2BB5C}" type="slidenum">
              <a:rPr b="0" lang="en-IN" sz="1200" spc="-1" strike="noStrike">
                <a:solidFill>
                  <a:srgbClr val="424242"/>
                </a:solidFill>
                <a:latin typeface="Times New Roman"/>
                <a:ea typeface="DejaVu Sans"/>
              </a:rPr>
              <a:t>&lt;number&gt;</a:t>
            </a:fld>
            <a:endParaRPr b="0" lang="en-IN" sz="1200" spc="-1" strike="noStrike">
              <a:latin typeface="Arial"/>
            </a:endParaRPr>
          </a:p>
        </p:txBody>
      </p:sp>
      <p:sp>
        <p:nvSpPr>
          <p:cNvPr id="324" name="CustomShape 5"/>
          <p:cNvSpPr/>
          <p:nvPr/>
        </p:nvSpPr>
        <p:spPr>
          <a:xfrm>
            <a:off x="770400" y="6460200"/>
            <a:ext cx="3961800" cy="27144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pic>
        <p:nvPicPr>
          <p:cNvPr id="325" name="" descr=""/>
          <p:cNvPicPr/>
          <p:nvPr/>
        </p:nvPicPr>
        <p:blipFill>
          <a:blip r:embed="rId1"/>
          <a:stretch/>
        </p:blipFill>
        <p:spPr>
          <a:xfrm>
            <a:off x="1966680" y="612000"/>
            <a:ext cx="5268960" cy="2771640"/>
          </a:xfrm>
          <a:prstGeom prst="rect">
            <a:avLst/>
          </a:prstGeom>
          <a:ln>
            <a:noFill/>
          </a:ln>
        </p:spPr>
      </p:pic>
      <p:sp>
        <p:nvSpPr>
          <p:cNvPr id="326" name="CustomShape 6"/>
          <p:cNvSpPr/>
          <p:nvPr/>
        </p:nvSpPr>
        <p:spPr>
          <a:xfrm>
            <a:off x="2308680" y="3312000"/>
            <a:ext cx="4350960" cy="289800"/>
          </a:xfrm>
          <a:prstGeom prst="rect">
            <a:avLst/>
          </a:prstGeom>
          <a:noFill/>
          <a:ln>
            <a:noFill/>
          </a:ln>
        </p:spPr>
        <p:style>
          <a:lnRef idx="0"/>
          <a:fillRef idx="0"/>
          <a:effectRef idx="0"/>
          <a:fontRef idx="minor"/>
        </p:style>
        <p:txBody>
          <a:bodyPr lIns="90000" rIns="90000" tIns="45000" bIns="45000"/>
          <a:p>
            <a:r>
              <a:rPr b="1" lang="en-IN" sz="1400" spc="-1" strike="noStrike">
                <a:latin typeface="Arial"/>
              </a:rPr>
              <a:t>Figure 1 - Shared Memory Architecture</a:t>
            </a:r>
            <a:endParaRPr b="0" lang="en-IN" sz="1400" spc="-1" strike="noStrike">
              <a:latin typeface="Arial"/>
            </a:endParaRPr>
          </a:p>
        </p:txBody>
      </p:sp>
    </p:spTree>
  </p:cSld>
  <p:transition>
    <p:fade/>
  </p:transition>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288000" y="22680"/>
            <a:ext cx="8110080" cy="588960"/>
          </a:xfrm>
          <a:prstGeom prst="rect">
            <a:avLst/>
          </a:prstGeom>
          <a:noFill/>
          <a:ln w="9360">
            <a:noFill/>
          </a:ln>
        </p:spPr>
        <p:style>
          <a:lnRef idx="0"/>
          <a:fillRef idx="0"/>
          <a:effectRef idx="0"/>
          <a:fontRef idx="minor"/>
        </p:style>
        <p:txBody>
          <a:bodyPr lIns="90000" rIns="90000" tIns="45000" bIns="91440" anchor="b">
            <a:normAutofit/>
          </a:bodyPr>
          <a:p>
            <a:pPr marL="343080" indent="-342360">
              <a:lnSpc>
                <a:spcPct val="100000"/>
              </a:lnSpc>
            </a:pPr>
            <a:r>
              <a:rPr b="0" lang="en-IN" sz="4000" spc="-1" strike="noStrike">
                <a:solidFill>
                  <a:srgbClr val="105766"/>
                </a:solidFill>
                <a:latin typeface="Times New Roman"/>
              </a:rPr>
              <a:t>Shared Disk</a:t>
            </a:r>
            <a:endParaRPr b="0" lang="en-IN" sz="4000" spc="-1" strike="noStrike">
              <a:latin typeface="Arial"/>
            </a:endParaRPr>
          </a:p>
        </p:txBody>
      </p:sp>
      <p:sp>
        <p:nvSpPr>
          <p:cNvPr id="328" name="CustomShape 2"/>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5B030E5F-C622-49F4-8662-716ECC8B8D0D}" type="slidenum">
              <a:rPr b="0" lang="en-IN" sz="1400" spc="-1" strike="noStrike">
                <a:solidFill>
                  <a:srgbClr val="ffffff"/>
                </a:solidFill>
                <a:latin typeface="Times New Roman"/>
              </a:rPr>
              <a:t>&lt;number&gt;</a:t>
            </a:fld>
            <a:endParaRPr b="0" lang="en-IN" sz="1400" spc="-1" strike="noStrike">
              <a:latin typeface="Arial"/>
            </a:endParaRPr>
          </a:p>
        </p:txBody>
      </p:sp>
      <p:sp>
        <p:nvSpPr>
          <p:cNvPr id="329" name="CustomShape 3"/>
          <p:cNvSpPr/>
          <p:nvPr/>
        </p:nvSpPr>
        <p:spPr>
          <a:xfrm>
            <a:off x="720000" y="2736000"/>
            <a:ext cx="8207640" cy="3715200"/>
          </a:xfrm>
          <a:prstGeom prst="rect">
            <a:avLst/>
          </a:prstGeom>
          <a:noFill/>
          <a:ln w="9360">
            <a:noFill/>
          </a:ln>
        </p:spPr>
        <p:style>
          <a:lnRef idx="0"/>
          <a:fillRef idx="0"/>
          <a:effectRef idx="0"/>
          <a:fontRef idx="minor"/>
        </p:style>
        <p:txBody>
          <a:bodyPr lIns="90000" rIns="90000" tIns="45000" bIns="45000">
            <a:normAutofit/>
          </a:bodyPr>
          <a:p>
            <a:pPr>
              <a:lnSpc>
                <a:spcPct val="100000"/>
              </a:lnSpc>
              <a:spcBef>
                <a:spcPts val="581"/>
              </a:spcBef>
            </a:pPr>
            <a:endParaRPr b="0" lang="en-IN" sz="1800" spc="-1" strike="noStrike">
              <a:latin typeface="Arial"/>
            </a:endParaRPr>
          </a:p>
          <a:p>
            <a:pPr marL="274320" indent="-273600">
              <a:lnSpc>
                <a:spcPct val="100000"/>
              </a:lnSpc>
              <a:spcBef>
                <a:spcPts val="581"/>
              </a:spcBef>
              <a:buClr>
                <a:srgbClr val="2da2bf"/>
              </a:buClr>
              <a:buSzPct val="85000"/>
              <a:buFont typeface="Wingdings 2" charset="2"/>
              <a:buChar char=""/>
            </a:pPr>
            <a:r>
              <a:rPr b="1" lang="en-IN" sz="2000" spc="-1" strike="noStrike">
                <a:solidFill>
                  <a:srgbClr val="000000"/>
                </a:solidFill>
                <a:latin typeface="Times New Roman"/>
              </a:rPr>
              <a:t>Advantages:</a:t>
            </a:r>
            <a:endParaRPr b="0" lang="en-IN" sz="2000" spc="-1" strike="noStrike">
              <a:latin typeface="Arial"/>
            </a:endParaRPr>
          </a:p>
          <a:p>
            <a:pPr marL="457200" indent="-456480">
              <a:lnSpc>
                <a:spcPct val="100000"/>
              </a:lnSpc>
              <a:spcBef>
                <a:spcPts val="581"/>
              </a:spcBef>
              <a:buClr>
                <a:srgbClr val="2da2bf"/>
              </a:buClr>
              <a:buSzPct val="85000"/>
              <a:buFont typeface="Times New Roman"/>
              <a:buAutoNum type="arabicPeriod"/>
            </a:pPr>
            <a:r>
              <a:rPr b="0" lang="en-IN" sz="2000" spc="-1" strike="noStrike">
                <a:solidFill>
                  <a:srgbClr val="000000"/>
                </a:solidFill>
                <a:latin typeface="Times New Roman"/>
              </a:rPr>
              <a:t>Failure of any processors would not stop the entire system (Fault tolerance)</a:t>
            </a:r>
            <a:endParaRPr b="0" lang="en-IN" sz="2000" spc="-1" strike="noStrike">
              <a:latin typeface="Arial"/>
            </a:endParaRPr>
          </a:p>
          <a:p>
            <a:pPr marL="457200" indent="-456480">
              <a:lnSpc>
                <a:spcPct val="100000"/>
              </a:lnSpc>
              <a:spcBef>
                <a:spcPts val="581"/>
              </a:spcBef>
              <a:buClr>
                <a:srgbClr val="2da2bf"/>
              </a:buClr>
              <a:buSzPct val="85000"/>
              <a:buFont typeface="Times New Roman"/>
              <a:buAutoNum type="arabicPeriod"/>
            </a:pPr>
            <a:r>
              <a:rPr b="0" lang="en-IN" sz="2000" spc="-1" strike="noStrike">
                <a:solidFill>
                  <a:srgbClr val="000000"/>
                </a:solidFill>
                <a:latin typeface="Times New Roman"/>
              </a:rPr>
              <a:t>Interconnection to the memory is not a bottleneck. (It was bottleneck in Shared Memory architecture)</a:t>
            </a:r>
            <a:endParaRPr b="0" lang="en-IN" sz="2000" spc="-1" strike="noStrike">
              <a:latin typeface="Arial"/>
            </a:endParaRPr>
          </a:p>
          <a:p>
            <a:pPr marL="457200" indent="-456480">
              <a:lnSpc>
                <a:spcPct val="100000"/>
              </a:lnSpc>
              <a:spcBef>
                <a:spcPts val="581"/>
              </a:spcBef>
              <a:buClr>
                <a:srgbClr val="2da2bf"/>
              </a:buClr>
              <a:buSzPct val="85000"/>
              <a:buFont typeface="Times New Roman"/>
              <a:buAutoNum type="arabicPeriod"/>
            </a:pPr>
            <a:r>
              <a:rPr b="0" lang="en-IN" sz="2000" spc="-1" strike="noStrike">
                <a:solidFill>
                  <a:srgbClr val="000000"/>
                </a:solidFill>
                <a:latin typeface="Times New Roman"/>
              </a:rPr>
              <a:t>Support larger number of processors (when compared to Shared Memory architecture)</a:t>
            </a:r>
            <a:endParaRPr b="0" lang="en-IN" sz="2000" spc="-1" strike="noStrike">
              <a:latin typeface="Arial"/>
            </a:endParaRPr>
          </a:p>
          <a:p>
            <a:pPr marL="274320" indent="-273600">
              <a:lnSpc>
                <a:spcPct val="100000"/>
              </a:lnSpc>
              <a:spcBef>
                <a:spcPts val="581"/>
              </a:spcBef>
              <a:buClr>
                <a:srgbClr val="2da2bf"/>
              </a:buClr>
              <a:buSzPct val="85000"/>
              <a:buFont typeface="Wingdings 2" charset="2"/>
              <a:buChar char=""/>
            </a:pPr>
            <a:r>
              <a:rPr b="1" lang="en-IN" sz="2000" spc="-1" strike="noStrike">
                <a:solidFill>
                  <a:srgbClr val="000000"/>
                </a:solidFill>
                <a:latin typeface="Times New Roman"/>
              </a:rPr>
              <a:t>Disadvantages:</a:t>
            </a:r>
            <a:endParaRPr b="0" lang="en-IN" sz="2000" spc="-1" strike="noStrike">
              <a:latin typeface="Arial"/>
            </a:endParaRPr>
          </a:p>
          <a:p>
            <a:pPr marL="457200" indent="-456480">
              <a:lnSpc>
                <a:spcPct val="100000"/>
              </a:lnSpc>
              <a:spcBef>
                <a:spcPts val="581"/>
              </a:spcBef>
              <a:buClr>
                <a:srgbClr val="2da2bf"/>
              </a:buClr>
              <a:buSzPct val="85000"/>
              <a:buFont typeface="Times New Roman"/>
              <a:buAutoNum type="arabicPeriod"/>
            </a:pPr>
            <a:r>
              <a:rPr b="0" lang="en-IN" sz="2000" spc="-1" strike="noStrike">
                <a:solidFill>
                  <a:srgbClr val="000000"/>
                </a:solidFill>
                <a:latin typeface="Times New Roman"/>
              </a:rPr>
              <a:t>Interconnection to the disk is bottleneck as all processors share common disk setup.</a:t>
            </a:r>
            <a:endParaRPr b="0" lang="en-IN" sz="2000" spc="-1" strike="noStrike">
              <a:latin typeface="Arial"/>
            </a:endParaRPr>
          </a:p>
          <a:p>
            <a:pPr marL="457200" indent="-456480">
              <a:lnSpc>
                <a:spcPct val="100000"/>
              </a:lnSpc>
              <a:spcBef>
                <a:spcPts val="581"/>
              </a:spcBef>
              <a:buClr>
                <a:srgbClr val="2da2bf"/>
              </a:buClr>
              <a:buSzPct val="85000"/>
              <a:buFont typeface="Times New Roman"/>
              <a:buAutoNum type="arabicPeriod"/>
            </a:pPr>
            <a:r>
              <a:rPr b="0" lang="en-IN" sz="2000" spc="-1" strike="noStrike">
                <a:solidFill>
                  <a:srgbClr val="000000"/>
                </a:solidFill>
                <a:latin typeface="Times New Roman"/>
              </a:rPr>
              <a:t>Shared disk less sensitive to partitioning</a:t>
            </a:r>
            <a:endParaRPr b="0" lang="en-IN" sz="2000" spc="-1" strike="noStrike">
              <a:latin typeface="Arial"/>
            </a:endParaRPr>
          </a:p>
        </p:txBody>
      </p:sp>
      <p:sp>
        <p:nvSpPr>
          <p:cNvPr id="330" name="CustomShape 4"/>
          <p:cNvSpPr/>
          <p:nvPr/>
        </p:nvSpPr>
        <p:spPr>
          <a:xfrm>
            <a:off x="7924680" y="6356520"/>
            <a:ext cx="761400" cy="364320"/>
          </a:xfrm>
          <a:prstGeom prst="rect">
            <a:avLst/>
          </a:prstGeom>
          <a:noFill/>
          <a:ln w="9360">
            <a:noFill/>
          </a:ln>
        </p:spPr>
        <p:style>
          <a:lnRef idx="0"/>
          <a:fillRef idx="0"/>
          <a:effectRef idx="0"/>
          <a:fontRef idx="minor"/>
        </p:style>
        <p:txBody>
          <a:bodyPr lIns="0" rIns="0" tIns="0" bIns="0" anchor="b"/>
          <a:p>
            <a:pPr algn="r">
              <a:lnSpc>
                <a:spcPct val="100000"/>
              </a:lnSpc>
            </a:pPr>
            <a:fld id="{FBCC424A-39FF-4C32-9EC6-016878117B0F}" type="slidenum">
              <a:rPr b="0" lang="en-IN" sz="1200" spc="-1" strike="noStrike">
                <a:solidFill>
                  <a:srgbClr val="424242"/>
                </a:solidFill>
                <a:latin typeface="Times New Roman"/>
                <a:ea typeface="DejaVu Sans"/>
              </a:rPr>
              <a:t>&lt;number&gt;</a:t>
            </a:fld>
            <a:endParaRPr b="0" lang="en-IN" sz="1200" spc="-1" strike="noStrike">
              <a:latin typeface="Arial"/>
            </a:endParaRPr>
          </a:p>
        </p:txBody>
      </p:sp>
      <p:sp>
        <p:nvSpPr>
          <p:cNvPr id="331" name="CustomShape 5"/>
          <p:cNvSpPr/>
          <p:nvPr/>
        </p:nvSpPr>
        <p:spPr>
          <a:xfrm>
            <a:off x="914400" y="6480000"/>
            <a:ext cx="3961800" cy="37764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pic>
        <p:nvPicPr>
          <p:cNvPr id="332" name="" descr=""/>
          <p:cNvPicPr/>
          <p:nvPr/>
        </p:nvPicPr>
        <p:blipFill>
          <a:blip r:embed="rId1"/>
          <a:stretch/>
        </p:blipFill>
        <p:spPr>
          <a:xfrm>
            <a:off x="2587680" y="325800"/>
            <a:ext cx="4971960" cy="2841840"/>
          </a:xfrm>
          <a:prstGeom prst="rect">
            <a:avLst/>
          </a:prstGeom>
          <a:ln>
            <a:noFill/>
          </a:ln>
        </p:spPr>
      </p:pic>
      <p:sp>
        <p:nvSpPr>
          <p:cNvPr id="333" name="CustomShape 6"/>
          <p:cNvSpPr/>
          <p:nvPr/>
        </p:nvSpPr>
        <p:spPr>
          <a:xfrm>
            <a:off x="2737800" y="2880000"/>
            <a:ext cx="4029840" cy="315720"/>
          </a:xfrm>
          <a:prstGeom prst="rect">
            <a:avLst/>
          </a:prstGeom>
          <a:noFill/>
          <a:ln>
            <a:noFill/>
          </a:ln>
        </p:spPr>
        <p:style>
          <a:lnRef idx="0"/>
          <a:fillRef idx="0"/>
          <a:effectRef idx="0"/>
          <a:fontRef idx="minor"/>
        </p:style>
        <p:txBody>
          <a:bodyPr lIns="90000" rIns="90000" tIns="45000" bIns="45000"/>
          <a:p>
            <a:r>
              <a:rPr b="1" lang="en-IN" sz="1600" spc="-1" strike="noStrike">
                <a:latin typeface="Arial"/>
              </a:rPr>
              <a:t>Figure 2 - Shared Disk Architecture</a:t>
            </a:r>
            <a:endParaRPr b="0" lang="en-IN" sz="1600" spc="-1" strike="noStrike">
              <a:latin typeface="Arial"/>
            </a:endParaRPr>
          </a:p>
        </p:txBody>
      </p:sp>
    </p:spTree>
  </p:cSld>
  <p:transition>
    <p:fade/>
  </p:transition>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CustomShape 1"/>
          <p:cNvSpPr/>
          <p:nvPr/>
        </p:nvSpPr>
        <p:spPr>
          <a:xfrm>
            <a:off x="86400" y="22680"/>
            <a:ext cx="7771680" cy="624960"/>
          </a:xfrm>
          <a:prstGeom prst="rect">
            <a:avLst/>
          </a:prstGeom>
          <a:noFill/>
          <a:ln w="9360">
            <a:noFill/>
          </a:ln>
        </p:spPr>
        <p:style>
          <a:lnRef idx="0"/>
          <a:fillRef idx="0"/>
          <a:effectRef idx="0"/>
          <a:fontRef idx="minor"/>
        </p:style>
        <p:txBody>
          <a:bodyPr lIns="90000" rIns="90000" tIns="45000" bIns="91440" anchor="b">
            <a:normAutofit/>
          </a:bodyPr>
          <a:p>
            <a:pPr marL="343080" indent="-342360">
              <a:lnSpc>
                <a:spcPct val="100000"/>
              </a:lnSpc>
            </a:pPr>
            <a:r>
              <a:rPr b="0" lang="en-IN" sz="4000" spc="-1" strike="noStrike">
                <a:solidFill>
                  <a:srgbClr val="105766"/>
                </a:solidFill>
                <a:latin typeface="Times New Roman"/>
              </a:rPr>
              <a:t>Shared Nothing</a:t>
            </a:r>
            <a:endParaRPr b="0" lang="en-IN" sz="4000" spc="-1" strike="noStrike">
              <a:latin typeface="Arial"/>
            </a:endParaRPr>
          </a:p>
        </p:txBody>
      </p:sp>
      <p:sp>
        <p:nvSpPr>
          <p:cNvPr id="335" name="CustomShape 2"/>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58841904-CF2E-47D7-9C9A-44085F31AFCF}" type="slidenum">
              <a:rPr b="0" lang="en-IN" sz="1400" spc="-1" strike="noStrike">
                <a:solidFill>
                  <a:srgbClr val="ffffff"/>
                </a:solidFill>
                <a:latin typeface="Times New Roman"/>
              </a:rPr>
              <a:t>&lt;number&gt;</a:t>
            </a:fld>
            <a:endParaRPr b="0" lang="en-IN" sz="1400" spc="-1" strike="noStrike">
              <a:latin typeface="Arial"/>
            </a:endParaRPr>
          </a:p>
        </p:txBody>
      </p:sp>
      <p:sp>
        <p:nvSpPr>
          <p:cNvPr id="336" name="CustomShape 3"/>
          <p:cNvSpPr/>
          <p:nvPr/>
        </p:nvSpPr>
        <p:spPr>
          <a:xfrm>
            <a:off x="648000" y="3600000"/>
            <a:ext cx="8351640" cy="2735640"/>
          </a:xfrm>
          <a:prstGeom prst="rect">
            <a:avLst/>
          </a:prstGeom>
          <a:noFill/>
          <a:ln w="9360">
            <a:noFill/>
          </a:ln>
        </p:spPr>
        <p:style>
          <a:lnRef idx="0"/>
          <a:fillRef idx="0"/>
          <a:effectRef idx="0"/>
          <a:fontRef idx="minor"/>
        </p:style>
        <p:txBody>
          <a:bodyPr lIns="90000" rIns="90000" tIns="45000" bIns="45000"/>
          <a:p>
            <a:pPr marL="514440" indent="-513720">
              <a:lnSpc>
                <a:spcPct val="100000"/>
              </a:lnSpc>
              <a:spcBef>
                <a:spcPts val="575"/>
              </a:spcBef>
              <a:buClr>
                <a:srgbClr val="2da2bf"/>
              </a:buClr>
              <a:buSzPct val="85000"/>
              <a:buFont typeface="Wingdings 2" charset="2"/>
              <a:buChar char=""/>
            </a:pPr>
            <a:r>
              <a:rPr b="1" lang="en-IN" sz="2000" spc="-1" strike="noStrike">
                <a:solidFill>
                  <a:srgbClr val="000000"/>
                </a:solidFill>
                <a:latin typeface="Times New Roman"/>
              </a:rPr>
              <a:t>Advantages:</a:t>
            </a:r>
            <a:endParaRPr b="0" lang="en-IN" sz="2000" spc="-1" strike="noStrike">
              <a:latin typeface="Arial"/>
            </a:endParaRPr>
          </a:p>
          <a:p>
            <a:pPr marL="514440" indent="-513720">
              <a:lnSpc>
                <a:spcPct val="100000"/>
              </a:lnSpc>
              <a:spcBef>
                <a:spcPts val="575"/>
              </a:spcBef>
              <a:buClr>
                <a:srgbClr val="2da2bf"/>
              </a:buClr>
              <a:buSzPct val="85000"/>
              <a:buFont typeface="Calibri"/>
              <a:buAutoNum type="arabicPeriod"/>
            </a:pPr>
            <a:r>
              <a:rPr b="0" lang="en-IN" sz="2000" spc="-1" strike="noStrike">
                <a:solidFill>
                  <a:srgbClr val="000000"/>
                </a:solidFill>
                <a:latin typeface="Times New Roman"/>
              </a:rPr>
              <a:t>It provides linear scale up &amp; linear speed up</a:t>
            </a:r>
            <a:endParaRPr b="0" lang="en-IN" sz="2000" spc="-1" strike="noStrike">
              <a:latin typeface="Arial"/>
            </a:endParaRPr>
          </a:p>
          <a:p>
            <a:pPr marL="514440" indent="-513720">
              <a:lnSpc>
                <a:spcPct val="100000"/>
              </a:lnSpc>
              <a:spcBef>
                <a:spcPts val="575"/>
              </a:spcBef>
              <a:buClr>
                <a:srgbClr val="2da2bf"/>
              </a:buClr>
              <a:buSzPct val="85000"/>
              <a:buFont typeface="Calibri"/>
              <a:buAutoNum type="arabicPeriod"/>
            </a:pPr>
            <a:r>
              <a:rPr b="0" lang="en-IN" sz="2000" spc="-1" strike="noStrike">
                <a:solidFill>
                  <a:srgbClr val="000000"/>
                </a:solidFill>
                <a:latin typeface="Times New Roman"/>
              </a:rPr>
              <a:t>Shared nothing benefits from "good" partitioning</a:t>
            </a:r>
            <a:endParaRPr b="0" lang="en-IN" sz="2000" spc="-1" strike="noStrike">
              <a:latin typeface="Arial"/>
            </a:endParaRPr>
          </a:p>
          <a:p>
            <a:pPr marL="514440" indent="-513720">
              <a:lnSpc>
                <a:spcPct val="100000"/>
              </a:lnSpc>
              <a:spcBef>
                <a:spcPts val="575"/>
              </a:spcBef>
              <a:buClr>
                <a:srgbClr val="2da2bf"/>
              </a:buClr>
              <a:buSzPct val="85000"/>
              <a:buFont typeface="Calibri"/>
              <a:buAutoNum type="arabicPeriod"/>
            </a:pPr>
            <a:r>
              <a:rPr b="0" lang="en-IN" sz="2000" spc="-1" strike="noStrike">
                <a:solidFill>
                  <a:srgbClr val="000000"/>
                </a:solidFill>
                <a:latin typeface="Times New Roman"/>
              </a:rPr>
              <a:t>Cheap to build</a:t>
            </a:r>
            <a:endParaRPr b="0" lang="en-IN" sz="2000" spc="-1" strike="noStrike">
              <a:latin typeface="Arial"/>
            </a:endParaRPr>
          </a:p>
          <a:p>
            <a:pPr marL="514440" indent="-513720">
              <a:lnSpc>
                <a:spcPct val="100000"/>
              </a:lnSpc>
              <a:spcBef>
                <a:spcPts val="575"/>
              </a:spcBef>
              <a:buClr>
                <a:srgbClr val="2da2bf"/>
              </a:buClr>
              <a:buSzPct val="85000"/>
              <a:buFont typeface="Wingdings 2" charset="2"/>
              <a:buChar char=""/>
            </a:pPr>
            <a:r>
              <a:rPr b="1" lang="en-IN" sz="2000" spc="-1" strike="noStrike">
                <a:solidFill>
                  <a:srgbClr val="000000"/>
                </a:solidFill>
                <a:latin typeface="Times New Roman"/>
              </a:rPr>
              <a:t>Disadvantage</a:t>
            </a:r>
            <a:endParaRPr b="0" lang="en-IN" sz="2000" spc="-1" strike="noStrike">
              <a:latin typeface="Arial"/>
            </a:endParaRPr>
          </a:p>
          <a:p>
            <a:pPr marL="514440" indent="-513720">
              <a:lnSpc>
                <a:spcPct val="100000"/>
              </a:lnSpc>
              <a:spcBef>
                <a:spcPts val="575"/>
              </a:spcBef>
              <a:buClr>
                <a:srgbClr val="2da2bf"/>
              </a:buClr>
              <a:buSzPct val="85000"/>
              <a:buFont typeface="Calibri"/>
              <a:buAutoNum type="arabicPeriod"/>
            </a:pPr>
            <a:r>
              <a:rPr b="0" lang="en-IN" sz="2000" spc="-1" strike="noStrike">
                <a:solidFill>
                  <a:srgbClr val="000000"/>
                </a:solidFill>
                <a:latin typeface="Times New Roman"/>
              </a:rPr>
              <a:t>Hard to program</a:t>
            </a:r>
            <a:endParaRPr b="0" lang="en-IN" sz="2000" spc="-1" strike="noStrike">
              <a:latin typeface="Arial"/>
            </a:endParaRPr>
          </a:p>
          <a:p>
            <a:pPr marL="514440" indent="-513720">
              <a:lnSpc>
                <a:spcPct val="100000"/>
              </a:lnSpc>
              <a:spcBef>
                <a:spcPts val="575"/>
              </a:spcBef>
              <a:buClr>
                <a:srgbClr val="2da2bf"/>
              </a:buClr>
              <a:buSzPct val="85000"/>
              <a:buFont typeface="Calibri"/>
              <a:buAutoNum type="arabicPeriod"/>
            </a:pPr>
            <a:r>
              <a:rPr b="0" lang="en-IN" sz="2000" spc="-1" strike="noStrike">
                <a:solidFill>
                  <a:srgbClr val="000000"/>
                </a:solidFill>
                <a:latin typeface="Times New Roman"/>
              </a:rPr>
              <a:t>Addition of new nodes requires reorganizing</a:t>
            </a:r>
            <a:endParaRPr b="0" lang="en-IN" sz="2000" spc="-1" strike="noStrike">
              <a:latin typeface="Arial"/>
            </a:endParaRPr>
          </a:p>
          <a:p>
            <a:pPr>
              <a:lnSpc>
                <a:spcPct val="100000"/>
              </a:lnSpc>
              <a:spcBef>
                <a:spcPts val="575"/>
              </a:spcBef>
            </a:pPr>
            <a:endParaRPr b="0" lang="en-IN" sz="2000" spc="-1" strike="noStrike">
              <a:latin typeface="Arial"/>
            </a:endParaRPr>
          </a:p>
        </p:txBody>
      </p:sp>
      <p:sp>
        <p:nvSpPr>
          <p:cNvPr id="337" name="CustomShape 4"/>
          <p:cNvSpPr/>
          <p:nvPr/>
        </p:nvSpPr>
        <p:spPr>
          <a:xfrm>
            <a:off x="7924680" y="6356520"/>
            <a:ext cx="761400" cy="364320"/>
          </a:xfrm>
          <a:prstGeom prst="rect">
            <a:avLst/>
          </a:prstGeom>
          <a:noFill/>
          <a:ln w="9360">
            <a:noFill/>
          </a:ln>
        </p:spPr>
        <p:style>
          <a:lnRef idx="0"/>
          <a:fillRef idx="0"/>
          <a:effectRef idx="0"/>
          <a:fontRef idx="minor"/>
        </p:style>
        <p:txBody>
          <a:bodyPr lIns="0" rIns="0" tIns="0" bIns="0" anchor="b"/>
          <a:p>
            <a:pPr algn="r">
              <a:lnSpc>
                <a:spcPct val="100000"/>
              </a:lnSpc>
            </a:pPr>
            <a:fld id="{9F5FC0CB-D23B-4D69-9234-6BB76DFDBF19}" type="slidenum">
              <a:rPr b="0" lang="en-IN" sz="1200" spc="-1" strike="noStrike">
                <a:solidFill>
                  <a:srgbClr val="424242"/>
                </a:solidFill>
                <a:latin typeface="Times New Roman"/>
                <a:ea typeface="DejaVu Sans"/>
              </a:rPr>
              <a:t>&lt;number&gt;</a:t>
            </a:fld>
            <a:endParaRPr b="0" lang="en-IN" sz="1200" spc="-1" strike="noStrike">
              <a:latin typeface="Arial"/>
            </a:endParaRPr>
          </a:p>
        </p:txBody>
      </p:sp>
      <p:sp>
        <p:nvSpPr>
          <p:cNvPr id="338" name="CustomShape 5"/>
          <p:cNvSpPr/>
          <p:nvPr/>
        </p:nvSpPr>
        <p:spPr>
          <a:xfrm>
            <a:off x="914400" y="6480000"/>
            <a:ext cx="3961800" cy="28764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pic>
        <p:nvPicPr>
          <p:cNvPr id="339" name="" descr=""/>
          <p:cNvPicPr/>
          <p:nvPr/>
        </p:nvPicPr>
        <p:blipFill>
          <a:blip r:embed="rId1"/>
          <a:stretch/>
        </p:blipFill>
        <p:spPr>
          <a:xfrm>
            <a:off x="2261160" y="576000"/>
            <a:ext cx="4938480" cy="2559600"/>
          </a:xfrm>
          <a:prstGeom prst="rect">
            <a:avLst/>
          </a:prstGeom>
          <a:ln>
            <a:noFill/>
          </a:ln>
        </p:spPr>
      </p:pic>
      <p:sp>
        <p:nvSpPr>
          <p:cNvPr id="340" name="CustomShape 6"/>
          <p:cNvSpPr/>
          <p:nvPr/>
        </p:nvSpPr>
        <p:spPr>
          <a:xfrm>
            <a:off x="2520000" y="3235680"/>
            <a:ext cx="3959640" cy="327960"/>
          </a:xfrm>
          <a:prstGeom prst="rect">
            <a:avLst/>
          </a:prstGeom>
          <a:noFill/>
          <a:ln>
            <a:noFill/>
          </a:ln>
        </p:spPr>
        <p:style>
          <a:lnRef idx="0"/>
          <a:fillRef idx="0"/>
          <a:effectRef idx="0"/>
          <a:fontRef idx="minor"/>
        </p:style>
        <p:txBody>
          <a:bodyPr lIns="90000" rIns="90000" tIns="45000" bIns="45000"/>
          <a:p>
            <a:r>
              <a:rPr b="1" lang="en-IN" sz="1600" spc="-1" strike="noStrike">
                <a:latin typeface="Arial"/>
              </a:rPr>
              <a:t>Figure 3 - Shared Nothing Architecture</a:t>
            </a:r>
            <a:endParaRPr b="0" lang="en-IN" sz="1600" spc="-1" strike="noStrike">
              <a:latin typeface="Arial"/>
            </a:endParaRPr>
          </a:p>
        </p:txBody>
      </p:sp>
    </p:spTree>
  </p:cSld>
  <p:transition>
    <p:fade/>
  </p:transition>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722160" y="952560"/>
            <a:ext cx="7771680" cy="1361520"/>
          </a:xfrm>
          <a:prstGeom prst="rect">
            <a:avLst/>
          </a:prstGeom>
          <a:noFill/>
          <a:ln w="9360">
            <a:noFill/>
          </a:ln>
        </p:spPr>
        <p:style>
          <a:lnRef idx="0"/>
          <a:fillRef idx="0"/>
          <a:effectRef idx="0"/>
          <a:fontRef idx="minor"/>
        </p:style>
        <p:txBody>
          <a:bodyPr lIns="90000" rIns="90000" tIns="45000" bIns="91440" anchor="b">
            <a:normAutofit/>
          </a:bodyPr>
          <a:p>
            <a:pPr>
              <a:lnSpc>
                <a:spcPct val="100000"/>
              </a:lnSpc>
            </a:pPr>
            <a:r>
              <a:rPr b="0" lang="en-IN" sz="3600" spc="-1" strike="noStrike">
                <a:solidFill>
                  <a:srgbClr val="1faecd"/>
                </a:solidFill>
                <a:latin typeface="Times New Roman"/>
              </a:rPr>
              <a:t>PARALLEL QUERY EVALUATION</a:t>
            </a:r>
            <a:endParaRPr b="0" lang="en-IN" sz="3600" spc="-1" strike="noStrike">
              <a:latin typeface="Arial"/>
            </a:endParaRPr>
          </a:p>
        </p:txBody>
      </p:sp>
      <p:sp>
        <p:nvSpPr>
          <p:cNvPr id="342" name="CustomShape 2"/>
          <p:cNvSpPr/>
          <p:nvPr/>
        </p:nvSpPr>
        <p:spPr>
          <a:xfrm>
            <a:off x="146160" y="62085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3FE7C8C6-CE9B-486D-B45E-81EEAA3814E5}" type="slidenum">
              <a:rPr b="0" lang="en-IN" sz="1400" spc="-1" strike="noStrike">
                <a:solidFill>
                  <a:srgbClr val="ffffff"/>
                </a:solidFill>
                <a:latin typeface="Times New Roman"/>
              </a:rPr>
              <a:t>&lt;number&gt;</a:t>
            </a:fld>
            <a:endParaRPr b="0" lang="en-IN" sz="1400" spc="-1" strike="noStrike">
              <a:latin typeface="Arial"/>
            </a:endParaRPr>
          </a:p>
        </p:txBody>
      </p:sp>
      <p:sp>
        <p:nvSpPr>
          <p:cNvPr id="343" name="CustomShape 3"/>
          <p:cNvSpPr/>
          <p:nvPr/>
        </p:nvSpPr>
        <p:spPr>
          <a:xfrm>
            <a:off x="7924680" y="6356520"/>
            <a:ext cx="761400" cy="364320"/>
          </a:xfrm>
          <a:prstGeom prst="rect">
            <a:avLst/>
          </a:prstGeom>
          <a:noFill/>
          <a:ln w="9360">
            <a:noFill/>
          </a:ln>
        </p:spPr>
        <p:style>
          <a:lnRef idx="0"/>
          <a:fillRef idx="0"/>
          <a:effectRef idx="0"/>
          <a:fontRef idx="minor"/>
        </p:style>
        <p:txBody>
          <a:bodyPr lIns="0" rIns="0" tIns="0" bIns="0" anchor="b"/>
          <a:p>
            <a:pPr algn="r">
              <a:lnSpc>
                <a:spcPct val="100000"/>
              </a:lnSpc>
            </a:pPr>
            <a:fld id="{14BCA370-A0C8-4D15-80B8-FB22D4BE533F}" type="slidenum">
              <a:rPr b="0" lang="en-IN" sz="1200" spc="-1" strike="noStrike">
                <a:solidFill>
                  <a:srgbClr val="424242"/>
                </a:solidFill>
                <a:latin typeface="Times New Roman"/>
                <a:ea typeface="DejaVu Sans"/>
              </a:rPr>
              <a:t>&lt;number&gt;</a:t>
            </a:fld>
            <a:endParaRPr b="0" lang="en-IN" sz="1200" spc="-1" strike="noStrike">
              <a:latin typeface="Arial"/>
            </a:endParaRPr>
          </a:p>
        </p:txBody>
      </p:sp>
      <p:sp>
        <p:nvSpPr>
          <p:cNvPr id="344" name="CustomShape 4"/>
          <p:cNvSpPr/>
          <p:nvPr/>
        </p:nvSpPr>
        <p:spPr>
          <a:xfrm>
            <a:off x="722160" y="2548080"/>
            <a:ext cx="7771680" cy="1337400"/>
          </a:xfrm>
          <a:prstGeom prst="rect">
            <a:avLst/>
          </a:prstGeom>
          <a:noFill/>
          <a:ln w="9360">
            <a:noFill/>
          </a:ln>
        </p:spPr>
        <p:style>
          <a:lnRef idx="0"/>
          <a:fillRef idx="0"/>
          <a:effectRef idx="0"/>
          <a:fontRef idx="minor"/>
        </p:style>
        <p:txBody>
          <a:bodyPr lIns="90000" rIns="90000" tIns="45000" bIns="45000">
            <a:normAutofit/>
          </a:bodyPr>
          <a:p>
            <a:pPr algn="just">
              <a:lnSpc>
                <a:spcPct val="100000"/>
              </a:lnSpc>
              <a:spcBef>
                <a:spcPts val="581"/>
              </a:spcBef>
            </a:pPr>
            <a:r>
              <a:rPr b="1" lang="en-IN" sz="2400" spc="-1" strike="noStrike">
                <a:solidFill>
                  <a:srgbClr val="8b8b8b"/>
                </a:solidFill>
                <a:latin typeface="Times New Roman"/>
                <a:ea typeface="ＭＳ Ｐゴシック"/>
              </a:rPr>
              <a:t>A relational query execution plan is graph/tree of relational  algebra operators</a:t>
            </a:r>
            <a:endParaRPr b="0" lang="en-IN" sz="2400" spc="-1" strike="noStrike">
              <a:latin typeface="Arial"/>
            </a:endParaRPr>
          </a:p>
          <a:p>
            <a:pPr>
              <a:lnSpc>
                <a:spcPct val="100000"/>
              </a:lnSpc>
              <a:spcBef>
                <a:spcPts val="581"/>
              </a:spcBef>
            </a:pPr>
            <a:endParaRPr b="0" lang="en-IN" sz="2400" spc="-1" strike="noStrike">
              <a:latin typeface="Arial"/>
            </a:endParaRPr>
          </a:p>
        </p:txBody>
      </p:sp>
      <p:sp>
        <p:nvSpPr>
          <p:cNvPr id="345" name="CustomShape 5"/>
          <p:cNvSpPr/>
          <p:nvPr/>
        </p:nvSpPr>
        <p:spPr>
          <a:xfrm>
            <a:off x="800280" y="6172200"/>
            <a:ext cx="399996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Tree>
  </p:cSld>
  <p:transition>
    <p:fade/>
  </p:transition>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CustomShape 1"/>
          <p:cNvSpPr/>
          <p:nvPr/>
        </p:nvSpPr>
        <p:spPr>
          <a:xfrm>
            <a:off x="914400" y="274680"/>
            <a:ext cx="7771680" cy="1142280"/>
          </a:xfrm>
          <a:prstGeom prst="rect">
            <a:avLst/>
          </a:prstGeom>
          <a:noFill/>
          <a:ln w="9360">
            <a:noFill/>
          </a:ln>
        </p:spPr>
        <p:style>
          <a:lnRef idx="0"/>
          <a:fillRef idx="0"/>
          <a:effectRef idx="0"/>
          <a:fontRef idx="minor"/>
        </p:style>
        <p:txBody>
          <a:bodyPr lIns="90000" rIns="90000" tIns="45000" bIns="91440" anchor="b">
            <a:normAutofit/>
          </a:bodyPr>
          <a:p>
            <a:pPr>
              <a:lnSpc>
                <a:spcPct val="100000"/>
              </a:lnSpc>
            </a:pPr>
            <a:br/>
            <a:r>
              <a:rPr b="1" lang="en-IN" sz="4000" spc="-1" strike="noStrike">
                <a:solidFill>
                  <a:srgbClr val="1faecd"/>
                </a:solidFill>
                <a:latin typeface="Times New Roman"/>
                <a:ea typeface="ＭＳ Ｐゴシック"/>
              </a:rPr>
              <a:t>Different Types of DBMS ||-ism</a:t>
            </a:r>
            <a:endParaRPr b="0" lang="en-IN" sz="4000" spc="-1" strike="noStrike">
              <a:latin typeface="Arial"/>
            </a:endParaRPr>
          </a:p>
        </p:txBody>
      </p:sp>
      <p:sp>
        <p:nvSpPr>
          <p:cNvPr id="347" name="CustomShape 2"/>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1DD8E1F7-4263-4686-A0A3-3DEB9A2B4939}" type="slidenum">
              <a:rPr b="0" lang="en-IN" sz="1400" spc="-1" strike="noStrike">
                <a:solidFill>
                  <a:srgbClr val="ffffff"/>
                </a:solidFill>
                <a:latin typeface="Times New Roman"/>
              </a:rPr>
              <a:t>&lt;number&gt;</a:t>
            </a:fld>
            <a:endParaRPr b="0" lang="en-IN" sz="1400" spc="-1" strike="noStrike">
              <a:latin typeface="Arial"/>
            </a:endParaRPr>
          </a:p>
        </p:txBody>
      </p:sp>
      <p:sp>
        <p:nvSpPr>
          <p:cNvPr id="348" name="CustomShape 3"/>
          <p:cNvSpPr/>
          <p:nvPr/>
        </p:nvSpPr>
        <p:spPr>
          <a:xfrm>
            <a:off x="914400" y="1447920"/>
            <a:ext cx="7771680" cy="4952160"/>
          </a:xfrm>
          <a:prstGeom prst="rect">
            <a:avLst/>
          </a:prstGeom>
          <a:noFill/>
          <a:ln w="9360">
            <a:noFill/>
          </a:ln>
        </p:spPr>
        <p:style>
          <a:lnRef idx="0"/>
          <a:fillRef idx="0"/>
          <a:effectRef idx="0"/>
          <a:fontRef idx="minor"/>
        </p:style>
        <p:txBody>
          <a:bodyPr lIns="90000" rIns="90000" tIns="45000" bIns="45000"/>
          <a:p>
            <a:pPr marL="274320" indent="-273600" algn="just">
              <a:lnSpc>
                <a:spcPct val="100000"/>
              </a:lnSpc>
              <a:spcBef>
                <a:spcPts val="581"/>
              </a:spcBef>
              <a:buClr>
                <a:srgbClr val="2da2bf"/>
              </a:buClr>
              <a:buSzPct val="85000"/>
              <a:buFont typeface="Wingdings 2" charset="2"/>
              <a:buChar char=""/>
            </a:pPr>
            <a:r>
              <a:rPr b="0" lang="en-IN" sz="2000" spc="-1" strike="noStrike">
                <a:solidFill>
                  <a:srgbClr val="000000"/>
                </a:solidFill>
                <a:latin typeface="Times New Roman"/>
                <a:ea typeface="ＭＳ Ｐゴシック"/>
              </a:rPr>
              <a:t>Parallel evaluation of a relational query in DBMS With shared –nothing architecture</a:t>
            </a:r>
            <a:endParaRPr b="0" lang="en-IN" sz="2000" spc="-1" strike="noStrike">
              <a:latin typeface="Arial"/>
            </a:endParaRPr>
          </a:p>
          <a:p>
            <a:pPr marL="457200" indent="-456480" algn="just">
              <a:lnSpc>
                <a:spcPct val="100000"/>
              </a:lnSpc>
              <a:spcBef>
                <a:spcPts val="581"/>
              </a:spcBef>
              <a:buClr>
                <a:srgbClr val="2da2bf"/>
              </a:buClr>
              <a:buSzPct val="85000"/>
              <a:buFont typeface="Times New Roman"/>
              <a:buAutoNum type="arabicPeriod"/>
            </a:pPr>
            <a:r>
              <a:rPr b="1" lang="en-IN" sz="2000" spc="-1" strike="noStrike">
                <a:solidFill>
                  <a:srgbClr val="000000"/>
                </a:solidFill>
                <a:latin typeface="Times New Roman"/>
                <a:ea typeface="ＭＳ Ｐゴシック"/>
              </a:rPr>
              <a:t>Inter-query parallelism</a:t>
            </a:r>
            <a:endParaRPr b="0" lang="en-IN" sz="2000" spc="-1" strike="noStrike">
              <a:latin typeface="Arial"/>
            </a:endParaRPr>
          </a:p>
          <a:p>
            <a:pPr lvl="1" marL="851040" indent="-456480" algn="just">
              <a:lnSpc>
                <a:spcPct val="100000"/>
              </a:lnSpc>
              <a:spcBef>
                <a:spcPts val="371"/>
              </a:spcBef>
              <a:buClr>
                <a:srgbClr val="da1f28"/>
              </a:buClr>
              <a:buSzPct val="85000"/>
              <a:buFont typeface="Wingdings 2" charset="2"/>
              <a:buChar char=""/>
            </a:pPr>
            <a:r>
              <a:rPr b="0" lang="en-IN" sz="2000" spc="-1" strike="noStrike">
                <a:solidFill>
                  <a:srgbClr val="000000"/>
                </a:solidFill>
                <a:latin typeface="Times New Roman"/>
                <a:ea typeface="ＭＳ Ｐゴシック"/>
              </a:rPr>
              <a:t>Multiple queries run on different sites</a:t>
            </a:r>
            <a:endParaRPr b="0" lang="en-IN" sz="2000" spc="-1" strike="noStrike">
              <a:latin typeface="Arial"/>
            </a:endParaRPr>
          </a:p>
          <a:p>
            <a:pPr marL="457200" indent="-456480" algn="just">
              <a:lnSpc>
                <a:spcPct val="100000"/>
              </a:lnSpc>
              <a:spcBef>
                <a:spcPts val="581"/>
              </a:spcBef>
              <a:buClr>
                <a:srgbClr val="2da2bf"/>
              </a:buClr>
              <a:buSzPct val="85000"/>
              <a:buFont typeface="Times New Roman"/>
              <a:buAutoNum type="arabicPeriod"/>
            </a:pPr>
            <a:r>
              <a:rPr b="1" lang="en-IN" sz="2000" spc="-1" strike="noStrike">
                <a:solidFill>
                  <a:srgbClr val="000000"/>
                </a:solidFill>
                <a:latin typeface="Times New Roman"/>
                <a:ea typeface="ＭＳ Ｐゴシック"/>
              </a:rPr>
              <a:t>Intra-query parallelism</a:t>
            </a:r>
            <a:endParaRPr b="0" lang="en-IN" sz="2000" spc="-1" strike="noStrike">
              <a:latin typeface="Arial"/>
            </a:endParaRPr>
          </a:p>
          <a:p>
            <a:pPr lvl="1" marL="851040" indent="-456480" algn="just">
              <a:lnSpc>
                <a:spcPct val="100000"/>
              </a:lnSpc>
              <a:spcBef>
                <a:spcPts val="371"/>
              </a:spcBef>
              <a:buClr>
                <a:srgbClr val="da1f28"/>
              </a:buClr>
              <a:buSzPct val="85000"/>
              <a:buFont typeface="Wingdings 2" charset="2"/>
              <a:buChar char=""/>
            </a:pPr>
            <a:r>
              <a:rPr b="0" lang="en-IN" sz="2000" spc="-1" strike="noStrike">
                <a:solidFill>
                  <a:srgbClr val="000000"/>
                </a:solidFill>
                <a:latin typeface="Times New Roman"/>
                <a:ea typeface="ＭＳ Ｐゴシック"/>
              </a:rPr>
              <a:t>Parallel execution of single  query  run on different sites.</a:t>
            </a:r>
            <a:endParaRPr b="0" lang="en-IN" sz="2000" spc="-1" strike="noStrike">
              <a:latin typeface="Arial"/>
            </a:endParaRPr>
          </a:p>
          <a:p>
            <a:pPr lvl="1" marL="731880" indent="-456480" algn="just">
              <a:lnSpc>
                <a:spcPct val="100000"/>
              </a:lnSpc>
              <a:spcBef>
                <a:spcPts val="581"/>
              </a:spcBef>
              <a:buClr>
                <a:srgbClr val="da1f28"/>
              </a:buClr>
              <a:buSzPct val="85000"/>
              <a:buFont typeface="Times New Roman"/>
              <a:buAutoNum type="alphaLcParenR"/>
            </a:pPr>
            <a:r>
              <a:rPr b="1" lang="en-IN" sz="1800" spc="-1" strike="noStrike">
                <a:solidFill>
                  <a:srgbClr val="000000"/>
                </a:solidFill>
                <a:latin typeface="Times New Roman"/>
                <a:ea typeface="ＭＳ Ｐゴシック"/>
              </a:rPr>
              <a:t>Intra-operator parallelism</a:t>
            </a:r>
            <a:endParaRPr b="0" lang="en-IN" sz="1800" spc="-1" strike="noStrike">
              <a:latin typeface="Arial"/>
            </a:endParaRPr>
          </a:p>
          <a:p>
            <a:pPr lvl="2" marL="1125360" indent="-456480" algn="just">
              <a:lnSpc>
                <a:spcPct val="100000"/>
              </a:lnSpc>
              <a:spcBef>
                <a:spcPts val="371"/>
              </a:spcBef>
              <a:buClr>
                <a:srgbClr val="adcedc"/>
              </a:buClr>
              <a:buSzPct val="85000"/>
              <a:buFont typeface="Times New Roman"/>
              <a:buAutoNum type="alphaLcParenR"/>
            </a:pPr>
            <a:r>
              <a:rPr b="0" lang="en-IN" sz="1600" spc="-1" strike="noStrike">
                <a:solidFill>
                  <a:srgbClr val="000000"/>
                </a:solidFill>
                <a:latin typeface="Times New Roman"/>
                <a:ea typeface="ＭＳ Ｐゴシック"/>
              </a:rPr>
              <a:t>get all machines working together to compute a given operation (scan, sort, join).</a:t>
            </a:r>
            <a:endParaRPr b="0" lang="en-IN" sz="1600" spc="-1" strike="noStrike">
              <a:latin typeface="Arial"/>
            </a:endParaRPr>
          </a:p>
          <a:p>
            <a:pPr lvl="1" marL="731880" indent="-456480" algn="just">
              <a:lnSpc>
                <a:spcPct val="100000"/>
              </a:lnSpc>
              <a:spcBef>
                <a:spcPts val="581"/>
              </a:spcBef>
              <a:buClr>
                <a:srgbClr val="da1f28"/>
              </a:buClr>
              <a:buSzPct val="85000"/>
              <a:buFont typeface="Times New Roman"/>
              <a:buAutoNum type="alphaLcParenR"/>
            </a:pPr>
            <a:r>
              <a:rPr b="1" lang="en-IN" sz="1800" spc="-1" strike="noStrike">
                <a:solidFill>
                  <a:srgbClr val="000000"/>
                </a:solidFill>
                <a:latin typeface="Times New Roman"/>
                <a:ea typeface="ＭＳ Ｐゴシック"/>
              </a:rPr>
              <a:t>Inter-operator parallelism</a:t>
            </a:r>
            <a:endParaRPr b="0" lang="en-IN" sz="1800" spc="-1" strike="noStrike">
              <a:latin typeface="Arial"/>
            </a:endParaRPr>
          </a:p>
          <a:p>
            <a:pPr lvl="1" marL="851040" indent="-456480" algn="just">
              <a:lnSpc>
                <a:spcPct val="100000"/>
              </a:lnSpc>
              <a:spcBef>
                <a:spcPts val="371"/>
              </a:spcBef>
              <a:buClr>
                <a:srgbClr val="da1f28"/>
              </a:buClr>
              <a:buSzPct val="85000"/>
              <a:buFont typeface="Wingdings 2" charset="2"/>
              <a:buChar char=""/>
            </a:pPr>
            <a:r>
              <a:rPr b="0" lang="en-IN" sz="2000" spc="-1" strike="noStrike">
                <a:solidFill>
                  <a:srgbClr val="000000"/>
                </a:solidFill>
                <a:latin typeface="Times New Roman"/>
                <a:ea typeface="ＭＳ Ｐゴシック"/>
              </a:rPr>
              <a:t>each operator may run concurrently on a different site (exploits pipelining).</a:t>
            </a:r>
            <a:endParaRPr b="0" lang="en-IN" sz="2000" spc="-1" strike="noStrike">
              <a:latin typeface="Arial"/>
            </a:endParaRPr>
          </a:p>
          <a:p>
            <a:pPr lvl="1" marL="851040" indent="-456480" algn="just">
              <a:lnSpc>
                <a:spcPct val="100000"/>
              </a:lnSpc>
              <a:spcBef>
                <a:spcPts val="371"/>
              </a:spcBef>
              <a:buClr>
                <a:srgbClr val="da1f28"/>
              </a:buClr>
              <a:buSzPct val="85000"/>
              <a:buFont typeface="Wingdings 2" charset="2"/>
              <a:buChar char=""/>
            </a:pPr>
            <a:r>
              <a:rPr b="0" lang="en-IN" sz="2000" spc="-1" strike="noStrike">
                <a:solidFill>
                  <a:srgbClr val="000000"/>
                </a:solidFill>
                <a:latin typeface="Times New Roman"/>
                <a:ea typeface="ＭＳ Ｐゴシック"/>
              </a:rPr>
              <a:t>In  order to evaluate different operators in parallel, we need to evaluate each operator  in query plan in Parallel.</a:t>
            </a:r>
            <a:endParaRPr b="0" lang="en-IN" sz="2000" spc="-1" strike="noStrike">
              <a:latin typeface="Arial"/>
            </a:endParaRPr>
          </a:p>
          <a:p>
            <a:pPr marL="484200" indent="-456480" algn="just">
              <a:lnSpc>
                <a:spcPct val="100000"/>
              </a:lnSpc>
              <a:spcBef>
                <a:spcPts val="581"/>
              </a:spcBef>
            </a:pPr>
            <a:r>
              <a:rPr b="1" i="1" lang="en-IN" sz="2000" spc="-1" strike="noStrike">
                <a:solidFill>
                  <a:srgbClr val="000000"/>
                </a:solidFill>
                <a:latin typeface="Times New Roman"/>
                <a:ea typeface="ＭＳ Ｐゴシック"/>
              </a:rPr>
              <a:t> </a:t>
            </a:r>
            <a:endParaRPr b="0" lang="en-IN" sz="2000" spc="-1" strike="noStrike">
              <a:latin typeface="Arial"/>
            </a:endParaRPr>
          </a:p>
          <a:p>
            <a:pPr marL="484200" indent="-456480" algn="just">
              <a:lnSpc>
                <a:spcPct val="100000"/>
              </a:lnSpc>
              <a:spcBef>
                <a:spcPts val="581"/>
              </a:spcBef>
            </a:pPr>
            <a:endParaRPr b="0" lang="en-IN" sz="2000" spc="-1" strike="noStrike">
              <a:latin typeface="Arial"/>
            </a:endParaRPr>
          </a:p>
          <a:p>
            <a:pPr marL="484200" indent="-456480">
              <a:lnSpc>
                <a:spcPct val="100000"/>
              </a:lnSpc>
            </a:pPr>
            <a:endParaRPr b="0" lang="en-IN" sz="2000" spc="-1" strike="noStrike">
              <a:latin typeface="Arial"/>
            </a:endParaRPr>
          </a:p>
          <a:p>
            <a:pPr marL="484200" indent="-456480" algn="just">
              <a:lnSpc>
                <a:spcPct val="100000"/>
              </a:lnSpc>
              <a:spcBef>
                <a:spcPts val="581"/>
              </a:spcBef>
            </a:pPr>
            <a:endParaRPr b="0" lang="en-IN" sz="2000" spc="-1" strike="noStrike">
              <a:latin typeface="Arial"/>
            </a:endParaRPr>
          </a:p>
        </p:txBody>
      </p:sp>
      <p:sp>
        <p:nvSpPr>
          <p:cNvPr id="349" name="CustomShape 4"/>
          <p:cNvSpPr/>
          <p:nvPr/>
        </p:nvSpPr>
        <p:spPr>
          <a:xfrm>
            <a:off x="7924680" y="6356520"/>
            <a:ext cx="761400" cy="364320"/>
          </a:xfrm>
          <a:prstGeom prst="rect">
            <a:avLst/>
          </a:prstGeom>
          <a:noFill/>
          <a:ln w="9360">
            <a:noFill/>
          </a:ln>
        </p:spPr>
        <p:style>
          <a:lnRef idx="0"/>
          <a:fillRef idx="0"/>
          <a:effectRef idx="0"/>
          <a:fontRef idx="minor"/>
        </p:style>
        <p:txBody>
          <a:bodyPr lIns="0" rIns="0" tIns="0" bIns="0" anchor="b"/>
          <a:p>
            <a:pPr algn="r">
              <a:lnSpc>
                <a:spcPct val="100000"/>
              </a:lnSpc>
            </a:pPr>
            <a:fld id="{27EEB017-A1F9-47C1-A21C-A88ABAC51B4A}" type="slidenum">
              <a:rPr b="0" lang="en-IN" sz="1200" spc="-1" strike="noStrike">
                <a:solidFill>
                  <a:srgbClr val="424242"/>
                </a:solidFill>
                <a:latin typeface="Times New Roman"/>
                <a:ea typeface="DejaVu Sans"/>
              </a:rPr>
              <a:t>&lt;number&gt;</a:t>
            </a:fld>
            <a:endParaRPr b="0" lang="en-IN" sz="1200" spc="-1" strike="noStrike">
              <a:latin typeface="Arial"/>
            </a:endParaRPr>
          </a:p>
        </p:txBody>
      </p:sp>
      <p:sp>
        <p:nvSpPr>
          <p:cNvPr id="350" name="CustomShape 5"/>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Tree>
  </p:cSld>
  <p:transition>
    <p:fade/>
  </p:transition>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CustomShape 1"/>
          <p:cNvSpPr/>
          <p:nvPr/>
        </p:nvSpPr>
        <p:spPr>
          <a:xfrm>
            <a:off x="914400" y="1447920"/>
            <a:ext cx="7771680" cy="4571280"/>
          </a:xfrm>
          <a:prstGeom prst="rect">
            <a:avLst/>
          </a:prstGeom>
          <a:noFill/>
          <a:ln w="9360">
            <a:noFill/>
          </a:ln>
        </p:spPr>
        <p:style>
          <a:lnRef idx="0"/>
          <a:fillRef idx="0"/>
          <a:effectRef idx="0"/>
          <a:fontRef idx="minor"/>
        </p:style>
        <p:txBody>
          <a:bodyPr lIns="90000" rIns="90000" tIns="45000" bIns="45000"/>
          <a:p>
            <a:pPr marL="289080" indent="-288360">
              <a:lnSpc>
                <a:spcPct val="100000"/>
              </a:lnSpc>
              <a:spcBef>
                <a:spcPts val="575"/>
              </a:spcBef>
              <a:buClr>
                <a:srgbClr val="2da2bf"/>
              </a:buClr>
              <a:buSzPct val="50000"/>
              <a:buFont typeface="Wingdings 2" charset="2"/>
              <a:buChar char=""/>
            </a:pPr>
            <a:r>
              <a:rPr b="1" lang="en-IN" sz="2000" spc="-1" strike="noStrike">
                <a:solidFill>
                  <a:srgbClr val="a50021"/>
                </a:solidFill>
                <a:latin typeface="Arial"/>
              </a:rPr>
              <a:t>Parallel Obstacles</a:t>
            </a:r>
            <a:endParaRPr b="0" lang="en-IN" sz="2000" spc="-1" strike="noStrike">
              <a:latin typeface="Arial"/>
            </a:endParaRPr>
          </a:p>
          <a:p>
            <a:pPr lvl="1" marL="758880" indent="-278640">
              <a:lnSpc>
                <a:spcPct val="100000"/>
              </a:lnSpc>
              <a:spcBef>
                <a:spcPts val="374"/>
              </a:spcBef>
              <a:buClr>
                <a:srgbClr val="da1f28"/>
              </a:buClr>
              <a:buSzPct val="50000"/>
              <a:buFont typeface="Wingdings 2" charset="2"/>
              <a:buChar char=""/>
            </a:pPr>
            <a:r>
              <a:rPr b="0" lang="en-IN" sz="1600" spc="-1" strike="noStrike">
                <a:solidFill>
                  <a:srgbClr val="000000"/>
                </a:solidFill>
                <a:latin typeface="Arial"/>
              </a:rPr>
              <a:t>Start-up and Consolidation costs,</a:t>
            </a:r>
            <a:endParaRPr b="0" lang="en-IN" sz="1600" spc="-1" strike="noStrike">
              <a:latin typeface="Arial"/>
            </a:endParaRPr>
          </a:p>
          <a:p>
            <a:pPr lvl="1" marL="758880" indent="-278640">
              <a:lnSpc>
                <a:spcPct val="100000"/>
              </a:lnSpc>
              <a:spcBef>
                <a:spcPts val="374"/>
              </a:spcBef>
              <a:buClr>
                <a:srgbClr val="da1f28"/>
              </a:buClr>
              <a:buSzPct val="50000"/>
              <a:buFont typeface="Wingdings 2" charset="2"/>
              <a:buChar char=""/>
            </a:pPr>
            <a:r>
              <a:rPr b="0" lang="en-IN" sz="1600" spc="-1" strike="noStrike">
                <a:solidFill>
                  <a:srgbClr val="000000"/>
                </a:solidFill>
                <a:latin typeface="Arial"/>
              </a:rPr>
              <a:t>Interference and Communication, and</a:t>
            </a:r>
            <a:endParaRPr b="0" lang="en-IN" sz="1600" spc="-1" strike="noStrike">
              <a:latin typeface="Arial"/>
            </a:endParaRPr>
          </a:p>
          <a:p>
            <a:pPr lvl="1" marL="758880" indent="-278640">
              <a:lnSpc>
                <a:spcPct val="100000"/>
              </a:lnSpc>
              <a:spcBef>
                <a:spcPts val="374"/>
              </a:spcBef>
              <a:buClr>
                <a:srgbClr val="da1f28"/>
              </a:buClr>
              <a:buSzPct val="50000"/>
              <a:buFont typeface="Wingdings 2" charset="2"/>
              <a:buChar char=""/>
            </a:pPr>
            <a:r>
              <a:rPr b="0" lang="en-IN" sz="1600" spc="-1" strike="noStrike">
                <a:solidFill>
                  <a:srgbClr val="000000"/>
                </a:solidFill>
                <a:latin typeface="Arial"/>
              </a:rPr>
              <a:t>Skew</a:t>
            </a:r>
            <a:endParaRPr b="0" lang="en-IN" sz="1600" spc="-1" strike="noStrike">
              <a:latin typeface="Arial"/>
            </a:endParaRPr>
          </a:p>
          <a:p>
            <a:pPr>
              <a:lnSpc>
                <a:spcPct val="100000"/>
              </a:lnSpc>
            </a:pPr>
            <a:endParaRPr b="0" lang="en-IN" sz="1600" spc="-1" strike="noStrike">
              <a:latin typeface="Arial"/>
            </a:endParaRPr>
          </a:p>
          <a:p>
            <a:pPr>
              <a:lnSpc>
                <a:spcPct val="100000"/>
              </a:lnSpc>
              <a:spcBef>
                <a:spcPts val="575"/>
              </a:spcBef>
            </a:pPr>
            <a:endParaRPr b="0" lang="en-IN" sz="1600" spc="-1" strike="noStrike">
              <a:latin typeface="Arial"/>
            </a:endParaRPr>
          </a:p>
          <a:p>
            <a:pPr>
              <a:lnSpc>
                <a:spcPct val="100000"/>
              </a:lnSpc>
            </a:pPr>
            <a:endParaRPr b="0" lang="en-IN" sz="1600" spc="-1" strike="noStrike">
              <a:latin typeface="Arial"/>
            </a:endParaRPr>
          </a:p>
        </p:txBody>
      </p:sp>
      <p:sp>
        <p:nvSpPr>
          <p:cNvPr id="352" name="CustomShape 2"/>
          <p:cNvSpPr/>
          <p:nvPr/>
        </p:nvSpPr>
        <p:spPr>
          <a:xfrm>
            <a:off x="1066680" y="533520"/>
            <a:ext cx="7771680" cy="618120"/>
          </a:xfrm>
          <a:prstGeom prst="rect">
            <a:avLst/>
          </a:prstGeom>
          <a:noFill/>
          <a:ln w="9360">
            <a:noFill/>
          </a:ln>
        </p:spPr>
        <p:style>
          <a:lnRef idx="0"/>
          <a:fillRef idx="0"/>
          <a:effectRef idx="0"/>
          <a:fontRef idx="minor"/>
        </p:style>
        <p:txBody>
          <a:bodyPr lIns="90000" rIns="90000" tIns="45000" bIns="91440" anchor="b"/>
          <a:p>
            <a:pPr>
              <a:lnSpc>
                <a:spcPct val="100000"/>
              </a:lnSpc>
            </a:pPr>
            <a:r>
              <a:rPr b="1" lang="en-IN" sz="2400" spc="-1" strike="noStrike">
                <a:solidFill>
                  <a:srgbClr val="464646"/>
                </a:solidFill>
                <a:latin typeface="Arial"/>
              </a:rPr>
              <a:t>Objectives (cont’d)</a:t>
            </a:r>
            <a:endParaRPr b="0" lang="en-IN" sz="2400" spc="-1" strike="noStrike">
              <a:latin typeface="Arial"/>
            </a:endParaRPr>
          </a:p>
        </p:txBody>
      </p:sp>
      <p:sp>
        <p:nvSpPr>
          <p:cNvPr id="353" name="CustomShape 3"/>
          <p:cNvSpPr/>
          <p:nvPr/>
        </p:nvSpPr>
        <p:spPr>
          <a:xfrm>
            <a:off x="0" y="6607080"/>
            <a:ext cx="9143280" cy="242280"/>
          </a:xfrm>
          <a:prstGeom prst="rect">
            <a:avLst/>
          </a:prstGeom>
          <a:gradFill>
            <a:gsLst>
              <a:gs pos="0">
                <a:srgbClr val="ffcc99">
                  <a:alpha val="83000"/>
                </a:srgbClr>
              </a:gs>
              <a:gs pos="100000">
                <a:schemeClr val="folHlink">
                  <a:alpha val="62999"/>
                </a:schemeClr>
              </a:gs>
            </a:gsLst>
            <a:lin ang="0"/>
          </a:gradFill>
          <a:ln w="9360">
            <a:solidFill>
              <a:srgbClr val="c0c0c0"/>
            </a:solidFill>
            <a:miter/>
          </a:ln>
        </p:spPr>
        <p:style>
          <a:lnRef idx="0"/>
          <a:fillRef idx="0"/>
          <a:effectRef idx="0"/>
          <a:fontRef idx="minor"/>
        </p:style>
        <p:txBody>
          <a:bodyPr lIns="90000" rIns="90000" tIns="45000" bIns="45000"/>
          <a:p>
            <a:pPr algn="ctr">
              <a:lnSpc>
                <a:spcPct val="100000"/>
              </a:lnSpc>
            </a:pPr>
            <a:r>
              <a:rPr b="0" lang="en-IN" sz="1000" spc="-1" strike="noStrike">
                <a:solidFill>
                  <a:srgbClr val="000099"/>
                </a:solidFill>
                <a:latin typeface="Arial"/>
                <a:ea typeface="DejaVu Sans"/>
              </a:rPr>
              <a:t>D. Taniar, C.H.C. Leung, W. Rahayu, S. Goel: </a:t>
            </a:r>
            <a:r>
              <a:rPr b="0" i="1" lang="en-IN" sz="1000" spc="-1" strike="noStrike">
                <a:solidFill>
                  <a:srgbClr val="000099"/>
                </a:solidFill>
                <a:latin typeface="Arial"/>
                <a:ea typeface="DejaVu Sans"/>
              </a:rPr>
              <a:t>High-Performance Parallel Database Processing and Grid Databases</a:t>
            </a:r>
            <a:r>
              <a:rPr b="0" lang="en-IN" sz="1000" spc="-1" strike="noStrike">
                <a:solidFill>
                  <a:srgbClr val="000099"/>
                </a:solidFill>
                <a:latin typeface="Arial"/>
                <a:ea typeface="DejaVu Sans"/>
              </a:rPr>
              <a:t>, John Wiley &amp; Sons, 2008</a:t>
            </a:r>
            <a:endParaRPr b="0" lang="en-IN" sz="1000" spc="-1" strike="noStrike">
              <a:latin typeface="Arial"/>
            </a:endParaRPr>
          </a:p>
        </p:txBody>
      </p:sp>
    </p:spTree>
  </p:cSld>
  <p:transition>
    <p:fade/>
  </p:transition>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722160" y="952560"/>
            <a:ext cx="7771680" cy="1361520"/>
          </a:xfrm>
          <a:prstGeom prst="rect">
            <a:avLst/>
          </a:prstGeom>
          <a:noFill/>
          <a:ln w="9360">
            <a:noFill/>
          </a:ln>
        </p:spPr>
        <p:style>
          <a:lnRef idx="0"/>
          <a:fillRef idx="0"/>
          <a:effectRef idx="0"/>
          <a:fontRef idx="minor"/>
        </p:style>
        <p:txBody>
          <a:bodyPr lIns="90000" rIns="90000" tIns="45000" bIns="91440" anchor="b"/>
          <a:p>
            <a:pPr>
              <a:lnSpc>
                <a:spcPct val="100000"/>
              </a:lnSpc>
            </a:pPr>
            <a:r>
              <a:rPr b="0" lang="en-IN" sz="4000" spc="-1" strike="noStrike">
                <a:solidFill>
                  <a:srgbClr val="000000"/>
                </a:solidFill>
                <a:latin typeface="Times New Roman"/>
              </a:rPr>
              <a:t>Parallel database</a:t>
            </a:r>
            <a:endParaRPr b="0" lang="en-IN" sz="4000" spc="-1" strike="noStrike">
              <a:latin typeface="Arial"/>
            </a:endParaRPr>
          </a:p>
        </p:txBody>
      </p:sp>
      <p:sp>
        <p:nvSpPr>
          <p:cNvPr id="266" name="CustomShape 2"/>
          <p:cNvSpPr/>
          <p:nvPr/>
        </p:nvSpPr>
        <p:spPr>
          <a:xfrm>
            <a:off x="648000" y="2622240"/>
            <a:ext cx="7771680" cy="1625400"/>
          </a:xfrm>
          <a:prstGeom prst="rect">
            <a:avLst/>
          </a:prstGeom>
          <a:noFill/>
          <a:ln w="9360">
            <a:noFill/>
          </a:ln>
        </p:spPr>
        <p:style>
          <a:lnRef idx="0"/>
          <a:fillRef idx="0"/>
          <a:effectRef idx="0"/>
          <a:fontRef idx="minor"/>
        </p:style>
        <p:txBody>
          <a:bodyPr lIns="90000" rIns="90000" tIns="45000" bIns="45000">
            <a:normAutofit/>
          </a:bodyPr>
          <a:p>
            <a:pPr marL="914400" indent="-913680">
              <a:lnSpc>
                <a:spcPct val="100000"/>
              </a:lnSpc>
              <a:spcBef>
                <a:spcPts val="581"/>
              </a:spcBef>
              <a:buClr>
                <a:srgbClr val="2da2bf"/>
              </a:buClr>
              <a:buSzPct val="85000"/>
              <a:buFont typeface="Times New Roman"/>
              <a:buAutoNum type="arabicPeriod"/>
            </a:pPr>
            <a:r>
              <a:rPr b="0" lang="en-IN" sz="5000" spc="-1" strike="noStrike">
                <a:solidFill>
                  <a:srgbClr val="000000"/>
                </a:solidFill>
                <a:latin typeface="Times New Roman"/>
              </a:rPr>
              <a:t>- Introduction </a:t>
            </a:r>
            <a:endParaRPr b="0" lang="en-IN" sz="5000" spc="-1" strike="noStrike">
              <a:latin typeface="Arial"/>
            </a:endParaRPr>
          </a:p>
          <a:p>
            <a:pPr marL="914400" indent="-913680">
              <a:lnSpc>
                <a:spcPct val="100000"/>
              </a:lnSpc>
              <a:spcBef>
                <a:spcPts val="581"/>
              </a:spcBef>
              <a:buClr>
                <a:srgbClr val="2da2bf"/>
              </a:buClr>
              <a:buSzPct val="85000"/>
              <a:buFont typeface="Times New Roman"/>
              <a:buAutoNum type="arabicPeriod"/>
            </a:pPr>
            <a:r>
              <a:rPr b="0" lang="en-IN" sz="5000" spc="-1" strike="noStrike">
                <a:solidFill>
                  <a:srgbClr val="000000"/>
                </a:solidFill>
                <a:latin typeface="Times New Roman"/>
              </a:rPr>
              <a:t>- Architecture for Parallel databases.</a:t>
            </a:r>
            <a:endParaRPr b="0" lang="en-IN" sz="5000" spc="-1" strike="noStrike">
              <a:latin typeface="Arial"/>
            </a:endParaRPr>
          </a:p>
          <a:p>
            <a:pPr marL="914400" indent="-913680">
              <a:lnSpc>
                <a:spcPct val="100000"/>
              </a:lnSpc>
              <a:spcBef>
                <a:spcPts val="581"/>
              </a:spcBef>
              <a:buClr>
                <a:srgbClr val="2da2bf"/>
              </a:buClr>
              <a:buSzPct val="85000"/>
              <a:buFont typeface="Times New Roman"/>
              <a:buAutoNum type="arabicPeriod"/>
            </a:pPr>
            <a:r>
              <a:rPr b="0" lang="en-IN" sz="5000" spc="-1" strike="noStrike">
                <a:solidFill>
                  <a:srgbClr val="000000"/>
                </a:solidFill>
                <a:latin typeface="Times New Roman"/>
              </a:rPr>
              <a:t>- Parallel query Evaluation.</a:t>
            </a:r>
            <a:endParaRPr b="0" lang="en-IN" sz="5000" spc="-1" strike="noStrike">
              <a:latin typeface="Arial"/>
            </a:endParaRPr>
          </a:p>
          <a:p>
            <a:pPr marL="914400" indent="-913680">
              <a:lnSpc>
                <a:spcPct val="100000"/>
              </a:lnSpc>
              <a:spcBef>
                <a:spcPts val="581"/>
              </a:spcBef>
              <a:buClr>
                <a:srgbClr val="2da2bf"/>
              </a:buClr>
              <a:buSzPct val="85000"/>
              <a:buFont typeface="Times New Roman"/>
              <a:buAutoNum type="arabicPeriod"/>
            </a:pPr>
            <a:r>
              <a:rPr b="0" lang="en-IN" sz="5000" spc="-1" strike="noStrike">
                <a:solidFill>
                  <a:srgbClr val="000000"/>
                </a:solidFill>
                <a:latin typeface="Times New Roman"/>
              </a:rPr>
              <a:t>- Key elements of Parallel Database Processing</a:t>
            </a:r>
            <a:endParaRPr b="0" lang="en-IN" sz="5000" spc="-1" strike="noStrike">
              <a:latin typeface="Arial"/>
            </a:endParaRPr>
          </a:p>
          <a:p>
            <a:pPr>
              <a:lnSpc>
                <a:spcPct val="100000"/>
              </a:lnSpc>
              <a:spcBef>
                <a:spcPts val="581"/>
              </a:spcBef>
            </a:pPr>
            <a:endParaRPr b="0" lang="en-IN" sz="5000" spc="-1" strike="noStrike">
              <a:latin typeface="Arial"/>
            </a:endParaRPr>
          </a:p>
        </p:txBody>
      </p:sp>
      <p:sp>
        <p:nvSpPr>
          <p:cNvPr id="267" name="CustomShape 3"/>
          <p:cNvSpPr/>
          <p:nvPr/>
        </p:nvSpPr>
        <p:spPr>
          <a:xfrm>
            <a:off x="146160" y="62085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6047203B-63E2-4BEF-85BA-E1A49E552F34}" type="slidenum">
              <a:rPr b="0" lang="en-IN" sz="1400" spc="-1" strike="noStrike">
                <a:solidFill>
                  <a:srgbClr val="ffffff"/>
                </a:solidFill>
                <a:latin typeface="Times New Roman"/>
              </a:rPr>
              <a:t>&lt;number&gt;</a:t>
            </a:fld>
            <a:endParaRPr b="0" lang="en-IN" sz="1400" spc="-1" strike="noStrike">
              <a:latin typeface="Arial"/>
            </a:endParaRPr>
          </a:p>
        </p:txBody>
      </p:sp>
      <p:sp>
        <p:nvSpPr>
          <p:cNvPr id="268" name="CustomShape 4"/>
          <p:cNvSpPr/>
          <p:nvPr/>
        </p:nvSpPr>
        <p:spPr>
          <a:xfrm>
            <a:off x="7924680" y="6356520"/>
            <a:ext cx="761400" cy="364320"/>
          </a:xfrm>
          <a:prstGeom prst="rect">
            <a:avLst/>
          </a:prstGeom>
          <a:noFill/>
          <a:ln w="9360">
            <a:noFill/>
          </a:ln>
        </p:spPr>
        <p:style>
          <a:lnRef idx="0"/>
          <a:fillRef idx="0"/>
          <a:effectRef idx="0"/>
          <a:fontRef idx="minor"/>
        </p:style>
        <p:txBody>
          <a:bodyPr lIns="0" rIns="0" tIns="0" bIns="0" anchor="b"/>
          <a:p>
            <a:pPr algn="r">
              <a:lnSpc>
                <a:spcPct val="100000"/>
              </a:lnSpc>
            </a:pPr>
            <a:fld id="{5F566907-3FC9-4C2C-AB24-67D7DFEC5BA5}" type="slidenum">
              <a:rPr b="0" lang="en-IN" sz="1200" spc="-1" strike="noStrike">
                <a:solidFill>
                  <a:srgbClr val="424242"/>
                </a:solidFill>
                <a:latin typeface="Times New Roman"/>
                <a:ea typeface="DejaVu Sans"/>
              </a:rPr>
              <a:t>&lt;number&gt;</a:t>
            </a:fld>
            <a:endParaRPr b="0" lang="en-IN" sz="1200" spc="-1" strike="noStrike">
              <a:latin typeface="Arial"/>
            </a:endParaRPr>
          </a:p>
        </p:txBody>
      </p:sp>
    </p:spTree>
  </p:cSld>
  <p:transition>
    <p:fade/>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CustomShape 1"/>
          <p:cNvSpPr/>
          <p:nvPr/>
        </p:nvSpPr>
        <p:spPr>
          <a:xfrm>
            <a:off x="914400" y="1447920"/>
            <a:ext cx="7771680" cy="4571280"/>
          </a:xfrm>
          <a:prstGeom prst="rect">
            <a:avLst/>
          </a:prstGeom>
          <a:noFill/>
          <a:ln w="9360">
            <a:noFill/>
          </a:ln>
        </p:spPr>
        <p:style>
          <a:lnRef idx="0"/>
          <a:fillRef idx="0"/>
          <a:effectRef idx="0"/>
          <a:fontRef idx="minor"/>
        </p:style>
        <p:txBody>
          <a:bodyPr lIns="90000" rIns="90000" tIns="45000" bIns="45000"/>
          <a:p>
            <a:pPr marL="289080" indent="-288360">
              <a:lnSpc>
                <a:spcPct val="100000"/>
              </a:lnSpc>
              <a:spcBef>
                <a:spcPts val="575"/>
              </a:spcBef>
              <a:buClr>
                <a:srgbClr val="2da2bf"/>
              </a:buClr>
              <a:buSzPct val="50000"/>
              <a:buFont typeface="Wingdings 2" charset="2"/>
              <a:buChar char=""/>
            </a:pPr>
            <a:r>
              <a:rPr b="1" lang="en-IN" sz="2000" spc="-1" strike="noStrike">
                <a:solidFill>
                  <a:srgbClr val="a50021"/>
                </a:solidFill>
                <a:latin typeface="Arial"/>
              </a:rPr>
              <a:t>Start-up and Consolidation</a:t>
            </a:r>
            <a:endParaRPr b="0" lang="en-IN" sz="2000" spc="-1" strike="noStrike">
              <a:latin typeface="Arial"/>
            </a:endParaRPr>
          </a:p>
          <a:p>
            <a:pPr lvl="1" marL="758880" indent="-278640">
              <a:lnSpc>
                <a:spcPct val="100000"/>
              </a:lnSpc>
              <a:spcBef>
                <a:spcPts val="374"/>
              </a:spcBef>
              <a:buClr>
                <a:srgbClr val="da1f28"/>
              </a:buClr>
              <a:buSzPct val="50000"/>
              <a:buFont typeface="Wingdings 2" charset="2"/>
              <a:buChar char=""/>
            </a:pPr>
            <a:r>
              <a:rPr b="0" lang="en-IN" sz="1600" spc="-1" strike="noStrike">
                <a:solidFill>
                  <a:srgbClr val="000000"/>
                </a:solidFill>
                <a:latin typeface="Arial"/>
              </a:rPr>
              <a:t>Start up: initiation of multiple processes</a:t>
            </a:r>
            <a:endParaRPr b="0" lang="en-IN" sz="1600" spc="-1" strike="noStrike">
              <a:latin typeface="Arial"/>
            </a:endParaRPr>
          </a:p>
          <a:p>
            <a:pPr lvl="1" marL="758880" indent="-278640">
              <a:lnSpc>
                <a:spcPct val="100000"/>
              </a:lnSpc>
              <a:spcBef>
                <a:spcPts val="374"/>
              </a:spcBef>
              <a:buClr>
                <a:srgbClr val="da1f28"/>
              </a:buClr>
              <a:buSzPct val="50000"/>
              <a:buFont typeface="Wingdings 2" charset="2"/>
              <a:buChar char=""/>
            </a:pPr>
            <a:r>
              <a:rPr b="0" lang="en-IN" sz="1600" spc="-1" strike="noStrike">
                <a:solidFill>
                  <a:srgbClr val="000000"/>
                </a:solidFill>
                <a:latin typeface="Arial"/>
              </a:rPr>
              <a:t>Consolidation: the cost for collecting results obtained from each processor by a host processor</a:t>
            </a:r>
            <a:endParaRPr b="0" lang="en-IN" sz="1600" spc="-1" strike="noStrike">
              <a:latin typeface="Arial"/>
            </a:endParaRPr>
          </a:p>
          <a:p>
            <a:pPr>
              <a:lnSpc>
                <a:spcPct val="100000"/>
              </a:lnSpc>
            </a:pPr>
            <a:endParaRPr b="0" lang="en-IN" sz="1600" spc="-1" strike="noStrike">
              <a:latin typeface="Arial"/>
            </a:endParaRPr>
          </a:p>
        </p:txBody>
      </p:sp>
      <p:sp>
        <p:nvSpPr>
          <p:cNvPr id="355" name="CustomShape 2"/>
          <p:cNvSpPr/>
          <p:nvPr/>
        </p:nvSpPr>
        <p:spPr>
          <a:xfrm>
            <a:off x="1066680" y="533520"/>
            <a:ext cx="7771680" cy="546120"/>
          </a:xfrm>
          <a:prstGeom prst="rect">
            <a:avLst/>
          </a:prstGeom>
          <a:noFill/>
          <a:ln w="9360">
            <a:noFill/>
          </a:ln>
        </p:spPr>
        <p:style>
          <a:lnRef idx="0"/>
          <a:fillRef idx="0"/>
          <a:effectRef idx="0"/>
          <a:fontRef idx="minor"/>
        </p:style>
        <p:txBody>
          <a:bodyPr lIns="90000" rIns="90000" tIns="45000" bIns="91440" anchor="b"/>
          <a:p>
            <a:pPr>
              <a:lnSpc>
                <a:spcPct val="100000"/>
              </a:lnSpc>
            </a:pPr>
            <a:r>
              <a:rPr b="1" lang="en-IN" sz="2400" spc="-1" strike="noStrike">
                <a:solidFill>
                  <a:srgbClr val="464646"/>
                </a:solidFill>
                <a:latin typeface="Arial"/>
              </a:rPr>
              <a:t>Objectives (cont’d)</a:t>
            </a:r>
            <a:endParaRPr b="0" lang="en-IN" sz="2400" spc="-1" strike="noStrike">
              <a:latin typeface="Arial"/>
            </a:endParaRPr>
          </a:p>
        </p:txBody>
      </p:sp>
      <p:sp>
        <p:nvSpPr>
          <p:cNvPr id="356" name="CustomShape 3"/>
          <p:cNvSpPr/>
          <p:nvPr/>
        </p:nvSpPr>
        <p:spPr>
          <a:xfrm>
            <a:off x="0" y="6607080"/>
            <a:ext cx="9143280" cy="242280"/>
          </a:xfrm>
          <a:prstGeom prst="rect">
            <a:avLst/>
          </a:prstGeom>
          <a:gradFill>
            <a:gsLst>
              <a:gs pos="0">
                <a:srgbClr val="ffcc99">
                  <a:alpha val="83000"/>
                </a:srgbClr>
              </a:gs>
              <a:gs pos="100000">
                <a:schemeClr val="folHlink">
                  <a:alpha val="62999"/>
                </a:schemeClr>
              </a:gs>
            </a:gsLst>
            <a:lin ang="0"/>
          </a:gradFill>
          <a:ln w="9360">
            <a:solidFill>
              <a:srgbClr val="c0c0c0"/>
            </a:solidFill>
            <a:miter/>
          </a:ln>
        </p:spPr>
        <p:style>
          <a:lnRef idx="0"/>
          <a:fillRef idx="0"/>
          <a:effectRef idx="0"/>
          <a:fontRef idx="minor"/>
        </p:style>
        <p:txBody>
          <a:bodyPr lIns="90000" rIns="90000" tIns="45000" bIns="45000"/>
          <a:p>
            <a:pPr algn="ctr">
              <a:lnSpc>
                <a:spcPct val="100000"/>
              </a:lnSpc>
            </a:pPr>
            <a:r>
              <a:rPr b="0" lang="en-IN" sz="1000" spc="-1" strike="noStrike">
                <a:solidFill>
                  <a:srgbClr val="000099"/>
                </a:solidFill>
                <a:latin typeface="Arial"/>
                <a:ea typeface="DejaVu Sans"/>
              </a:rPr>
              <a:t>D. Taniar, C.H.C. Leung, W. Rahayu, S. Goel: </a:t>
            </a:r>
            <a:r>
              <a:rPr b="0" i="1" lang="en-IN" sz="1000" spc="-1" strike="noStrike">
                <a:solidFill>
                  <a:srgbClr val="000099"/>
                </a:solidFill>
                <a:latin typeface="Arial"/>
                <a:ea typeface="DejaVu Sans"/>
              </a:rPr>
              <a:t>High-Performance Parallel Database Processing and Grid Databases</a:t>
            </a:r>
            <a:r>
              <a:rPr b="0" lang="en-IN" sz="1000" spc="-1" strike="noStrike">
                <a:solidFill>
                  <a:srgbClr val="000099"/>
                </a:solidFill>
                <a:latin typeface="Arial"/>
                <a:ea typeface="DejaVu Sans"/>
              </a:rPr>
              <a:t>, John Wiley &amp; Sons, 2008</a:t>
            </a:r>
            <a:endParaRPr b="0" lang="en-IN" sz="1000" spc="-1" strike="noStrike">
              <a:latin typeface="Arial"/>
            </a:endParaRPr>
          </a:p>
        </p:txBody>
      </p:sp>
      <p:pic>
        <p:nvPicPr>
          <p:cNvPr id="357" name="Picture 5" descr=""/>
          <p:cNvPicPr/>
          <p:nvPr/>
        </p:nvPicPr>
        <p:blipFill>
          <a:blip r:embed="rId1"/>
          <a:stretch/>
        </p:blipFill>
        <p:spPr>
          <a:xfrm>
            <a:off x="1523880" y="3581280"/>
            <a:ext cx="7466760" cy="2851920"/>
          </a:xfrm>
          <a:prstGeom prst="rect">
            <a:avLst/>
          </a:prstGeom>
          <a:ln w="9360">
            <a:noFill/>
          </a:ln>
        </p:spPr>
      </p:pic>
    </p:spTree>
  </p:cSld>
  <p:transition>
    <p:fade/>
  </p:transition>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CustomShape 1"/>
          <p:cNvSpPr/>
          <p:nvPr/>
        </p:nvSpPr>
        <p:spPr>
          <a:xfrm>
            <a:off x="914400" y="1447920"/>
            <a:ext cx="7771680" cy="4571280"/>
          </a:xfrm>
          <a:prstGeom prst="rect">
            <a:avLst/>
          </a:prstGeom>
          <a:noFill/>
          <a:ln w="9360">
            <a:noFill/>
          </a:ln>
        </p:spPr>
        <p:style>
          <a:lnRef idx="0"/>
          <a:fillRef idx="0"/>
          <a:effectRef idx="0"/>
          <a:fontRef idx="minor"/>
        </p:style>
        <p:txBody>
          <a:bodyPr lIns="90000" rIns="90000" tIns="45000" bIns="45000"/>
          <a:p>
            <a:pPr marL="289080" indent="-288360">
              <a:lnSpc>
                <a:spcPct val="100000"/>
              </a:lnSpc>
              <a:spcBef>
                <a:spcPts val="575"/>
              </a:spcBef>
              <a:buClr>
                <a:srgbClr val="2da2bf"/>
              </a:buClr>
              <a:buSzPct val="50000"/>
              <a:buFont typeface="Wingdings 2" charset="2"/>
              <a:buChar char=""/>
            </a:pPr>
            <a:r>
              <a:rPr b="1" lang="en-IN" sz="2000" spc="-1" strike="noStrike">
                <a:solidFill>
                  <a:srgbClr val="a50021"/>
                </a:solidFill>
                <a:latin typeface="Arial"/>
              </a:rPr>
              <a:t>Interference and Communication</a:t>
            </a:r>
            <a:endParaRPr b="0" lang="en-IN" sz="2000" spc="-1" strike="noStrike">
              <a:latin typeface="Arial"/>
            </a:endParaRPr>
          </a:p>
          <a:p>
            <a:pPr lvl="1" marL="758880" indent="-278640">
              <a:lnSpc>
                <a:spcPct val="100000"/>
              </a:lnSpc>
              <a:spcBef>
                <a:spcPts val="374"/>
              </a:spcBef>
              <a:buClr>
                <a:srgbClr val="da1f28"/>
              </a:buClr>
              <a:buSzPct val="50000"/>
              <a:buFont typeface="Wingdings 2" charset="2"/>
              <a:buChar char=""/>
            </a:pPr>
            <a:r>
              <a:rPr b="0" lang="en-IN" sz="1600" spc="-1" strike="noStrike">
                <a:solidFill>
                  <a:srgbClr val="000000"/>
                </a:solidFill>
                <a:latin typeface="Arial"/>
              </a:rPr>
              <a:t>Interference: competing to access shared resources</a:t>
            </a:r>
            <a:endParaRPr b="0" lang="en-IN" sz="1600" spc="-1" strike="noStrike">
              <a:latin typeface="Arial"/>
            </a:endParaRPr>
          </a:p>
          <a:p>
            <a:pPr lvl="1" marL="758880" indent="-278640">
              <a:lnSpc>
                <a:spcPct val="100000"/>
              </a:lnSpc>
              <a:spcBef>
                <a:spcPts val="374"/>
              </a:spcBef>
              <a:buClr>
                <a:srgbClr val="da1f28"/>
              </a:buClr>
              <a:buSzPct val="50000"/>
              <a:buFont typeface="Wingdings 2" charset="2"/>
              <a:buChar char=""/>
            </a:pPr>
            <a:r>
              <a:rPr b="0" lang="en-IN" sz="1600" spc="-1" strike="noStrike">
                <a:solidFill>
                  <a:srgbClr val="000000"/>
                </a:solidFill>
                <a:latin typeface="Arial"/>
              </a:rPr>
              <a:t>Communication: one process communicating with other processes, and often one has to wait for others to be ready for communication (i.e. waiting time).</a:t>
            </a:r>
            <a:endParaRPr b="0" lang="en-IN" sz="1600" spc="-1" strike="noStrike">
              <a:latin typeface="Arial"/>
            </a:endParaRPr>
          </a:p>
          <a:p>
            <a:pPr>
              <a:lnSpc>
                <a:spcPct val="100000"/>
              </a:lnSpc>
            </a:pPr>
            <a:endParaRPr b="0" lang="en-IN" sz="1600" spc="-1" strike="noStrike">
              <a:latin typeface="Arial"/>
            </a:endParaRPr>
          </a:p>
        </p:txBody>
      </p:sp>
      <p:sp>
        <p:nvSpPr>
          <p:cNvPr id="359" name="CustomShape 2"/>
          <p:cNvSpPr/>
          <p:nvPr/>
        </p:nvSpPr>
        <p:spPr>
          <a:xfrm>
            <a:off x="1066680" y="533520"/>
            <a:ext cx="7771680" cy="618120"/>
          </a:xfrm>
          <a:prstGeom prst="rect">
            <a:avLst/>
          </a:prstGeom>
          <a:noFill/>
          <a:ln w="9360">
            <a:noFill/>
          </a:ln>
        </p:spPr>
        <p:style>
          <a:lnRef idx="0"/>
          <a:fillRef idx="0"/>
          <a:effectRef idx="0"/>
          <a:fontRef idx="minor"/>
        </p:style>
        <p:txBody>
          <a:bodyPr lIns="90000" rIns="90000" tIns="45000" bIns="91440" anchor="b"/>
          <a:p>
            <a:pPr>
              <a:lnSpc>
                <a:spcPct val="100000"/>
              </a:lnSpc>
            </a:pPr>
            <a:r>
              <a:rPr b="1" lang="en-IN" sz="2400" spc="-1" strike="noStrike">
                <a:solidFill>
                  <a:srgbClr val="464646"/>
                </a:solidFill>
                <a:latin typeface="Arial"/>
              </a:rPr>
              <a:t>Objectives (cont’d)</a:t>
            </a:r>
            <a:endParaRPr b="0" lang="en-IN" sz="2400" spc="-1" strike="noStrike">
              <a:latin typeface="Arial"/>
            </a:endParaRPr>
          </a:p>
        </p:txBody>
      </p:sp>
      <p:sp>
        <p:nvSpPr>
          <p:cNvPr id="360" name="CustomShape 3"/>
          <p:cNvSpPr/>
          <p:nvPr/>
        </p:nvSpPr>
        <p:spPr>
          <a:xfrm>
            <a:off x="0" y="6607080"/>
            <a:ext cx="9143280" cy="242280"/>
          </a:xfrm>
          <a:prstGeom prst="rect">
            <a:avLst/>
          </a:prstGeom>
          <a:gradFill>
            <a:gsLst>
              <a:gs pos="0">
                <a:srgbClr val="ffcc99">
                  <a:alpha val="83000"/>
                </a:srgbClr>
              </a:gs>
              <a:gs pos="100000">
                <a:schemeClr val="folHlink">
                  <a:alpha val="62999"/>
                </a:schemeClr>
              </a:gs>
            </a:gsLst>
            <a:lin ang="0"/>
          </a:gradFill>
          <a:ln w="9360">
            <a:solidFill>
              <a:srgbClr val="c0c0c0"/>
            </a:solidFill>
            <a:miter/>
          </a:ln>
        </p:spPr>
        <p:style>
          <a:lnRef idx="0"/>
          <a:fillRef idx="0"/>
          <a:effectRef idx="0"/>
          <a:fontRef idx="minor"/>
        </p:style>
        <p:txBody>
          <a:bodyPr lIns="90000" rIns="90000" tIns="45000" bIns="45000"/>
          <a:p>
            <a:pPr algn="ctr">
              <a:lnSpc>
                <a:spcPct val="100000"/>
              </a:lnSpc>
            </a:pPr>
            <a:r>
              <a:rPr b="0" lang="en-IN" sz="1000" spc="-1" strike="noStrike">
                <a:solidFill>
                  <a:srgbClr val="000099"/>
                </a:solidFill>
                <a:latin typeface="Arial"/>
                <a:ea typeface="DejaVu Sans"/>
              </a:rPr>
              <a:t>D. Taniar, C.H.C. Leung, W. Rahayu, S. Goel: </a:t>
            </a:r>
            <a:r>
              <a:rPr b="0" i="1" lang="en-IN" sz="1000" spc="-1" strike="noStrike">
                <a:solidFill>
                  <a:srgbClr val="000099"/>
                </a:solidFill>
                <a:latin typeface="Arial"/>
                <a:ea typeface="DejaVu Sans"/>
              </a:rPr>
              <a:t>High-Performance Parallel Database Processing and Grid Databases</a:t>
            </a:r>
            <a:r>
              <a:rPr b="0" lang="en-IN" sz="1000" spc="-1" strike="noStrike">
                <a:solidFill>
                  <a:srgbClr val="000099"/>
                </a:solidFill>
                <a:latin typeface="Arial"/>
                <a:ea typeface="DejaVu Sans"/>
              </a:rPr>
              <a:t>, John Wiley &amp; Sons, 2008</a:t>
            </a:r>
            <a:endParaRPr b="0" lang="en-IN" sz="1000" spc="-1" strike="noStrike">
              <a:latin typeface="Arial"/>
            </a:endParaRPr>
          </a:p>
        </p:txBody>
      </p:sp>
      <p:pic>
        <p:nvPicPr>
          <p:cNvPr id="361" name="Picture 6" descr=""/>
          <p:cNvPicPr/>
          <p:nvPr/>
        </p:nvPicPr>
        <p:blipFill>
          <a:blip r:embed="rId1"/>
          <a:stretch/>
        </p:blipFill>
        <p:spPr>
          <a:xfrm>
            <a:off x="2438280" y="3646440"/>
            <a:ext cx="5409360" cy="2829960"/>
          </a:xfrm>
          <a:prstGeom prst="rect">
            <a:avLst/>
          </a:prstGeom>
          <a:ln w="9360">
            <a:noFill/>
          </a:ln>
        </p:spPr>
      </p:pic>
    </p:spTree>
  </p:cSld>
  <p:transition>
    <p:fade/>
  </p:transition>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2" name="Picture 6" descr=""/>
          <p:cNvPicPr/>
          <p:nvPr/>
        </p:nvPicPr>
        <p:blipFill>
          <a:blip r:embed="rId1"/>
          <a:stretch/>
        </p:blipFill>
        <p:spPr>
          <a:xfrm>
            <a:off x="1676520" y="3218040"/>
            <a:ext cx="6552360" cy="3410640"/>
          </a:xfrm>
          <a:prstGeom prst="rect">
            <a:avLst/>
          </a:prstGeom>
          <a:ln w="9360">
            <a:noFill/>
          </a:ln>
        </p:spPr>
      </p:pic>
      <p:sp>
        <p:nvSpPr>
          <p:cNvPr id="363" name="CustomShape 1"/>
          <p:cNvSpPr/>
          <p:nvPr/>
        </p:nvSpPr>
        <p:spPr>
          <a:xfrm>
            <a:off x="914400" y="1447920"/>
            <a:ext cx="7771680" cy="4571280"/>
          </a:xfrm>
          <a:prstGeom prst="rect">
            <a:avLst/>
          </a:prstGeom>
          <a:noFill/>
          <a:ln w="9360">
            <a:noFill/>
          </a:ln>
        </p:spPr>
        <p:style>
          <a:lnRef idx="0"/>
          <a:fillRef idx="0"/>
          <a:effectRef idx="0"/>
          <a:fontRef idx="minor"/>
        </p:style>
        <p:txBody>
          <a:bodyPr lIns="90000" rIns="90000" tIns="45000" bIns="45000"/>
          <a:p>
            <a:pPr marL="289080" indent="-288360">
              <a:lnSpc>
                <a:spcPct val="100000"/>
              </a:lnSpc>
              <a:spcBef>
                <a:spcPts val="575"/>
              </a:spcBef>
              <a:buClr>
                <a:srgbClr val="2da2bf"/>
              </a:buClr>
              <a:buSzPct val="50000"/>
              <a:buFont typeface="Wingdings 2" charset="2"/>
              <a:buChar char=""/>
            </a:pPr>
            <a:r>
              <a:rPr b="1" lang="en-IN" sz="2000" spc="-1" strike="noStrike">
                <a:solidFill>
                  <a:srgbClr val="a50021"/>
                </a:solidFill>
                <a:latin typeface="Arial"/>
              </a:rPr>
              <a:t>Skew</a:t>
            </a:r>
            <a:endParaRPr b="0" lang="en-IN" sz="2000" spc="-1" strike="noStrike">
              <a:latin typeface="Arial"/>
            </a:endParaRPr>
          </a:p>
          <a:p>
            <a:pPr lvl="1" marL="758880" indent="-278640">
              <a:lnSpc>
                <a:spcPct val="100000"/>
              </a:lnSpc>
              <a:spcBef>
                <a:spcPts val="374"/>
              </a:spcBef>
              <a:buClr>
                <a:srgbClr val="da1f28"/>
              </a:buClr>
              <a:buSzPct val="50000"/>
              <a:buFont typeface="Wingdings 2" charset="2"/>
              <a:buChar char=""/>
            </a:pPr>
            <a:r>
              <a:rPr b="0" lang="en-IN" sz="1600" spc="-1" strike="noStrike">
                <a:solidFill>
                  <a:srgbClr val="000000"/>
                </a:solidFill>
                <a:latin typeface="Arial"/>
              </a:rPr>
              <a:t>Unevenness of workload</a:t>
            </a:r>
            <a:endParaRPr b="0" lang="en-IN" sz="1600" spc="-1" strike="noStrike">
              <a:latin typeface="Arial"/>
            </a:endParaRPr>
          </a:p>
          <a:p>
            <a:pPr lvl="1" marL="758880" indent="-278640">
              <a:lnSpc>
                <a:spcPct val="100000"/>
              </a:lnSpc>
              <a:spcBef>
                <a:spcPts val="374"/>
              </a:spcBef>
              <a:buClr>
                <a:srgbClr val="da1f28"/>
              </a:buClr>
              <a:buSzPct val="50000"/>
              <a:buFont typeface="Wingdings 2" charset="2"/>
              <a:buChar char=""/>
            </a:pPr>
            <a:r>
              <a:rPr b="0" lang="en-IN" sz="1600" spc="-1" strike="noStrike">
                <a:solidFill>
                  <a:srgbClr val="000000"/>
                </a:solidFill>
                <a:latin typeface="Arial"/>
              </a:rPr>
              <a:t>Load balancing is one of the critical factors to achieve linear speed up</a:t>
            </a:r>
            <a:endParaRPr b="0" lang="en-IN" sz="1600" spc="-1" strike="noStrike">
              <a:latin typeface="Arial"/>
            </a:endParaRPr>
          </a:p>
          <a:p>
            <a:pPr>
              <a:lnSpc>
                <a:spcPct val="100000"/>
              </a:lnSpc>
            </a:pPr>
            <a:endParaRPr b="0" lang="en-IN" sz="1600" spc="-1" strike="noStrike">
              <a:latin typeface="Arial"/>
            </a:endParaRPr>
          </a:p>
        </p:txBody>
      </p:sp>
      <p:sp>
        <p:nvSpPr>
          <p:cNvPr id="364" name="CustomShape 2"/>
          <p:cNvSpPr/>
          <p:nvPr/>
        </p:nvSpPr>
        <p:spPr>
          <a:xfrm>
            <a:off x="1066680" y="533520"/>
            <a:ext cx="7771680" cy="618120"/>
          </a:xfrm>
          <a:prstGeom prst="rect">
            <a:avLst/>
          </a:prstGeom>
          <a:noFill/>
          <a:ln w="9360">
            <a:noFill/>
          </a:ln>
        </p:spPr>
        <p:style>
          <a:lnRef idx="0"/>
          <a:fillRef idx="0"/>
          <a:effectRef idx="0"/>
          <a:fontRef idx="minor"/>
        </p:style>
        <p:txBody>
          <a:bodyPr lIns="90000" rIns="90000" tIns="45000" bIns="91440" anchor="b"/>
          <a:p>
            <a:pPr>
              <a:lnSpc>
                <a:spcPct val="100000"/>
              </a:lnSpc>
            </a:pPr>
            <a:r>
              <a:rPr b="1" lang="en-IN" sz="2400" spc="-1" strike="noStrike">
                <a:solidFill>
                  <a:srgbClr val="464646"/>
                </a:solidFill>
                <a:latin typeface="Arial"/>
              </a:rPr>
              <a:t>Objectives (cont’d)</a:t>
            </a:r>
            <a:endParaRPr b="0" lang="en-IN" sz="2400" spc="-1" strike="noStrike">
              <a:latin typeface="Arial"/>
            </a:endParaRPr>
          </a:p>
        </p:txBody>
      </p:sp>
      <p:sp>
        <p:nvSpPr>
          <p:cNvPr id="365" name="CustomShape 3"/>
          <p:cNvSpPr/>
          <p:nvPr/>
        </p:nvSpPr>
        <p:spPr>
          <a:xfrm>
            <a:off x="0" y="6607080"/>
            <a:ext cx="9143280" cy="242280"/>
          </a:xfrm>
          <a:prstGeom prst="rect">
            <a:avLst/>
          </a:prstGeom>
          <a:gradFill>
            <a:gsLst>
              <a:gs pos="0">
                <a:srgbClr val="ffcc99">
                  <a:alpha val="83000"/>
                </a:srgbClr>
              </a:gs>
              <a:gs pos="100000">
                <a:schemeClr val="folHlink">
                  <a:alpha val="62999"/>
                </a:schemeClr>
              </a:gs>
            </a:gsLst>
            <a:lin ang="0"/>
          </a:gradFill>
          <a:ln w="9360">
            <a:solidFill>
              <a:srgbClr val="c0c0c0"/>
            </a:solidFill>
            <a:miter/>
          </a:ln>
        </p:spPr>
        <p:style>
          <a:lnRef idx="0"/>
          <a:fillRef idx="0"/>
          <a:effectRef idx="0"/>
          <a:fontRef idx="minor"/>
        </p:style>
        <p:txBody>
          <a:bodyPr lIns="90000" rIns="90000" tIns="45000" bIns="45000"/>
          <a:p>
            <a:pPr algn="ctr">
              <a:lnSpc>
                <a:spcPct val="100000"/>
              </a:lnSpc>
            </a:pPr>
            <a:r>
              <a:rPr b="0" lang="en-IN" sz="1000" spc="-1" strike="noStrike">
                <a:solidFill>
                  <a:srgbClr val="000099"/>
                </a:solidFill>
                <a:latin typeface="Arial"/>
                <a:ea typeface="DejaVu Sans"/>
              </a:rPr>
              <a:t>D. Taniar, C.H.C. Leung, W. Rahayu, S. Goel: </a:t>
            </a:r>
            <a:r>
              <a:rPr b="0" i="1" lang="en-IN" sz="1000" spc="-1" strike="noStrike">
                <a:solidFill>
                  <a:srgbClr val="000099"/>
                </a:solidFill>
                <a:latin typeface="Arial"/>
                <a:ea typeface="DejaVu Sans"/>
              </a:rPr>
              <a:t>High-Performance Parallel Database Processing and Grid Databases</a:t>
            </a:r>
            <a:r>
              <a:rPr b="0" lang="en-IN" sz="1000" spc="-1" strike="noStrike">
                <a:solidFill>
                  <a:srgbClr val="000099"/>
                </a:solidFill>
                <a:latin typeface="Arial"/>
                <a:ea typeface="DejaVu Sans"/>
              </a:rPr>
              <a:t>, John Wiley &amp; Sons, 2008</a:t>
            </a:r>
            <a:endParaRPr b="0" lang="en-IN" sz="1000" spc="-1" strike="noStrike">
              <a:latin typeface="Arial"/>
            </a:endParaRPr>
          </a:p>
        </p:txBody>
      </p:sp>
    </p:spTree>
  </p:cSld>
  <p:transition>
    <p:fade/>
  </p:transition>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CustomShape 1"/>
          <p:cNvSpPr/>
          <p:nvPr/>
        </p:nvSpPr>
        <p:spPr>
          <a:xfrm>
            <a:off x="1066680" y="533520"/>
            <a:ext cx="7771680" cy="618120"/>
          </a:xfrm>
          <a:prstGeom prst="rect">
            <a:avLst/>
          </a:prstGeom>
          <a:noFill/>
          <a:ln w="9360">
            <a:noFill/>
          </a:ln>
        </p:spPr>
        <p:style>
          <a:lnRef idx="0"/>
          <a:fillRef idx="0"/>
          <a:effectRef idx="0"/>
          <a:fontRef idx="minor"/>
        </p:style>
        <p:txBody>
          <a:bodyPr lIns="90000" rIns="90000" tIns="45000" bIns="91440" anchor="b"/>
          <a:p>
            <a:pPr>
              <a:lnSpc>
                <a:spcPct val="100000"/>
              </a:lnSpc>
            </a:pPr>
            <a:r>
              <a:rPr b="1" lang="en-IN" sz="3600" spc="-1" strike="noStrike">
                <a:solidFill>
                  <a:srgbClr val="464646"/>
                </a:solidFill>
                <a:latin typeface="Arial"/>
              </a:rPr>
              <a:t>Forms of Parallelism</a:t>
            </a:r>
            <a:endParaRPr b="0" lang="en-IN" sz="3600" spc="-1" strike="noStrike">
              <a:latin typeface="Arial"/>
            </a:endParaRPr>
          </a:p>
        </p:txBody>
      </p:sp>
      <p:sp>
        <p:nvSpPr>
          <p:cNvPr id="367" name="CustomShape 2"/>
          <p:cNvSpPr/>
          <p:nvPr/>
        </p:nvSpPr>
        <p:spPr>
          <a:xfrm>
            <a:off x="914400" y="1447920"/>
            <a:ext cx="7771680" cy="4571280"/>
          </a:xfrm>
          <a:prstGeom prst="rect">
            <a:avLst/>
          </a:prstGeom>
          <a:noFill/>
          <a:ln w="9360">
            <a:noFill/>
          </a:ln>
        </p:spPr>
        <p:style>
          <a:lnRef idx="0"/>
          <a:fillRef idx="0"/>
          <a:effectRef idx="0"/>
          <a:fontRef idx="minor"/>
        </p:style>
        <p:txBody>
          <a:bodyPr lIns="90000" rIns="90000" tIns="45000" bIns="45000"/>
          <a:p>
            <a:pPr marL="289080" indent="-288360">
              <a:lnSpc>
                <a:spcPct val="100000"/>
              </a:lnSpc>
              <a:spcBef>
                <a:spcPts val="575"/>
              </a:spcBef>
              <a:buClr>
                <a:srgbClr val="2da2bf"/>
              </a:buClr>
              <a:buSzPct val="50000"/>
              <a:buFont typeface="Wingdings 2" charset="2"/>
              <a:buChar char=""/>
            </a:pPr>
            <a:r>
              <a:rPr b="0" lang="en-IN" sz="2000" spc="-1" strike="noStrike">
                <a:solidFill>
                  <a:srgbClr val="000000"/>
                </a:solidFill>
                <a:latin typeface="Arial"/>
              </a:rPr>
              <a:t>Forms of parallelism for database processing:</a:t>
            </a:r>
            <a:endParaRPr b="0" lang="en-IN" sz="2000" spc="-1" strike="noStrike">
              <a:latin typeface="Arial"/>
            </a:endParaRPr>
          </a:p>
          <a:p>
            <a:pPr lvl="1" marL="758880" indent="-278640">
              <a:lnSpc>
                <a:spcPct val="100000"/>
              </a:lnSpc>
              <a:spcBef>
                <a:spcPts val="374"/>
              </a:spcBef>
              <a:buClr>
                <a:srgbClr val="da1f28"/>
              </a:buClr>
              <a:buSzPct val="50000"/>
              <a:buFont typeface="Wingdings 2" charset="2"/>
              <a:buChar char=""/>
            </a:pPr>
            <a:r>
              <a:rPr b="0" lang="en-IN" sz="1600" spc="-1" strike="noStrike">
                <a:solidFill>
                  <a:srgbClr val="000000"/>
                </a:solidFill>
                <a:latin typeface="Arial"/>
              </a:rPr>
              <a:t>Interquery parallelism</a:t>
            </a:r>
            <a:endParaRPr b="0" lang="en-IN" sz="1600" spc="-1" strike="noStrike">
              <a:latin typeface="Arial"/>
            </a:endParaRPr>
          </a:p>
          <a:p>
            <a:pPr lvl="1" marL="758880" indent="-278640">
              <a:lnSpc>
                <a:spcPct val="100000"/>
              </a:lnSpc>
              <a:spcBef>
                <a:spcPts val="374"/>
              </a:spcBef>
              <a:buClr>
                <a:srgbClr val="da1f28"/>
              </a:buClr>
              <a:buSzPct val="50000"/>
              <a:buFont typeface="Wingdings 2" charset="2"/>
              <a:buChar char=""/>
            </a:pPr>
            <a:r>
              <a:rPr b="0" lang="en-IN" sz="1600" spc="-1" strike="noStrike">
                <a:solidFill>
                  <a:srgbClr val="000000"/>
                </a:solidFill>
                <a:latin typeface="Arial"/>
              </a:rPr>
              <a:t>Intraquery parallelism</a:t>
            </a:r>
            <a:endParaRPr b="0" lang="en-IN" sz="1600" spc="-1" strike="noStrike">
              <a:latin typeface="Arial"/>
            </a:endParaRPr>
          </a:p>
          <a:p>
            <a:pPr lvl="1" marL="758880" indent="-278640">
              <a:lnSpc>
                <a:spcPct val="100000"/>
              </a:lnSpc>
              <a:spcBef>
                <a:spcPts val="374"/>
              </a:spcBef>
              <a:buClr>
                <a:srgbClr val="da1f28"/>
              </a:buClr>
              <a:buSzPct val="50000"/>
              <a:buFont typeface="Wingdings 2" charset="2"/>
              <a:buChar char=""/>
            </a:pPr>
            <a:r>
              <a:rPr b="0" lang="en-IN" sz="1600" spc="-1" strike="noStrike">
                <a:solidFill>
                  <a:srgbClr val="000000"/>
                </a:solidFill>
                <a:latin typeface="Arial"/>
              </a:rPr>
              <a:t>Interoperation parallelism</a:t>
            </a:r>
            <a:endParaRPr b="0" lang="en-IN" sz="1600" spc="-1" strike="noStrike">
              <a:latin typeface="Arial"/>
            </a:endParaRPr>
          </a:p>
          <a:p>
            <a:pPr lvl="1" marL="758880" indent="-278640">
              <a:lnSpc>
                <a:spcPct val="100000"/>
              </a:lnSpc>
              <a:spcBef>
                <a:spcPts val="374"/>
              </a:spcBef>
              <a:buClr>
                <a:srgbClr val="da1f28"/>
              </a:buClr>
              <a:buSzPct val="50000"/>
              <a:buFont typeface="Wingdings 2" charset="2"/>
              <a:buChar char=""/>
            </a:pPr>
            <a:r>
              <a:rPr b="0" lang="en-IN" sz="1600" spc="-1" strike="noStrike">
                <a:solidFill>
                  <a:srgbClr val="000000"/>
                </a:solidFill>
                <a:latin typeface="Arial"/>
              </a:rPr>
              <a:t>Intraoperation parallelism</a:t>
            </a:r>
            <a:endParaRPr b="0" lang="en-IN" sz="1600" spc="-1" strike="noStrike">
              <a:latin typeface="Arial"/>
            </a:endParaRPr>
          </a:p>
          <a:p>
            <a:pPr lvl="1" marL="758880" indent="-278640">
              <a:lnSpc>
                <a:spcPct val="100000"/>
              </a:lnSpc>
              <a:spcBef>
                <a:spcPts val="374"/>
              </a:spcBef>
              <a:buClr>
                <a:srgbClr val="da1f28"/>
              </a:buClr>
              <a:buSzPct val="50000"/>
              <a:buFont typeface="Wingdings 2" charset="2"/>
              <a:buChar char=""/>
            </a:pPr>
            <a:r>
              <a:rPr b="0" lang="en-IN" sz="1600" spc="-1" strike="noStrike">
                <a:solidFill>
                  <a:srgbClr val="000000"/>
                </a:solidFill>
                <a:latin typeface="Arial"/>
              </a:rPr>
              <a:t>Mixed parallelism</a:t>
            </a:r>
            <a:endParaRPr b="0" lang="en-IN" sz="1600" spc="-1" strike="noStrike">
              <a:latin typeface="Arial"/>
            </a:endParaRPr>
          </a:p>
        </p:txBody>
      </p:sp>
      <p:sp>
        <p:nvSpPr>
          <p:cNvPr id="368" name="CustomShape 3"/>
          <p:cNvSpPr/>
          <p:nvPr/>
        </p:nvSpPr>
        <p:spPr>
          <a:xfrm>
            <a:off x="0" y="6607080"/>
            <a:ext cx="9143280" cy="242280"/>
          </a:xfrm>
          <a:prstGeom prst="rect">
            <a:avLst/>
          </a:prstGeom>
          <a:gradFill>
            <a:gsLst>
              <a:gs pos="0">
                <a:srgbClr val="ffcc99">
                  <a:alpha val="83000"/>
                </a:srgbClr>
              </a:gs>
              <a:gs pos="100000">
                <a:schemeClr val="folHlink">
                  <a:alpha val="62999"/>
                </a:schemeClr>
              </a:gs>
            </a:gsLst>
            <a:lin ang="0"/>
          </a:gradFill>
          <a:ln w="9360">
            <a:solidFill>
              <a:srgbClr val="c0c0c0"/>
            </a:solidFill>
            <a:miter/>
          </a:ln>
        </p:spPr>
        <p:style>
          <a:lnRef idx="0"/>
          <a:fillRef idx="0"/>
          <a:effectRef idx="0"/>
          <a:fontRef idx="minor"/>
        </p:style>
        <p:txBody>
          <a:bodyPr lIns="90000" rIns="90000" tIns="45000" bIns="45000"/>
          <a:p>
            <a:pPr algn="ctr">
              <a:lnSpc>
                <a:spcPct val="100000"/>
              </a:lnSpc>
            </a:pPr>
            <a:r>
              <a:rPr b="0" lang="en-IN" sz="1000" spc="-1" strike="noStrike">
                <a:solidFill>
                  <a:srgbClr val="000099"/>
                </a:solidFill>
                <a:latin typeface="Arial"/>
                <a:ea typeface="DejaVu Sans"/>
              </a:rPr>
              <a:t>D. Taniar, C.H.C. Leung, W. Rahayu, S. Goel: </a:t>
            </a:r>
            <a:r>
              <a:rPr b="0" i="1" lang="en-IN" sz="1000" spc="-1" strike="noStrike">
                <a:solidFill>
                  <a:srgbClr val="000099"/>
                </a:solidFill>
                <a:latin typeface="Arial"/>
                <a:ea typeface="DejaVu Sans"/>
              </a:rPr>
              <a:t>High-Performance Parallel Database Processing and Grid Databases</a:t>
            </a:r>
            <a:r>
              <a:rPr b="0" lang="en-IN" sz="1000" spc="-1" strike="noStrike">
                <a:solidFill>
                  <a:srgbClr val="000099"/>
                </a:solidFill>
                <a:latin typeface="Arial"/>
                <a:ea typeface="DejaVu Sans"/>
              </a:rPr>
              <a:t>, John Wiley &amp; Sons, 2008</a:t>
            </a:r>
            <a:endParaRPr b="0" lang="en-IN" sz="1000" spc="-1" strike="noStrike">
              <a:latin typeface="Arial"/>
            </a:endParaRPr>
          </a:p>
        </p:txBody>
      </p:sp>
    </p:spTree>
  </p:cSld>
  <p:transition>
    <p:fade/>
  </p:transition>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CustomShape 1"/>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
        <p:nvSpPr>
          <p:cNvPr id="370" name="CustomShape 2"/>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E9EF3307-E7EA-4F41-B0A4-01776AB4D779}" type="slidenum">
              <a:rPr b="0" lang="en-IN" sz="1400" spc="-1" strike="noStrike">
                <a:solidFill>
                  <a:srgbClr val="ffffff"/>
                </a:solidFill>
                <a:latin typeface="Times New Roman"/>
              </a:rPr>
              <a:t>&lt;number&gt;</a:t>
            </a:fld>
            <a:endParaRPr b="0" lang="en-IN" sz="1400" spc="-1" strike="noStrike">
              <a:latin typeface="Arial"/>
            </a:endParaRPr>
          </a:p>
        </p:txBody>
      </p:sp>
      <p:pic>
        <p:nvPicPr>
          <p:cNvPr id="371" name="Picture 6" descr=""/>
          <p:cNvPicPr/>
          <p:nvPr/>
        </p:nvPicPr>
        <p:blipFill>
          <a:blip r:embed="rId1"/>
          <a:stretch/>
        </p:blipFill>
        <p:spPr>
          <a:xfrm>
            <a:off x="914400" y="254520"/>
            <a:ext cx="7466760" cy="6374160"/>
          </a:xfrm>
          <a:prstGeom prst="rect">
            <a:avLst/>
          </a:prstGeom>
          <a:ln>
            <a:noFill/>
          </a:ln>
        </p:spPr>
      </p:pic>
    </p:spTree>
  </p:cSld>
  <p:transition>
    <p:fade/>
  </p:transition>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CustomShape 1"/>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
        <p:nvSpPr>
          <p:cNvPr id="373" name="CustomShape 2"/>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DD02AFBE-D8BD-47CF-9622-B68CD1BB43B5}" type="slidenum">
              <a:rPr b="0" lang="en-IN" sz="1400" spc="-1" strike="noStrike">
                <a:solidFill>
                  <a:srgbClr val="ffffff"/>
                </a:solidFill>
                <a:latin typeface="Times New Roman"/>
              </a:rPr>
              <a:t>&lt;number&gt;</a:t>
            </a:fld>
            <a:endParaRPr b="0" lang="en-IN" sz="1400" spc="-1" strike="noStrike">
              <a:latin typeface="Arial"/>
            </a:endParaRPr>
          </a:p>
        </p:txBody>
      </p:sp>
      <p:pic>
        <p:nvPicPr>
          <p:cNvPr id="374" name="Picture 5" descr=""/>
          <p:cNvPicPr/>
          <p:nvPr/>
        </p:nvPicPr>
        <p:blipFill>
          <a:blip r:embed="rId1"/>
          <a:stretch/>
        </p:blipFill>
        <p:spPr>
          <a:xfrm>
            <a:off x="426960" y="97200"/>
            <a:ext cx="8501040" cy="6094440"/>
          </a:xfrm>
          <a:prstGeom prst="rect">
            <a:avLst/>
          </a:prstGeom>
          <a:ln>
            <a:noFill/>
          </a:ln>
        </p:spPr>
      </p:pic>
    </p:spTree>
  </p:cSld>
  <p:transition>
    <p:fade/>
  </p:transition>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CustomShape 1"/>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
        <p:nvSpPr>
          <p:cNvPr id="376" name="CustomShape 2"/>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3771621B-F150-458C-9025-A65B6E78A5BE}" type="slidenum">
              <a:rPr b="0" lang="en-IN" sz="1400" spc="-1" strike="noStrike">
                <a:solidFill>
                  <a:srgbClr val="ffffff"/>
                </a:solidFill>
                <a:latin typeface="Times New Roman"/>
              </a:rPr>
              <a:t>&lt;number&gt;</a:t>
            </a:fld>
            <a:endParaRPr b="0" lang="en-IN" sz="1400" spc="-1" strike="noStrike">
              <a:latin typeface="Arial"/>
            </a:endParaRPr>
          </a:p>
        </p:txBody>
      </p:sp>
      <p:pic>
        <p:nvPicPr>
          <p:cNvPr id="377" name="Picture 5" descr=""/>
          <p:cNvPicPr/>
          <p:nvPr/>
        </p:nvPicPr>
        <p:blipFill>
          <a:blip r:embed="rId1"/>
          <a:stretch/>
        </p:blipFill>
        <p:spPr>
          <a:xfrm>
            <a:off x="762120" y="406800"/>
            <a:ext cx="7771680" cy="6164280"/>
          </a:xfrm>
          <a:prstGeom prst="rect">
            <a:avLst/>
          </a:prstGeom>
          <a:ln>
            <a:noFill/>
          </a:ln>
        </p:spPr>
      </p:pic>
    </p:spTree>
  </p:cSld>
  <p:transition>
    <p:fade/>
  </p:transition>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78" name="Picture 6" descr=""/>
          <p:cNvPicPr/>
          <p:nvPr/>
        </p:nvPicPr>
        <p:blipFill>
          <a:blip r:embed="rId1"/>
          <a:stretch/>
        </p:blipFill>
        <p:spPr>
          <a:xfrm>
            <a:off x="2209680" y="3352680"/>
            <a:ext cx="6019200" cy="3261600"/>
          </a:xfrm>
          <a:prstGeom prst="rect">
            <a:avLst/>
          </a:prstGeom>
          <a:ln w="9360">
            <a:noFill/>
          </a:ln>
        </p:spPr>
      </p:pic>
      <p:sp>
        <p:nvSpPr>
          <p:cNvPr id="379" name="CustomShape 1"/>
          <p:cNvSpPr/>
          <p:nvPr/>
        </p:nvSpPr>
        <p:spPr>
          <a:xfrm>
            <a:off x="914400" y="1447920"/>
            <a:ext cx="7771680" cy="4571280"/>
          </a:xfrm>
          <a:prstGeom prst="rect">
            <a:avLst/>
          </a:prstGeom>
          <a:noFill/>
          <a:ln w="9360">
            <a:noFill/>
          </a:ln>
        </p:spPr>
        <p:style>
          <a:lnRef idx="0"/>
          <a:fillRef idx="0"/>
          <a:effectRef idx="0"/>
          <a:fontRef idx="minor"/>
        </p:style>
        <p:txBody>
          <a:bodyPr lIns="90000" rIns="90000" tIns="45000" bIns="45000"/>
          <a:p>
            <a:pPr marL="289080" indent="-288360">
              <a:lnSpc>
                <a:spcPct val="100000"/>
              </a:lnSpc>
              <a:spcBef>
                <a:spcPts val="575"/>
              </a:spcBef>
              <a:buClr>
                <a:srgbClr val="2da2bf"/>
              </a:buClr>
              <a:buSzPct val="50000"/>
              <a:buFont typeface="Wingdings 2" charset="2"/>
              <a:buChar char=""/>
            </a:pPr>
            <a:r>
              <a:rPr b="1" lang="en-IN" sz="2000" spc="-1" strike="noStrike">
                <a:solidFill>
                  <a:srgbClr val="a50021"/>
                </a:solidFill>
                <a:latin typeface="Arial"/>
              </a:rPr>
              <a:t>Interquery Parallelism</a:t>
            </a:r>
            <a:endParaRPr b="0" lang="en-IN" sz="2000" spc="-1" strike="noStrike">
              <a:latin typeface="Arial"/>
            </a:endParaRPr>
          </a:p>
          <a:p>
            <a:pPr lvl="1" marL="758880" indent="-278640">
              <a:lnSpc>
                <a:spcPct val="100000"/>
              </a:lnSpc>
              <a:spcBef>
                <a:spcPts val="374"/>
              </a:spcBef>
              <a:buClr>
                <a:srgbClr val="da1f28"/>
              </a:buClr>
              <a:buSzPct val="50000"/>
              <a:buFont typeface="Wingdings 2" charset="2"/>
              <a:buChar char=""/>
            </a:pPr>
            <a:r>
              <a:rPr b="0" lang="en-IN" sz="1600" spc="-1" strike="noStrike">
                <a:solidFill>
                  <a:srgbClr val="000000"/>
                </a:solidFill>
                <a:latin typeface="Arial"/>
              </a:rPr>
              <a:t>“</a:t>
            </a:r>
            <a:r>
              <a:rPr b="0" lang="en-IN" sz="1600" spc="-1" strike="noStrike">
                <a:solidFill>
                  <a:srgbClr val="000000"/>
                </a:solidFill>
                <a:latin typeface="Arial"/>
              </a:rPr>
              <a:t>Parallelism among queries”</a:t>
            </a:r>
            <a:endParaRPr b="0" lang="en-IN" sz="1600" spc="-1" strike="noStrike">
              <a:latin typeface="Arial"/>
            </a:endParaRPr>
          </a:p>
          <a:p>
            <a:pPr lvl="1" marL="758880" indent="-278640">
              <a:lnSpc>
                <a:spcPct val="100000"/>
              </a:lnSpc>
              <a:spcBef>
                <a:spcPts val="374"/>
              </a:spcBef>
              <a:buClr>
                <a:srgbClr val="da1f28"/>
              </a:buClr>
              <a:buSzPct val="50000"/>
              <a:buFont typeface="Wingdings 2" charset="2"/>
              <a:buChar char=""/>
            </a:pPr>
            <a:r>
              <a:rPr b="0" lang="en-IN" sz="1600" spc="-1" strike="noStrike">
                <a:solidFill>
                  <a:srgbClr val="000000"/>
                </a:solidFill>
                <a:latin typeface="Arial"/>
              </a:rPr>
              <a:t>Different queries or transactions are executed in parallel with one another</a:t>
            </a:r>
            <a:endParaRPr b="0" lang="en-IN" sz="1600" spc="-1" strike="noStrike">
              <a:latin typeface="Arial"/>
            </a:endParaRPr>
          </a:p>
          <a:p>
            <a:pPr lvl="1" marL="758880" indent="-278640">
              <a:lnSpc>
                <a:spcPct val="100000"/>
              </a:lnSpc>
              <a:spcBef>
                <a:spcPts val="374"/>
              </a:spcBef>
              <a:buClr>
                <a:srgbClr val="da1f28"/>
              </a:buClr>
              <a:buSzPct val="50000"/>
              <a:buFont typeface="Wingdings 2" charset="2"/>
              <a:buChar char=""/>
            </a:pPr>
            <a:r>
              <a:rPr b="0" lang="en-IN" sz="1600" spc="-1" strike="noStrike">
                <a:solidFill>
                  <a:srgbClr val="000000"/>
                </a:solidFill>
                <a:latin typeface="Arial"/>
              </a:rPr>
              <a:t>Main aim: scaling up transaction processing systems</a:t>
            </a:r>
            <a:endParaRPr b="0" lang="en-IN" sz="1600" spc="-1" strike="noStrike">
              <a:latin typeface="Arial"/>
            </a:endParaRPr>
          </a:p>
          <a:p>
            <a:pPr>
              <a:lnSpc>
                <a:spcPct val="100000"/>
              </a:lnSpc>
            </a:pPr>
            <a:endParaRPr b="0" lang="en-IN" sz="1600" spc="-1" strike="noStrike">
              <a:latin typeface="Arial"/>
            </a:endParaRPr>
          </a:p>
        </p:txBody>
      </p:sp>
      <p:sp>
        <p:nvSpPr>
          <p:cNvPr id="380" name="CustomShape 2"/>
          <p:cNvSpPr/>
          <p:nvPr/>
        </p:nvSpPr>
        <p:spPr>
          <a:xfrm>
            <a:off x="1066680" y="533520"/>
            <a:ext cx="7771680" cy="546120"/>
          </a:xfrm>
          <a:prstGeom prst="rect">
            <a:avLst/>
          </a:prstGeom>
          <a:noFill/>
          <a:ln w="9360">
            <a:noFill/>
          </a:ln>
        </p:spPr>
        <p:style>
          <a:lnRef idx="0"/>
          <a:fillRef idx="0"/>
          <a:effectRef idx="0"/>
          <a:fontRef idx="minor"/>
        </p:style>
        <p:txBody>
          <a:bodyPr lIns="90000" rIns="90000" tIns="45000" bIns="91440" anchor="b"/>
          <a:p>
            <a:pPr>
              <a:lnSpc>
                <a:spcPct val="100000"/>
              </a:lnSpc>
            </a:pPr>
            <a:r>
              <a:rPr b="1" lang="en-IN" sz="2400" spc="-1" strike="noStrike">
                <a:solidFill>
                  <a:srgbClr val="464646"/>
                </a:solidFill>
                <a:latin typeface="Arial"/>
              </a:rPr>
              <a:t>Forms of Parallelism (cont’d)</a:t>
            </a:r>
            <a:endParaRPr b="0" lang="en-IN" sz="2400" spc="-1" strike="noStrike">
              <a:latin typeface="Arial"/>
            </a:endParaRPr>
          </a:p>
        </p:txBody>
      </p:sp>
      <p:sp>
        <p:nvSpPr>
          <p:cNvPr id="381" name="CustomShape 3"/>
          <p:cNvSpPr/>
          <p:nvPr/>
        </p:nvSpPr>
        <p:spPr>
          <a:xfrm>
            <a:off x="0" y="6607080"/>
            <a:ext cx="9143280" cy="242280"/>
          </a:xfrm>
          <a:prstGeom prst="rect">
            <a:avLst/>
          </a:prstGeom>
          <a:gradFill>
            <a:gsLst>
              <a:gs pos="0">
                <a:srgbClr val="ffcc99">
                  <a:alpha val="83000"/>
                </a:srgbClr>
              </a:gs>
              <a:gs pos="100000">
                <a:schemeClr val="folHlink">
                  <a:alpha val="62999"/>
                </a:schemeClr>
              </a:gs>
            </a:gsLst>
            <a:lin ang="0"/>
          </a:gradFill>
          <a:ln w="9360">
            <a:solidFill>
              <a:srgbClr val="c0c0c0"/>
            </a:solidFill>
            <a:miter/>
          </a:ln>
        </p:spPr>
        <p:style>
          <a:lnRef idx="0"/>
          <a:fillRef idx="0"/>
          <a:effectRef idx="0"/>
          <a:fontRef idx="minor"/>
        </p:style>
        <p:txBody>
          <a:bodyPr lIns="90000" rIns="90000" tIns="45000" bIns="45000"/>
          <a:p>
            <a:pPr algn="ctr">
              <a:lnSpc>
                <a:spcPct val="100000"/>
              </a:lnSpc>
            </a:pPr>
            <a:r>
              <a:rPr b="0" lang="en-IN" sz="1000" spc="-1" strike="noStrike">
                <a:solidFill>
                  <a:srgbClr val="000099"/>
                </a:solidFill>
                <a:latin typeface="Arial"/>
                <a:ea typeface="DejaVu Sans"/>
              </a:rPr>
              <a:t>D. Taniar, C.H.C. Leung, W. Rahayu, S. Goel: </a:t>
            </a:r>
            <a:r>
              <a:rPr b="0" i="1" lang="en-IN" sz="1000" spc="-1" strike="noStrike">
                <a:solidFill>
                  <a:srgbClr val="000099"/>
                </a:solidFill>
                <a:latin typeface="Arial"/>
                <a:ea typeface="DejaVu Sans"/>
              </a:rPr>
              <a:t>High-Performance Parallel Database Processing and Grid Databases</a:t>
            </a:r>
            <a:r>
              <a:rPr b="0" lang="en-IN" sz="1000" spc="-1" strike="noStrike">
                <a:solidFill>
                  <a:srgbClr val="000099"/>
                </a:solidFill>
                <a:latin typeface="Arial"/>
                <a:ea typeface="DejaVu Sans"/>
              </a:rPr>
              <a:t>, John Wiley &amp; Sons, 2008</a:t>
            </a:r>
            <a:endParaRPr b="0" lang="en-IN" sz="1000" spc="-1" strike="noStrike">
              <a:latin typeface="Arial"/>
            </a:endParaRPr>
          </a:p>
        </p:txBody>
      </p:sp>
    </p:spTree>
  </p:cSld>
  <p:transition>
    <p:fade/>
  </p:transition>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2" name="Picture 6" descr=""/>
          <p:cNvPicPr/>
          <p:nvPr/>
        </p:nvPicPr>
        <p:blipFill>
          <a:blip r:embed="rId1"/>
          <a:stretch/>
        </p:blipFill>
        <p:spPr>
          <a:xfrm>
            <a:off x="2438280" y="3276720"/>
            <a:ext cx="4876200" cy="3417120"/>
          </a:xfrm>
          <a:prstGeom prst="rect">
            <a:avLst/>
          </a:prstGeom>
          <a:ln w="9360">
            <a:noFill/>
          </a:ln>
        </p:spPr>
      </p:pic>
      <p:sp>
        <p:nvSpPr>
          <p:cNvPr id="383" name="CustomShape 1"/>
          <p:cNvSpPr/>
          <p:nvPr/>
        </p:nvSpPr>
        <p:spPr>
          <a:xfrm>
            <a:off x="914400" y="1447920"/>
            <a:ext cx="7771680" cy="4571280"/>
          </a:xfrm>
          <a:prstGeom prst="rect">
            <a:avLst/>
          </a:prstGeom>
          <a:noFill/>
          <a:ln w="9360">
            <a:noFill/>
          </a:ln>
        </p:spPr>
        <p:style>
          <a:lnRef idx="0"/>
          <a:fillRef idx="0"/>
          <a:effectRef idx="0"/>
          <a:fontRef idx="minor"/>
        </p:style>
        <p:txBody>
          <a:bodyPr lIns="90000" rIns="90000" tIns="45000" bIns="45000"/>
          <a:p>
            <a:pPr marL="289080" indent="-288360">
              <a:lnSpc>
                <a:spcPct val="100000"/>
              </a:lnSpc>
              <a:spcBef>
                <a:spcPts val="575"/>
              </a:spcBef>
              <a:buClr>
                <a:srgbClr val="2da2bf"/>
              </a:buClr>
              <a:buSzPct val="50000"/>
              <a:buFont typeface="Wingdings 2" charset="2"/>
              <a:buChar char=""/>
            </a:pPr>
            <a:r>
              <a:rPr b="1" lang="en-IN" sz="2000" spc="-1" strike="noStrike">
                <a:solidFill>
                  <a:srgbClr val="a50021"/>
                </a:solidFill>
                <a:latin typeface="Arial"/>
              </a:rPr>
              <a:t>Intraquery Parallelism</a:t>
            </a:r>
            <a:endParaRPr b="0" lang="en-IN" sz="2000" spc="-1" strike="noStrike">
              <a:latin typeface="Arial"/>
            </a:endParaRPr>
          </a:p>
          <a:p>
            <a:pPr lvl="1" marL="758880" indent="-278640">
              <a:lnSpc>
                <a:spcPct val="100000"/>
              </a:lnSpc>
              <a:spcBef>
                <a:spcPts val="374"/>
              </a:spcBef>
              <a:buClr>
                <a:srgbClr val="da1f28"/>
              </a:buClr>
              <a:buSzPct val="50000"/>
              <a:buFont typeface="Wingdings 2" charset="2"/>
              <a:buChar char=""/>
            </a:pPr>
            <a:r>
              <a:rPr b="0" lang="en-IN" sz="1600" spc="-1" strike="noStrike">
                <a:solidFill>
                  <a:srgbClr val="000000"/>
                </a:solidFill>
                <a:latin typeface="Arial"/>
              </a:rPr>
              <a:t>“</a:t>
            </a:r>
            <a:r>
              <a:rPr b="0" lang="en-IN" sz="1600" spc="-1" strike="noStrike">
                <a:solidFill>
                  <a:srgbClr val="000000"/>
                </a:solidFill>
                <a:latin typeface="Arial"/>
              </a:rPr>
              <a:t>Parallelism within a query”</a:t>
            </a:r>
            <a:endParaRPr b="0" lang="en-IN" sz="1600" spc="-1" strike="noStrike">
              <a:latin typeface="Arial"/>
            </a:endParaRPr>
          </a:p>
          <a:p>
            <a:pPr lvl="1" marL="758880" indent="-278640">
              <a:lnSpc>
                <a:spcPct val="100000"/>
              </a:lnSpc>
              <a:spcBef>
                <a:spcPts val="374"/>
              </a:spcBef>
              <a:buClr>
                <a:srgbClr val="da1f28"/>
              </a:buClr>
              <a:buSzPct val="50000"/>
              <a:buFont typeface="Wingdings 2" charset="2"/>
              <a:buChar char=""/>
            </a:pPr>
            <a:r>
              <a:rPr b="0" lang="en-IN" sz="1600" spc="-1" strike="noStrike">
                <a:solidFill>
                  <a:srgbClr val="000000"/>
                </a:solidFill>
                <a:latin typeface="Arial"/>
              </a:rPr>
              <a:t>Execution of a single query in parallel on multiple processors and disks</a:t>
            </a:r>
            <a:endParaRPr b="0" lang="en-IN" sz="1600" spc="-1" strike="noStrike">
              <a:latin typeface="Arial"/>
            </a:endParaRPr>
          </a:p>
          <a:p>
            <a:pPr lvl="1" marL="758880" indent="-278640">
              <a:lnSpc>
                <a:spcPct val="100000"/>
              </a:lnSpc>
              <a:spcBef>
                <a:spcPts val="374"/>
              </a:spcBef>
              <a:buClr>
                <a:srgbClr val="da1f28"/>
              </a:buClr>
              <a:buSzPct val="50000"/>
              <a:buFont typeface="Wingdings 2" charset="2"/>
              <a:buChar char=""/>
            </a:pPr>
            <a:r>
              <a:rPr b="0" lang="en-IN" sz="1600" spc="-1" strike="noStrike">
                <a:solidFill>
                  <a:srgbClr val="000000"/>
                </a:solidFill>
                <a:latin typeface="Arial"/>
              </a:rPr>
              <a:t>Main aim: speeding up long-running queries</a:t>
            </a:r>
            <a:endParaRPr b="0" lang="en-IN" sz="1600" spc="-1" strike="noStrike">
              <a:latin typeface="Arial"/>
            </a:endParaRPr>
          </a:p>
          <a:p>
            <a:pPr>
              <a:lnSpc>
                <a:spcPct val="100000"/>
              </a:lnSpc>
            </a:pPr>
            <a:endParaRPr b="0" lang="en-IN" sz="1600" spc="-1" strike="noStrike">
              <a:latin typeface="Arial"/>
            </a:endParaRPr>
          </a:p>
        </p:txBody>
      </p:sp>
      <p:sp>
        <p:nvSpPr>
          <p:cNvPr id="384" name="CustomShape 2"/>
          <p:cNvSpPr/>
          <p:nvPr/>
        </p:nvSpPr>
        <p:spPr>
          <a:xfrm>
            <a:off x="1066680" y="533520"/>
            <a:ext cx="7771680" cy="690120"/>
          </a:xfrm>
          <a:prstGeom prst="rect">
            <a:avLst/>
          </a:prstGeom>
          <a:noFill/>
          <a:ln w="9360">
            <a:noFill/>
          </a:ln>
        </p:spPr>
        <p:style>
          <a:lnRef idx="0"/>
          <a:fillRef idx="0"/>
          <a:effectRef idx="0"/>
          <a:fontRef idx="minor"/>
        </p:style>
        <p:txBody>
          <a:bodyPr lIns="90000" rIns="90000" tIns="45000" bIns="91440" anchor="b"/>
          <a:p>
            <a:pPr>
              <a:lnSpc>
                <a:spcPct val="100000"/>
              </a:lnSpc>
            </a:pPr>
            <a:r>
              <a:rPr b="1" lang="en-IN" sz="2400" spc="-1" strike="noStrike">
                <a:solidFill>
                  <a:srgbClr val="464646"/>
                </a:solidFill>
                <a:latin typeface="Arial"/>
              </a:rPr>
              <a:t>Forms of Parallelism (cont’d)</a:t>
            </a:r>
            <a:endParaRPr b="0" lang="en-IN" sz="2400" spc="-1" strike="noStrike">
              <a:latin typeface="Arial"/>
            </a:endParaRPr>
          </a:p>
        </p:txBody>
      </p:sp>
      <p:sp>
        <p:nvSpPr>
          <p:cNvPr id="385" name="CustomShape 3"/>
          <p:cNvSpPr/>
          <p:nvPr/>
        </p:nvSpPr>
        <p:spPr>
          <a:xfrm>
            <a:off x="0" y="6607080"/>
            <a:ext cx="9143280" cy="242280"/>
          </a:xfrm>
          <a:prstGeom prst="rect">
            <a:avLst/>
          </a:prstGeom>
          <a:gradFill>
            <a:gsLst>
              <a:gs pos="0">
                <a:srgbClr val="ffcc99">
                  <a:alpha val="83000"/>
                </a:srgbClr>
              </a:gs>
              <a:gs pos="100000">
                <a:schemeClr val="folHlink">
                  <a:alpha val="62999"/>
                </a:schemeClr>
              </a:gs>
            </a:gsLst>
            <a:lin ang="0"/>
          </a:gradFill>
          <a:ln w="9360">
            <a:solidFill>
              <a:srgbClr val="c0c0c0"/>
            </a:solidFill>
            <a:miter/>
          </a:ln>
        </p:spPr>
        <p:style>
          <a:lnRef idx="0"/>
          <a:fillRef idx="0"/>
          <a:effectRef idx="0"/>
          <a:fontRef idx="minor"/>
        </p:style>
        <p:txBody>
          <a:bodyPr lIns="90000" rIns="90000" tIns="45000" bIns="45000"/>
          <a:p>
            <a:pPr algn="ctr">
              <a:lnSpc>
                <a:spcPct val="100000"/>
              </a:lnSpc>
            </a:pPr>
            <a:r>
              <a:rPr b="0" lang="en-IN" sz="1000" spc="-1" strike="noStrike">
                <a:solidFill>
                  <a:srgbClr val="000099"/>
                </a:solidFill>
                <a:latin typeface="Arial"/>
                <a:ea typeface="DejaVu Sans"/>
              </a:rPr>
              <a:t>D. Taniar, C.H.C. Leung, W. Rahayu, S. Goel: </a:t>
            </a:r>
            <a:r>
              <a:rPr b="0" i="1" lang="en-IN" sz="1000" spc="-1" strike="noStrike">
                <a:solidFill>
                  <a:srgbClr val="000099"/>
                </a:solidFill>
                <a:latin typeface="Arial"/>
                <a:ea typeface="DejaVu Sans"/>
              </a:rPr>
              <a:t>High-Performance Parallel Database Processing and Grid Databases</a:t>
            </a:r>
            <a:r>
              <a:rPr b="0" lang="en-IN" sz="1000" spc="-1" strike="noStrike">
                <a:solidFill>
                  <a:srgbClr val="000099"/>
                </a:solidFill>
                <a:latin typeface="Arial"/>
                <a:ea typeface="DejaVu Sans"/>
              </a:rPr>
              <a:t>, John Wiley &amp; Sons, 2008</a:t>
            </a:r>
            <a:endParaRPr b="0" lang="en-IN" sz="1000" spc="-1" strike="noStrike">
              <a:latin typeface="Arial"/>
            </a:endParaRPr>
          </a:p>
        </p:txBody>
      </p:sp>
    </p:spTree>
  </p:cSld>
  <p:transition>
    <p:fade/>
  </p:transition>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CustomShape 1"/>
          <p:cNvSpPr/>
          <p:nvPr/>
        </p:nvSpPr>
        <p:spPr>
          <a:xfrm>
            <a:off x="914400" y="1447920"/>
            <a:ext cx="7771680" cy="4571280"/>
          </a:xfrm>
          <a:prstGeom prst="rect">
            <a:avLst/>
          </a:prstGeom>
          <a:noFill/>
          <a:ln w="9360">
            <a:noFill/>
          </a:ln>
        </p:spPr>
        <p:style>
          <a:lnRef idx="0"/>
          <a:fillRef idx="0"/>
          <a:effectRef idx="0"/>
          <a:fontRef idx="minor"/>
        </p:style>
        <p:txBody>
          <a:bodyPr lIns="90000" rIns="90000" tIns="45000" bIns="45000"/>
          <a:p>
            <a:pPr marL="289080" indent="-288360">
              <a:lnSpc>
                <a:spcPct val="100000"/>
              </a:lnSpc>
              <a:spcBef>
                <a:spcPts val="575"/>
              </a:spcBef>
              <a:buClr>
                <a:srgbClr val="2da2bf"/>
              </a:buClr>
              <a:buSzPct val="50000"/>
              <a:buFont typeface="Wingdings 2" charset="2"/>
              <a:buChar char=""/>
            </a:pPr>
            <a:r>
              <a:rPr b="0" lang="en-IN" sz="2000" spc="-1" strike="noStrike">
                <a:solidFill>
                  <a:srgbClr val="000000"/>
                </a:solidFill>
                <a:latin typeface="Arial"/>
              </a:rPr>
              <a:t>Execution of a single query can be parallelized in two ways:</a:t>
            </a:r>
            <a:endParaRPr b="0" lang="en-IN" sz="2000" spc="-1" strike="noStrike">
              <a:latin typeface="Arial"/>
            </a:endParaRPr>
          </a:p>
          <a:p>
            <a:pPr>
              <a:lnSpc>
                <a:spcPct val="100000"/>
              </a:lnSpc>
            </a:pPr>
            <a:endParaRPr b="0" lang="en-IN" sz="2000" spc="-1" strike="noStrike">
              <a:latin typeface="Arial"/>
            </a:endParaRPr>
          </a:p>
          <a:p>
            <a:pPr lvl="1" marL="758880" indent="-278640">
              <a:lnSpc>
                <a:spcPct val="100000"/>
              </a:lnSpc>
              <a:spcBef>
                <a:spcPts val="374"/>
              </a:spcBef>
              <a:buClr>
                <a:srgbClr val="da1f28"/>
              </a:buClr>
              <a:buSzPct val="50000"/>
              <a:buFont typeface="Wingdings 2" charset="2"/>
              <a:buChar char=""/>
            </a:pPr>
            <a:r>
              <a:rPr b="1" lang="en-IN" sz="1600" spc="-1" strike="noStrike">
                <a:solidFill>
                  <a:srgbClr val="a50021"/>
                </a:solidFill>
                <a:latin typeface="Arial"/>
              </a:rPr>
              <a:t>Intraoperation parallelism</a:t>
            </a:r>
            <a:r>
              <a:rPr b="0" lang="en-IN" sz="1600" spc="-1" strike="noStrike">
                <a:solidFill>
                  <a:srgbClr val="000000"/>
                </a:solidFill>
                <a:latin typeface="Arial"/>
              </a:rPr>
              <a:t>: Speeding up the processing of a query by parallelizing the execution of each individual operation (e.g. parallel sort, parallel search, etc)</a:t>
            </a:r>
            <a:endParaRPr b="0" lang="en-IN" sz="1600" spc="-1" strike="noStrike">
              <a:latin typeface="Arial"/>
            </a:endParaRPr>
          </a:p>
          <a:p>
            <a:pPr>
              <a:lnSpc>
                <a:spcPct val="100000"/>
              </a:lnSpc>
            </a:pPr>
            <a:endParaRPr b="0" lang="en-IN" sz="1600" spc="-1" strike="noStrike">
              <a:latin typeface="Arial"/>
            </a:endParaRPr>
          </a:p>
          <a:p>
            <a:pPr lvl="1" marL="758880" indent="-278640">
              <a:lnSpc>
                <a:spcPct val="100000"/>
              </a:lnSpc>
              <a:spcBef>
                <a:spcPts val="374"/>
              </a:spcBef>
              <a:buClr>
                <a:srgbClr val="da1f28"/>
              </a:buClr>
              <a:buSzPct val="50000"/>
              <a:buFont typeface="Wingdings 2" charset="2"/>
              <a:buChar char=""/>
            </a:pPr>
            <a:r>
              <a:rPr b="1" lang="en-IN" sz="1600" spc="-1" strike="noStrike">
                <a:solidFill>
                  <a:srgbClr val="a50021"/>
                </a:solidFill>
                <a:latin typeface="Arial"/>
              </a:rPr>
              <a:t>Interoperation parallelism</a:t>
            </a:r>
            <a:r>
              <a:rPr b="0" lang="en-IN" sz="1600" spc="-1" strike="noStrike">
                <a:solidFill>
                  <a:srgbClr val="000000"/>
                </a:solidFill>
                <a:latin typeface="Arial"/>
              </a:rPr>
              <a:t>: Speeding up the processing of a query by executing in parallel different operations in a query expression (e.g. simultaneous sorting or searching)</a:t>
            </a:r>
            <a:endParaRPr b="0" lang="en-IN" sz="1600" spc="-1" strike="noStrike">
              <a:latin typeface="Arial"/>
            </a:endParaRPr>
          </a:p>
        </p:txBody>
      </p:sp>
      <p:sp>
        <p:nvSpPr>
          <p:cNvPr id="387" name="CustomShape 2"/>
          <p:cNvSpPr/>
          <p:nvPr/>
        </p:nvSpPr>
        <p:spPr>
          <a:xfrm>
            <a:off x="1066680" y="533520"/>
            <a:ext cx="7771680" cy="546120"/>
          </a:xfrm>
          <a:prstGeom prst="rect">
            <a:avLst/>
          </a:prstGeom>
          <a:noFill/>
          <a:ln w="9360">
            <a:noFill/>
          </a:ln>
        </p:spPr>
        <p:style>
          <a:lnRef idx="0"/>
          <a:fillRef idx="0"/>
          <a:effectRef idx="0"/>
          <a:fontRef idx="minor"/>
        </p:style>
        <p:txBody>
          <a:bodyPr lIns="90000" rIns="90000" tIns="45000" bIns="91440" anchor="b"/>
          <a:p>
            <a:pPr>
              <a:lnSpc>
                <a:spcPct val="100000"/>
              </a:lnSpc>
            </a:pPr>
            <a:r>
              <a:rPr b="1" lang="en-IN" sz="2400" spc="-1" strike="noStrike">
                <a:solidFill>
                  <a:srgbClr val="464646"/>
                </a:solidFill>
                <a:latin typeface="Arial"/>
              </a:rPr>
              <a:t>Forms of Parallelism (cont’d)</a:t>
            </a:r>
            <a:endParaRPr b="0" lang="en-IN" sz="2400" spc="-1" strike="noStrike">
              <a:latin typeface="Arial"/>
            </a:endParaRPr>
          </a:p>
        </p:txBody>
      </p:sp>
      <p:sp>
        <p:nvSpPr>
          <p:cNvPr id="388" name="CustomShape 3"/>
          <p:cNvSpPr/>
          <p:nvPr/>
        </p:nvSpPr>
        <p:spPr>
          <a:xfrm>
            <a:off x="0" y="6607080"/>
            <a:ext cx="9143280" cy="242280"/>
          </a:xfrm>
          <a:prstGeom prst="rect">
            <a:avLst/>
          </a:prstGeom>
          <a:gradFill>
            <a:gsLst>
              <a:gs pos="0">
                <a:srgbClr val="ffcc99">
                  <a:alpha val="83000"/>
                </a:srgbClr>
              </a:gs>
              <a:gs pos="100000">
                <a:schemeClr val="folHlink">
                  <a:alpha val="62999"/>
                </a:schemeClr>
              </a:gs>
            </a:gsLst>
            <a:lin ang="0"/>
          </a:gradFill>
          <a:ln w="9360">
            <a:solidFill>
              <a:srgbClr val="c0c0c0"/>
            </a:solidFill>
            <a:miter/>
          </a:ln>
        </p:spPr>
        <p:style>
          <a:lnRef idx="0"/>
          <a:fillRef idx="0"/>
          <a:effectRef idx="0"/>
          <a:fontRef idx="minor"/>
        </p:style>
        <p:txBody>
          <a:bodyPr lIns="90000" rIns="90000" tIns="45000" bIns="45000"/>
          <a:p>
            <a:pPr algn="ctr">
              <a:lnSpc>
                <a:spcPct val="100000"/>
              </a:lnSpc>
            </a:pPr>
            <a:r>
              <a:rPr b="0" lang="en-IN" sz="1000" spc="-1" strike="noStrike">
                <a:solidFill>
                  <a:srgbClr val="000099"/>
                </a:solidFill>
                <a:latin typeface="Arial"/>
                <a:ea typeface="DejaVu Sans"/>
              </a:rPr>
              <a:t>D. Taniar, C.H.C. Leung, W. Rahayu, S. Goel: </a:t>
            </a:r>
            <a:r>
              <a:rPr b="0" i="1" lang="en-IN" sz="1000" spc="-1" strike="noStrike">
                <a:solidFill>
                  <a:srgbClr val="000099"/>
                </a:solidFill>
                <a:latin typeface="Arial"/>
                <a:ea typeface="DejaVu Sans"/>
              </a:rPr>
              <a:t>High-Performance Parallel Database Processing and Grid Databases</a:t>
            </a:r>
            <a:r>
              <a:rPr b="0" lang="en-IN" sz="1000" spc="-1" strike="noStrike">
                <a:solidFill>
                  <a:srgbClr val="000099"/>
                </a:solidFill>
                <a:latin typeface="Arial"/>
                <a:ea typeface="DejaVu Sans"/>
              </a:rPr>
              <a:t>, John Wiley &amp; Sons, 2008</a:t>
            </a:r>
            <a:endParaRPr b="0" lang="en-IN" sz="1000" spc="-1" strike="noStrike">
              <a:latin typeface="Arial"/>
            </a:endParaRPr>
          </a:p>
        </p:txBody>
      </p:sp>
    </p:spTree>
  </p:cSld>
  <p:transition>
    <p:fade/>
  </p:transition>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216000" y="216000"/>
            <a:ext cx="8711640" cy="4676040"/>
          </a:xfrm>
          <a:prstGeom prst="rect">
            <a:avLst/>
          </a:prstGeom>
          <a:noFill/>
          <a:ln w="9360">
            <a:noFill/>
          </a:ln>
        </p:spPr>
        <p:style>
          <a:lnRef idx="0"/>
          <a:fillRef idx="0"/>
          <a:effectRef idx="0"/>
          <a:fontRef idx="minor"/>
        </p:style>
        <p:txBody>
          <a:bodyPr lIns="90000" rIns="90000" tIns="45000" bIns="45000"/>
          <a:p>
            <a:pPr>
              <a:lnSpc>
                <a:spcPct val="150000"/>
              </a:lnSpc>
              <a:spcBef>
                <a:spcPts val="1199"/>
              </a:spcBef>
              <a:spcAft>
                <a:spcPts val="1001"/>
              </a:spcAft>
            </a:pPr>
            <a:r>
              <a:rPr b="1" lang="en-IN" sz="1800" spc="-1" strike="noStrike">
                <a:solidFill>
                  <a:srgbClr val="0000ff"/>
                </a:solidFill>
                <a:latin typeface="Arial"/>
                <a:ea typeface="Droid Sans Fallback"/>
              </a:rPr>
              <a:t>Parallel Processing </a:t>
            </a:r>
            <a:br/>
            <a:r>
              <a:rPr b="1" lang="en-IN" sz="1600" spc="-1" strike="noStrike">
                <a:solidFill>
                  <a:srgbClr val="000000"/>
                </a:solidFill>
                <a:latin typeface="Arial"/>
                <a:ea typeface="Droid Sans Fallback"/>
              </a:rPr>
              <a:t>Parallel processing divides a large task into many smaller tasks, and executes the smaller tasks concurrently on several nodes. As a result, the larger task completes more quickly. </a:t>
            </a:r>
            <a:br/>
            <a:r>
              <a:rPr b="1" lang="en-IN" sz="1600" spc="-1" strike="noStrike">
                <a:solidFill>
                  <a:srgbClr val="0000ff"/>
                </a:solidFill>
                <a:latin typeface="Arial"/>
                <a:ea typeface="Droid Sans Fallback"/>
              </a:rPr>
              <a:t>For example, </a:t>
            </a:r>
            <a:r>
              <a:rPr b="1" lang="en-IN" sz="1600" spc="-1" strike="noStrike">
                <a:solidFill>
                  <a:srgbClr val="000000"/>
                </a:solidFill>
                <a:latin typeface="Arial"/>
                <a:ea typeface="Droid Sans Fallback"/>
              </a:rPr>
              <a:t>in a bank with only one counter, all customers must form a single queue to be served. With two counters, the task can be effectively split so that customers form two queues. </a:t>
            </a:r>
            <a:endParaRPr b="0" lang="en-IN" sz="1600" spc="-1" strike="noStrike">
              <a:latin typeface="Arial"/>
            </a:endParaRPr>
          </a:p>
          <a:p>
            <a:pPr>
              <a:lnSpc>
                <a:spcPct val="150000"/>
              </a:lnSpc>
              <a:spcBef>
                <a:spcPts val="1199"/>
              </a:spcBef>
              <a:spcAft>
                <a:spcPts val="1001"/>
              </a:spcAft>
            </a:pPr>
            <a:r>
              <a:rPr b="1" lang="en-IN" sz="1600" spc="-1" strike="noStrike">
                <a:solidFill>
                  <a:srgbClr val="000000"/>
                </a:solidFill>
                <a:latin typeface="Arial"/>
                <a:ea typeface="Droid Sans Fallback"/>
              </a:rPr>
              <a:t>This is an instance in which parallel processing is an effective solution. </a:t>
            </a:r>
            <a:endParaRPr b="0" lang="en-IN" sz="1600" spc="-1" strike="noStrike">
              <a:latin typeface="Arial"/>
            </a:endParaRPr>
          </a:p>
          <a:p>
            <a:pPr>
              <a:lnSpc>
                <a:spcPct val="100000"/>
              </a:lnSpc>
              <a:spcBef>
                <a:spcPts val="1199"/>
              </a:spcBef>
              <a:spcAft>
                <a:spcPts val="1001"/>
              </a:spcAft>
            </a:pPr>
            <a:endParaRPr b="0" lang="en-IN" sz="1600" spc="-1" strike="noStrike">
              <a:latin typeface="Arial"/>
            </a:endParaRPr>
          </a:p>
        </p:txBody>
      </p:sp>
      <p:pic>
        <p:nvPicPr>
          <p:cNvPr id="270" name="Picture 2" descr=""/>
          <p:cNvPicPr/>
          <p:nvPr/>
        </p:nvPicPr>
        <p:blipFill>
          <a:blip r:embed="rId1"/>
          <a:stretch/>
        </p:blipFill>
        <p:spPr>
          <a:xfrm>
            <a:off x="647640" y="3581280"/>
            <a:ext cx="7127280" cy="913680"/>
          </a:xfrm>
          <a:prstGeom prst="rect">
            <a:avLst/>
          </a:prstGeom>
          <a:ln w="9360">
            <a:noFill/>
          </a:ln>
        </p:spPr>
      </p:pic>
      <p:pic>
        <p:nvPicPr>
          <p:cNvPr id="271" name="Picture 3" descr=""/>
          <p:cNvPicPr/>
          <p:nvPr/>
        </p:nvPicPr>
        <p:blipFill>
          <a:blip r:embed="rId2"/>
          <a:stretch/>
        </p:blipFill>
        <p:spPr>
          <a:xfrm>
            <a:off x="792000" y="4892760"/>
            <a:ext cx="6141240" cy="1724760"/>
          </a:xfrm>
          <a:prstGeom prst="rect">
            <a:avLst/>
          </a:prstGeom>
          <a:ln w="9360">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9" name="Picture 6" descr=""/>
          <p:cNvPicPr/>
          <p:nvPr/>
        </p:nvPicPr>
        <p:blipFill>
          <a:blip r:embed="rId1"/>
          <a:stretch/>
        </p:blipFill>
        <p:spPr>
          <a:xfrm>
            <a:off x="4116240" y="2008080"/>
            <a:ext cx="5331600" cy="4533120"/>
          </a:xfrm>
          <a:prstGeom prst="rect">
            <a:avLst/>
          </a:prstGeom>
          <a:ln w="9360">
            <a:noFill/>
          </a:ln>
        </p:spPr>
      </p:pic>
      <p:sp>
        <p:nvSpPr>
          <p:cNvPr id="390" name="CustomShape 1"/>
          <p:cNvSpPr/>
          <p:nvPr/>
        </p:nvSpPr>
        <p:spPr>
          <a:xfrm>
            <a:off x="1066680" y="2101680"/>
            <a:ext cx="3733200" cy="4114080"/>
          </a:xfrm>
          <a:prstGeom prst="rect">
            <a:avLst/>
          </a:prstGeom>
          <a:noFill/>
          <a:ln w="9360">
            <a:noFill/>
          </a:ln>
        </p:spPr>
        <p:style>
          <a:lnRef idx="0"/>
          <a:fillRef idx="0"/>
          <a:effectRef idx="0"/>
          <a:fontRef idx="minor"/>
        </p:style>
        <p:txBody>
          <a:bodyPr lIns="90000" rIns="90000" tIns="45000" bIns="45000"/>
          <a:p>
            <a:pPr marL="289080" indent="-288360">
              <a:lnSpc>
                <a:spcPct val="100000"/>
              </a:lnSpc>
              <a:spcBef>
                <a:spcPts val="575"/>
              </a:spcBef>
              <a:buClr>
                <a:srgbClr val="2da2bf"/>
              </a:buClr>
              <a:buSzPct val="50000"/>
              <a:buFont typeface="Wingdings 2" charset="2"/>
              <a:buChar char=""/>
            </a:pPr>
            <a:r>
              <a:rPr b="1" lang="en-IN" sz="2000" spc="-1" strike="noStrike">
                <a:solidFill>
                  <a:srgbClr val="a50021"/>
                </a:solidFill>
                <a:latin typeface="Arial"/>
              </a:rPr>
              <a:t>Intraoperation Parallelism</a:t>
            </a:r>
            <a:endParaRPr b="0" lang="en-IN" sz="2000" spc="-1" strike="noStrike">
              <a:latin typeface="Arial"/>
            </a:endParaRPr>
          </a:p>
          <a:p>
            <a:pPr lvl="1" marL="758880" indent="-278640">
              <a:lnSpc>
                <a:spcPct val="100000"/>
              </a:lnSpc>
              <a:spcBef>
                <a:spcPts val="374"/>
              </a:spcBef>
              <a:buClr>
                <a:srgbClr val="da1f28"/>
              </a:buClr>
              <a:buSzPct val="50000"/>
              <a:buFont typeface="Wingdings 2" charset="2"/>
              <a:buChar char=""/>
            </a:pPr>
            <a:r>
              <a:rPr b="0" lang="en-IN" sz="1600" spc="-1" strike="noStrike">
                <a:solidFill>
                  <a:srgbClr val="000000"/>
                </a:solidFill>
                <a:latin typeface="Arial"/>
              </a:rPr>
              <a:t>“</a:t>
            </a:r>
            <a:r>
              <a:rPr b="0" lang="en-IN" sz="1600" spc="-1" strike="noStrike">
                <a:solidFill>
                  <a:srgbClr val="000000"/>
                </a:solidFill>
                <a:latin typeface="Arial"/>
              </a:rPr>
              <a:t>Partitioned parallelism”</a:t>
            </a:r>
            <a:endParaRPr b="0" lang="en-IN" sz="1600" spc="-1" strike="noStrike">
              <a:latin typeface="Arial"/>
            </a:endParaRPr>
          </a:p>
          <a:p>
            <a:pPr lvl="1" marL="758880" indent="-278640">
              <a:lnSpc>
                <a:spcPct val="100000"/>
              </a:lnSpc>
              <a:spcBef>
                <a:spcPts val="374"/>
              </a:spcBef>
              <a:buClr>
                <a:srgbClr val="da1f28"/>
              </a:buClr>
              <a:buSzPct val="50000"/>
              <a:buFont typeface="Wingdings 2" charset="2"/>
              <a:buChar char=""/>
            </a:pPr>
            <a:r>
              <a:rPr b="0" lang="en-IN" sz="1600" spc="-1" strike="noStrike">
                <a:solidFill>
                  <a:srgbClr val="000000"/>
                </a:solidFill>
                <a:latin typeface="Arial"/>
              </a:rPr>
              <a:t>Parallelism due to the data being partitioned</a:t>
            </a:r>
            <a:endParaRPr b="0" lang="en-IN" sz="1600" spc="-1" strike="noStrike">
              <a:latin typeface="Arial"/>
            </a:endParaRPr>
          </a:p>
          <a:p>
            <a:pPr lvl="1" marL="758880" indent="-278640">
              <a:lnSpc>
                <a:spcPct val="100000"/>
              </a:lnSpc>
              <a:spcBef>
                <a:spcPts val="374"/>
              </a:spcBef>
              <a:buClr>
                <a:srgbClr val="da1f28"/>
              </a:buClr>
              <a:buSzPct val="50000"/>
              <a:buFont typeface="Wingdings 2" charset="2"/>
              <a:buChar char=""/>
            </a:pPr>
            <a:r>
              <a:rPr b="0" lang="en-IN" sz="1600" spc="-1" strike="noStrike">
                <a:solidFill>
                  <a:srgbClr val="000000"/>
                </a:solidFill>
                <a:latin typeface="Arial"/>
              </a:rPr>
              <a:t>Since the number of records</a:t>
            </a:r>
            <a:br/>
            <a:r>
              <a:rPr b="0" lang="en-IN" sz="1600" spc="-1" strike="noStrike">
                <a:solidFill>
                  <a:srgbClr val="000000"/>
                </a:solidFill>
                <a:latin typeface="Arial"/>
              </a:rPr>
              <a:t>in a table can be large, the degree of parallelism is potentially enourmous</a:t>
            </a:r>
            <a:endParaRPr b="0" lang="en-IN" sz="1600" spc="-1" strike="noStrike">
              <a:latin typeface="Arial"/>
            </a:endParaRPr>
          </a:p>
          <a:p>
            <a:pPr>
              <a:lnSpc>
                <a:spcPct val="100000"/>
              </a:lnSpc>
            </a:pPr>
            <a:endParaRPr b="0" lang="en-IN" sz="1600" spc="-1" strike="noStrike">
              <a:latin typeface="Arial"/>
            </a:endParaRPr>
          </a:p>
        </p:txBody>
      </p:sp>
      <p:sp>
        <p:nvSpPr>
          <p:cNvPr id="391" name="CustomShape 2"/>
          <p:cNvSpPr/>
          <p:nvPr/>
        </p:nvSpPr>
        <p:spPr>
          <a:xfrm>
            <a:off x="1066680" y="533520"/>
            <a:ext cx="7771680" cy="546120"/>
          </a:xfrm>
          <a:prstGeom prst="rect">
            <a:avLst/>
          </a:prstGeom>
          <a:noFill/>
          <a:ln w="9360">
            <a:noFill/>
          </a:ln>
        </p:spPr>
        <p:style>
          <a:lnRef idx="0"/>
          <a:fillRef idx="0"/>
          <a:effectRef idx="0"/>
          <a:fontRef idx="minor"/>
        </p:style>
        <p:txBody>
          <a:bodyPr lIns="90000" rIns="90000" tIns="45000" bIns="91440" anchor="b"/>
          <a:p>
            <a:pPr>
              <a:lnSpc>
                <a:spcPct val="100000"/>
              </a:lnSpc>
            </a:pPr>
            <a:r>
              <a:rPr b="1" lang="en-IN" sz="2400" spc="-1" strike="noStrike">
                <a:solidFill>
                  <a:srgbClr val="464646"/>
                </a:solidFill>
                <a:latin typeface="Arial"/>
              </a:rPr>
              <a:t>Forms of Parallelism (cont’d)</a:t>
            </a:r>
            <a:endParaRPr b="0" lang="en-IN" sz="2400" spc="-1" strike="noStrike">
              <a:latin typeface="Arial"/>
            </a:endParaRPr>
          </a:p>
        </p:txBody>
      </p:sp>
      <p:sp>
        <p:nvSpPr>
          <p:cNvPr id="392" name="CustomShape 3"/>
          <p:cNvSpPr/>
          <p:nvPr/>
        </p:nvSpPr>
        <p:spPr>
          <a:xfrm>
            <a:off x="0" y="6607080"/>
            <a:ext cx="9143280" cy="242280"/>
          </a:xfrm>
          <a:prstGeom prst="rect">
            <a:avLst/>
          </a:prstGeom>
          <a:gradFill>
            <a:gsLst>
              <a:gs pos="0">
                <a:srgbClr val="ffcc99">
                  <a:alpha val="83000"/>
                </a:srgbClr>
              </a:gs>
              <a:gs pos="100000">
                <a:schemeClr val="folHlink">
                  <a:alpha val="62999"/>
                </a:schemeClr>
              </a:gs>
            </a:gsLst>
            <a:lin ang="0"/>
          </a:gradFill>
          <a:ln w="9360">
            <a:solidFill>
              <a:srgbClr val="c0c0c0"/>
            </a:solidFill>
            <a:miter/>
          </a:ln>
        </p:spPr>
        <p:style>
          <a:lnRef idx="0"/>
          <a:fillRef idx="0"/>
          <a:effectRef idx="0"/>
          <a:fontRef idx="minor"/>
        </p:style>
        <p:txBody>
          <a:bodyPr lIns="90000" rIns="90000" tIns="45000" bIns="45000"/>
          <a:p>
            <a:pPr algn="ctr">
              <a:lnSpc>
                <a:spcPct val="100000"/>
              </a:lnSpc>
            </a:pPr>
            <a:r>
              <a:rPr b="0" lang="en-IN" sz="1000" spc="-1" strike="noStrike">
                <a:solidFill>
                  <a:srgbClr val="000099"/>
                </a:solidFill>
                <a:latin typeface="Arial"/>
                <a:ea typeface="DejaVu Sans"/>
              </a:rPr>
              <a:t>D. Taniar, C.H.C. Leung, W. Rahayu, S. Goel: </a:t>
            </a:r>
            <a:r>
              <a:rPr b="0" i="1" lang="en-IN" sz="1000" spc="-1" strike="noStrike">
                <a:solidFill>
                  <a:srgbClr val="000099"/>
                </a:solidFill>
                <a:latin typeface="Arial"/>
                <a:ea typeface="DejaVu Sans"/>
              </a:rPr>
              <a:t>High-Performance Parallel Database Processing and Grid Databases</a:t>
            </a:r>
            <a:r>
              <a:rPr b="0" lang="en-IN" sz="1000" spc="-1" strike="noStrike">
                <a:solidFill>
                  <a:srgbClr val="000099"/>
                </a:solidFill>
                <a:latin typeface="Arial"/>
                <a:ea typeface="DejaVu Sans"/>
              </a:rPr>
              <a:t>, John Wiley &amp; Sons, 2008</a:t>
            </a:r>
            <a:endParaRPr b="0" lang="en-IN" sz="1000" spc="-1" strike="noStrike">
              <a:latin typeface="Arial"/>
            </a:endParaRPr>
          </a:p>
        </p:txBody>
      </p:sp>
    </p:spTree>
  </p:cSld>
  <p:transition>
    <p:fade/>
  </p:transition>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CustomShape 1"/>
          <p:cNvSpPr/>
          <p:nvPr/>
        </p:nvSpPr>
        <p:spPr>
          <a:xfrm>
            <a:off x="914400" y="1447920"/>
            <a:ext cx="7771680" cy="4571280"/>
          </a:xfrm>
          <a:prstGeom prst="rect">
            <a:avLst/>
          </a:prstGeom>
          <a:noFill/>
          <a:ln w="9360">
            <a:noFill/>
          </a:ln>
        </p:spPr>
        <p:style>
          <a:lnRef idx="0"/>
          <a:fillRef idx="0"/>
          <a:effectRef idx="0"/>
          <a:fontRef idx="minor"/>
        </p:style>
        <p:txBody>
          <a:bodyPr lIns="90000" rIns="90000" tIns="45000" bIns="45000"/>
          <a:p>
            <a:pPr marL="289080" indent="-288360">
              <a:lnSpc>
                <a:spcPct val="100000"/>
              </a:lnSpc>
              <a:spcBef>
                <a:spcPts val="575"/>
              </a:spcBef>
              <a:buClr>
                <a:srgbClr val="2da2bf"/>
              </a:buClr>
              <a:buSzPct val="50000"/>
              <a:buFont typeface="Wingdings 2" charset="2"/>
              <a:buChar char=""/>
            </a:pPr>
            <a:r>
              <a:rPr b="1" lang="en-IN" sz="2000" spc="-1" strike="noStrike">
                <a:solidFill>
                  <a:srgbClr val="a50021"/>
                </a:solidFill>
                <a:latin typeface="Arial"/>
              </a:rPr>
              <a:t>Interoperation parallelism</a:t>
            </a:r>
            <a:r>
              <a:rPr b="0" lang="en-IN" sz="2000" spc="-1" strike="noStrike">
                <a:solidFill>
                  <a:srgbClr val="000000"/>
                </a:solidFill>
                <a:latin typeface="Arial"/>
              </a:rPr>
              <a:t>: </a:t>
            </a:r>
            <a:r>
              <a:rPr b="0" lang="en-IN" sz="1800" spc="-1" strike="noStrike">
                <a:solidFill>
                  <a:srgbClr val="000000"/>
                </a:solidFill>
                <a:latin typeface="Arial"/>
              </a:rPr>
              <a:t>Parallelism created by concurrently executing different operations within the same query or transaction</a:t>
            </a:r>
            <a:endParaRPr b="0" lang="en-IN" sz="1800" spc="-1" strike="noStrike">
              <a:latin typeface="Arial"/>
            </a:endParaRPr>
          </a:p>
          <a:p>
            <a:pPr>
              <a:lnSpc>
                <a:spcPct val="100000"/>
              </a:lnSpc>
            </a:pPr>
            <a:endParaRPr b="0" lang="en-IN" sz="1800" spc="-1" strike="noStrike">
              <a:latin typeface="Arial"/>
            </a:endParaRPr>
          </a:p>
          <a:p>
            <a:pPr lvl="1" marL="758880" indent="-278640">
              <a:lnSpc>
                <a:spcPct val="100000"/>
              </a:lnSpc>
              <a:spcBef>
                <a:spcPts val="374"/>
              </a:spcBef>
              <a:buClr>
                <a:srgbClr val="da1f28"/>
              </a:buClr>
              <a:buSzPct val="50000"/>
              <a:buFont typeface="Wingdings 2" charset="2"/>
              <a:buChar char=""/>
            </a:pPr>
            <a:r>
              <a:rPr b="0" lang="en-IN" sz="1600" spc="-1" strike="noStrike">
                <a:solidFill>
                  <a:srgbClr val="000000"/>
                </a:solidFill>
                <a:latin typeface="Arial"/>
              </a:rPr>
              <a:t>Pipeline parallelism</a:t>
            </a:r>
            <a:endParaRPr b="0" lang="en-IN" sz="1600" spc="-1" strike="noStrike">
              <a:latin typeface="Arial"/>
            </a:endParaRPr>
          </a:p>
          <a:p>
            <a:pPr lvl="1" marL="758880" indent="-278640">
              <a:lnSpc>
                <a:spcPct val="100000"/>
              </a:lnSpc>
              <a:spcBef>
                <a:spcPts val="374"/>
              </a:spcBef>
              <a:buClr>
                <a:srgbClr val="da1f28"/>
              </a:buClr>
              <a:buSzPct val="50000"/>
              <a:buFont typeface="Wingdings 2" charset="2"/>
              <a:buChar char=""/>
            </a:pPr>
            <a:r>
              <a:rPr b="0" lang="en-IN" sz="1600" spc="-1" strike="noStrike">
                <a:solidFill>
                  <a:srgbClr val="000000"/>
                </a:solidFill>
                <a:latin typeface="Arial"/>
              </a:rPr>
              <a:t>Independent parallelism</a:t>
            </a:r>
            <a:endParaRPr b="0" lang="en-IN" sz="1600" spc="-1" strike="noStrike">
              <a:latin typeface="Arial"/>
            </a:endParaRPr>
          </a:p>
        </p:txBody>
      </p:sp>
      <p:sp>
        <p:nvSpPr>
          <p:cNvPr id="394" name="CustomShape 2"/>
          <p:cNvSpPr/>
          <p:nvPr/>
        </p:nvSpPr>
        <p:spPr>
          <a:xfrm>
            <a:off x="1066680" y="533520"/>
            <a:ext cx="7771680" cy="546120"/>
          </a:xfrm>
          <a:prstGeom prst="rect">
            <a:avLst/>
          </a:prstGeom>
          <a:noFill/>
          <a:ln w="9360">
            <a:noFill/>
          </a:ln>
        </p:spPr>
        <p:style>
          <a:lnRef idx="0"/>
          <a:fillRef idx="0"/>
          <a:effectRef idx="0"/>
          <a:fontRef idx="minor"/>
        </p:style>
        <p:txBody>
          <a:bodyPr lIns="90000" rIns="90000" tIns="45000" bIns="91440" anchor="b"/>
          <a:p>
            <a:pPr>
              <a:lnSpc>
                <a:spcPct val="100000"/>
              </a:lnSpc>
            </a:pPr>
            <a:r>
              <a:rPr b="1" lang="en-IN" sz="2400" spc="-1" strike="noStrike">
                <a:solidFill>
                  <a:srgbClr val="464646"/>
                </a:solidFill>
                <a:latin typeface="Arial"/>
              </a:rPr>
              <a:t>Forms of Parallelism (cont’d)</a:t>
            </a:r>
            <a:endParaRPr b="0" lang="en-IN" sz="2400" spc="-1" strike="noStrike">
              <a:latin typeface="Arial"/>
            </a:endParaRPr>
          </a:p>
        </p:txBody>
      </p:sp>
      <p:sp>
        <p:nvSpPr>
          <p:cNvPr id="395" name="CustomShape 3"/>
          <p:cNvSpPr/>
          <p:nvPr/>
        </p:nvSpPr>
        <p:spPr>
          <a:xfrm>
            <a:off x="0" y="6607080"/>
            <a:ext cx="9143280" cy="242280"/>
          </a:xfrm>
          <a:prstGeom prst="rect">
            <a:avLst/>
          </a:prstGeom>
          <a:gradFill>
            <a:gsLst>
              <a:gs pos="0">
                <a:srgbClr val="ffcc99">
                  <a:alpha val="83000"/>
                </a:srgbClr>
              </a:gs>
              <a:gs pos="100000">
                <a:schemeClr val="folHlink">
                  <a:alpha val="62999"/>
                </a:schemeClr>
              </a:gs>
            </a:gsLst>
            <a:lin ang="0"/>
          </a:gradFill>
          <a:ln w="9360">
            <a:solidFill>
              <a:srgbClr val="c0c0c0"/>
            </a:solidFill>
            <a:miter/>
          </a:ln>
        </p:spPr>
        <p:style>
          <a:lnRef idx="0"/>
          <a:fillRef idx="0"/>
          <a:effectRef idx="0"/>
          <a:fontRef idx="minor"/>
        </p:style>
        <p:txBody>
          <a:bodyPr lIns="90000" rIns="90000" tIns="45000" bIns="45000"/>
          <a:p>
            <a:pPr algn="ctr">
              <a:lnSpc>
                <a:spcPct val="100000"/>
              </a:lnSpc>
            </a:pPr>
            <a:r>
              <a:rPr b="0" lang="en-IN" sz="1000" spc="-1" strike="noStrike">
                <a:solidFill>
                  <a:srgbClr val="000099"/>
                </a:solidFill>
                <a:latin typeface="Arial"/>
                <a:ea typeface="DejaVu Sans"/>
              </a:rPr>
              <a:t>D. Taniar, C.H.C. Leung, W. Rahayu, S. Goel: </a:t>
            </a:r>
            <a:r>
              <a:rPr b="0" i="1" lang="en-IN" sz="1000" spc="-1" strike="noStrike">
                <a:solidFill>
                  <a:srgbClr val="000099"/>
                </a:solidFill>
                <a:latin typeface="Arial"/>
                <a:ea typeface="DejaVu Sans"/>
              </a:rPr>
              <a:t>High-Performance Parallel Database Processing and Grid Databases</a:t>
            </a:r>
            <a:r>
              <a:rPr b="0" lang="en-IN" sz="1000" spc="-1" strike="noStrike">
                <a:solidFill>
                  <a:srgbClr val="000099"/>
                </a:solidFill>
                <a:latin typeface="Arial"/>
                <a:ea typeface="DejaVu Sans"/>
              </a:rPr>
              <a:t>, John Wiley &amp; Sons, 2008</a:t>
            </a:r>
            <a:endParaRPr b="0" lang="en-IN" sz="1000" spc="-1" strike="noStrike">
              <a:latin typeface="Arial"/>
            </a:endParaRPr>
          </a:p>
        </p:txBody>
      </p:sp>
    </p:spTree>
  </p:cSld>
  <p:transition>
    <p:fade/>
  </p:transition>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6" name="Picture 6" descr=""/>
          <p:cNvPicPr/>
          <p:nvPr/>
        </p:nvPicPr>
        <p:blipFill>
          <a:blip r:embed="rId1"/>
          <a:stretch/>
        </p:blipFill>
        <p:spPr>
          <a:xfrm>
            <a:off x="4267080" y="1981080"/>
            <a:ext cx="4571280" cy="4461840"/>
          </a:xfrm>
          <a:prstGeom prst="rect">
            <a:avLst/>
          </a:prstGeom>
          <a:ln w="9360">
            <a:noFill/>
          </a:ln>
        </p:spPr>
      </p:pic>
      <p:sp>
        <p:nvSpPr>
          <p:cNvPr id="397" name="CustomShape 1"/>
          <p:cNvSpPr/>
          <p:nvPr/>
        </p:nvSpPr>
        <p:spPr>
          <a:xfrm>
            <a:off x="457200" y="2101680"/>
            <a:ext cx="3733200" cy="4114080"/>
          </a:xfrm>
          <a:prstGeom prst="rect">
            <a:avLst/>
          </a:prstGeom>
          <a:noFill/>
          <a:ln w="9360">
            <a:noFill/>
          </a:ln>
        </p:spPr>
        <p:style>
          <a:lnRef idx="0"/>
          <a:fillRef idx="0"/>
          <a:effectRef idx="0"/>
          <a:fontRef idx="minor"/>
        </p:style>
        <p:txBody>
          <a:bodyPr lIns="90000" rIns="90000" tIns="45000" bIns="45000"/>
          <a:p>
            <a:pPr marL="289080" indent="-288360">
              <a:lnSpc>
                <a:spcPct val="90000"/>
              </a:lnSpc>
              <a:spcBef>
                <a:spcPts val="575"/>
              </a:spcBef>
              <a:buClr>
                <a:srgbClr val="2da2bf"/>
              </a:buClr>
              <a:buSzPct val="50000"/>
              <a:buFont typeface="Wingdings 2" charset="2"/>
              <a:buChar char=""/>
            </a:pPr>
            <a:r>
              <a:rPr b="1" lang="en-IN" sz="2000" spc="-1" strike="noStrike">
                <a:solidFill>
                  <a:srgbClr val="a50021"/>
                </a:solidFill>
                <a:latin typeface="Arial"/>
              </a:rPr>
              <a:t>Pipeline Parallelism</a:t>
            </a:r>
            <a:endParaRPr b="0" lang="en-IN" sz="2000" spc="-1" strike="noStrike">
              <a:latin typeface="Arial"/>
            </a:endParaRPr>
          </a:p>
          <a:p>
            <a:pPr lvl="1" marL="758880" indent="-278640">
              <a:lnSpc>
                <a:spcPct val="90000"/>
              </a:lnSpc>
              <a:spcBef>
                <a:spcPts val="374"/>
              </a:spcBef>
              <a:buClr>
                <a:srgbClr val="da1f28"/>
              </a:buClr>
              <a:buSzPct val="50000"/>
              <a:buFont typeface="Wingdings 2" charset="2"/>
              <a:buChar char=""/>
            </a:pPr>
            <a:r>
              <a:rPr b="0" lang="en-IN" sz="1600" spc="-1" strike="noStrike">
                <a:solidFill>
                  <a:srgbClr val="000000"/>
                </a:solidFill>
                <a:latin typeface="Arial"/>
              </a:rPr>
              <a:t>Output record of one operation </a:t>
            </a:r>
            <a:r>
              <a:rPr b="0" i="1" lang="en-IN" sz="1600" spc="-1" strike="noStrike">
                <a:solidFill>
                  <a:srgbClr val="000000"/>
                </a:solidFill>
                <a:latin typeface="Arial"/>
              </a:rPr>
              <a:t>A</a:t>
            </a:r>
            <a:r>
              <a:rPr b="0" lang="en-IN" sz="1600" spc="-1" strike="noStrike">
                <a:solidFill>
                  <a:srgbClr val="000000"/>
                </a:solidFill>
                <a:latin typeface="Arial"/>
              </a:rPr>
              <a:t> are consumed by a second operation </a:t>
            </a:r>
            <a:r>
              <a:rPr b="0" i="1" lang="en-IN" sz="1600" spc="-1" strike="noStrike">
                <a:solidFill>
                  <a:srgbClr val="000000"/>
                </a:solidFill>
                <a:latin typeface="Arial"/>
              </a:rPr>
              <a:t>B</a:t>
            </a:r>
            <a:r>
              <a:rPr b="0" lang="en-IN" sz="1600" spc="-1" strike="noStrike">
                <a:solidFill>
                  <a:srgbClr val="000000"/>
                </a:solidFill>
                <a:latin typeface="Arial"/>
              </a:rPr>
              <a:t>, even before the first operation has produced the entire set of records in its output</a:t>
            </a:r>
            <a:endParaRPr b="0" lang="en-IN" sz="1600" spc="-1" strike="noStrike">
              <a:latin typeface="Arial"/>
            </a:endParaRPr>
          </a:p>
          <a:p>
            <a:pPr>
              <a:lnSpc>
                <a:spcPct val="90000"/>
              </a:lnSpc>
            </a:pPr>
            <a:endParaRPr b="0" lang="en-IN" sz="1600" spc="-1" strike="noStrike">
              <a:latin typeface="Arial"/>
            </a:endParaRPr>
          </a:p>
          <a:p>
            <a:pPr lvl="1" marL="758880" indent="-278640">
              <a:lnSpc>
                <a:spcPct val="90000"/>
              </a:lnSpc>
              <a:spcBef>
                <a:spcPts val="374"/>
              </a:spcBef>
              <a:buClr>
                <a:srgbClr val="da1f28"/>
              </a:buClr>
              <a:buSzPct val="50000"/>
              <a:buFont typeface="Wingdings 2" charset="2"/>
              <a:buChar char=""/>
            </a:pPr>
            <a:r>
              <a:rPr b="0" lang="en-IN" sz="1600" spc="-1" strike="noStrike">
                <a:solidFill>
                  <a:srgbClr val="000000"/>
                </a:solidFill>
                <a:latin typeface="Arial"/>
              </a:rPr>
              <a:t>Multiple operations form some sort of assembly line to manufacture the query results</a:t>
            </a:r>
            <a:endParaRPr b="0" lang="en-IN" sz="1600" spc="-1" strike="noStrike">
              <a:latin typeface="Arial"/>
            </a:endParaRPr>
          </a:p>
          <a:p>
            <a:pPr>
              <a:lnSpc>
                <a:spcPct val="90000"/>
              </a:lnSpc>
            </a:pPr>
            <a:endParaRPr b="0" lang="en-IN" sz="1600" spc="-1" strike="noStrike">
              <a:latin typeface="Arial"/>
            </a:endParaRPr>
          </a:p>
          <a:p>
            <a:pPr lvl="1" marL="758880" indent="-278640">
              <a:lnSpc>
                <a:spcPct val="90000"/>
              </a:lnSpc>
              <a:spcBef>
                <a:spcPts val="374"/>
              </a:spcBef>
              <a:buClr>
                <a:srgbClr val="da1f28"/>
              </a:buClr>
              <a:buSzPct val="50000"/>
              <a:buFont typeface="Wingdings 2" charset="2"/>
              <a:buChar char=""/>
            </a:pPr>
            <a:r>
              <a:rPr b="0" lang="en-IN" sz="1600" spc="-1" strike="noStrike">
                <a:solidFill>
                  <a:srgbClr val="000000"/>
                </a:solidFill>
                <a:latin typeface="Arial"/>
              </a:rPr>
              <a:t>Useful with a small number of processors, but does not scale up well</a:t>
            </a:r>
            <a:endParaRPr b="0" lang="en-IN" sz="1600" spc="-1" strike="noStrike">
              <a:latin typeface="Arial"/>
            </a:endParaRPr>
          </a:p>
          <a:p>
            <a:pPr>
              <a:lnSpc>
                <a:spcPct val="90000"/>
              </a:lnSpc>
            </a:pPr>
            <a:endParaRPr b="0" lang="en-IN" sz="1600" spc="-1" strike="noStrike">
              <a:latin typeface="Arial"/>
            </a:endParaRPr>
          </a:p>
        </p:txBody>
      </p:sp>
      <p:sp>
        <p:nvSpPr>
          <p:cNvPr id="398" name="CustomShape 2"/>
          <p:cNvSpPr/>
          <p:nvPr/>
        </p:nvSpPr>
        <p:spPr>
          <a:xfrm>
            <a:off x="1066680" y="533520"/>
            <a:ext cx="7771680" cy="618120"/>
          </a:xfrm>
          <a:prstGeom prst="rect">
            <a:avLst/>
          </a:prstGeom>
          <a:noFill/>
          <a:ln w="9360">
            <a:noFill/>
          </a:ln>
        </p:spPr>
        <p:style>
          <a:lnRef idx="0"/>
          <a:fillRef idx="0"/>
          <a:effectRef idx="0"/>
          <a:fontRef idx="minor"/>
        </p:style>
        <p:txBody>
          <a:bodyPr lIns="90000" rIns="90000" tIns="45000" bIns="91440" anchor="b"/>
          <a:p>
            <a:pPr>
              <a:lnSpc>
                <a:spcPct val="100000"/>
              </a:lnSpc>
            </a:pPr>
            <a:r>
              <a:rPr b="1" lang="en-IN" sz="2400" spc="-1" strike="noStrike">
                <a:solidFill>
                  <a:srgbClr val="464646"/>
                </a:solidFill>
                <a:latin typeface="Arial"/>
              </a:rPr>
              <a:t>Forms of Parallelism (cont’d)</a:t>
            </a:r>
            <a:endParaRPr b="0" lang="en-IN" sz="2400" spc="-1" strike="noStrike">
              <a:latin typeface="Arial"/>
            </a:endParaRPr>
          </a:p>
        </p:txBody>
      </p:sp>
      <p:sp>
        <p:nvSpPr>
          <p:cNvPr id="399" name="CustomShape 3"/>
          <p:cNvSpPr/>
          <p:nvPr/>
        </p:nvSpPr>
        <p:spPr>
          <a:xfrm>
            <a:off x="0" y="6607080"/>
            <a:ext cx="9143280" cy="242280"/>
          </a:xfrm>
          <a:prstGeom prst="rect">
            <a:avLst/>
          </a:prstGeom>
          <a:gradFill>
            <a:gsLst>
              <a:gs pos="0">
                <a:srgbClr val="ffcc99">
                  <a:alpha val="83000"/>
                </a:srgbClr>
              </a:gs>
              <a:gs pos="100000">
                <a:schemeClr val="folHlink">
                  <a:alpha val="62999"/>
                </a:schemeClr>
              </a:gs>
            </a:gsLst>
            <a:lin ang="0"/>
          </a:gradFill>
          <a:ln w="9360">
            <a:solidFill>
              <a:srgbClr val="c0c0c0"/>
            </a:solidFill>
            <a:miter/>
          </a:ln>
        </p:spPr>
        <p:style>
          <a:lnRef idx="0"/>
          <a:fillRef idx="0"/>
          <a:effectRef idx="0"/>
          <a:fontRef idx="minor"/>
        </p:style>
        <p:txBody>
          <a:bodyPr lIns="90000" rIns="90000" tIns="45000" bIns="45000"/>
          <a:p>
            <a:pPr algn="ctr">
              <a:lnSpc>
                <a:spcPct val="100000"/>
              </a:lnSpc>
            </a:pPr>
            <a:r>
              <a:rPr b="0" lang="en-IN" sz="1000" spc="-1" strike="noStrike">
                <a:solidFill>
                  <a:srgbClr val="000099"/>
                </a:solidFill>
                <a:latin typeface="Arial"/>
                <a:ea typeface="DejaVu Sans"/>
              </a:rPr>
              <a:t>D. Taniar, C.H.C. Leung, W. Rahayu, S. Goel: </a:t>
            </a:r>
            <a:r>
              <a:rPr b="0" i="1" lang="en-IN" sz="1000" spc="-1" strike="noStrike">
                <a:solidFill>
                  <a:srgbClr val="000099"/>
                </a:solidFill>
                <a:latin typeface="Arial"/>
                <a:ea typeface="DejaVu Sans"/>
              </a:rPr>
              <a:t>High-Performance Parallel Database Processing and Grid Databases</a:t>
            </a:r>
            <a:r>
              <a:rPr b="0" lang="en-IN" sz="1000" spc="-1" strike="noStrike">
                <a:solidFill>
                  <a:srgbClr val="000099"/>
                </a:solidFill>
                <a:latin typeface="Arial"/>
                <a:ea typeface="DejaVu Sans"/>
              </a:rPr>
              <a:t>, John Wiley &amp; Sons, 2008</a:t>
            </a:r>
            <a:endParaRPr b="0" lang="en-IN" sz="1000" spc="-1" strike="noStrike">
              <a:latin typeface="Arial"/>
            </a:endParaRPr>
          </a:p>
        </p:txBody>
      </p:sp>
    </p:spTree>
  </p:cSld>
  <p:transition>
    <p:fade/>
  </p:transition>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00" name="Picture 6" descr=""/>
          <p:cNvPicPr/>
          <p:nvPr/>
        </p:nvPicPr>
        <p:blipFill>
          <a:blip r:embed="rId1"/>
          <a:stretch/>
        </p:blipFill>
        <p:spPr>
          <a:xfrm>
            <a:off x="3962520" y="1828800"/>
            <a:ext cx="5333400" cy="4776120"/>
          </a:xfrm>
          <a:prstGeom prst="rect">
            <a:avLst/>
          </a:prstGeom>
          <a:ln w="9360">
            <a:noFill/>
          </a:ln>
        </p:spPr>
      </p:pic>
      <p:sp>
        <p:nvSpPr>
          <p:cNvPr id="401" name="CustomShape 1"/>
          <p:cNvSpPr/>
          <p:nvPr/>
        </p:nvSpPr>
        <p:spPr>
          <a:xfrm>
            <a:off x="1066680" y="2101680"/>
            <a:ext cx="3733200" cy="4114080"/>
          </a:xfrm>
          <a:prstGeom prst="rect">
            <a:avLst/>
          </a:prstGeom>
          <a:noFill/>
          <a:ln w="9360">
            <a:noFill/>
          </a:ln>
        </p:spPr>
        <p:style>
          <a:lnRef idx="0"/>
          <a:fillRef idx="0"/>
          <a:effectRef idx="0"/>
          <a:fontRef idx="minor"/>
        </p:style>
        <p:txBody>
          <a:bodyPr lIns="90000" rIns="90000" tIns="45000" bIns="45000"/>
          <a:p>
            <a:pPr marL="289080" indent="-288360">
              <a:lnSpc>
                <a:spcPct val="90000"/>
              </a:lnSpc>
              <a:spcBef>
                <a:spcPts val="575"/>
              </a:spcBef>
              <a:buClr>
                <a:srgbClr val="2da2bf"/>
              </a:buClr>
              <a:buSzPct val="50000"/>
              <a:buFont typeface="Wingdings 2" charset="2"/>
              <a:buChar char=""/>
            </a:pPr>
            <a:r>
              <a:rPr b="1" lang="en-IN" sz="2000" spc="-1" strike="noStrike">
                <a:solidFill>
                  <a:srgbClr val="a50021"/>
                </a:solidFill>
                <a:latin typeface="Arial"/>
              </a:rPr>
              <a:t>Independent Parallelism</a:t>
            </a:r>
            <a:endParaRPr b="0" lang="en-IN" sz="2000" spc="-1" strike="noStrike">
              <a:latin typeface="Arial"/>
            </a:endParaRPr>
          </a:p>
          <a:p>
            <a:pPr lvl="1" marL="758880" indent="-278640">
              <a:lnSpc>
                <a:spcPct val="90000"/>
              </a:lnSpc>
              <a:spcBef>
                <a:spcPts val="374"/>
              </a:spcBef>
              <a:buClr>
                <a:srgbClr val="da1f28"/>
              </a:buClr>
              <a:buSzPct val="50000"/>
              <a:buFont typeface="Wingdings 2" charset="2"/>
              <a:buChar char=""/>
            </a:pPr>
            <a:r>
              <a:rPr b="0" lang="en-IN" sz="1600" spc="-1" strike="noStrike">
                <a:solidFill>
                  <a:srgbClr val="000000"/>
                </a:solidFill>
                <a:latin typeface="Arial"/>
              </a:rPr>
              <a:t>Operations in a query that do not depend on one another are executed in parallel</a:t>
            </a:r>
            <a:endParaRPr b="0" lang="en-IN" sz="1600" spc="-1" strike="noStrike">
              <a:latin typeface="Arial"/>
            </a:endParaRPr>
          </a:p>
          <a:p>
            <a:pPr>
              <a:lnSpc>
                <a:spcPct val="90000"/>
              </a:lnSpc>
            </a:pPr>
            <a:endParaRPr b="0" lang="en-IN" sz="1600" spc="-1" strike="noStrike">
              <a:latin typeface="Arial"/>
            </a:endParaRPr>
          </a:p>
          <a:p>
            <a:pPr lvl="1" marL="758880" indent="-278640">
              <a:lnSpc>
                <a:spcPct val="90000"/>
              </a:lnSpc>
              <a:spcBef>
                <a:spcPts val="374"/>
              </a:spcBef>
              <a:buClr>
                <a:srgbClr val="da1f28"/>
              </a:buClr>
              <a:buSzPct val="50000"/>
              <a:buFont typeface="Wingdings 2" charset="2"/>
              <a:buChar char=""/>
            </a:pPr>
            <a:r>
              <a:rPr b="0" lang="en-IN" sz="1600" spc="-1" strike="noStrike">
                <a:solidFill>
                  <a:srgbClr val="000000"/>
                </a:solidFill>
                <a:latin typeface="Arial"/>
              </a:rPr>
              <a:t>Does not provide a high degree of parallelism </a:t>
            </a:r>
            <a:endParaRPr b="0" lang="en-IN" sz="1600" spc="-1" strike="noStrike">
              <a:latin typeface="Arial"/>
            </a:endParaRPr>
          </a:p>
          <a:p>
            <a:pPr>
              <a:lnSpc>
                <a:spcPct val="90000"/>
              </a:lnSpc>
            </a:pPr>
            <a:endParaRPr b="0" lang="en-IN" sz="1600" spc="-1" strike="noStrike">
              <a:latin typeface="Arial"/>
            </a:endParaRPr>
          </a:p>
        </p:txBody>
      </p:sp>
      <p:sp>
        <p:nvSpPr>
          <p:cNvPr id="402" name="CustomShape 2"/>
          <p:cNvSpPr/>
          <p:nvPr/>
        </p:nvSpPr>
        <p:spPr>
          <a:xfrm>
            <a:off x="1066680" y="533520"/>
            <a:ext cx="7771680" cy="618120"/>
          </a:xfrm>
          <a:prstGeom prst="rect">
            <a:avLst/>
          </a:prstGeom>
          <a:noFill/>
          <a:ln w="9360">
            <a:noFill/>
          </a:ln>
        </p:spPr>
        <p:style>
          <a:lnRef idx="0"/>
          <a:fillRef idx="0"/>
          <a:effectRef idx="0"/>
          <a:fontRef idx="minor"/>
        </p:style>
        <p:txBody>
          <a:bodyPr lIns="90000" rIns="90000" tIns="45000" bIns="91440" anchor="b"/>
          <a:p>
            <a:pPr>
              <a:lnSpc>
                <a:spcPct val="100000"/>
              </a:lnSpc>
            </a:pPr>
            <a:r>
              <a:rPr b="1" lang="en-IN" sz="2400" spc="-1" strike="noStrike">
                <a:solidFill>
                  <a:srgbClr val="464646"/>
                </a:solidFill>
                <a:latin typeface="Arial"/>
              </a:rPr>
              <a:t>Forms of Parallelism (cont’d)</a:t>
            </a:r>
            <a:endParaRPr b="0" lang="en-IN" sz="2400" spc="-1" strike="noStrike">
              <a:latin typeface="Arial"/>
            </a:endParaRPr>
          </a:p>
        </p:txBody>
      </p:sp>
      <p:sp>
        <p:nvSpPr>
          <p:cNvPr id="403" name="CustomShape 3"/>
          <p:cNvSpPr/>
          <p:nvPr/>
        </p:nvSpPr>
        <p:spPr>
          <a:xfrm>
            <a:off x="0" y="6607080"/>
            <a:ext cx="9143280" cy="242280"/>
          </a:xfrm>
          <a:prstGeom prst="rect">
            <a:avLst/>
          </a:prstGeom>
          <a:gradFill>
            <a:gsLst>
              <a:gs pos="0">
                <a:srgbClr val="ffcc99">
                  <a:alpha val="83000"/>
                </a:srgbClr>
              </a:gs>
              <a:gs pos="100000">
                <a:schemeClr val="folHlink">
                  <a:alpha val="62999"/>
                </a:schemeClr>
              </a:gs>
            </a:gsLst>
            <a:lin ang="0"/>
          </a:gradFill>
          <a:ln w="9360">
            <a:solidFill>
              <a:srgbClr val="c0c0c0"/>
            </a:solidFill>
            <a:miter/>
          </a:ln>
        </p:spPr>
        <p:style>
          <a:lnRef idx="0"/>
          <a:fillRef idx="0"/>
          <a:effectRef idx="0"/>
          <a:fontRef idx="minor"/>
        </p:style>
        <p:txBody>
          <a:bodyPr lIns="90000" rIns="90000" tIns="45000" bIns="45000"/>
          <a:p>
            <a:pPr algn="ctr">
              <a:lnSpc>
                <a:spcPct val="100000"/>
              </a:lnSpc>
            </a:pPr>
            <a:r>
              <a:rPr b="0" lang="en-IN" sz="1000" spc="-1" strike="noStrike">
                <a:solidFill>
                  <a:srgbClr val="000099"/>
                </a:solidFill>
                <a:latin typeface="Arial"/>
                <a:ea typeface="DejaVu Sans"/>
              </a:rPr>
              <a:t>D. Taniar, C.H.C. Leung, W. Rahayu, S. Goel: </a:t>
            </a:r>
            <a:r>
              <a:rPr b="0" i="1" lang="en-IN" sz="1000" spc="-1" strike="noStrike">
                <a:solidFill>
                  <a:srgbClr val="000099"/>
                </a:solidFill>
                <a:latin typeface="Arial"/>
                <a:ea typeface="DejaVu Sans"/>
              </a:rPr>
              <a:t>High-Performance Parallel Database Processing and Grid Databases</a:t>
            </a:r>
            <a:r>
              <a:rPr b="0" lang="en-IN" sz="1000" spc="-1" strike="noStrike">
                <a:solidFill>
                  <a:srgbClr val="000099"/>
                </a:solidFill>
                <a:latin typeface="Arial"/>
                <a:ea typeface="DejaVu Sans"/>
              </a:rPr>
              <a:t>, John Wiley &amp; Sons, 2008</a:t>
            </a:r>
            <a:endParaRPr b="0" lang="en-IN" sz="1000" spc="-1" strike="noStrike">
              <a:latin typeface="Arial"/>
            </a:endParaRPr>
          </a:p>
        </p:txBody>
      </p:sp>
    </p:spTree>
  </p:cSld>
  <p:transition>
    <p:fade/>
  </p:transition>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CustomShape 1"/>
          <p:cNvSpPr/>
          <p:nvPr/>
        </p:nvSpPr>
        <p:spPr>
          <a:xfrm>
            <a:off x="914400" y="1447920"/>
            <a:ext cx="7771680" cy="4571280"/>
          </a:xfrm>
          <a:prstGeom prst="rect">
            <a:avLst/>
          </a:prstGeom>
          <a:noFill/>
          <a:ln w="9360">
            <a:noFill/>
          </a:ln>
        </p:spPr>
        <p:style>
          <a:lnRef idx="0"/>
          <a:fillRef idx="0"/>
          <a:effectRef idx="0"/>
          <a:fontRef idx="minor"/>
        </p:style>
        <p:txBody>
          <a:bodyPr lIns="90000" rIns="90000" tIns="45000" bIns="45000"/>
          <a:p>
            <a:pPr marL="289080" indent="-288360">
              <a:lnSpc>
                <a:spcPct val="100000"/>
              </a:lnSpc>
              <a:spcBef>
                <a:spcPts val="575"/>
              </a:spcBef>
              <a:buClr>
                <a:srgbClr val="2da2bf"/>
              </a:buClr>
              <a:buSzPct val="50000"/>
              <a:buFont typeface="Wingdings 2" charset="2"/>
              <a:buChar char=""/>
            </a:pPr>
            <a:r>
              <a:rPr b="1" lang="en-IN" sz="2000" spc="-1" strike="noStrike">
                <a:solidFill>
                  <a:srgbClr val="a50021"/>
                </a:solidFill>
                <a:latin typeface="Arial"/>
              </a:rPr>
              <a:t>Mixed Parallelism</a:t>
            </a:r>
            <a:endParaRPr b="0" lang="en-IN" sz="2000" spc="-1" strike="noStrike">
              <a:latin typeface="Arial"/>
            </a:endParaRPr>
          </a:p>
          <a:p>
            <a:pPr lvl="1" marL="758880" indent="-278640">
              <a:lnSpc>
                <a:spcPct val="100000"/>
              </a:lnSpc>
              <a:spcBef>
                <a:spcPts val="374"/>
              </a:spcBef>
              <a:buClr>
                <a:srgbClr val="da1f28"/>
              </a:buClr>
              <a:buSzPct val="50000"/>
              <a:buFont typeface="Wingdings 2" charset="2"/>
              <a:buChar char=""/>
            </a:pPr>
            <a:r>
              <a:rPr b="0" lang="en-IN" sz="1600" spc="-1" strike="noStrike">
                <a:solidFill>
                  <a:srgbClr val="000000"/>
                </a:solidFill>
                <a:latin typeface="Arial"/>
              </a:rPr>
              <a:t>In practice, a mixture of all available parallelism forms is used.</a:t>
            </a:r>
            <a:endParaRPr b="0" lang="en-IN" sz="1600" spc="-1" strike="noStrike">
              <a:latin typeface="Arial"/>
            </a:endParaRPr>
          </a:p>
          <a:p>
            <a:pPr>
              <a:lnSpc>
                <a:spcPct val="100000"/>
              </a:lnSpc>
            </a:pPr>
            <a:endParaRPr b="0" lang="en-IN" sz="1600" spc="-1" strike="noStrike">
              <a:latin typeface="Arial"/>
            </a:endParaRPr>
          </a:p>
        </p:txBody>
      </p:sp>
      <p:sp>
        <p:nvSpPr>
          <p:cNvPr id="405" name="CustomShape 2"/>
          <p:cNvSpPr/>
          <p:nvPr/>
        </p:nvSpPr>
        <p:spPr>
          <a:xfrm>
            <a:off x="1066680" y="533520"/>
            <a:ext cx="7771680" cy="546120"/>
          </a:xfrm>
          <a:prstGeom prst="rect">
            <a:avLst/>
          </a:prstGeom>
          <a:noFill/>
          <a:ln w="9360">
            <a:noFill/>
          </a:ln>
        </p:spPr>
        <p:style>
          <a:lnRef idx="0"/>
          <a:fillRef idx="0"/>
          <a:effectRef idx="0"/>
          <a:fontRef idx="minor"/>
        </p:style>
        <p:txBody>
          <a:bodyPr lIns="90000" rIns="90000" tIns="45000" bIns="91440" anchor="b"/>
          <a:p>
            <a:pPr>
              <a:lnSpc>
                <a:spcPct val="100000"/>
              </a:lnSpc>
            </a:pPr>
            <a:r>
              <a:rPr b="1" lang="en-IN" sz="2400" spc="-1" strike="noStrike">
                <a:solidFill>
                  <a:srgbClr val="464646"/>
                </a:solidFill>
                <a:latin typeface="Arial"/>
              </a:rPr>
              <a:t>Forms of Parallelism (cont’d)</a:t>
            </a:r>
            <a:endParaRPr b="0" lang="en-IN" sz="2400" spc="-1" strike="noStrike">
              <a:latin typeface="Arial"/>
            </a:endParaRPr>
          </a:p>
        </p:txBody>
      </p:sp>
      <p:sp>
        <p:nvSpPr>
          <p:cNvPr id="406" name="CustomShape 3"/>
          <p:cNvSpPr/>
          <p:nvPr/>
        </p:nvSpPr>
        <p:spPr>
          <a:xfrm>
            <a:off x="0" y="6607080"/>
            <a:ext cx="9143280" cy="242280"/>
          </a:xfrm>
          <a:prstGeom prst="rect">
            <a:avLst/>
          </a:prstGeom>
          <a:gradFill>
            <a:gsLst>
              <a:gs pos="0">
                <a:srgbClr val="ffcc99">
                  <a:alpha val="83000"/>
                </a:srgbClr>
              </a:gs>
              <a:gs pos="100000">
                <a:schemeClr val="folHlink">
                  <a:alpha val="62999"/>
                </a:schemeClr>
              </a:gs>
            </a:gsLst>
            <a:lin ang="0"/>
          </a:gradFill>
          <a:ln w="9360">
            <a:solidFill>
              <a:srgbClr val="c0c0c0"/>
            </a:solidFill>
            <a:miter/>
          </a:ln>
        </p:spPr>
        <p:style>
          <a:lnRef idx="0"/>
          <a:fillRef idx="0"/>
          <a:effectRef idx="0"/>
          <a:fontRef idx="minor"/>
        </p:style>
        <p:txBody>
          <a:bodyPr lIns="90000" rIns="90000" tIns="45000" bIns="45000"/>
          <a:p>
            <a:pPr algn="ctr">
              <a:lnSpc>
                <a:spcPct val="100000"/>
              </a:lnSpc>
            </a:pPr>
            <a:r>
              <a:rPr b="0" lang="en-IN" sz="1000" spc="-1" strike="noStrike">
                <a:solidFill>
                  <a:srgbClr val="000099"/>
                </a:solidFill>
                <a:latin typeface="Arial"/>
                <a:ea typeface="DejaVu Sans"/>
              </a:rPr>
              <a:t>D. Taniar, C.H.C. Leung, W. Rahayu, S. Goel: </a:t>
            </a:r>
            <a:r>
              <a:rPr b="0" i="1" lang="en-IN" sz="1000" spc="-1" strike="noStrike">
                <a:solidFill>
                  <a:srgbClr val="000099"/>
                </a:solidFill>
                <a:latin typeface="Arial"/>
                <a:ea typeface="DejaVu Sans"/>
              </a:rPr>
              <a:t>High-Performance Parallel Database Processing and Grid Databases</a:t>
            </a:r>
            <a:r>
              <a:rPr b="0" lang="en-IN" sz="1000" spc="-1" strike="noStrike">
                <a:solidFill>
                  <a:srgbClr val="000099"/>
                </a:solidFill>
                <a:latin typeface="Arial"/>
                <a:ea typeface="DejaVu Sans"/>
              </a:rPr>
              <a:t>, John Wiley &amp; Sons, 2008</a:t>
            </a:r>
            <a:endParaRPr b="0" lang="en-IN" sz="1000" spc="-1" strike="noStrike">
              <a:latin typeface="Arial"/>
            </a:endParaRPr>
          </a:p>
        </p:txBody>
      </p:sp>
      <p:pic>
        <p:nvPicPr>
          <p:cNvPr id="407" name="Picture 6" descr=""/>
          <p:cNvPicPr/>
          <p:nvPr/>
        </p:nvPicPr>
        <p:blipFill>
          <a:blip r:embed="rId1"/>
          <a:stretch/>
        </p:blipFill>
        <p:spPr>
          <a:xfrm>
            <a:off x="2057400" y="3124080"/>
            <a:ext cx="5180760" cy="3350520"/>
          </a:xfrm>
          <a:prstGeom prst="rect">
            <a:avLst/>
          </a:prstGeom>
          <a:ln w="9360">
            <a:noFill/>
          </a:ln>
        </p:spPr>
      </p:pic>
    </p:spTree>
  </p:cSld>
  <p:transition>
    <p:fade/>
  </p:transition>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CustomShape 1"/>
          <p:cNvSpPr/>
          <p:nvPr/>
        </p:nvSpPr>
        <p:spPr>
          <a:xfrm>
            <a:off x="1066680" y="533520"/>
            <a:ext cx="7771680" cy="1142280"/>
          </a:xfrm>
          <a:prstGeom prst="rect">
            <a:avLst/>
          </a:prstGeom>
          <a:noFill/>
          <a:ln w="9360">
            <a:noFill/>
          </a:ln>
        </p:spPr>
        <p:style>
          <a:lnRef idx="0"/>
          <a:fillRef idx="0"/>
          <a:effectRef idx="0"/>
          <a:fontRef idx="minor"/>
        </p:style>
        <p:txBody>
          <a:bodyPr lIns="90000" rIns="90000" tIns="45000" bIns="91440" anchor="b"/>
          <a:p>
            <a:pPr>
              <a:lnSpc>
                <a:spcPct val="100000"/>
              </a:lnSpc>
            </a:pPr>
            <a:r>
              <a:rPr b="1" lang="en-IN" sz="2400" spc="-1" strike="noStrike">
                <a:solidFill>
                  <a:srgbClr val="464646"/>
                </a:solidFill>
                <a:latin typeface="Arial"/>
              </a:rPr>
              <a:t>1.7.</a:t>
            </a:r>
            <a:r>
              <a:rPr b="1" lang="en-IN" sz="3600" spc="-1" strike="noStrike">
                <a:solidFill>
                  <a:srgbClr val="464646"/>
                </a:solidFill>
                <a:latin typeface="Arial"/>
              </a:rPr>
              <a:t> Structure of the book</a:t>
            </a:r>
            <a:endParaRPr b="0" lang="en-IN" sz="3600" spc="-1" strike="noStrike">
              <a:latin typeface="Arial"/>
            </a:endParaRPr>
          </a:p>
        </p:txBody>
      </p:sp>
      <p:sp>
        <p:nvSpPr>
          <p:cNvPr id="409" name="CustomShape 2"/>
          <p:cNvSpPr/>
          <p:nvPr/>
        </p:nvSpPr>
        <p:spPr>
          <a:xfrm>
            <a:off x="914400" y="1447920"/>
            <a:ext cx="7771680" cy="4571280"/>
          </a:xfrm>
          <a:prstGeom prst="rect">
            <a:avLst/>
          </a:prstGeom>
          <a:noFill/>
          <a:ln w="9360">
            <a:noFill/>
          </a:ln>
        </p:spPr>
        <p:style>
          <a:lnRef idx="0"/>
          <a:fillRef idx="0"/>
          <a:effectRef idx="0"/>
          <a:fontRef idx="minor"/>
        </p:style>
        <p:txBody>
          <a:bodyPr lIns="90000" rIns="90000" tIns="45000" bIns="45000"/>
          <a:p>
            <a:pPr marL="289080" indent="-288360">
              <a:lnSpc>
                <a:spcPct val="100000"/>
              </a:lnSpc>
              <a:spcBef>
                <a:spcPts val="575"/>
              </a:spcBef>
              <a:buClr>
                <a:srgbClr val="2da2bf"/>
              </a:buClr>
              <a:buSzPct val="50000"/>
              <a:buFont typeface="Wingdings 2" charset="2"/>
              <a:buChar char=""/>
            </a:pPr>
            <a:r>
              <a:rPr b="1" lang="en-IN" sz="2000" spc="-1" strike="noStrike">
                <a:solidFill>
                  <a:srgbClr val="a50021"/>
                </a:solidFill>
                <a:latin typeface="Arial"/>
              </a:rPr>
              <a:t>Part I</a:t>
            </a:r>
            <a:r>
              <a:rPr b="0" lang="en-IN" sz="2000" spc="-1" strike="noStrike">
                <a:solidFill>
                  <a:srgbClr val="000000"/>
                </a:solidFill>
                <a:latin typeface="Arial"/>
              </a:rPr>
              <a:t>: Introduction and analytical models</a:t>
            </a:r>
            <a:endParaRPr b="0" lang="en-IN" sz="2000" spc="-1" strike="noStrike">
              <a:latin typeface="Arial"/>
            </a:endParaRPr>
          </a:p>
          <a:p>
            <a:pPr marL="289080" indent="-288360">
              <a:lnSpc>
                <a:spcPct val="100000"/>
              </a:lnSpc>
              <a:spcBef>
                <a:spcPts val="575"/>
              </a:spcBef>
              <a:buClr>
                <a:srgbClr val="2da2bf"/>
              </a:buClr>
              <a:buSzPct val="50000"/>
              <a:buFont typeface="Wingdings 2" charset="2"/>
              <a:buChar char=""/>
            </a:pPr>
            <a:r>
              <a:rPr b="1" lang="en-IN" sz="2000" spc="-1" strike="noStrike">
                <a:solidFill>
                  <a:srgbClr val="a50021"/>
                </a:solidFill>
                <a:latin typeface="Arial"/>
              </a:rPr>
              <a:t>Parts II</a:t>
            </a:r>
            <a:r>
              <a:rPr b="0" lang="en-IN" sz="2000" spc="-1" strike="noStrike">
                <a:solidFill>
                  <a:srgbClr val="000000"/>
                </a:solidFill>
                <a:latin typeface="Arial"/>
              </a:rPr>
              <a:t> and </a:t>
            </a:r>
            <a:r>
              <a:rPr b="1" lang="en-IN" sz="2000" spc="-1" strike="noStrike">
                <a:solidFill>
                  <a:srgbClr val="a50021"/>
                </a:solidFill>
                <a:latin typeface="Arial"/>
              </a:rPr>
              <a:t>III</a:t>
            </a:r>
            <a:r>
              <a:rPr b="0" lang="en-IN" sz="2000" spc="-1" strike="noStrike">
                <a:solidFill>
                  <a:srgbClr val="000000"/>
                </a:solidFill>
                <a:latin typeface="Arial"/>
              </a:rPr>
              <a:t>: Parallel query processing, including parallel algorithms and methods for all important database processing operations</a:t>
            </a:r>
            <a:endParaRPr b="0" lang="en-IN" sz="2000" spc="-1" strike="noStrike">
              <a:latin typeface="Arial"/>
            </a:endParaRPr>
          </a:p>
          <a:p>
            <a:pPr marL="289080" indent="-288360">
              <a:lnSpc>
                <a:spcPct val="100000"/>
              </a:lnSpc>
              <a:spcBef>
                <a:spcPts val="575"/>
              </a:spcBef>
              <a:buClr>
                <a:srgbClr val="2da2bf"/>
              </a:buClr>
              <a:buSzPct val="50000"/>
              <a:buFont typeface="Wingdings 2" charset="2"/>
              <a:buChar char=""/>
            </a:pPr>
            <a:r>
              <a:rPr b="1" lang="en-IN" sz="2000" spc="-1" strike="noStrike">
                <a:solidFill>
                  <a:srgbClr val="a50021"/>
                </a:solidFill>
                <a:latin typeface="Arial"/>
              </a:rPr>
              <a:t>Part IV</a:t>
            </a:r>
            <a:r>
              <a:rPr b="0" lang="en-IN" sz="2000" spc="-1" strike="noStrike">
                <a:solidFill>
                  <a:srgbClr val="000000"/>
                </a:solidFill>
                <a:latin typeface="Arial"/>
              </a:rPr>
              <a:t>: Grid transaction management, covering the ACID properties of transaction as well as replication in Grid</a:t>
            </a:r>
            <a:endParaRPr b="0" lang="en-IN" sz="2000" spc="-1" strike="noStrike">
              <a:latin typeface="Arial"/>
            </a:endParaRPr>
          </a:p>
          <a:p>
            <a:pPr marL="289080" indent="-288360">
              <a:lnSpc>
                <a:spcPct val="100000"/>
              </a:lnSpc>
              <a:spcBef>
                <a:spcPts val="575"/>
              </a:spcBef>
              <a:buClr>
                <a:srgbClr val="2da2bf"/>
              </a:buClr>
              <a:buSzPct val="50000"/>
              <a:buFont typeface="Wingdings 2" charset="2"/>
              <a:buChar char=""/>
            </a:pPr>
            <a:r>
              <a:rPr b="1" lang="en-IN" sz="2000" spc="-1" strike="noStrike">
                <a:solidFill>
                  <a:srgbClr val="a50021"/>
                </a:solidFill>
                <a:latin typeface="Arial"/>
              </a:rPr>
              <a:t>Part V</a:t>
            </a:r>
            <a:r>
              <a:rPr b="0" lang="en-IN" sz="2000" spc="-1" strike="noStrike">
                <a:solidFill>
                  <a:srgbClr val="000000"/>
                </a:solidFill>
                <a:latin typeface="Arial"/>
              </a:rPr>
              <a:t>: Parallelism of other data-intensive applications (OLAP and data mining)</a:t>
            </a:r>
            <a:endParaRPr b="0" lang="en-IN" sz="2000" spc="-1" strike="noStrike">
              <a:latin typeface="Arial"/>
            </a:endParaRPr>
          </a:p>
        </p:txBody>
      </p:sp>
      <p:sp>
        <p:nvSpPr>
          <p:cNvPr id="410" name="CustomShape 3"/>
          <p:cNvSpPr/>
          <p:nvPr/>
        </p:nvSpPr>
        <p:spPr>
          <a:xfrm>
            <a:off x="0" y="6607080"/>
            <a:ext cx="9143280" cy="242280"/>
          </a:xfrm>
          <a:prstGeom prst="rect">
            <a:avLst/>
          </a:prstGeom>
          <a:gradFill>
            <a:gsLst>
              <a:gs pos="0">
                <a:srgbClr val="ffcc99">
                  <a:alpha val="83000"/>
                </a:srgbClr>
              </a:gs>
              <a:gs pos="100000">
                <a:schemeClr val="folHlink">
                  <a:alpha val="62999"/>
                </a:schemeClr>
              </a:gs>
            </a:gsLst>
            <a:lin ang="0"/>
          </a:gradFill>
          <a:ln w="9360">
            <a:solidFill>
              <a:srgbClr val="c0c0c0"/>
            </a:solidFill>
            <a:miter/>
          </a:ln>
        </p:spPr>
        <p:style>
          <a:lnRef idx="0"/>
          <a:fillRef idx="0"/>
          <a:effectRef idx="0"/>
          <a:fontRef idx="minor"/>
        </p:style>
        <p:txBody>
          <a:bodyPr lIns="90000" rIns="90000" tIns="45000" bIns="45000"/>
          <a:p>
            <a:pPr algn="ctr">
              <a:lnSpc>
                <a:spcPct val="100000"/>
              </a:lnSpc>
            </a:pPr>
            <a:r>
              <a:rPr b="0" lang="en-IN" sz="1000" spc="-1" strike="noStrike">
                <a:solidFill>
                  <a:srgbClr val="000099"/>
                </a:solidFill>
                <a:latin typeface="Arial"/>
                <a:ea typeface="DejaVu Sans"/>
              </a:rPr>
              <a:t>D. Taniar, C.H.C. Leung, W. Rahayu, S. Goel: </a:t>
            </a:r>
            <a:r>
              <a:rPr b="0" i="1" lang="en-IN" sz="1000" spc="-1" strike="noStrike">
                <a:solidFill>
                  <a:srgbClr val="000099"/>
                </a:solidFill>
                <a:latin typeface="Arial"/>
                <a:ea typeface="DejaVu Sans"/>
              </a:rPr>
              <a:t>High-Performance Parallel Database Processing and Grid Databases</a:t>
            </a:r>
            <a:r>
              <a:rPr b="0" lang="en-IN" sz="1000" spc="-1" strike="noStrike">
                <a:solidFill>
                  <a:srgbClr val="000099"/>
                </a:solidFill>
                <a:latin typeface="Arial"/>
                <a:ea typeface="DejaVu Sans"/>
              </a:rPr>
              <a:t>, John Wiley &amp; Sons, 2008</a:t>
            </a:r>
            <a:endParaRPr b="0" lang="en-IN" sz="1000" spc="-1" strike="noStrike">
              <a:latin typeface="Arial"/>
            </a:endParaRPr>
          </a:p>
        </p:txBody>
      </p:sp>
    </p:spTree>
  </p:cSld>
  <p:transition>
    <p:fade/>
  </p:transition>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CustomShape 1"/>
          <p:cNvSpPr/>
          <p:nvPr/>
        </p:nvSpPr>
        <p:spPr>
          <a:xfrm>
            <a:off x="914400" y="274680"/>
            <a:ext cx="7771680" cy="1142280"/>
          </a:xfrm>
          <a:prstGeom prst="rect">
            <a:avLst/>
          </a:prstGeom>
          <a:noFill/>
          <a:ln w="9360">
            <a:noFill/>
          </a:ln>
        </p:spPr>
        <p:style>
          <a:lnRef idx="0"/>
          <a:fillRef idx="0"/>
          <a:effectRef idx="0"/>
          <a:fontRef idx="minor"/>
        </p:style>
        <p:txBody>
          <a:bodyPr lIns="90000" rIns="90000" tIns="45000" bIns="91440" anchor="b">
            <a:normAutofit/>
          </a:bodyPr>
          <a:p>
            <a:pPr>
              <a:lnSpc>
                <a:spcPct val="100000"/>
              </a:lnSpc>
            </a:pPr>
            <a:r>
              <a:rPr b="0" lang="en-IN" sz="3600" spc="-1" strike="noStrike">
                <a:solidFill>
                  <a:srgbClr val="1faecd"/>
                </a:solidFill>
                <a:latin typeface="Times New Roman"/>
              </a:rPr>
              <a:t>Data Partitioning</a:t>
            </a:r>
            <a:endParaRPr b="0" lang="en-IN" sz="3600" spc="-1" strike="noStrike">
              <a:latin typeface="Arial"/>
            </a:endParaRPr>
          </a:p>
        </p:txBody>
      </p:sp>
      <p:sp>
        <p:nvSpPr>
          <p:cNvPr id="412" name="CustomShape 2"/>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
        <p:nvSpPr>
          <p:cNvPr id="413" name="CustomShape 3"/>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314EEB93-551C-4386-84FF-8D14E3BB95AF}" type="slidenum">
              <a:rPr b="0" lang="en-IN" sz="1400" spc="-1" strike="noStrike">
                <a:solidFill>
                  <a:srgbClr val="ffffff"/>
                </a:solidFill>
                <a:latin typeface="Times New Roman"/>
              </a:rPr>
              <a:t>&lt;number&gt;</a:t>
            </a:fld>
            <a:endParaRPr b="0" lang="en-IN" sz="1400" spc="-1" strike="noStrike">
              <a:latin typeface="Arial"/>
            </a:endParaRPr>
          </a:p>
        </p:txBody>
      </p:sp>
      <p:sp>
        <p:nvSpPr>
          <p:cNvPr id="414" name="CustomShape 4"/>
          <p:cNvSpPr/>
          <p:nvPr/>
        </p:nvSpPr>
        <p:spPr>
          <a:xfrm>
            <a:off x="914400" y="1447920"/>
            <a:ext cx="7771680" cy="4571280"/>
          </a:xfrm>
          <a:prstGeom prst="rect">
            <a:avLst/>
          </a:prstGeom>
          <a:noFill/>
          <a:ln w="9360">
            <a:noFill/>
          </a:ln>
        </p:spPr>
        <p:style>
          <a:lnRef idx="0"/>
          <a:fillRef idx="0"/>
          <a:effectRef idx="0"/>
          <a:fontRef idx="minor"/>
        </p:style>
        <p:txBody>
          <a:bodyPr lIns="90000" rIns="90000" tIns="45000" bIns="45000">
            <a:normAutofit/>
          </a:bodyPr>
          <a:p>
            <a:pPr marL="274320" indent="-273600">
              <a:lnSpc>
                <a:spcPct val="100000"/>
              </a:lnSpc>
              <a:spcBef>
                <a:spcPts val="581"/>
              </a:spcBef>
              <a:buClr>
                <a:srgbClr val="2da2bf"/>
              </a:buClr>
              <a:buSzPct val="85000"/>
              <a:buFont typeface="Wingdings 2" charset="2"/>
              <a:buChar char=""/>
            </a:pPr>
            <a:r>
              <a:rPr b="1" lang="en-IN" sz="2400" spc="-1" strike="noStrike">
                <a:solidFill>
                  <a:srgbClr val="c00000"/>
                </a:solidFill>
                <a:latin typeface="Times New Roman"/>
              </a:rPr>
              <a:t>Types of Partitioning</a:t>
            </a:r>
            <a:endParaRPr b="0" lang="en-IN" sz="2400" spc="-1" strike="noStrike">
              <a:latin typeface="Arial"/>
            </a:endParaRPr>
          </a:p>
          <a:p>
            <a:pPr marL="457200" indent="-456480">
              <a:lnSpc>
                <a:spcPct val="100000"/>
              </a:lnSpc>
              <a:spcBef>
                <a:spcPts val="581"/>
              </a:spcBef>
              <a:buClr>
                <a:srgbClr val="2da2bf"/>
              </a:buClr>
              <a:buSzPct val="85000"/>
              <a:buFont typeface="Times New Roman"/>
              <a:buAutoNum type="arabicPeriod"/>
            </a:pPr>
            <a:r>
              <a:rPr b="1" lang="en-IN" sz="2400" spc="-1" strike="noStrike">
                <a:solidFill>
                  <a:srgbClr val="000000"/>
                </a:solidFill>
                <a:latin typeface="Times New Roman"/>
              </a:rPr>
              <a:t>Horizontal Partitioning</a:t>
            </a:r>
            <a:r>
              <a:rPr b="0" lang="en-IN" sz="2400" spc="-1" strike="noStrike">
                <a:solidFill>
                  <a:srgbClr val="000000"/>
                </a:solidFill>
                <a:latin typeface="Times New Roman"/>
              </a:rPr>
              <a:t>:  </a:t>
            </a:r>
            <a:r>
              <a:rPr b="0" lang="en-IN" sz="2000" spc="-1" strike="noStrike">
                <a:solidFill>
                  <a:srgbClr val="000000"/>
                </a:solidFill>
                <a:latin typeface="Times New Roman"/>
              </a:rPr>
              <a:t>tuple of a relation are divided among many disks such that each tuple resides on one disk.</a:t>
            </a:r>
            <a:endParaRPr b="0" lang="en-IN" sz="2000" spc="-1" strike="noStrike">
              <a:latin typeface="Arial"/>
            </a:endParaRPr>
          </a:p>
          <a:p>
            <a:pPr lvl="1" marL="548640" indent="-227880" algn="just">
              <a:lnSpc>
                <a:spcPct val="100000"/>
              </a:lnSpc>
              <a:spcBef>
                <a:spcPts val="371"/>
              </a:spcBef>
              <a:buClr>
                <a:srgbClr val="1faecd"/>
              </a:buClr>
              <a:buSzPct val="85000"/>
              <a:buFont typeface="Wingdings 2" charset="2"/>
              <a:buChar char=""/>
            </a:pPr>
            <a:r>
              <a:rPr b="0" i="1" lang="en-IN" sz="2000" spc="-1" strike="noStrike">
                <a:solidFill>
                  <a:srgbClr val="000000"/>
                </a:solidFill>
                <a:latin typeface="Times New Roman"/>
              </a:rPr>
              <a:t>It enables to exploit the I/O band width of disks by reading &amp; writing them in parallel.</a:t>
            </a:r>
            <a:endParaRPr b="0" lang="en-IN" sz="2000" spc="-1" strike="noStrike">
              <a:latin typeface="Arial"/>
            </a:endParaRPr>
          </a:p>
          <a:p>
            <a:pPr lvl="1" marL="548640" indent="-227880" algn="just">
              <a:lnSpc>
                <a:spcPct val="100000"/>
              </a:lnSpc>
              <a:spcBef>
                <a:spcPts val="371"/>
              </a:spcBef>
              <a:buClr>
                <a:srgbClr val="1faecd"/>
              </a:buClr>
              <a:buSzPct val="85000"/>
              <a:buFont typeface="Wingdings 2" charset="2"/>
              <a:buChar char=""/>
            </a:pPr>
            <a:r>
              <a:rPr b="0" i="1" lang="en-IN" sz="2000" spc="-1" strike="noStrike">
                <a:solidFill>
                  <a:srgbClr val="000000"/>
                </a:solidFill>
                <a:latin typeface="Times New Roman"/>
              </a:rPr>
              <a:t>Reduce the time required to retrieve relations from disk by partitioning  the relations on multiple disks.</a:t>
            </a:r>
            <a:endParaRPr b="0" lang="en-IN" sz="2000" spc="-1" strike="noStrike">
              <a:latin typeface="Arial"/>
            </a:endParaRPr>
          </a:p>
          <a:p>
            <a:pPr lvl="2" marL="1098720" indent="-456480">
              <a:lnSpc>
                <a:spcPct val="100000"/>
              </a:lnSpc>
              <a:spcBef>
                <a:spcPts val="371"/>
              </a:spcBef>
              <a:buClr>
                <a:srgbClr val="adcddb"/>
              </a:buClr>
              <a:buSzPct val="85000"/>
              <a:buFont typeface="Calibri"/>
              <a:buAutoNum type="arabicPeriod"/>
            </a:pPr>
            <a:r>
              <a:rPr b="1" lang="en-IN" sz="2000" spc="-1" strike="noStrike">
                <a:solidFill>
                  <a:srgbClr val="da1f28"/>
                </a:solidFill>
                <a:latin typeface="Calibri"/>
              </a:rPr>
              <a:t>Range Partitioning</a:t>
            </a:r>
            <a:endParaRPr b="0" lang="en-IN" sz="2000" spc="-1" strike="noStrike">
              <a:latin typeface="Arial"/>
            </a:endParaRPr>
          </a:p>
          <a:p>
            <a:pPr lvl="2" marL="1098720" indent="-456480">
              <a:lnSpc>
                <a:spcPct val="100000"/>
              </a:lnSpc>
              <a:spcBef>
                <a:spcPts val="371"/>
              </a:spcBef>
              <a:buClr>
                <a:srgbClr val="adcddb"/>
              </a:buClr>
              <a:buSzPct val="85000"/>
              <a:buFont typeface="Calibri"/>
              <a:buAutoNum type="arabicPeriod"/>
            </a:pPr>
            <a:r>
              <a:rPr b="1" lang="en-IN" sz="2000" spc="-1" strike="noStrike">
                <a:solidFill>
                  <a:srgbClr val="da1f28"/>
                </a:solidFill>
                <a:latin typeface="Calibri"/>
              </a:rPr>
              <a:t>Hash Partitioning</a:t>
            </a:r>
            <a:endParaRPr b="0" lang="en-IN" sz="2000" spc="-1" strike="noStrike">
              <a:latin typeface="Arial"/>
            </a:endParaRPr>
          </a:p>
          <a:p>
            <a:pPr lvl="2" marL="1098720" indent="-456480">
              <a:lnSpc>
                <a:spcPct val="100000"/>
              </a:lnSpc>
              <a:spcBef>
                <a:spcPts val="371"/>
              </a:spcBef>
              <a:buClr>
                <a:srgbClr val="adcddb"/>
              </a:buClr>
              <a:buSzPct val="85000"/>
              <a:buFont typeface="Calibri"/>
              <a:buAutoNum type="arabicPeriod"/>
            </a:pPr>
            <a:r>
              <a:rPr b="1" lang="en-IN" sz="2000" spc="-1" strike="noStrike">
                <a:solidFill>
                  <a:srgbClr val="da1f28"/>
                </a:solidFill>
                <a:latin typeface="Calibri"/>
              </a:rPr>
              <a:t>Round Robin Partitioning</a:t>
            </a:r>
            <a:endParaRPr b="0" lang="en-IN" sz="2000" spc="-1" strike="noStrike">
              <a:latin typeface="Arial"/>
            </a:endParaRPr>
          </a:p>
          <a:p>
            <a:pPr>
              <a:lnSpc>
                <a:spcPct val="100000"/>
              </a:lnSpc>
            </a:pPr>
            <a:endParaRPr b="0" lang="en-IN" sz="2000" spc="-1" strike="noStrike">
              <a:latin typeface="Arial"/>
            </a:endParaRPr>
          </a:p>
          <a:p>
            <a:pPr marL="457200" indent="-456480">
              <a:lnSpc>
                <a:spcPct val="100000"/>
              </a:lnSpc>
              <a:spcBef>
                <a:spcPts val="581"/>
              </a:spcBef>
              <a:buClr>
                <a:srgbClr val="2da2bf"/>
              </a:buClr>
              <a:buSzPct val="85000"/>
              <a:buFont typeface="Times New Roman"/>
              <a:buAutoNum type="arabicPeriod"/>
            </a:pPr>
            <a:r>
              <a:rPr b="1" lang="en-IN" sz="2400" spc="-1" strike="noStrike">
                <a:solidFill>
                  <a:srgbClr val="000000"/>
                </a:solidFill>
                <a:latin typeface="Times New Roman"/>
              </a:rPr>
              <a:t>Vertical Partitioning</a:t>
            </a:r>
            <a:endParaRPr b="0" lang="en-IN" sz="2400" spc="-1" strike="noStrike">
              <a:latin typeface="Arial"/>
            </a:endParaRPr>
          </a:p>
        </p:txBody>
      </p:sp>
      <p:sp>
        <p:nvSpPr>
          <p:cNvPr id="415" name="CustomShape 5"/>
          <p:cNvSpPr/>
          <p:nvPr/>
        </p:nvSpPr>
        <p:spPr>
          <a:xfrm>
            <a:off x="7924680" y="6356520"/>
            <a:ext cx="761400" cy="364320"/>
          </a:xfrm>
          <a:prstGeom prst="rect">
            <a:avLst/>
          </a:prstGeom>
          <a:noFill/>
          <a:ln w="9360">
            <a:noFill/>
          </a:ln>
        </p:spPr>
        <p:style>
          <a:lnRef idx="0"/>
          <a:fillRef idx="0"/>
          <a:effectRef idx="0"/>
          <a:fontRef idx="minor"/>
        </p:style>
        <p:txBody>
          <a:bodyPr lIns="0" rIns="0" tIns="0" bIns="0" anchor="b"/>
          <a:p>
            <a:pPr algn="r">
              <a:lnSpc>
                <a:spcPct val="100000"/>
              </a:lnSpc>
            </a:pPr>
            <a:fld id="{F13534A5-D24D-4436-AE18-FC1C6787EE89}" type="slidenum">
              <a:rPr b="0" lang="en-IN" sz="1200" spc="-1" strike="noStrike">
                <a:solidFill>
                  <a:srgbClr val="424242"/>
                </a:solidFill>
                <a:latin typeface="Times New Roman"/>
                <a:ea typeface="DejaVu Sans"/>
              </a:rPr>
              <a:t>&lt;number&gt;</a:t>
            </a:fld>
            <a:endParaRPr b="0" lang="en-IN" sz="1200" spc="-1" strike="noStrike">
              <a:latin typeface="Arial"/>
            </a:endParaRPr>
          </a:p>
        </p:txBody>
      </p:sp>
    </p:spTree>
  </p:cSld>
  <p:transition>
    <p:fade/>
  </p:transition>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CustomShape 1"/>
          <p:cNvSpPr/>
          <p:nvPr/>
        </p:nvSpPr>
        <p:spPr>
          <a:xfrm>
            <a:off x="914400" y="274680"/>
            <a:ext cx="7771680" cy="1142280"/>
          </a:xfrm>
          <a:prstGeom prst="rect">
            <a:avLst/>
          </a:prstGeom>
          <a:noFill/>
          <a:ln w="9360">
            <a:noFill/>
          </a:ln>
        </p:spPr>
        <p:style>
          <a:lnRef idx="0"/>
          <a:fillRef idx="0"/>
          <a:effectRef idx="0"/>
          <a:fontRef idx="minor"/>
        </p:style>
        <p:txBody>
          <a:bodyPr lIns="90000" rIns="90000" tIns="45000" bIns="91440" anchor="b">
            <a:normAutofit/>
          </a:bodyPr>
          <a:p>
            <a:pPr marL="343080" indent="-342360">
              <a:lnSpc>
                <a:spcPct val="100000"/>
              </a:lnSpc>
            </a:pPr>
            <a:r>
              <a:rPr b="1" lang="en-IN" sz="3600" spc="-1" strike="noStrike">
                <a:solidFill>
                  <a:srgbClr val="1faecd"/>
                </a:solidFill>
                <a:latin typeface="Times New Roman"/>
              </a:rPr>
              <a:t>1.Range Partitioning</a:t>
            </a:r>
            <a:endParaRPr b="0" lang="en-IN" sz="3600" spc="-1" strike="noStrike">
              <a:latin typeface="Arial"/>
            </a:endParaRPr>
          </a:p>
        </p:txBody>
      </p:sp>
      <p:sp>
        <p:nvSpPr>
          <p:cNvPr id="417" name="CustomShape 2"/>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
        <p:nvSpPr>
          <p:cNvPr id="418" name="CustomShape 3"/>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AE625320-47EE-499C-BBBD-74FFDAA38F44}" type="slidenum">
              <a:rPr b="0" lang="en-IN" sz="1400" spc="-1" strike="noStrike">
                <a:solidFill>
                  <a:srgbClr val="ffffff"/>
                </a:solidFill>
                <a:latin typeface="Times New Roman"/>
              </a:rPr>
              <a:t>&lt;number&gt;</a:t>
            </a:fld>
            <a:endParaRPr b="0" lang="en-IN" sz="1400" spc="-1" strike="noStrike">
              <a:latin typeface="Arial"/>
            </a:endParaRPr>
          </a:p>
        </p:txBody>
      </p:sp>
      <p:sp>
        <p:nvSpPr>
          <p:cNvPr id="419" name="CustomShape 4"/>
          <p:cNvSpPr/>
          <p:nvPr/>
        </p:nvSpPr>
        <p:spPr>
          <a:xfrm>
            <a:off x="609480" y="1676520"/>
            <a:ext cx="8000280" cy="4494960"/>
          </a:xfrm>
          <a:prstGeom prst="rect">
            <a:avLst/>
          </a:prstGeom>
          <a:noFill/>
          <a:ln w="9360">
            <a:noFill/>
          </a:ln>
        </p:spPr>
        <p:style>
          <a:lnRef idx="0"/>
          <a:fillRef idx="0"/>
          <a:effectRef idx="0"/>
          <a:fontRef idx="minor"/>
        </p:style>
        <p:txBody>
          <a:bodyPr lIns="90000" rIns="90000" tIns="45000" bIns="45000"/>
          <a:p>
            <a:pPr marL="272880" indent="-272160">
              <a:lnSpc>
                <a:spcPct val="100000"/>
              </a:lnSpc>
              <a:spcBef>
                <a:spcPts val="575"/>
              </a:spcBef>
              <a:buClr>
                <a:srgbClr val="2da2bf"/>
              </a:buClr>
              <a:buSzPct val="85000"/>
              <a:buFont typeface="Wingdings 2" charset="2"/>
              <a:buChar char=""/>
            </a:pPr>
            <a:r>
              <a:rPr b="0" lang="en-IN" sz="2400" spc="-1" strike="noStrike">
                <a:solidFill>
                  <a:srgbClr val="000000"/>
                </a:solidFill>
                <a:latin typeface="Times New Roman"/>
              </a:rPr>
              <a:t>Tuples  are sorted (conceptually), and </a:t>
            </a:r>
            <a:r>
              <a:rPr b="0" lang="en-IN" sz="2400" spc="-1" strike="noStrike">
                <a:solidFill>
                  <a:srgbClr val="ff0000"/>
                </a:solidFill>
                <a:latin typeface="Times New Roman"/>
              </a:rPr>
              <a:t>n</a:t>
            </a:r>
            <a:r>
              <a:rPr b="0" lang="en-IN" sz="2400" spc="-1" strike="noStrike">
                <a:solidFill>
                  <a:srgbClr val="000000"/>
                </a:solidFill>
                <a:latin typeface="Times New Roman"/>
              </a:rPr>
              <a:t> ranges are chosen for the sort key values so that each range contains roughly the same number of tuples;  </a:t>
            </a:r>
            <a:endParaRPr b="0" lang="en-IN" sz="2400" spc="-1" strike="noStrike">
              <a:latin typeface="Arial"/>
            </a:endParaRPr>
          </a:p>
          <a:p>
            <a:pPr marL="272880" indent="-272160">
              <a:lnSpc>
                <a:spcPct val="100000"/>
              </a:lnSpc>
              <a:spcBef>
                <a:spcPts val="575"/>
              </a:spcBef>
              <a:buClr>
                <a:srgbClr val="2da2bf"/>
              </a:buClr>
              <a:buSzPct val="85000"/>
              <a:buFont typeface="Wingdings 2" charset="2"/>
              <a:buChar char=""/>
            </a:pPr>
            <a:r>
              <a:rPr b="0" lang="en-IN" sz="2400" spc="-1" strike="noStrike">
                <a:solidFill>
                  <a:srgbClr val="000000"/>
                </a:solidFill>
                <a:latin typeface="Times New Roman"/>
              </a:rPr>
              <a:t>tuples in range</a:t>
            </a:r>
            <a:r>
              <a:rPr b="0" lang="en-IN" sz="2400" spc="-1" strike="noStrike">
                <a:solidFill>
                  <a:srgbClr val="ff0000"/>
                </a:solidFill>
                <a:latin typeface="Times New Roman"/>
              </a:rPr>
              <a:t> i </a:t>
            </a:r>
            <a:r>
              <a:rPr b="0" lang="en-IN" sz="2400" spc="-1" strike="noStrike">
                <a:solidFill>
                  <a:srgbClr val="000000"/>
                </a:solidFill>
                <a:latin typeface="Times New Roman"/>
              </a:rPr>
              <a:t>are assigned to processor </a:t>
            </a:r>
            <a:r>
              <a:rPr b="0" lang="en-IN" sz="2400" spc="-1" strike="noStrike">
                <a:solidFill>
                  <a:srgbClr val="ff0000"/>
                </a:solidFill>
                <a:latin typeface="Times New Roman"/>
              </a:rPr>
              <a:t>i</a:t>
            </a:r>
            <a:r>
              <a:rPr b="0" lang="en-IN" sz="2400" spc="-1" strike="noStrike">
                <a:solidFill>
                  <a:srgbClr val="000000"/>
                </a:solidFill>
                <a:latin typeface="Times New Roman"/>
              </a:rPr>
              <a:t>.</a:t>
            </a:r>
            <a:endParaRPr b="0" lang="en-IN" sz="2400" spc="-1" strike="noStrike">
              <a:latin typeface="Arial"/>
            </a:endParaRPr>
          </a:p>
          <a:p>
            <a:pPr marL="272880" indent="-272160">
              <a:lnSpc>
                <a:spcPct val="100000"/>
              </a:lnSpc>
              <a:spcBef>
                <a:spcPts val="575"/>
              </a:spcBef>
              <a:buClr>
                <a:srgbClr val="2da2bf"/>
              </a:buClr>
              <a:buSzPct val="85000"/>
              <a:buFont typeface="Wingdings 2" charset="2"/>
              <a:buChar char=""/>
            </a:pPr>
            <a:r>
              <a:rPr b="0" lang="en-IN" sz="2200" spc="-1" strike="noStrike">
                <a:solidFill>
                  <a:srgbClr val="000000"/>
                </a:solidFill>
                <a:latin typeface="Times New Roman"/>
              </a:rPr>
              <a:t>Eg: </a:t>
            </a:r>
            <a:endParaRPr b="0" lang="en-IN" sz="2200" spc="-1" strike="noStrike">
              <a:latin typeface="Arial"/>
            </a:endParaRPr>
          </a:p>
          <a:p>
            <a:pPr lvl="1" marL="547560" indent="-227880">
              <a:lnSpc>
                <a:spcPct val="100000"/>
              </a:lnSpc>
              <a:spcBef>
                <a:spcPts val="374"/>
              </a:spcBef>
              <a:buClr>
                <a:srgbClr val="da1f28"/>
              </a:buClr>
              <a:buSzPct val="85000"/>
              <a:buFont typeface="Wingdings 2" charset="2"/>
              <a:buChar char=""/>
            </a:pPr>
            <a:r>
              <a:rPr b="0" lang="en-IN" sz="2000" spc="-1" strike="noStrike">
                <a:solidFill>
                  <a:srgbClr val="000000"/>
                </a:solidFill>
                <a:latin typeface="Times New Roman"/>
              </a:rPr>
              <a:t>sailor _id 1-10 assigned to disk 1</a:t>
            </a:r>
            <a:endParaRPr b="0" lang="en-IN" sz="2000" spc="-1" strike="noStrike">
              <a:latin typeface="Arial"/>
            </a:endParaRPr>
          </a:p>
          <a:p>
            <a:pPr lvl="1" marL="547560" indent="-227880">
              <a:lnSpc>
                <a:spcPct val="100000"/>
              </a:lnSpc>
              <a:spcBef>
                <a:spcPts val="374"/>
              </a:spcBef>
              <a:buClr>
                <a:srgbClr val="da1f28"/>
              </a:buClr>
              <a:buSzPct val="85000"/>
              <a:buFont typeface="Wingdings 2" charset="2"/>
              <a:buChar char=""/>
            </a:pPr>
            <a:r>
              <a:rPr b="0" lang="en-IN" sz="2200" spc="-1" strike="noStrike">
                <a:solidFill>
                  <a:srgbClr val="000000"/>
                </a:solidFill>
                <a:latin typeface="Times New Roman"/>
              </a:rPr>
              <a:t>sailor _id 10-20 assigned to disk 2</a:t>
            </a:r>
            <a:endParaRPr b="0" lang="en-IN" sz="2200" spc="-1" strike="noStrike">
              <a:latin typeface="Arial"/>
            </a:endParaRPr>
          </a:p>
          <a:p>
            <a:pPr lvl="1" marL="547560" indent="-227880">
              <a:lnSpc>
                <a:spcPct val="100000"/>
              </a:lnSpc>
              <a:spcBef>
                <a:spcPts val="374"/>
              </a:spcBef>
              <a:buClr>
                <a:srgbClr val="da1f28"/>
              </a:buClr>
              <a:buSzPct val="85000"/>
              <a:buFont typeface="Wingdings 2" charset="2"/>
              <a:buChar char=""/>
            </a:pPr>
            <a:r>
              <a:rPr b="0" lang="en-IN" sz="2200" spc="-1" strike="noStrike">
                <a:solidFill>
                  <a:srgbClr val="000000"/>
                </a:solidFill>
                <a:latin typeface="Times New Roman"/>
              </a:rPr>
              <a:t>sailor _id 20-30 assigned to disk 3</a:t>
            </a:r>
            <a:endParaRPr b="0" lang="en-IN" sz="2200" spc="-1" strike="noStrike">
              <a:latin typeface="Arial"/>
            </a:endParaRPr>
          </a:p>
          <a:p>
            <a:pPr>
              <a:lnSpc>
                <a:spcPct val="100000"/>
              </a:lnSpc>
            </a:pPr>
            <a:endParaRPr b="0" lang="en-IN" sz="2200" spc="-1" strike="noStrike">
              <a:latin typeface="Arial"/>
            </a:endParaRPr>
          </a:p>
          <a:p>
            <a:pPr marL="272880" indent="-272160">
              <a:lnSpc>
                <a:spcPct val="100000"/>
              </a:lnSpc>
              <a:spcBef>
                <a:spcPts val="575"/>
              </a:spcBef>
              <a:buClr>
                <a:srgbClr val="2da2bf"/>
              </a:buClr>
              <a:buSzPct val="85000"/>
              <a:buFont typeface="Wingdings 2" charset="2"/>
              <a:buChar char=""/>
            </a:pPr>
            <a:r>
              <a:rPr b="0" i="1" lang="en-IN" sz="2000" spc="-1" strike="noStrike">
                <a:solidFill>
                  <a:srgbClr val="000000"/>
                </a:solidFill>
                <a:latin typeface="Times New Roman"/>
              </a:rPr>
              <a:t>range partitioning can lead to </a:t>
            </a:r>
            <a:r>
              <a:rPr b="1" i="1" lang="en-IN" sz="2000" spc="-1" strike="noStrike">
                <a:solidFill>
                  <a:srgbClr val="000000"/>
                </a:solidFill>
                <a:latin typeface="Times New Roman"/>
              </a:rPr>
              <a:t>data skew; </a:t>
            </a:r>
            <a:r>
              <a:rPr b="0" i="1" lang="en-IN" sz="2000" spc="-1" strike="noStrike">
                <a:solidFill>
                  <a:srgbClr val="000000"/>
                </a:solidFill>
                <a:latin typeface="Times New Roman"/>
              </a:rPr>
              <a:t>that is, partitions with widely varying number of tuples across</a:t>
            </a:r>
            <a:endParaRPr b="0" lang="en-IN" sz="2000" spc="-1" strike="noStrike">
              <a:latin typeface="Arial"/>
            </a:endParaRPr>
          </a:p>
          <a:p>
            <a:pPr>
              <a:lnSpc>
                <a:spcPct val="100000"/>
              </a:lnSpc>
              <a:spcBef>
                <a:spcPts val="575"/>
              </a:spcBef>
            </a:pPr>
            <a:endParaRPr b="0" lang="en-IN" sz="2000" spc="-1" strike="noStrike">
              <a:latin typeface="Arial"/>
            </a:endParaRPr>
          </a:p>
        </p:txBody>
      </p:sp>
      <p:sp>
        <p:nvSpPr>
          <p:cNvPr id="420" name="CustomShape 5"/>
          <p:cNvSpPr/>
          <p:nvPr/>
        </p:nvSpPr>
        <p:spPr>
          <a:xfrm>
            <a:off x="7924680" y="6356520"/>
            <a:ext cx="761400" cy="364320"/>
          </a:xfrm>
          <a:prstGeom prst="rect">
            <a:avLst/>
          </a:prstGeom>
          <a:noFill/>
          <a:ln w="9360">
            <a:noFill/>
          </a:ln>
        </p:spPr>
        <p:style>
          <a:lnRef idx="0"/>
          <a:fillRef idx="0"/>
          <a:effectRef idx="0"/>
          <a:fontRef idx="minor"/>
        </p:style>
        <p:txBody>
          <a:bodyPr lIns="0" rIns="0" tIns="0" bIns="0" anchor="b"/>
          <a:p>
            <a:pPr algn="r">
              <a:lnSpc>
                <a:spcPct val="100000"/>
              </a:lnSpc>
            </a:pPr>
            <a:fld id="{E87422BE-99E7-4521-82CE-BA63ED68A643}" type="slidenum">
              <a:rPr b="0" lang="en-IN" sz="1200" spc="-1" strike="noStrike">
                <a:solidFill>
                  <a:srgbClr val="424242"/>
                </a:solidFill>
                <a:latin typeface="Times New Roman"/>
                <a:ea typeface="DejaVu Sans"/>
              </a:rPr>
              <a:t>&lt;number&gt;</a:t>
            </a:fld>
            <a:endParaRPr b="0" lang="en-IN" sz="1200" spc="-1" strike="noStrike">
              <a:latin typeface="Arial"/>
            </a:endParaRPr>
          </a:p>
        </p:txBody>
      </p:sp>
      <p:pic>
        <p:nvPicPr>
          <p:cNvPr id="421" name="Picture 8" descr=""/>
          <p:cNvPicPr/>
          <p:nvPr/>
        </p:nvPicPr>
        <p:blipFill>
          <a:blip r:embed="rId1"/>
          <a:stretch/>
        </p:blipFill>
        <p:spPr>
          <a:xfrm>
            <a:off x="5486400" y="3429000"/>
            <a:ext cx="2818800" cy="1751760"/>
          </a:xfrm>
          <a:prstGeom prst="rect">
            <a:avLst/>
          </a:prstGeom>
          <a:ln w="9360">
            <a:noFill/>
          </a:ln>
        </p:spPr>
      </p:pic>
    </p:spTree>
  </p:cSld>
  <p:transition>
    <p:fade/>
  </p:transition>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CustomShape 1"/>
          <p:cNvSpPr/>
          <p:nvPr/>
        </p:nvSpPr>
        <p:spPr>
          <a:xfrm>
            <a:off x="914400" y="274680"/>
            <a:ext cx="7771680" cy="1142280"/>
          </a:xfrm>
          <a:prstGeom prst="rect">
            <a:avLst/>
          </a:prstGeom>
          <a:noFill/>
          <a:ln w="9360">
            <a:noFill/>
          </a:ln>
        </p:spPr>
        <p:style>
          <a:lnRef idx="0"/>
          <a:fillRef idx="0"/>
          <a:effectRef idx="0"/>
          <a:fontRef idx="minor"/>
        </p:style>
        <p:txBody>
          <a:bodyPr lIns="90000" rIns="90000" tIns="45000" bIns="91440" anchor="b">
            <a:normAutofit/>
          </a:bodyPr>
          <a:p>
            <a:pPr marL="343080" indent="-342360">
              <a:lnSpc>
                <a:spcPct val="100000"/>
              </a:lnSpc>
            </a:pPr>
            <a:r>
              <a:rPr b="1" lang="en-IN" sz="3600" spc="-1" strike="noStrike">
                <a:solidFill>
                  <a:srgbClr val="1faecd"/>
                </a:solidFill>
                <a:latin typeface="Times New Roman"/>
              </a:rPr>
              <a:t>2.Hash Partitioning</a:t>
            </a:r>
            <a:endParaRPr b="0" lang="en-IN" sz="3600" spc="-1" strike="noStrike">
              <a:latin typeface="Arial"/>
            </a:endParaRPr>
          </a:p>
        </p:txBody>
      </p:sp>
      <p:sp>
        <p:nvSpPr>
          <p:cNvPr id="423" name="CustomShape 2"/>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
        <p:nvSpPr>
          <p:cNvPr id="424" name="CustomShape 3"/>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A289A54E-9D34-4F06-96FE-3BBFF24A4F10}" type="slidenum">
              <a:rPr b="0" lang="en-IN" sz="1400" spc="-1" strike="noStrike">
                <a:solidFill>
                  <a:srgbClr val="ffffff"/>
                </a:solidFill>
                <a:latin typeface="Times New Roman"/>
              </a:rPr>
              <a:t>&lt;number&gt;</a:t>
            </a:fld>
            <a:endParaRPr b="0" lang="en-IN" sz="1400" spc="-1" strike="noStrike">
              <a:latin typeface="Arial"/>
            </a:endParaRPr>
          </a:p>
        </p:txBody>
      </p:sp>
      <p:sp>
        <p:nvSpPr>
          <p:cNvPr id="425" name="CustomShape 4"/>
          <p:cNvSpPr/>
          <p:nvPr/>
        </p:nvSpPr>
        <p:spPr>
          <a:xfrm>
            <a:off x="914400" y="1447920"/>
            <a:ext cx="7771680" cy="4571280"/>
          </a:xfrm>
          <a:prstGeom prst="rect">
            <a:avLst/>
          </a:prstGeom>
          <a:noFill/>
          <a:ln w="9360">
            <a:noFill/>
          </a:ln>
        </p:spPr>
        <p:style>
          <a:lnRef idx="0"/>
          <a:fillRef idx="0"/>
          <a:effectRef idx="0"/>
          <a:fontRef idx="minor"/>
        </p:style>
        <p:txBody>
          <a:bodyPr lIns="90000" rIns="90000" tIns="45000" bIns="45000"/>
          <a:p>
            <a:pPr marL="272880" indent="-272160">
              <a:lnSpc>
                <a:spcPct val="100000"/>
              </a:lnSpc>
              <a:spcBef>
                <a:spcPts val="575"/>
              </a:spcBef>
              <a:buClr>
                <a:srgbClr val="2da2bf"/>
              </a:buClr>
              <a:buSzPct val="85000"/>
              <a:buFont typeface="Wingdings 2" charset="2"/>
              <a:buChar char=""/>
            </a:pPr>
            <a:r>
              <a:rPr b="1" lang="en-IN" sz="2000" spc="-1" strike="noStrike">
                <a:solidFill>
                  <a:srgbClr val="000000"/>
                </a:solidFill>
                <a:latin typeface="Times New Roman"/>
              </a:rPr>
              <a:t>A hash function </a:t>
            </a:r>
            <a:r>
              <a:rPr b="0" lang="en-IN" sz="2000" spc="-1" strike="noStrike">
                <a:solidFill>
                  <a:srgbClr val="000000"/>
                </a:solidFill>
                <a:latin typeface="Times New Roman"/>
              </a:rPr>
              <a:t>is applied to selected fields of a tuple to determine its processor.</a:t>
            </a:r>
            <a:endParaRPr b="0" lang="en-IN" sz="2000" spc="-1" strike="noStrike">
              <a:latin typeface="Arial"/>
            </a:endParaRPr>
          </a:p>
          <a:p>
            <a:pPr>
              <a:lnSpc>
                <a:spcPct val="100000"/>
              </a:lnSpc>
              <a:spcBef>
                <a:spcPts val="575"/>
              </a:spcBef>
            </a:pPr>
            <a:endParaRPr b="0" lang="en-IN" sz="2000" spc="-1" strike="noStrike">
              <a:latin typeface="Arial"/>
            </a:endParaRPr>
          </a:p>
          <a:p>
            <a:pPr marL="272880" indent="-272160">
              <a:lnSpc>
                <a:spcPct val="100000"/>
              </a:lnSpc>
              <a:spcBef>
                <a:spcPts val="575"/>
              </a:spcBef>
              <a:buClr>
                <a:srgbClr val="2da2bf"/>
              </a:buClr>
              <a:buSzPct val="85000"/>
              <a:buFont typeface="Wingdings 2" charset="2"/>
              <a:buChar char=""/>
            </a:pPr>
            <a:r>
              <a:rPr b="0" lang="en-IN" sz="2000" spc="-1" strike="noStrike">
                <a:solidFill>
                  <a:srgbClr val="000000"/>
                </a:solidFill>
                <a:latin typeface="Times New Roman"/>
              </a:rPr>
              <a:t>Hash partitioning has the additional virtue that it keeps data evenly distributed even if the data grows and shrinks over time.</a:t>
            </a:r>
            <a:endParaRPr b="0" lang="en-IN" sz="2000" spc="-1" strike="noStrike">
              <a:latin typeface="Arial"/>
            </a:endParaRPr>
          </a:p>
        </p:txBody>
      </p:sp>
      <p:sp>
        <p:nvSpPr>
          <p:cNvPr id="426" name="CustomShape 5"/>
          <p:cNvSpPr/>
          <p:nvPr/>
        </p:nvSpPr>
        <p:spPr>
          <a:xfrm>
            <a:off x="7924680" y="6356520"/>
            <a:ext cx="761400" cy="364320"/>
          </a:xfrm>
          <a:prstGeom prst="rect">
            <a:avLst/>
          </a:prstGeom>
          <a:noFill/>
          <a:ln w="9360">
            <a:noFill/>
          </a:ln>
        </p:spPr>
        <p:style>
          <a:lnRef idx="0"/>
          <a:fillRef idx="0"/>
          <a:effectRef idx="0"/>
          <a:fontRef idx="minor"/>
        </p:style>
        <p:txBody>
          <a:bodyPr lIns="0" rIns="0" tIns="0" bIns="0" anchor="b"/>
          <a:p>
            <a:pPr algn="r">
              <a:lnSpc>
                <a:spcPct val="100000"/>
              </a:lnSpc>
            </a:pPr>
            <a:fld id="{DEBA3B39-8ADE-445E-893C-6AD7C5430B85}" type="slidenum">
              <a:rPr b="0" lang="en-IN" sz="1200" spc="-1" strike="noStrike">
                <a:solidFill>
                  <a:srgbClr val="424242"/>
                </a:solidFill>
                <a:latin typeface="Times New Roman"/>
                <a:ea typeface="DejaVu Sans"/>
              </a:rPr>
              <a:t>&lt;number&gt;</a:t>
            </a:fld>
            <a:endParaRPr b="0" lang="en-IN" sz="1200" spc="-1" strike="noStrike">
              <a:latin typeface="Arial"/>
            </a:endParaRPr>
          </a:p>
        </p:txBody>
      </p:sp>
      <p:pic>
        <p:nvPicPr>
          <p:cNvPr id="427" name="Picture 8" descr=""/>
          <p:cNvPicPr/>
          <p:nvPr/>
        </p:nvPicPr>
        <p:blipFill>
          <a:blip r:embed="rId1"/>
          <a:stretch/>
        </p:blipFill>
        <p:spPr>
          <a:xfrm>
            <a:off x="3048120" y="3443400"/>
            <a:ext cx="3809160" cy="3094920"/>
          </a:xfrm>
          <a:prstGeom prst="rect">
            <a:avLst/>
          </a:prstGeom>
          <a:ln w="9360">
            <a:noFill/>
          </a:ln>
        </p:spPr>
      </p:pic>
    </p:spTree>
  </p:cSld>
  <p:transition>
    <p:fade/>
  </p:transition>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CustomShape 1"/>
          <p:cNvSpPr/>
          <p:nvPr/>
        </p:nvSpPr>
        <p:spPr>
          <a:xfrm>
            <a:off x="914400" y="274680"/>
            <a:ext cx="7771680" cy="1142280"/>
          </a:xfrm>
          <a:prstGeom prst="rect">
            <a:avLst/>
          </a:prstGeom>
          <a:noFill/>
          <a:ln w="9360">
            <a:noFill/>
          </a:ln>
        </p:spPr>
        <p:style>
          <a:lnRef idx="0"/>
          <a:fillRef idx="0"/>
          <a:effectRef idx="0"/>
          <a:fontRef idx="minor"/>
        </p:style>
        <p:txBody>
          <a:bodyPr lIns="90000" rIns="90000" tIns="45000" bIns="91440" anchor="b">
            <a:normAutofit/>
          </a:bodyPr>
          <a:p>
            <a:pPr marL="343080" indent="-342360">
              <a:lnSpc>
                <a:spcPct val="100000"/>
              </a:lnSpc>
            </a:pPr>
            <a:r>
              <a:rPr b="1" lang="en-IN" sz="3600" spc="-1" strike="noStrike">
                <a:solidFill>
                  <a:srgbClr val="1faecd"/>
                </a:solidFill>
                <a:latin typeface="Times New Roman"/>
              </a:rPr>
              <a:t>3.Round Robin Partitioning</a:t>
            </a:r>
            <a:endParaRPr b="0" lang="en-IN" sz="3600" spc="-1" strike="noStrike">
              <a:latin typeface="Arial"/>
            </a:endParaRPr>
          </a:p>
        </p:txBody>
      </p:sp>
      <p:sp>
        <p:nvSpPr>
          <p:cNvPr id="429" name="CustomShape 2"/>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
        <p:nvSpPr>
          <p:cNvPr id="430" name="CustomShape 3"/>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C92BF07A-11A9-43C1-A874-29405E03A9D6}" type="slidenum">
              <a:rPr b="0" lang="en-IN" sz="1400" spc="-1" strike="noStrike">
                <a:solidFill>
                  <a:srgbClr val="ffffff"/>
                </a:solidFill>
                <a:latin typeface="Times New Roman"/>
              </a:rPr>
              <a:t>&lt;number&gt;</a:t>
            </a:fld>
            <a:endParaRPr b="0" lang="en-IN" sz="1400" spc="-1" strike="noStrike">
              <a:latin typeface="Arial"/>
            </a:endParaRPr>
          </a:p>
        </p:txBody>
      </p:sp>
      <p:sp>
        <p:nvSpPr>
          <p:cNvPr id="431" name="CustomShape 4"/>
          <p:cNvSpPr/>
          <p:nvPr/>
        </p:nvSpPr>
        <p:spPr>
          <a:xfrm>
            <a:off x="457200" y="1905120"/>
            <a:ext cx="8228880" cy="4388760"/>
          </a:xfrm>
          <a:prstGeom prst="rect">
            <a:avLst/>
          </a:prstGeom>
          <a:noFill/>
          <a:ln w="9360">
            <a:noFill/>
          </a:ln>
        </p:spPr>
        <p:style>
          <a:lnRef idx="0"/>
          <a:fillRef idx="0"/>
          <a:effectRef idx="0"/>
          <a:fontRef idx="minor"/>
        </p:style>
        <p:txBody>
          <a:bodyPr lIns="90000" rIns="90000" tIns="45000" bIns="45000"/>
          <a:p>
            <a:pPr marL="272880" indent="-272160">
              <a:lnSpc>
                <a:spcPct val="100000"/>
              </a:lnSpc>
              <a:spcBef>
                <a:spcPts val="575"/>
              </a:spcBef>
              <a:buClr>
                <a:srgbClr val="2da2bf"/>
              </a:buClr>
              <a:buSzPct val="85000"/>
              <a:buFont typeface="Wingdings 2" charset="2"/>
              <a:buChar char=""/>
            </a:pPr>
            <a:r>
              <a:rPr b="0" lang="en-IN" sz="2000" spc="-1" strike="noStrike">
                <a:solidFill>
                  <a:srgbClr val="000000"/>
                </a:solidFill>
                <a:latin typeface="Times New Roman"/>
              </a:rPr>
              <a:t>If there are</a:t>
            </a:r>
            <a:r>
              <a:rPr b="0" lang="en-IN" sz="2000" spc="-1" strike="noStrike">
                <a:solidFill>
                  <a:srgbClr val="ff0000"/>
                </a:solidFill>
                <a:latin typeface="Times New Roman"/>
              </a:rPr>
              <a:t> </a:t>
            </a:r>
            <a:r>
              <a:rPr b="0" i="1" lang="en-IN" sz="2000" spc="-1" strike="noStrike">
                <a:solidFill>
                  <a:srgbClr val="ff0000"/>
                </a:solidFill>
                <a:latin typeface="Times New Roman"/>
              </a:rPr>
              <a:t>n </a:t>
            </a:r>
            <a:r>
              <a:rPr b="0" i="1" lang="en-IN" sz="2000" spc="-1" strike="noStrike">
                <a:solidFill>
                  <a:srgbClr val="000000"/>
                </a:solidFill>
                <a:latin typeface="Times New Roman"/>
              </a:rPr>
              <a:t>processors, the </a:t>
            </a:r>
            <a:r>
              <a:rPr b="0" i="1" lang="en-IN" sz="2000" spc="-1" strike="noStrike">
                <a:solidFill>
                  <a:srgbClr val="ff0000"/>
                </a:solidFill>
                <a:latin typeface="Times New Roman"/>
              </a:rPr>
              <a:t>i </a:t>
            </a:r>
            <a:r>
              <a:rPr b="0" i="1" lang="en-IN" sz="2000" spc="-1" strike="noStrike">
                <a:solidFill>
                  <a:srgbClr val="000000"/>
                </a:solidFill>
                <a:latin typeface="Times New Roman"/>
              </a:rPr>
              <a:t>th tuple is assigned to processor </a:t>
            </a:r>
            <a:r>
              <a:rPr b="1" i="1" lang="en-IN" sz="2000" spc="-1" strike="noStrike">
                <a:solidFill>
                  <a:srgbClr val="ff0000"/>
                </a:solidFill>
                <a:latin typeface="Times New Roman"/>
              </a:rPr>
              <a:t>i </a:t>
            </a:r>
            <a:r>
              <a:rPr b="1" i="1" lang="en-IN" sz="2000" spc="-1" strike="noStrike">
                <a:solidFill>
                  <a:srgbClr val="000000"/>
                </a:solidFill>
                <a:latin typeface="Times New Roman"/>
              </a:rPr>
              <a:t>mod </a:t>
            </a:r>
            <a:r>
              <a:rPr b="1" i="1" lang="en-IN" sz="2000" spc="-1" strike="noStrike">
                <a:solidFill>
                  <a:srgbClr val="ff0000"/>
                </a:solidFill>
                <a:latin typeface="Times New Roman"/>
              </a:rPr>
              <a:t>n</a:t>
            </a:r>
            <a:r>
              <a:rPr b="1" i="1" lang="en-IN" sz="2000" spc="-1" strike="noStrike">
                <a:solidFill>
                  <a:srgbClr val="000000"/>
                </a:solidFill>
                <a:latin typeface="Times New Roman"/>
              </a:rPr>
              <a:t> </a:t>
            </a:r>
            <a:r>
              <a:rPr b="0" lang="en-IN" sz="2000" spc="-1" strike="noStrike">
                <a:solidFill>
                  <a:srgbClr val="000000"/>
                </a:solidFill>
                <a:latin typeface="Times New Roman"/>
              </a:rPr>
              <a:t>in </a:t>
            </a:r>
            <a:r>
              <a:rPr b="1" lang="en-IN" sz="2000" spc="-1" strike="noStrike">
                <a:solidFill>
                  <a:srgbClr val="000000"/>
                </a:solidFill>
                <a:latin typeface="Times New Roman"/>
              </a:rPr>
              <a:t>round-robin partitioning.</a:t>
            </a:r>
            <a:endParaRPr b="0" lang="en-IN" sz="2000" spc="-1" strike="noStrike">
              <a:latin typeface="Arial"/>
            </a:endParaRPr>
          </a:p>
          <a:p>
            <a:pPr>
              <a:lnSpc>
                <a:spcPct val="100000"/>
              </a:lnSpc>
              <a:spcBef>
                <a:spcPts val="575"/>
              </a:spcBef>
            </a:pPr>
            <a:endParaRPr b="0" lang="en-IN" sz="2000" spc="-1" strike="noStrike">
              <a:latin typeface="Arial"/>
            </a:endParaRPr>
          </a:p>
          <a:p>
            <a:pPr marL="272880" indent="-272160">
              <a:lnSpc>
                <a:spcPct val="100000"/>
              </a:lnSpc>
              <a:spcBef>
                <a:spcPts val="575"/>
              </a:spcBef>
              <a:buClr>
                <a:srgbClr val="2da2bf"/>
              </a:buClr>
              <a:buSzPct val="85000"/>
              <a:buFont typeface="Wingdings 2" charset="2"/>
              <a:buChar char=""/>
            </a:pPr>
            <a:r>
              <a:rPr b="0" lang="en-IN" sz="2000" spc="-1" strike="noStrike">
                <a:solidFill>
                  <a:srgbClr val="000000"/>
                </a:solidFill>
                <a:latin typeface="Times New Roman"/>
              </a:rPr>
              <a:t>Round-robin partitioning is suitable for efficiently evaluating queries that access the entire relation.</a:t>
            </a:r>
            <a:endParaRPr b="0" lang="en-IN" sz="2000" spc="-1" strike="noStrike">
              <a:latin typeface="Arial"/>
            </a:endParaRPr>
          </a:p>
          <a:p>
            <a:pPr lvl="1" marL="547560" indent="-227880">
              <a:lnSpc>
                <a:spcPct val="100000"/>
              </a:lnSpc>
              <a:spcBef>
                <a:spcPts val="374"/>
              </a:spcBef>
              <a:buClr>
                <a:srgbClr val="da1f28"/>
              </a:buClr>
              <a:buSzPct val="85000"/>
              <a:buFont typeface="Wingdings 2" charset="2"/>
              <a:buChar char=""/>
            </a:pPr>
            <a:r>
              <a:rPr b="0" i="1" lang="en-IN" sz="2000" spc="-1" strike="noStrike">
                <a:solidFill>
                  <a:srgbClr val="000000"/>
                </a:solidFill>
                <a:latin typeface="Times New Roman"/>
              </a:rPr>
              <a:t>If only a subset of the tuples (e.g., those that satisfy the selection condition age = 20) is required, hash partitioning and range partitioning are better than round-robin partitioning</a:t>
            </a:r>
            <a:endParaRPr b="0" lang="en-IN" sz="2000" spc="-1" strike="noStrike">
              <a:latin typeface="Arial"/>
            </a:endParaRPr>
          </a:p>
        </p:txBody>
      </p:sp>
      <p:sp>
        <p:nvSpPr>
          <p:cNvPr id="432" name="CustomShape 5"/>
          <p:cNvSpPr/>
          <p:nvPr/>
        </p:nvSpPr>
        <p:spPr>
          <a:xfrm>
            <a:off x="7924680" y="6356520"/>
            <a:ext cx="761400" cy="364320"/>
          </a:xfrm>
          <a:prstGeom prst="rect">
            <a:avLst/>
          </a:prstGeom>
          <a:noFill/>
          <a:ln w="9360">
            <a:noFill/>
          </a:ln>
        </p:spPr>
        <p:style>
          <a:lnRef idx="0"/>
          <a:fillRef idx="0"/>
          <a:effectRef idx="0"/>
          <a:fontRef idx="minor"/>
        </p:style>
        <p:txBody>
          <a:bodyPr lIns="0" rIns="0" tIns="0" bIns="0" anchor="b"/>
          <a:p>
            <a:pPr algn="r">
              <a:lnSpc>
                <a:spcPct val="100000"/>
              </a:lnSpc>
            </a:pPr>
            <a:fld id="{C4324D11-D24C-49AA-B106-F5C41870BBEA}" type="slidenum">
              <a:rPr b="0" lang="en-IN" sz="1200" spc="-1" strike="noStrike">
                <a:solidFill>
                  <a:srgbClr val="424242"/>
                </a:solidFill>
                <a:latin typeface="Times New Roman"/>
                <a:ea typeface="DejaVu Sans"/>
              </a:rPr>
              <a:t>&lt;number&gt;</a:t>
            </a:fld>
            <a:endParaRPr b="0" lang="en-IN" sz="1200" spc="-1" strike="noStrike">
              <a:latin typeface="Arial"/>
            </a:endParaRPr>
          </a:p>
        </p:txBody>
      </p:sp>
      <p:pic>
        <p:nvPicPr>
          <p:cNvPr id="433" name="Picture 8" descr=""/>
          <p:cNvPicPr/>
          <p:nvPr/>
        </p:nvPicPr>
        <p:blipFill>
          <a:blip r:embed="rId1"/>
          <a:stretch/>
        </p:blipFill>
        <p:spPr>
          <a:xfrm>
            <a:off x="5562720" y="4287960"/>
            <a:ext cx="2964600" cy="2275920"/>
          </a:xfrm>
          <a:prstGeom prst="rect">
            <a:avLst/>
          </a:prstGeom>
          <a:ln w="9360">
            <a:noFill/>
          </a:ln>
        </p:spPr>
      </p:pic>
    </p:spTree>
  </p:cSld>
  <p:transition>
    <p:fade/>
  </p:transition>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3C8146EB-1AE6-4D19-B590-D44795538E93}" type="slidenum">
              <a:rPr b="0" lang="en-IN" sz="1600" spc="-1" strike="noStrike">
                <a:solidFill>
                  <a:srgbClr val="ffffff"/>
                </a:solidFill>
                <a:latin typeface="Times New Roman"/>
              </a:rPr>
              <a:t>&lt;number&gt;</a:t>
            </a:fld>
            <a:endParaRPr b="0" lang="en-IN" sz="1600" spc="-1" strike="noStrike">
              <a:latin typeface="Arial"/>
            </a:endParaRPr>
          </a:p>
        </p:txBody>
      </p:sp>
      <p:sp>
        <p:nvSpPr>
          <p:cNvPr id="273" name="CustomShape 2"/>
          <p:cNvSpPr/>
          <p:nvPr/>
        </p:nvSpPr>
        <p:spPr>
          <a:xfrm>
            <a:off x="152280" y="152280"/>
            <a:ext cx="8838360" cy="576720"/>
          </a:xfrm>
          <a:prstGeom prst="rect">
            <a:avLst/>
          </a:prstGeom>
          <a:noFill/>
          <a:ln w="9360">
            <a:noFill/>
          </a:ln>
        </p:spPr>
        <p:style>
          <a:lnRef idx="0"/>
          <a:fillRef idx="0"/>
          <a:effectRef idx="0"/>
          <a:fontRef idx="minor"/>
        </p:style>
        <p:txBody>
          <a:bodyPr lIns="90000" rIns="90000" tIns="45000" bIns="45000"/>
          <a:p>
            <a:pPr algn="just">
              <a:lnSpc>
                <a:spcPct val="100000"/>
              </a:lnSpc>
            </a:pPr>
            <a:r>
              <a:rPr b="1" lang="en-IN" sz="1600" spc="-1" strike="noStrike">
                <a:solidFill>
                  <a:srgbClr val="000000"/>
                </a:solidFill>
                <a:latin typeface="Arial"/>
                <a:ea typeface="DejaVu Sans"/>
              </a:rPr>
              <a:t>Sequential processing of multiple independent tasks from an online transaction processing</a:t>
            </a:r>
            <a:endParaRPr b="0" lang="en-IN" sz="1600" spc="-1" strike="noStrike">
              <a:latin typeface="Arial"/>
            </a:endParaRPr>
          </a:p>
        </p:txBody>
      </p:sp>
      <p:pic>
        <p:nvPicPr>
          <p:cNvPr id="274" name="Picture 4" descr=""/>
          <p:cNvPicPr/>
          <p:nvPr/>
        </p:nvPicPr>
        <p:blipFill>
          <a:blip r:embed="rId1"/>
          <a:stretch/>
        </p:blipFill>
        <p:spPr>
          <a:xfrm>
            <a:off x="433440" y="838080"/>
            <a:ext cx="6444360" cy="2247120"/>
          </a:xfrm>
          <a:prstGeom prst="rect">
            <a:avLst/>
          </a:prstGeom>
          <a:ln w="9360">
            <a:noFill/>
          </a:ln>
        </p:spPr>
      </p:pic>
      <p:sp>
        <p:nvSpPr>
          <p:cNvPr id="275" name="CustomShape 3"/>
          <p:cNvSpPr/>
          <p:nvPr/>
        </p:nvSpPr>
        <p:spPr>
          <a:xfrm>
            <a:off x="228600" y="3352680"/>
            <a:ext cx="8557560" cy="576720"/>
          </a:xfrm>
          <a:prstGeom prst="rect">
            <a:avLst/>
          </a:prstGeom>
          <a:noFill/>
          <a:ln w="9360">
            <a:noFill/>
          </a:ln>
        </p:spPr>
        <p:style>
          <a:lnRef idx="0"/>
          <a:fillRef idx="0"/>
          <a:effectRef idx="0"/>
          <a:fontRef idx="minor"/>
        </p:style>
        <p:txBody>
          <a:bodyPr lIns="90000" rIns="90000" tIns="45000" bIns="45000"/>
          <a:p>
            <a:pPr algn="just">
              <a:lnSpc>
                <a:spcPct val="100000"/>
              </a:lnSpc>
            </a:pPr>
            <a:r>
              <a:rPr b="1" lang="en-IN" sz="1600" spc="-1" strike="noStrike">
                <a:solidFill>
                  <a:srgbClr val="000000"/>
                </a:solidFill>
                <a:latin typeface="Arial"/>
                <a:ea typeface="DejaVu Sans"/>
              </a:rPr>
              <a:t>Parallel Processing of multiple independent tasks from an online transaction processing</a:t>
            </a:r>
            <a:endParaRPr b="0" lang="en-IN" sz="1600" spc="-1" strike="noStrike">
              <a:latin typeface="Arial"/>
            </a:endParaRPr>
          </a:p>
        </p:txBody>
      </p:sp>
      <p:sp>
        <p:nvSpPr>
          <p:cNvPr id="276" name="CustomShape 4"/>
          <p:cNvSpPr/>
          <p:nvPr/>
        </p:nvSpPr>
        <p:spPr>
          <a:xfrm>
            <a:off x="533520" y="6443640"/>
            <a:ext cx="8533800" cy="333360"/>
          </a:xfrm>
          <a:prstGeom prst="rect">
            <a:avLst/>
          </a:prstGeom>
          <a:noFill/>
          <a:ln w="9360">
            <a:noFill/>
          </a:ln>
        </p:spPr>
        <p:style>
          <a:lnRef idx="0"/>
          <a:fillRef idx="0"/>
          <a:effectRef idx="0"/>
          <a:fontRef idx="minor"/>
        </p:style>
        <p:txBody>
          <a:bodyPr lIns="90000" rIns="90000" tIns="45000" bIns="45000"/>
          <a:p>
            <a:pPr algn="ctr">
              <a:lnSpc>
                <a:spcPct val="100000"/>
              </a:lnSpc>
            </a:pPr>
            <a:r>
              <a:rPr b="1" lang="en-IN" sz="1600" spc="-1" strike="noStrike">
                <a:solidFill>
                  <a:srgbClr val="0000ff"/>
                </a:solidFill>
                <a:latin typeface="Arial"/>
                <a:ea typeface="DejaVu Sans"/>
              </a:rPr>
              <a:t>Parallel Processing: Executing Independent Tasks in Parallel</a:t>
            </a:r>
            <a:endParaRPr b="0" lang="en-IN" sz="1600" spc="-1" strike="noStrike">
              <a:latin typeface="Arial"/>
            </a:endParaRPr>
          </a:p>
        </p:txBody>
      </p:sp>
      <p:pic>
        <p:nvPicPr>
          <p:cNvPr id="277" name="Picture 6" descr=""/>
          <p:cNvPicPr/>
          <p:nvPr/>
        </p:nvPicPr>
        <p:blipFill>
          <a:blip r:embed="rId2"/>
          <a:stretch/>
        </p:blipFill>
        <p:spPr>
          <a:xfrm>
            <a:off x="485640" y="4086360"/>
            <a:ext cx="5152320" cy="2237400"/>
          </a:xfrm>
          <a:prstGeom prst="rect">
            <a:avLst/>
          </a:prstGeom>
          <a:ln w="9360">
            <a:noFill/>
          </a:ln>
        </p:spPr>
      </p:pic>
    </p:spTree>
  </p:cSld>
  <p:transition>
    <p:fade/>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CustomShape 1"/>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34D60DF7-E091-4D88-8660-2F17442CD68C}" type="slidenum">
              <a:rPr b="0" lang="en-IN" sz="1400" spc="-1" strike="noStrike">
                <a:solidFill>
                  <a:srgbClr val="ffffff"/>
                </a:solidFill>
                <a:latin typeface="Times New Roman"/>
              </a:rPr>
              <a:t>&lt;number&gt;</a:t>
            </a:fld>
            <a:endParaRPr b="0" lang="en-IN" sz="1400" spc="-1" strike="noStrike">
              <a:latin typeface="Arial"/>
            </a:endParaRPr>
          </a:p>
        </p:txBody>
      </p:sp>
      <p:sp>
        <p:nvSpPr>
          <p:cNvPr id="435" name="CustomShape 2"/>
          <p:cNvSpPr/>
          <p:nvPr/>
        </p:nvSpPr>
        <p:spPr>
          <a:xfrm>
            <a:off x="7924680" y="6356520"/>
            <a:ext cx="761400" cy="364320"/>
          </a:xfrm>
          <a:prstGeom prst="rect">
            <a:avLst/>
          </a:prstGeom>
          <a:noFill/>
          <a:ln w="9360">
            <a:noFill/>
          </a:ln>
        </p:spPr>
        <p:style>
          <a:lnRef idx="0"/>
          <a:fillRef idx="0"/>
          <a:effectRef idx="0"/>
          <a:fontRef idx="minor"/>
        </p:style>
        <p:txBody>
          <a:bodyPr lIns="0" rIns="0" tIns="0" bIns="0" anchor="b"/>
          <a:p>
            <a:pPr algn="r">
              <a:lnSpc>
                <a:spcPct val="100000"/>
              </a:lnSpc>
            </a:pPr>
            <a:fld id="{98C6FAAC-FC2B-4C82-BAA4-FF36352F9903}" type="slidenum">
              <a:rPr b="0" lang="en-IN" sz="1200" spc="-1" strike="noStrike">
                <a:solidFill>
                  <a:srgbClr val="424242"/>
                </a:solidFill>
                <a:latin typeface="Times New Roman"/>
                <a:ea typeface="DejaVu Sans"/>
              </a:rPr>
              <a:t>&lt;number&gt;</a:t>
            </a:fld>
            <a:endParaRPr b="0" lang="en-IN" sz="1200" spc="-1" strike="noStrike">
              <a:latin typeface="Arial"/>
            </a:endParaRPr>
          </a:p>
        </p:txBody>
      </p:sp>
      <p:sp>
        <p:nvSpPr>
          <p:cNvPr id="436" name="CustomShape 3"/>
          <p:cNvSpPr/>
          <p:nvPr/>
        </p:nvSpPr>
        <p:spPr>
          <a:xfrm>
            <a:off x="3152880" y="6226200"/>
            <a:ext cx="2837880" cy="478800"/>
          </a:xfrm>
          <a:prstGeom prst="rect">
            <a:avLst/>
          </a:prstGeom>
          <a:noFill/>
          <a:ln w="9360">
            <a:noFill/>
          </a:ln>
        </p:spPr>
        <p:style>
          <a:lnRef idx="0"/>
          <a:fillRef idx="0"/>
          <a:effectRef idx="0"/>
          <a:fontRef idx="minor"/>
        </p:style>
      </p:sp>
      <p:sp>
        <p:nvSpPr>
          <p:cNvPr id="437" name="CustomShape 4"/>
          <p:cNvSpPr/>
          <p:nvPr/>
        </p:nvSpPr>
        <p:spPr>
          <a:xfrm>
            <a:off x="232920" y="949320"/>
            <a:ext cx="8726760" cy="1165680"/>
          </a:xfrm>
          <a:prstGeom prst="rect">
            <a:avLst/>
          </a:prstGeom>
          <a:noFill/>
          <a:ln w="9360">
            <a:noFill/>
          </a:ln>
        </p:spPr>
        <p:style>
          <a:lnRef idx="0"/>
          <a:fillRef idx="0"/>
          <a:effectRef idx="0"/>
          <a:fontRef idx="minor"/>
        </p:style>
        <p:txBody>
          <a:bodyPr wrap="none" lIns="63360" rIns="63360" tIns="25560" bIns="25560"/>
          <a:p>
            <a:pPr>
              <a:lnSpc>
                <a:spcPct val="87000"/>
              </a:lnSpc>
            </a:pPr>
            <a:endParaRPr b="0" lang="en-IN" sz="1800" spc="-1" strike="noStrike">
              <a:latin typeface="Arial"/>
            </a:endParaRPr>
          </a:p>
          <a:p>
            <a:pPr>
              <a:lnSpc>
                <a:spcPct val="87000"/>
              </a:lnSpc>
            </a:pPr>
            <a:endParaRPr b="0" lang="en-IN" sz="1800" spc="-1" strike="noStrike">
              <a:latin typeface="Arial"/>
            </a:endParaRPr>
          </a:p>
          <a:p>
            <a:pPr>
              <a:lnSpc>
                <a:spcPct val="87000"/>
              </a:lnSpc>
            </a:pPr>
            <a:r>
              <a:rPr b="1" lang="en-IN" sz="2800" spc="-1" strike="noStrike">
                <a:solidFill>
                  <a:srgbClr val="1faecd"/>
                </a:solidFill>
                <a:latin typeface="Arial"/>
                <a:ea typeface="DejaVu Sans"/>
              </a:rPr>
              <a:t>Range</a:t>
            </a:r>
            <a:r>
              <a:rPr b="1" lang="en-IN" sz="2800" spc="-1" strike="noStrike">
                <a:solidFill>
                  <a:srgbClr val="1faecd"/>
                </a:solidFill>
                <a:latin typeface="Arial"/>
                <a:ea typeface="DejaVu Sans"/>
              </a:rPr>
              <a:t>	</a:t>
            </a:r>
            <a:r>
              <a:rPr b="1" lang="en-IN" sz="2800" spc="-1" strike="noStrike">
                <a:solidFill>
                  <a:srgbClr val="1faecd"/>
                </a:solidFill>
                <a:latin typeface="Arial"/>
                <a:ea typeface="DejaVu Sans"/>
              </a:rPr>
              <a:t>Hash</a:t>
            </a:r>
            <a:r>
              <a:rPr b="1" lang="en-IN" sz="2800" spc="-1" strike="noStrike">
                <a:solidFill>
                  <a:srgbClr val="1faecd"/>
                </a:solidFill>
                <a:latin typeface="Arial"/>
                <a:ea typeface="DejaVu Sans"/>
              </a:rPr>
              <a:t>	</a:t>
            </a:r>
            <a:r>
              <a:rPr b="1" lang="en-IN" sz="2800" spc="-1" strike="noStrike">
                <a:solidFill>
                  <a:srgbClr val="1faecd"/>
                </a:solidFill>
                <a:latin typeface="Arial"/>
                <a:ea typeface="DejaVu Sans"/>
              </a:rPr>
              <a:t>Round Robin</a:t>
            </a:r>
            <a:endParaRPr b="0" lang="en-IN" sz="2800" spc="-1" strike="noStrike">
              <a:latin typeface="Arial"/>
            </a:endParaRPr>
          </a:p>
        </p:txBody>
      </p:sp>
      <p:sp>
        <p:nvSpPr>
          <p:cNvPr id="438" name="CustomShape 5"/>
          <p:cNvSpPr/>
          <p:nvPr/>
        </p:nvSpPr>
        <p:spPr>
          <a:xfrm>
            <a:off x="189000" y="4137120"/>
            <a:ext cx="2599560" cy="347040"/>
          </a:xfrm>
          <a:prstGeom prst="rect">
            <a:avLst/>
          </a:prstGeom>
          <a:pattFill prst="openDmnd">
            <a:fgClr>
              <a:srgbClr val="fcf305"/>
            </a:fgClr>
            <a:bgClr>
              <a:srgbClr val="ffffff"/>
            </a:bgClr>
          </a:pattFill>
          <a:ln w="12600">
            <a:solidFill>
              <a:srgbClr val="000000"/>
            </a:solidFill>
            <a:miter/>
          </a:ln>
        </p:spPr>
        <p:style>
          <a:lnRef idx="0"/>
          <a:fillRef idx="0"/>
          <a:effectRef idx="0"/>
          <a:fontRef idx="minor"/>
        </p:style>
      </p:sp>
      <p:sp>
        <p:nvSpPr>
          <p:cNvPr id="439" name="CustomShape 6"/>
          <p:cNvSpPr/>
          <p:nvPr/>
        </p:nvSpPr>
        <p:spPr>
          <a:xfrm>
            <a:off x="223920" y="3476520"/>
            <a:ext cx="375480" cy="200880"/>
          </a:xfrm>
          <a:prstGeom prst="rect">
            <a:avLst/>
          </a:prstGeom>
          <a:solidFill>
            <a:srgbClr val="0080ff"/>
          </a:solidFill>
          <a:ln w="12600">
            <a:solidFill>
              <a:srgbClr val="00a0ff"/>
            </a:solidFill>
            <a:miter/>
          </a:ln>
        </p:spPr>
        <p:style>
          <a:lnRef idx="0"/>
          <a:fillRef idx="0"/>
          <a:effectRef idx="0"/>
          <a:fontRef idx="minor"/>
        </p:style>
      </p:sp>
      <p:sp>
        <p:nvSpPr>
          <p:cNvPr id="440" name="CustomShape 7"/>
          <p:cNvSpPr/>
          <p:nvPr/>
        </p:nvSpPr>
        <p:spPr>
          <a:xfrm>
            <a:off x="295200" y="2684520"/>
            <a:ext cx="315360" cy="518400"/>
          </a:xfrm>
          <a:prstGeom prst="rect">
            <a:avLst/>
          </a:prstGeom>
          <a:solidFill>
            <a:srgbClr val="ffffff"/>
          </a:solidFill>
          <a:ln w="12600">
            <a:solidFill>
              <a:srgbClr val="000000"/>
            </a:solidFill>
            <a:miter/>
          </a:ln>
        </p:spPr>
        <p:style>
          <a:lnRef idx="0"/>
          <a:fillRef idx="0"/>
          <a:effectRef idx="0"/>
          <a:fontRef idx="minor"/>
        </p:style>
      </p:sp>
      <p:sp>
        <p:nvSpPr>
          <p:cNvPr id="441" name="CustomShape 8"/>
          <p:cNvSpPr/>
          <p:nvPr/>
        </p:nvSpPr>
        <p:spPr>
          <a:xfrm>
            <a:off x="235080" y="2770200"/>
            <a:ext cx="316800" cy="505800"/>
          </a:xfrm>
          <a:prstGeom prst="rect">
            <a:avLst/>
          </a:prstGeom>
          <a:solidFill>
            <a:srgbClr val="00a0ff"/>
          </a:solidFill>
          <a:ln w="12600">
            <a:solidFill>
              <a:srgbClr val="000000"/>
            </a:solidFill>
            <a:miter/>
          </a:ln>
        </p:spPr>
        <p:style>
          <a:lnRef idx="0"/>
          <a:fillRef idx="0"/>
          <a:effectRef idx="0"/>
          <a:fontRef idx="minor"/>
        </p:style>
      </p:sp>
      <p:sp>
        <p:nvSpPr>
          <p:cNvPr id="442" name="CustomShape 9"/>
          <p:cNvSpPr/>
          <p:nvPr/>
        </p:nvSpPr>
        <p:spPr>
          <a:xfrm>
            <a:off x="217440" y="2678040"/>
            <a:ext cx="377280" cy="591480"/>
          </a:xfrm>
          <a:custGeom>
            <a:avLst/>
            <a:gdLst/>
            <a:ahLst/>
            <a:rect l="l" t="t" r="r" b="b"/>
            <a:pathLst>
              <a:path w="238" h="373">
                <a:moveTo>
                  <a:pt x="0" y="45"/>
                </a:moveTo>
                <a:lnTo>
                  <a:pt x="37" y="0"/>
                </a:lnTo>
                <a:lnTo>
                  <a:pt x="237" y="0"/>
                </a:lnTo>
                <a:lnTo>
                  <a:pt x="237" y="326"/>
                </a:lnTo>
                <a:lnTo>
                  <a:pt x="208" y="372"/>
                </a:lnTo>
                <a:lnTo>
                  <a:pt x="208" y="45"/>
                </a:lnTo>
                <a:lnTo>
                  <a:pt x="104" y="45"/>
                </a:lnTo>
                <a:lnTo>
                  <a:pt x="52" y="45"/>
                </a:lnTo>
                <a:lnTo>
                  <a:pt x="0" y="45"/>
                </a:lnTo>
              </a:path>
            </a:pathLst>
          </a:custGeom>
          <a:solidFill>
            <a:srgbClr val="0000cc"/>
          </a:solidFill>
          <a:ln w="12600">
            <a:solidFill>
              <a:srgbClr val="000000"/>
            </a:solidFill>
            <a:round/>
          </a:ln>
        </p:spPr>
        <p:style>
          <a:lnRef idx="0"/>
          <a:fillRef idx="0"/>
          <a:effectRef idx="0"/>
          <a:fontRef idx="minor"/>
        </p:style>
      </p:sp>
      <p:sp>
        <p:nvSpPr>
          <p:cNvPr id="443" name="Line 10"/>
          <p:cNvSpPr/>
          <p:nvPr/>
        </p:nvSpPr>
        <p:spPr>
          <a:xfrm flipH="1">
            <a:off x="571320" y="2678040"/>
            <a:ext cx="46080" cy="83880"/>
          </a:xfrm>
          <a:prstGeom prst="line">
            <a:avLst/>
          </a:prstGeom>
          <a:ln w="12600">
            <a:solidFill>
              <a:srgbClr val="000000"/>
            </a:solidFill>
            <a:round/>
          </a:ln>
        </p:spPr>
        <p:style>
          <a:lnRef idx="0"/>
          <a:fillRef idx="0"/>
          <a:effectRef idx="0"/>
          <a:fontRef idx="minor"/>
        </p:style>
      </p:sp>
      <p:sp>
        <p:nvSpPr>
          <p:cNvPr id="444" name="CustomShape 11"/>
          <p:cNvSpPr/>
          <p:nvPr/>
        </p:nvSpPr>
        <p:spPr>
          <a:xfrm>
            <a:off x="223920" y="3446640"/>
            <a:ext cx="375480" cy="73800"/>
          </a:xfrm>
          <a:prstGeom prst="ellipse">
            <a:avLst/>
          </a:prstGeom>
          <a:solidFill>
            <a:srgbClr val="0000ff"/>
          </a:solidFill>
          <a:ln w="12600">
            <a:solidFill>
              <a:srgbClr val="000000"/>
            </a:solidFill>
            <a:round/>
          </a:ln>
        </p:spPr>
        <p:style>
          <a:lnRef idx="0"/>
          <a:fillRef idx="0"/>
          <a:effectRef idx="0"/>
          <a:fontRef idx="minor"/>
        </p:style>
      </p:sp>
      <p:sp>
        <p:nvSpPr>
          <p:cNvPr id="445" name="CustomShape 12"/>
          <p:cNvSpPr/>
          <p:nvPr/>
        </p:nvSpPr>
        <p:spPr>
          <a:xfrm>
            <a:off x="406440" y="3686040"/>
            <a:ext cx="199440" cy="43560"/>
          </a:xfrm>
          <a:custGeom>
            <a:avLst/>
            <a:gdLst/>
            <a:ahLst/>
            <a:rect l="l" t="t" r="r" b="b"/>
            <a:pathLst>
              <a:path w="21600" h="22406">
                <a:moveTo>
                  <a:pt x="21584" y="0"/>
                </a:moveTo>
                <a:cubicBezTo>
                  <a:pt x="21594" y="268"/>
                  <a:pt x="21600" y="537"/>
                  <a:pt x="21600" y="806"/>
                </a:cubicBezTo>
                <a:cubicBezTo>
                  <a:pt x="21600" y="12735"/>
                  <a:pt x="11929" y="22406"/>
                  <a:pt x="-1" y="22406"/>
                </a:cubicBezTo>
                <a:moveTo>
                  <a:pt x="21584" y="0"/>
                </a:moveTo>
                <a:cubicBezTo>
                  <a:pt x="21594" y="268"/>
                  <a:pt x="21600" y="537"/>
                  <a:pt x="21600" y="806"/>
                </a:cubicBezTo>
                <a:cubicBezTo>
                  <a:pt x="21600" y="12735"/>
                  <a:pt x="11929" y="22406"/>
                  <a:pt x="-1" y="22406"/>
                </a:cubicBezTo>
                <a:lnTo>
                  <a:pt x="0" y="806"/>
                </a:lnTo>
                <a:lnTo>
                  <a:pt x="21584" y="0"/>
                </a:lnTo>
                <a:close/>
              </a:path>
            </a:pathLst>
          </a:custGeom>
          <a:solidFill>
            <a:srgbClr val="00a0ff"/>
          </a:solidFill>
          <a:ln w="9360">
            <a:noFill/>
          </a:ln>
        </p:spPr>
        <p:style>
          <a:lnRef idx="0"/>
          <a:fillRef idx="0"/>
          <a:effectRef idx="0"/>
          <a:fontRef idx="minor"/>
        </p:style>
      </p:sp>
      <p:sp>
        <p:nvSpPr>
          <p:cNvPr id="446" name="CustomShape 13"/>
          <p:cNvSpPr/>
          <p:nvPr/>
        </p:nvSpPr>
        <p:spPr>
          <a:xfrm>
            <a:off x="406440" y="3686040"/>
            <a:ext cx="199440" cy="43560"/>
          </a:xfrm>
          <a:custGeom>
            <a:avLst/>
            <a:gdLst/>
            <a:ahLst/>
            <a:rect l="l" t="t" r="r" b="b"/>
            <a:pathLst>
              <a:path w="21600" h="22406">
                <a:moveTo>
                  <a:pt x="21584" y="0"/>
                </a:moveTo>
                <a:cubicBezTo>
                  <a:pt x="21594" y="268"/>
                  <a:pt x="21600" y="537"/>
                  <a:pt x="21600" y="806"/>
                </a:cubicBezTo>
                <a:cubicBezTo>
                  <a:pt x="21600" y="12735"/>
                  <a:pt x="11929" y="22406"/>
                  <a:pt x="-1" y="22406"/>
                </a:cubicBezTo>
                <a:moveTo>
                  <a:pt x="21584" y="0"/>
                </a:moveTo>
                <a:cubicBezTo>
                  <a:pt x="21594" y="268"/>
                  <a:pt x="21600" y="537"/>
                  <a:pt x="21600" y="806"/>
                </a:cubicBezTo>
                <a:cubicBezTo>
                  <a:pt x="21600" y="12735"/>
                  <a:pt x="11929" y="22406"/>
                  <a:pt x="-1" y="22406"/>
                </a:cubicBezTo>
                <a:lnTo>
                  <a:pt x="0" y="806"/>
                </a:lnTo>
                <a:lnTo>
                  <a:pt x="21584" y="0"/>
                </a:lnTo>
                <a:close/>
              </a:path>
            </a:pathLst>
          </a:custGeom>
          <a:noFill/>
          <a:ln w="12600">
            <a:solidFill>
              <a:srgbClr val="000000"/>
            </a:solidFill>
            <a:round/>
          </a:ln>
        </p:spPr>
        <p:style>
          <a:lnRef idx="0"/>
          <a:fillRef idx="0"/>
          <a:effectRef idx="0"/>
          <a:fontRef idx="minor"/>
        </p:style>
      </p:sp>
      <p:sp>
        <p:nvSpPr>
          <p:cNvPr id="447" name="CustomShape 14"/>
          <p:cNvSpPr/>
          <p:nvPr/>
        </p:nvSpPr>
        <p:spPr>
          <a:xfrm>
            <a:off x="223920" y="3691080"/>
            <a:ext cx="194400" cy="57960"/>
          </a:xfrm>
          <a:custGeom>
            <a:avLst/>
            <a:gdLst/>
            <a:ahLst/>
            <a:rect l="l" t="t" r="r" b="b"/>
            <a:pathLst>
              <a:path w="21600" h="24916">
                <a:moveTo>
                  <a:pt x="20694" y="24915"/>
                </a:moveTo>
                <a:cubicBezTo>
                  <a:pt x="9127" y="24430"/>
                  <a:pt x="0" y="14911"/>
                  <a:pt x="0" y="3335"/>
                </a:cubicBezTo>
                <a:cubicBezTo>
                  <a:pt x="0" y="2218"/>
                  <a:pt x="86" y="1103"/>
                  <a:pt x="259" y="0"/>
                </a:cubicBezTo>
                <a:moveTo>
                  <a:pt x="20694" y="24915"/>
                </a:moveTo>
                <a:cubicBezTo>
                  <a:pt x="9127" y="24430"/>
                  <a:pt x="0" y="14911"/>
                  <a:pt x="0" y="3335"/>
                </a:cubicBezTo>
                <a:cubicBezTo>
                  <a:pt x="0" y="2218"/>
                  <a:pt x="86" y="1103"/>
                  <a:pt x="259" y="0"/>
                </a:cubicBezTo>
                <a:lnTo>
                  <a:pt x="21600" y="3335"/>
                </a:lnTo>
                <a:lnTo>
                  <a:pt x="20694" y="24915"/>
                </a:lnTo>
                <a:close/>
              </a:path>
            </a:pathLst>
          </a:custGeom>
          <a:solidFill>
            <a:srgbClr val="00a0ff"/>
          </a:solidFill>
          <a:ln w="9360">
            <a:noFill/>
          </a:ln>
        </p:spPr>
        <p:style>
          <a:lnRef idx="0"/>
          <a:fillRef idx="0"/>
          <a:effectRef idx="0"/>
          <a:fontRef idx="minor"/>
        </p:style>
      </p:sp>
      <p:sp>
        <p:nvSpPr>
          <p:cNvPr id="448" name="CustomShape 15"/>
          <p:cNvSpPr/>
          <p:nvPr/>
        </p:nvSpPr>
        <p:spPr>
          <a:xfrm>
            <a:off x="223920" y="3691080"/>
            <a:ext cx="194400" cy="57960"/>
          </a:xfrm>
          <a:custGeom>
            <a:avLst/>
            <a:gdLst/>
            <a:ahLst/>
            <a:rect l="l" t="t" r="r" b="b"/>
            <a:pathLst>
              <a:path w="21600" h="24916">
                <a:moveTo>
                  <a:pt x="20694" y="24915"/>
                </a:moveTo>
                <a:cubicBezTo>
                  <a:pt x="9127" y="24430"/>
                  <a:pt x="0" y="14911"/>
                  <a:pt x="0" y="3335"/>
                </a:cubicBezTo>
                <a:cubicBezTo>
                  <a:pt x="0" y="2218"/>
                  <a:pt x="86" y="1103"/>
                  <a:pt x="259" y="0"/>
                </a:cubicBezTo>
                <a:moveTo>
                  <a:pt x="20694" y="24915"/>
                </a:moveTo>
                <a:cubicBezTo>
                  <a:pt x="9127" y="24430"/>
                  <a:pt x="0" y="14911"/>
                  <a:pt x="0" y="3335"/>
                </a:cubicBezTo>
                <a:cubicBezTo>
                  <a:pt x="0" y="2218"/>
                  <a:pt x="86" y="1103"/>
                  <a:pt x="259" y="0"/>
                </a:cubicBezTo>
                <a:lnTo>
                  <a:pt x="21600" y="3335"/>
                </a:lnTo>
                <a:lnTo>
                  <a:pt x="20694" y="24915"/>
                </a:lnTo>
                <a:close/>
              </a:path>
            </a:pathLst>
          </a:custGeom>
          <a:noFill/>
          <a:ln w="12600">
            <a:solidFill>
              <a:srgbClr val="000000"/>
            </a:solidFill>
            <a:round/>
          </a:ln>
        </p:spPr>
        <p:style>
          <a:lnRef idx="0"/>
          <a:fillRef idx="0"/>
          <a:effectRef idx="0"/>
          <a:fontRef idx="minor"/>
        </p:style>
      </p:sp>
      <p:sp>
        <p:nvSpPr>
          <p:cNvPr id="449" name="Line 16"/>
          <p:cNvSpPr/>
          <p:nvPr/>
        </p:nvSpPr>
        <p:spPr>
          <a:xfrm>
            <a:off x="217440" y="3470040"/>
            <a:ext cx="360" cy="200160"/>
          </a:xfrm>
          <a:prstGeom prst="line">
            <a:avLst/>
          </a:prstGeom>
          <a:ln w="12600">
            <a:solidFill>
              <a:srgbClr val="000000"/>
            </a:solidFill>
            <a:round/>
          </a:ln>
        </p:spPr>
        <p:style>
          <a:lnRef idx="0"/>
          <a:fillRef idx="0"/>
          <a:effectRef idx="0"/>
          <a:fontRef idx="minor"/>
        </p:style>
      </p:sp>
      <p:sp>
        <p:nvSpPr>
          <p:cNvPr id="450" name="Line 17"/>
          <p:cNvSpPr/>
          <p:nvPr/>
        </p:nvSpPr>
        <p:spPr>
          <a:xfrm>
            <a:off x="606240" y="3470040"/>
            <a:ext cx="360" cy="200160"/>
          </a:xfrm>
          <a:prstGeom prst="line">
            <a:avLst/>
          </a:prstGeom>
          <a:ln w="12600">
            <a:solidFill>
              <a:srgbClr val="000000"/>
            </a:solidFill>
            <a:round/>
          </a:ln>
        </p:spPr>
        <p:style>
          <a:lnRef idx="0"/>
          <a:fillRef idx="0"/>
          <a:effectRef idx="0"/>
          <a:fontRef idx="minor"/>
        </p:style>
      </p:sp>
      <p:sp>
        <p:nvSpPr>
          <p:cNvPr id="451" name="CustomShape 18"/>
          <p:cNvSpPr/>
          <p:nvPr/>
        </p:nvSpPr>
        <p:spPr>
          <a:xfrm>
            <a:off x="754200" y="3476520"/>
            <a:ext cx="386640" cy="200880"/>
          </a:xfrm>
          <a:prstGeom prst="rect">
            <a:avLst/>
          </a:prstGeom>
          <a:solidFill>
            <a:srgbClr val="0080ff"/>
          </a:solidFill>
          <a:ln w="12600">
            <a:solidFill>
              <a:srgbClr val="00a0ff"/>
            </a:solidFill>
            <a:miter/>
          </a:ln>
        </p:spPr>
        <p:style>
          <a:lnRef idx="0"/>
          <a:fillRef idx="0"/>
          <a:effectRef idx="0"/>
          <a:fontRef idx="minor"/>
        </p:style>
      </p:sp>
      <p:sp>
        <p:nvSpPr>
          <p:cNvPr id="452" name="CustomShape 19"/>
          <p:cNvSpPr/>
          <p:nvPr/>
        </p:nvSpPr>
        <p:spPr>
          <a:xfrm>
            <a:off x="824040" y="2684520"/>
            <a:ext cx="327960" cy="518400"/>
          </a:xfrm>
          <a:prstGeom prst="rect">
            <a:avLst/>
          </a:prstGeom>
          <a:solidFill>
            <a:srgbClr val="ffffff"/>
          </a:solidFill>
          <a:ln w="12600">
            <a:solidFill>
              <a:srgbClr val="000000"/>
            </a:solidFill>
            <a:miter/>
          </a:ln>
        </p:spPr>
        <p:style>
          <a:lnRef idx="0"/>
          <a:fillRef idx="0"/>
          <a:effectRef idx="0"/>
          <a:fontRef idx="minor"/>
        </p:style>
      </p:sp>
      <p:sp>
        <p:nvSpPr>
          <p:cNvPr id="453" name="CustomShape 20"/>
          <p:cNvSpPr/>
          <p:nvPr/>
        </p:nvSpPr>
        <p:spPr>
          <a:xfrm>
            <a:off x="777960" y="2770200"/>
            <a:ext cx="315360" cy="505800"/>
          </a:xfrm>
          <a:prstGeom prst="rect">
            <a:avLst/>
          </a:prstGeom>
          <a:solidFill>
            <a:srgbClr val="00a0ff"/>
          </a:solidFill>
          <a:ln w="12600">
            <a:solidFill>
              <a:srgbClr val="000000"/>
            </a:solidFill>
            <a:miter/>
          </a:ln>
        </p:spPr>
        <p:style>
          <a:lnRef idx="0"/>
          <a:fillRef idx="0"/>
          <a:effectRef idx="0"/>
          <a:fontRef idx="minor"/>
        </p:style>
      </p:sp>
      <p:sp>
        <p:nvSpPr>
          <p:cNvPr id="454" name="CustomShape 21"/>
          <p:cNvSpPr/>
          <p:nvPr/>
        </p:nvSpPr>
        <p:spPr>
          <a:xfrm>
            <a:off x="758880" y="2678040"/>
            <a:ext cx="389880" cy="591480"/>
          </a:xfrm>
          <a:custGeom>
            <a:avLst/>
            <a:gdLst/>
            <a:ahLst/>
            <a:rect l="l" t="t" r="r" b="b"/>
            <a:pathLst>
              <a:path w="246" h="373">
                <a:moveTo>
                  <a:pt x="0" y="45"/>
                </a:moveTo>
                <a:lnTo>
                  <a:pt x="37" y="0"/>
                </a:lnTo>
                <a:lnTo>
                  <a:pt x="245" y="0"/>
                </a:lnTo>
                <a:lnTo>
                  <a:pt x="245" y="326"/>
                </a:lnTo>
                <a:lnTo>
                  <a:pt x="200" y="372"/>
                </a:lnTo>
                <a:lnTo>
                  <a:pt x="200" y="45"/>
                </a:lnTo>
                <a:lnTo>
                  <a:pt x="104" y="45"/>
                </a:lnTo>
                <a:lnTo>
                  <a:pt x="52" y="45"/>
                </a:lnTo>
                <a:lnTo>
                  <a:pt x="0" y="45"/>
                </a:lnTo>
              </a:path>
            </a:pathLst>
          </a:custGeom>
          <a:solidFill>
            <a:srgbClr val="0000cc"/>
          </a:solidFill>
          <a:ln w="12600">
            <a:solidFill>
              <a:srgbClr val="000000"/>
            </a:solidFill>
            <a:round/>
          </a:ln>
        </p:spPr>
        <p:style>
          <a:lnRef idx="0"/>
          <a:fillRef idx="0"/>
          <a:effectRef idx="0"/>
          <a:fontRef idx="minor"/>
        </p:style>
      </p:sp>
      <p:sp>
        <p:nvSpPr>
          <p:cNvPr id="455" name="Line 22"/>
          <p:cNvSpPr/>
          <p:nvPr/>
        </p:nvSpPr>
        <p:spPr>
          <a:xfrm flipH="1">
            <a:off x="1099800" y="2678040"/>
            <a:ext cx="59040" cy="85680"/>
          </a:xfrm>
          <a:prstGeom prst="line">
            <a:avLst/>
          </a:prstGeom>
          <a:ln w="12600">
            <a:solidFill>
              <a:srgbClr val="000000"/>
            </a:solidFill>
            <a:round/>
          </a:ln>
        </p:spPr>
        <p:style>
          <a:lnRef idx="0"/>
          <a:fillRef idx="0"/>
          <a:effectRef idx="0"/>
          <a:fontRef idx="minor"/>
        </p:style>
      </p:sp>
      <p:sp>
        <p:nvSpPr>
          <p:cNvPr id="456" name="CustomShape 23"/>
          <p:cNvSpPr/>
          <p:nvPr/>
        </p:nvSpPr>
        <p:spPr>
          <a:xfrm>
            <a:off x="754200" y="3446640"/>
            <a:ext cx="386640" cy="73800"/>
          </a:xfrm>
          <a:prstGeom prst="ellipse">
            <a:avLst/>
          </a:prstGeom>
          <a:solidFill>
            <a:srgbClr val="0000ff"/>
          </a:solidFill>
          <a:ln w="12600">
            <a:solidFill>
              <a:srgbClr val="000000"/>
            </a:solidFill>
            <a:round/>
          </a:ln>
        </p:spPr>
        <p:style>
          <a:lnRef idx="0"/>
          <a:fillRef idx="0"/>
          <a:effectRef idx="0"/>
          <a:fontRef idx="minor"/>
        </p:style>
      </p:sp>
      <p:sp>
        <p:nvSpPr>
          <p:cNvPr id="457" name="CustomShape 24"/>
          <p:cNvSpPr/>
          <p:nvPr/>
        </p:nvSpPr>
        <p:spPr>
          <a:xfrm>
            <a:off x="934920" y="3686040"/>
            <a:ext cx="199440" cy="43560"/>
          </a:xfrm>
          <a:custGeom>
            <a:avLst/>
            <a:gdLst/>
            <a:ahLst/>
            <a:rect l="l" t="t" r="r" b="b"/>
            <a:pathLst>
              <a:path w="21600" h="22406">
                <a:moveTo>
                  <a:pt x="21584" y="0"/>
                </a:moveTo>
                <a:cubicBezTo>
                  <a:pt x="21594" y="268"/>
                  <a:pt x="21600" y="537"/>
                  <a:pt x="21600" y="806"/>
                </a:cubicBezTo>
                <a:cubicBezTo>
                  <a:pt x="21600" y="12735"/>
                  <a:pt x="11929" y="22406"/>
                  <a:pt x="-1" y="22406"/>
                </a:cubicBezTo>
                <a:moveTo>
                  <a:pt x="21584" y="0"/>
                </a:moveTo>
                <a:cubicBezTo>
                  <a:pt x="21594" y="268"/>
                  <a:pt x="21600" y="537"/>
                  <a:pt x="21600" y="806"/>
                </a:cubicBezTo>
                <a:cubicBezTo>
                  <a:pt x="21600" y="12735"/>
                  <a:pt x="11929" y="22406"/>
                  <a:pt x="-1" y="22406"/>
                </a:cubicBezTo>
                <a:lnTo>
                  <a:pt x="0" y="806"/>
                </a:lnTo>
                <a:lnTo>
                  <a:pt x="21584" y="0"/>
                </a:lnTo>
                <a:close/>
              </a:path>
            </a:pathLst>
          </a:custGeom>
          <a:solidFill>
            <a:srgbClr val="00a0ff"/>
          </a:solidFill>
          <a:ln w="9360">
            <a:noFill/>
          </a:ln>
        </p:spPr>
        <p:style>
          <a:lnRef idx="0"/>
          <a:fillRef idx="0"/>
          <a:effectRef idx="0"/>
          <a:fontRef idx="minor"/>
        </p:style>
      </p:sp>
      <p:sp>
        <p:nvSpPr>
          <p:cNvPr id="458" name="CustomShape 25"/>
          <p:cNvSpPr/>
          <p:nvPr/>
        </p:nvSpPr>
        <p:spPr>
          <a:xfrm>
            <a:off x="934920" y="3686040"/>
            <a:ext cx="199440" cy="43560"/>
          </a:xfrm>
          <a:custGeom>
            <a:avLst/>
            <a:gdLst/>
            <a:ahLst/>
            <a:rect l="l" t="t" r="r" b="b"/>
            <a:pathLst>
              <a:path w="21600" h="22406">
                <a:moveTo>
                  <a:pt x="21584" y="0"/>
                </a:moveTo>
                <a:cubicBezTo>
                  <a:pt x="21594" y="268"/>
                  <a:pt x="21600" y="537"/>
                  <a:pt x="21600" y="806"/>
                </a:cubicBezTo>
                <a:cubicBezTo>
                  <a:pt x="21600" y="12735"/>
                  <a:pt x="11929" y="22406"/>
                  <a:pt x="-1" y="22406"/>
                </a:cubicBezTo>
                <a:moveTo>
                  <a:pt x="21584" y="0"/>
                </a:moveTo>
                <a:cubicBezTo>
                  <a:pt x="21594" y="268"/>
                  <a:pt x="21600" y="537"/>
                  <a:pt x="21600" y="806"/>
                </a:cubicBezTo>
                <a:cubicBezTo>
                  <a:pt x="21600" y="12735"/>
                  <a:pt x="11929" y="22406"/>
                  <a:pt x="-1" y="22406"/>
                </a:cubicBezTo>
                <a:lnTo>
                  <a:pt x="0" y="806"/>
                </a:lnTo>
                <a:lnTo>
                  <a:pt x="21584" y="0"/>
                </a:lnTo>
                <a:close/>
              </a:path>
            </a:pathLst>
          </a:custGeom>
          <a:noFill/>
          <a:ln w="12600">
            <a:solidFill>
              <a:srgbClr val="000000"/>
            </a:solidFill>
            <a:round/>
          </a:ln>
        </p:spPr>
        <p:style>
          <a:lnRef idx="0"/>
          <a:fillRef idx="0"/>
          <a:effectRef idx="0"/>
          <a:fontRef idx="minor"/>
        </p:style>
      </p:sp>
      <p:sp>
        <p:nvSpPr>
          <p:cNvPr id="459" name="CustomShape 26"/>
          <p:cNvSpPr/>
          <p:nvPr/>
        </p:nvSpPr>
        <p:spPr>
          <a:xfrm>
            <a:off x="754200" y="3691080"/>
            <a:ext cx="192960" cy="57960"/>
          </a:xfrm>
          <a:custGeom>
            <a:avLst/>
            <a:gdLst/>
            <a:ahLst/>
            <a:rect l="l" t="t" r="r" b="b"/>
            <a:pathLst>
              <a:path w="21600" h="24916">
                <a:moveTo>
                  <a:pt x="20687" y="24915"/>
                </a:moveTo>
                <a:cubicBezTo>
                  <a:pt x="9123" y="24426"/>
                  <a:pt x="0" y="14909"/>
                  <a:pt x="0" y="3335"/>
                </a:cubicBezTo>
                <a:cubicBezTo>
                  <a:pt x="0" y="2218"/>
                  <a:pt x="86" y="1103"/>
                  <a:pt x="259" y="0"/>
                </a:cubicBezTo>
                <a:moveTo>
                  <a:pt x="20687" y="24915"/>
                </a:moveTo>
                <a:cubicBezTo>
                  <a:pt x="9123" y="24426"/>
                  <a:pt x="0" y="14909"/>
                  <a:pt x="0" y="3335"/>
                </a:cubicBezTo>
                <a:cubicBezTo>
                  <a:pt x="0" y="2218"/>
                  <a:pt x="86" y="1103"/>
                  <a:pt x="259" y="0"/>
                </a:cubicBezTo>
                <a:lnTo>
                  <a:pt x="21600" y="3335"/>
                </a:lnTo>
                <a:lnTo>
                  <a:pt x="20687" y="24915"/>
                </a:lnTo>
                <a:close/>
              </a:path>
            </a:pathLst>
          </a:custGeom>
          <a:solidFill>
            <a:srgbClr val="00a0ff"/>
          </a:solidFill>
          <a:ln w="9360">
            <a:noFill/>
          </a:ln>
        </p:spPr>
        <p:style>
          <a:lnRef idx="0"/>
          <a:fillRef idx="0"/>
          <a:effectRef idx="0"/>
          <a:fontRef idx="minor"/>
        </p:style>
      </p:sp>
      <p:sp>
        <p:nvSpPr>
          <p:cNvPr id="460" name="CustomShape 27"/>
          <p:cNvSpPr/>
          <p:nvPr/>
        </p:nvSpPr>
        <p:spPr>
          <a:xfrm>
            <a:off x="754200" y="3691080"/>
            <a:ext cx="192960" cy="57960"/>
          </a:xfrm>
          <a:custGeom>
            <a:avLst/>
            <a:gdLst/>
            <a:ahLst/>
            <a:rect l="l" t="t" r="r" b="b"/>
            <a:pathLst>
              <a:path w="21600" h="24916">
                <a:moveTo>
                  <a:pt x="20687" y="24915"/>
                </a:moveTo>
                <a:cubicBezTo>
                  <a:pt x="9123" y="24426"/>
                  <a:pt x="0" y="14909"/>
                  <a:pt x="0" y="3335"/>
                </a:cubicBezTo>
                <a:cubicBezTo>
                  <a:pt x="0" y="2218"/>
                  <a:pt x="86" y="1103"/>
                  <a:pt x="259" y="0"/>
                </a:cubicBezTo>
                <a:moveTo>
                  <a:pt x="20687" y="24915"/>
                </a:moveTo>
                <a:cubicBezTo>
                  <a:pt x="9123" y="24426"/>
                  <a:pt x="0" y="14909"/>
                  <a:pt x="0" y="3335"/>
                </a:cubicBezTo>
                <a:cubicBezTo>
                  <a:pt x="0" y="2218"/>
                  <a:pt x="86" y="1103"/>
                  <a:pt x="259" y="0"/>
                </a:cubicBezTo>
                <a:lnTo>
                  <a:pt x="21600" y="3335"/>
                </a:lnTo>
                <a:lnTo>
                  <a:pt x="20687" y="24915"/>
                </a:lnTo>
                <a:close/>
              </a:path>
            </a:pathLst>
          </a:custGeom>
          <a:noFill/>
          <a:ln w="12600">
            <a:solidFill>
              <a:srgbClr val="000000"/>
            </a:solidFill>
            <a:round/>
          </a:ln>
        </p:spPr>
        <p:style>
          <a:lnRef idx="0"/>
          <a:fillRef idx="0"/>
          <a:effectRef idx="0"/>
          <a:fontRef idx="minor"/>
        </p:style>
      </p:sp>
      <p:sp>
        <p:nvSpPr>
          <p:cNvPr id="461" name="Line 28"/>
          <p:cNvSpPr/>
          <p:nvPr/>
        </p:nvSpPr>
        <p:spPr>
          <a:xfrm>
            <a:off x="747360" y="3470040"/>
            <a:ext cx="360" cy="200160"/>
          </a:xfrm>
          <a:prstGeom prst="line">
            <a:avLst/>
          </a:prstGeom>
          <a:ln w="12600">
            <a:solidFill>
              <a:srgbClr val="000000"/>
            </a:solidFill>
            <a:round/>
          </a:ln>
        </p:spPr>
        <p:style>
          <a:lnRef idx="0"/>
          <a:fillRef idx="0"/>
          <a:effectRef idx="0"/>
          <a:fontRef idx="minor"/>
        </p:style>
      </p:sp>
      <p:sp>
        <p:nvSpPr>
          <p:cNvPr id="462" name="Line 29"/>
          <p:cNvSpPr/>
          <p:nvPr/>
        </p:nvSpPr>
        <p:spPr>
          <a:xfrm>
            <a:off x="1147680" y="3470040"/>
            <a:ext cx="360" cy="200160"/>
          </a:xfrm>
          <a:prstGeom prst="line">
            <a:avLst/>
          </a:prstGeom>
          <a:ln w="12600">
            <a:solidFill>
              <a:srgbClr val="000000"/>
            </a:solidFill>
            <a:round/>
          </a:ln>
        </p:spPr>
        <p:style>
          <a:lnRef idx="0"/>
          <a:fillRef idx="0"/>
          <a:effectRef idx="0"/>
          <a:fontRef idx="minor"/>
        </p:style>
      </p:sp>
      <p:sp>
        <p:nvSpPr>
          <p:cNvPr id="463" name="CustomShape 30"/>
          <p:cNvSpPr/>
          <p:nvPr/>
        </p:nvSpPr>
        <p:spPr>
          <a:xfrm>
            <a:off x="1306440" y="3476520"/>
            <a:ext cx="375480" cy="200880"/>
          </a:xfrm>
          <a:prstGeom prst="rect">
            <a:avLst/>
          </a:prstGeom>
          <a:solidFill>
            <a:srgbClr val="0080ff"/>
          </a:solidFill>
          <a:ln w="12600">
            <a:solidFill>
              <a:srgbClr val="00a0ff"/>
            </a:solidFill>
            <a:miter/>
          </a:ln>
        </p:spPr>
        <p:style>
          <a:lnRef idx="0"/>
          <a:fillRef idx="0"/>
          <a:effectRef idx="0"/>
          <a:fontRef idx="minor"/>
        </p:style>
      </p:sp>
      <p:sp>
        <p:nvSpPr>
          <p:cNvPr id="464" name="CustomShape 31"/>
          <p:cNvSpPr/>
          <p:nvPr/>
        </p:nvSpPr>
        <p:spPr>
          <a:xfrm>
            <a:off x="1378080" y="2684520"/>
            <a:ext cx="315360" cy="518400"/>
          </a:xfrm>
          <a:prstGeom prst="rect">
            <a:avLst/>
          </a:prstGeom>
          <a:solidFill>
            <a:srgbClr val="ffffff"/>
          </a:solidFill>
          <a:ln w="12600">
            <a:solidFill>
              <a:srgbClr val="000000"/>
            </a:solidFill>
            <a:miter/>
          </a:ln>
        </p:spPr>
        <p:style>
          <a:lnRef idx="0"/>
          <a:fillRef idx="0"/>
          <a:effectRef idx="0"/>
          <a:fontRef idx="minor"/>
        </p:style>
      </p:sp>
      <p:sp>
        <p:nvSpPr>
          <p:cNvPr id="465" name="CustomShape 32"/>
          <p:cNvSpPr/>
          <p:nvPr/>
        </p:nvSpPr>
        <p:spPr>
          <a:xfrm>
            <a:off x="1306440" y="2770200"/>
            <a:ext cx="327960" cy="505800"/>
          </a:xfrm>
          <a:prstGeom prst="rect">
            <a:avLst/>
          </a:prstGeom>
          <a:solidFill>
            <a:srgbClr val="00a0ff"/>
          </a:solidFill>
          <a:ln w="12600">
            <a:solidFill>
              <a:srgbClr val="000000"/>
            </a:solidFill>
            <a:miter/>
          </a:ln>
        </p:spPr>
        <p:style>
          <a:lnRef idx="0"/>
          <a:fillRef idx="0"/>
          <a:effectRef idx="0"/>
          <a:fontRef idx="minor"/>
        </p:style>
      </p:sp>
      <p:sp>
        <p:nvSpPr>
          <p:cNvPr id="466" name="CustomShape 33"/>
          <p:cNvSpPr/>
          <p:nvPr/>
        </p:nvSpPr>
        <p:spPr>
          <a:xfrm>
            <a:off x="1300320" y="2678040"/>
            <a:ext cx="389880" cy="591480"/>
          </a:xfrm>
          <a:custGeom>
            <a:avLst/>
            <a:gdLst/>
            <a:ahLst/>
            <a:rect l="l" t="t" r="r" b="b"/>
            <a:pathLst>
              <a:path w="246" h="373">
                <a:moveTo>
                  <a:pt x="0" y="45"/>
                </a:moveTo>
                <a:lnTo>
                  <a:pt x="30" y="0"/>
                </a:lnTo>
                <a:lnTo>
                  <a:pt x="245" y="0"/>
                </a:lnTo>
                <a:lnTo>
                  <a:pt x="245" y="326"/>
                </a:lnTo>
                <a:lnTo>
                  <a:pt x="208" y="372"/>
                </a:lnTo>
                <a:lnTo>
                  <a:pt x="208" y="45"/>
                </a:lnTo>
                <a:lnTo>
                  <a:pt x="97" y="45"/>
                </a:lnTo>
                <a:lnTo>
                  <a:pt x="45" y="45"/>
                </a:lnTo>
                <a:lnTo>
                  <a:pt x="0" y="45"/>
                </a:lnTo>
              </a:path>
            </a:pathLst>
          </a:custGeom>
          <a:solidFill>
            <a:srgbClr val="0000cc"/>
          </a:solidFill>
          <a:ln w="12600">
            <a:solidFill>
              <a:srgbClr val="000000"/>
            </a:solidFill>
            <a:round/>
          </a:ln>
        </p:spPr>
        <p:style>
          <a:lnRef idx="0"/>
          <a:fillRef idx="0"/>
          <a:effectRef idx="0"/>
          <a:fontRef idx="minor"/>
        </p:style>
      </p:sp>
      <p:sp>
        <p:nvSpPr>
          <p:cNvPr id="467" name="Line 34"/>
          <p:cNvSpPr/>
          <p:nvPr/>
        </p:nvSpPr>
        <p:spPr>
          <a:xfrm flipH="1">
            <a:off x="1641240" y="2678040"/>
            <a:ext cx="47520" cy="85680"/>
          </a:xfrm>
          <a:prstGeom prst="line">
            <a:avLst/>
          </a:prstGeom>
          <a:ln w="12600">
            <a:solidFill>
              <a:srgbClr val="000000"/>
            </a:solidFill>
            <a:round/>
          </a:ln>
        </p:spPr>
        <p:style>
          <a:lnRef idx="0"/>
          <a:fillRef idx="0"/>
          <a:effectRef idx="0"/>
          <a:fontRef idx="minor"/>
        </p:style>
      </p:sp>
      <p:sp>
        <p:nvSpPr>
          <p:cNvPr id="468" name="CustomShape 35"/>
          <p:cNvSpPr/>
          <p:nvPr/>
        </p:nvSpPr>
        <p:spPr>
          <a:xfrm>
            <a:off x="1306440" y="3446640"/>
            <a:ext cx="375480" cy="73800"/>
          </a:xfrm>
          <a:prstGeom prst="ellipse">
            <a:avLst/>
          </a:prstGeom>
          <a:solidFill>
            <a:srgbClr val="0000ff"/>
          </a:solidFill>
          <a:ln w="12600">
            <a:solidFill>
              <a:srgbClr val="000000"/>
            </a:solidFill>
            <a:round/>
          </a:ln>
        </p:spPr>
        <p:style>
          <a:lnRef idx="0"/>
          <a:fillRef idx="0"/>
          <a:effectRef idx="0"/>
          <a:fontRef idx="minor"/>
        </p:style>
      </p:sp>
      <p:sp>
        <p:nvSpPr>
          <p:cNvPr id="469" name="CustomShape 36"/>
          <p:cNvSpPr/>
          <p:nvPr/>
        </p:nvSpPr>
        <p:spPr>
          <a:xfrm>
            <a:off x="1476360" y="3684600"/>
            <a:ext cx="202320" cy="45360"/>
          </a:xfrm>
          <a:custGeom>
            <a:avLst/>
            <a:gdLst/>
            <a:ahLst/>
            <a:rect l="l" t="t" r="r" b="b"/>
            <a:pathLst>
              <a:path w="22510" h="22377">
                <a:moveTo>
                  <a:pt x="22496" y="-1"/>
                </a:moveTo>
                <a:cubicBezTo>
                  <a:pt x="22505" y="258"/>
                  <a:pt x="22510" y="517"/>
                  <a:pt x="22510" y="777"/>
                </a:cubicBezTo>
                <a:cubicBezTo>
                  <a:pt x="22510" y="12706"/>
                  <a:pt x="12839" y="22377"/>
                  <a:pt x="910" y="22377"/>
                </a:cubicBezTo>
                <a:cubicBezTo>
                  <a:pt x="606" y="22376"/>
                  <a:pt x="303" y="22370"/>
                  <a:pt x="0" y="22357"/>
                </a:cubicBezTo>
                <a:moveTo>
                  <a:pt x="22496" y="-1"/>
                </a:moveTo>
                <a:cubicBezTo>
                  <a:pt x="22505" y="258"/>
                  <a:pt x="22510" y="517"/>
                  <a:pt x="22510" y="777"/>
                </a:cubicBezTo>
                <a:cubicBezTo>
                  <a:pt x="22510" y="12706"/>
                  <a:pt x="12839" y="22377"/>
                  <a:pt x="910" y="22377"/>
                </a:cubicBezTo>
                <a:cubicBezTo>
                  <a:pt x="606" y="22376"/>
                  <a:pt x="303" y="22370"/>
                  <a:pt x="0" y="22357"/>
                </a:cubicBezTo>
                <a:lnTo>
                  <a:pt x="910" y="777"/>
                </a:lnTo>
                <a:lnTo>
                  <a:pt x="22496" y="-1"/>
                </a:lnTo>
                <a:close/>
              </a:path>
            </a:pathLst>
          </a:custGeom>
          <a:solidFill>
            <a:srgbClr val="00a0ff"/>
          </a:solidFill>
          <a:ln w="9360">
            <a:noFill/>
          </a:ln>
        </p:spPr>
        <p:style>
          <a:lnRef idx="0"/>
          <a:fillRef idx="0"/>
          <a:effectRef idx="0"/>
          <a:fontRef idx="minor"/>
        </p:style>
      </p:sp>
      <p:sp>
        <p:nvSpPr>
          <p:cNvPr id="470" name="CustomShape 37"/>
          <p:cNvSpPr/>
          <p:nvPr/>
        </p:nvSpPr>
        <p:spPr>
          <a:xfrm>
            <a:off x="1476360" y="3684600"/>
            <a:ext cx="202320" cy="45360"/>
          </a:xfrm>
          <a:custGeom>
            <a:avLst/>
            <a:gdLst/>
            <a:ahLst/>
            <a:rect l="l" t="t" r="r" b="b"/>
            <a:pathLst>
              <a:path w="22510" h="22377">
                <a:moveTo>
                  <a:pt x="22496" y="-1"/>
                </a:moveTo>
                <a:cubicBezTo>
                  <a:pt x="22505" y="258"/>
                  <a:pt x="22510" y="517"/>
                  <a:pt x="22510" y="777"/>
                </a:cubicBezTo>
                <a:cubicBezTo>
                  <a:pt x="22510" y="12706"/>
                  <a:pt x="12839" y="22377"/>
                  <a:pt x="910" y="22377"/>
                </a:cubicBezTo>
                <a:cubicBezTo>
                  <a:pt x="606" y="22376"/>
                  <a:pt x="303" y="22370"/>
                  <a:pt x="0" y="22357"/>
                </a:cubicBezTo>
                <a:moveTo>
                  <a:pt x="22496" y="-1"/>
                </a:moveTo>
                <a:cubicBezTo>
                  <a:pt x="22505" y="258"/>
                  <a:pt x="22510" y="517"/>
                  <a:pt x="22510" y="777"/>
                </a:cubicBezTo>
                <a:cubicBezTo>
                  <a:pt x="22510" y="12706"/>
                  <a:pt x="12839" y="22377"/>
                  <a:pt x="910" y="22377"/>
                </a:cubicBezTo>
                <a:cubicBezTo>
                  <a:pt x="606" y="22376"/>
                  <a:pt x="303" y="22370"/>
                  <a:pt x="0" y="22357"/>
                </a:cubicBezTo>
                <a:lnTo>
                  <a:pt x="910" y="777"/>
                </a:lnTo>
                <a:lnTo>
                  <a:pt x="22496" y="-1"/>
                </a:lnTo>
                <a:close/>
              </a:path>
            </a:pathLst>
          </a:custGeom>
          <a:noFill/>
          <a:ln w="12600">
            <a:solidFill>
              <a:srgbClr val="000000"/>
            </a:solidFill>
            <a:round/>
          </a:ln>
        </p:spPr>
        <p:style>
          <a:lnRef idx="0"/>
          <a:fillRef idx="0"/>
          <a:effectRef idx="0"/>
          <a:fontRef idx="minor"/>
        </p:style>
      </p:sp>
      <p:sp>
        <p:nvSpPr>
          <p:cNvPr id="471" name="CustomShape 38"/>
          <p:cNvSpPr/>
          <p:nvPr/>
        </p:nvSpPr>
        <p:spPr>
          <a:xfrm>
            <a:off x="1306440" y="3691080"/>
            <a:ext cx="188280" cy="57960"/>
          </a:xfrm>
          <a:custGeom>
            <a:avLst/>
            <a:gdLst/>
            <a:ahLst/>
            <a:rect l="l" t="t" r="r" b="b"/>
            <a:pathLst>
              <a:path w="21600" h="24928">
                <a:moveTo>
                  <a:pt x="21038" y="24927"/>
                </a:moveTo>
                <a:cubicBezTo>
                  <a:pt x="9331" y="24623"/>
                  <a:pt x="0" y="15045"/>
                  <a:pt x="0" y="3335"/>
                </a:cubicBezTo>
                <a:cubicBezTo>
                  <a:pt x="0" y="2218"/>
                  <a:pt x="86" y="1103"/>
                  <a:pt x="259" y="0"/>
                </a:cubicBezTo>
                <a:moveTo>
                  <a:pt x="21038" y="24927"/>
                </a:moveTo>
                <a:cubicBezTo>
                  <a:pt x="9331" y="24623"/>
                  <a:pt x="0" y="15045"/>
                  <a:pt x="0" y="3335"/>
                </a:cubicBezTo>
                <a:cubicBezTo>
                  <a:pt x="0" y="2218"/>
                  <a:pt x="86" y="1103"/>
                  <a:pt x="259" y="0"/>
                </a:cubicBezTo>
                <a:lnTo>
                  <a:pt x="21600" y="3335"/>
                </a:lnTo>
                <a:lnTo>
                  <a:pt x="21038" y="24927"/>
                </a:lnTo>
                <a:close/>
              </a:path>
            </a:pathLst>
          </a:custGeom>
          <a:solidFill>
            <a:srgbClr val="00a0ff"/>
          </a:solidFill>
          <a:ln w="9360">
            <a:noFill/>
          </a:ln>
        </p:spPr>
        <p:style>
          <a:lnRef idx="0"/>
          <a:fillRef idx="0"/>
          <a:effectRef idx="0"/>
          <a:fontRef idx="minor"/>
        </p:style>
      </p:sp>
      <p:sp>
        <p:nvSpPr>
          <p:cNvPr id="472" name="CustomShape 39"/>
          <p:cNvSpPr/>
          <p:nvPr/>
        </p:nvSpPr>
        <p:spPr>
          <a:xfrm>
            <a:off x="1306440" y="3691080"/>
            <a:ext cx="188280" cy="57960"/>
          </a:xfrm>
          <a:custGeom>
            <a:avLst/>
            <a:gdLst/>
            <a:ahLst/>
            <a:rect l="l" t="t" r="r" b="b"/>
            <a:pathLst>
              <a:path w="21600" h="24928">
                <a:moveTo>
                  <a:pt x="21038" y="24927"/>
                </a:moveTo>
                <a:cubicBezTo>
                  <a:pt x="9331" y="24623"/>
                  <a:pt x="0" y="15045"/>
                  <a:pt x="0" y="3335"/>
                </a:cubicBezTo>
                <a:cubicBezTo>
                  <a:pt x="0" y="2218"/>
                  <a:pt x="86" y="1103"/>
                  <a:pt x="259" y="0"/>
                </a:cubicBezTo>
                <a:moveTo>
                  <a:pt x="21038" y="24927"/>
                </a:moveTo>
                <a:cubicBezTo>
                  <a:pt x="9331" y="24623"/>
                  <a:pt x="0" y="15045"/>
                  <a:pt x="0" y="3335"/>
                </a:cubicBezTo>
                <a:cubicBezTo>
                  <a:pt x="0" y="2218"/>
                  <a:pt x="86" y="1103"/>
                  <a:pt x="259" y="0"/>
                </a:cubicBezTo>
                <a:lnTo>
                  <a:pt x="21600" y="3335"/>
                </a:lnTo>
                <a:lnTo>
                  <a:pt x="21038" y="24927"/>
                </a:lnTo>
                <a:close/>
              </a:path>
            </a:pathLst>
          </a:custGeom>
          <a:noFill/>
          <a:ln w="12600">
            <a:solidFill>
              <a:srgbClr val="000000"/>
            </a:solidFill>
            <a:round/>
          </a:ln>
        </p:spPr>
        <p:style>
          <a:lnRef idx="0"/>
          <a:fillRef idx="0"/>
          <a:effectRef idx="0"/>
          <a:fontRef idx="minor"/>
        </p:style>
      </p:sp>
      <p:sp>
        <p:nvSpPr>
          <p:cNvPr id="473" name="Line 40"/>
          <p:cNvSpPr/>
          <p:nvPr/>
        </p:nvSpPr>
        <p:spPr>
          <a:xfrm>
            <a:off x="1299960" y="3470040"/>
            <a:ext cx="360" cy="200160"/>
          </a:xfrm>
          <a:prstGeom prst="line">
            <a:avLst/>
          </a:prstGeom>
          <a:ln w="12600">
            <a:solidFill>
              <a:srgbClr val="000000"/>
            </a:solidFill>
            <a:round/>
          </a:ln>
        </p:spPr>
        <p:style>
          <a:lnRef idx="0"/>
          <a:fillRef idx="0"/>
          <a:effectRef idx="0"/>
          <a:fontRef idx="minor"/>
        </p:style>
      </p:sp>
      <p:sp>
        <p:nvSpPr>
          <p:cNvPr id="474" name="Line 41"/>
          <p:cNvSpPr/>
          <p:nvPr/>
        </p:nvSpPr>
        <p:spPr>
          <a:xfrm>
            <a:off x="1677960" y="3470040"/>
            <a:ext cx="360" cy="200160"/>
          </a:xfrm>
          <a:prstGeom prst="line">
            <a:avLst/>
          </a:prstGeom>
          <a:ln w="12600">
            <a:solidFill>
              <a:srgbClr val="000000"/>
            </a:solidFill>
            <a:round/>
          </a:ln>
        </p:spPr>
        <p:style>
          <a:lnRef idx="0"/>
          <a:fillRef idx="0"/>
          <a:effectRef idx="0"/>
          <a:fontRef idx="minor"/>
        </p:style>
      </p:sp>
      <p:sp>
        <p:nvSpPr>
          <p:cNvPr id="475" name="CustomShape 42"/>
          <p:cNvSpPr/>
          <p:nvPr/>
        </p:nvSpPr>
        <p:spPr>
          <a:xfrm>
            <a:off x="1847880" y="3476520"/>
            <a:ext cx="375480" cy="200880"/>
          </a:xfrm>
          <a:prstGeom prst="rect">
            <a:avLst/>
          </a:prstGeom>
          <a:solidFill>
            <a:srgbClr val="0080ff"/>
          </a:solidFill>
          <a:ln w="12600">
            <a:solidFill>
              <a:srgbClr val="00a0ff"/>
            </a:solidFill>
            <a:miter/>
          </a:ln>
        </p:spPr>
        <p:style>
          <a:lnRef idx="0"/>
          <a:fillRef idx="0"/>
          <a:effectRef idx="0"/>
          <a:fontRef idx="minor"/>
        </p:style>
      </p:sp>
      <p:sp>
        <p:nvSpPr>
          <p:cNvPr id="476" name="CustomShape 43"/>
          <p:cNvSpPr/>
          <p:nvPr/>
        </p:nvSpPr>
        <p:spPr>
          <a:xfrm>
            <a:off x="1906560" y="2684520"/>
            <a:ext cx="316800" cy="518400"/>
          </a:xfrm>
          <a:prstGeom prst="rect">
            <a:avLst/>
          </a:prstGeom>
          <a:solidFill>
            <a:srgbClr val="ffffff"/>
          </a:solidFill>
          <a:ln w="12600">
            <a:solidFill>
              <a:srgbClr val="000000"/>
            </a:solidFill>
            <a:miter/>
          </a:ln>
        </p:spPr>
        <p:style>
          <a:lnRef idx="0"/>
          <a:fillRef idx="0"/>
          <a:effectRef idx="0"/>
          <a:fontRef idx="minor"/>
        </p:style>
      </p:sp>
      <p:sp>
        <p:nvSpPr>
          <p:cNvPr id="477" name="CustomShape 44"/>
          <p:cNvSpPr/>
          <p:nvPr/>
        </p:nvSpPr>
        <p:spPr>
          <a:xfrm>
            <a:off x="1860480" y="2770200"/>
            <a:ext cx="315360" cy="505800"/>
          </a:xfrm>
          <a:prstGeom prst="rect">
            <a:avLst/>
          </a:prstGeom>
          <a:solidFill>
            <a:srgbClr val="00a0ff"/>
          </a:solidFill>
          <a:ln w="12600">
            <a:solidFill>
              <a:srgbClr val="000000"/>
            </a:solidFill>
            <a:miter/>
          </a:ln>
        </p:spPr>
        <p:style>
          <a:lnRef idx="0"/>
          <a:fillRef idx="0"/>
          <a:effectRef idx="0"/>
          <a:fontRef idx="minor"/>
        </p:style>
      </p:sp>
      <p:sp>
        <p:nvSpPr>
          <p:cNvPr id="478" name="CustomShape 45"/>
          <p:cNvSpPr/>
          <p:nvPr/>
        </p:nvSpPr>
        <p:spPr>
          <a:xfrm>
            <a:off x="1830240" y="2678040"/>
            <a:ext cx="389880" cy="591480"/>
          </a:xfrm>
          <a:custGeom>
            <a:avLst/>
            <a:gdLst/>
            <a:ahLst/>
            <a:rect l="l" t="t" r="r" b="b"/>
            <a:pathLst>
              <a:path w="246" h="373">
                <a:moveTo>
                  <a:pt x="0" y="45"/>
                </a:moveTo>
                <a:lnTo>
                  <a:pt x="37" y="0"/>
                </a:lnTo>
                <a:lnTo>
                  <a:pt x="245" y="0"/>
                </a:lnTo>
                <a:lnTo>
                  <a:pt x="245" y="326"/>
                </a:lnTo>
                <a:lnTo>
                  <a:pt x="215" y="372"/>
                </a:lnTo>
                <a:lnTo>
                  <a:pt x="215" y="45"/>
                </a:lnTo>
                <a:lnTo>
                  <a:pt x="111" y="45"/>
                </a:lnTo>
                <a:lnTo>
                  <a:pt x="59" y="45"/>
                </a:lnTo>
                <a:lnTo>
                  <a:pt x="0" y="45"/>
                </a:lnTo>
              </a:path>
            </a:pathLst>
          </a:custGeom>
          <a:solidFill>
            <a:srgbClr val="0000cc"/>
          </a:solidFill>
          <a:ln w="12600">
            <a:solidFill>
              <a:srgbClr val="000000"/>
            </a:solidFill>
            <a:round/>
          </a:ln>
        </p:spPr>
        <p:style>
          <a:lnRef idx="0"/>
          <a:fillRef idx="0"/>
          <a:effectRef idx="0"/>
          <a:fontRef idx="minor"/>
        </p:style>
      </p:sp>
      <p:sp>
        <p:nvSpPr>
          <p:cNvPr id="479" name="Line 46"/>
          <p:cNvSpPr/>
          <p:nvPr/>
        </p:nvSpPr>
        <p:spPr>
          <a:xfrm flipH="1">
            <a:off x="2171520" y="2678040"/>
            <a:ext cx="58680" cy="85680"/>
          </a:xfrm>
          <a:prstGeom prst="line">
            <a:avLst/>
          </a:prstGeom>
          <a:ln w="12600">
            <a:solidFill>
              <a:srgbClr val="000000"/>
            </a:solidFill>
            <a:round/>
          </a:ln>
        </p:spPr>
        <p:style>
          <a:lnRef idx="0"/>
          <a:fillRef idx="0"/>
          <a:effectRef idx="0"/>
          <a:fontRef idx="minor"/>
        </p:style>
      </p:sp>
      <p:sp>
        <p:nvSpPr>
          <p:cNvPr id="480" name="CustomShape 47"/>
          <p:cNvSpPr/>
          <p:nvPr/>
        </p:nvSpPr>
        <p:spPr>
          <a:xfrm>
            <a:off x="1847880" y="3446640"/>
            <a:ext cx="375480" cy="73800"/>
          </a:xfrm>
          <a:prstGeom prst="ellipse">
            <a:avLst/>
          </a:prstGeom>
          <a:solidFill>
            <a:srgbClr val="0000ff"/>
          </a:solidFill>
          <a:ln w="12600">
            <a:solidFill>
              <a:srgbClr val="000000"/>
            </a:solidFill>
            <a:round/>
          </a:ln>
        </p:spPr>
        <p:style>
          <a:lnRef idx="0"/>
          <a:fillRef idx="0"/>
          <a:effectRef idx="0"/>
          <a:fontRef idx="minor"/>
        </p:style>
      </p:sp>
      <p:sp>
        <p:nvSpPr>
          <p:cNvPr id="481" name="CustomShape 48"/>
          <p:cNvSpPr/>
          <p:nvPr/>
        </p:nvSpPr>
        <p:spPr>
          <a:xfrm>
            <a:off x="2030400" y="3686040"/>
            <a:ext cx="199440" cy="43560"/>
          </a:xfrm>
          <a:custGeom>
            <a:avLst/>
            <a:gdLst/>
            <a:ahLst/>
            <a:rect l="l" t="t" r="r" b="b"/>
            <a:pathLst>
              <a:path w="21600" h="22406">
                <a:moveTo>
                  <a:pt x="21584" y="0"/>
                </a:moveTo>
                <a:cubicBezTo>
                  <a:pt x="21594" y="268"/>
                  <a:pt x="21600" y="537"/>
                  <a:pt x="21600" y="806"/>
                </a:cubicBezTo>
                <a:cubicBezTo>
                  <a:pt x="21600" y="12735"/>
                  <a:pt x="11929" y="22406"/>
                  <a:pt x="-1" y="22406"/>
                </a:cubicBezTo>
                <a:moveTo>
                  <a:pt x="21584" y="0"/>
                </a:moveTo>
                <a:cubicBezTo>
                  <a:pt x="21594" y="268"/>
                  <a:pt x="21600" y="537"/>
                  <a:pt x="21600" y="806"/>
                </a:cubicBezTo>
                <a:cubicBezTo>
                  <a:pt x="21600" y="12735"/>
                  <a:pt x="11929" y="22406"/>
                  <a:pt x="-1" y="22406"/>
                </a:cubicBezTo>
                <a:lnTo>
                  <a:pt x="0" y="806"/>
                </a:lnTo>
                <a:lnTo>
                  <a:pt x="21584" y="0"/>
                </a:lnTo>
                <a:close/>
              </a:path>
            </a:pathLst>
          </a:custGeom>
          <a:solidFill>
            <a:srgbClr val="00a0ff"/>
          </a:solidFill>
          <a:ln w="9360">
            <a:noFill/>
          </a:ln>
        </p:spPr>
        <p:style>
          <a:lnRef idx="0"/>
          <a:fillRef idx="0"/>
          <a:effectRef idx="0"/>
          <a:fontRef idx="minor"/>
        </p:style>
      </p:sp>
      <p:sp>
        <p:nvSpPr>
          <p:cNvPr id="482" name="CustomShape 49"/>
          <p:cNvSpPr/>
          <p:nvPr/>
        </p:nvSpPr>
        <p:spPr>
          <a:xfrm>
            <a:off x="2030400" y="3686040"/>
            <a:ext cx="199440" cy="43560"/>
          </a:xfrm>
          <a:custGeom>
            <a:avLst/>
            <a:gdLst/>
            <a:ahLst/>
            <a:rect l="l" t="t" r="r" b="b"/>
            <a:pathLst>
              <a:path w="21600" h="22406">
                <a:moveTo>
                  <a:pt x="21584" y="0"/>
                </a:moveTo>
                <a:cubicBezTo>
                  <a:pt x="21594" y="268"/>
                  <a:pt x="21600" y="537"/>
                  <a:pt x="21600" y="806"/>
                </a:cubicBezTo>
                <a:cubicBezTo>
                  <a:pt x="21600" y="12735"/>
                  <a:pt x="11929" y="22406"/>
                  <a:pt x="-1" y="22406"/>
                </a:cubicBezTo>
                <a:moveTo>
                  <a:pt x="21584" y="0"/>
                </a:moveTo>
                <a:cubicBezTo>
                  <a:pt x="21594" y="268"/>
                  <a:pt x="21600" y="537"/>
                  <a:pt x="21600" y="806"/>
                </a:cubicBezTo>
                <a:cubicBezTo>
                  <a:pt x="21600" y="12735"/>
                  <a:pt x="11929" y="22406"/>
                  <a:pt x="-1" y="22406"/>
                </a:cubicBezTo>
                <a:lnTo>
                  <a:pt x="0" y="806"/>
                </a:lnTo>
                <a:lnTo>
                  <a:pt x="21584" y="0"/>
                </a:lnTo>
                <a:close/>
              </a:path>
            </a:pathLst>
          </a:custGeom>
          <a:noFill/>
          <a:ln w="12600">
            <a:solidFill>
              <a:srgbClr val="000000"/>
            </a:solidFill>
            <a:round/>
          </a:ln>
        </p:spPr>
        <p:style>
          <a:lnRef idx="0"/>
          <a:fillRef idx="0"/>
          <a:effectRef idx="0"/>
          <a:fontRef idx="minor"/>
        </p:style>
      </p:sp>
      <p:sp>
        <p:nvSpPr>
          <p:cNvPr id="483" name="CustomShape 50"/>
          <p:cNvSpPr/>
          <p:nvPr/>
        </p:nvSpPr>
        <p:spPr>
          <a:xfrm>
            <a:off x="1847880" y="3691080"/>
            <a:ext cx="194400" cy="57960"/>
          </a:xfrm>
          <a:custGeom>
            <a:avLst/>
            <a:gdLst/>
            <a:ahLst/>
            <a:rect l="l" t="t" r="r" b="b"/>
            <a:pathLst>
              <a:path w="21600" h="24916">
                <a:moveTo>
                  <a:pt x="20694" y="24915"/>
                </a:moveTo>
                <a:cubicBezTo>
                  <a:pt x="9127" y="24430"/>
                  <a:pt x="0" y="14911"/>
                  <a:pt x="0" y="3335"/>
                </a:cubicBezTo>
                <a:cubicBezTo>
                  <a:pt x="0" y="2218"/>
                  <a:pt x="86" y="1103"/>
                  <a:pt x="259" y="0"/>
                </a:cubicBezTo>
                <a:moveTo>
                  <a:pt x="20694" y="24915"/>
                </a:moveTo>
                <a:cubicBezTo>
                  <a:pt x="9127" y="24430"/>
                  <a:pt x="0" y="14911"/>
                  <a:pt x="0" y="3335"/>
                </a:cubicBezTo>
                <a:cubicBezTo>
                  <a:pt x="0" y="2218"/>
                  <a:pt x="86" y="1103"/>
                  <a:pt x="259" y="0"/>
                </a:cubicBezTo>
                <a:lnTo>
                  <a:pt x="21600" y="3335"/>
                </a:lnTo>
                <a:lnTo>
                  <a:pt x="20694" y="24915"/>
                </a:lnTo>
                <a:close/>
              </a:path>
            </a:pathLst>
          </a:custGeom>
          <a:solidFill>
            <a:srgbClr val="00a0ff"/>
          </a:solidFill>
          <a:ln w="9360">
            <a:noFill/>
          </a:ln>
        </p:spPr>
        <p:style>
          <a:lnRef idx="0"/>
          <a:fillRef idx="0"/>
          <a:effectRef idx="0"/>
          <a:fontRef idx="minor"/>
        </p:style>
      </p:sp>
      <p:sp>
        <p:nvSpPr>
          <p:cNvPr id="484" name="CustomShape 51"/>
          <p:cNvSpPr/>
          <p:nvPr/>
        </p:nvSpPr>
        <p:spPr>
          <a:xfrm>
            <a:off x="1847880" y="3691080"/>
            <a:ext cx="194400" cy="57960"/>
          </a:xfrm>
          <a:custGeom>
            <a:avLst/>
            <a:gdLst/>
            <a:ahLst/>
            <a:rect l="l" t="t" r="r" b="b"/>
            <a:pathLst>
              <a:path w="21600" h="24916">
                <a:moveTo>
                  <a:pt x="20694" y="24915"/>
                </a:moveTo>
                <a:cubicBezTo>
                  <a:pt x="9127" y="24430"/>
                  <a:pt x="0" y="14911"/>
                  <a:pt x="0" y="3335"/>
                </a:cubicBezTo>
                <a:cubicBezTo>
                  <a:pt x="0" y="2218"/>
                  <a:pt x="86" y="1103"/>
                  <a:pt x="259" y="0"/>
                </a:cubicBezTo>
                <a:moveTo>
                  <a:pt x="20694" y="24915"/>
                </a:moveTo>
                <a:cubicBezTo>
                  <a:pt x="9127" y="24430"/>
                  <a:pt x="0" y="14911"/>
                  <a:pt x="0" y="3335"/>
                </a:cubicBezTo>
                <a:cubicBezTo>
                  <a:pt x="0" y="2218"/>
                  <a:pt x="86" y="1103"/>
                  <a:pt x="259" y="0"/>
                </a:cubicBezTo>
                <a:lnTo>
                  <a:pt x="21600" y="3335"/>
                </a:lnTo>
                <a:lnTo>
                  <a:pt x="20694" y="24915"/>
                </a:lnTo>
                <a:close/>
              </a:path>
            </a:pathLst>
          </a:custGeom>
          <a:noFill/>
          <a:ln w="12600">
            <a:solidFill>
              <a:srgbClr val="000000"/>
            </a:solidFill>
            <a:round/>
          </a:ln>
        </p:spPr>
        <p:style>
          <a:lnRef idx="0"/>
          <a:fillRef idx="0"/>
          <a:effectRef idx="0"/>
          <a:fontRef idx="minor"/>
        </p:style>
      </p:sp>
      <p:sp>
        <p:nvSpPr>
          <p:cNvPr id="485" name="Line 52"/>
          <p:cNvSpPr/>
          <p:nvPr/>
        </p:nvSpPr>
        <p:spPr>
          <a:xfrm>
            <a:off x="1841400" y="3470040"/>
            <a:ext cx="360" cy="200160"/>
          </a:xfrm>
          <a:prstGeom prst="line">
            <a:avLst/>
          </a:prstGeom>
          <a:ln w="12600">
            <a:solidFill>
              <a:srgbClr val="000000"/>
            </a:solidFill>
            <a:round/>
          </a:ln>
        </p:spPr>
        <p:style>
          <a:lnRef idx="0"/>
          <a:fillRef idx="0"/>
          <a:effectRef idx="0"/>
          <a:fontRef idx="minor"/>
        </p:style>
      </p:sp>
      <p:sp>
        <p:nvSpPr>
          <p:cNvPr id="486" name="Line 53"/>
          <p:cNvSpPr/>
          <p:nvPr/>
        </p:nvSpPr>
        <p:spPr>
          <a:xfrm>
            <a:off x="2230200" y="3470040"/>
            <a:ext cx="360" cy="200160"/>
          </a:xfrm>
          <a:prstGeom prst="line">
            <a:avLst/>
          </a:prstGeom>
          <a:ln w="12600">
            <a:solidFill>
              <a:srgbClr val="000000"/>
            </a:solidFill>
            <a:round/>
          </a:ln>
        </p:spPr>
        <p:style>
          <a:lnRef idx="0"/>
          <a:fillRef idx="0"/>
          <a:effectRef idx="0"/>
          <a:fontRef idx="minor"/>
        </p:style>
      </p:sp>
      <p:sp>
        <p:nvSpPr>
          <p:cNvPr id="487" name="CustomShape 54"/>
          <p:cNvSpPr/>
          <p:nvPr/>
        </p:nvSpPr>
        <p:spPr>
          <a:xfrm>
            <a:off x="2378160" y="3476520"/>
            <a:ext cx="375480" cy="200880"/>
          </a:xfrm>
          <a:prstGeom prst="rect">
            <a:avLst/>
          </a:prstGeom>
          <a:solidFill>
            <a:srgbClr val="0080ff"/>
          </a:solidFill>
          <a:ln w="12600">
            <a:solidFill>
              <a:srgbClr val="00a0ff"/>
            </a:solidFill>
            <a:miter/>
          </a:ln>
        </p:spPr>
        <p:style>
          <a:lnRef idx="0"/>
          <a:fillRef idx="0"/>
          <a:effectRef idx="0"/>
          <a:fontRef idx="minor"/>
        </p:style>
      </p:sp>
      <p:sp>
        <p:nvSpPr>
          <p:cNvPr id="488" name="CustomShape 55"/>
          <p:cNvSpPr/>
          <p:nvPr/>
        </p:nvSpPr>
        <p:spPr>
          <a:xfrm>
            <a:off x="2449440" y="2684520"/>
            <a:ext cx="315360" cy="518400"/>
          </a:xfrm>
          <a:prstGeom prst="rect">
            <a:avLst/>
          </a:prstGeom>
          <a:solidFill>
            <a:srgbClr val="ffffff"/>
          </a:solidFill>
          <a:ln w="12600">
            <a:solidFill>
              <a:srgbClr val="000000"/>
            </a:solidFill>
            <a:miter/>
          </a:ln>
        </p:spPr>
        <p:style>
          <a:lnRef idx="0"/>
          <a:fillRef idx="0"/>
          <a:effectRef idx="0"/>
          <a:fontRef idx="minor"/>
        </p:style>
      </p:sp>
      <p:sp>
        <p:nvSpPr>
          <p:cNvPr id="489" name="CustomShape 56"/>
          <p:cNvSpPr/>
          <p:nvPr/>
        </p:nvSpPr>
        <p:spPr>
          <a:xfrm>
            <a:off x="2389320" y="2770200"/>
            <a:ext cx="316800" cy="505800"/>
          </a:xfrm>
          <a:prstGeom prst="rect">
            <a:avLst/>
          </a:prstGeom>
          <a:solidFill>
            <a:srgbClr val="00a0ff"/>
          </a:solidFill>
          <a:ln w="12600">
            <a:solidFill>
              <a:srgbClr val="000000"/>
            </a:solidFill>
            <a:miter/>
          </a:ln>
        </p:spPr>
        <p:style>
          <a:lnRef idx="0"/>
          <a:fillRef idx="0"/>
          <a:effectRef idx="0"/>
          <a:fontRef idx="minor"/>
        </p:style>
      </p:sp>
      <p:sp>
        <p:nvSpPr>
          <p:cNvPr id="490" name="CustomShape 57"/>
          <p:cNvSpPr/>
          <p:nvPr/>
        </p:nvSpPr>
        <p:spPr>
          <a:xfrm>
            <a:off x="2371680" y="2678040"/>
            <a:ext cx="389880" cy="591480"/>
          </a:xfrm>
          <a:custGeom>
            <a:avLst/>
            <a:gdLst/>
            <a:ahLst/>
            <a:rect l="l" t="t" r="r" b="b"/>
            <a:pathLst>
              <a:path w="246" h="373">
                <a:moveTo>
                  <a:pt x="0" y="45"/>
                </a:moveTo>
                <a:lnTo>
                  <a:pt x="37" y="0"/>
                </a:lnTo>
                <a:lnTo>
                  <a:pt x="245" y="0"/>
                </a:lnTo>
                <a:lnTo>
                  <a:pt x="245" y="326"/>
                </a:lnTo>
                <a:lnTo>
                  <a:pt x="208" y="372"/>
                </a:lnTo>
                <a:lnTo>
                  <a:pt x="208" y="45"/>
                </a:lnTo>
                <a:lnTo>
                  <a:pt x="111" y="45"/>
                </a:lnTo>
                <a:lnTo>
                  <a:pt x="52" y="45"/>
                </a:lnTo>
                <a:lnTo>
                  <a:pt x="0" y="45"/>
                </a:lnTo>
              </a:path>
            </a:pathLst>
          </a:custGeom>
          <a:solidFill>
            <a:srgbClr val="0000cc"/>
          </a:solidFill>
          <a:ln w="12600">
            <a:solidFill>
              <a:srgbClr val="000000"/>
            </a:solidFill>
            <a:round/>
          </a:ln>
        </p:spPr>
        <p:style>
          <a:lnRef idx="0"/>
          <a:fillRef idx="0"/>
          <a:effectRef idx="0"/>
          <a:fontRef idx="minor"/>
        </p:style>
      </p:sp>
      <p:sp>
        <p:nvSpPr>
          <p:cNvPr id="491" name="Line 58"/>
          <p:cNvSpPr/>
          <p:nvPr/>
        </p:nvSpPr>
        <p:spPr>
          <a:xfrm flipH="1">
            <a:off x="2725560" y="2678040"/>
            <a:ext cx="58680" cy="83880"/>
          </a:xfrm>
          <a:prstGeom prst="line">
            <a:avLst/>
          </a:prstGeom>
          <a:ln w="12600">
            <a:solidFill>
              <a:srgbClr val="000000"/>
            </a:solidFill>
            <a:round/>
          </a:ln>
        </p:spPr>
        <p:style>
          <a:lnRef idx="0"/>
          <a:fillRef idx="0"/>
          <a:effectRef idx="0"/>
          <a:fontRef idx="minor"/>
        </p:style>
      </p:sp>
      <p:sp>
        <p:nvSpPr>
          <p:cNvPr id="492" name="CustomShape 59"/>
          <p:cNvSpPr/>
          <p:nvPr/>
        </p:nvSpPr>
        <p:spPr>
          <a:xfrm>
            <a:off x="2378160" y="3446640"/>
            <a:ext cx="375480" cy="73800"/>
          </a:xfrm>
          <a:prstGeom prst="ellipse">
            <a:avLst/>
          </a:prstGeom>
          <a:solidFill>
            <a:srgbClr val="0000ff"/>
          </a:solidFill>
          <a:ln w="12600">
            <a:solidFill>
              <a:srgbClr val="000000"/>
            </a:solidFill>
            <a:round/>
          </a:ln>
        </p:spPr>
        <p:style>
          <a:lnRef idx="0"/>
          <a:fillRef idx="0"/>
          <a:effectRef idx="0"/>
          <a:fontRef idx="minor"/>
        </p:style>
      </p:sp>
      <p:sp>
        <p:nvSpPr>
          <p:cNvPr id="493" name="CustomShape 60"/>
          <p:cNvSpPr/>
          <p:nvPr/>
        </p:nvSpPr>
        <p:spPr>
          <a:xfrm>
            <a:off x="2560680" y="3686040"/>
            <a:ext cx="199440" cy="43560"/>
          </a:xfrm>
          <a:custGeom>
            <a:avLst/>
            <a:gdLst/>
            <a:ahLst/>
            <a:rect l="l" t="t" r="r" b="b"/>
            <a:pathLst>
              <a:path w="21600" h="22406">
                <a:moveTo>
                  <a:pt x="21584" y="0"/>
                </a:moveTo>
                <a:cubicBezTo>
                  <a:pt x="21594" y="268"/>
                  <a:pt x="21600" y="537"/>
                  <a:pt x="21600" y="806"/>
                </a:cubicBezTo>
                <a:cubicBezTo>
                  <a:pt x="21600" y="12735"/>
                  <a:pt x="11929" y="22406"/>
                  <a:pt x="-1" y="22406"/>
                </a:cubicBezTo>
                <a:moveTo>
                  <a:pt x="21584" y="0"/>
                </a:moveTo>
                <a:cubicBezTo>
                  <a:pt x="21594" y="268"/>
                  <a:pt x="21600" y="537"/>
                  <a:pt x="21600" y="806"/>
                </a:cubicBezTo>
                <a:cubicBezTo>
                  <a:pt x="21600" y="12735"/>
                  <a:pt x="11929" y="22406"/>
                  <a:pt x="-1" y="22406"/>
                </a:cubicBezTo>
                <a:lnTo>
                  <a:pt x="0" y="806"/>
                </a:lnTo>
                <a:lnTo>
                  <a:pt x="21584" y="0"/>
                </a:lnTo>
                <a:close/>
              </a:path>
            </a:pathLst>
          </a:custGeom>
          <a:solidFill>
            <a:srgbClr val="00a0ff"/>
          </a:solidFill>
          <a:ln w="9360">
            <a:noFill/>
          </a:ln>
        </p:spPr>
        <p:style>
          <a:lnRef idx="0"/>
          <a:fillRef idx="0"/>
          <a:effectRef idx="0"/>
          <a:fontRef idx="minor"/>
        </p:style>
      </p:sp>
      <p:sp>
        <p:nvSpPr>
          <p:cNvPr id="494" name="CustomShape 61"/>
          <p:cNvSpPr/>
          <p:nvPr/>
        </p:nvSpPr>
        <p:spPr>
          <a:xfrm>
            <a:off x="2560680" y="3686040"/>
            <a:ext cx="199440" cy="43560"/>
          </a:xfrm>
          <a:custGeom>
            <a:avLst/>
            <a:gdLst/>
            <a:ahLst/>
            <a:rect l="l" t="t" r="r" b="b"/>
            <a:pathLst>
              <a:path w="21600" h="22406">
                <a:moveTo>
                  <a:pt x="21584" y="0"/>
                </a:moveTo>
                <a:cubicBezTo>
                  <a:pt x="21594" y="268"/>
                  <a:pt x="21600" y="537"/>
                  <a:pt x="21600" y="806"/>
                </a:cubicBezTo>
                <a:cubicBezTo>
                  <a:pt x="21600" y="12735"/>
                  <a:pt x="11929" y="22406"/>
                  <a:pt x="-1" y="22406"/>
                </a:cubicBezTo>
                <a:moveTo>
                  <a:pt x="21584" y="0"/>
                </a:moveTo>
                <a:cubicBezTo>
                  <a:pt x="21594" y="268"/>
                  <a:pt x="21600" y="537"/>
                  <a:pt x="21600" y="806"/>
                </a:cubicBezTo>
                <a:cubicBezTo>
                  <a:pt x="21600" y="12735"/>
                  <a:pt x="11929" y="22406"/>
                  <a:pt x="-1" y="22406"/>
                </a:cubicBezTo>
                <a:lnTo>
                  <a:pt x="0" y="806"/>
                </a:lnTo>
                <a:lnTo>
                  <a:pt x="21584" y="0"/>
                </a:lnTo>
                <a:close/>
              </a:path>
            </a:pathLst>
          </a:custGeom>
          <a:noFill/>
          <a:ln w="12600">
            <a:solidFill>
              <a:srgbClr val="000000"/>
            </a:solidFill>
            <a:round/>
          </a:ln>
        </p:spPr>
        <p:style>
          <a:lnRef idx="0"/>
          <a:fillRef idx="0"/>
          <a:effectRef idx="0"/>
          <a:fontRef idx="minor"/>
        </p:style>
      </p:sp>
      <p:sp>
        <p:nvSpPr>
          <p:cNvPr id="495" name="CustomShape 62"/>
          <p:cNvSpPr/>
          <p:nvPr/>
        </p:nvSpPr>
        <p:spPr>
          <a:xfrm>
            <a:off x="2378160" y="3691080"/>
            <a:ext cx="194400" cy="57960"/>
          </a:xfrm>
          <a:custGeom>
            <a:avLst/>
            <a:gdLst/>
            <a:ahLst/>
            <a:rect l="l" t="t" r="r" b="b"/>
            <a:pathLst>
              <a:path w="21600" h="24916">
                <a:moveTo>
                  <a:pt x="20694" y="24915"/>
                </a:moveTo>
                <a:cubicBezTo>
                  <a:pt x="9127" y="24430"/>
                  <a:pt x="0" y="14911"/>
                  <a:pt x="0" y="3335"/>
                </a:cubicBezTo>
                <a:cubicBezTo>
                  <a:pt x="0" y="2218"/>
                  <a:pt x="86" y="1103"/>
                  <a:pt x="259" y="0"/>
                </a:cubicBezTo>
                <a:moveTo>
                  <a:pt x="20694" y="24915"/>
                </a:moveTo>
                <a:cubicBezTo>
                  <a:pt x="9127" y="24430"/>
                  <a:pt x="0" y="14911"/>
                  <a:pt x="0" y="3335"/>
                </a:cubicBezTo>
                <a:cubicBezTo>
                  <a:pt x="0" y="2218"/>
                  <a:pt x="86" y="1103"/>
                  <a:pt x="259" y="0"/>
                </a:cubicBezTo>
                <a:lnTo>
                  <a:pt x="21600" y="3335"/>
                </a:lnTo>
                <a:lnTo>
                  <a:pt x="20694" y="24915"/>
                </a:lnTo>
                <a:close/>
              </a:path>
            </a:pathLst>
          </a:custGeom>
          <a:solidFill>
            <a:srgbClr val="00a0ff"/>
          </a:solidFill>
          <a:ln w="9360">
            <a:noFill/>
          </a:ln>
        </p:spPr>
        <p:style>
          <a:lnRef idx="0"/>
          <a:fillRef idx="0"/>
          <a:effectRef idx="0"/>
          <a:fontRef idx="minor"/>
        </p:style>
      </p:sp>
      <p:sp>
        <p:nvSpPr>
          <p:cNvPr id="496" name="CustomShape 63"/>
          <p:cNvSpPr/>
          <p:nvPr/>
        </p:nvSpPr>
        <p:spPr>
          <a:xfrm>
            <a:off x="2378160" y="3691080"/>
            <a:ext cx="194400" cy="57960"/>
          </a:xfrm>
          <a:custGeom>
            <a:avLst/>
            <a:gdLst/>
            <a:ahLst/>
            <a:rect l="l" t="t" r="r" b="b"/>
            <a:pathLst>
              <a:path w="21600" h="24916">
                <a:moveTo>
                  <a:pt x="20694" y="24915"/>
                </a:moveTo>
                <a:cubicBezTo>
                  <a:pt x="9127" y="24430"/>
                  <a:pt x="0" y="14911"/>
                  <a:pt x="0" y="3335"/>
                </a:cubicBezTo>
                <a:cubicBezTo>
                  <a:pt x="0" y="2218"/>
                  <a:pt x="86" y="1103"/>
                  <a:pt x="259" y="0"/>
                </a:cubicBezTo>
                <a:moveTo>
                  <a:pt x="20694" y="24915"/>
                </a:moveTo>
                <a:cubicBezTo>
                  <a:pt x="9127" y="24430"/>
                  <a:pt x="0" y="14911"/>
                  <a:pt x="0" y="3335"/>
                </a:cubicBezTo>
                <a:cubicBezTo>
                  <a:pt x="0" y="2218"/>
                  <a:pt x="86" y="1103"/>
                  <a:pt x="259" y="0"/>
                </a:cubicBezTo>
                <a:lnTo>
                  <a:pt x="21600" y="3335"/>
                </a:lnTo>
                <a:lnTo>
                  <a:pt x="20694" y="24915"/>
                </a:lnTo>
                <a:close/>
              </a:path>
            </a:pathLst>
          </a:custGeom>
          <a:noFill/>
          <a:ln w="12600">
            <a:solidFill>
              <a:srgbClr val="000000"/>
            </a:solidFill>
            <a:round/>
          </a:ln>
        </p:spPr>
        <p:style>
          <a:lnRef idx="0"/>
          <a:fillRef idx="0"/>
          <a:effectRef idx="0"/>
          <a:fontRef idx="minor"/>
        </p:style>
      </p:sp>
      <p:sp>
        <p:nvSpPr>
          <p:cNvPr id="497" name="Line 64"/>
          <p:cNvSpPr/>
          <p:nvPr/>
        </p:nvSpPr>
        <p:spPr>
          <a:xfrm>
            <a:off x="2371680" y="3470040"/>
            <a:ext cx="360" cy="200160"/>
          </a:xfrm>
          <a:prstGeom prst="line">
            <a:avLst/>
          </a:prstGeom>
          <a:ln w="12600">
            <a:solidFill>
              <a:srgbClr val="000000"/>
            </a:solidFill>
            <a:round/>
          </a:ln>
        </p:spPr>
        <p:style>
          <a:lnRef idx="0"/>
          <a:fillRef idx="0"/>
          <a:effectRef idx="0"/>
          <a:fontRef idx="minor"/>
        </p:style>
      </p:sp>
      <p:sp>
        <p:nvSpPr>
          <p:cNvPr id="498" name="Line 65"/>
          <p:cNvSpPr/>
          <p:nvPr/>
        </p:nvSpPr>
        <p:spPr>
          <a:xfrm>
            <a:off x="2760480" y="3470040"/>
            <a:ext cx="360" cy="200160"/>
          </a:xfrm>
          <a:prstGeom prst="line">
            <a:avLst/>
          </a:prstGeom>
          <a:ln w="12600">
            <a:solidFill>
              <a:srgbClr val="000000"/>
            </a:solidFill>
            <a:round/>
          </a:ln>
        </p:spPr>
        <p:style>
          <a:lnRef idx="0"/>
          <a:fillRef idx="0"/>
          <a:effectRef idx="0"/>
          <a:fontRef idx="minor"/>
        </p:style>
      </p:sp>
      <p:sp>
        <p:nvSpPr>
          <p:cNvPr id="499" name="Line 66"/>
          <p:cNvSpPr/>
          <p:nvPr/>
        </p:nvSpPr>
        <p:spPr>
          <a:xfrm>
            <a:off x="393480" y="3368520"/>
            <a:ext cx="2178000" cy="360"/>
          </a:xfrm>
          <a:prstGeom prst="line">
            <a:avLst/>
          </a:prstGeom>
          <a:ln w="12600">
            <a:solidFill>
              <a:srgbClr val="dd0806"/>
            </a:solidFill>
            <a:round/>
          </a:ln>
        </p:spPr>
        <p:style>
          <a:lnRef idx="0"/>
          <a:fillRef idx="0"/>
          <a:effectRef idx="0"/>
          <a:fontRef idx="minor"/>
        </p:style>
      </p:sp>
      <p:sp>
        <p:nvSpPr>
          <p:cNvPr id="500" name="Line 67"/>
          <p:cNvSpPr/>
          <p:nvPr/>
        </p:nvSpPr>
        <p:spPr>
          <a:xfrm>
            <a:off x="406080" y="3254040"/>
            <a:ext cx="360" cy="216000"/>
          </a:xfrm>
          <a:prstGeom prst="line">
            <a:avLst/>
          </a:prstGeom>
          <a:ln w="12600">
            <a:solidFill>
              <a:srgbClr val="dd0806"/>
            </a:solidFill>
            <a:round/>
          </a:ln>
        </p:spPr>
        <p:style>
          <a:lnRef idx="0"/>
          <a:fillRef idx="0"/>
          <a:effectRef idx="0"/>
          <a:fontRef idx="minor"/>
        </p:style>
      </p:sp>
      <p:sp>
        <p:nvSpPr>
          <p:cNvPr id="501" name="Line 68"/>
          <p:cNvSpPr/>
          <p:nvPr/>
        </p:nvSpPr>
        <p:spPr>
          <a:xfrm>
            <a:off x="934920" y="3268440"/>
            <a:ext cx="360" cy="201600"/>
          </a:xfrm>
          <a:prstGeom prst="line">
            <a:avLst/>
          </a:prstGeom>
          <a:ln w="12600">
            <a:solidFill>
              <a:srgbClr val="dd0806"/>
            </a:solidFill>
            <a:round/>
          </a:ln>
        </p:spPr>
        <p:style>
          <a:lnRef idx="0"/>
          <a:fillRef idx="0"/>
          <a:effectRef idx="0"/>
          <a:fontRef idx="minor"/>
        </p:style>
      </p:sp>
      <p:sp>
        <p:nvSpPr>
          <p:cNvPr id="502" name="Line 69"/>
          <p:cNvSpPr/>
          <p:nvPr/>
        </p:nvSpPr>
        <p:spPr>
          <a:xfrm>
            <a:off x="1477800" y="3268440"/>
            <a:ext cx="360" cy="201600"/>
          </a:xfrm>
          <a:prstGeom prst="line">
            <a:avLst/>
          </a:prstGeom>
          <a:ln w="12600">
            <a:solidFill>
              <a:srgbClr val="dd0806"/>
            </a:solidFill>
            <a:round/>
          </a:ln>
        </p:spPr>
        <p:style>
          <a:lnRef idx="0"/>
          <a:fillRef idx="0"/>
          <a:effectRef idx="0"/>
          <a:fontRef idx="minor"/>
        </p:style>
      </p:sp>
      <p:sp>
        <p:nvSpPr>
          <p:cNvPr id="503" name="Line 70"/>
          <p:cNvSpPr/>
          <p:nvPr/>
        </p:nvSpPr>
        <p:spPr>
          <a:xfrm>
            <a:off x="2030400" y="3268440"/>
            <a:ext cx="360" cy="201600"/>
          </a:xfrm>
          <a:prstGeom prst="line">
            <a:avLst/>
          </a:prstGeom>
          <a:ln w="12600">
            <a:solidFill>
              <a:srgbClr val="dd0806"/>
            </a:solidFill>
            <a:round/>
          </a:ln>
        </p:spPr>
        <p:style>
          <a:lnRef idx="0"/>
          <a:fillRef idx="0"/>
          <a:effectRef idx="0"/>
          <a:fontRef idx="minor"/>
        </p:style>
      </p:sp>
      <p:sp>
        <p:nvSpPr>
          <p:cNvPr id="504" name="Line 71"/>
          <p:cNvSpPr/>
          <p:nvPr/>
        </p:nvSpPr>
        <p:spPr>
          <a:xfrm>
            <a:off x="2560320" y="3268440"/>
            <a:ext cx="360" cy="201600"/>
          </a:xfrm>
          <a:prstGeom prst="line">
            <a:avLst/>
          </a:prstGeom>
          <a:ln w="12600">
            <a:solidFill>
              <a:srgbClr val="dd0806"/>
            </a:solidFill>
            <a:round/>
          </a:ln>
        </p:spPr>
        <p:style>
          <a:lnRef idx="0"/>
          <a:fillRef idx="0"/>
          <a:effectRef idx="0"/>
          <a:fontRef idx="minor"/>
        </p:style>
      </p:sp>
      <p:sp>
        <p:nvSpPr>
          <p:cNvPr id="505" name="CustomShape 72"/>
          <p:cNvSpPr/>
          <p:nvPr/>
        </p:nvSpPr>
        <p:spPr>
          <a:xfrm>
            <a:off x="247680" y="4195800"/>
            <a:ext cx="445320" cy="216720"/>
          </a:xfrm>
          <a:prstGeom prst="rect">
            <a:avLst/>
          </a:prstGeom>
          <a:solidFill>
            <a:srgbClr val="fcf305"/>
          </a:solidFill>
          <a:ln w="12600">
            <a:solidFill>
              <a:srgbClr val="000000"/>
            </a:solidFill>
            <a:miter/>
          </a:ln>
        </p:spPr>
        <p:style>
          <a:lnRef idx="0"/>
          <a:fillRef idx="0"/>
          <a:effectRef idx="0"/>
          <a:fontRef idx="minor"/>
        </p:style>
      </p:sp>
      <p:sp>
        <p:nvSpPr>
          <p:cNvPr id="506" name="CustomShape 73"/>
          <p:cNvSpPr/>
          <p:nvPr/>
        </p:nvSpPr>
        <p:spPr>
          <a:xfrm>
            <a:off x="754200" y="4195800"/>
            <a:ext cx="445320" cy="216720"/>
          </a:xfrm>
          <a:prstGeom prst="rect">
            <a:avLst/>
          </a:prstGeom>
          <a:solidFill>
            <a:srgbClr val="fcf305"/>
          </a:solidFill>
          <a:ln w="12600">
            <a:solidFill>
              <a:srgbClr val="000000"/>
            </a:solidFill>
            <a:miter/>
          </a:ln>
        </p:spPr>
        <p:style>
          <a:lnRef idx="0"/>
          <a:fillRef idx="0"/>
          <a:effectRef idx="0"/>
          <a:fontRef idx="minor"/>
        </p:style>
      </p:sp>
      <p:sp>
        <p:nvSpPr>
          <p:cNvPr id="507" name="CustomShape 74"/>
          <p:cNvSpPr/>
          <p:nvPr/>
        </p:nvSpPr>
        <p:spPr>
          <a:xfrm>
            <a:off x="1271520" y="4195800"/>
            <a:ext cx="445320" cy="216720"/>
          </a:xfrm>
          <a:prstGeom prst="rect">
            <a:avLst/>
          </a:prstGeom>
          <a:solidFill>
            <a:srgbClr val="fcf305"/>
          </a:solidFill>
          <a:ln w="12600">
            <a:solidFill>
              <a:srgbClr val="000000"/>
            </a:solidFill>
            <a:miter/>
          </a:ln>
        </p:spPr>
        <p:style>
          <a:lnRef idx="0"/>
          <a:fillRef idx="0"/>
          <a:effectRef idx="0"/>
          <a:fontRef idx="minor"/>
        </p:style>
      </p:sp>
      <p:sp>
        <p:nvSpPr>
          <p:cNvPr id="508" name="CustomShape 75"/>
          <p:cNvSpPr/>
          <p:nvPr/>
        </p:nvSpPr>
        <p:spPr>
          <a:xfrm>
            <a:off x="1778040" y="4195800"/>
            <a:ext cx="445320" cy="216720"/>
          </a:xfrm>
          <a:prstGeom prst="rect">
            <a:avLst/>
          </a:prstGeom>
          <a:solidFill>
            <a:srgbClr val="fcf305"/>
          </a:solidFill>
          <a:ln w="12600">
            <a:solidFill>
              <a:srgbClr val="000000"/>
            </a:solidFill>
            <a:miter/>
          </a:ln>
        </p:spPr>
        <p:style>
          <a:lnRef idx="0"/>
          <a:fillRef idx="0"/>
          <a:effectRef idx="0"/>
          <a:fontRef idx="minor"/>
        </p:style>
      </p:sp>
      <p:sp>
        <p:nvSpPr>
          <p:cNvPr id="509" name="CustomShape 76"/>
          <p:cNvSpPr/>
          <p:nvPr/>
        </p:nvSpPr>
        <p:spPr>
          <a:xfrm>
            <a:off x="2284560" y="4195800"/>
            <a:ext cx="421560" cy="216720"/>
          </a:xfrm>
          <a:prstGeom prst="rect">
            <a:avLst/>
          </a:prstGeom>
          <a:solidFill>
            <a:srgbClr val="fcf305"/>
          </a:solidFill>
          <a:ln w="12600">
            <a:solidFill>
              <a:srgbClr val="000000"/>
            </a:solidFill>
            <a:miter/>
          </a:ln>
        </p:spPr>
        <p:style>
          <a:lnRef idx="0"/>
          <a:fillRef idx="0"/>
          <a:effectRef idx="0"/>
          <a:fontRef idx="minor"/>
        </p:style>
      </p:sp>
      <p:sp>
        <p:nvSpPr>
          <p:cNvPr id="510" name="CustomShape 77"/>
          <p:cNvSpPr/>
          <p:nvPr/>
        </p:nvSpPr>
        <p:spPr>
          <a:xfrm>
            <a:off x="161640" y="4141800"/>
            <a:ext cx="623880" cy="335520"/>
          </a:xfrm>
          <a:prstGeom prst="rect">
            <a:avLst/>
          </a:prstGeom>
          <a:noFill/>
          <a:ln w="9360">
            <a:noFill/>
          </a:ln>
        </p:spPr>
        <p:style>
          <a:lnRef idx="0"/>
          <a:fillRef idx="0"/>
          <a:effectRef idx="0"/>
          <a:fontRef idx="minor"/>
        </p:style>
        <p:txBody>
          <a:bodyPr wrap="none" lIns="92160" rIns="92160" tIns="46080" bIns="46080"/>
          <a:p>
            <a:pPr>
              <a:lnSpc>
                <a:spcPct val="100000"/>
              </a:lnSpc>
            </a:pPr>
            <a:r>
              <a:rPr b="0" lang="en-IN" sz="1600" spc="-1" strike="noStrike">
                <a:solidFill>
                  <a:srgbClr val="000000"/>
                </a:solidFill>
                <a:latin typeface="Arial"/>
                <a:ea typeface="DejaVu Sans"/>
              </a:rPr>
              <a:t>A...E</a:t>
            </a:r>
            <a:endParaRPr b="0" lang="en-IN" sz="1600" spc="-1" strike="noStrike">
              <a:latin typeface="Arial"/>
            </a:endParaRPr>
          </a:p>
        </p:txBody>
      </p:sp>
      <p:sp>
        <p:nvSpPr>
          <p:cNvPr id="511" name="CustomShape 78"/>
          <p:cNvSpPr/>
          <p:nvPr/>
        </p:nvSpPr>
        <p:spPr>
          <a:xfrm>
            <a:off x="695880" y="4129200"/>
            <a:ext cx="558360" cy="335520"/>
          </a:xfrm>
          <a:prstGeom prst="rect">
            <a:avLst/>
          </a:prstGeom>
          <a:noFill/>
          <a:ln w="9360">
            <a:noFill/>
          </a:ln>
        </p:spPr>
        <p:style>
          <a:lnRef idx="0"/>
          <a:fillRef idx="0"/>
          <a:effectRef idx="0"/>
          <a:fontRef idx="minor"/>
        </p:style>
        <p:txBody>
          <a:bodyPr wrap="none" lIns="92160" rIns="92160" tIns="46080" bIns="46080"/>
          <a:p>
            <a:pPr>
              <a:lnSpc>
                <a:spcPct val="100000"/>
              </a:lnSpc>
            </a:pPr>
            <a:r>
              <a:rPr b="0" lang="en-IN" sz="1600" spc="-1" strike="noStrike">
                <a:solidFill>
                  <a:srgbClr val="000000"/>
                </a:solidFill>
                <a:latin typeface="Arial"/>
                <a:ea typeface="DejaVu Sans"/>
              </a:rPr>
              <a:t>F...J</a:t>
            </a:r>
            <a:endParaRPr b="0" lang="en-IN" sz="1600" spc="-1" strike="noStrike">
              <a:latin typeface="Arial"/>
            </a:endParaRPr>
          </a:p>
        </p:txBody>
      </p:sp>
      <p:sp>
        <p:nvSpPr>
          <p:cNvPr id="512" name="CustomShape 79"/>
          <p:cNvSpPr/>
          <p:nvPr/>
        </p:nvSpPr>
        <p:spPr>
          <a:xfrm>
            <a:off x="1192320" y="4138560"/>
            <a:ext cx="635760" cy="335520"/>
          </a:xfrm>
          <a:prstGeom prst="rect">
            <a:avLst/>
          </a:prstGeom>
          <a:noFill/>
          <a:ln w="9360">
            <a:noFill/>
          </a:ln>
        </p:spPr>
        <p:style>
          <a:lnRef idx="0"/>
          <a:fillRef idx="0"/>
          <a:effectRef idx="0"/>
          <a:fontRef idx="minor"/>
        </p:style>
        <p:txBody>
          <a:bodyPr wrap="none" lIns="92160" rIns="92160" tIns="46080" bIns="46080"/>
          <a:p>
            <a:pPr>
              <a:lnSpc>
                <a:spcPct val="100000"/>
              </a:lnSpc>
            </a:pPr>
            <a:r>
              <a:rPr b="0" lang="en-IN" sz="1600" spc="-1" strike="noStrike">
                <a:solidFill>
                  <a:srgbClr val="000000"/>
                </a:solidFill>
                <a:latin typeface="Arial"/>
                <a:ea typeface="DejaVu Sans"/>
              </a:rPr>
              <a:t>K...N</a:t>
            </a:r>
            <a:endParaRPr b="0" lang="en-IN" sz="1600" spc="-1" strike="noStrike">
              <a:latin typeface="Arial"/>
            </a:endParaRPr>
          </a:p>
        </p:txBody>
      </p:sp>
      <p:sp>
        <p:nvSpPr>
          <p:cNvPr id="513" name="CustomShape 80"/>
          <p:cNvSpPr/>
          <p:nvPr/>
        </p:nvSpPr>
        <p:spPr>
          <a:xfrm>
            <a:off x="1684440" y="4138560"/>
            <a:ext cx="646920" cy="335520"/>
          </a:xfrm>
          <a:prstGeom prst="rect">
            <a:avLst/>
          </a:prstGeom>
          <a:noFill/>
          <a:ln w="9360">
            <a:noFill/>
          </a:ln>
        </p:spPr>
        <p:style>
          <a:lnRef idx="0"/>
          <a:fillRef idx="0"/>
          <a:effectRef idx="0"/>
          <a:fontRef idx="minor"/>
        </p:style>
        <p:txBody>
          <a:bodyPr wrap="none" lIns="92160" rIns="92160" tIns="46080" bIns="46080"/>
          <a:p>
            <a:pPr>
              <a:lnSpc>
                <a:spcPct val="100000"/>
              </a:lnSpc>
            </a:pPr>
            <a:r>
              <a:rPr b="0" lang="en-IN" sz="1600" spc="-1" strike="noStrike">
                <a:solidFill>
                  <a:srgbClr val="000000"/>
                </a:solidFill>
                <a:latin typeface="Arial"/>
                <a:ea typeface="DejaVu Sans"/>
              </a:rPr>
              <a:t>O...S</a:t>
            </a:r>
            <a:endParaRPr b="0" lang="en-IN" sz="1600" spc="-1" strike="noStrike">
              <a:latin typeface="Arial"/>
            </a:endParaRPr>
          </a:p>
        </p:txBody>
      </p:sp>
      <p:sp>
        <p:nvSpPr>
          <p:cNvPr id="514" name="CustomShape 81"/>
          <p:cNvSpPr/>
          <p:nvPr/>
        </p:nvSpPr>
        <p:spPr>
          <a:xfrm>
            <a:off x="2201040" y="4138560"/>
            <a:ext cx="579600" cy="335520"/>
          </a:xfrm>
          <a:prstGeom prst="rect">
            <a:avLst/>
          </a:prstGeom>
          <a:noFill/>
          <a:ln w="9360">
            <a:noFill/>
          </a:ln>
        </p:spPr>
        <p:style>
          <a:lnRef idx="0"/>
          <a:fillRef idx="0"/>
          <a:effectRef idx="0"/>
          <a:fontRef idx="minor"/>
        </p:style>
        <p:txBody>
          <a:bodyPr wrap="none" lIns="92160" rIns="92160" tIns="46080" bIns="46080"/>
          <a:p>
            <a:pPr>
              <a:lnSpc>
                <a:spcPct val="100000"/>
              </a:lnSpc>
            </a:pPr>
            <a:r>
              <a:rPr b="0" lang="en-IN" sz="1600" spc="-1" strike="noStrike">
                <a:solidFill>
                  <a:srgbClr val="000000"/>
                </a:solidFill>
                <a:latin typeface="Arial"/>
                <a:ea typeface="DejaVu Sans"/>
              </a:rPr>
              <a:t>T...Z</a:t>
            </a:r>
            <a:endParaRPr b="0" lang="en-IN" sz="1600" spc="-1" strike="noStrike">
              <a:latin typeface="Arial"/>
            </a:endParaRPr>
          </a:p>
        </p:txBody>
      </p:sp>
      <p:sp>
        <p:nvSpPr>
          <p:cNvPr id="515" name="CustomShape 82"/>
          <p:cNvSpPr/>
          <p:nvPr/>
        </p:nvSpPr>
        <p:spPr>
          <a:xfrm>
            <a:off x="1430280" y="3613320"/>
            <a:ext cx="83520" cy="591480"/>
          </a:xfrm>
          <a:custGeom>
            <a:avLst/>
            <a:gdLst/>
            <a:ahLst/>
            <a:rect l="l" t="t" r="r" b="b"/>
            <a:pathLst>
              <a:path w="53" h="373">
                <a:moveTo>
                  <a:pt x="15" y="372"/>
                </a:moveTo>
                <a:lnTo>
                  <a:pt x="15" y="172"/>
                </a:lnTo>
                <a:lnTo>
                  <a:pt x="0" y="172"/>
                </a:lnTo>
                <a:lnTo>
                  <a:pt x="22" y="0"/>
                </a:lnTo>
                <a:lnTo>
                  <a:pt x="52" y="172"/>
                </a:lnTo>
                <a:lnTo>
                  <a:pt x="37" y="172"/>
                </a:lnTo>
                <a:lnTo>
                  <a:pt x="37" y="372"/>
                </a:lnTo>
                <a:lnTo>
                  <a:pt x="22" y="372"/>
                </a:lnTo>
                <a:lnTo>
                  <a:pt x="15" y="372"/>
                </a:lnTo>
              </a:path>
            </a:pathLst>
          </a:custGeom>
          <a:solidFill>
            <a:srgbClr val="008011"/>
          </a:solidFill>
          <a:ln w="12600">
            <a:solidFill>
              <a:srgbClr val="000000"/>
            </a:solidFill>
            <a:round/>
          </a:ln>
        </p:spPr>
        <p:style>
          <a:lnRef idx="0"/>
          <a:fillRef idx="0"/>
          <a:effectRef idx="0"/>
          <a:fontRef idx="minor"/>
        </p:style>
      </p:sp>
      <p:sp>
        <p:nvSpPr>
          <p:cNvPr id="516" name="CustomShape 83"/>
          <p:cNvSpPr/>
          <p:nvPr/>
        </p:nvSpPr>
        <p:spPr>
          <a:xfrm>
            <a:off x="1982880" y="3627360"/>
            <a:ext cx="83520" cy="591480"/>
          </a:xfrm>
          <a:custGeom>
            <a:avLst/>
            <a:gdLst/>
            <a:ahLst/>
            <a:rect l="l" t="t" r="r" b="b"/>
            <a:pathLst>
              <a:path w="53" h="373">
                <a:moveTo>
                  <a:pt x="15" y="372"/>
                </a:moveTo>
                <a:lnTo>
                  <a:pt x="15" y="172"/>
                </a:lnTo>
                <a:lnTo>
                  <a:pt x="0" y="172"/>
                </a:lnTo>
                <a:lnTo>
                  <a:pt x="23" y="0"/>
                </a:lnTo>
                <a:lnTo>
                  <a:pt x="52" y="172"/>
                </a:lnTo>
                <a:lnTo>
                  <a:pt x="30" y="172"/>
                </a:lnTo>
                <a:lnTo>
                  <a:pt x="30" y="372"/>
                </a:lnTo>
                <a:lnTo>
                  <a:pt x="23" y="372"/>
                </a:lnTo>
                <a:lnTo>
                  <a:pt x="15" y="372"/>
                </a:lnTo>
              </a:path>
            </a:pathLst>
          </a:custGeom>
          <a:solidFill>
            <a:srgbClr val="008011"/>
          </a:solidFill>
          <a:ln w="12600">
            <a:solidFill>
              <a:srgbClr val="000000"/>
            </a:solidFill>
            <a:round/>
          </a:ln>
        </p:spPr>
        <p:style>
          <a:lnRef idx="0"/>
          <a:fillRef idx="0"/>
          <a:effectRef idx="0"/>
          <a:fontRef idx="minor"/>
        </p:style>
      </p:sp>
      <p:sp>
        <p:nvSpPr>
          <p:cNvPr id="517" name="CustomShape 84"/>
          <p:cNvSpPr/>
          <p:nvPr/>
        </p:nvSpPr>
        <p:spPr>
          <a:xfrm>
            <a:off x="2513160" y="3627360"/>
            <a:ext cx="94680" cy="605880"/>
          </a:xfrm>
          <a:custGeom>
            <a:avLst/>
            <a:gdLst/>
            <a:ahLst/>
            <a:rect l="l" t="t" r="r" b="b"/>
            <a:pathLst>
              <a:path w="60" h="382">
                <a:moveTo>
                  <a:pt x="30" y="381"/>
                </a:moveTo>
                <a:lnTo>
                  <a:pt x="30" y="181"/>
                </a:lnTo>
                <a:lnTo>
                  <a:pt x="0" y="181"/>
                </a:lnTo>
                <a:lnTo>
                  <a:pt x="37" y="0"/>
                </a:lnTo>
                <a:lnTo>
                  <a:pt x="59" y="181"/>
                </a:lnTo>
                <a:lnTo>
                  <a:pt x="37" y="181"/>
                </a:lnTo>
                <a:lnTo>
                  <a:pt x="37" y="381"/>
                </a:lnTo>
                <a:lnTo>
                  <a:pt x="30" y="381"/>
                </a:lnTo>
              </a:path>
            </a:pathLst>
          </a:custGeom>
          <a:solidFill>
            <a:srgbClr val="008011"/>
          </a:solidFill>
          <a:ln w="12600">
            <a:solidFill>
              <a:srgbClr val="000000"/>
            </a:solidFill>
            <a:round/>
          </a:ln>
        </p:spPr>
        <p:style>
          <a:lnRef idx="0"/>
          <a:fillRef idx="0"/>
          <a:effectRef idx="0"/>
          <a:fontRef idx="minor"/>
        </p:style>
      </p:sp>
      <p:sp>
        <p:nvSpPr>
          <p:cNvPr id="518" name="CustomShape 85"/>
          <p:cNvSpPr/>
          <p:nvPr/>
        </p:nvSpPr>
        <p:spPr>
          <a:xfrm>
            <a:off x="888840" y="3613320"/>
            <a:ext cx="94680" cy="591480"/>
          </a:xfrm>
          <a:custGeom>
            <a:avLst/>
            <a:gdLst/>
            <a:ahLst/>
            <a:rect l="l" t="t" r="r" b="b"/>
            <a:pathLst>
              <a:path w="60" h="373">
                <a:moveTo>
                  <a:pt x="29" y="372"/>
                </a:moveTo>
                <a:lnTo>
                  <a:pt x="29" y="172"/>
                </a:lnTo>
                <a:lnTo>
                  <a:pt x="0" y="172"/>
                </a:lnTo>
                <a:lnTo>
                  <a:pt x="37" y="0"/>
                </a:lnTo>
                <a:lnTo>
                  <a:pt x="59" y="172"/>
                </a:lnTo>
                <a:lnTo>
                  <a:pt x="37" y="172"/>
                </a:lnTo>
                <a:lnTo>
                  <a:pt x="37" y="372"/>
                </a:lnTo>
                <a:lnTo>
                  <a:pt x="29" y="372"/>
                </a:lnTo>
              </a:path>
            </a:pathLst>
          </a:custGeom>
          <a:solidFill>
            <a:srgbClr val="008011"/>
          </a:solidFill>
          <a:ln w="12600">
            <a:solidFill>
              <a:srgbClr val="000000"/>
            </a:solidFill>
            <a:round/>
          </a:ln>
        </p:spPr>
        <p:style>
          <a:lnRef idx="0"/>
          <a:fillRef idx="0"/>
          <a:effectRef idx="0"/>
          <a:fontRef idx="minor"/>
        </p:style>
      </p:sp>
      <p:sp>
        <p:nvSpPr>
          <p:cNvPr id="519" name="CustomShape 86"/>
          <p:cNvSpPr/>
          <p:nvPr/>
        </p:nvSpPr>
        <p:spPr>
          <a:xfrm>
            <a:off x="369720" y="3627360"/>
            <a:ext cx="83520" cy="591480"/>
          </a:xfrm>
          <a:custGeom>
            <a:avLst/>
            <a:gdLst/>
            <a:ahLst/>
            <a:rect l="l" t="t" r="r" b="b"/>
            <a:pathLst>
              <a:path w="53" h="373">
                <a:moveTo>
                  <a:pt x="15" y="372"/>
                </a:moveTo>
                <a:lnTo>
                  <a:pt x="15" y="172"/>
                </a:lnTo>
                <a:lnTo>
                  <a:pt x="0" y="172"/>
                </a:lnTo>
                <a:lnTo>
                  <a:pt x="23" y="0"/>
                </a:lnTo>
                <a:lnTo>
                  <a:pt x="52" y="172"/>
                </a:lnTo>
                <a:lnTo>
                  <a:pt x="38" y="172"/>
                </a:lnTo>
                <a:lnTo>
                  <a:pt x="38" y="372"/>
                </a:lnTo>
                <a:lnTo>
                  <a:pt x="23" y="372"/>
                </a:lnTo>
                <a:lnTo>
                  <a:pt x="15" y="372"/>
                </a:lnTo>
              </a:path>
            </a:pathLst>
          </a:custGeom>
          <a:solidFill>
            <a:srgbClr val="008011"/>
          </a:solidFill>
          <a:ln w="12600">
            <a:solidFill>
              <a:srgbClr val="000000"/>
            </a:solidFill>
            <a:round/>
          </a:ln>
        </p:spPr>
        <p:style>
          <a:lnRef idx="0"/>
          <a:fillRef idx="0"/>
          <a:effectRef idx="0"/>
          <a:fontRef idx="minor"/>
        </p:style>
      </p:sp>
      <p:sp>
        <p:nvSpPr>
          <p:cNvPr id="520" name="CustomShape 87"/>
          <p:cNvSpPr/>
          <p:nvPr/>
        </p:nvSpPr>
        <p:spPr>
          <a:xfrm>
            <a:off x="3135240" y="4145040"/>
            <a:ext cx="2601360" cy="348480"/>
          </a:xfrm>
          <a:prstGeom prst="rect">
            <a:avLst/>
          </a:prstGeom>
          <a:pattFill prst="openDmnd">
            <a:fgClr>
              <a:srgbClr val="fcf305"/>
            </a:fgClr>
            <a:bgClr>
              <a:srgbClr val="ffffff"/>
            </a:bgClr>
          </a:pattFill>
          <a:ln w="12600">
            <a:solidFill>
              <a:srgbClr val="000000"/>
            </a:solidFill>
            <a:miter/>
          </a:ln>
        </p:spPr>
        <p:style>
          <a:lnRef idx="0"/>
          <a:fillRef idx="0"/>
          <a:effectRef idx="0"/>
          <a:fontRef idx="minor"/>
        </p:style>
      </p:sp>
      <p:sp>
        <p:nvSpPr>
          <p:cNvPr id="521" name="CustomShape 88"/>
          <p:cNvSpPr/>
          <p:nvPr/>
        </p:nvSpPr>
        <p:spPr>
          <a:xfrm>
            <a:off x="3170160" y="3479760"/>
            <a:ext cx="375480" cy="204120"/>
          </a:xfrm>
          <a:prstGeom prst="rect">
            <a:avLst/>
          </a:prstGeom>
          <a:solidFill>
            <a:srgbClr val="0080ff"/>
          </a:solidFill>
          <a:ln w="12600">
            <a:solidFill>
              <a:srgbClr val="00a0ff"/>
            </a:solidFill>
            <a:miter/>
          </a:ln>
        </p:spPr>
        <p:style>
          <a:lnRef idx="0"/>
          <a:fillRef idx="0"/>
          <a:effectRef idx="0"/>
          <a:fontRef idx="minor"/>
        </p:style>
      </p:sp>
      <p:sp>
        <p:nvSpPr>
          <p:cNvPr id="522" name="CustomShape 89"/>
          <p:cNvSpPr/>
          <p:nvPr/>
        </p:nvSpPr>
        <p:spPr>
          <a:xfrm>
            <a:off x="3241800" y="2684520"/>
            <a:ext cx="315360" cy="521640"/>
          </a:xfrm>
          <a:prstGeom prst="rect">
            <a:avLst/>
          </a:prstGeom>
          <a:solidFill>
            <a:srgbClr val="ffffff"/>
          </a:solidFill>
          <a:ln w="12600">
            <a:solidFill>
              <a:srgbClr val="000000"/>
            </a:solidFill>
            <a:miter/>
          </a:ln>
        </p:spPr>
        <p:style>
          <a:lnRef idx="0"/>
          <a:fillRef idx="0"/>
          <a:effectRef idx="0"/>
          <a:fontRef idx="minor"/>
        </p:style>
      </p:sp>
      <p:sp>
        <p:nvSpPr>
          <p:cNvPr id="523" name="CustomShape 90"/>
          <p:cNvSpPr/>
          <p:nvPr/>
        </p:nvSpPr>
        <p:spPr>
          <a:xfrm>
            <a:off x="3182760" y="2771640"/>
            <a:ext cx="315360" cy="507240"/>
          </a:xfrm>
          <a:prstGeom prst="rect">
            <a:avLst/>
          </a:prstGeom>
          <a:solidFill>
            <a:srgbClr val="00a0ff"/>
          </a:solidFill>
          <a:ln w="12600">
            <a:solidFill>
              <a:srgbClr val="000000"/>
            </a:solidFill>
            <a:miter/>
          </a:ln>
        </p:spPr>
        <p:style>
          <a:lnRef idx="0"/>
          <a:fillRef idx="0"/>
          <a:effectRef idx="0"/>
          <a:fontRef idx="minor"/>
        </p:style>
      </p:sp>
      <p:sp>
        <p:nvSpPr>
          <p:cNvPr id="524" name="CustomShape 91"/>
          <p:cNvSpPr/>
          <p:nvPr/>
        </p:nvSpPr>
        <p:spPr>
          <a:xfrm>
            <a:off x="3164040" y="2678040"/>
            <a:ext cx="378720" cy="594720"/>
          </a:xfrm>
          <a:custGeom>
            <a:avLst/>
            <a:gdLst/>
            <a:ahLst/>
            <a:rect l="l" t="t" r="r" b="b"/>
            <a:pathLst>
              <a:path w="239" h="375">
                <a:moveTo>
                  <a:pt x="0" y="46"/>
                </a:moveTo>
                <a:lnTo>
                  <a:pt x="37" y="0"/>
                </a:lnTo>
                <a:lnTo>
                  <a:pt x="238" y="0"/>
                </a:lnTo>
                <a:lnTo>
                  <a:pt x="238" y="328"/>
                </a:lnTo>
                <a:lnTo>
                  <a:pt x="208" y="374"/>
                </a:lnTo>
                <a:lnTo>
                  <a:pt x="208" y="46"/>
                </a:lnTo>
                <a:lnTo>
                  <a:pt x="104" y="46"/>
                </a:lnTo>
                <a:lnTo>
                  <a:pt x="52" y="46"/>
                </a:lnTo>
                <a:lnTo>
                  <a:pt x="0" y="46"/>
                </a:lnTo>
              </a:path>
            </a:pathLst>
          </a:custGeom>
          <a:solidFill>
            <a:srgbClr val="0000cc"/>
          </a:solidFill>
          <a:ln w="12600">
            <a:solidFill>
              <a:srgbClr val="000000"/>
            </a:solidFill>
            <a:round/>
          </a:ln>
        </p:spPr>
        <p:style>
          <a:lnRef idx="0"/>
          <a:fillRef idx="0"/>
          <a:effectRef idx="0"/>
          <a:fontRef idx="minor"/>
        </p:style>
      </p:sp>
      <p:sp>
        <p:nvSpPr>
          <p:cNvPr id="525" name="Line 92"/>
          <p:cNvSpPr/>
          <p:nvPr/>
        </p:nvSpPr>
        <p:spPr>
          <a:xfrm flipH="1">
            <a:off x="3517560" y="2679480"/>
            <a:ext cx="46080" cy="84240"/>
          </a:xfrm>
          <a:prstGeom prst="line">
            <a:avLst/>
          </a:prstGeom>
          <a:ln w="12600">
            <a:solidFill>
              <a:srgbClr val="000000"/>
            </a:solidFill>
            <a:round/>
          </a:ln>
        </p:spPr>
        <p:style>
          <a:lnRef idx="0"/>
          <a:fillRef idx="0"/>
          <a:effectRef idx="0"/>
          <a:fontRef idx="minor"/>
        </p:style>
      </p:sp>
      <p:sp>
        <p:nvSpPr>
          <p:cNvPr id="526" name="CustomShape 93"/>
          <p:cNvSpPr/>
          <p:nvPr/>
        </p:nvSpPr>
        <p:spPr>
          <a:xfrm>
            <a:off x="3170160" y="3451320"/>
            <a:ext cx="375480" cy="73800"/>
          </a:xfrm>
          <a:prstGeom prst="ellipse">
            <a:avLst/>
          </a:prstGeom>
          <a:solidFill>
            <a:srgbClr val="0000ff"/>
          </a:solidFill>
          <a:ln w="12600">
            <a:solidFill>
              <a:srgbClr val="000000"/>
            </a:solidFill>
            <a:round/>
          </a:ln>
        </p:spPr>
        <p:style>
          <a:lnRef idx="0"/>
          <a:fillRef idx="0"/>
          <a:effectRef idx="0"/>
          <a:fontRef idx="minor"/>
        </p:style>
      </p:sp>
      <p:sp>
        <p:nvSpPr>
          <p:cNvPr id="527" name="CustomShape 94"/>
          <p:cNvSpPr/>
          <p:nvPr/>
        </p:nvSpPr>
        <p:spPr>
          <a:xfrm>
            <a:off x="3352680" y="3691080"/>
            <a:ext cx="199440" cy="43560"/>
          </a:xfrm>
          <a:custGeom>
            <a:avLst/>
            <a:gdLst/>
            <a:ahLst/>
            <a:rect l="l" t="t" r="r" b="b"/>
            <a:pathLst>
              <a:path w="21600" h="22406">
                <a:moveTo>
                  <a:pt x="21584" y="0"/>
                </a:moveTo>
                <a:cubicBezTo>
                  <a:pt x="21594" y="268"/>
                  <a:pt x="21600" y="537"/>
                  <a:pt x="21600" y="806"/>
                </a:cubicBezTo>
                <a:cubicBezTo>
                  <a:pt x="21600" y="12735"/>
                  <a:pt x="11929" y="22406"/>
                  <a:pt x="-1" y="22406"/>
                </a:cubicBezTo>
                <a:moveTo>
                  <a:pt x="21584" y="0"/>
                </a:moveTo>
                <a:cubicBezTo>
                  <a:pt x="21594" y="268"/>
                  <a:pt x="21600" y="537"/>
                  <a:pt x="21600" y="806"/>
                </a:cubicBezTo>
                <a:cubicBezTo>
                  <a:pt x="21600" y="12735"/>
                  <a:pt x="11929" y="22406"/>
                  <a:pt x="-1" y="22406"/>
                </a:cubicBezTo>
                <a:lnTo>
                  <a:pt x="0" y="806"/>
                </a:lnTo>
                <a:lnTo>
                  <a:pt x="21584" y="0"/>
                </a:lnTo>
                <a:close/>
              </a:path>
            </a:pathLst>
          </a:custGeom>
          <a:solidFill>
            <a:srgbClr val="00a0ff"/>
          </a:solidFill>
          <a:ln w="9360">
            <a:noFill/>
          </a:ln>
        </p:spPr>
        <p:style>
          <a:lnRef idx="0"/>
          <a:fillRef idx="0"/>
          <a:effectRef idx="0"/>
          <a:fontRef idx="minor"/>
        </p:style>
      </p:sp>
      <p:sp>
        <p:nvSpPr>
          <p:cNvPr id="528" name="CustomShape 95"/>
          <p:cNvSpPr/>
          <p:nvPr/>
        </p:nvSpPr>
        <p:spPr>
          <a:xfrm>
            <a:off x="3352680" y="3691080"/>
            <a:ext cx="199440" cy="43560"/>
          </a:xfrm>
          <a:custGeom>
            <a:avLst/>
            <a:gdLst/>
            <a:ahLst/>
            <a:rect l="l" t="t" r="r" b="b"/>
            <a:pathLst>
              <a:path w="21600" h="22406">
                <a:moveTo>
                  <a:pt x="21584" y="0"/>
                </a:moveTo>
                <a:cubicBezTo>
                  <a:pt x="21594" y="268"/>
                  <a:pt x="21600" y="537"/>
                  <a:pt x="21600" y="806"/>
                </a:cubicBezTo>
                <a:cubicBezTo>
                  <a:pt x="21600" y="12735"/>
                  <a:pt x="11929" y="22406"/>
                  <a:pt x="-1" y="22406"/>
                </a:cubicBezTo>
                <a:moveTo>
                  <a:pt x="21584" y="0"/>
                </a:moveTo>
                <a:cubicBezTo>
                  <a:pt x="21594" y="268"/>
                  <a:pt x="21600" y="537"/>
                  <a:pt x="21600" y="806"/>
                </a:cubicBezTo>
                <a:cubicBezTo>
                  <a:pt x="21600" y="12735"/>
                  <a:pt x="11929" y="22406"/>
                  <a:pt x="-1" y="22406"/>
                </a:cubicBezTo>
                <a:lnTo>
                  <a:pt x="0" y="806"/>
                </a:lnTo>
                <a:lnTo>
                  <a:pt x="21584" y="0"/>
                </a:lnTo>
                <a:close/>
              </a:path>
            </a:pathLst>
          </a:custGeom>
          <a:noFill/>
          <a:ln w="12600">
            <a:solidFill>
              <a:srgbClr val="000000"/>
            </a:solidFill>
            <a:round/>
          </a:ln>
        </p:spPr>
        <p:style>
          <a:lnRef idx="0"/>
          <a:fillRef idx="0"/>
          <a:effectRef idx="0"/>
          <a:fontRef idx="minor"/>
        </p:style>
      </p:sp>
      <p:sp>
        <p:nvSpPr>
          <p:cNvPr id="529" name="CustomShape 96"/>
          <p:cNvSpPr/>
          <p:nvPr/>
        </p:nvSpPr>
        <p:spPr>
          <a:xfrm>
            <a:off x="3170160" y="3695760"/>
            <a:ext cx="194400" cy="57960"/>
          </a:xfrm>
          <a:custGeom>
            <a:avLst/>
            <a:gdLst/>
            <a:ahLst/>
            <a:rect l="l" t="t" r="r" b="b"/>
            <a:pathLst>
              <a:path w="21600" h="24916">
                <a:moveTo>
                  <a:pt x="20694" y="24915"/>
                </a:moveTo>
                <a:cubicBezTo>
                  <a:pt x="9127" y="24430"/>
                  <a:pt x="0" y="14911"/>
                  <a:pt x="0" y="3335"/>
                </a:cubicBezTo>
                <a:cubicBezTo>
                  <a:pt x="0" y="2218"/>
                  <a:pt x="86" y="1103"/>
                  <a:pt x="259" y="0"/>
                </a:cubicBezTo>
                <a:moveTo>
                  <a:pt x="20694" y="24915"/>
                </a:moveTo>
                <a:cubicBezTo>
                  <a:pt x="9127" y="24430"/>
                  <a:pt x="0" y="14911"/>
                  <a:pt x="0" y="3335"/>
                </a:cubicBezTo>
                <a:cubicBezTo>
                  <a:pt x="0" y="2218"/>
                  <a:pt x="86" y="1103"/>
                  <a:pt x="259" y="0"/>
                </a:cubicBezTo>
                <a:lnTo>
                  <a:pt x="21600" y="3335"/>
                </a:lnTo>
                <a:lnTo>
                  <a:pt x="20694" y="24915"/>
                </a:lnTo>
                <a:close/>
              </a:path>
            </a:pathLst>
          </a:custGeom>
          <a:solidFill>
            <a:srgbClr val="00a0ff"/>
          </a:solidFill>
          <a:ln w="9360">
            <a:noFill/>
          </a:ln>
        </p:spPr>
        <p:style>
          <a:lnRef idx="0"/>
          <a:fillRef idx="0"/>
          <a:effectRef idx="0"/>
          <a:fontRef idx="minor"/>
        </p:style>
      </p:sp>
      <p:sp>
        <p:nvSpPr>
          <p:cNvPr id="530" name="CustomShape 97"/>
          <p:cNvSpPr/>
          <p:nvPr/>
        </p:nvSpPr>
        <p:spPr>
          <a:xfrm>
            <a:off x="3170160" y="3695760"/>
            <a:ext cx="194400" cy="57960"/>
          </a:xfrm>
          <a:custGeom>
            <a:avLst/>
            <a:gdLst/>
            <a:ahLst/>
            <a:rect l="l" t="t" r="r" b="b"/>
            <a:pathLst>
              <a:path w="21600" h="24916">
                <a:moveTo>
                  <a:pt x="20694" y="24915"/>
                </a:moveTo>
                <a:cubicBezTo>
                  <a:pt x="9127" y="24430"/>
                  <a:pt x="0" y="14911"/>
                  <a:pt x="0" y="3335"/>
                </a:cubicBezTo>
                <a:cubicBezTo>
                  <a:pt x="0" y="2218"/>
                  <a:pt x="86" y="1103"/>
                  <a:pt x="259" y="0"/>
                </a:cubicBezTo>
                <a:moveTo>
                  <a:pt x="20694" y="24915"/>
                </a:moveTo>
                <a:cubicBezTo>
                  <a:pt x="9127" y="24430"/>
                  <a:pt x="0" y="14911"/>
                  <a:pt x="0" y="3335"/>
                </a:cubicBezTo>
                <a:cubicBezTo>
                  <a:pt x="0" y="2218"/>
                  <a:pt x="86" y="1103"/>
                  <a:pt x="259" y="0"/>
                </a:cubicBezTo>
                <a:lnTo>
                  <a:pt x="21600" y="3335"/>
                </a:lnTo>
                <a:lnTo>
                  <a:pt x="20694" y="24915"/>
                </a:lnTo>
                <a:close/>
              </a:path>
            </a:pathLst>
          </a:custGeom>
          <a:noFill/>
          <a:ln w="12600">
            <a:solidFill>
              <a:srgbClr val="000000"/>
            </a:solidFill>
            <a:round/>
          </a:ln>
        </p:spPr>
        <p:style>
          <a:lnRef idx="0"/>
          <a:fillRef idx="0"/>
          <a:effectRef idx="0"/>
          <a:fontRef idx="minor"/>
        </p:style>
      </p:sp>
      <p:sp>
        <p:nvSpPr>
          <p:cNvPr id="531" name="Line 98"/>
          <p:cNvSpPr/>
          <p:nvPr/>
        </p:nvSpPr>
        <p:spPr>
          <a:xfrm>
            <a:off x="3163680" y="3473280"/>
            <a:ext cx="360" cy="203040"/>
          </a:xfrm>
          <a:prstGeom prst="line">
            <a:avLst/>
          </a:prstGeom>
          <a:ln w="12600">
            <a:solidFill>
              <a:srgbClr val="000000"/>
            </a:solidFill>
            <a:round/>
          </a:ln>
        </p:spPr>
        <p:style>
          <a:lnRef idx="0"/>
          <a:fillRef idx="0"/>
          <a:effectRef idx="0"/>
          <a:fontRef idx="minor"/>
        </p:style>
      </p:sp>
      <p:sp>
        <p:nvSpPr>
          <p:cNvPr id="532" name="Line 99"/>
          <p:cNvSpPr/>
          <p:nvPr/>
        </p:nvSpPr>
        <p:spPr>
          <a:xfrm>
            <a:off x="3552480" y="3473280"/>
            <a:ext cx="360" cy="203040"/>
          </a:xfrm>
          <a:prstGeom prst="line">
            <a:avLst/>
          </a:prstGeom>
          <a:ln w="12600">
            <a:solidFill>
              <a:srgbClr val="000000"/>
            </a:solidFill>
            <a:round/>
          </a:ln>
        </p:spPr>
        <p:style>
          <a:lnRef idx="0"/>
          <a:fillRef idx="0"/>
          <a:effectRef idx="0"/>
          <a:fontRef idx="minor"/>
        </p:style>
      </p:sp>
      <p:sp>
        <p:nvSpPr>
          <p:cNvPr id="533" name="CustomShape 100"/>
          <p:cNvSpPr/>
          <p:nvPr/>
        </p:nvSpPr>
        <p:spPr>
          <a:xfrm>
            <a:off x="3700440" y="3479760"/>
            <a:ext cx="386640" cy="204120"/>
          </a:xfrm>
          <a:prstGeom prst="rect">
            <a:avLst/>
          </a:prstGeom>
          <a:solidFill>
            <a:srgbClr val="0080ff"/>
          </a:solidFill>
          <a:ln w="12600">
            <a:solidFill>
              <a:srgbClr val="00a0ff"/>
            </a:solidFill>
            <a:miter/>
          </a:ln>
        </p:spPr>
        <p:style>
          <a:lnRef idx="0"/>
          <a:fillRef idx="0"/>
          <a:effectRef idx="0"/>
          <a:fontRef idx="minor"/>
        </p:style>
      </p:sp>
      <p:sp>
        <p:nvSpPr>
          <p:cNvPr id="534" name="CustomShape 101"/>
          <p:cNvSpPr/>
          <p:nvPr/>
        </p:nvSpPr>
        <p:spPr>
          <a:xfrm>
            <a:off x="3772080" y="2684520"/>
            <a:ext cx="327960" cy="521640"/>
          </a:xfrm>
          <a:prstGeom prst="rect">
            <a:avLst/>
          </a:prstGeom>
          <a:solidFill>
            <a:srgbClr val="ffffff"/>
          </a:solidFill>
          <a:ln w="12600">
            <a:solidFill>
              <a:srgbClr val="000000"/>
            </a:solidFill>
            <a:miter/>
          </a:ln>
        </p:spPr>
        <p:style>
          <a:lnRef idx="0"/>
          <a:fillRef idx="0"/>
          <a:effectRef idx="0"/>
          <a:fontRef idx="minor"/>
        </p:style>
      </p:sp>
      <p:sp>
        <p:nvSpPr>
          <p:cNvPr id="535" name="CustomShape 102"/>
          <p:cNvSpPr/>
          <p:nvPr/>
        </p:nvSpPr>
        <p:spPr>
          <a:xfrm>
            <a:off x="3724200" y="2771640"/>
            <a:ext cx="316800" cy="507240"/>
          </a:xfrm>
          <a:prstGeom prst="rect">
            <a:avLst/>
          </a:prstGeom>
          <a:solidFill>
            <a:srgbClr val="00a0ff"/>
          </a:solidFill>
          <a:ln w="12600">
            <a:solidFill>
              <a:srgbClr val="000000"/>
            </a:solidFill>
            <a:miter/>
          </a:ln>
        </p:spPr>
        <p:style>
          <a:lnRef idx="0"/>
          <a:fillRef idx="0"/>
          <a:effectRef idx="0"/>
          <a:fontRef idx="minor"/>
        </p:style>
      </p:sp>
      <p:sp>
        <p:nvSpPr>
          <p:cNvPr id="536" name="CustomShape 103"/>
          <p:cNvSpPr/>
          <p:nvPr/>
        </p:nvSpPr>
        <p:spPr>
          <a:xfrm>
            <a:off x="3705120" y="2678040"/>
            <a:ext cx="389880" cy="594720"/>
          </a:xfrm>
          <a:custGeom>
            <a:avLst/>
            <a:gdLst/>
            <a:ahLst/>
            <a:rect l="l" t="t" r="r" b="b"/>
            <a:pathLst>
              <a:path w="246" h="375">
                <a:moveTo>
                  <a:pt x="0" y="46"/>
                </a:moveTo>
                <a:lnTo>
                  <a:pt x="38" y="0"/>
                </a:lnTo>
                <a:lnTo>
                  <a:pt x="245" y="0"/>
                </a:lnTo>
                <a:lnTo>
                  <a:pt x="245" y="328"/>
                </a:lnTo>
                <a:lnTo>
                  <a:pt x="201" y="374"/>
                </a:lnTo>
                <a:lnTo>
                  <a:pt x="201" y="46"/>
                </a:lnTo>
                <a:lnTo>
                  <a:pt x="104" y="46"/>
                </a:lnTo>
                <a:lnTo>
                  <a:pt x="52" y="46"/>
                </a:lnTo>
                <a:lnTo>
                  <a:pt x="0" y="46"/>
                </a:lnTo>
              </a:path>
            </a:pathLst>
          </a:custGeom>
          <a:solidFill>
            <a:srgbClr val="0000cc"/>
          </a:solidFill>
          <a:ln w="12600">
            <a:solidFill>
              <a:srgbClr val="000000"/>
            </a:solidFill>
            <a:round/>
          </a:ln>
        </p:spPr>
        <p:style>
          <a:lnRef idx="0"/>
          <a:fillRef idx="0"/>
          <a:effectRef idx="0"/>
          <a:fontRef idx="minor"/>
        </p:style>
      </p:sp>
      <p:sp>
        <p:nvSpPr>
          <p:cNvPr id="537" name="Line 104"/>
          <p:cNvSpPr/>
          <p:nvPr/>
        </p:nvSpPr>
        <p:spPr>
          <a:xfrm flipH="1">
            <a:off x="4047840" y="2678040"/>
            <a:ext cx="58680" cy="85680"/>
          </a:xfrm>
          <a:prstGeom prst="line">
            <a:avLst/>
          </a:prstGeom>
          <a:ln w="12600">
            <a:solidFill>
              <a:srgbClr val="000000"/>
            </a:solidFill>
            <a:round/>
          </a:ln>
        </p:spPr>
        <p:style>
          <a:lnRef idx="0"/>
          <a:fillRef idx="0"/>
          <a:effectRef idx="0"/>
          <a:fontRef idx="minor"/>
        </p:style>
      </p:sp>
      <p:sp>
        <p:nvSpPr>
          <p:cNvPr id="538" name="CustomShape 105"/>
          <p:cNvSpPr/>
          <p:nvPr/>
        </p:nvSpPr>
        <p:spPr>
          <a:xfrm>
            <a:off x="3700440" y="3451320"/>
            <a:ext cx="386640" cy="73800"/>
          </a:xfrm>
          <a:prstGeom prst="ellipse">
            <a:avLst/>
          </a:prstGeom>
          <a:solidFill>
            <a:srgbClr val="0000ff"/>
          </a:solidFill>
          <a:ln w="12600">
            <a:solidFill>
              <a:srgbClr val="000000"/>
            </a:solidFill>
            <a:round/>
          </a:ln>
        </p:spPr>
        <p:style>
          <a:lnRef idx="0"/>
          <a:fillRef idx="0"/>
          <a:effectRef idx="0"/>
          <a:fontRef idx="minor"/>
        </p:style>
      </p:sp>
      <p:sp>
        <p:nvSpPr>
          <p:cNvPr id="539" name="CustomShape 106"/>
          <p:cNvSpPr/>
          <p:nvPr/>
        </p:nvSpPr>
        <p:spPr>
          <a:xfrm>
            <a:off x="3882960" y="3691080"/>
            <a:ext cx="199440" cy="43560"/>
          </a:xfrm>
          <a:custGeom>
            <a:avLst/>
            <a:gdLst/>
            <a:ahLst/>
            <a:rect l="l" t="t" r="r" b="b"/>
            <a:pathLst>
              <a:path w="21600" h="22406">
                <a:moveTo>
                  <a:pt x="21584" y="0"/>
                </a:moveTo>
                <a:cubicBezTo>
                  <a:pt x="21594" y="268"/>
                  <a:pt x="21600" y="537"/>
                  <a:pt x="21600" y="806"/>
                </a:cubicBezTo>
                <a:cubicBezTo>
                  <a:pt x="21600" y="12735"/>
                  <a:pt x="11929" y="22406"/>
                  <a:pt x="-1" y="22406"/>
                </a:cubicBezTo>
                <a:moveTo>
                  <a:pt x="21584" y="0"/>
                </a:moveTo>
                <a:cubicBezTo>
                  <a:pt x="21594" y="268"/>
                  <a:pt x="21600" y="537"/>
                  <a:pt x="21600" y="806"/>
                </a:cubicBezTo>
                <a:cubicBezTo>
                  <a:pt x="21600" y="12735"/>
                  <a:pt x="11929" y="22406"/>
                  <a:pt x="-1" y="22406"/>
                </a:cubicBezTo>
                <a:lnTo>
                  <a:pt x="0" y="806"/>
                </a:lnTo>
                <a:lnTo>
                  <a:pt x="21584" y="0"/>
                </a:lnTo>
                <a:close/>
              </a:path>
            </a:pathLst>
          </a:custGeom>
          <a:solidFill>
            <a:srgbClr val="00a0ff"/>
          </a:solidFill>
          <a:ln w="9360">
            <a:noFill/>
          </a:ln>
        </p:spPr>
        <p:style>
          <a:lnRef idx="0"/>
          <a:fillRef idx="0"/>
          <a:effectRef idx="0"/>
          <a:fontRef idx="minor"/>
        </p:style>
      </p:sp>
      <p:sp>
        <p:nvSpPr>
          <p:cNvPr id="540" name="CustomShape 107"/>
          <p:cNvSpPr/>
          <p:nvPr/>
        </p:nvSpPr>
        <p:spPr>
          <a:xfrm>
            <a:off x="3882960" y="3691080"/>
            <a:ext cx="199440" cy="43560"/>
          </a:xfrm>
          <a:custGeom>
            <a:avLst/>
            <a:gdLst/>
            <a:ahLst/>
            <a:rect l="l" t="t" r="r" b="b"/>
            <a:pathLst>
              <a:path w="21600" h="22406">
                <a:moveTo>
                  <a:pt x="21584" y="0"/>
                </a:moveTo>
                <a:cubicBezTo>
                  <a:pt x="21594" y="268"/>
                  <a:pt x="21600" y="537"/>
                  <a:pt x="21600" y="806"/>
                </a:cubicBezTo>
                <a:cubicBezTo>
                  <a:pt x="21600" y="12735"/>
                  <a:pt x="11929" y="22406"/>
                  <a:pt x="-1" y="22406"/>
                </a:cubicBezTo>
                <a:moveTo>
                  <a:pt x="21584" y="0"/>
                </a:moveTo>
                <a:cubicBezTo>
                  <a:pt x="21594" y="268"/>
                  <a:pt x="21600" y="537"/>
                  <a:pt x="21600" y="806"/>
                </a:cubicBezTo>
                <a:cubicBezTo>
                  <a:pt x="21600" y="12735"/>
                  <a:pt x="11929" y="22406"/>
                  <a:pt x="-1" y="22406"/>
                </a:cubicBezTo>
                <a:lnTo>
                  <a:pt x="0" y="806"/>
                </a:lnTo>
                <a:lnTo>
                  <a:pt x="21584" y="0"/>
                </a:lnTo>
                <a:close/>
              </a:path>
            </a:pathLst>
          </a:custGeom>
          <a:noFill/>
          <a:ln w="12600">
            <a:solidFill>
              <a:srgbClr val="000000"/>
            </a:solidFill>
            <a:round/>
          </a:ln>
        </p:spPr>
        <p:style>
          <a:lnRef idx="0"/>
          <a:fillRef idx="0"/>
          <a:effectRef idx="0"/>
          <a:fontRef idx="minor"/>
        </p:style>
      </p:sp>
      <p:sp>
        <p:nvSpPr>
          <p:cNvPr id="541" name="CustomShape 108"/>
          <p:cNvSpPr/>
          <p:nvPr/>
        </p:nvSpPr>
        <p:spPr>
          <a:xfrm>
            <a:off x="3700440" y="3695760"/>
            <a:ext cx="194400" cy="57960"/>
          </a:xfrm>
          <a:custGeom>
            <a:avLst/>
            <a:gdLst/>
            <a:ahLst/>
            <a:rect l="l" t="t" r="r" b="b"/>
            <a:pathLst>
              <a:path w="21600" h="24916">
                <a:moveTo>
                  <a:pt x="20694" y="24915"/>
                </a:moveTo>
                <a:cubicBezTo>
                  <a:pt x="9127" y="24430"/>
                  <a:pt x="0" y="14911"/>
                  <a:pt x="0" y="3335"/>
                </a:cubicBezTo>
                <a:cubicBezTo>
                  <a:pt x="0" y="2218"/>
                  <a:pt x="86" y="1103"/>
                  <a:pt x="259" y="0"/>
                </a:cubicBezTo>
                <a:moveTo>
                  <a:pt x="20694" y="24915"/>
                </a:moveTo>
                <a:cubicBezTo>
                  <a:pt x="9127" y="24430"/>
                  <a:pt x="0" y="14911"/>
                  <a:pt x="0" y="3335"/>
                </a:cubicBezTo>
                <a:cubicBezTo>
                  <a:pt x="0" y="2218"/>
                  <a:pt x="86" y="1103"/>
                  <a:pt x="259" y="0"/>
                </a:cubicBezTo>
                <a:lnTo>
                  <a:pt x="21600" y="3335"/>
                </a:lnTo>
                <a:lnTo>
                  <a:pt x="20694" y="24915"/>
                </a:lnTo>
                <a:close/>
              </a:path>
            </a:pathLst>
          </a:custGeom>
          <a:solidFill>
            <a:srgbClr val="00a0ff"/>
          </a:solidFill>
          <a:ln w="9360">
            <a:noFill/>
          </a:ln>
        </p:spPr>
        <p:style>
          <a:lnRef idx="0"/>
          <a:fillRef idx="0"/>
          <a:effectRef idx="0"/>
          <a:fontRef idx="minor"/>
        </p:style>
      </p:sp>
      <p:sp>
        <p:nvSpPr>
          <p:cNvPr id="542" name="CustomShape 109"/>
          <p:cNvSpPr/>
          <p:nvPr/>
        </p:nvSpPr>
        <p:spPr>
          <a:xfrm>
            <a:off x="3700440" y="3695760"/>
            <a:ext cx="194400" cy="57960"/>
          </a:xfrm>
          <a:custGeom>
            <a:avLst/>
            <a:gdLst/>
            <a:ahLst/>
            <a:rect l="l" t="t" r="r" b="b"/>
            <a:pathLst>
              <a:path w="21600" h="24916">
                <a:moveTo>
                  <a:pt x="20694" y="24915"/>
                </a:moveTo>
                <a:cubicBezTo>
                  <a:pt x="9127" y="24430"/>
                  <a:pt x="0" y="14911"/>
                  <a:pt x="0" y="3335"/>
                </a:cubicBezTo>
                <a:cubicBezTo>
                  <a:pt x="0" y="2218"/>
                  <a:pt x="86" y="1103"/>
                  <a:pt x="259" y="0"/>
                </a:cubicBezTo>
                <a:moveTo>
                  <a:pt x="20694" y="24915"/>
                </a:moveTo>
                <a:cubicBezTo>
                  <a:pt x="9127" y="24430"/>
                  <a:pt x="0" y="14911"/>
                  <a:pt x="0" y="3335"/>
                </a:cubicBezTo>
                <a:cubicBezTo>
                  <a:pt x="0" y="2218"/>
                  <a:pt x="86" y="1103"/>
                  <a:pt x="259" y="0"/>
                </a:cubicBezTo>
                <a:lnTo>
                  <a:pt x="21600" y="3335"/>
                </a:lnTo>
                <a:lnTo>
                  <a:pt x="20694" y="24915"/>
                </a:lnTo>
                <a:close/>
              </a:path>
            </a:pathLst>
          </a:custGeom>
          <a:noFill/>
          <a:ln w="12600">
            <a:solidFill>
              <a:srgbClr val="000000"/>
            </a:solidFill>
            <a:round/>
          </a:ln>
        </p:spPr>
        <p:style>
          <a:lnRef idx="0"/>
          <a:fillRef idx="0"/>
          <a:effectRef idx="0"/>
          <a:fontRef idx="minor"/>
        </p:style>
      </p:sp>
      <p:sp>
        <p:nvSpPr>
          <p:cNvPr id="543" name="Line 110"/>
          <p:cNvSpPr/>
          <p:nvPr/>
        </p:nvSpPr>
        <p:spPr>
          <a:xfrm>
            <a:off x="3693960" y="3473280"/>
            <a:ext cx="360" cy="203040"/>
          </a:xfrm>
          <a:prstGeom prst="line">
            <a:avLst/>
          </a:prstGeom>
          <a:ln w="12600">
            <a:solidFill>
              <a:srgbClr val="000000"/>
            </a:solidFill>
            <a:round/>
          </a:ln>
        </p:spPr>
        <p:style>
          <a:lnRef idx="0"/>
          <a:fillRef idx="0"/>
          <a:effectRef idx="0"/>
          <a:fontRef idx="minor"/>
        </p:style>
      </p:sp>
      <p:sp>
        <p:nvSpPr>
          <p:cNvPr id="544" name="Line 111"/>
          <p:cNvSpPr/>
          <p:nvPr/>
        </p:nvSpPr>
        <p:spPr>
          <a:xfrm>
            <a:off x="4093920" y="3473280"/>
            <a:ext cx="360" cy="203040"/>
          </a:xfrm>
          <a:prstGeom prst="line">
            <a:avLst/>
          </a:prstGeom>
          <a:ln w="12600">
            <a:solidFill>
              <a:srgbClr val="000000"/>
            </a:solidFill>
            <a:round/>
          </a:ln>
        </p:spPr>
        <p:style>
          <a:lnRef idx="0"/>
          <a:fillRef idx="0"/>
          <a:effectRef idx="0"/>
          <a:fontRef idx="minor"/>
        </p:style>
      </p:sp>
      <p:sp>
        <p:nvSpPr>
          <p:cNvPr id="545" name="CustomShape 112"/>
          <p:cNvSpPr/>
          <p:nvPr/>
        </p:nvSpPr>
        <p:spPr>
          <a:xfrm>
            <a:off x="4254480" y="3479760"/>
            <a:ext cx="375480" cy="204120"/>
          </a:xfrm>
          <a:prstGeom prst="rect">
            <a:avLst/>
          </a:prstGeom>
          <a:solidFill>
            <a:srgbClr val="0080ff"/>
          </a:solidFill>
          <a:ln w="12600">
            <a:solidFill>
              <a:srgbClr val="00a0ff"/>
            </a:solidFill>
            <a:miter/>
          </a:ln>
        </p:spPr>
        <p:style>
          <a:lnRef idx="0"/>
          <a:fillRef idx="0"/>
          <a:effectRef idx="0"/>
          <a:fontRef idx="minor"/>
        </p:style>
      </p:sp>
      <p:sp>
        <p:nvSpPr>
          <p:cNvPr id="546" name="CustomShape 113"/>
          <p:cNvSpPr/>
          <p:nvPr/>
        </p:nvSpPr>
        <p:spPr>
          <a:xfrm>
            <a:off x="4324320" y="2684520"/>
            <a:ext cx="316800" cy="521640"/>
          </a:xfrm>
          <a:prstGeom prst="rect">
            <a:avLst/>
          </a:prstGeom>
          <a:solidFill>
            <a:srgbClr val="ffffff"/>
          </a:solidFill>
          <a:ln w="12600">
            <a:solidFill>
              <a:srgbClr val="000000"/>
            </a:solidFill>
            <a:miter/>
          </a:ln>
        </p:spPr>
        <p:style>
          <a:lnRef idx="0"/>
          <a:fillRef idx="0"/>
          <a:effectRef idx="0"/>
          <a:fontRef idx="minor"/>
        </p:style>
      </p:sp>
      <p:sp>
        <p:nvSpPr>
          <p:cNvPr id="547" name="CustomShape 114"/>
          <p:cNvSpPr/>
          <p:nvPr/>
        </p:nvSpPr>
        <p:spPr>
          <a:xfrm>
            <a:off x="4254480" y="2771640"/>
            <a:ext cx="327960" cy="507240"/>
          </a:xfrm>
          <a:prstGeom prst="rect">
            <a:avLst/>
          </a:prstGeom>
          <a:solidFill>
            <a:srgbClr val="00a0ff"/>
          </a:solidFill>
          <a:ln w="12600">
            <a:solidFill>
              <a:srgbClr val="000000"/>
            </a:solidFill>
            <a:miter/>
          </a:ln>
        </p:spPr>
        <p:style>
          <a:lnRef idx="0"/>
          <a:fillRef idx="0"/>
          <a:effectRef idx="0"/>
          <a:fontRef idx="minor"/>
        </p:style>
      </p:sp>
      <p:sp>
        <p:nvSpPr>
          <p:cNvPr id="548" name="CustomShape 115"/>
          <p:cNvSpPr/>
          <p:nvPr/>
        </p:nvSpPr>
        <p:spPr>
          <a:xfrm>
            <a:off x="4248000" y="2678040"/>
            <a:ext cx="389880" cy="594720"/>
          </a:xfrm>
          <a:custGeom>
            <a:avLst/>
            <a:gdLst/>
            <a:ahLst/>
            <a:rect l="l" t="t" r="r" b="b"/>
            <a:pathLst>
              <a:path w="246" h="375">
                <a:moveTo>
                  <a:pt x="0" y="46"/>
                </a:moveTo>
                <a:lnTo>
                  <a:pt x="29" y="0"/>
                </a:lnTo>
                <a:lnTo>
                  <a:pt x="245" y="0"/>
                </a:lnTo>
                <a:lnTo>
                  <a:pt x="245" y="328"/>
                </a:lnTo>
                <a:lnTo>
                  <a:pt x="207" y="374"/>
                </a:lnTo>
                <a:lnTo>
                  <a:pt x="207" y="46"/>
                </a:lnTo>
                <a:lnTo>
                  <a:pt x="96" y="46"/>
                </a:lnTo>
                <a:lnTo>
                  <a:pt x="44" y="46"/>
                </a:lnTo>
                <a:lnTo>
                  <a:pt x="0" y="46"/>
                </a:lnTo>
              </a:path>
            </a:pathLst>
          </a:custGeom>
          <a:solidFill>
            <a:srgbClr val="0000cc"/>
          </a:solidFill>
          <a:ln w="12600">
            <a:solidFill>
              <a:srgbClr val="000000"/>
            </a:solidFill>
            <a:round/>
          </a:ln>
        </p:spPr>
        <p:style>
          <a:lnRef idx="0"/>
          <a:fillRef idx="0"/>
          <a:effectRef idx="0"/>
          <a:fontRef idx="minor"/>
        </p:style>
      </p:sp>
      <p:sp>
        <p:nvSpPr>
          <p:cNvPr id="549" name="Line 116"/>
          <p:cNvSpPr/>
          <p:nvPr/>
        </p:nvSpPr>
        <p:spPr>
          <a:xfrm flipH="1">
            <a:off x="4589280" y="2678040"/>
            <a:ext cx="47520" cy="87120"/>
          </a:xfrm>
          <a:prstGeom prst="line">
            <a:avLst/>
          </a:prstGeom>
          <a:ln w="12600">
            <a:solidFill>
              <a:srgbClr val="000000"/>
            </a:solidFill>
            <a:round/>
          </a:ln>
        </p:spPr>
        <p:style>
          <a:lnRef idx="0"/>
          <a:fillRef idx="0"/>
          <a:effectRef idx="0"/>
          <a:fontRef idx="minor"/>
        </p:style>
      </p:sp>
      <p:sp>
        <p:nvSpPr>
          <p:cNvPr id="550" name="CustomShape 117"/>
          <p:cNvSpPr/>
          <p:nvPr/>
        </p:nvSpPr>
        <p:spPr>
          <a:xfrm>
            <a:off x="4254480" y="3451320"/>
            <a:ext cx="375480" cy="73800"/>
          </a:xfrm>
          <a:prstGeom prst="ellipse">
            <a:avLst/>
          </a:prstGeom>
          <a:solidFill>
            <a:srgbClr val="0000ff"/>
          </a:solidFill>
          <a:ln w="12600">
            <a:solidFill>
              <a:srgbClr val="000000"/>
            </a:solidFill>
            <a:round/>
          </a:ln>
        </p:spPr>
        <p:style>
          <a:lnRef idx="0"/>
          <a:fillRef idx="0"/>
          <a:effectRef idx="0"/>
          <a:fontRef idx="minor"/>
        </p:style>
      </p:sp>
      <p:sp>
        <p:nvSpPr>
          <p:cNvPr id="551" name="CustomShape 118"/>
          <p:cNvSpPr/>
          <p:nvPr/>
        </p:nvSpPr>
        <p:spPr>
          <a:xfrm>
            <a:off x="4422600" y="3689280"/>
            <a:ext cx="202320" cy="45360"/>
          </a:xfrm>
          <a:custGeom>
            <a:avLst/>
            <a:gdLst/>
            <a:ahLst/>
            <a:rect l="l" t="t" r="r" b="b"/>
            <a:pathLst>
              <a:path w="22510" h="22377">
                <a:moveTo>
                  <a:pt x="22496" y="-1"/>
                </a:moveTo>
                <a:cubicBezTo>
                  <a:pt x="22505" y="258"/>
                  <a:pt x="22510" y="517"/>
                  <a:pt x="22510" y="777"/>
                </a:cubicBezTo>
                <a:cubicBezTo>
                  <a:pt x="22510" y="12706"/>
                  <a:pt x="12839" y="22377"/>
                  <a:pt x="910" y="22377"/>
                </a:cubicBezTo>
                <a:cubicBezTo>
                  <a:pt x="606" y="22376"/>
                  <a:pt x="303" y="22370"/>
                  <a:pt x="0" y="22357"/>
                </a:cubicBezTo>
                <a:moveTo>
                  <a:pt x="22496" y="-1"/>
                </a:moveTo>
                <a:cubicBezTo>
                  <a:pt x="22505" y="258"/>
                  <a:pt x="22510" y="517"/>
                  <a:pt x="22510" y="777"/>
                </a:cubicBezTo>
                <a:cubicBezTo>
                  <a:pt x="22510" y="12706"/>
                  <a:pt x="12839" y="22377"/>
                  <a:pt x="910" y="22377"/>
                </a:cubicBezTo>
                <a:cubicBezTo>
                  <a:pt x="606" y="22376"/>
                  <a:pt x="303" y="22370"/>
                  <a:pt x="0" y="22357"/>
                </a:cubicBezTo>
                <a:lnTo>
                  <a:pt x="910" y="777"/>
                </a:lnTo>
                <a:lnTo>
                  <a:pt x="22496" y="-1"/>
                </a:lnTo>
                <a:close/>
              </a:path>
            </a:pathLst>
          </a:custGeom>
          <a:solidFill>
            <a:srgbClr val="00a0ff"/>
          </a:solidFill>
          <a:ln w="9360">
            <a:noFill/>
          </a:ln>
        </p:spPr>
        <p:style>
          <a:lnRef idx="0"/>
          <a:fillRef idx="0"/>
          <a:effectRef idx="0"/>
          <a:fontRef idx="minor"/>
        </p:style>
      </p:sp>
      <p:sp>
        <p:nvSpPr>
          <p:cNvPr id="552" name="CustomShape 119"/>
          <p:cNvSpPr/>
          <p:nvPr/>
        </p:nvSpPr>
        <p:spPr>
          <a:xfrm>
            <a:off x="4422600" y="3689280"/>
            <a:ext cx="202320" cy="45360"/>
          </a:xfrm>
          <a:custGeom>
            <a:avLst/>
            <a:gdLst/>
            <a:ahLst/>
            <a:rect l="l" t="t" r="r" b="b"/>
            <a:pathLst>
              <a:path w="22510" h="22377">
                <a:moveTo>
                  <a:pt x="22496" y="-1"/>
                </a:moveTo>
                <a:cubicBezTo>
                  <a:pt x="22505" y="258"/>
                  <a:pt x="22510" y="517"/>
                  <a:pt x="22510" y="777"/>
                </a:cubicBezTo>
                <a:cubicBezTo>
                  <a:pt x="22510" y="12706"/>
                  <a:pt x="12839" y="22377"/>
                  <a:pt x="910" y="22377"/>
                </a:cubicBezTo>
                <a:cubicBezTo>
                  <a:pt x="606" y="22376"/>
                  <a:pt x="303" y="22370"/>
                  <a:pt x="0" y="22357"/>
                </a:cubicBezTo>
                <a:moveTo>
                  <a:pt x="22496" y="-1"/>
                </a:moveTo>
                <a:cubicBezTo>
                  <a:pt x="22505" y="258"/>
                  <a:pt x="22510" y="517"/>
                  <a:pt x="22510" y="777"/>
                </a:cubicBezTo>
                <a:cubicBezTo>
                  <a:pt x="22510" y="12706"/>
                  <a:pt x="12839" y="22377"/>
                  <a:pt x="910" y="22377"/>
                </a:cubicBezTo>
                <a:cubicBezTo>
                  <a:pt x="606" y="22376"/>
                  <a:pt x="303" y="22370"/>
                  <a:pt x="0" y="22357"/>
                </a:cubicBezTo>
                <a:lnTo>
                  <a:pt x="910" y="777"/>
                </a:lnTo>
                <a:lnTo>
                  <a:pt x="22496" y="-1"/>
                </a:lnTo>
                <a:close/>
              </a:path>
            </a:pathLst>
          </a:custGeom>
          <a:noFill/>
          <a:ln w="12600">
            <a:solidFill>
              <a:srgbClr val="000000"/>
            </a:solidFill>
            <a:round/>
          </a:ln>
        </p:spPr>
        <p:style>
          <a:lnRef idx="0"/>
          <a:fillRef idx="0"/>
          <a:effectRef idx="0"/>
          <a:fontRef idx="minor"/>
        </p:style>
      </p:sp>
      <p:sp>
        <p:nvSpPr>
          <p:cNvPr id="553" name="CustomShape 120"/>
          <p:cNvSpPr/>
          <p:nvPr/>
        </p:nvSpPr>
        <p:spPr>
          <a:xfrm>
            <a:off x="4254480" y="3695760"/>
            <a:ext cx="188280" cy="57960"/>
          </a:xfrm>
          <a:custGeom>
            <a:avLst/>
            <a:gdLst/>
            <a:ahLst/>
            <a:rect l="l" t="t" r="r" b="b"/>
            <a:pathLst>
              <a:path w="21600" h="24922">
                <a:moveTo>
                  <a:pt x="20850" y="24922"/>
                </a:moveTo>
                <a:cubicBezTo>
                  <a:pt x="9220" y="24518"/>
                  <a:pt x="0" y="14972"/>
                  <a:pt x="0" y="3335"/>
                </a:cubicBezTo>
                <a:cubicBezTo>
                  <a:pt x="0" y="2218"/>
                  <a:pt x="86" y="1103"/>
                  <a:pt x="259" y="0"/>
                </a:cubicBezTo>
                <a:moveTo>
                  <a:pt x="20850" y="24922"/>
                </a:moveTo>
                <a:cubicBezTo>
                  <a:pt x="9220" y="24518"/>
                  <a:pt x="0" y="14972"/>
                  <a:pt x="0" y="3335"/>
                </a:cubicBezTo>
                <a:cubicBezTo>
                  <a:pt x="0" y="2218"/>
                  <a:pt x="86" y="1103"/>
                  <a:pt x="259" y="0"/>
                </a:cubicBezTo>
                <a:lnTo>
                  <a:pt x="21600" y="3335"/>
                </a:lnTo>
                <a:lnTo>
                  <a:pt x="20850" y="24922"/>
                </a:lnTo>
                <a:close/>
              </a:path>
            </a:pathLst>
          </a:custGeom>
          <a:solidFill>
            <a:srgbClr val="00a0ff"/>
          </a:solidFill>
          <a:ln w="9360">
            <a:noFill/>
          </a:ln>
        </p:spPr>
        <p:style>
          <a:lnRef idx="0"/>
          <a:fillRef idx="0"/>
          <a:effectRef idx="0"/>
          <a:fontRef idx="minor"/>
        </p:style>
      </p:sp>
      <p:sp>
        <p:nvSpPr>
          <p:cNvPr id="554" name="CustomShape 121"/>
          <p:cNvSpPr/>
          <p:nvPr/>
        </p:nvSpPr>
        <p:spPr>
          <a:xfrm>
            <a:off x="4254480" y="3695760"/>
            <a:ext cx="188280" cy="57960"/>
          </a:xfrm>
          <a:custGeom>
            <a:avLst/>
            <a:gdLst/>
            <a:ahLst/>
            <a:rect l="l" t="t" r="r" b="b"/>
            <a:pathLst>
              <a:path w="21600" h="24922">
                <a:moveTo>
                  <a:pt x="20850" y="24922"/>
                </a:moveTo>
                <a:cubicBezTo>
                  <a:pt x="9220" y="24518"/>
                  <a:pt x="0" y="14972"/>
                  <a:pt x="0" y="3335"/>
                </a:cubicBezTo>
                <a:cubicBezTo>
                  <a:pt x="0" y="2218"/>
                  <a:pt x="86" y="1103"/>
                  <a:pt x="259" y="0"/>
                </a:cubicBezTo>
                <a:moveTo>
                  <a:pt x="20850" y="24922"/>
                </a:moveTo>
                <a:cubicBezTo>
                  <a:pt x="9220" y="24518"/>
                  <a:pt x="0" y="14972"/>
                  <a:pt x="0" y="3335"/>
                </a:cubicBezTo>
                <a:cubicBezTo>
                  <a:pt x="0" y="2218"/>
                  <a:pt x="86" y="1103"/>
                  <a:pt x="259" y="0"/>
                </a:cubicBezTo>
                <a:lnTo>
                  <a:pt x="21600" y="3335"/>
                </a:lnTo>
                <a:lnTo>
                  <a:pt x="20850" y="24922"/>
                </a:lnTo>
                <a:close/>
              </a:path>
            </a:pathLst>
          </a:custGeom>
          <a:noFill/>
          <a:ln w="12600">
            <a:solidFill>
              <a:srgbClr val="000000"/>
            </a:solidFill>
            <a:round/>
          </a:ln>
        </p:spPr>
        <p:style>
          <a:lnRef idx="0"/>
          <a:fillRef idx="0"/>
          <a:effectRef idx="0"/>
          <a:fontRef idx="minor"/>
        </p:style>
      </p:sp>
      <p:sp>
        <p:nvSpPr>
          <p:cNvPr id="555" name="Line 122"/>
          <p:cNvSpPr/>
          <p:nvPr/>
        </p:nvSpPr>
        <p:spPr>
          <a:xfrm>
            <a:off x="4248000" y="3473280"/>
            <a:ext cx="360" cy="203040"/>
          </a:xfrm>
          <a:prstGeom prst="line">
            <a:avLst/>
          </a:prstGeom>
          <a:ln w="12600">
            <a:solidFill>
              <a:srgbClr val="000000"/>
            </a:solidFill>
            <a:round/>
          </a:ln>
        </p:spPr>
        <p:style>
          <a:lnRef idx="0"/>
          <a:fillRef idx="0"/>
          <a:effectRef idx="0"/>
          <a:fontRef idx="minor"/>
        </p:style>
      </p:sp>
      <p:sp>
        <p:nvSpPr>
          <p:cNvPr id="556" name="Line 123"/>
          <p:cNvSpPr/>
          <p:nvPr/>
        </p:nvSpPr>
        <p:spPr>
          <a:xfrm>
            <a:off x="4624200" y="3473280"/>
            <a:ext cx="360" cy="203040"/>
          </a:xfrm>
          <a:prstGeom prst="line">
            <a:avLst/>
          </a:prstGeom>
          <a:ln w="12600">
            <a:solidFill>
              <a:srgbClr val="000000"/>
            </a:solidFill>
            <a:round/>
          </a:ln>
        </p:spPr>
        <p:style>
          <a:lnRef idx="0"/>
          <a:fillRef idx="0"/>
          <a:effectRef idx="0"/>
          <a:fontRef idx="minor"/>
        </p:style>
      </p:sp>
      <p:sp>
        <p:nvSpPr>
          <p:cNvPr id="557" name="CustomShape 124"/>
          <p:cNvSpPr/>
          <p:nvPr/>
        </p:nvSpPr>
        <p:spPr>
          <a:xfrm>
            <a:off x="4795920" y="3479760"/>
            <a:ext cx="375480" cy="204120"/>
          </a:xfrm>
          <a:prstGeom prst="rect">
            <a:avLst/>
          </a:prstGeom>
          <a:solidFill>
            <a:srgbClr val="0080ff"/>
          </a:solidFill>
          <a:ln w="12600">
            <a:solidFill>
              <a:srgbClr val="00a0ff"/>
            </a:solidFill>
            <a:miter/>
          </a:ln>
        </p:spPr>
        <p:style>
          <a:lnRef idx="0"/>
          <a:fillRef idx="0"/>
          <a:effectRef idx="0"/>
          <a:fontRef idx="minor"/>
        </p:style>
      </p:sp>
      <p:sp>
        <p:nvSpPr>
          <p:cNvPr id="558" name="CustomShape 125"/>
          <p:cNvSpPr/>
          <p:nvPr/>
        </p:nvSpPr>
        <p:spPr>
          <a:xfrm>
            <a:off x="4854600" y="2684520"/>
            <a:ext cx="316800" cy="521640"/>
          </a:xfrm>
          <a:prstGeom prst="rect">
            <a:avLst/>
          </a:prstGeom>
          <a:solidFill>
            <a:srgbClr val="ffffff"/>
          </a:solidFill>
          <a:ln w="12600">
            <a:solidFill>
              <a:srgbClr val="000000"/>
            </a:solidFill>
            <a:miter/>
          </a:ln>
        </p:spPr>
        <p:style>
          <a:lnRef idx="0"/>
          <a:fillRef idx="0"/>
          <a:effectRef idx="0"/>
          <a:fontRef idx="minor"/>
        </p:style>
      </p:sp>
      <p:sp>
        <p:nvSpPr>
          <p:cNvPr id="559" name="CustomShape 126"/>
          <p:cNvSpPr/>
          <p:nvPr/>
        </p:nvSpPr>
        <p:spPr>
          <a:xfrm>
            <a:off x="4807080" y="2771640"/>
            <a:ext cx="316800" cy="507240"/>
          </a:xfrm>
          <a:prstGeom prst="rect">
            <a:avLst/>
          </a:prstGeom>
          <a:solidFill>
            <a:srgbClr val="00a0ff"/>
          </a:solidFill>
          <a:ln w="12600">
            <a:solidFill>
              <a:srgbClr val="000000"/>
            </a:solidFill>
            <a:miter/>
          </a:ln>
        </p:spPr>
        <p:style>
          <a:lnRef idx="0"/>
          <a:fillRef idx="0"/>
          <a:effectRef idx="0"/>
          <a:fontRef idx="minor"/>
        </p:style>
      </p:sp>
      <p:sp>
        <p:nvSpPr>
          <p:cNvPr id="560" name="CustomShape 127"/>
          <p:cNvSpPr/>
          <p:nvPr/>
        </p:nvSpPr>
        <p:spPr>
          <a:xfrm>
            <a:off x="4778280" y="2678040"/>
            <a:ext cx="388080" cy="594720"/>
          </a:xfrm>
          <a:custGeom>
            <a:avLst/>
            <a:gdLst/>
            <a:ahLst/>
            <a:rect l="l" t="t" r="r" b="b"/>
            <a:pathLst>
              <a:path w="245" h="375">
                <a:moveTo>
                  <a:pt x="0" y="46"/>
                </a:moveTo>
                <a:lnTo>
                  <a:pt x="37" y="0"/>
                </a:lnTo>
                <a:lnTo>
                  <a:pt x="244" y="0"/>
                </a:lnTo>
                <a:lnTo>
                  <a:pt x="244" y="328"/>
                </a:lnTo>
                <a:lnTo>
                  <a:pt x="215" y="374"/>
                </a:lnTo>
                <a:lnTo>
                  <a:pt x="215" y="46"/>
                </a:lnTo>
                <a:lnTo>
                  <a:pt x="111" y="46"/>
                </a:lnTo>
                <a:lnTo>
                  <a:pt x="59" y="46"/>
                </a:lnTo>
                <a:lnTo>
                  <a:pt x="0" y="46"/>
                </a:lnTo>
              </a:path>
            </a:pathLst>
          </a:custGeom>
          <a:solidFill>
            <a:srgbClr val="0000cc"/>
          </a:solidFill>
          <a:ln w="12600">
            <a:solidFill>
              <a:srgbClr val="000000"/>
            </a:solidFill>
            <a:round/>
          </a:ln>
        </p:spPr>
        <p:style>
          <a:lnRef idx="0"/>
          <a:fillRef idx="0"/>
          <a:effectRef idx="0"/>
          <a:fontRef idx="minor"/>
        </p:style>
      </p:sp>
      <p:sp>
        <p:nvSpPr>
          <p:cNvPr id="561" name="Line 128"/>
          <p:cNvSpPr/>
          <p:nvPr/>
        </p:nvSpPr>
        <p:spPr>
          <a:xfrm flipH="1">
            <a:off x="5119560" y="2678040"/>
            <a:ext cx="58680" cy="85680"/>
          </a:xfrm>
          <a:prstGeom prst="line">
            <a:avLst/>
          </a:prstGeom>
          <a:ln w="12600">
            <a:solidFill>
              <a:srgbClr val="000000"/>
            </a:solidFill>
            <a:round/>
          </a:ln>
        </p:spPr>
        <p:style>
          <a:lnRef idx="0"/>
          <a:fillRef idx="0"/>
          <a:effectRef idx="0"/>
          <a:fontRef idx="minor"/>
        </p:style>
      </p:sp>
      <p:sp>
        <p:nvSpPr>
          <p:cNvPr id="562" name="CustomShape 129"/>
          <p:cNvSpPr/>
          <p:nvPr/>
        </p:nvSpPr>
        <p:spPr>
          <a:xfrm>
            <a:off x="4795920" y="3451320"/>
            <a:ext cx="375480" cy="73800"/>
          </a:xfrm>
          <a:prstGeom prst="ellipse">
            <a:avLst/>
          </a:prstGeom>
          <a:solidFill>
            <a:srgbClr val="0000ff"/>
          </a:solidFill>
          <a:ln w="12600">
            <a:solidFill>
              <a:srgbClr val="000000"/>
            </a:solidFill>
            <a:round/>
          </a:ln>
        </p:spPr>
        <p:style>
          <a:lnRef idx="0"/>
          <a:fillRef idx="0"/>
          <a:effectRef idx="0"/>
          <a:fontRef idx="minor"/>
        </p:style>
      </p:sp>
      <p:sp>
        <p:nvSpPr>
          <p:cNvPr id="563" name="CustomShape 130"/>
          <p:cNvSpPr/>
          <p:nvPr/>
        </p:nvSpPr>
        <p:spPr>
          <a:xfrm>
            <a:off x="4978440" y="3691080"/>
            <a:ext cx="199440" cy="43560"/>
          </a:xfrm>
          <a:custGeom>
            <a:avLst/>
            <a:gdLst/>
            <a:ahLst/>
            <a:rect l="l" t="t" r="r" b="b"/>
            <a:pathLst>
              <a:path w="21600" h="22406">
                <a:moveTo>
                  <a:pt x="21584" y="0"/>
                </a:moveTo>
                <a:cubicBezTo>
                  <a:pt x="21594" y="268"/>
                  <a:pt x="21600" y="537"/>
                  <a:pt x="21600" y="806"/>
                </a:cubicBezTo>
                <a:cubicBezTo>
                  <a:pt x="21600" y="12735"/>
                  <a:pt x="11929" y="22406"/>
                  <a:pt x="-1" y="22406"/>
                </a:cubicBezTo>
                <a:moveTo>
                  <a:pt x="21584" y="0"/>
                </a:moveTo>
                <a:cubicBezTo>
                  <a:pt x="21594" y="268"/>
                  <a:pt x="21600" y="537"/>
                  <a:pt x="21600" y="806"/>
                </a:cubicBezTo>
                <a:cubicBezTo>
                  <a:pt x="21600" y="12735"/>
                  <a:pt x="11929" y="22406"/>
                  <a:pt x="-1" y="22406"/>
                </a:cubicBezTo>
                <a:lnTo>
                  <a:pt x="0" y="806"/>
                </a:lnTo>
                <a:lnTo>
                  <a:pt x="21584" y="0"/>
                </a:lnTo>
                <a:close/>
              </a:path>
            </a:pathLst>
          </a:custGeom>
          <a:solidFill>
            <a:srgbClr val="00a0ff"/>
          </a:solidFill>
          <a:ln w="9360">
            <a:noFill/>
          </a:ln>
        </p:spPr>
        <p:style>
          <a:lnRef idx="0"/>
          <a:fillRef idx="0"/>
          <a:effectRef idx="0"/>
          <a:fontRef idx="minor"/>
        </p:style>
      </p:sp>
      <p:sp>
        <p:nvSpPr>
          <p:cNvPr id="564" name="CustomShape 131"/>
          <p:cNvSpPr/>
          <p:nvPr/>
        </p:nvSpPr>
        <p:spPr>
          <a:xfrm>
            <a:off x="4978440" y="3691080"/>
            <a:ext cx="199440" cy="43560"/>
          </a:xfrm>
          <a:custGeom>
            <a:avLst/>
            <a:gdLst/>
            <a:ahLst/>
            <a:rect l="l" t="t" r="r" b="b"/>
            <a:pathLst>
              <a:path w="21600" h="22406">
                <a:moveTo>
                  <a:pt x="21584" y="0"/>
                </a:moveTo>
                <a:cubicBezTo>
                  <a:pt x="21594" y="268"/>
                  <a:pt x="21600" y="537"/>
                  <a:pt x="21600" y="806"/>
                </a:cubicBezTo>
                <a:cubicBezTo>
                  <a:pt x="21600" y="12735"/>
                  <a:pt x="11929" y="22406"/>
                  <a:pt x="-1" y="22406"/>
                </a:cubicBezTo>
                <a:moveTo>
                  <a:pt x="21584" y="0"/>
                </a:moveTo>
                <a:cubicBezTo>
                  <a:pt x="21594" y="268"/>
                  <a:pt x="21600" y="537"/>
                  <a:pt x="21600" y="806"/>
                </a:cubicBezTo>
                <a:cubicBezTo>
                  <a:pt x="21600" y="12735"/>
                  <a:pt x="11929" y="22406"/>
                  <a:pt x="-1" y="22406"/>
                </a:cubicBezTo>
                <a:lnTo>
                  <a:pt x="0" y="806"/>
                </a:lnTo>
                <a:lnTo>
                  <a:pt x="21584" y="0"/>
                </a:lnTo>
                <a:close/>
              </a:path>
            </a:pathLst>
          </a:custGeom>
          <a:noFill/>
          <a:ln w="12600">
            <a:solidFill>
              <a:srgbClr val="000000"/>
            </a:solidFill>
            <a:round/>
          </a:ln>
        </p:spPr>
        <p:style>
          <a:lnRef idx="0"/>
          <a:fillRef idx="0"/>
          <a:effectRef idx="0"/>
          <a:fontRef idx="minor"/>
        </p:style>
      </p:sp>
      <p:sp>
        <p:nvSpPr>
          <p:cNvPr id="565" name="CustomShape 132"/>
          <p:cNvSpPr/>
          <p:nvPr/>
        </p:nvSpPr>
        <p:spPr>
          <a:xfrm>
            <a:off x="4795920" y="3695760"/>
            <a:ext cx="194400" cy="57960"/>
          </a:xfrm>
          <a:custGeom>
            <a:avLst/>
            <a:gdLst/>
            <a:ahLst/>
            <a:rect l="l" t="t" r="r" b="b"/>
            <a:pathLst>
              <a:path w="21600" h="24916">
                <a:moveTo>
                  <a:pt x="20694" y="24915"/>
                </a:moveTo>
                <a:cubicBezTo>
                  <a:pt x="9127" y="24430"/>
                  <a:pt x="0" y="14911"/>
                  <a:pt x="0" y="3335"/>
                </a:cubicBezTo>
                <a:cubicBezTo>
                  <a:pt x="0" y="2218"/>
                  <a:pt x="86" y="1103"/>
                  <a:pt x="259" y="0"/>
                </a:cubicBezTo>
                <a:moveTo>
                  <a:pt x="20694" y="24915"/>
                </a:moveTo>
                <a:cubicBezTo>
                  <a:pt x="9127" y="24430"/>
                  <a:pt x="0" y="14911"/>
                  <a:pt x="0" y="3335"/>
                </a:cubicBezTo>
                <a:cubicBezTo>
                  <a:pt x="0" y="2218"/>
                  <a:pt x="86" y="1103"/>
                  <a:pt x="259" y="0"/>
                </a:cubicBezTo>
                <a:lnTo>
                  <a:pt x="21600" y="3335"/>
                </a:lnTo>
                <a:lnTo>
                  <a:pt x="20694" y="24915"/>
                </a:lnTo>
                <a:close/>
              </a:path>
            </a:pathLst>
          </a:custGeom>
          <a:solidFill>
            <a:srgbClr val="00a0ff"/>
          </a:solidFill>
          <a:ln w="9360">
            <a:noFill/>
          </a:ln>
        </p:spPr>
        <p:style>
          <a:lnRef idx="0"/>
          <a:fillRef idx="0"/>
          <a:effectRef idx="0"/>
          <a:fontRef idx="minor"/>
        </p:style>
      </p:sp>
      <p:sp>
        <p:nvSpPr>
          <p:cNvPr id="566" name="CustomShape 133"/>
          <p:cNvSpPr/>
          <p:nvPr/>
        </p:nvSpPr>
        <p:spPr>
          <a:xfrm>
            <a:off x="4795920" y="3695760"/>
            <a:ext cx="194400" cy="57960"/>
          </a:xfrm>
          <a:custGeom>
            <a:avLst/>
            <a:gdLst/>
            <a:ahLst/>
            <a:rect l="l" t="t" r="r" b="b"/>
            <a:pathLst>
              <a:path w="21600" h="24916">
                <a:moveTo>
                  <a:pt x="20694" y="24915"/>
                </a:moveTo>
                <a:cubicBezTo>
                  <a:pt x="9127" y="24430"/>
                  <a:pt x="0" y="14911"/>
                  <a:pt x="0" y="3335"/>
                </a:cubicBezTo>
                <a:cubicBezTo>
                  <a:pt x="0" y="2218"/>
                  <a:pt x="86" y="1103"/>
                  <a:pt x="259" y="0"/>
                </a:cubicBezTo>
                <a:moveTo>
                  <a:pt x="20694" y="24915"/>
                </a:moveTo>
                <a:cubicBezTo>
                  <a:pt x="9127" y="24430"/>
                  <a:pt x="0" y="14911"/>
                  <a:pt x="0" y="3335"/>
                </a:cubicBezTo>
                <a:cubicBezTo>
                  <a:pt x="0" y="2218"/>
                  <a:pt x="86" y="1103"/>
                  <a:pt x="259" y="0"/>
                </a:cubicBezTo>
                <a:lnTo>
                  <a:pt x="21600" y="3335"/>
                </a:lnTo>
                <a:lnTo>
                  <a:pt x="20694" y="24915"/>
                </a:lnTo>
                <a:close/>
              </a:path>
            </a:pathLst>
          </a:custGeom>
          <a:noFill/>
          <a:ln w="12600">
            <a:solidFill>
              <a:srgbClr val="000000"/>
            </a:solidFill>
            <a:round/>
          </a:ln>
        </p:spPr>
        <p:style>
          <a:lnRef idx="0"/>
          <a:fillRef idx="0"/>
          <a:effectRef idx="0"/>
          <a:fontRef idx="minor"/>
        </p:style>
      </p:sp>
      <p:sp>
        <p:nvSpPr>
          <p:cNvPr id="567" name="Line 134"/>
          <p:cNvSpPr/>
          <p:nvPr/>
        </p:nvSpPr>
        <p:spPr>
          <a:xfrm>
            <a:off x="4789440" y="3473280"/>
            <a:ext cx="360" cy="203040"/>
          </a:xfrm>
          <a:prstGeom prst="line">
            <a:avLst/>
          </a:prstGeom>
          <a:ln w="12600">
            <a:solidFill>
              <a:srgbClr val="000000"/>
            </a:solidFill>
            <a:round/>
          </a:ln>
        </p:spPr>
        <p:style>
          <a:lnRef idx="0"/>
          <a:fillRef idx="0"/>
          <a:effectRef idx="0"/>
          <a:fontRef idx="minor"/>
        </p:style>
      </p:sp>
      <p:sp>
        <p:nvSpPr>
          <p:cNvPr id="568" name="Line 135"/>
          <p:cNvSpPr/>
          <p:nvPr/>
        </p:nvSpPr>
        <p:spPr>
          <a:xfrm>
            <a:off x="5178240" y="3473280"/>
            <a:ext cx="360" cy="203040"/>
          </a:xfrm>
          <a:prstGeom prst="line">
            <a:avLst/>
          </a:prstGeom>
          <a:ln w="12600">
            <a:solidFill>
              <a:srgbClr val="000000"/>
            </a:solidFill>
            <a:round/>
          </a:ln>
        </p:spPr>
        <p:style>
          <a:lnRef idx="0"/>
          <a:fillRef idx="0"/>
          <a:effectRef idx="0"/>
          <a:fontRef idx="minor"/>
        </p:style>
      </p:sp>
      <p:sp>
        <p:nvSpPr>
          <p:cNvPr id="569" name="CustomShape 136"/>
          <p:cNvSpPr/>
          <p:nvPr/>
        </p:nvSpPr>
        <p:spPr>
          <a:xfrm>
            <a:off x="5326200" y="3479760"/>
            <a:ext cx="375480" cy="204120"/>
          </a:xfrm>
          <a:prstGeom prst="rect">
            <a:avLst/>
          </a:prstGeom>
          <a:solidFill>
            <a:srgbClr val="0080ff"/>
          </a:solidFill>
          <a:ln w="12600">
            <a:solidFill>
              <a:srgbClr val="00a0ff"/>
            </a:solidFill>
            <a:miter/>
          </a:ln>
        </p:spPr>
        <p:style>
          <a:lnRef idx="0"/>
          <a:fillRef idx="0"/>
          <a:effectRef idx="0"/>
          <a:fontRef idx="minor"/>
        </p:style>
      </p:sp>
      <p:sp>
        <p:nvSpPr>
          <p:cNvPr id="570" name="CustomShape 137"/>
          <p:cNvSpPr/>
          <p:nvPr/>
        </p:nvSpPr>
        <p:spPr>
          <a:xfrm>
            <a:off x="5396040" y="2684520"/>
            <a:ext cx="316800" cy="521640"/>
          </a:xfrm>
          <a:prstGeom prst="rect">
            <a:avLst/>
          </a:prstGeom>
          <a:solidFill>
            <a:srgbClr val="ffffff"/>
          </a:solidFill>
          <a:ln w="12600">
            <a:solidFill>
              <a:srgbClr val="000000"/>
            </a:solidFill>
            <a:miter/>
          </a:ln>
        </p:spPr>
        <p:style>
          <a:lnRef idx="0"/>
          <a:fillRef idx="0"/>
          <a:effectRef idx="0"/>
          <a:fontRef idx="minor"/>
        </p:style>
      </p:sp>
      <p:sp>
        <p:nvSpPr>
          <p:cNvPr id="571" name="CustomShape 138"/>
          <p:cNvSpPr/>
          <p:nvPr/>
        </p:nvSpPr>
        <p:spPr>
          <a:xfrm>
            <a:off x="5337000" y="2771640"/>
            <a:ext cx="316800" cy="507240"/>
          </a:xfrm>
          <a:prstGeom prst="rect">
            <a:avLst/>
          </a:prstGeom>
          <a:solidFill>
            <a:srgbClr val="00a0ff"/>
          </a:solidFill>
          <a:ln w="12600">
            <a:solidFill>
              <a:srgbClr val="000000"/>
            </a:solidFill>
            <a:miter/>
          </a:ln>
        </p:spPr>
        <p:style>
          <a:lnRef idx="0"/>
          <a:fillRef idx="0"/>
          <a:effectRef idx="0"/>
          <a:fontRef idx="minor"/>
        </p:style>
      </p:sp>
      <p:sp>
        <p:nvSpPr>
          <p:cNvPr id="572" name="CustomShape 139"/>
          <p:cNvSpPr/>
          <p:nvPr/>
        </p:nvSpPr>
        <p:spPr>
          <a:xfrm>
            <a:off x="5319720" y="2678040"/>
            <a:ext cx="389880" cy="594720"/>
          </a:xfrm>
          <a:custGeom>
            <a:avLst/>
            <a:gdLst/>
            <a:ahLst/>
            <a:rect l="l" t="t" r="r" b="b"/>
            <a:pathLst>
              <a:path w="246" h="375">
                <a:moveTo>
                  <a:pt x="0" y="46"/>
                </a:moveTo>
                <a:lnTo>
                  <a:pt x="37" y="0"/>
                </a:lnTo>
                <a:lnTo>
                  <a:pt x="245" y="0"/>
                </a:lnTo>
                <a:lnTo>
                  <a:pt x="245" y="328"/>
                </a:lnTo>
                <a:lnTo>
                  <a:pt x="208" y="374"/>
                </a:lnTo>
                <a:lnTo>
                  <a:pt x="208" y="46"/>
                </a:lnTo>
                <a:lnTo>
                  <a:pt x="111" y="46"/>
                </a:lnTo>
                <a:lnTo>
                  <a:pt x="52" y="46"/>
                </a:lnTo>
                <a:lnTo>
                  <a:pt x="0" y="46"/>
                </a:lnTo>
              </a:path>
            </a:pathLst>
          </a:custGeom>
          <a:solidFill>
            <a:srgbClr val="0000cc"/>
          </a:solidFill>
          <a:ln w="12600">
            <a:solidFill>
              <a:srgbClr val="000000"/>
            </a:solidFill>
            <a:round/>
          </a:ln>
        </p:spPr>
        <p:style>
          <a:lnRef idx="0"/>
          <a:fillRef idx="0"/>
          <a:effectRef idx="0"/>
          <a:fontRef idx="minor"/>
        </p:style>
      </p:sp>
      <p:sp>
        <p:nvSpPr>
          <p:cNvPr id="573" name="Line 140"/>
          <p:cNvSpPr/>
          <p:nvPr/>
        </p:nvSpPr>
        <p:spPr>
          <a:xfrm flipH="1">
            <a:off x="5671800" y="2678040"/>
            <a:ext cx="60480" cy="87120"/>
          </a:xfrm>
          <a:prstGeom prst="line">
            <a:avLst/>
          </a:prstGeom>
          <a:ln w="12600">
            <a:solidFill>
              <a:srgbClr val="000000"/>
            </a:solidFill>
            <a:round/>
          </a:ln>
        </p:spPr>
        <p:style>
          <a:lnRef idx="0"/>
          <a:fillRef idx="0"/>
          <a:effectRef idx="0"/>
          <a:fontRef idx="minor"/>
        </p:style>
      </p:sp>
      <p:sp>
        <p:nvSpPr>
          <p:cNvPr id="574" name="CustomShape 141"/>
          <p:cNvSpPr/>
          <p:nvPr/>
        </p:nvSpPr>
        <p:spPr>
          <a:xfrm>
            <a:off x="5326200" y="3451320"/>
            <a:ext cx="375480" cy="73800"/>
          </a:xfrm>
          <a:prstGeom prst="ellipse">
            <a:avLst/>
          </a:prstGeom>
          <a:solidFill>
            <a:srgbClr val="0000ff"/>
          </a:solidFill>
          <a:ln w="12600">
            <a:solidFill>
              <a:srgbClr val="000000"/>
            </a:solidFill>
            <a:round/>
          </a:ln>
        </p:spPr>
        <p:style>
          <a:lnRef idx="0"/>
          <a:fillRef idx="0"/>
          <a:effectRef idx="0"/>
          <a:fontRef idx="minor"/>
        </p:style>
      </p:sp>
      <p:sp>
        <p:nvSpPr>
          <p:cNvPr id="575" name="CustomShape 142"/>
          <p:cNvSpPr/>
          <p:nvPr/>
        </p:nvSpPr>
        <p:spPr>
          <a:xfrm>
            <a:off x="5502240" y="3689280"/>
            <a:ext cx="207360" cy="45360"/>
          </a:xfrm>
          <a:custGeom>
            <a:avLst/>
            <a:gdLst/>
            <a:ahLst/>
            <a:rect l="l" t="t" r="r" b="b"/>
            <a:pathLst>
              <a:path w="22305" h="22377">
                <a:moveTo>
                  <a:pt x="22291" y="-1"/>
                </a:moveTo>
                <a:cubicBezTo>
                  <a:pt x="22300" y="258"/>
                  <a:pt x="22305" y="517"/>
                  <a:pt x="22305" y="777"/>
                </a:cubicBezTo>
                <a:cubicBezTo>
                  <a:pt x="22305" y="12706"/>
                  <a:pt x="12634" y="22377"/>
                  <a:pt x="705" y="22377"/>
                </a:cubicBezTo>
                <a:cubicBezTo>
                  <a:pt x="469" y="22376"/>
                  <a:pt x="234" y="22373"/>
                  <a:pt x="-1" y="22365"/>
                </a:cubicBezTo>
                <a:moveTo>
                  <a:pt x="22291" y="-1"/>
                </a:moveTo>
                <a:cubicBezTo>
                  <a:pt x="22300" y="258"/>
                  <a:pt x="22305" y="517"/>
                  <a:pt x="22305" y="777"/>
                </a:cubicBezTo>
                <a:cubicBezTo>
                  <a:pt x="22305" y="12706"/>
                  <a:pt x="12634" y="22377"/>
                  <a:pt x="705" y="22377"/>
                </a:cubicBezTo>
                <a:cubicBezTo>
                  <a:pt x="469" y="22376"/>
                  <a:pt x="234" y="22373"/>
                  <a:pt x="-1" y="22365"/>
                </a:cubicBezTo>
                <a:lnTo>
                  <a:pt x="705" y="777"/>
                </a:lnTo>
                <a:lnTo>
                  <a:pt x="22291" y="-1"/>
                </a:lnTo>
                <a:close/>
              </a:path>
            </a:pathLst>
          </a:custGeom>
          <a:solidFill>
            <a:srgbClr val="00a0ff"/>
          </a:solidFill>
          <a:ln w="9360">
            <a:noFill/>
          </a:ln>
        </p:spPr>
        <p:style>
          <a:lnRef idx="0"/>
          <a:fillRef idx="0"/>
          <a:effectRef idx="0"/>
          <a:fontRef idx="minor"/>
        </p:style>
      </p:sp>
      <p:sp>
        <p:nvSpPr>
          <p:cNvPr id="576" name="CustomShape 143"/>
          <p:cNvSpPr/>
          <p:nvPr/>
        </p:nvSpPr>
        <p:spPr>
          <a:xfrm>
            <a:off x="5502240" y="3689280"/>
            <a:ext cx="207360" cy="45360"/>
          </a:xfrm>
          <a:custGeom>
            <a:avLst/>
            <a:gdLst/>
            <a:ahLst/>
            <a:rect l="l" t="t" r="r" b="b"/>
            <a:pathLst>
              <a:path w="22305" h="22377">
                <a:moveTo>
                  <a:pt x="22291" y="-1"/>
                </a:moveTo>
                <a:cubicBezTo>
                  <a:pt x="22300" y="258"/>
                  <a:pt x="22305" y="517"/>
                  <a:pt x="22305" y="777"/>
                </a:cubicBezTo>
                <a:cubicBezTo>
                  <a:pt x="22305" y="12706"/>
                  <a:pt x="12634" y="22377"/>
                  <a:pt x="705" y="22377"/>
                </a:cubicBezTo>
                <a:cubicBezTo>
                  <a:pt x="469" y="22376"/>
                  <a:pt x="234" y="22373"/>
                  <a:pt x="-1" y="22365"/>
                </a:cubicBezTo>
                <a:moveTo>
                  <a:pt x="22291" y="-1"/>
                </a:moveTo>
                <a:cubicBezTo>
                  <a:pt x="22300" y="258"/>
                  <a:pt x="22305" y="517"/>
                  <a:pt x="22305" y="777"/>
                </a:cubicBezTo>
                <a:cubicBezTo>
                  <a:pt x="22305" y="12706"/>
                  <a:pt x="12634" y="22377"/>
                  <a:pt x="705" y="22377"/>
                </a:cubicBezTo>
                <a:cubicBezTo>
                  <a:pt x="469" y="22376"/>
                  <a:pt x="234" y="22373"/>
                  <a:pt x="-1" y="22365"/>
                </a:cubicBezTo>
                <a:lnTo>
                  <a:pt x="705" y="777"/>
                </a:lnTo>
                <a:lnTo>
                  <a:pt x="22291" y="-1"/>
                </a:lnTo>
                <a:close/>
              </a:path>
            </a:pathLst>
          </a:custGeom>
          <a:noFill/>
          <a:ln w="12600">
            <a:solidFill>
              <a:srgbClr val="000000"/>
            </a:solidFill>
            <a:round/>
          </a:ln>
        </p:spPr>
        <p:style>
          <a:lnRef idx="0"/>
          <a:fillRef idx="0"/>
          <a:effectRef idx="0"/>
          <a:fontRef idx="minor"/>
        </p:style>
      </p:sp>
      <p:sp>
        <p:nvSpPr>
          <p:cNvPr id="577" name="CustomShape 144"/>
          <p:cNvSpPr/>
          <p:nvPr/>
        </p:nvSpPr>
        <p:spPr>
          <a:xfrm>
            <a:off x="5326200" y="3695760"/>
            <a:ext cx="194400" cy="57960"/>
          </a:xfrm>
          <a:custGeom>
            <a:avLst/>
            <a:gdLst/>
            <a:ahLst/>
            <a:rect l="l" t="t" r="r" b="b"/>
            <a:pathLst>
              <a:path w="21600" h="24916">
                <a:moveTo>
                  <a:pt x="20694" y="24915"/>
                </a:moveTo>
                <a:cubicBezTo>
                  <a:pt x="9127" y="24430"/>
                  <a:pt x="0" y="14911"/>
                  <a:pt x="0" y="3335"/>
                </a:cubicBezTo>
                <a:cubicBezTo>
                  <a:pt x="0" y="2218"/>
                  <a:pt x="86" y="1103"/>
                  <a:pt x="259" y="0"/>
                </a:cubicBezTo>
                <a:moveTo>
                  <a:pt x="20694" y="24915"/>
                </a:moveTo>
                <a:cubicBezTo>
                  <a:pt x="9127" y="24430"/>
                  <a:pt x="0" y="14911"/>
                  <a:pt x="0" y="3335"/>
                </a:cubicBezTo>
                <a:cubicBezTo>
                  <a:pt x="0" y="2218"/>
                  <a:pt x="86" y="1103"/>
                  <a:pt x="259" y="0"/>
                </a:cubicBezTo>
                <a:lnTo>
                  <a:pt x="21600" y="3335"/>
                </a:lnTo>
                <a:lnTo>
                  <a:pt x="20694" y="24915"/>
                </a:lnTo>
                <a:close/>
              </a:path>
            </a:pathLst>
          </a:custGeom>
          <a:solidFill>
            <a:srgbClr val="00a0ff"/>
          </a:solidFill>
          <a:ln w="9360">
            <a:noFill/>
          </a:ln>
        </p:spPr>
        <p:style>
          <a:lnRef idx="0"/>
          <a:fillRef idx="0"/>
          <a:effectRef idx="0"/>
          <a:fontRef idx="minor"/>
        </p:style>
      </p:sp>
      <p:sp>
        <p:nvSpPr>
          <p:cNvPr id="578" name="CustomShape 145"/>
          <p:cNvSpPr/>
          <p:nvPr/>
        </p:nvSpPr>
        <p:spPr>
          <a:xfrm>
            <a:off x="5326200" y="3695760"/>
            <a:ext cx="194400" cy="57960"/>
          </a:xfrm>
          <a:custGeom>
            <a:avLst/>
            <a:gdLst/>
            <a:ahLst/>
            <a:rect l="l" t="t" r="r" b="b"/>
            <a:pathLst>
              <a:path w="21600" h="24916">
                <a:moveTo>
                  <a:pt x="20694" y="24915"/>
                </a:moveTo>
                <a:cubicBezTo>
                  <a:pt x="9127" y="24430"/>
                  <a:pt x="0" y="14911"/>
                  <a:pt x="0" y="3335"/>
                </a:cubicBezTo>
                <a:cubicBezTo>
                  <a:pt x="0" y="2218"/>
                  <a:pt x="86" y="1103"/>
                  <a:pt x="259" y="0"/>
                </a:cubicBezTo>
                <a:moveTo>
                  <a:pt x="20694" y="24915"/>
                </a:moveTo>
                <a:cubicBezTo>
                  <a:pt x="9127" y="24430"/>
                  <a:pt x="0" y="14911"/>
                  <a:pt x="0" y="3335"/>
                </a:cubicBezTo>
                <a:cubicBezTo>
                  <a:pt x="0" y="2218"/>
                  <a:pt x="86" y="1103"/>
                  <a:pt x="259" y="0"/>
                </a:cubicBezTo>
                <a:lnTo>
                  <a:pt x="21600" y="3335"/>
                </a:lnTo>
                <a:lnTo>
                  <a:pt x="20694" y="24915"/>
                </a:lnTo>
                <a:close/>
              </a:path>
            </a:pathLst>
          </a:custGeom>
          <a:noFill/>
          <a:ln w="12600">
            <a:solidFill>
              <a:srgbClr val="000000"/>
            </a:solidFill>
            <a:round/>
          </a:ln>
        </p:spPr>
        <p:style>
          <a:lnRef idx="0"/>
          <a:fillRef idx="0"/>
          <a:effectRef idx="0"/>
          <a:fontRef idx="minor"/>
        </p:style>
      </p:sp>
      <p:sp>
        <p:nvSpPr>
          <p:cNvPr id="579" name="Line 146"/>
          <p:cNvSpPr/>
          <p:nvPr/>
        </p:nvSpPr>
        <p:spPr>
          <a:xfrm>
            <a:off x="5319360" y="3473280"/>
            <a:ext cx="360" cy="203040"/>
          </a:xfrm>
          <a:prstGeom prst="line">
            <a:avLst/>
          </a:prstGeom>
          <a:ln w="12600">
            <a:solidFill>
              <a:srgbClr val="000000"/>
            </a:solidFill>
            <a:round/>
          </a:ln>
        </p:spPr>
        <p:style>
          <a:lnRef idx="0"/>
          <a:fillRef idx="0"/>
          <a:effectRef idx="0"/>
          <a:fontRef idx="minor"/>
        </p:style>
      </p:sp>
      <p:sp>
        <p:nvSpPr>
          <p:cNvPr id="580" name="Line 147"/>
          <p:cNvSpPr/>
          <p:nvPr/>
        </p:nvSpPr>
        <p:spPr>
          <a:xfrm>
            <a:off x="5708520" y="3473280"/>
            <a:ext cx="360" cy="203040"/>
          </a:xfrm>
          <a:prstGeom prst="line">
            <a:avLst/>
          </a:prstGeom>
          <a:ln w="12600">
            <a:solidFill>
              <a:srgbClr val="000000"/>
            </a:solidFill>
            <a:round/>
          </a:ln>
        </p:spPr>
        <p:style>
          <a:lnRef idx="0"/>
          <a:fillRef idx="0"/>
          <a:effectRef idx="0"/>
          <a:fontRef idx="minor"/>
        </p:style>
      </p:sp>
      <p:sp>
        <p:nvSpPr>
          <p:cNvPr id="581" name="Line 148"/>
          <p:cNvSpPr/>
          <p:nvPr/>
        </p:nvSpPr>
        <p:spPr>
          <a:xfrm>
            <a:off x="3340080" y="3371760"/>
            <a:ext cx="2179440" cy="360"/>
          </a:xfrm>
          <a:prstGeom prst="line">
            <a:avLst/>
          </a:prstGeom>
          <a:ln w="12600">
            <a:solidFill>
              <a:srgbClr val="dd0806"/>
            </a:solidFill>
            <a:round/>
          </a:ln>
        </p:spPr>
        <p:style>
          <a:lnRef idx="0"/>
          <a:fillRef idx="0"/>
          <a:effectRef idx="0"/>
          <a:fontRef idx="minor"/>
        </p:style>
      </p:sp>
      <p:sp>
        <p:nvSpPr>
          <p:cNvPr id="582" name="Line 149"/>
          <p:cNvSpPr/>
          <p:nvPr/>
        </p:nvSpPr>
        <p:spPr>
          <a:xfrm>
            <a:off x="3352680" y="3257280"/>
            <a:ext cx="360" cy="216000"/>
          </a:xfrm>
          <a:prstGeom prst="line">
            <a:avLst/>
          </a:prstGeom>
          <a:ln w="12600">
            <a:solidFill>
              <a:srgbClr val="dd0806"/>
            </a:solidFill>
            <a:round/>
          </a:ln>
        </p:spPr>
        <p:style>
          <a:lnRef idx="0"/>
          <a:fillRef idx="0"/>
          <a:effectRef idx="0"/>
          <a:fontRef idx="minor"/>
        </p:style>
      </p:sp>
      <p:sp>
        <p:nvSpPr>
          <p:cNvPr id="583" name="Line 150"/>
          <p:cNvSpPr/>
          <p:nvPr/>
        </p:nvSpPr>
        <p:spPr>
          <a:xfrm>
            <a:off x="3882960" y="3271680"/>
            <a:ext cx="360" cy="201600"/>
          </a:xfrm>
          <a:prstGeom prst="line">
            <a:avLst/>
          </a:prstGeom>
          <a:ln w="12600">
            <a:solidFill>
              <a:srgbClr val="dd0806"/>
            </a:solidFill>
            <a:round/>
          </a:ln>
        </p:spPr>
        <p:style>
          <a:lnRef idx="0"/>
          <a:fillRef idx="0"/>
          <a:effectRef idx="0"/>
          <a:fontRef idx="minor"/>
        </p:style>
      </p:sp>
      <p:sp>
        <p:nvSpPr>
          <p:cNvPr id="584" name="Line 151"/>
          <p:cNvSpPr/>
          <p:nvPr/>
        </p:nvSpPr>
        <p:spPr>
          <a:xfrm>
            <a:off x="4424040" y="3271680"/>
            <a:ext cx="360" cy="201600"/>
          </a:xfrm>
          <a:prstGeom prst="line">
            <a:avLst/>
          </a:prstGeom>
          <a:ln w="12600">
            <a:solidFill>
              <a:srgbClr val="dd0806"/>
            </a:solidFill>
            <a:round/>
          </a:ln>
        </p:spPr>
        <p:style>
          <a:lnRef idx="0"/>
          <a:fillRef idx="0"/>
          <a:effectRef idx="0"/>
          <a:fontRef idx="minor"/>
        </p:style>
      </p:sp>
      <p:sp>
        <p:nvSpPr>
          <p:cNvPr id="585" name="Line 152"/>
          <p:cNvSpPr/>
          <p:nvPr/>
        </p:nvSpPr>
        <p:spPr>
          <a:xfrm>
            <a:off x="4978080" y="3271680"/>
            <a:ext cx="360" cy="201600"/>
          </a:xfrm>
          <a:prstGeom prst="line">
            <a:avLst/>
          </a:prstGeom>
          <a:ln w="12600">
            <a:solidFill>
              <a:srgbClr val="dd0806"/>
            </a:solidFill>
            <a:round/>
          </a:ln>
        </p:spPr>
        <p:style>
          <a:lnRef idx="0"/>
          <a:fillRef idx="0"/>
          <a:effectRef idx="0"/>
          <a:fontRef idx="minor"/>
        </p:style>
      </p:sp>
      <p:sp>
        <p:nvSpPr>
          <p:cNvPr id="586" name="Line 153"/>
          <p:cNvSpPr/>
          <p:nvPr/>
        </p:nvSpPr>
        <p:spPr>
          <a:xfrm>
            <a:off x="5508360" y="3271680"/>
            <a:ext cx="360" cy="201600"/>
          </a:xfrm>
          <a:prstGeom prst="line">
            <a:avLst/>
          </a:prstGeom>
          <a:ln w="12600">
            <a:solidFill>
              <a:srgbClr val="dd0806"/>
            </a:solidFill>
            <a:round/>
          </a:ln>
        </p:spPr>
        <p:style>
          <a:lnRef idx="0"/>
          <a:fillRef idx="0"/>
          <a:effectRef idx="0"/>
          <a:fontRef idx="minor"/>
        </p:style>
      </p:sp>
      <p:sp>
        <p:nvSpPr>
          <p:cNvPr id="587" name="CustomShape 154"/>
          <p:cNvSpPr/>
          <p:nvPr/>
        </p:nvSpPr>
        <p:spPr>
          <a:xfrm>
            <a:off x="3193920" y="4203720"/>
            <a:ext cx="445320" cy="216720"/>
          </a:xfrm>
          <a:prstGeom prst="rect">
            <a:avLst/>
          </a:prstGeom>
          <a:solidFill>
            <a:srgbClr val="fcf305"/>
          </a:solidFill>
          <a:ln w="12600">
            <a:solidFill>
              <a:srgbClr val="000000"/>
            </a:solidFill>
            <a:miter/>
          </a:ln>
        </p:spPr>
        <p:style>
          <a:lnRef idx="0"/>
          <a:fillRef idx="0"/>
          <a:effectRef idx="0"/>
          <a:fontRef idx="minor"/>
        </p:style>
      </p:sp>
      <p:sp>
        <p:nvSpPr>
          <p:cNvPr id="588" name="CustomShape 155"/>
          <p:cNvSpPr/>
          <p:nvPr/>
        </p:nvSpPr>
        <p:spPr>
          <a:xfrm>
            <a:off x="3700440" y="4203720"/>
            <a:ext cx="445320" cy="216720"/>
          </a:xfrm>
          <a:prstGeom prst="rect">
            <a:avLst/>
          </a:prstGeom>
          <a:solidFill>
            <a:srgbClr val="fcf305"/>
          </a:solidFill>
          <a:ln w="12600">
            <a:solidFill>
              <a:srgbClr val="000000"/>
            </a:solidFill>
            <a:miter/>
          </a:ln>
        </p:spPr>
        <p:style>
          <a:lnRef idx="0"/>
          <a:fillRef idx="0"/>
          <a:effectRef idx="0"/>
          <a:fontRef idx="minor"/>
        </p:style>
      </p:sp>
      <p:sp>
        <p:nvSpPr>
          <p:cNvPr id="589" name="CustomShape 156"/>
          <p:cNvSpPr/>
          <p:nvPr/>
        </p:nvSpPr>
        <p:spPr>
          <a:xfrm>
            <a:off x="4218120" y="4203720"/>
            <a:ext cx="447120" cy="216720"/>
          </a:xfrm>
          <a:prstGeom prst="rect">
            <a:avLst/>
          </a:prstGeom>
          <a:solidFill>
            <a:srgbClr val="fcf305"/>
          </a:solidFill>
          <a:ln w="12600">
            <a:solidFill>
              <a:srgbClr val="000000"/>
            </a:solidFill>
            <a:miter/>
          </a:ln>
        </p:spPr>
        <p:style>
          <a:lnRef idx="0"/>
          <a:fillRef idx="0"/>
          <a:effectRef idx="0"/>
          <a:fontRef idx="minor"/>
        </p:style>
      </p:sp>
      <p:sp>
        <p:nvSpPr>
          <p:cNvPr id="590" name="CustomShape 157"/>
          <p:cNvSpPr/>
          <p:nvPr/>
        </p:nvSpPr>
        <p:spPr>
          <a:xfrm>
            <a:off x="4724280" y="4203720"/>
            <a:ext cx="447120" cy="216720"/>
          </a:xfrm>
          <a:prstGeom prst="rect">
            <a:avLst/>
          </a:prstGeom>
          <a:solidFill>
            <a:srgbClr val="fcf305"/>
          </a:solidFill>
          <a:ln w="12600">
            <a:solidFill>
              <a:srgbClr val="000000"/>
            </a:solidFill>
            <a:miter/>
          </a:ln>
        </p:spPr>
        <p:style>
          <a:lnRef idx="0"/>
          <a:fillRef idx="0"/>
          <a:effectRef idx="0"/>
          <a:fontRef idx="minor"/>
        </p:style>
      </p:sp>
      <p:sp>
        <p:nvSpPr>
          <p:cNvPr id="591" name="CustomShape 158"/>
          <p:cNvSpPr/>
          <p:nvPr/>
        </p:nvSpPr>
        <p:spPr>
          <a:xfrm>
            <a:off x="5232240" y="4203720"/>
            <a:ext cx="421560" cy="216720"/>
          </a:xfrm>
          <a:prstGeom prst="rect">
            <a:avLst/>
          </a:prstGeom>
          <a:solidFill>
            <a:srgbClr val="fcf305"/>
          </a:solidFill>
          <a:ln w="12600">
            <a:solidFill>
              <a:srgbClr val="000000"/>
            </a:solidFill>
            <a:miter/>
          </a:ln>
        </p:spPr>
        <p:style>
          <a:lnRef idx="0"/>
          <a:fillRef idx="0"/>
          <a:effectRef idx="0"/>
          <a:fontRef idx="minor"/>
        </p:style>
      </p:sp>
      <p:sp>
        <p:nvSpPr>
          <p:cNvPr id="592" name="CustomShape 159"/>
          <p:cNvSpPr/>
          <p:nvPr/>
        </p:nvSpPr>
        <p:spPr>
          <a:xfrm>
            <a:off x="3098520" y="4149720"/>
            <a:ext cx="623880" cy="335520"/>
          </a:xfrm>
          <a:prstGeom prst="rect">
            <a:avLst/>
          </a:prstGeom>
          <a:noFill/>
          <a:ln w="9360">
            <a:noFill/>
          </a:ln>
        </p:spPr>
        <p:style>
          <a:lnRef idx="0"/>
          <a:fillRef idx="0"/>
          <a:effectRef idx="0"/>
          <a:fontRef idx="minor"/>
        </p:style>
        <p:txBody>
          <a:bodyPr wrap="none" lIns="92160" rIns="92160" tIns="46080" bIns="46080"/>
          <a:p>
            <a:pPr>
              <a:lnSpc>
                <a:spcPct val="100000"/>
              </a:lnSpc>
            </a:pPr>
            <a:r>
              <a:rPr b="0" lang="en-IN" sz="1600" spc="-1" strike="noStrike">
                <a:solidFill>
                  <a:srgbClr val="000000"/>
                </a:solidFill>
                <a:latin typeface="Arial"/>
                <a:ea typeface="DejaVu Sans"/>
              </a:rPr>
              <a:t>A...E</a:t>
            </a:r>
            <a:endParaRPr b="0" lang="en-IN" sz="1600" spc="-1" strike="noStrike">
              <a:latin typeface="Arial"/>
            </a:endParaRPr>
          </a:p>
        </p:txBody>
      </p:sp>
      <p:sp>
        <p:nvSpPr>
          <p:cNvPr id="593" name="CustomShape 160"/>
          <p:cNvSpPr/>
          <p:nvPr/>
        </p:nvSpPr>
        <p:spPr>
          <a:xfrm>
            <a:off x="3609000" y="4138560"/>
            <a:ext cx="558360" cy="335520"/>
          </a:xfrm>
          <a:prstGeom prst="rect">
            <a:avLst/>
          </a:prstGeom>
          <a:noFill/>
          <a:ln w="9360">
            <a:noFill/>
          </a:ln>
        </p:spPr>
        <p:style>
          <a:lnRef idx="0"/>
          <a:fillRef idx="0"/>
          <a:effectRef idx="0"/>
          <a:fontRef idx="minor"/>
        </p:style>
        <p:txBody>
          <a:bodyPr wrap="none" lIns="92160" rIns="92160" tIns="46080" bIns="46080"/>
          <a:p>
            <a:pPr>
              <a:lnSpc>
                <a:spcPct val="100000"/>
              </a:lnSpc>
            </a:pPr>
            <a:r>
              <a:rPr b="0" lang="en-IN" sz="1600" spc="-1" strike="noStrike">
                <a:solidFill>
                  <a:srgbClr val="000000"/>
                </a:solidFill>
                <a:latin typeface="Arial"/>
                <a:ea typeface="DejaVu Sans"/>
              </a:rPr>
              <a:t>F...J</a:t>
            </a:r>
            <a:endParaRPr b="0" lang="en-IN" sz="1600" spc="-1" strike="noStrike">
              <a:latin typeface="Arial"/>
            </a:endParaRPr>
          </a:p>
        </p:txBody>
      </p:sp>
      <p:sp>
        <p:nvSpPr>
          <p:cNvPr id="594" name="CustomShape 161"/>
          <p:cNvSpPr/>
          <p:nvPr/>
        </p:nvSpPr>
        <p:spPr>
          <a:xfrm>
            <a:off x="4130640" y="4138560"/>
            <a:ext cx="635760" cy="335520"/>
          </a:xfrm>
          <a:prstGeom prst="rect">
            <a:avLst/>
          </a:prstGeom>
          <a:noFill/>
          <a:ln w="9360">
            <a:noFill/>
          </a:ln>
        </p:spPr>
        <p:style>
          <a:lnRef idx="0"/>
          <a:fillRef idx="0"/>
          <a:effectRef idx="0"/>
          <a:fontRef idx="minor"/>
        </p:style>
        <p:txBody>
          <a:bodyPr wrap="none" lIns="92160" rIns="92160" tIns="46080" bIns="46080"/>
          <a:p>
            <a:pPr>
              <a:lnSpc>
                <a:spcPct val="100000"/>
              </a:lnSpc>
            </a:pPr>
            <a:r>
              <a:rPr b="0" lang="en-IN" sz="1600" spc="-1" strike="noStrike">
                <a:solidFill>
                  <a:srgbClr val="000000"/>
                </a:solidFill>
                <a:latin typeface="Arial"/>
                <a:ea typeface="DejaVu Sans"/>
              </a:rPr>
              <a:t>K...N</a:t>
            </a:r>
            <a:endParaRPr b="0" lang="en-IN" sz="1600" spc="-1" strike="noStrike">
              <a:latin typeface="Arial"/>
            </a:endParaRPr>
          </a:p>
        </p:txBody>
      </p:sp>
      <p:sp>
        <p:nvSpPr>
          <p:cNvPr id="595" name="CustomShape 162"/>
          <p:cNvSpPr/>
          <p:nvPr/>
        </p:nvSpPr>
        <p:spPr>
          <a:xfrm>
            <a:off x="4622760" y="4138560"/>
            <a:ext cx="646920" cy="335520"/>
          </a:xfrm>
          <a:prstGeom prst="rect">
            <a:avLst/>
          </a:prstGeom>
          <a:noFill/>
          <a:ln w="9360">
            <a:noFill/>
          </a:ln>
        </p:spPr>
        <p:style>
          <a:lnRef idx="0"/>
          <a:fillRef idx="0"/>
          <a:effectRef idx="0"/>
          <a:fontRef idx="minor"/>
        </p:style>
        <p:txBody>
          <a:bodyPr wrap="none" lIns="92160" rIns="92160" tIns="46080" bIns="46080"/>
          <a:p>
            <a:pPr>
              <a:lnSpc>
                <a:spcPct val="100000"/>
              </a:lnSpc>
            </a:pPr>
            <a:r>
              <a:rPr b="0" lang="en-IN" sz="1600" spc="-1" strike="noStrike">
                <a:solidFill>
                  <a:srgbClr val="000000"/>
                </a:solidFill>
                <a:latin typeface="Arial"/>
                <a:ea typeface="DejaVu Sans"/>
              </a:rPr>
              <a:t>O...S</a:t>
            </a:r>
            <a:endParaRPr b="0" lang="en-IN" sz="1600" spc="-1" strike="noStrike">
              <a:latin typeface="Arial"/>
            </a:endParaRPr>
          </a:p>
        </p:txBody>
      </p:sp>
      <p:sp>
        <p:nvSpPr>
          <p:cNvPr id="596" name="CustomShape 163"/>
          <p:cNvSpPr/>
          <p:nvPr/>
        </p:nvSpPr>
        <p:spPr>
          <a:xfrm>
            <a:off x="5141160" y="4137120"/>
            <a:ext cx="579600" cy="335520"/>
          </a:xfrm>
          <a:prstGeom prst="rect">
            <a:avLst/>
          </a:prstGeom>
          <a:noFill/>
          <a:ln w="9360">
            <a:noFill/>
          </a:ln>
        </p:spPr>
        <p:style>
          <a:lnRef idx="0"/>
          <a:fillRef idx="0"/>
          <a:effectRef idx="0"/>
          <a:fontRef idx="minor"/>
        </p:style>
        <p:txBody>
          <a:bodyPr wrap="none" lIns="92160" rIns="92160" tIns="46080" bIns="46080"/>
          <a:p>
            <a:pPr>
              <a:lnSpc>
                <a:spcPct val="100000"/>
              </a:lnSpc>
            </a:pPr>
            <a:r>
              <a:rPr b="0" lang="en-IN" sz="1600" spc="-1" strike="noStrike">
                <a:solidFill>
                  <a:srgbClr val="000000"/>
                </a:solidFill>
                <a:latin typeface="Arial"/>
                <a:ea typeface="DejaVu Sans"/>
              </a:rPr>
              <a:t>T...Z</a:t>
            </a:r>
            <a:endParaRPr b="0" lang="en-IN" sz="1600" spc="-1" strike="noStrike">
              <a:latin typeface="Arial"/>
            </a:endParaRPr>
          </a:p>
        </p:txBody>
      </p:sp>
      <p:sp>
        <p:nvSpPr>
          <p:cNvPr id="597" name="CustomShape 164"/>
          <p:cNvSpPr/>
          <p:nvPr/>
        </p:nvSpPr>
        <p:spPr>
          <a:xfrm>
            <a:off x="3670200" y="3747960"/>
            <a:ext cx="189720" cy="189720"/>
          </a:xfrm>
          <a:custGeom>
            <a:avLst/>
            <a:gdLst/>
            <a:ahLst/>
            <a:rect l="l" t="t" r="r" b="b"/>
            <a:pathLst>
              <a:path w="120" h="120">
                <a:moveTo>
                  <a:pt x="119" y="0"/>
                </a:moveTo>
                <a:lnTo>
                  <a:pt x="37" y="119"/>
                </a:lnTo>
                <a:lnTo>
                  <a:pt x="15" y="91"/>
                </a:lnTo>
                <a:lnTo>
                  <a:pt x="0" y="55"/>
                </a:lnTo>
                <a:lnTo>
                  <a:pt x="119" y="0"/>
                </a:lnTo>
              </a:path>
            </a:pathLst>
          </a:custGeom>
          <a:solidFill>
            <a:srgbClr val="00cc66"/>
          </a:solidFill>
          <a:ln w="9360">
            <a:noFill/>
          </a:ln>
        </p:spPr>
        <p:style>
          <a:lnRef idx="0"/>
          <a:fillRef idx="0"/>
          <a:effectRef idx="0"/>
          <a:fontRef idx="minor"/>
        </p:style>
      </p:sp>
      <p:sp>
        <p:nvSpPr>
          <p:cNvPr id="598" name="Line 165"/>
          <p:cNvSpPr/>
          <p:nvPr/>
        </p:nvSpPr>
        <p:spPr>
          <a:xfrm flipV="1">
            <a:off x="3422520" y="3877920"/>
            <a:ext cx="282600" cy="268560"/>
          </a:xfrm>
          <a:prstGeom prst="line">
            <a:avLst/>
          </a:prstGeom>
          <a:ln w="12600">
            <a:solidFill>
              <a:srgbClr val="00cc66"/>
            </a:solidFill>
            <a:round/>
          </a:ln>
        </p:spPr>
        <p:style>
          <a:lnRef idx="0"/>
          <a:fillRef idx="0"/>
          <a:effectRef idx="0"/>
          <a:fontRef idx="minor"/>
        </p:style>
      </p:sp>
      <p:sp>
        <p:nvSpPr>
          <p:cNvPr id="599" name="CustomShape 166"/>
          <p:cNvSpPr/>
          <p:nvPr/>
        </p:nvSpPr>
        <p:spPr>
          <a:xfrm>
            <a:off x="4707000" y="3733920"/>
            <a:ext cx="213480" cy="131040"/>
          </a:xfrm>
          <a:custGeom>
            <a:avLst/>
            <a:gdLst/>
            <a:ahLst/>
            <a:rect l="l" t="t" r="r" b="b"/>
            <a:pathLst>
              <a:path w="135" h="83">
                <a:moveTo>
                  <a:pt x="134" y="9"/>
                </a:moveTo>
                <a:lnTo>
                  <a:pt x="15" y="82"/>
                </a:lnTo>
                <a:lnTo>
                  <a:pt x="7" y="46"/>
                </a:lnTo>
                <a:lnTo>
                  <a:pt x="0" y="0"/>
                </a:lnTo>
                <a:lnTo>
                  <a:pt x="134" y="9"/>
                </a:lnTo>
              </a:path>
            </a:pathLst>
          </a:custGeom>
          <a:solidFill>
            <a:srgbClr val="00cc66"/>
          </a:solidFill>
          <a:ln w="9360">
            <a:noFill/>
          </a:ln>
        </p:spPr>
        <p:style>
          <a:lnRef idx="0"/>
          <a:fillRef idx="0"/>
          <a:effectRef idx="0"/>
          <a:fontRef idx="minor"/>
        </p:style>
      </p:sp>
      <p:sp>
        <p:nvSpPr>
          <p:cNvPr id="600" name="Line 167"/>
          <p:cNvSpPr/>
          <p:nvPr/>
        </p:nvSpPr>
        <p:spPr>
          <a:xfrm flipV="1">
            <a:off x="3524040" y="3803400"/>
            <a:ext cx="1201680" cy="339840"/>
          </a:xfrm>
          <a:prstGeom prst="line">
            <a:avLst/>
          </a:prstGeom>
          <a:ln w="12600">
            <a:solidFill>
              <a:srgbClr val="00cc66"/>
            </a:solidFill>
            <a:round/>
          </a:ln>
        </p:spPr>
        <p:style>
          <a:lnRef idx="0"/>
          <a:fillRef idx="0"/>
          <a:effectRef idx="0"/>
          <a:fontRef idx="minor"/>
        </p:style>
      </p:sp>
      <p:sp>
        <p:nvSpPr>
          <p:cNvPr id="601" name="CustomShape 168"/>
          <p:cNvSpPr/>
          <p:nvPr/>
        </p:nvSpPr>
        <p:spPr>
          <a:xfrm>
            <a:off x="3270240" y="3747960"/>
            <a:ext cx="107280" cy="246960"/>
          </a:xfrm>
          <a:custGeom>
            <a:avLst/>
            <a:gdLst/>
            <a:ahLst/>
            <a:rect l="l" t="t" r="r" b="b"/>
            <a:pathLst>
              <a:path w="68" h="156">
                <a:moveTo>
                  <a:pt x="37" y="0"/>
                </a:moveTo>
                <a:lnTo>
                  <a:pt x="67" y="155"/>
                </a:lnTo>
                <a:lnTo>
                  <a:pt x="37" y="155"/>
                </a:lnTo>
                <a:lnTo>
                  <a:pt x="0" y="155"/>
                </a:lnTo>
                <a:lnTo>
                  <a:pt x="37" y="0"/>
                </a:lnTo>
              </a:path>
            </a:pathLst>
          </a:custGeom>
          <a:solidFill>
            <a:srgbClr val="00cc66"/>
          </a:solidFill>
          <a:ln w="9360">
            <a:noFill/>
          </a:ln>
        </p:spPr>
        <p:style>
          <a:lnRef idx="0"/>
          <a:fillRef idx="0"/>
          <a:effectRef idx="0"/>
          <a:fontRef idx="minor"/>
        </p:style>
      </p:sp>
      <p:sp>
        <p:nvSpPr>
          <p:cNvPr id="602" name="Line 169"/>
          <p:cNvSpPr/>
          <p:nvPr/>
        </p:nvSpPr>
        <p:spPr>
          <a:xfrm flipV="1">
            <a:off x="3328920" y="3974760"/>
            <a:ext cx="360" cy="173160"/>
          </a:xfrm>
          <a:prstGeom prst="line">
            <a:avLst/>
          </a:prstGeom>
          <a:ln w="12600">
            <a:solidFill>
              <a:srgbClr val="00cc66"/>
            </a:solidFill>
            <a:round/>
          </a:ln>
        </p:spPr>
        <p:style>
          <a:lnRef idx="0"/>
          <a:fillRef idx="0"/>
          <a:effectRef idx="0"/>
          <a:fontRef idx="minor"/>
        </p:style>
      </p:sp>
      <p:sp>
        <p:nvSpPr>
          <p:cNvPr id="603" name="CustomShape 170"/>
          <p:cNvSpPr/>
          <p:nvPr/>
        </p:nvSpPr>
        <p:spPr>
          <a:xfrm>
            <a:off x="3906720" y="3747960"/>
            <a:ext cx="105480" cy="246960"/>
          </a:xfrm>
          <a:custGeom>
            <a:avLst/>
            <a:gdLst/>
            <a:ahLst/>
            <a:rect l="l" t="t" r="r" b="b"/>
            <a:pathLst>
              <a:path w="67" h="156">
                <a:moveTo>
                  <a:pt x="37" y="0"/>
                </a:moveTo>
                <a:lnTo>
                  <a:pt x="66" y="155"/>
                </a:lnTo>
                <a:lnTo>
                  <a:pt x="37" y="155"/>
                </a:lnTo>
                <a:lnTo>
                  <a:pt x="0" y="155"/>
                </a:lnTo>
                <a:lnTo>
                  <a:pt x="37" y="0"/>
                </a:lnTo>
              </a:path>
            </a:pathLst>
          </a:custGeom>
          <a:solidFill>
            <a:srgbClr val="00cc66"/>
          </a:solidFill>
          <a:ln w="9360">
            <a:noFill/>
          </a:ln>
        </p:spPr>
        <p:style>
          <a:lnRef idx="0"/>
          <a:fillRef idx="0"/>
          <a:effectRef idx="0"/>
          <a:fontRef idx="minor"/>
        </p:style>
      </p:sp>
      <p:sp>
        <p:nvSpPr>
          <p:cNvPr id="604" name="Line 171"/>
          <p:cNvSpPr/>
          <p:nvPr/>
        </p:nvSpPr>
        <p:spPr>
          <a:xfrm flipV="1">
            <a:off x="3965400" y="3974760"/>
            <a:ext cx="360" cy="173160"/>
          </a:xfrm>
          <a:prstGeom prst="line">
            <a:avLst/>
          </a:prstGeom>
          <a:ln w="12600">
            <a:solidFill>
              <a:srgbClr val="00cc66"/>
            </a:solidFill>
            <a:round/>
          </a:ln>
        </p:spPr>
        <p:style>
          <a:lnRef idx="0"/>
          <a:fillRef idx="0"/>
          <a:effectRef idx="0"/>
          <a:fontRef idx="minor"/>
        </p:style>
      </p:sp>
      <p:sp>
        <p:nvSpPr>
          <p:cNvPr id="605" name="CustomShape 172"/>
          <p:cNvSpPr/>
          <p:nvPr/>
        </p:nvSpPr>
        <p:spPr>
          <a:xfrm>
            <a:off x="4435560" y="3747960"/>
            <a:ext cx="107280" cy="246960"/>
          </a:xfrm>
          <a:custGeom>
            <a:avLst/>
            <a:gdLst/>
            <a:ahLst/>
            <a:rect l="l" t="t" r="r" b="b"/>
            <a:pathLst>
              <a:path w="68" h="156">
                <a:moveTo>
                  <a:pt x="38" y="0"/>
                </a:moveTo>
                <a:lnTo>
                  <a:pt x="67" y="155"/>
                </a:lnTo>
                <a:lnTo>
                  <a:pt x="38" y="155"/>
                </a:lnTo>
                <a:lnTo>
                  <a:pt x="0" y="155"/>
                </a:lnTo>
                <a:lnTo>
                  <a:pt x="38" y="0"/>
                </a:lnTo>
              </a:path>
            </a:pathLst>
          </a:custGeom>
          <a:solidFill>
            <a:srgbClr val="00cc66"/>
          </a:solidFill>
          <a:ln w="9360">
            <a:noFill/>
          </a:ln>
        </p:spPr>
        <p:style>
          <a:lnRef idx="0"/>
          <a:fillRef idx="0"/>
          <a:effectRef idx="0"/>
          <a:fontRef idx="minor"/>
        </p:style>
      </p:sp>
      <p:sp>
        <p:nvSpPr>
          <p:cNvPr id="606" name="Line 173"/>
          <p:cNvSpPr/>
          <p:nvPr/>
        </p:nvSpPr>
        <p:spPr>
          <a:xfrm flipV="1">
            <a:off x="4495680" y="3974760"/>
            <a:ext cx="360" cy="173160"/>
          </a:xfrm>
          <a:prstGeom prst="line">
            <a:avLst/>
          </a:prstGeom>
          <a:ln w="12600">
            <a:solidFill>
              <a:srgbClr val="00cc66"/>
            </a:solidFill>
            <a:round/>
          </a:ln>
        </p:spPr>
        <p:style>
          <a:lnRef idx="0"/>
          <a:fillRef idx="0"/>
          <a:effectRef idx="0"/>
          <a:fontRef idx="minor"/>
        </p:style>
      </p:sp>
      <p:sp>
        <p:nvSpPr>
          <p:cNvPr id="607" name="CustomShape 174"/>
          <p:cNvSpPr/>
          <p:nvPr/>
        </p:nvSpPr>
        <p:spPr>
          <a:xfrm>
            <a:off x="4965840" y="3747960"/>
            <a:ext cx="107280" cy="246960"/>
          </a:xfrm>
          <a:custGeom>
            <a:avLst/>
            <a:gdLst/>
            <a:ahLst/>
            <a:rect l="l" t="t" r="r" b="b"/>
            <a:pathLst>
              <a:path w="68" h="156">
                <a:moveTo>
                  <a:pt x="37" y="0"/>
                </a:moveTo>
                <a:lnTo>
                  <a:pt x="67" y="155"/>
                </a:lnTo>
                <a:lnTo>
                  <a:pt x="37" y="155"/>
                </a:lnTo>
                <a:lnTo>
                  <a:pt x="0" y="155"/>
                </a:lnTo>
                <a:lnTo>
                  <a:pt x="37" y="0"/>
                </a:lnTo>
              </a:path>
            </a:pathLst>
          </a:custGeom>
          <a:solidFill>
            <a:srgbClr val="00cc66"/>
          </a:solidFill>
          <a:ln w="9360">
            <a:noFill/>
          </a:ln>
        </p:spPr>
        <p:style>
          <a:lnRef idx="0"/>
          <a:fillRef idx="0"/>
          <a:effectRef idx="0"/>
          <a:fontRef idx="minor"/>
        </p:style>
      </p:sp>
      <p:sp>
        <p:nvSpPr>
          <p:cNvPr id="608" name="Line 175"/>
          <p:cNvSpPr/>
          <p:nvPr/>
        </p:nvSpPr>
        <p:spPr>
          <a:xfrm flipV="1">
            <a:off x="5024160" y="3974760"/>
            <a:ext cx="360" cy="173160"/>
          </a:xfrm>
          <a:prstGeom prst="line">
            <a:avLst/>
          </a:prstGeom>
          <a:ln w="12600">
            <a:solidFill>
              <a:srgbClr val="00cc66"/>
            </a:solidFill>
            <a:round/>
          </a:ln>
        </p:spPr>
        <p:style>
          <a:lnRef idx="0"/>
          <a:fillRef idx="0"/>
          <a:effectRef idx="0"/>
          <a:fontRef idx="minor"/>
        </p:style>
      </p:sp>
      <p:sp>
        <p:nvSpPr>
          <p:cNvPr id="609" name="CustomShape 176"/>
          <p:cNvSpPr/>
          <p:nvPr/>
        </p:nvSpPr>
        <p:spPr>
          <a:xfrm>
            <a:off x="5495760" y="3747960"/>
            <a:ext cx="107280" cy="246960"/>
          </a:xfrm>
          <a:custGeom>
            <a:avLst/>
            <a:gdLst/>
            <a:ahLst/>
            <a:rect l="l" t="t" r="r" b="b"/>
            <a:pathLst>
              <a:path w="68" h="156">
                <a:moveTo>
                  <a:pt x="37" y="0"/>
                </a:moveTo>
                <a:lnTo>
                  <a:pt x="67" y="155"/>
                </a:lnTo>
                <a:lnTo>
                  <a:pt x="37" y="155"/>
                </a:lnTo>
                <a:lnTo>
                  <a:pt x="0" y="155"/>
                </a:lnTo>
                <a:lnTo>
                  <a:pt x="37" y="0"/>
                </a:lnTo>
              </a:path>
            </a:pathLst>
          </a:custGeom>
          <a:solidFill>
            <a:srgbClr val="00cc66"/>
          </a:solidFill>
          <a:ln w="9360">
            <a:noFill/>
          </a:ln>
        </p:spPr>
        <p:style>
          <a:lnRef idx="0"/>
          <a:fillRef idx="0"/>
          <a:effectRef idx="0"/>
          <a:fontRef idx="minor"/>
        </p:style>
      </p:sp>
      <p:sp>
        <p:nvSpPr>
          <p:cNvPr id="610" name="Line 177"/>
          <p:cNvSpPr/>
          <p:nvPr/>
        </p:nvSpPr>
        <p:spPr>
          <a:xfrm flipV="1">
            <a:off x="5554440" y="3974760"/>
            <a:ext cx="360" cy="173160"/>
          </a:xfrm>
          <a:prstGeom prst="line">
            <a:avLst/>
          </a:prstGeom>
          <a:ln w="12600">
            <a:solidFill>
              <a:srgbClr val="00cc66"/>
            </a:solidFill>
            <a:round/>
          </a:ln>
        </p:spPr>
        <p:style>
          <a:lnRef idx="0"/>
          <a:fillRef idx="0"/>
          <a:effectRef idx="0"/>
          <a:fontRef idx="minor"/>
        </p:style>
      </p:sp>
      <p:sp>
        <p:nvSpPr>
          <p:cNvPr id="611" name="CustomShape 178"/>
          <p:cNvSpPr/>
          <p:nvPr/>
        </p:nvSpPr>
        <p:spPr>
          <a:xfrm>
            <a:off x="5130720" y="3747960"/>
            <a:ext cx="165960" cy="218520"/>
          </a:xfrm>
          <a:custGeom>
            <a:avLst/>
            <a:gdLst/>
            <a:ahLst/>
            <a:rect l="l" t="t" r="r" b="b"/>
            <a:pathLst>
              <a:path w="105" h="138">
                <a:moveTo>
                  <a:pt x="0" y="0"/>
                </a:moveTo>
                <a:lnTo>
                  <a:pt x="104" y="82"/>
                </a:lnTo>
                <a:lnTo>
                  <a:pt x="82" y="110"/>
                </a:lnTo>
                <a:lnTo>
                  <a:pt x="60" y="137"/>
                </a:lnTo>
                <a:lnTo>
                  <a:pt x="0" y="0"/>
                </a:lnTo>
              </a:path>
            </a:pathLst>
          </a:custGeom>
          <a:solidFill>
            <a:srgbClr val="00cc66"/>
          </a:solidFill>
          <a:ln w="9360">
            <a:noFill/>
          </a:ln>
        </p:spPr>
        <p:style>
          <a:lnRef idx="0"/>
          <a:fillRef idx="0"/>
          <a:effectRef idx="0"/>
          <a:fontRef idx="minor"/>
        </p:style>
      </p:sp>
      <p:sp>
        <p:nvSpPr>
          <p:cNvPr id="612" name="Line 179"/>
          <p:cNvSpPr/>
          <p:nvPr/>
        </p:nvSpPr>
        <p:spPr>
          <a:xfrm flipH="1" flipV="1">
            <a:off x="5248080" y="3908160"/>
            <a:ext cx="212760" cy="244440"/>
          </a:xfrm>
          <a:prstGeom prst="line">
            <a:avLst/>
          </a:prstGeom>
          <a:ln w="12600">
            <a:solidFill>
              <a:srgbClr val="00cc66"/>
            </a:solidFill>
            <a:round/>
          </a:ln>
        </p:spPr>
        <p:style>
          <a:lnRef idx="0"/>
          <a:fillRef idx="0"/>
          <a:effectRef idx="0"/>
          <a:fontRef idx="minor"/>
        </p:style>
      </p:sp>
      <p:sp>
        <p:nvSpPr>
          <p:cNvPr id="613" name="CustomShape 180"/>
          <p:cNvSpPr/>
          <p:nvPr/>
        </p:nvSpPr>
        <p:spPr>
          <a:xfrm>
            <a:off x="4600440" y="3747960"/>
            <a:ext cx="200880" cy="145440"/>
          </a:xfrm>
          <a:custGeom>
            <a:avLst/>
            <a:gdLst/>
            <a:ahLst/>
            <a:rect l="l" t="t" r="r" b="b"/>
            <a:pathLst>
              <a:path w="127" h="92">
                <a:moveTo>
                  <a:pt x="0" y="0"/>
                </a:moveTo>
                <a:lnTo>
                  <a:pt x="126" y="28"/>
                </a:lnTo>
                <a:lnTo>
                  <a:pt x="112" y="55"/>
                </a:lnTo>
                <a:lnTo>
                  <a:pt x="97" y="91"/>
                </a:lnTo>
                <a:lnTo>
                  <a:pt x="0" y="0"/>
                </a:lnTo>
              </a:path>
            </a:pathLst>
          </a:custGeom>
          <a:solidFill>
            <a:srgbClr val="00cc66"/>
          </a:solidFill>
          <a:ln w="9360">
            <a:noFill/>
          </a:ln>
        </p:spPr>
        <p:style>
          <a:lnRef idx="0"/>
          <a:fillRef idx="0"/>
          <a:effectRef idx="0"/>
          <a:fontRef idx="minor"/>
        </p:style>
      </p:sp>
      <p:sp>
        <p:nvSpPr>
          <p:cNvPr id="614" name="Line 181"/>
          <p:cNvSpPr/>
          <p:nvPr/>
        </p:nvSpPr>
        <p:spPr>
          <a:xfrm flipH="1" flipV="1">
            <a:off x="4760640" y="3830400"/>
            <a:ext cx="588960" cy="314280"/>
          </a:xfrm>
          <a:prstGeom prst="line">
            <a:avLst/>
          </a:prstGeom>
          <a:ln w="12600">
            <a:solidFill>
              <a:srgbClr val="00cc66"/>
            </a:solidFill>
            <a:round/>
          </a:ln>
        </p:spPr>
        <p:style>
          <a:lnRef idx="0"/>
          <a:fillRef idx="0"/>
          <a:effectRef idx="0"/>
          <a:fontRef idx="minor"/>
        </p:style>
      </p:sp>
      <p:sp>
        <p:nvSpPr>
          <p:cNvPr id="615" name="CustomShape 182"/>
          <p:cNvSpPr/>
          <p:nvPr/>
        </p:nvSpPr>
        <p:spPr>
          <a:xfrm>
            <a:off x="4070520" y="3747960"/>
            <a:ext cx="202320" cy="116640"/>
          </a:xfrm>
          <a:custGeom>
            <a:avLst/>
            <a:gdLst/>
            <a:ahLst/>
            <a:rect l="l" t="t" r="r" b="b"/>
            <a:pathLst>
              <a:path w="128" h="74">
                <a:moveTo>
                  <a:pt x="0" y="0"/>
                </a:moveTo>
                <a:lnTo>
                  <a:pt x="127" y="0"/>
                </a:lnTo>
                <a:lnTo>
                  <a:pt x="119" y="37"/>
                </a:lnTo>
                <a:lnTo>
                  <a:pt x="112" y="73"/>
                </a:lnTo>
                <a:lnTo>
                  <a:pt x="0" y="0"/>
                </a:lnTo>
              </a:path>
            </a:pathLst>
          </a:custGeom>
          <a:solidFill>
            <a:srgbClr val="00cc66"/>
          </a:solidFill>
          <a:ln w="9360">
            <a:noFill/>
          </a:ln>
        </p:spPr>
        <p:style>
          <a:lnRef idx="0"/>
          <a:fillRef idx="0"/>
          <a:effectRef idx="0"/>
          <a:fontRef idx="minor"/>
        </p:style>
      </p:sp>
      <p:sp>
        <p:nvSpPr>
          <p:cNvPr id="616" name="Line 183"/>
          <p:cNvSpPr/>
          <p:nvPr/>
        </p:nvSpPr>
        <p:spPr>
          <a:xfrm flipH="1" flipV="1">
            <a:off x="4248000" y="3803400"/>
            <a:ext cx="1000080" cy="339840"/>
          </a:xfrm>
          <a:prstGeom prst="line">
            <a:avLst/>
          </a:prstGeom>
          <a:ln w="12600">
            <a:solidFill>
              <a:srgbClr val="00cc66"/>
            </a:solidFill>
            <a:round/>
          </a:ln>
        </p:spPr>
        <p:style>
          <a:lnRef idx="0"/>
          <a:fillRef idx="0"/>
          <a:effectRef idx="0"/>
          <a:fontRef idx="minor"/>
        </p:style>
      </p:sp>
      <p:sp>
        <p:nvSpPr>
          <p:cNvPr id="617" name="CustomShape 184"/>
          <p:cNvSpPr/>
          <p:nvPr/>
        </p:nvSpPr>
        <p:spPr>
          <a:xfrm>
            <a:off x="5272200" y="3747960"/>
            <a:ext cx="178560" cy="218520"/>
          </a:xfrm>
          <a:custGeom>
            <a:avLst/>
            <a:gdLst/>
            <a:ahLst/>
            <a:rect l="l" t="t" r="r" b="b"/>
            <a:pathLst>
              <a:path w="113" h="138">
                <a:moveTo>
                  <a:pt x="112" y="0"/>
                </a:moveTo>
                <a:lnTo>
                  <a:pt x="45" y="137"/>
                </a:lnTo>
                <a:lnTo>
                  <a:pt x="22" y="110"/>
                </a:lnTo>
                <a:lnTo>
                  <a:pt x="0" y="82"/>
                </a:lnTo>
                <a:lnTo>
                  <a:pt x="112" y="0"/>
                </a:lnTo>
              </a:path>
            </a:pathLst>
          </a:custGeom>
          <a:solidFill>
            <a:srgbClr val="00cc66"/>
          </a:solidFill>
          <a:ln w="9360">
            <a:noFill/>
          </a:ln>
        </p:spPr>
        <p:style>
          <a:lnRef idx="0"/>
          <a:fillRef idx="0"/>
          <a:effectRef idx="0"/>
          <a:fontRef idx="minor"/>
        </p:style>
      </p:sp>
      <p:sp>
        <p:nvSpPr>
          <p:cNvPr id="618" name="Line 185"/>
          <p:cNvSpPr/>
          <p:nvPr/>
        </p:nvSpPr>
        <p:spPr>
          <a:xfrm flipV="1">
            <a:off x="5119560" y="3908160"/>
            <a:ext cx="199800" cy="244440"/>
          </a:xfrm>
          <a:prstGeom prst="line">
            <a:avLst/>
          </a:prstGeom>
          <a:ln w="12600">
            <a:solidFill>
              <a:srgbClr val="00cc66"/>
            </a:solidFill>
            <a:round/>
          </a:ln>
        </p:spPr>
        <p:style>
          <a:lnRef idx="0"/>
          <a:fillRef idx="0"/>
          <a:effectRef idx="0"/>
          <a:fontRef idx="minor"/>
        </p:style>
      </p:sp>
      <p:sp>
        <p:nvSpPr>
          <p:cNvPr id="619" name="CustomShape 186"/>
          <p:cNvSpPr/>
          <p:nvPr/>
        </p:nvSpPr>
        <p:spPr>
          <a:xfrm>
            <a:off x="4495680" y="3747960"/>
            <a:ext cx="177120" cy="189720"/>
          </a:xfrm>
          <a:custGeom>
            <a:avLst/>
            <a:gdLst/>
            <a:ahLst/>
            <a:rect l="l" t="t" r="r" b="b"/>
            <a:pathLst>
              <a:path w="112" h="120">
                <a:moveTo>
                  <a:pt x="0" y="0"/>
                </a:moveTo>
                <a:lnTo>
                  <a:pt x="111" y="55"/>
                </a:lnTo>
                <a:lnTo>
                  <a:pt x="96" y="91"/>
                </a:lnTo>
                <a:lnTo>
                  <a:pt x="74" y="119"/>
                </a:lnTo>
                <a:lnTo>
                  <a:pt x="0" y="0"/>
                </a:lnTo>
              </a:path>
            </a:pathLst>
          </a:custGeom>
          <a:solidFill>
            <a:srgbClr val="00cc66"/>
          </a:solidFill>
          <a:ln w="9360">
            <a:noFill/>
          </a:ln>
        </p:spPr>
        <p:style>
          <a:lnRef idx="0"/>
          <a:fillRef idx="0"/>
          <a:effectRef idx="0"/>
          <a:fontRef idx="minor"/>
        </p:style>
      </p:sp>
      <p:sp>
        <p:nvSpPr>
          <p:cNvPr id="620" name="Line 187"/>
          <p:cNvSpPr/>
          <p:nvPr/>
        </p:nvSpPr>
        <p:spPr>
          <a:xfrm flipH="1" flipV="1">
            <a:off x="4632120" y="3882960"/>
            <a:ext cx="293760" cy="266760"/>
          </a:xfrm>
          <a:prstGeom prst="line">
            <a:avLst/>
          </a:prstGeom>
          <a:ln w="12600">
            <a:solidFill>
              <a:srgbClr val="00cc66"/>
            </a:solidFill>
            <a:round/>
          </a:ln>
        </p:spPr>
        <p:style>
          <a:lnRef idx="0"/>
          <a:fillRef idx="0"/>
          <a:effectRef idx="0"/>
          <a:fontRef idx="minor"/>
        </p:style>
      </p:sp>
      <p:sp>
        <p:nvSpPr>
          <p:cNvPr id="621" name="CustomShape 188"/>
          <p:cNvSpPr/>
          <p:nvPr/>
        </p:nvSpPr>
        <p:spPr>
          <a:xfrm>
            <a:off x="3541680" y="3747960"/>
            <a:ext cx="200880" cy="116640"/>
          </a:xfrm>
          <a:custGeom>
            <a:avLst/>
            <a:gdLst/>
            <a:ahLst/>
            <a:rect l="l" t="t" r="r" b="b"/>
            <a:pathLst>
              <a:path w="127" h="74">
                <a:moveTo>
                  <a:pt x="0" y="0"/>
                </a:moveTo>
                <a:lnTo>
                  <a:pt x="126" y="0"/>
                </a:lnTo>
                <a:lnTo>
                  <a:pt x="118" y="37"/>
                </a:lnTo>
                <a:lnTo>
                  <a:pt x="111" y="73"/>
                </a:lnTo>
                <a:lnTo>
                  <a:pt x="0" y="0"/>
                </a:lnTo>
              </a:path>
            </a:pathLst>
          </a:custGeom>
          <a:solidFill>
            <a:srgbClr val="00cc66"/>
          </a:solidFill>
          <a:ln w="9360">
            <a:noFill/>
          </a:ln>
        </p:spPr>
        <p:style>
          <a:lnRef idx="0"/>
          <a:fillRef idx="0"/>
          <a:effectRef idx="0"/>
          <a:fontRef idx="minor"/>
        </p:style>
      </p:sp>
      <p:sp>
        <p:nvSpPr>
          <p:cNvPr id="622" name="Line 189"/>
          <p:cNvSpPr/>
          <p:nvPr/>
        </p:nvSpPr>
        <p:spPr>
          <a:xfrm flipH="1" flipV="1">
            <a:off x="3717720" y="3803400"/>
            <a:ext cx="1000080" cy="339840"/>
          </a:xfrm>
          <a:prstGeom prst="line">
            <a:avLst/>
          </a:prstGeom>
          <a:ln w="12600">
            <a:solidFill>
              <a:srgbClr val="00cc66"/>
            </a:solidFill>
            <a:round/>
          </a:ln>
        </p:spPr>
        <p:style>
          <a:lnRef idx="0"/>
          <a:fillRef idx="0"/>
          <a:effectRef idx="0"/>
          <a:fontRef idx="minor"/>
        </p:style>
      </p:sp>
      <p:sp>
        <p:nvSpPr>
          <p:cNvPr id="623" name="CustomShape 190"/>
          <p:cNvSpPr/>
          <p:nvPr/>
        </p:nvSpPr>
        <p:spPr>
          <a:xfrm>
            <a:off x="5130720" y="3747960"/>
            <a:ext cx="213480" cy="116640"/>
          </a:xfrm>
          <a:custGeom>
            <a:avLst/>
            <a:gdLst/>
            <a:ahLst/>
            <a:rect l="l" t="t" r="r" b="b"/>
            <a:pathLst>
              <a:path w="135" h="74">
                <a:moveTo>
                  <a:pt x="134" y="0"/>
                </a:moveTo>
                <a:lnTo>
                  <a:pt x="15" y="73"/>
                </a:lnTo>
                <a:lnTo>
                  <a:pt x="8" y="37"/>
                </a:lnTo>
                <a:lnTo>
                  <a:pt x="0" y="0"/>
                </a:lnTo>
                <a:lnTo>
                  <a:pt x="134" y="0"/>
                </a:lnTo>
              </a:path>
            </a:pathLst>
          </a:custGeom>
          <a:solidFill>
            <a:srgbClr val="00cc66"/>
          </a:solidFill>
          <a:ln w="9360">
            <a:noFill/>
          </a:ln>
        </p:spPr>
        <p:style>
          <a:lnRef idx="0"/>
          <a:fillRef idx="0"/>
          <a:effectRef idx="0"/>
          <a:fontRef idx="minor"/>
        </p:style>
      </p:sp>
      <p:sp>
        <p:nvSpPr>
          <p:cNvPr id="624" name="Line 191"/>
          <p:cNvSpPr/>
          <p:nvPr/>
        </p:nvSpPr>
        <p:spPr>
          <a:xfrm flipV="1">
            <a:off x="4160520" y="3803400"/>
            <a:ext cx="989280" cy="339840"/>
          </a:xfrm>
          <a:prstGeom prst="line">
            <a:avLst/>
          </a:prstGeom>
          <a:ln w="12600">
            <a:solidFill>
              <a:srgbClr val="00cc66"/>
            </a:solidFill>
            <a:round/>
          </a:ln>
        </p:spPr>
        <p:style>
          <a:lnRef idx="0"/>
          <a:fillRef idx="0"/>
          <a:effectRef idx="0"/>
          <a:fontRef idx="minor"/>
        </p:style>
      </p:sp>
      <p:sp>
        <p:nvSpPr>
          <p:cNvPr id="625" name="CustomShape 192"/>
          <p:cNvSpPr/>
          <p:nvPr/>
        </p:nvSpPr>
        <p:spPr>
          <a:xfrm>
            <a:off x="3965400" y="3747960"/>
            <a:ext cx="200880" cy="145440"/>
          </a:xfrm>
          <a:custGeom>
            <a:avLst/>
            <a:gdLst/>
            <a:ahLst/>
            <a:rect l="l" t="t" r="r" b="b"/>
            <a:pathLst>
              <a:path w="127" h="92">
                <a:moveTo>
                  <a:pt x="0" y="0"/>
                </a:moveTo>
                <a:lnTo>
                  <a:pt x="126" y="18"/>
                </a:lnTo>
                <a:lnTo>
                  <a:pt x="111" y="55"/>
                </a:lnTo>
                <a:lnTo>
                  <a:pt x="104" y="91"/>
                </a:lnTo>
                <a:lnTo>
                  <a:pt x="0" y="0"/>
                </a:lnTo>
              </a:path>
            </a:pathLst>
          </a:custGeom>
          <a:solidFill>
            <a:srgbClr val="00cc66"/>
          </a:solidFill>
          <a:ln w="9360">
            <a:noFill/>
          </a:ln>
        </p:spPr>
        <p:style>
          <a:lnRef idx="0"/>
          <a:fillRef idx="0"/>
          <a:effectRef idx="0"/>
          <a:fontRef idx="minor"/>
        </p:style>
      </p:sp>
      <p:sp>
        <p:nvSpPr>
          <p:cNvPr id="626" name="Line 193"/>
          <p:cNvSpPr/>
          <p:nvPr/>
        </p:nvSpPr>
        <p:spPr>
          <a:xfrm flipH="1" flipV="1">
            <a:off x="4125600" y="3827160"/>
            <a:ext cx="693720" cy="312840"/>
          </a:xfrm>
          <a:prstGeom prst="line">
            <a:avLst/>
          </a:prstGeom>
          <a:ln w="12600">
            <a:solidFill>
              <a:srgbClr val="00cc66"/>
            </a:solidFill>
            <a:round/>
          </a:ln>
        </p:spPr>
        <p:style>
          <a:lnRef idx="0"/>
          <a:fillRef idx="0"/>
          <a:effectRef idx="0"/>
          <a:fontRef idx="minor"/>
        </p:style>
      </p:sp>
      <p:sp>
        <p:nvSpPr>
          <p:cNvPr id="627" name="CustomShape 194"/>
          <p:cNvSpPr/>
          <p:nvPr/>
        </p:nvSpPr>
        <p:spPr>
          <a:xfrm>
            <a:off x="3541680" y="3747960"/>
            <a:ext cx="200880" cy="145440"/>
          </a:xfrm>
          <a:custGeom>
            <a:avLst/>
            <a:gdLst/>
            <a:ahLst/>
            <a:rect l="l" t="t" r="r" b="b"/>
            <a:pathLst>
              <a:path w="127" h="92">
                <a:moveTo>
                  <a:pt x="0" y="0"/>
                </a:moveTo>
                <a:lnTo>
                  <a:pt x="126" y="28"/>
                </a:lnTo>
                <a:lnTo>
                  <a:pt x="111" y="55"/>
                </a:lnTo>
                <a:lnTo>
                  <a:pt x="96" y="91"/>
                </a:lnTo>
                <a:lnTo>
                  <a:pt x="0" y="0"/>
                </a:lnTo>
              </a:path>
            </a:pathLst>
          </a:custGeom>
          <a:solidFill>
            <a:srgbClr val="00cc66"/>
          </a:solidFill>
          <a:ln w="9360">
            <a:noFill/>
          </a:ln>
        </p:spPr>
        <p:style>
          <a:lnRef idx="0"/>
          <a:fillRef idx="0"/>
          <a:effectRef idx="0"/>
          <a:fontRef idx="minor"/>
        </p:style>
      </p:sp>
      <p:sp>
        <p:nvSpPr>
          <p:cNvPr id="628" name="Line 195"/>
          <p:cNvSpPr/>
          <p:nvPr/>
        </p:nvSpPr>
        <p:spPr>
          <a:xfrm flipH="1" flipV="1">
            <a:off x="3700440" y="3824280"/>
            <a:ext cx="588960" cy="315720"/>
          </a:xfrm>
          <a:prstGeom prst="line">
            <a:avLst/>
          </a:prstGeom>
          <a:ln w="12600">
            <a:solidFill>
              <a:srgbClr val="00cc66"/>
            </a:solidFill>
            <a:round/>
          </a:ln>
        </p:spPr>
        <p:style>
          <a:lnRef idx="0"/>
          <a:fillRef idx="0"/>
          <a:effectRef idx="0"/>
          <a:fontRef idx="minor"/>
        </p:style>
      </p:sp>
      <p:sp>
        <p:nvSpPr>
          <p:cNvPr id="629" name="CustomShape 196"/>
          <p:cNvSpPr/>
          <p:nvPr/>
        </p:nvSpPr>
        <p:spPr>
          <a:xfrm>
            <a:off x="3435480" y="3747960"/>
            <a:ext cx="165960" cy="218520"/>
          </a:xfrm>
          <a:custGeom>
            <a:avLst/>
            <a:gdLst/>
            <a:ahLst/>
            <a:rect l="l" t="t" r="r" b="b"/>
            <a:pathLst>
              <a:path w="105" h="138">
                <a:moveTo>
                  <a:pt x="0" y="0"/>
                </a:moveTo>
                <a:lnTo>
                  <a:pt x="104" y="82"/>
                </a:lnTo>
                <a:lnTo>
                  <a:pt x="81" y="110"/>
                </a:lnTo>
                <a:lnTo>
                  <a:pt x="59" y="137"/>
                </a:lnTo>
                <a:lnTo>
                  <a:pt x="0" y="0"/>
                </a:lnTo>
              </a:path>
            </a:pathLst>
          </a:custGeom>
          <a:solidFill>
            <a:srgbClr val="00cc66"/>
          </a:solidFill>
          <a:ln w="9360">
            <a:noFill/>
          </a:ln>
        </p:spPr>
        <p:style>
          <a:lnRef idx="0"/>
          <a:fillRef idx="0"/>
          <a:effectRef idx="0"/>
          <a:fontRef idx="minor"/>
        </p:style>
      </p:sp>
      <p:sp>
        <p:nvSpPr>
          <p:cNvPr id="630" name="Line 197"/>
          <p:cNvSpPr/>
          <p:nvPr/>
        </p:nvSpPr>
        <p:spPr>
          <a:xfrm flipH="1" flipV="1">
            <a:off x="3552480" y="3908160"/>
            <a:ext cx="212760" cy="244440"/>
          </a:xfrm>
          <a:prstGeom prst="line">
            <a:avLst/>
          </a:prstGeom>
          <a:ln w="12600">
            <a:solidFill>
              <a:srgbClr val="00cc66"/>
            </a:solidFill>
            <a:round/>
          </a:ln>
        </p:spPr>
        <p:style>
          <a:lnRef idx="0"/>
          <a:fillRef idx="0"/>
          <a:effectRef idx="0"/>
          <a:fontRef idx="minor"/>
        </p:style>
      </p:sp>
      <p:sp>
        <p:nvSpPr>
          <p:cNvPr id="631" name="CustomShape 198"/>
          <p:cNvSpPr/>
          <p:nvPr/>
        </p:nvSpPr>
        <p:spPr>
          <a:xfrm>
            <a:off x="4211640" y="3747960"/>
            <a:ext cx="178560" cy="218520"/>
          </a:xfrm>
          <a:custGeom>
            <a:avLst/>
            <a:gdLst/>
            <a:ahLst/>
            <a:rect l="l" t="t" r="r" b="b"/>
            <a:pathLst>
              <a:path w="113" h="138">
                <a:moveTo>
                  <a:pt x="112" y="0"/>
                </a:moveTo>
                <a:lnTo>
                  <a:pt x="45" y="137"/>
                </a:lnTo>
                <a:lnTo>
                  <a:pt x="23" y="110"/>
                </a:lnTo>
                <a:lnTo>
                  <a:pt x="0" y="82"/>
                </a:lnTo>
                <a:lnTo>
                  <a:pt x="112" y="0"/>
                </a:lnTo>
              </a:path>
            </a:pathLst>
          </a:custGeom>
          <a:solidFill>
            <a:srgbClr val="00cc66"/>
          </a:solidFill>
          <a:ln w="9360">
            <a:noFill/>
          </a:ln>
        </p:spPr>
        <p:style>
          <a:lnRef idx="0"/>
          <a:fillRef idx="0"/>
          <a:effectRef idx="0"/>
          <a:fontRef idx="minor"/>
        </p:style>
      </p:sp>
      <p:sp>
        <p:nvSpPr>
          <p:cNvPr id="632" name="Line 199"/>
          <p:cNvSpPr/>
          <p:nvPr/>
        </p:nvSpPr>
        <p:spPr>
          <a:xfrm flipV="1">
            <a:off x="4059000" y="3908160"/>
            <a:ext cx="200160" cy="244440"/>
          </a:xfrm>
          <a:prstGeom prst="line">
            <a:avLst/>
          </a:prstGeom>
          <a:ln w="12600">
            <a:solidFill>
              <a:srgbClr val="00cc66"/>
            </a:solidFill>
            <a:round/>
          </a:ln>
        </p:spPr>
        <p:style>
          <a:lnRef idx="0"/>
          <a:fillRef idx="0"/>
          <a:effectRef idx="0"/>
          <a:fontRef idx="minor"/>
        </p:style>
      </p:sp>
      <p:sp>
        <p:nvSpPr>
          <p:cNvPr id="633" name="CustomShape 200"/>
          <p:cNvSpPr/>
          <p:nvPr/>
        </p:nvSpPr>
        <p:spPr>
          <a:xfrm>
            <a:off x="6335640" y="4130640"/>
            <a:ext cx="2599560" cy="343800"/>
          </a:xfrm>
          <a:prstGeom prst="rect">
            <a:avLst/>
          </a:prstGeom>
          <a:pattFill prst="openDmnd">
            <a:fgClr>
              <a:srgbClr val="fcf305"/>
            </a:fgClr>
            <a:bgClr>
              <a:srgbClr val="ffffff"/>
            </a:bgClr>
          </a:pattFill>
          <a:ln w="12600">
            <a:solidFill>
              <a:srgbClr val="000000"/>
            </a:solidFill>
            <a:miter/>
          </a:ln>
        </p:spPr>
        <p:style>
          <a:lnRef idx="0"/>
          <a:fillRef idx="0"/>
          <a:effectRef idx="0"/>
          <a:fontRef idx="minor"/>
        </p:style>
      </p:sp>
      <p:sp>
        <p:nvSpPr>
          <p:cNvPr id="634" name="CustomShape 201"/>
          <p:cNvSpPr/>
          <p:nvPr/>
        </p:nvSpPr>
        <p:spPr>
          <a:xfrm>
            <a:off x="6370560" y="3471840"/>
            <a:ext cx="375480" cy="200880"/>
          </a:xfrm>
          <a:prstGeom prst="rect">
            <a:avLst/>
          </a:prstGeom>
          <a:solidFill>
            <a:srgbClr val="0080ff"/>
          </a:solidFill>
          <a:ln w="12600">
            <a:solidFill>
              <a:srgbClr val="00a0ff"/>
            </a:solidFill>
            <a:miter/>
          </a:ln>
        </p:spPr>
        <p:style>
          <a:lnRef idx="0"/>
          <a:fillRef idx="0"/>
          <a:effectRef idx="0"/>
          <a:fontRef idx="minor"/>
        </p:style>
      </p:sp>
      <p:sp>
        <p:nvSpPr>
          <p:cNvPr id="635" name="CustomShape 202"/>
          <p:cNvSpPr/>
          <p:nvPr/>
        </p:nvSpPr>
        <p:spPr>
          <a:xfrm>
            <a:off x="6442200" y="2684520"/>
            <a:ext cx="315360" cy="516960"/>
          </a:xfrm>
          <a:prstGeom prst="rect">
            <a:avLst/>
          </a:prstGeom>
          <a:solidFill>
            <a:srgbClr val="ffffff"/>
          </a:solidFill>
          <a:ln w="12600">
            <a:solidFill>
              <a:srgbClr val="000000"/>
            </a:solidFill>
            <a:miter/>
          </a:ln>
        </p:spPr>
        <p:style>
          <a:lnRef idx="0"/>
          <a:fillRef idx="0"/>
          <a:effectRef idx="0"/>
          <a:fontRef idx="minor"/>
        </p:style>
      </p:sp>
      <p:sp>
        <p:nvSpPr>
          <p:cNvPr id="636" name="CustomShape 203"/>
          <p:cNvSpPr/>
          <p:nvPr/>
        </p:nvSpPr>
        <p:spPr>
          <a:xfrm>
            <a:off x="6381720" y="2770200"/>
            <a:ext cx="316800" cy="502560"/>
          </a:xfrm>
          <a:prstGeom prst="rect">
            <a:avLst/>
          </a:prstGeom>
          <a:solidFill>
            <a:srgbClr val="00a0ff"/>
          </a:solidFill>
          <a:ln w="12600">
            <a:solidFill>
              <a:srgbClr val="000000"/>
            </a:solidFill>
            <a:miter/>
          </a:ln>
        </p:spPr>
        <p:style>
          <a:lnRef idx="0"/>
          <a:fillRef idx="0"/>
          <a:effectRef idx="0"/>
          <a:fontRef idx="minor"/>
        </p:style>
      </p:sp>
      <p:sp>
        <p:nvSpPr>
          <p:cNvPr id="637" name="CustomShape 204"/>
          <p:cNvSpPr/>
          <p:nvPr/>
        </p:nvSpPr>
        <p:spPr>
          <a:xfrm>
            <a:off x="6364440" y="2678040"/>
            <a:ext cx="377280" cy="588240"/>
          </a:xfrm>
          <a:custGeom>
            <a:avLst/>
            <a:gdLst/>
            <a:ahLst/>
            <a:rect l="l" t="t" r="r" b="b"/>
            <a:pathLst>
              <a:path w="238" h="371">
                <a:moveTo>
                  <a:pt x="0" y="45"/>
                </a:moveTo>
                <a:lnTo>
                  <a:pt x="37" y="0"/>
                </a:lnTo>
                <a:lnTo>
                  <a:pt x="237" y="0"/>
                </a:lnTo>
                <a:lnTo>
                  <a:pt x="237" y="325"/>
                </a:lnTo>
                <a:lnTo>
                  <a:pt x="208" y="370"/>
                </a:lnTo>
                <a:lnTo>
                  <a:pt x="208" y="45"/>
                </a:lnTo>
                <a:lnTo>
                  <a:pt x="104" y="45"/>
                </a:lnTo>
                <a:lnTo>
                  <a:pt x="52" y="45"/>
                </a:lnTo>
                <a:lnTo>
                  <a:pt x="0" y="45"/>
                </a:lnTo>
              </a:path>
            </a:pathLst>
          </a:custGeom>
          <a:solidFill>
            <a:srgbClr val="0000cc"/>
          </a:solidFill>
          <a:ln w="12600">
            <a:solidFill>
              <a:srgbClr val="000000"/>
            </a:solidFill>
            <a:round/>
          </a:ln>
        </p:spPr>
        <p:style>
          <a:lnRef idx="0"/>
          <a:fillRef idx="0"/>
          <a:effectRef idx="0"/>
          <a:fontRef idx="minor"/>
        </p:style>
      </p:sp>
      <p:sp>
        <p:nvSpPr>
          <p:cNvPr id="638" name="Line 205"/>
          <p:cNvSpPr/>
          <p:nvPr/>
        </p:nvSpPr>
        <p:spPr>
          <a:xfrm flipH="1">
            <a:off x="6717960" y="2678040"/>
            <a:ext cx="46080" cy="82440"/>
          </a:xfrm>
          <a:prstGeom prst="line">
            <a:avLst/>
          </a:prstGeom>
          <a:ln w="12600">
            <a:solidFill>
              <a:srgbClr val="000000"/>
            </a:solidFill>
            <a:round/>
          </a:ln>
        </p:spPr>
        <p:style>
          <a:lnRef idx="0"/>
          <a:fillRef idx="0"/>
          <a:effectRef idx="0"/>
          <a:fontRef idx="minor"/>
        </p:style>
      </p:sp>
      <p:sp>
        <p:nvSpPr>
          <p:cNvPr id="639" name="CustomShape 206"/>
          <p:cNvSpPr/>
          <p:nvPr/>
        </p:nvSpPr>
        <p:spPr>
          <a:xfrm>
            <a:off x="6370560" y="3443400"/>
            <a:ext cx="375480" cy="72360"/>
          </a:xfrm>
          <a:prstGeom prst="ellipse">
            <a:avLst/>
          </a:prstGeom>
          <a:solidFill>
            <a:srgbClr val="0000ff"/>
          </a:solidFill>
          <a:ln w="12600">
            <a:solidFill>
              <a:srgbClr val="000000"/>
            </a:solidFill>
            <a:round/>
          </a:ln>
        </p:spPr>
        <p:style>
          <a:lnRef idx="0"/>
          <a:fillRef idx="0"/>
          <a:effectRef idx="0"/>
          <a:fontRef idx="minor"/>
        </p:style>
      </p:sp>
      <p:sp>
        <p:nvSpPr>
          <p:cNvPr id="640" name="CustomShape 207"/>
          <p:cNvSpPr/>
          <p:nvPr/>
        </p:nvSpPr>
        <p:spPr>
          <a:xfrm>
            <a:off x="6553080" y="3679920"/>
            <a:ext cx="199440" cy="42120"/>
          </a:xfrm>
          <a:custGeom>
            <a:avLst/>
            <a:gdLst/>
            <a:ahLst/>
            <a:rect l="l" t="t" r="r" b="b"/>
            <a:pathLst>
              <a:path w="21600" h="21600">
                <a:moveTo>
                  <a:pt x="21600" y="0"/>
                </a:moveTo>
                <a:cubicBezTo>
                  <a:pt x="21600" y="11929"/>
                  <a:pt x="11929" y="21599"/>
                  <a:pt x="0" y="21599"/>
                </a:cubicBezTo>
                <a:moveTo>
                  <a:pt x="21600" y="0"/>
                </a:moveTo>
                <a:cubicBezTo>
                  <a:pt x="21600" y="11929"/>
                  <a:pt x="11929" y="21599"/>
                  <a:pt x="0" y="21599"/>
                </a:cubicBezTo>
                <a:lnTo>
                  <a:pt x="0" y="0"/>
                </a:lnTo>
                <a:lnTo>
                  <a:pt x="21600" y="0"/>
                </a:lnTo>
                <a:close/>
              </a:path>
            </a:pathLst>
          </a:custGeom>
          <a:solidFill>
            <a:srgbClr val="00a0ff"/>
          </a:solidFill>
          <a:ln w="9360">
            <a:noFill/>
          </a:ln>
        </p:spPr>
        <p:style>
          <a:lnRef idx="0"/>
          <a:fillRef idx="0"/>
          <a:effectRef idx="0"/>
          <a:fontRef idx="minor"/>
        </p:style>
      </p:sp>
      <p:sp>
        <p:nvSpPr>
          <p:cNvPr id="641" name="CustomShape 208"/>
          <p:cNvSpPr/>
          <p:nvPr/>
        </p:nvSpPr>
        <p:spPr>
          <a:xfrm>
            <a:off x="6553080" y="3679920"/>
            <a:ext cx="199440" cy="42120"/>
          </a:xfrm>
          <a:custGeom>
            <a:avLst/>
            <a:gdLst/>
            <a:ahLst/>
            <a:rect l="l" t="t" r="r" b="b"/>
            <a:pathLst>
              <a:path w="21600" h="21600">
                <a:moveTo>
                  <a:pt x="21600" y="0"/>
                </a:moveTo>
                <a:cubicBezTo>
                  <a:pt x="21600" y="11929"/>
                  <a:pt x="11929" y="21599"/>
                  <a:pt x="0" y="21599"/>
                </a:cubicBezTo>
                <a:moveTo>
                  <a:pt x="21600" y="0"/>
                </a:moveTo>
                <a:cubicBezTo>
                  <a:pt x="21600" y="11929"/>
                  <a:pt x="11929" y="21599"/>
                  <a:pt x="0" y="21599"/>
                </a:cubicBezTo>
                <a:lnTo>
                  <a:pt x="0" y="0"/>
                </a:lnTo>
                <a:lnTo>
                  <a:pt x="21600" y="0"/>
                </a:lnTo>
                <a:close/>
              </a:path>
            </a:pathLst>
          </a:custGeom>
          <a:noFill/>
          <a:ln w="12600">
            <a:solidFill>
              <a:srgbClr val="000000"/>
            </a:solidFill>
            <a:round/>
          </a:ln>
        </p:spPr>
        <p:style>
          <a:lnRef idx="0"/>
          <a:fillRef idx="0"/>
          <a:effectRef idx="0"/>
          <a:fontRef idx="minor"/>
        </p:style>
      </p:sp>
      <p:sp>
        <p:nvSpPr>
          <p:cNvPr id="642" name="CustomShape 209"/>
          <p:cNvSpPr/>
          <p:nvPr/>
        </p:nvSpPr>
        <p:spPr>
          <a:xfrm>
            <a:off x="6370560" y="3686040"/>
            <a:ext cx="194400" cy="56520"/>
          </a:xfrm>
          <a:custGeom>
            <a:avLst/>
            <a:gdLst/>
            <a:ahLst/>
            <a:rect l="l" t="t" r="r" b="b"/>
            <a:pathLst>
              <a:path w="21600" h="25048">
                <a:moveTo>
                  <a:pt x="20693" y="25047"/>
                </a:moveTo>
                <a:cubicBezTo>
                  <a:pt x="9126" y="24561"/>
                  <a:pt x="0" y="15043"/>
                  <a:pt x="0" y="3467"/>
                </a:cubicBezTo>
                <a:cubicBezTo>
                  <a:pt x="0" y="2305"/>
                  <a:pt x="93" y="1146"/>
                  <a:pt x="280" y="0"/>
                </a:cubicBezTo>
                <a:moveTo>
                  <a:pt x="20693" y="25047"/>
                </a:moveTo>
                <a:cubicBezTo>
                  <a:pt x="9126" y="24561"/>
                  <a:pt x="0" y="15043"/>
                  <a:pt x="0" y="3467"/>
                </a:cubicBezTo>
                <a:cubicBezTo>
                  <a:pt x="0" y="2305"/>
                  <a:pt x="93" y="1146"/>
                  <a:pt x="280" y="0"/>
                </a:cubicBezTo>
                <a:lnTo>
                  <a:pt x="21600" y="3467"/>
                </a:lnTo>
                <a:lnTo>
                  <a:pt x="20693" y="25047"/>
                </a:lnTo>
                <a:close/>
              </a:path>
            </a:pathLst>
          </a:custGeom>
          <a:solidFill>
            <a:srgbClr val="00a0ff"/>
          </a:solidFill>
          <a:ln w="9360">
            <a:noFill/>
          </a:ln>
        </p:spPr>
        <p:style>
          <a:lnRef idx="0"/>
          <a:fillRef idx="0"/>
          <a:effectRef idx="0"/>
          <a:fontRef idx="minor"/>
        </p:style>
      </p:sp>
      <p:sp>
        <p:nvSpPr>
          <p:cNvPr id="643" name="CustomShape 210"/>
          <p:cNvSpPr/>
          <p:nvPr/>
        </p:nvSpPr>
        <p:spPr>
          <a:xfrm>
            <a:off x="6370560" y="3686040"/>
            <a:ext cx="194400" cy="56520"/>
          </a:xfrm>
          <a:custGeom>
            <a:avLst/>
            <a:gdLst/>
            <a:ahLst/>
            <a:rect l="l" t="t" r="r" b="b"/>
            <a:pathLst>
              <a:path w="21600" h="25048">
                <a:moveTo>
                  <a:pt x="20693" y="25047"/>
                </a:moveTo>
                <a:cubicBezTo>
                  <a:pt x="9126" y="24561"/>
                  <a:pt x="0" y="15043"/>
                  <a:pt x="0" y="3467"/>
                </a:cubicBezTo>
                <a:cubicBezTo>
                  <a:pt x="0" y="2305"/>
                  <a:pt x="93" y="1146"/>
                  <a:pt x="280" y="0"/>
                </a:cubicBezTo>
                <a:moveTo>
                  <a:pt x="20693" y="25047"/>
                </a:moveTo>
                <a:cubicBezTo>
                  <a:pt x="9126" y="24561"/>
                  <a:pt x="0" y="15043"/>
                  <a:pt x="0" y="3467"/>
                </a:cubicBezTo>
                <a:cubicBezTo>
                  <a:pt x="0" y="2305"/>
                  <a:pt x="93" y="1146"/>
                  <a:pt x="280" y="0"/>
                </a:cubicBezTo>
                <a:lnTo>
                  <a:pt x="21600" y="3467"/>
                </a:lnTo>
                <a:lnTo>
                  <a:pt x="20693" y="25047"/>
                </a:lnTo>
                <a:close/>
              </a:path>
            </a:pathLst>
          </a:custGeom>
          <a:noFill/>
          <a:ln w="12600">
            <a:solidFill>
              <a:srgbClr val="000000"/>
            </a:solidFill>
            <a:round/>
          </a:ln>
        </p:spPr>
        <p:style>
          <a:lnRef idx="0"/>
          <a:fillRef idx="0"/>
          <a:effectRef idx="0"/>
          <a:fontRef idx="minor"/>
        </p:style>
      </p:sp>
      <p:sp>
        <p:nvSpPr>
          <p:cNvPr id="644" name="Line 211"/>
          <p:cNvSpPr/>
          <p:nvPr/>
        </p:nvSpPr>
        <p:spPr>
          <a:xfrm>
            <a:off x="6364080" y="3465360"/>
            <a:ext cx="360" cy="200160"/>
          </a:xfrm>
          <a:prstGeom prst="line">
            <a:avLst/>
          </a:prstGeom>
          <a:ln w="12600">
            <a:solidFill>
              <a:srgbClr val="000000"/>
            </a:solidFill>
            <a:round/>
          </a:ln>
        </p:spPr>
        <p:style>
          <a:lnRef idx="0"/>
          <a:fillRef idx="0"/>
          <a:effectRef idx="0"/>
          <a:fontRef idx="minor"/>
        </p:style>
      </p:sp>
      <p:sp>
        <p:nvSpPr>
          <p:cNvPr id="645" name="Line 212"/>
          <p:cNvSpPr/>
          <p:nvPr/>
        </p:nvSpPr>
        <p:spPr>
          <a:xfrm>
            <a:off x="6752880" y="3465360"/>
            <a:ext cx="360" cy="200160"/>
          </a:xfrm>
          <a:prstGeom prst="line">
            <a:avLst/>
          </a:prstGeom>
          <a:ln w="12600">
            <a:solidFill>
              <a:srgbClr val="000000"/>
            </a:solidFill>
            <a:round/>
          </a:ln>
        </p:spPr>
        <p:style>
          <a:lnRef idx="0"/>
          <a:fillRef idx="0"/>
          <a:effectRef idx="0"/>
          <a:fontRef idx="minor"/>
        </p:style>
      </p:sp>
      <p:sp>
        <p:nvSpPr>
          <p:cNvPr id="646" name="CustomShape 213"/>
          <p:cNvSpPr/>
          <p:nvPr/>
        </p:nvSpPr>
        <p:spPr>
          <a:xfrm>
            <a:off x="6900840" y="3471840"/>
            <a:ext cx="386640" cy="200880"/>
          </a:xfrm>
          <a:prstGeom prst="rect">
            <a:avLst/>
          </a:prstGeom>
          <a:solidFill>
            <a:srgbClr val="0080ff"/>
          </a:solidFill>
          <a:ln w="12600">
            <a:solidFill>
              <a:srgbClr val="00a0ff"/>
            </a:solidFill>
            <a:miter/>
          </a:ln>
        </p:spPr>
        <p:style>
          <a:lnRef idx="0"/>
          <a:fillRef idx="0"/>
          <a:effectRef idx="0"/>
          <a:fontRef idx="minor"/>
        </p:style>
      </p:sp>
      <p:sp>
        <p:nvSpPr>
          <p:cNvPr id="647" name="CustomShape 214"/>
          <p:cNvSpPr/>
          <p:nvPr/>
        </p:nvSpPr>
        <p:spPr>
          <a:xfrm>
            <a:off x="6970680" y="2684520"/>
            <a:ext cx="327960" cy="516960"/>
          </a:xfrm>
          <a:prstGeom prst="rect">
            <a:avLst/>
          </a:prstGeom>
          <a:solidFill>
            <a:srgbClr val="ffffff"/>
          </a:solidFill>
          <a:ln w="12600">
            <a:solidFill>
              <a:srgbClr val="000000"/>
            </a:solidFill>
            <a:miter/>
          </a:ln>
        </p:spPr>
        <p:style>
          <a:lnRef idx="0"/>
          <a:fillRef idx="0"/>
          <a:effectRef idx="0"/>
          <a:fontRef idx="minor"/>
        </p:style>
      </p:sp>
      <p:sp>
        <p:nvSpPr>
          <p:cNvPr id="648" name="CustomShape 215"/>
          <p:cNvSpPr/>
          <p:nvPr/>
        </p:nvSpPr>
        <p:spPr>
          <a:xfrm>
            <a:off x="6924600" y="2770200"/>
            <a:ext cx="315360" cy="502560"/>
          </a:xfrm>
          <a:prstGeom prst="rect">
            <a:avLst/>
          </a:prstGeom>
          <a:solidFill>
            <a:srgbClr val="00a0ff"/>
          </a:solidFill>
          <a:ln w="12600">
            <a:solidFill>
              <a:srgbClr val="000000"/>
            </a:solidFill>
            <a:miter/>
          </a:ln>
        </p:spPr>
        <p:style>
          <a:lnRef idx="0"/>
          <a:fillRef idx="0"/>
          <a:effectRef idx="0"/>
          <a:fontRef idx="minor"/>
        </p:style>
      </p:sp>
      <p:sp>
        <p:nvSpPr>
          <p:cNvPr id="649" name="CustomShape 216"/>
          <p:cNvSpPr/>
          <p:nvPr/>
        </p:nvSpPr>
        <p:spPr>
          <a:xfrm>
            <a:off x="6905520" y="2678040"/>
            <a:ext cx="389880" cy="588240"/>
          </a:xfrm>
          <a:custGeom>
            <a:avLst/>
            <a:gdLst/>
            <a:ahLst/>
            <a:rect l="l" t="t" r="r" b="b"/>
            <a:pathLst>
              <a:path w="246" h="371">
                <a:moveTo>
                  <a:pt x="0" y="45"/>
                </a:moveTo>
                <a:lnTo>
                  <a:pt x="37" y="0"/>
                </a:lnTo>
                <a:lnTo>
                  <a:pt x="245" y="0"/>
                </a:lnTo>
                <a:lnTo>
                  <a:pt x="245" y="325"/>
                </a:lnTo>
                <a:lnTo>
                  <a:pt x="200" y="370"/>
                </a:lnTo>
                <a:lnTo>
                  <a:pt x="200" y="45"/>
                </a:lnTo>
                <a:lnTo>
                  <a:pt x="104" y="45"/>
                </a:lnTo>
                <a:lnTo>
                  <a:pt x="52" y="45"/>
                </a:lnTo>
                <a:lnTo>
                  <a:pt x="0" y="45"/>
                </a:lnTo>
              </a:path>
            </a:pathLst>
          </a:custGeom>
          <a:solidFill>
            <a:srgbClr val="0000cc"/>
          </a:solidFill>
          <a:ln w="12600">
            <a:solidFill>
              <a:srgbClr val="000000"/>
            </a:solidFill>
            <a:round/>
          </a:ln>
        </p:spPr>
        <p:style>
          <a:lnRef idx="0"/>
          <a:fillRef idx="0"/>
          <a:effectRef idx="0"/>
          <a:fontRef idx="minor"/>
        </p:style>
      </p:sp>
      <p:sp>
        <p:nvSpPr>
          <p:cNvPr id="650" name="Line 217"/>
          <p:cNvSpPr/>
          <p:nvPr/>
        </p:nvSpPr>
        <p:spPr>
          <a:xfrm flipH="1">
            <a:off x="7246800" y="2678040"/>
            <a:ext cx="58680" cy="85680"/>
          </a:xfrm>
          <a:prstGeom prst="line">
            <a:avLst/>
          </a:prstGeom>
          <a:ln w="12600">
            <a:solidFill>
              <a:srgbClr val="000000"/>
            </a:solidFill>
            <a:round/>
          </a:ln>
        </p:spPr>
        <p:style>
          <a:lnRef idx="0"/>
          <a:fillRef idx="0"/>
          <a:effectRef idx="0"/>
          <a:fontRef idx="minor"/>
        </p:style>
      </p:sp>
      <p:sp>
        <p:nvSpPr>
          <p:cNvPr id="651" name="CustomShape 218"/>
          <p:cNvSpPr/>
          <p:nvPr/>
        </p:nvSpPr>
        <p:spPr>
          <a:xfrm>
            <a:off x="6900840" y="3443400"/>
            <a:ext cx="386640" cy="72360"/>
          </a:xfrm>
          <a:prstGeom prst="ellipse">
            <a:avLst/>
          </a:prstGeom>
          <a:solidFill>
            <a:srgbClr val="0000ff"/>
          </a:solidFill>
          <a:ln w="12600">
            <a:solidFill>
              <a:srgbClr val="000000"/>
            </a:solidFill>
            <a:round/>
          </a:ln>
        </p:spPr>
        <p:style>
          <a:lnRef idx="0"/>
          <a:fillRef idx="0"/>
          <a:effectRef idx="0"/>
          <a:fontRef idx="minor"/>
        </p:style>
      </p:sp>
      <p:sp>
        <p:nvSpPr>
          <p:cNvPr id="652" name="CustomShape 219"/>
          <p:cNvSpPr/>
          <p:nvPr/>
        </p:nvSpPr>
        <p:spPr>
          <a:xfrm>
            <a:off x="7081920" y="3679920"/>
            <a:ext cx="199440" cy="42120"/>
          </a:xfrm>
          <a:custGeom>
            <a:avLst/>
            <a:gdLst/>
            <a:ahLst/>
            <a:rect l="l" t="t" r="r" b="b"/>
            <a:pathLst>
              <a:path w="21600" h="21600">
                <a:moveTo>
                  <a:pt x="21600" y="0"/>
                </a:moveTo>
                <a:cubicBezTo>
                  <a:pt x="21600" y="11929"/>
                  <a:pt x="11929" y="21599"/>
                  <a:pt x="0" y="21599"/>
                </a:cubicBezTo>
                <a:moveTo>
                  <a:pt x="21600" y="0"/>
                </a:moveTo>
                <a:cubicBezTo>
                  <a:pt x="21600" y="11929"/>
                  <a:pt x="11929" y="21599"/>
                  <a:pt x="0" y="21599"/>
                </a:cubicBezTo>
                <a:lnTo>
                  <a:pt x="0" y="0"/>
                </a:lnTo>
                <a:lnTo>
                  <a:pt x="21600" y="0"/>
                </a:lnTo>
                <a:close/>
              </a:path>
            </a:pathLst>
          </a:custGeom>
          <a:solidFill>
            <a:srgbClr val="00a0ff"/>
          </a:solidFill>
          <a:ln w="9360">
            <a:noFill/>
          </a:ln>
        </p:spPr>
        <p:style>
          <a:lnRef idx="0"/>
          <a:fillRef idx="0"/>
          <a:effectRef idx="0"/>
          <a:fontRef idx="minor"/>
        </p:style>
      </p:sp>
      <p:sp>
        <p:nvSpPr>
          <p:cNvPr id="653" name="CustomShape 220"/>
          <p:cNvSpPr/>
          <p:nvPr/>
        </p:nvSpPr>
        <p:spPr>
          <a:xfrm>
            <a:off x="7081920" y="3679920"/>
            <a:ext cx="199440" cy="42120"/>
          </a:xfrm>
          <a:custGeom>
            <a:avLst/>
            <a:gdLst/>
            <a:ahLst/>
            <a:rect l="l" t="t" r="r" b="b"/>
            <a:pathLst>
              <a:path w="21600" h="21600">
                <a:moveTo>
                  <a:pt x="21600" y="0"/>
                </a:moveTo>
                <a:cubicBezTo>
                  <a:pt x="21600" y="11929"/>
                  <a:pt x="11929" y="21599"/>
                  <a:pt x="0" y="21599"/>
                </a:cubicBezTo>
                <a:moveTo>
                  <a:pt x="21600" y="0"/>
                </a:moveTo>
                <a:cubicBezTo>
                  <a:pt x="21600" y="11929"/>
                  <a:pt x="11929" y="21599"/>
                  <a:pt x="0" y="21599"/>
                </a:cubicBezTo>
                <a:lnTo>
                  <a:pt x="0" y="0"/>
                </a:lnTo>
                <a:lnTo>
                  <a:pt x="21600" y="0"/>
                </a:lnTo>
                <a:close/>
              </a:path>
            </a:pathLst>
          </a:custGeom>
          <a:noFill/>
          <a:ln w="12600">
            <a:solidFill>
              <a:srgbClr val="000000"/>
            </a:solidFill>
            <a:round/>
          </a:ln>
        </p:spPr>
        <p:style>
          <a:lnRef idx="0"/>
          <a:fillRef idx="0"/>
          <a:effectRef idx="0"/>
          <a:fontRef idx="minor"/>
        </p:style>
      </p:sp>
      <p:sp>
        <p:nvSpPr>
          <p:cNvPr id="654" name="CustomShape 221"/>
          <p:cNvSpPr/>
          <p:nvPr/>
        </p:nvSpPr>
        <p:spPr>
          <a:xfrm>
            <a:off x="6900840" y="3686040"/>
            <a:ext cx="192960" cy="56520"/>
          </a:xfrm>
          <a:custGeom>
            <a:avLst/>
            <a:gdLst/>
            <a:ahLst/>
            <a:rect l="l" t="t" r="r" b="b"/>
            <a:pathLst>
              <a:path w="21600" h="25048">
                <a:moveTo>
                  <a:pt x="20686" y="25047"/>
                </a:moveTo>
                <a:cubicBezTo>
                  <a:pt x="9122" y="24557"/>
                  <a:pt x="0" y="15040"/>
                  <a:pt x="0" y="3467"/>
                </a:cubicBezTo>
                <a:cubicBezTo>
                  <a:pt x="0" y="2305"/>
                  <a:pt x="93" y="1146"/>
                  <a:pt x="280" y="0"/>
                </a:cubicBezTo>
                <a:moveTo>
                  <a:pt x="20686" y="25047"/>
                </a:moveTo>
                <a:cubicBezTo>
                  <a:pt x="9122" y="24557"/>
                  <a:pt x="0" y="15040"/>
                  <a:pt x="0" y="3467"/>
                </a:cubicBezTo>
                <a:cubicBezTo>
                  <a:pt x="0" y="2305"/>
                  <a:pt x="93" y="1146"/>
                  <a:pt x="280" y="0"/>
                </a:cubicBezTo>
                <a:lnTo>
                  <a:pt x="21600" y="3467"/>
                </a:lnTo>
                <a:lnTo>
                  <a:pt x="20686" y="25047"/>
                </a:lnTo>
                <a:close/>
              </a:path>
            </a:pathLst>
          </a:custGeom>
          <a:solidFill>
            <a:srgbClr val="00a0ff"/>
          </a:solidFill>
          <a:ln w="9360">
            <a:noFill/>
          </a:ln>
        </p:spPr>
        <p:style>
          <a:lnRef idx="0"/>
          <a:fillRef idx="0"/>
          <a:effectRef idx="0"/>
          <a:fontRef idx="minor"/>
        </p:style>
      </p:sp>
      <p:sp>
        <p:nvSpPr>
          <p:cNvPr id="655" name="CustomShape 222"/>
          <p:cNvSpPr/>
          <p:nvPr/>
        </p:nvSpPr>
        <p:spPr>
          <a:xfrm>
            <a:off x="6900840" y="3686040"/>
            <a:ext cx="192960" cy="56520"/>
          </a:xfrm>
          <a:custGeom>
            <a:avLst/>
            <a:gdLst/>
            <a:ahLst/>
            <a:rect l="l" t="t" r="r" b="b"/>
            <a:pathLst>
              <a:path w="21600" h="25048">
                <a:moveTo>
                  <a:pt x="20686" y="25047"/>
                </a:moveTo>
                <a:cubicBezTo>
                  <a:pt x="9122" y="24557"/>
                  <a:pt x="0" y="15040"/>
                  <a:pt x="0" y="3467"/>
                </a:cubicBezTo>
                <a:cubicBezTo>
                  <a:pt x="0" y="2305"/>
                  <a:pt x="93" y="1146"/>
                  <a:pt x="280" y="0"/>
                </a:cubicBezTo>
                <a:moveTo>
                  <a:pt x="20686" y="25047"/>
                </a:moveTo>
                <a:cubicBezTo>
                  <a:pt x="9122" y="24557"/>
                  <a:pt x="0" y="15040"/>
                  <a:pt x="0" y="3467"/>
                </a:cubicBezTo>
                <a:cubicBezTo>
                  <a:pt x="0" y="2305"/>
                  <a:pt x="93" y="1146"/>
                  <a:pt x="280" y="0"/>
                </a:cubicBezTo>
                <a:lnTo>
                  <a:pt x="21600" y="3467"/>
                </a:lnTo>
                <a:lnTo>
                  <a:pt x="20686" y="25047"/>
                </a:lnTo>
                <a:close/>
              </a:path>
            </a:pathLst>
          </a:custGeom>
          <a:noFill/>
          <a:ln w="12600">
            <a:solidFill>
              <a:srgbClr val="000000"/>
            </a:solidFill>
            <a:round/>
          </a:ln>
        </p:spPr>
        <p:style>
          <a:lnRef idx="0"/>
          <a:fillRef idx="0"/>
          <a:effectRef idx="0"/>
          <a:fontRef idx="minor"/>
        </p:style>
      </p:sp>
      <p:sp>
        <p:nvSpPr>
          <p:cNvPr id="656" name="Line 223"/>
          <p:cNvSpPr/>
          <p:nvPr/>
        </p:nvSpPr>
        <p:spPr>
          <a:xfrm>
            <a:off x="6894360" y="3465360"/>
            <a:ext cx="360" cy="200160"/>
          </a:xfrm>
          <a:prstGeom prst="line">
            <a:avLst/>
          </a:prstGeom>
          <a:ln w="12600">
            <a:solidFill>
              <a:srgbClr val="000000"/>
            </a:solidFill>
            <a:round/>
          </a:ln>
        </p:spPr>
        <p:style>
          <a:lnRef idx="0"/>
          <a:fillRef idx="0"/>
          <a:effectRef idx="0"/>
          <a:fontRef idx="minor"/>
        </p:style>
      </p:sp>
      <p:sp>
        <p:nvSpPr>
          <p:cNvPr id="657" name="Line 224"/>
          <p:cNvSpPr/>
          <p:nvPr/>
        </p:nvSpPr>
        <p:spPr>
          <a:xfrm>
            <a:off x="7294320" y="3465360"/>
            <a:ext cx="360" cy="200160"/>
          </a:xfrm>
          <a:prstGeom prst="line">
            <a:avLst/>
          </a:prstGeom>
          <a:ln w="12600">
            <a:solidFill>
              <a:srgbClr val="000000"/>
            </a:solidFill>
            <a:round/>
          </a:ln>
        </p:spPr>
        <p:style>
          <a:lnRef idx="0"/>
          <a:fillRef idx="0"/>
          <a:effectRef idx="0"/>
          <a:fontRef idx="minor"/>
        </p:style>
      </p:sp>
      <p:sp>
        <p:nvSpPr>
          <p:cNvPr id="658" name="CustomShape 225"/>
          <p:cNvSpPr/>
          <p:nvPr/>
        </p:nvSpPr>
        <p:spPr>
          <a:xfrm>
            <a:off x="7453440" y="3471840"/>
            <a:ext cx="375480" cy="200880"/>
          </a:xfrm>
          <a:prstGeom prst="rect">
            <a:avLst/>
          </a:prstGeom>
          <a:solidFill>
            <a:srgbClr val="0080ff"/>
          </a:solidFill>
          <a:ln w="12600">
            <a:solidFill>
              <a:srgbClr val="00a0ff"/>
            </a:solidFill>
            <a:miter/>
          </a:ln>
        </p:spPr>
        <p:style>
          <a:lnRef idx="0"/>
          <a:fillRef idx="0"/>
          <a:effectRef idx="0"/>
          <a:fontRef idx="minor"/>
        </p:style>
      </p:sp>
      <p:sp>
        <p:nvSpPr>
          <p:cNvPr id="659" name="CustomShape 226"/>
          <p:cNvSpPr/>
          <p:nvPr/>
        </p:nvSpPr>
        <p:spPr>
          <a:xfrm>
            <a:off x="7524720" y="2684520"/>
            <a:ext cx="315360" cy="516960"/>
          </a:xfrm>
          <a:prstGeom prst="rect">
            <a:avLst/>
          </a:prstGeom>
          <a:solidFill>
            <a:srgbClr val="ffffff"/>
          </a:solidFill>
          <a:ln w="12600">
            <a:solidFill>
              <a:srgbClr val="000000"/>
            </a:solidFill>
            <a:miter/>
          </a:ln>
        </p:spPr>
        <p:style>
          <a:lnRef idx="0"/>
          <a:fillRef idx="0"/>
          <a:effectRef idx="0"/>
          <a:fontRef idx="minor"/>
        </p:style>
      </p:sp>
      <p:sp>
        <p:nvSpPr>
          <p:cNvPr id="660" name="CustomShape 227"/>
          <p:cNvSpPr/>
          <p:nvPr/>
        </p:nvSpPr>
        <p:spPr>
          <a:xfrm>
            <a:off x="7453440" y="2770200"/>
            <a:ext cx="327960" cy="502560"/>
          </a:xfrm>
          <a:prstGeom prst="rect">
            <a:avLst/>
          </a:prstGeom>
          <a:solidFill>
            <a:srgbClr val="00a0ff"/>
          </a:solidFill>
          <a:ln w="12600">
            <a:solidFill>
              <a:srgbClr val="000000"/>
            </a:solidFill>
            <a:miter/>
          </a:ln>
        </p:spPr>
        <p:style>
          <a:lnRef idx="0"/>
          <a:fillRef idx="0"/>
          <a:effectRef idx="0"/>
          <a:fontRef idx="minor"/>
        </p:style>
      </p:sp>
      <p:sp>
        <p:nvSpPr>
          <p:cNvPr id="661" name="CustomShape 228"/>
          <p:cNvSpPr/>
          <p:nvPr/>
        </p:nvSpPr>
        <p:spPr>
          <a:xfrm>
            <a:off x="7446960" y="2678040"/>
            <a:ext cx="389880" cy="588240"/>
          </a:xfrm>
          <a:custGeom>
            <a:avLst/>
            <a:gdLst/>
            <a:ahLst/>
            <a:rect l="l" t="t" r="r" b="b"/>
            <a:pathLst>
              <a:path w="246" h="371">
                <a:moveTo>
                  <a:pt x="0" y="45"/>
                </a:moveTo>
                <a:lnTo>
                  <a:pt x="30" y="0"/>
                </a:lnTo>
                <a:lnTo>
                  <a:pt x="245" y="0"/>
                </a:lnTo>
                <a:lnTo>
                  <a:pt x="245" y="325"/>
                </a:lnTo>
                <a:lnTo>
                  <a:pt x="208" y="370"/>
                </a:lnTo>
                <a:lnTo>
                  <a:pt x="208" y="45"/>
                </a:lnTo>
                <a:lnTo>
                  <a:pt x="97" y="45"/>
                </a:lnTo>
                <a:lnTo>
                  <a:pt x="45" y="45"/>
                </a:lnTo>
                <a:lnTo>
                  <a:pt x="0" y="45"/>
                </a:lnTo>
              </a:path>
            </a:pathLst>
          </a:custGeom>
          <a:solidFill>
            <a:srgbClr val="0000cc"/>
          </a:solidFill>
          <a:ln w="12600">
            <a:solidFill>
              <a:srgbClr val="000000"/>
            </a:solidFill>
            <a:round/>
          </a:ln>
        </p:spPr>
        <p:style>
          <a:lnRef idx="0"/>
          <a:fillRef idx="0"/>
          <a:effectRef idx="0"/>
          <a:fontRef idx="minor"/>
        </p:style>
      </p:sp>
      <p:sp>
        <p:nvSpPr>
          <p:cNvPr id="662" name="Line 229"/>
          <p:cNvSpPr/>
          <p:nvPr/>
        </p:nvSpPr>
        <p:spPr>
          <a:xfrm flipH="1">
            <a:off x="7788240" y="2678040"/>
            <a:ext cx="47520" cy="85680"/>
          </a:xfrm>
          <a:prstGeom prst="line">
            <a:avLst/>
          </a:prstGeom>
          <a:ln w="12600">
            <a:solidFill>
              <a:srgbClr val="000000"/>
            </a:solidFill>
            <a:round/>
          </a:ln>
        </p:spPr>
        <p:style>
          <a:lnRef idx="0"/>
          <a:fillRef idx="0"/>
          <a:effectRef idx="0"/>
          <a:fontRef idx="minor"/>
        </p:style>
      </p:sp>
      <p:sp>
        <p:nvSpPr>
          <p:cNvPr id="663" name="CustomShape 230"/>
          <p:cNvSpPr/>
          <p:nvPr/>
        </p:nvSpPr>
        <p:spPr>
          <a:xfrm>
            <a:off x="7453440" y="3443400"/>
            <a:ext cx="375480" cy="72360"/>
          </a:xfrm>
          <a:prstGeom prst="ellipse">
            <a:avLst/>
          </a:prstGeom>
          <a:solidFill>
            <a:srgbClr val="0000ff"/>
          </a:solidFill>
          <a:ln w="12600">
            <a:solidFill>
              <a:srgbClr val="000000"/>
            </a:solidFill>
            <a:round/>
          </a:ln>
        </p:spPr>
        <p:style>
          <a:lnRef idx="0"/>
          <a:fillRef idx="0"/>
          <a:effectRef idx="0"/>
          <a:fontRef idx="minor"/>
        </p:style>
      </p:sp>
      <p:sp>
        <p:nvSpPr>
          <p:cNvPr id="664" name="CustomShape 231"/>
          <p:cNvSpPr/>
          <p:nvPr/>
        </p:nvSpPr>
        <p:spPr>
          <a:xfrm>
            <a:off x="7623000" y="3679920"/>
            <a:ext cx="202320" cy="42120"/>
          </a:xfrm>
          <a:custGeom>
            <a:avLst/>
            <a:gdLst/>
            <a:ahLst/>
            <a:rect l="l" t="t" r="r" b="b"/>
            <a:pathLst>
              <a:path w="22511" h="21600">
                <a:moveTo>
                  <a:pt x="22511" y="0"/>
                </a:moveTo>
                <a:cubicBezTo>
                  <a:pt x="22511" y="11929"/>
                  <a:pt x="12840" y="21600"/>
                  <a:pt x="911" y="21600"/>
                </a:cubicBezTo>
                <a:cubicBezTo>
                  <a:pt x="607" y="21599"/>
                  <a:pt x="303" y="21593"/>
                  <a:pt x="0" y="21580"/>
                </a:cubicBezTo>
                <a:moveTo>
                  <a:pt x="22511" y="0"/>
                </a:moveTo>
                <a:cubicBezTo>
                  <a:pt x="22511" y="11929"/>
                  <a:pt x="12840" y="21600"/>
                  <a:pt x="911" y="21600"/>
                </a:cubicBezTo>
                <a:cubicBezTo>
                  <a:pt x="607" y="21599"/>
                  <a:pt x="303" y="21593"/>
                  <a:pt x="0" y="21580"/>
                </a:cubicBezTo>
                <a:lnTo>
                  <a:pt x="911" y="0"/>
                </a:lnTo>
                <a:lnTo>
                  <a:pt x="22511" y="0"/>
                </a:lnTo>
                <a:close/>
              </a:path>
            </a:pathLst>
          </a:custGeom>
          <a:solidFill>
            <a:srgbClr val="00a0ff"/>
          </a:solidFill>
          <a:ln w="9360">
            <a:noFill/>
          </a:ln>
        </p:spPr>
        <p:style>
          <a:lnRef idx="0"/>
          <a:fillRef idx="0"/>
          <a:effectRef idx="0"/>
          <a:fontRef idx="minor"/>
        </p:style>
      </p:sp>
      <p:sp>
        <p:nvSpPr>
          <p:cNvPr id="665" name="CustomShape 232"/>
          <p:cNvSpPr/>
          <p:nvPr/>
        </p:nvSpPr>
        <p:spPr>
          <a:xfrm>
            <a:off x="7623000" y="3679920"/>
            <a:ext cx="202320" cy="42120"/>
          </a:xfrm>
          <a:custGeom>
            <a:avLst/>
            <a:gdLst/>
            <a:ahLst/>
            <a:rect l="l" t="t" r="r" b="b"/>
            <a:pathLst>
              <a:path w="22511" h="21600">
                <a:moveTo>
                  <a:pt x="22511" y="0"/>
                </a:moveTo>
                <a:cubicBezTo>
                  <a:pt x="22511" y="11929"/>
                  <a:pt x="12840" y="21600"/>
                  <a:pt x="911" y="21600"/>
                </a:cubicBezTo>
                <a:cubicBezTo>
                  <a:pt x="607" y="21599"/>
                  <a:pt x="303" y="21593"/>
                  <a:pt x="0" y="21580"/>
                </a:cubicBezTo>
                <a:moveTo>
                  <a:pt x="22511" y="0"/>
                </a:moveTo>
                <a:cubicBezTo>
                  <a:pt x="22511" y="11929"/>
                  <a:pt x="12840" y="21600"/>
                  <a:pt x="911" y="21600"/>
                </a:cubicBezTo>
                <a:cubicBezTo>
                  <a:pt x="607" y="21599"/>
                  <a:pt x="303" y="21593"/>
                  <a:pt x="0" y="21580"/>
                </a:cubicBezTo>
                <a:lnTo>
                  <a:pt x="911" y="0"/>
                </a:lnTo>
                <a:lnTo>
                  <a:pt x="22511" y="0"/>
                </a:lnTo>
                <a:close/>
              </a:path>
            </a:pathLst>
          </a:custGeom>
          <a:noFill/>
          <a:ln w="12600">
            <a:solidFill>
              <a:srgbClr val="000000"/>
            </a:solidFill>
            <a:round/>
          </a:ln>
        </p:spPr>
        <p:style>
          <a:lnRef idx="0"/>
          <a:fillRef idx="0"/>
          <a:effectRef idx="0"/>
          <a:fontRef idx="minor"/>
        </p:style>
      </p:sp>
      <p:sp>
        <p:nvSpPr>
          <p:cNvPr id="666" name="CustomShape 233"/>
          <p:cNvSpPr/>
          <p:nvPr/>
        </p:nvSpPr>
        <p:spPr>
          <a:xfrm>
            <a:off x="7453440" y="3686040"/>
            <a:ext cx="188280" cy="56520"/>
          </a:xfrm>
          <a:custGeom>
            <a:avLst/>
            <a:gdLst/>
            <a:ahLst/>
            <a:rect l="l" t="t" r="r" b="b"/>
            <a:pathLst>
              <a:path w="21600" h="25061">
                <a:moveTo>
                  <a:pt x="21037" y="25060"/>
                </a:moveTo>
                <a:cubicBezTo>
                  <a:pt x="9330" y="24755"/>
                  <a:pt x="0" y="15178"/>
                  <a:pt x="0" y="3468"/>
                </a:cubicBezTo>
                <a:cubicBezTo>
                  <a:pt x="0" y="2306"/>
                  <a:pt x="93" y="1146"/>
                  <a:pt x="280" y="0"/>
                </a:cubicBezTo>
                <a:moveTo>
                  <a:pt x="21037" y="25060"/>
                </a:moveTo>
                <a:cubicBezTo>
                  <a:pt x="9330" y="24755"/>
                  <a:pt x="0" y="15178"/>
                  <a:pt x="0" y="3468"/>
                </a:cubicBezTo>
                <a:cubicBezTo>
                  <a:pt x="0" y="2306"/>
                  <a:pt x="93" y="1146"/>
                  <a:pt x="280" y="0"/>
                </a:cubicBezTo>
                <a:lnTo>
                  <a:pt x="21600" y="3468"/>
                </a:lnTo>
                <a:lnTo>
                  <a:pt x="21037" y="25060"/>
                </a:lnTo>
                <a:close/>
              </a:path>
            </a:pathLst>
          </a:custGeom>
          <a:solidFill>
            <a:srgbClr val="00a0ff"/>
          </a:solidFill>
          <a:ln w="9360">
            <a:noFill/>
          </a:ln>
        </p:spPr>
        <p:style>
          <a:lnRef idx="0"/>
          <a:fillRef idx="0"/>
          <a:effectRef idx="0"/>
          <a:fontRef idx="minor"/>
        </p:style>
      </p:sp>
      <p:sp>
        <p:nvSpPr>
          <p:cNvPr id="667" name="CustomShape 234"/>
          <p:cNvSpPr/>
          <p:nvPr/>
        </p:nvSpPr>
        <p:spPr>
          <a:xfrm>
            <a:off x="7453440" y="3686040"/>
            <a:ext cx="188280" cy="56520"/>
          </a:xfrm>
          <a:custGeom>
            <a:avLst/>
            <a:gdLst/>
            <a:ahLst/>
            <a:rect l="l" t="t" r="r" b="b"/>
            <a:pathLst>
              <a:path w="21600" h="25061">
                <a:moveTo>
                  <a:pt x="21037" y="25060"/>
                </a:moveTo>
                <a:cubicBezTo>
                  <a:pt x="9330" y="24755"/>
                  <a:pt x="0" y="15178"/>
                  <a:pt x="0" y="3468"/>
                </a:cubicBezTo>
                <a:cubicBezTo>
                  <a:pt x="0" y="2306"/>
                  <a:pt x="93" y="1146"/>
                  <a:pt x="280" y="0"/>
                </a:cubicBezTo>
                <a:moveTo>
                  <a:pt x="21037" y="25060"/>
                </a:moveTo>
                <a:cubicBezTo>
                  <a:pt x="9330" y="24755"/>
                  <a:pt x="0" y="15178"/>
                  <a:pt x="0" y="3468"/>
                </a:cubicBezTo>
                <a:cubicBezTo>
                  <a:pt x="0" y="2306"/>
                  <a:pt x="93" y="1146"/>
                  <a:pt x="280" y="0"/>
                </a:cubicBezTo>
                <a:lnTo>
                  <a:pt x="21600" y="3468"/>
                </a:lnTo>
                <a:lnTo>
                  <a:pt x="21037" y="25060"/>
                </a:lnTo>
                <a:close/>
              </a:path>
            </a:pathLst>
          </a:custGeom>
          <a:noFill/>
          <a:ln w="12600">
            <a:solidFill>
              <a:srgbClr val="000000"/>
            </a:solidFill>
            <a:round/>
          </a:ln>
        </p:spPr>
        <p:style>
          <a:lnRef idx="0"/>
          <a:fillRef idx="0"/>
          <a:effectRef idx="0"/>
          <a:fontRef idx="minor"/>
        </p:style>
      </p:sp>
      <p:sp>
        <p:nvSpPr>
          <p:cNvPr id="668" name="Line 235"/>
          <p:cNvSpPr/>
          <p:nvPr/>
        </p:nvSpPr>
        <p:spPr>
          <a:xfrm>
            <a:off x="7446960" y="3465360"/>
            <a:ext cx="360" cy="200160"/>
          </a:xfrm>
          <a:prstGeom prst="line">
            <a:avLst/>
          </a:prstGeom>
          <a:ln w="12600">
            <a:solidFill>
              <a:srgbClr val="000000"/>
            </a:solidFill>
            <a:round/>
          </a:ln>
        </p:spPr>
        <p:style>
          <a:lnRef idx="0"/>
          <a:fillRef idx="0"/>
          <a:effectRef idx="0"/>
          <a:fontRef idx="minor"/>
        </p:style>
      </p:sp>
      <p:sp>
        <p:nvSpPr>
          <p:cNvPr id="669" name="Line 236"/>
          <p:cNvSpPr/>
          <p:nvPr/>
        </p:nvSpPr>
        <p:spPr>
          <a:xfrm>
            <a:off x="7824600" y="3465360"/>
            <a:ext cx="360" cy="200160"/>
          </a:xfrm>
          <a:prstGeom prst="line">
            <a:avLst/>
          </a:prstGeom>
          <a:ln w="12600">
            <a:solidFill>
              <a:srgbClr val="000000"/>
            </a:solidFill>
            <a:round/>
          </a:ln>
        </p:spPr>
        <p:style>
          <a:lnRef idx="0"/>
          <a:fillRef idx="0"/>
          <a:effectRef idx="0"/>
          <a:fontRef idx="minor"/>
        </p:style>
      </p:sp>
      <p:sp>
        <p:nvSpPr>
          <p:cNvPr id="670" name="CustomShape 237"/>
          <p:cNvSpPr/>
          <p:nvPr/>
        </p:nvSpPr>
        <p:spPr>
          <a:xfrm>
            <a:off x="7994520" y="3471840"/>
            <a:ext cx="375480" cy="200880"/>
          </a:xfrm>
          <a:prstGeom prst="rect">
            <a:avLst/>
          </a:prstGeom>
          <a:solidFill>
            <a:srgbClr val="0080ff"/>
          </a:solidFill>
          <a:ln w="12600">
            <a:solidFill>
              <a:srgbClr val="00a0ff"/>
            </a:solidFill>
            <a:miter/>
          </a:ln>
        </p:spPr>
        <p:style>
          <a:lnRef idx="0"/>
          <a:fillRef idx="0"/>
          <a:effectRef idx="0"/>
          <a:fontRef idx="minor"/>
        </p:style>
      </p:sp>
      <p:sp>
        <p:nvSpPr>
          <p:cNvPr id="671" name="CustomShape 238"/>
          <p:cNvSpPr/>
          <p:nvPr/>
        </p:nvSpPr>
        <p:spPr>
          <a:xfrm>
            <a:off x="8053560" y="2684520"/>
            <a:ext cx="316800" cy="516960"/>
          </a:xfrm>
          <a:prstGeom prst="rect">
            <a:avLst/>
          </a:prstGeom>
          <a:solidFill>
            <a:srgbClr val="ffffff"/>
          </a:solidFill>
          <a:ln w="12600">
            <a:solidFill>
              <a:srgbClr val="000000"/>
            </a:solidFill>
            <a:miter/>
          </a:ln>
        </p:spPr>
        <p:style>
          <a:lnRef idx="0"/>
          <a:fillRef idx="0"/>
          <a:effectRef idx="0"/>
          <a:fontRef idx="minor"/>
        </p:style>
      </p:sp>
      <p:sp>
        <p:nvSpPr>
          <p:cNvPr id="672" name="CustomShape 239"/>
          <p:cNvSpPr/>
          <p:nvPr/>
        </p:nvSpPr>
        <p:spPr>
          <a:xfrm>
            <a:off x="8007480" y="2770200"/>
            <a:ext cx="315360" cy="502560"/>
          </a:xfrm>
          <a:prstGeom prst="rect">
            <a:avLst/>
          </a:prstGeom>
          <a:solidFill>
            <a:srgbClr val="00a0ff"/>
          </a:solidFill>
          <a:ln w="12600">
            <a:solidFill>
              <a:srgbClr val="000000"/>
            </a:solidFill>
            <a:miter/>
          </a:ln>
        </p:spPr>
        <p:style>
          <a:lnRef idx="0"/>
          <a:fillRef idx="0"/>
          <a:effectRef idx="0"/>
          <a:fontRef idx="minor"/>
        </p:style>
      </p:sp>
      <p:sp>
        <p:nvSpPr>
          <p:cNvPr id="673" name="CustomShape 240"/>
          <p:cNvSpPr/>
          <p:nvPr/>
        </p:nvSpPr>
        <p:spPr>
          <a:xfrm>
            <a:off x="7977240" y="2678040"/>
            <a:ext cx="389880" cy="588240"/>
          </a:xfrm>
          <a:custGeom>
            <a:avLst/>
            <a:gdLst/>
            <a:ahLst/>
            <a:rect l="l" t="t" r="r" b="b"/>
            <a:pathLst>
              <a:path w="246" h="371">
                <a:moveTo>
                  <a:pt x="0" y="45"/>
                </a:moveTo>
                <a:lnTo>
                  <a:pt x="37" y="0"/>
                </a:lnTo>
                <a:lnTo>
                  <a:pt x="245" y="0"/>
                </a:lnTo>
                <a:lnTo>
                  <a:pt x="245" y="325"/>
                </a:lnTo>
                <a:lnTo>
                  <a:pt x="215" y="370"/>
                </a:lnTo>
                <a:lnTo>
                  <a:pt x="215" y="45"/>
                </a:lnTo>
                <a:lnTo>
                  <a:pt x="111" y="45"/>
                </a:lnTo>
                <a:lnTo>
                  <a:pt x="59" y="45"/>
                </a:lnTo>
                <a:lnTo>
                  <a:pt x="0" y="45"/>
                </a:lnTo>
              </a:path>
            </a:pathLst>
          </a:custGeom>
          <a:solidFill>
            <a:srgbClr val="0000cc"/>
          </a:solidFill>
          <a:ln w="12600">
            <a:solidFill>
              <a:srgbClr val="000000"/>
            </a:solidFill>
            <a:round/>
          </a:ln>
        </p:spPr>
        <p:style>
          <a:lnRef idx="0"/>
          <a:fillRef idx="0"/>
          <a:effectRef idx="0"/>
          <a:fontRef idx="minor"/>
        </p:style>
      </p:sp>
      <p:sp>
        <p:nvSpPr>
          <p:cNvPr id="674" name="Line 241"/>
          <p:cNvSpPr/>
          <p:nvPr/>
        </p:nvSpPr>
        <p:spPr>
          <a:xfrm flipH="1">
            <a:off x="8318160" y="2678040"/>
            <a:ext cx="59040" cy="85680"/>
          </a:xfrm>
          <a:prstGeom prst="line">
            <a:avLst/>
          </a:prstGeom>
          <a:ln w="12600">
            <a:solidFill>
              <a:srgbClr val="000000"/>
            </a:solidFill>
            <a:round/>
          </a:ln>
        </p:spPr>
        <p:style>
          <a:lnRef idx="0"/>
          <a:fillRef idx="0"/>
          <a:effectRef idx="0"/>
          <a:fontRef idx="minor"/>
        </p:style>
      </p:sp>
      <p:sp>
        <p:nvSpPr>
          <p:cNvPr id="675" name="CustomShape 242"/>
          <p:cNvSpPr/>
          <p:nvPr/>
        </p:nvSpPr>
        <p:spPr>
          <a:xfrm>
            <a:off x="7994520" y="3443400"/>
            <a:ext cx="375480" cy="72360"/>
          </a:xfrm>
          <a:prstGeom prst="ellipse">
            <a:avLst/>
          </a:prstGeom>
          <a:solidFill>
            <a:srgbClr val="0000ff"/>
          </a:solidFill>
          <a:ln w="12600">
            <a:solidFill>
              <a:srgbClr val="000000"/>
            </a:solidFill>
            <a:round/>
          </a:ln>
        </p:spPr>
        <p:style>
          <a:lnRef idx="0"/>
          <a:fillRef idx="0"/>
          <a:effectRef idx="0"/>
          <a:fontRef idx="minor"/>
        </p:style>
      </p:sp>
      <p:sp>
        <p:nvSpPr>
          <p:cNvPr id="676" name="CustomShape 243"/>
          <p:cNvSpPr/>
          <p:nvPr/>
        </p:nvSpPr>
        <p:spPr>
          <a:xfrm>
            <a:off x="8177040" y="3679920"/>
            <a:ext cx="199440" cy="42120"/>
          </a:xfrm>
          <a:custGeom>
            <a:avLst/>
            <a:gdLst/>
            <a:ahLst/>
            <a:rect l="l" t="t" r="r" b="b"/>
            <a:pathLst>
              <a:path w="21600" h="21600">
                <a:moveTo>
                  <a:pt x="21600" y="0"/>
                </a:moveTo>
                <a:cubicBezTo>
                  <a:pt x="21600" y="11929"/>
                  <a:pt x="11929" y="21599"/>
                  <a:pt x="0" y="21599"/>
                </a:cubicBezTo>
                <a:moveTo>
                  <a:pt x="21600" y="0"/>
                </a:moveTo>
                <a:cubicBezTo>
                  <a:pt x="21600" y="11929"/>
                  <a:pt x="11929" y="21599"/>
                  <a:pt x="0" y="21599"/>
                </a:cubicBezTo>
                <a:lnTo>
                  <a:pt x="0" y="0"/>
                </a:lnTo>
                <a:lnTo>
                  <a:pt x="21600" y="0"/>
                </a:lnTo>
                <a:close/>
              </a:path>
            </a:pathLst>
          </a:custGeom>
          <a:solidFill>
            <a:srgbClr val="00a0ff"/>
          </a:solidFill>
          <a:ln w="9360">
            <a:noFill/>
          </a:ln>
        </p:spPr>
        <p:style>
          <a:lnRef idx="0"/>
          <a:fillRef idx="0"/>
          <a:effectRef idx="0"/>
          <a:fontRef idx="minor"/>
        </p:style>
      </p:sp>
      <p:sp>
        <p:nvSpPr>
          <p:cNvPr id="677" name="CustomShape 244"/>
          <p:cNvSpPr/>
          <p:nvPr/>
        </p:nvSpPr>
        <p:spPr>
          <a:xfrm>
            <a:off x="8177040" y="3679920"/>
            <a:ext cx="199440" cy="42120"/>
          </a:xfrm>
          <a:custGeom>
            <a:avLst/>
            <a:gdLst/>
            <a:ahLst/>
            <a:rect l="l" t="t" r="r" b="b"/>
            <a:pathLst>
              <a:path w="21600" h="21600">
                <a:moveTo>
                  <a:pt x="21600" y="0"/>
                </a:moveTo>
                <a:cubicBezTo>
                  <a:pt x="21600" y="11929"/>
                  <a:pt x="11929" y="21599"/>
                  <a:pt x="0" y="21599"/>
                </a:cubicBezTo>
                <a:moveTo>
                  <a:pt x="21600" y="0"/>
                </a:moveTo>
                <a:cubicBezTo>
                  <a:pt x="21600" y="11929"/>
                  <a:pt x="11929" y="21599"/>
                  <a:pt x="0" y="21599"/>
                </a:cubicBezTo>
                <a:lnTo>
                  <a:pt x="0" y="0"/>
                </a:lnTo>
                <a:lnTo>
                  <a:pt x="21600" y="0"/>
                </a:lnTo>
                <a:close/>
              </a:path>
            </a:pathLst>
          </a:custGeom>
          <a:noFill/>
          <a:ln w="12600">
            <a:solidFill>
              <a:srgbClr val="000000"/>
            </a:solidFill>
            <a:round/>
          </a:ln>
        </p:spPr>
        <p:style>
          <a:lnRef idx="0"/>
          <a:fillRef idx="0"/>
          <a:effectRef idx="0"/>
          <a:fontRef idx="minor"/>
        </p:style>
      </p:sp>
      <p:sp>
        <p:nvSpPr>
          <p:cNvPr id="678" name="CustomShape 245"/>
          <p:cNvSpPr/>
          <p:nvPr/>
        </p:nvSpPr>
        <p:spPr>
          <a:xfrm>
            <a:off x="7994520" y="3686040"/>
            <a:ext cx="194400" cy="56520"/>
          </a:xfrm>
          <a:custGeom>
            <a:avLst/>
            <a:gdLst/>
            <a:ahLst/>
            <a:rect l="l" t="t" r="r" b="b"/>
            <a:pathLst>
              <a:path w="21600" h="25048">
                <a:moveTo>
                  <a:pt x="20693" y="25047"/>
                </a:moveTo>
                <a:cubicBezTo>
                  <a:pt x="9126" y="24561"/>
                  <a:pt x="0" y="15043"/>
                  <a:pt x="0" y="3467"/>
                </a:cubicBezTo>
                <a:cubicBezTo>
                  <a:pt x="0" y="2305"/>
                  <a:pt x="93" y="1146"/>
                  <a:pt x="280" y="0"/>
                </a:cubicBezTo>
                <a:moveTo>
                  <a:pt x="20693" y="25047"/>
                </a:moveTo>
                <a:cubicBezTo>
                  <a:pt x="9126" y="24561"/>
                  <a:pt x="0" y="15043"/>
                  <a:pt x="0" y="3467"/>
                </a:cubicBezTo>
                <a:cubicBezTo>
                  <a:pt x="0" y="2305"/>
                  <a:pt x="93" y="1146"/>
                  <a:pt x="280" y="0"/>
                </a:cubicBezTo>
                <a:lnTo>
                  <a:pt x="21600" y="3467"/>
                </a:lnTo>
                <a:lnTo>
                  <a:pt x="20693" y="25047"/>
                </a:lnTo>
                <a:close/>
              </a:path>
            </a:pathLst>
          </a:custGeom>
          <a:solidFill>
            <a:srgbClr val="00a0ff"/>
          </a:solidFill>
          <a:ln w="9360">
            <a:noFill/>
          </a:ln>
        </p:spPr>
        <p:style>
          <a:lnRef idx="0"/>
          <a:fillRef idx="0"/>
          <a:effectRef idx="0"/>
          <a:fontRef idx="minor"/>
        </p:style>
      </p:sp>
      <p:sp>
        <p:nvSpPr>
          <p:cNvPr id="679" name="CustomShape 246"/>
          <p:cNvSpPr/>
          <p:nvPr/>
        </p:nvSpPr>
        <p:spPr>
          <a:xfrm>
            <a:off x="7994520" y="3686040"/>
            <a:ext cx="194400" cy="56520"/>
          </a:xfrm>
          <a:custGeom>
            <a:avLst/>
            <a:gdLst/>
            <a:ahLst/>
            <a:rect l="l" t="t" r="r" b="b"/>
            <a:pathLst>
              <a:path w="21600" h="25048">
                <a:moveTo>
                  <a:pt x="20693" y="25047"/>
                </a:moveTo>
                <a:cubicBezTo>
                  <a:pt x="9126" y="24561"/>
                  <a:pt x="0" y="15043"/>
                  <a:pt x="0" y="3467"/>
                </a:cubicBezTo>
                <a:cubicBezTo>
                  <a:pt x="0" y="2305"/>
                  <a:pt x="93" y="1146"/>
                  <a:pt x="280" y="0"/>
                </a:cubicBezTo>
                <a:moveTo>
                  <a:pt x="20693" y="25047"/>
                </a:moveTo>
                <a:cubicBezTo>
                  <a:pt x="9126" y="24561"/>
                  <a:pt x="0" y="15043"/>
                  <a:pt x="0" y="3467"/>
                </a:cubicBezTo>
                <a:cubicBezTo>
                  <a:pt x="0" y="2305"/>
                  <a:pt x="93" y="1146"/>
                  <a:pt x="280" y="0"/>
                </a:cubicBezTo>
                <a:lnTo>
                  <a:pt x="21600" y="3467"/>
                </a:lnTo>
                <a:lnTo>
                  <a:pt x="20693" y="25047"/>
                </a:lnTo>
                <a:close/>
              </a:path>
            </a:pathLst>
          </a:custGeom>
          <a:noFill/>
          <a:ln w="12600">
            <a:solidFill>
              <a:srgbClr val="000000"/>
            </a:solidFill>
            <a:round/>
          </a:ln>
        </p:spPr>
        <p:style>
          <a:lnRef idx="0"/>
          <a:fillRef idx="0"/>
          <a:effectRef idx="0"/>
          <a:fontRef idx="minor"/>
        </p:style>
      </p:sp>
      <p:sp>
        <p:nvSpPr>
          <p:cNvPr id="680" name="Line 247"/>
          <p:cNvSpPr/>
          <p:nvPr/>
        </p:nvSpPr>
        <p:spPr>
          <a:xfrm>
            <a:off x="7988040" y="3465360"/>
            <a:ext cx="360" cy="200160"/>
          </a:xfrm>
          <a:prstGeom prst="line">
            <a:avLst/>
          </a:prstGeom>
          <a:ln w="12600">
            <a:solidFill>
              <a:srgbClr val="000000"/>
            </a:solidFill>
            <a:round/>
          </a:ln>
        </p:spPr>
        <p:style>
          <a:lnRef idx="0"/>
          <a:fillRef idx="0"/>
          <a:effectRef idx="0"/>
          <a:fontRef idx="minor"/>
        </p:style>
      </p:sp>
      <p:sp>
        <p:nvSpPr>
          <p:cNvPr id="681" name="Line 248"/>
          <p:cNvSpPr/>
          <p:nvPr/>
        </p:nvSpPr>
        <p:spPr>
          <a:xfrm>
            <a:off x="8377200" y="3465360"/>
            <a:ext cx="360" cy="200160"/>
          </a:xfrm>
          <a:prstGeom prst="line">
            <a:avLst/>
          </a:prstGeom>
          <a:ln w="12600">
            <a:solidFill>
              <a:srgbClr val="000000"/>
            </a:solidFill>
            <a:round/>
          </a:ln>
        </p:spPr>
        <p:style>
          <a:lnRef idx="0"/>
          <a:fillRef idx="0"/>
          <a:effectRef idx="0"/>
          <a:fontRef idx="minor"/>
        </p:style>
      </p:sp>
      <p:sp>
        <p:nvSpPr>
          <p:cNvPr id="682" name="CustomShape 249"/>
          <p:cNvSpPr/>
          <p:nvPr/>
        </p:nvSpPr>
        <p:spPr>
          <a:xfrm>
            <a:off x="8524800" y="3471840"/>
            <a:ext cx="375480" cy="200880"/>
          </a:xfrm>
          <a:prstGeom prst="rect">
            <a:avLst/>
          </a:prstGeom>
          <a:solidFill>
            <a:srgbClr val="0080ff"/>
          </a:solidFill>
          <a:ln w="12600">
            <a:solidFill>
              <a:srgbClr val="00a0ff"/>
            </a:solidFill>
            <a:miter/>
          </a:ln>
        </p:spPr>
        <p:style>
          <a:lnRef idx="0"/>
          <a:fillRef idx="0"/>
          <a:effectRef idx="0"/>
          <a:fontRef idx="minor"/>
        </p:style>
      </p:sp>
      <p:sp>
        <p:nvSpPr>
          <p:cNvPr id="683" name="CustomShape 250"/>
          <p:cNvSpPr/>
          <p:nvPr/>
        </p:nvSpPr>
        <p:spPr>
          <a:xfrm>
            <a:off x="8596440" y="2684520"/>
            <a:ext cx="315360" cy="516960"/>
          </a:xfrm>
          <a:prstGeom prst="rect">
            <a:avLst/>
          </a:prstGeom>
          <a:solidFill>
            <a:srgbClr val="ffffff"/>
          </a:solidFill>
          <a:ln w="12600">
            <a:solidFill>
              <a:srgbClr val="000000"/>
            </a:solidFill>
            <a:miter/>
          </a:ln>
        </p:spPr>
        <p:style>
          <a:lnRef idx="0"/>
          <a:fillRef idx="0"/>
          <a:effectRef idx="0"/>
          <a:fontRef idx="minor"/>
        </p:style>
      </p:sp>
      <p:sp>
        <p:nvSpPr>
          <p:cNvPr id="684" name="CustomShape 251"/>
          <p:cNvSpPr/>
          <p:nvPr/>
        </p:nvSpPr>
        <p:spPr>
          <a:xfrm>
            <a:off x="8535960" y="2770200"/>
            <a:ext cx="316800" cy="502560"/>
          </a:xfrm>
          <a:prstGeom prst="rect">
            <a:avLst/>
          </a:prstGeom>
          <a:solidFill>
            <a:srgbClr val="00a0ff"/>
          </a:solidFill>
          <a:ln w="12600">
            <a:solidFill>
              <a:srgbClr val="000000"/>
            </a:solidFill>
            <a:miter/>
          </a:ln>
        </p:spPr>
        <p:style>
          <a:lnRef idx="0"/>
          <a:fillRef idx="0"/>
          <a:effectRef idx="0"/>
          <a:fontRef idx="minor"/>
        </p:style>
      </p:sp>
      <p:sp>
        <p:nvSpPr>
          <p:cNvPr id="685" name="CustomShape 252"/>
          <p:cNvSpPr/>
          <p:nvPr/>
        </p:nvSpPr>
        <p:spPr>
          <a:xfrm>
            <a:off x="8518680" y="2678040"/>
            <a:ext cx="389880" cy="588240"/>
          </a:xfrm>
          <a:custGeom>
            <a:avLst/>
            <a:gdLst/>
            <a:ahLst/>
            <a:rect l="l" t="t" r="r" b="b"/>
            <a:pathLst>
              <a:path w="246" h="371">
                <a:moveTo>
                  <a:pt x="0" y="45"/>
                </a:moveTo>
                <a:lnTo>
                  <a:pt x="37" y="0"/>
                </a:lnTo>
                <a:lnTo>
                  <a:pt x="245" y="0"/>
                </a:lnTo>
                <a:lnTo>
                  <a:pt x="245" y="325"/>
                </a:lnTo>
                <a:lnTo>
                  <a:pt x="208" y="370"/>
                </a:lnTo>
                <a:lnTo>
                  <a:pt x="208" y="45"/>
                </a:lnTo>
                <a:lnTo>
                  <a:pt x="111" y="45"/>
                </a:lnTo>
                <a:lnTo>
                  <a:pt x="52" y="45"/>
                </a:lnTo>
                <a:lnTo>
                  <a:pt x="0" y="45"/>
                </a:lnTo>
              </a:path>
            </a:pathLst>
          </a:custGeom>
          <a:solidFill>
            <a:srgbClr val="0000cc"/>
          </a:solidFill>
          <a:ln w="12600">
            <a:solidFill>
              <a:srgbClr val="000000"/>
            </a:solidFill>
            <a:round/>
          </a:ln>
        </p:spPr>
        <p:style>
          <a:lnRef idx="0"/>
          <a:fillRef idx="0"/>
          <a:effectRef idx="0"/>
          <a:fontRef idx="minor"/>
        </p:style>
      </p:sp>
      <p:sp>
        <p:nvSpPr>
          <p:cNvPr id="686" name="Line 253"/>
          <p:cNvSpPr/>
          <p:nvPr/>
        </p:nvSpPr>
        <p:spPr>
          <a:xfrm flipH="1">
            <a:off x="8872200" y="2678040"/>
            <a:ext cx="59040" cy="83880"/>
          </a:xfrm>
          <a:prstGeom prst="line">
            <a:avLst/>
          </a:prstGeom>
          <a:ln w="12600">
            <a:solidFill>
              <a:srgbClr val="000000"/>
            </a:solidFill>
            <a:round/>
          </a:ln>
        </p:spPr>
        <p:style>
          <a:lnRef idx="0"/>
          <a:fillRef idx="0"/>
          <a:effectRef idx="0"/>
          <a:fontRef idx="minor"/>
        </p:style>
      </p:sp>
      <p:sp>
        <p:nvSpPr>
          <p:cNvPr id="687" name="CustomShape 254"/>
          <p:cNvSpPr/>
          <p:nvPr/>
        </p:nvSpPr>
        <p:spPr>
          <a:xfrm>
            <a:off x="8524800" y="3443400"/>
            <a:ext cx="375480" cy="72360"/>
          </a:xfrm>
          <a:prstGeom prst="ellipse">
            <a:avLst/>
          </a:prstGeom>
          <a:solidFill>
            <a:srgbClr val="0000ff"/>
          </a:solidFill>
          <a:ln w="12600">
            <a:solidFill>
              <a:srgbClr val="000000"/>
            </a:solidFill>
            <a:round/>
          </a:ln>
        </p:spPr>
        <p:style>
          <a:lnRef idx="0"/>
          <a:fillRef idx="0"/>
          <a:effectRef idx="0"/>
          <a:fontRef idx="minor"/>
        </p:style>
      </p:sp>
      <p:sp>
        <p:nvSpPr>
          <p:cNvPr id="688" name="CustomShape 255"/>
          <p:cNvSpPr/>
          <p:nvPr/>
        </p:nvSpPr>
        <p:spPr>
          <a:xfrm>
            <a:off x="8707320" y="3679920"/>
            <a:ext cx="199440" cy="42120"/>
          </a:xfrm>
          <a:custGeom>
            <a:avLst/>
            <a:gdLst/>
            <a:ahLst/>
            <a:rect l="l" t="t" r="r" b="b"/>
            <a:pathLst>
              <a:path w="21600" h="21600">
                <a:moveTo>
                  <a:pt x="21600" y="0"/>
                </a:moveTo>
                <a:cubicBezTo>
                  <a:pt x="21600" y="11929"/>
                  <a:pt x="11929" y="21599"/>
                  <a:pt x="0" y="21599"/>
                </a:cubicBezTo>
                <a:moveTo>
                  <a:pt x="21600" y="0"/>
                </a:moveTo>
                <a:cubicBezTo>
                  <a:pt x="21600" y="11929"/>
                  <a:pt x="11929" y="21599"/>
                  <a:pt x="0" y="21599"/>
                </a:cubicBezTo>
                <a:lnTo>
                  <a:pt x="0" y="0"/>
                </a:lnTo>
                <a:lnTo>
                  <a:pt x="21600" y="0"/>
                </a:lnTo>
                <a:close/>
              </a:path>
            </a:pathLst>
          </a:custGeom>
          <a:solidFill>
            <a:srgbClr val="00a0ff"/>
          </a:solidFill>
          <a:ln w="9360">
            <a:noFill/>
          </a:ln>
        </p:spPr>
        <p:style>
          <a:lnRef idx="0"/>
          <a:fillRef idx="0"/>
          <a:effectRef idx="0"/>
          <a:fontRef idx="minor"/>
        </p:style>
      </p:sp>
      <p:sp>
        <p:nvSpPr>
          <p:cNvPr id="689" name="CustomShape 256"/>
          <p:cNvSpPr/>
          <p:nvPr/>
        </p:nvSpPr>
        <p:spPr>
          <a:xfrm>
            <a:off x="8707320" y="3679920"/>
            <a:ext cx="199440" cy="42120"/>
          </a:xfrm>
          <a:custGeom>
            <a:avLst/>
            <a:gdLst/>
            <a:ahLst/>
            <a:rect l="l" t="t" r="r" b="b"/>
            <a:pathLst>
              <a:path w="21600" h="21600">
                <a:moveTo>
                  <a:pt x="21600" y="0"/>
                </a:moveTo>
                <a:cubicBezTo>
                  <a:pt x="21600" y="11929"/>
                  <a:pt x="11929" y="21599"/>
                  <a:pt x="0" y="21599"/>
                </a:cubicBezTo>
                <a:moveTo>
                  <a:pt x="21600" y="0"/>
                </a:moveTo>
                <a:cubicBezTo>
                  <a:pt x="21600" y="11929"/>
                  <a:pt x="11929" y="21599"/>
                  <a:pt x="0" y="21599"/>
                </a:cubicBezTo>
                <a:lnTo>
                  <a:pt x="0" y="0"/>
                </a:lnTo>
                <a:lnTo>
                  <a:pt x="21600" y="0"/>
                </a:lnTo>
                <a:close/>
              </a:path>
            </a:pathLst>
          </a:custGeom>
          <a:noFill/>
          <a:ln w="12600">
            <a:solidFill>
              <a:srgbClr val="000000"/>
            </a:solidFill>
            <a:round/>
          </a:ln>
        </p:spPr>
        <p:style>
          <a:lnRef idx="0"/>
          <a:fillRef idx="0"/>
          <a:effectRef idx="0"/>
          <a:fontRef idx="minor"/>
        </p:style>
      </p:sp>
      <p:sp>
        <p:nvSpPr>
          <p:cNvPr id="690" name="CustomShape 257"/>
          <p:cNvSpPr/>
          <p:nvPr/>
        </p:nvSpPr>
        <p:spPr>
          <a:xfrm>
            <a:off x="8524800" y="3686040"/>
            <a:ext cx="194400" cy="56520"/>
          </a:xfrm>
          <a:custGeom>
            <a:avLst/>
            <a:gdLst/>
            <a:ahLst/>
            <a:rect l="l" t="t" r="r" b="b"/>
            <a:pathLst>
              <a:path w="21600" h="25048">
                <a:moveTo>
                  <a:pt x="20693" y="25047"/>
                </a:moveTo>
                <a:cubicBezTo>
                  <a:pt x="9126" y="24561"/>
                  <a:pt x="0" y="15043"/>
                  <a:pt x="0" y="3467"/>
                </a:cubicBezTo>
                <a:cubicBezTo>
                  <a:pt x="0" y="2305"/>
                  <a:pt x="93" y="1146"/>
                  <a:pt x="280" y="0"/>
                </a:cubicBezTo>
                <a:moveTo>
                  <a:pt x="20693" y="25047"/>
                </a:moveTo>
                <a:cubicBezTo>
                  <a:pt x="9126" y="24561"/>
                  <a:pt x="0" y="15043"/>
                  <a:pt x="0" y="3467"/>
                </a:cubicBezTo>
                <a:cubicBezTo>
                  <a:pt x="0" y="2305"/>
                  <a:pt x="93" y="1146"/>
                  <a:pt x="280" y="0"/>
                </a:cubicBezTo>
                <a:lnTo>
                  <a:pt x="21600" y="3467"/>
                </a:lnTo>
                <a:lnTo>
                  <a:pt x="20693" y="25047"/>
                </a:lnTo>
                <a:close/>
              </a:path>
            </a:pathLst>
          </a:custGeom>
          <a:solidFill>
            <a:srgbClr val="00a0ff"/>
          </a:solidFill>
          <a:ln w="9360">
            <a:noFill/>
          </a:ln>
        </p:spPr>
        <p:style>
          <a:lnRef idx="0"/>
          <a:fillRef idx="0"/>
          <a:effectRef idx="0"/>
          <a:fontRef idx="minor"/>
        </p:style>
      </p:sp>
      <p:sp>
        <p:nvSpPr>
          <p:cNvPr id="691" name="CustomShape 258"/>
          <p:cNvSpPr/>
          <p:nvPr/>
        </p:nvSpPr>
        <p:spPr>
          <a:xfrm>
            <a:off x="8524800" y="3686040"/>
            <a:ext cx="194400" cy="56520"/>
          </a:xfrm>
          <a:custGeom>
            <a:avLst/>
            <a:gdLst/>
            <a:ahLst/>
            <a:rect l="l" t="t" r="r" b="b"/>
            <a:pathLst>
              <a:path w="21600" h="25048">
                <a:moveTo>
                  <a:pt x="20693" y="25047"/>
                </a:moveTo>
                <a:cubicBezTo>
                  <a:pt x="9126" y="24561"/>
                  <a:pt x="0" y="15043"/>
                  <a:pt x="0" y="3467"/>
                </a:cubicBezTo>
                <a:cubicBezTo>
                  <a:pt x="0" y="2305"/>
                  <a:pt x="93" y="1146"/>
                  <a:pt x="280" y="0"/>
                </a:cubicBezTo>
                <a:moveTo>
                  <a:pt x="20693" y="25047"/>
                </a:moveTo>
                <a:cubicBezTo>
                  <a:pt x="9126" y="24561"/>
                  <a:pt x="0" y="15043"/>
                  <a:pt x="0" y="3467"/>
                </a:cubicBezTo>
                <a:cubicBezTo>
                  <a:pt x="0" y="2305"/>
                  <a:pt x="93" y="1146"/>
                  <a:pt x="280" y="0"/>
                </a:cubicBezTo>
                <a:lnTo>
                  <a:pt x="21600" y="3467"/>
                </a:lnTo>
                <a:lnTo>
                  <a:pt x="20693" y="25047"/>
                </a:lnTo>
                <a:close/>
              </a:path>
            </a:pathLst>
          </a:custGeom>
          <a:noFill/>
          <a:ln w="12600">
            <a:solidFill>
              <a:srgbClr val="000000"/>
            </a:solidFill>
            <a:round/>
          </a:ln>
        </p:spPr>
        <p:style>
          <a:lnRef idx="0"/>
          <a:fillRef idx="0"/>
          <a:effectRef idx="0"/>
          <a:fontRef idx="minor"/>
        </p:style>
      </p:sp>
      <p:sp>
        <p:nvSpPr>
          <p:cNvPr id="692" name="Line 259"/>
          <p:cNvSpPr/>
          <p:nvPr/>
        </p:nvSpPr>
        <p:spPr>
          <a:xfrm>
            <a:off x="8518320" y="3465360"/>
            <a:ext cx="360" cy="200160"/>
          </a:xfrm>
          <a:prstGeom prst="line">
            <a:avLst/>
          </a:prstGeom>
          <a:ln w="12600">
            <a:solidFill>
              <a:srgbClr val="000000"/>
            </a:solidFill>
            <a:round/>
          </a:ln>
        </p:spPr>
        <p:style>
          <a:lnRef idx="0"/>
          <a:fillRef idx="0"/>
          <a:effectRef idx="0"/>
          <a:fontRef idx="minor"/>
        </p:style>
      </p:sp>
      <p:sp>
        <p:nvSpPr>
          <p:cNvPr id="693" name="Line 260"/>
          <p:cNvSpPr/>
          <p:nvPr/>
        </p:nvSpPr>
        <p:spPr>
          <a:xfrm>
            <a:off x="8907120" y="3465360"/>
            <a:ext cx="360" cy="200160"/>
          </a:xfrm>
          <a:prstGeom prst="line">
            <a:avLst/>
          </a:prstGeom>
          <a:ln w="12600">
            <a:solidFill>
              <a:srgbClr val="000000"/>
            </a:solidFill>
            <a:round/>
          </a:ln>
        </p:spPr>
        <p:style>
          <a:lnRef idx="0"/>
          <a:fillRef idx="0"/>
          <a:effectRef idx="0"/>
          <a:fontRef idx="minor"/>
        </p:style>
      </p:sp>
      <p:sp>
        <p:nvSpPr>
          <p:cNvPr id="694" name="Line 261"/>
          <p:cNvSpPr/>
          <p:nvPr/>
        </p:nvSpPr>
        <p:spPr>
          <a:xfrm>
            <a:off x="6540480" y="3365280"/>
            <a:ext cx="2178000" cy="360"/>
          </a:xfrm>
          <a:prstGeom prst="line">
            <a:avLst/>
          </a:prstGeom>
          <a:ln w="12600">
            <a:solidFill>
              <a:srgbClr val="dd0806"/>
            </a:solidFill>
            <a:round/>
          </a:ln>
        </p:spPr>
        <p:style>
          <a:lnRef idx="0"/>
          <a:fillRef idx="0"/>
          <a:effectRef idx="0"/>
          <a:fontRef idx="minor"/>
        </p:style>
      </p:sp>
      <p:sp>
        <p:nvSpPr>
          <p:cNvPr id="695" name="Line 262"/>
          <p:cNvSpPr/>
          <p:nvPr/>
        </p:nvSpPr>
        <p:spPr>
          <a:xfrm>
            <a:off x="6553080" y="3251160"/>
            <a:ext cx="360" cy="214200"/>
          </a:xfrm>
          <a:prstGeom prst="line">
            <a:avLst/>
          </a:prstGeom>
          <a:ln w="12600">
            <a:solidFill>
              <a:srgbClr val="dd0806"/>
            </a:solidFill>
            <a:round/>
          </a:ln>
        </p:spPr>
        <p:style>
          <a:lnRef idx="0"/>
          <a:fillRef idx="0"/>
          <a:effectRef idx="0"/>
          <a:fontRef idx="minor"/>
        </p:style>
      </p:sp>
      <p:sp>
        <p:nvSpPr>
          <p:cNvPr id="696" name="Line 263"/>
          <p:cNvSpPr/>
          <p:nvPr/>
        </p:nvSpPr>
        <p:spPr>
          <a:xfrm>
            <a:off x="7081560" y="3265200"/>
            <a:ext cx="360" cy="200160"/>
          </a:xfrm>
          <a:prstGeom prst="line">
            <a:avLst/>
          </a:prstGeom>
          <a:ln w="12600">
            <a:solidFill>
              <a:srgbClr val="dd0806"/>
            </a:solidFill>
            <a:round/>
          </a:ln>
        </p:spPr>
        <p:style>
          <a:lnRef idx="0"/>
          <a:fillRef idx="0"/>
          <a:effectRef idx="0"/>
          <a:fontRef idx="minor"/>
        </p:style>
      </p:sp>
      <p:sp>
        <p:nvSpPr>
          <p:cNvPr id="697" name="Line 264"/>
          <p:cNvSpPr/>
          <p:nvPr/>
        </p:nvSpPr>
        <p:spPr>
          <a:xfrm>
            <a:off x="7624440" y="3265200"/>
            <a:ext cx="360" cy="200160"/>
          </a:xfrm>
          <a:prstGeom prst="line">
            <a:avLst/>
          </a:prstGeom>
          <a:ln w="12600">
            <a:solidFill>
              <a:srgbClr val="dd0806"/>
            </a:solidFill>
            <a:round/>
          </a:ln>
        </p:spPr>
        <p:style>
          <a:lnRef idx="0"/>
          <a:fillRef idx="0"/>
          <a:effectRef idx="0"/>
          <a:fontRef idx="minor"/>
        </p:style>
      </p:sp>
      <p:sp>
        <p:nvSpPr>
          <p:cNvPr id="698" name="Line 265"/>
          <p:cNvSpPr/>
          <p:nvPr/>
        </p:nvSpPr>
        <p:spPr>
          <a:xfrm>
            <a:off x="8177040" y="3265200"/>
            <a:ext cx="360" cy="200160"/>
          </a:xfrm>
          <a:prstGeom prst="line">
            <a:avLst/>
          </a:prstGeom>
          <a:ln w="12600">
            <a:solidFill>
              <a:srgbClr val="dd0806"/>
            </a:solidFill>
            <a:round/>
          </a:ln>
        </p:spPr>
        <p:style>
          <a:lnRef idx="0"/>
          <a:fillRef idx="0"/>
          <a:effectRef idx="0"/>
          <a:fontRef idx="minor"/>
        </p:style>
      </p:sp>
      <p:sp>
        <p:nvSpPr>
          <p:cNvPr id="699" name="Line 266"/>
          <p:cNvSpPr/>
          <p:nvPr/>
        </p:nvSpPr>
        <p:spPr>
          <a:xfrm>
            <a:off x="8707320" y="3265200"/>
            <a:ext cx="360" cy="200160"/>
          </a:xfrm>
          <a:prstGeom prst="line">
            <a:avLst/>
          </a:prstGeom>
          <a:ln w="12600">
            <a:solidFill>
              <a:srgbClr val="dd0806"/>
            </a:solidFill>
            <a:round/>
          </a:ln>
        </p:spPr>
        <p:style>
          <a:lnRef idx="0"/>
          <a:fillRef idx="0"/>
          <a:effectRef idx="0"/>
          <a:fontRef idx="minor"/>
        </p:style>
      </p:sp>
      <p:sp>
        <p:nvSpPr>
          <p:cNvPr id="700" name="CustomShape 267"/>
          <p:cNvSpPr/>
          <p:nvPr/>
        </p:nvSpPr>
        <p:spPr>
          <a:xfrm>
            <a:off x="6394320" y="4187880"/>
            <a:ext cx="445320" cy="215280"/>
          </a:xfrm>
          <a:prstGeom prst="rect">
            <a:avLst/>
          </a:prstGeom>
          <a:solidFill>
            <a:srgbClr val="fcf305"/>
          </a:solidFill>
          <a:ln w="12600">
            <a:solidFill>
              <a:srgbClr val="000000"/>
            </a:solidFill>
            <a:miter/>
          </a:ln>
        </p:spPr>
        <p:style>
          <a:lnRef idx="0"/>
          <a:fillRef idx="0"/>
          <a:effectRef idx="0"/>
          <a:fontRef idx="minor"/>
        </p:style>
      </p:sp>
      <p:sp>
        <p:nvSpPr>
          <p:cNvPr id="701" name="CustomShape 268"/>
          <p:cNvSpPr/>
          <p:nvPr/>
        </p:nvSpPr>
        <p:spPr>
          <a:xfrm>
            <a:off x="6900840" y="4187880"/>
            <a:ext cx="445320" cy="215280"/>
          </a:xfrm>
          <a:prstGeom prst="rect">
            <a:avLst/>
          </a:prstGeom>
          <a:solidFill>
            <a:srgbClr val="fcf305"/>
          </a:solidFill>
          <a:ln w="12600">
            <a:solidFill>
              <a:srgbClr val="000000"/>
            </a:solidFill>
            <a:miter/>
          </a:ln>
        </p:spPr>
        <p:style>
          <a:lnRef idx="0"/>
          <a:fillRef idx="0"/>
          <a:effectRef idx="0"/>
          <a:fontRef idx="minor"/>
        </p:style>
      </p:sp>
      <p:sp>
        <p:nvSpPr>
          <p:cNvPr id="702" name="CustomShape 269"/>
          <p:cNvSpPr/>
          <p:nvPr/>
        </p:nvSpPr>
        <p:spPr>
          <a:xfrm>
            <a:off x="7418520" y="4187880"/>
            <a:ext cx="445320" cy="215280"/>
          </a:xfrm>
          <a:prstGeom prst="rect">
            <a:avLst/>
          </a:prstGeom>
          <a:solidFill>
            <a:srgbClr val="fcf305"/>
          </a:solidFill>
          <a:ln w="12600">
            <a:solidFill>
              <a:srgbClr val="000000"/>
            </a:solidFill>
            <a:miter/>
          </a:ln>
        </p:spPr>
        <p:style>
          <a:lnRef idx="0"/>
          <a:fillRef idx="0"/>
          <a:effectRef idx="0"/>
          <a:fontRef idx="minor"/>
        </p:style>
      </p:sp>
      <p:sp>
        <p:nvSpPr>
          <p:cNvPr id="703" name="CustomShape 270"/>
          <p:cNvSpPr/>
          <p:nvPr/>
        </p:nvSpPr>
        <p:spPr>
          <a:xfrm>
            <a:off x="7924680" y="4187880"/>
            <a:ext cx="445320" cy="215280"/>
          </a:xfrm>
          <a:prstGeom prst="rect">
            <a:avLst/>
          </a:prstGeom>
          <a:solidFill>
            <a:srgbClr val="fcf305"/>
          </a:solidFill>
          <a:ln w="12600">
            <a:solidFill>
              <a:srgbClr val="000000"/>
            </a:solidFill>
            <a:miter/>
          </a:ln>
        </p:spPr>
        <p:style>
          <a:lnRef idx="0"/>
          <a:fillRef idx="0"/>
          <a:effectRef idx="0"/>
          <a:fontRef idx="minor"/>
        </p:style>
      </p:sp>
      <p:sp>
        <p:nvSpPr>
          <p:cNvPr id="704" name="CustomShape 271"/>
          <p:cNvSpPr/>
          <p:nvPr/>
        </p:nvSpPr>
        <p:spPr>
          <a:xfrm>
            <a:off x="8431200" y="4187880"/>
            <a:ext cx="421560" cy="215280"/>
          </a:xfrm>
          <a:prstGeom prst="rect">
            <a:avLst/>
          </a:prstGeom>
          <a:solidFill>
            <a:srgbClr val="fcf305"/>
          </a:solidFill>
          <a:ln w="12600">
            <a:solidFill>
              <a:srgbClr val="000000"/>
            </a:solidFill>
            <a:miter/>
          </a:ln>
        </p:spPr>
        <p:style>
          <a:lnRef idx="0"/>
          <a:fillRef idx="0"/>
          <a:effectRef idx="0"/>
          <a:fontRef idx="minor"/>
        </p:style>
      </p:sp>
      <p:sp>
        <p:nvSpPr>
          <p:cNvPr id="705" name="CustomShape 272"/>
          <p:cNvSpPr/>
          <p:nvPr/>
        </p:nvSpPr>
        <p:spPr>
          <a:xfrm>
            <a:off x="6300360" y="4119480"/>
            <a:ext cx="623880" cy="335520"/>
          </a:xfrm>
          <a:prstGeom prst="rect">
            <a:avLst/>
          </a:prstGeom>
          <a:noFill/>
          <a:ln w="9360">
            <a:noFill/>
          </a:ln>
        </p:spPr>
        <p:style>
          <a:lnRef idx="0"/>
          <a:fillRef idx="0"/>
          <a:effectRef idx="0"/>
          <a:fontRef idx="minor"/>
        </p:style>
        <p:txBody>
          <a:bodyPr wrap="none" lIns="92160" rIns="92160" tIns="46080" bIns="46080"/>
          <a:p>
            <a:pPr>
              <a:lnSpc>
                <a:spcPct val="100000"/>
              </a:lnSpc>
            </a:pPr>
            <a:r>
              <a:rPr b="0" lang="en-IN" sz="1600" spc="-1" strike="noStrike">
                <a:solidFill>
                  <a:srgbClr val="000000"/>
                </a:solidFill>
                <a:latin typeface="Arial"/>
                <a:ea typeface="DejaVu Sans"/>
              </a:rPr>
              <a:t>A...E</a:t>
            </a:r>
            <a:endParaRPr b="0" lang="en-IN" sz="1600" spc="-1" strike="noStrike">
              <a:latin typeface="Arial"/>
            </a:endParaRPr>
          </a:p>
        </p:txBody>
      </p:sp>
      <p:sp>
        <p:nvSpPr>
          <p:cNvPr id="706" name="CustomShape 273"/>
          <p:cNvSpPr/>
          <p:nvPr/>
        </p:nvSpPr>
        <p:spPr>
          <a:xfrm>
            <a:off x="6817320" y="4119480"/>
            <a:ext cx="558360" cy="335520"/>
          </a:xfrm>
          <a:prstGeom prst="rect">
            <a:avLst/>
          </a:prstGeom>
          <a:noFill/>
          <a:ln w="9360">
            <a:noFill/>
          </a:ln>
        </p:spPr>
        <p:style>
          <a:lnRef idx="0"/>
          <a:fillRef idx="0"/>
          <a:effectRef idx="0"/>
          <a:fontRef idx="minor"/>
        </p:style>
        <p:txBody>
          <a:bodyPr wrap="none" lIns="92160" rIns="92160" tIns="46080" bIns="46080"/>
          <a:p>
            <a:pPr>
              <a:lnSpc>
                <a:spcPct val="100000"/>
              </a:lnSpc>
            </a:pPr>
            <a:r>
              <a:rPr b="0" lang="en-IN" sz="1600" spc="-1" strike="noStrike">
                <a:solidFill>
                  <a:srgbClr val="000000"/>
                </a:solidFill>
                <a:latin typeface="Arial"/>
                <a:ea typeface="DejaVu Sans"/>
              </a:rPr>
              <a:t>F...J</a:t>
            </a:r>
            <a:endParaRPr b="0" lang="en-IN" sz="1600" spc="-1" strike="noStrike">
              <a:latin typeface="Arial"/>
            </a:endParaRPr>
          </a:p>
        </p:txBody>
      </p:sp>
      <p:sp>
        <p:nvSpPr>
          <p:cNvPr id="707" name="CustomShape 274"/>
          <p:cNvSpPr/>
          <p:nvPr/>
        </p:nvSpPr>
        <p:spPr>
          <a:xfrm>
            <a:off x="7313760" y="4137120"/>
            <a:ext cx="635760" cy="335520"/>
          </a:xfrm>
          <a:prstGeom prst="rect">
            <a:avLst/>
          </a:prstGeom>
          <a:noFill/>
          <a:ln w="9360">
            <a:noFill/>
          </a:ln>
        </p:spPr>
        <p:style>
          <a:lnRef idx="0"/>
          <a:fillRef idx="0"/>
          <a:effectRef idx="0"/>
          <a:fontRef idx="minor"/>
        </p:style>
        <p:txBody>
          <a:bodyPr wrap="none" lIns="92160" rIns="92160" tIns="46080" bIns="46080"/>
          <a:p>
            <a:pPr>
              <a:lnSpc>
                <a:spcPct val="100000"/>
              </a:lnSpc>
            </a:pPr>
            <a:r>
              <a:rPr b="0" lang="en-IN" sz="1600" spc="-1" strike="noStrike">
                <a:solidFill>
                  <a:srgbClr val="000000"/>
                </a:solidFill>
                <a:latin typeface="Arial"/>
                <a:ea typeface="DejaVu Sans"/>
              </a:rPr>
              <a:t>K...N</a:t>
            </a:r>
            <a:endParaRPr b="0" lang="en-IN" sz="1600" spc="-1" strike="noStrike">
              <a:latin typeface="Arial"/>
            </a:endParaRPr>
          </a:p>
        </p:txBody>
      </p:sp>
      <p:sp>
        <p:nvSpPr>
          <p:cNvPr id="708" name="CustomShape 275"/>
          <p:cNvSpPr/>
          <p:nvPr/>
        </p:nvSpPr>
        <p:spPr>
          <a:xfrm>
            <a:off x="7823160" y="4145040"/>
            <a:ext cx="646920" cy="335520"/>
          </a:xfrm>
          <a:prstGeom prst="rect">
            <a:avLst/>
          </a:prstGeom>
          <a:noFill/>
          <a:ln w="9360">
            <a:noFill/>
          </a:ln>
        </p:spPr>
        <p:style>
          <a:lnRef idx="0"/>
          <a:fillRef idx="0"/>
          <a:effectRef idx="0"/>
          <a:fontRef idx="minor"/>
        </p:style>
        <p:txBody>
          <a:bodyPr wrap="none" lIns="92160" rIns="92160" tIns="46080" bIns="46080"/>
          <a:p>
            <a:pPr>
              <a:lnSpc>
                <a:spcPct val="100000"/>
              </a:lnSpc>
            </a:pPr>
            <a:r>
              <a:rPr b="0" lang="en-IN" sz="1600" spc="-1" strike="noStrike">
                <a:solidFill>
                  <a:srgbClr val="000000"/>
                </a:solidFill>
                <a:latin typeface="Arial"/>
                <a:ea typeface="DejaVu Sans"/>
              </a:rPr>
              <a:t>O...S</a:t>
            </a:r>
            <a:endParaRPr b="0" lang="en-IN" sz="1600" spc="-1" strike="noStrike">
              <a:latin typeface="Arial"/>
            </a:endParaRPr>
          </a:p>
        </p:txBody>
      </p:sp>
      <p:sp>
        <p:nvSpPr>
          <p:cNvPr id="709" name="CustomShape 276"/>
          <p:cNvSpPr/>
          <p:nvPr/>
        </p:nvSpPr>
        <p:spPr>
          <a:xfrm>
            <a:off x="8340120" y="4129200"/>
            <a:ext cx="579600" cy="335520"/>
          </a:xfrm>
          <a:prstGeom prst="rect">
            <a:avLst/>
          </a:prstGeom>
          <a:noFill/>
          <a:ln w="9360">
            <a:noFill/>
          </a:ln>
        </p:spPr>
        <p:style>
          <a:lnRef idx="0"/>
          <a:fillRef idx="0"/>
          <a:effectRef idx="0"/>
          <a:fontRef idx="minor"/>
        </p:style>
        <p:txBody>
          <a:bodyPr wrap="none" lIns="92160" rIns="92160" tIns="46080" bIns="46080"/>
          <a:p>
            <a:pPr>
              <a:lnSpc>
                <a:spcPct val="100000"/>
              </a:lnSpc>
            </a:pPr>
            <a:r>
              <a:rPr b="0" lang="en-IN" sz="1600" spc="-1" strike="noStrike">
                <a:solidFill>
                  <a:srgbClr val="000000"/>
                </a:solidFill>
                <a:latin typeface="Arial"/>
                <a:ea typeface="DejaVu Sans"/>
              </a:rPr>
              <a:t>T...Z</a:t>
            </a:r>
            <a:endParaRPr b="0" lang="en-IN" sz="1600" spc="-1" strike="noStrike">
              <a:latin typeface="Arial"/>
            </a:endParaRPr>
          </a:p>
        </p:txBody>
      </p:sp>
      <p:sp>
        <p:nvSpPr>
          <p:cNvPr id="710" name="CustomShape 277"/>
          <p:cNvSpPr/>
          <p:nvPr/>
        </p:nvSpPr>
        <p:spPr>
          <a:xfrm>
            <a:off x="6870600" y="3736800"/>
            <a:ext cx="189720" cy="186480"/>
          </a:xfrm>
          <a:custGeom>
            <a:avLst/>
            <a:gdLst/>
            <a:ahLst/>
            <a:rect l="l" t="t" r="r" b="b"/>
            <a:pathLst>
              <a:path w="120" h="118">
                <a:moveTo>
                  <a:pt x="119" y="0"/>
                </a:moveTo>
                <a:lnTo>
                  <a:pt x="37" y="117"/>
                </a:lnTo>
                <a:lnTo>
                  <a:pt x="15" y="90"/>
                </a:lnTo>
                <a:lnTo>
                  <a:pt x="0" y="54"/>
                </a:lnTo>
                <a:lnTo>
                  <a:pt x="119" y="0"/>
                </a:lnTo>
              </a:path>
            </a:pathLst>
          </a:custGeom>
          <a:solidFill>
            <a:srgbClr val="00cc66"/>
          </a:solidFill>
          <a:ln w="9360">
            <a:noFill/>
          </a:ln>
        </p:spPr>
        <p:style>
          <a:lnRef idx="0"/>
          <a:fillRef idx="0"/>
          <a:effectRef idx="0"/>
          <a:fontRef idx="minor"/>
        </p:style>
      </p:sp>
      <p:sp>
        <p:nvSpPr>
          <p:cNvPr id="711" name="Line 278"/>
          <p:cNvSpPr/>
          <p:nvPr/>
        </p:nvSpPr>
        <p:spPr>
          <a:xfrm flipV="1">
            <a:off x="6622920" y="3865320"/>
            <a:ext cx="282600" cy="265320"/>
          </a:xfrm>
          <a:prstGeom prst="line">
            <a:avLst/>
          </a:prstGeom>
          <a:ln w="12600">
            <a:solidFill>
              <a:srgbClr val="00cc66"/>
            </a:solidFill>
            <a:round/>
          </a:ln>
        </p:spPr>
        <p:style>
          <a:lnRef idx="0"/>
          <a:fillRef idx="0"/>
          <a:effectRef idx="0"/>
          <a:fontRef idx="minor"/>
        </p:style>
      </p:sp>
      <p:sp>
        <p:nvSpPr>
          <p:cNvPr id="712" name="CustomShape 279"/>
          <p:cNvSpPr/>
          <p:nvPr/>
        </p:nvSpPr>
        <p:spPr>
          <a:xfrm>
            <a:off x="7905600" y="3722760"/>
            <a:ext cx="213480" cy="129600"/>
          </a:xfrm>
          <a:custGeom>
            <a:avLst/>
            <a:gdLst/>
            <a:ahLst/>
            <a:rect l="l" t="t" r="r" b="b"/>
            <a:pathLst>
              <a:path w="135" h="82">
                <a:moveTo>
                  <a:pt x="134" y="9"/>
                </a:moveTo>
                <a:lnTo>
                  <a:pt x="15" y="81"/>
                </a:lnTo>
                <a:lnTo>
                  <a:pt x="8" y="45"/>
                </a:lnTo>
                <a:lnTo>
                  <a:pt x="0" y="0"/>
                </a:lnTo>
                <a:lnTo>
                  <a:pt x="134" y="9"/>
                </a:lnTo>
              </a:path>
            </a:pathLst>
          </a:custGeom>
          <a:solidFill>
            <a:srgbClr val="00cc66"/>
          </a:solidFill>
          <a:ln w="9360">
            <a:noFill/>
          </a:ln>
        </p:spPr>
        <p:style>
          <a:lnRef idx="0"/>
          <a:fillRef idx="0"/>
          <a:effectRef idx="0"/>
          <a:fontRef idx="minor"/>
        </p:style>
      </p:sp>
      <p:sp>
        <p:nvSpPr>
          <p:cNvPr id="713" name="Line 280"/>
          <p:cNvSpPr/>
          <p:nvPr/>
        </p:nvSpPr>
        <p:spPr>
          <a:xfrm flipV="1">
            <a:off x="6729120" y="3787560"/>
            <a:ext cx="1200240" cy="335160"/>
          </a:xfrm>
          <a:prstGeom prst="line">
            <a:avLst/>
          </a:prstGeom>
          <a:ln w="12600">
            <a:solidFill>
              <a:srgbClr val="00cc66"/>
            </a:solidFill>
            <a:round/>
          </a:ln>
        </p:spPr>
        <p:style>
          <a:lnRef idx="0"/>
          <a:fillRef idx="0"/>
          <a:effectRef idx="0"/>
          <a:fontRef idx="minor"/>
        </p:style>
      </p:sp>
      <p:sp>
        <p:nvSpPr>
          <p:cNvPr id="714" name="CustomShape 281"/>
          <p:cNvSpPr/>
          <p:nvPr/>
        </p:nvSpPr>
        <p:spPr>
          <a:xfrm>
            <a:off x="6470640" y="3736800"/>
            <a:ext cx="107280" cy="243720"/>
          </a:xfrm>
          <a:custGeom>
            <a:avLst/>
            <a:gdLst/>
            <a:ahLst/>
            <a:rect l="l" t="t" r="r" b="b"/>
            <a:pathLst>
              <a:path w="68" h="154">
                <a:moveTo>
                  <a:pt x="37" y="0"/>
                </a:moveTo>
                <a:lnTo>
                  <a:pt x="67" y="153"/>
                </a:lnTo>
                <a:lnTo>
                  <a:pt x="37" y="153"/>
                </a:lnTo>
                <a:lnTo>
                  <a:pt x="0" y="153"/>
                </a:lnTo>
                <a:lnTo>
                  <a:pt x="37" y="0"/>
                </a:lnTo>
              </a:path>
            </a:pathLst>
          </a:custGeom>
          <a:solidFill>
            <a:srgbClr val="00cc66"/>
          </a:solidFill>
          <a:ln w="9360">
            <a:noFill/>
          </a:ln>
        </p:spPr>
        <p:style>
          <a:lnRef idx="0"/>
          <a:fillRef idx="0"/>
          <a:effectRef idx="0"/>
          <a:fontRef idx="minor"/>
        </p:style>
      </p:sp>
      <p:sp>
        <p:nvSpPr>
          <p:cNvPr id="715" name="Line 282"/>
          <p:cNvSpPr/>
          <p:nvPr/>
        </p:nvSpPr>
        <p:spPr>
          <a:xfrm flipV="1">
            <a:off x="6529320" y="3960720"/>
            <a:ext cx="360" cy="172800"/>
          </a:xfrm>
          <a:prstGeom prst="line">
            <a:avLst/>
          </a:prstGeom>
          <a:ln w="12600">
            <a:solidFill>
              <a:srgbClr val="00cc66"/>
            </a:solidFill>
            <a:round/>
          </a:ln>
        </p:spPr>
        <p:style>
          <a:lnRef idx="0"/>
          <a:fillRef idx="0"/>
          <a:effectRef idx="0"/>
          <a:fontRef idx="minor"/>
        </p:style>
      </p:sp>
      <p:sp>
        <p:nvSpPr>
          <p:cNvPr id="716" name="CustomShape 283"/>
          <p:cNvSpPr/>
          <p:nvPr/>
        </p:nvSpPr>
        <p:spPr>
          <a:xfrm>
            <a:off x="7105680" y="3736800"/>
            <a:ext cx="107280" cy="243720"/>
          </a:xfrm>
          <a:custGeom>
            <a:avLst/>
            <a:gdLst/>
            <a:ahLst/>
            <a:rect l="l" t="t" r="r" b="b"/>
            <a:pathLst>
              <a:path w="68" h="154">
                <a:moveTo>
                  <a:pt x="37" y="0"/>
                </a:moveTo>
                <a:lnTo>
                  <a:pt x="67" y="153"/>
                </a:lnTo>
                <a:lnTo>
                  <a:pt x="37" y="153"/>
                </a:lnTo>
                <a:lnTo>
                  <a:pt x="0" y="153"/>
                </a:lnTo>
                <a:lnTo>
                  <a:pt x="37" y="0"/>
                </a:lnTo>
              </a:path>
            </a:pathLst>
          </a:custGeom>
          <a:solidFill>
            <a:srgbClr val="00cc66"/>
          </a:solidFill>
          <a:ln w="9360">
            <a:noFill/>
          </a:ln>
        </p:spPr>
        <p:style>
          <a:lnRef idx="0"/>
          <a:fillRef idx="0"/>
          <a:effectRef idx="0"/>
          <a:fontRef idx="minor"/>
        </p:style>
      </p:sp>
      <p:sp>
        <p:nvSpPr>
          <p:cNvPr id="717" name="Line 284"/>
          <p:cNvSpPr/>
          <p:nvPr/>
        </p:nvSpPr>
        <p:spPr>
          <a:xfrm flipV="1">
            <a:off x="7164360" y="3960720"/>
            <a:ext cx="360" cy="172800"/>
          </a:xfrm>
          <a:prstGeom prst="line">
            <a:avLst/>
          </a:prstGeom>
          <a:ln w="12600">
            <a:solidFill>
              <a:srgbClr val="00cc66"/>
            </a:solidFill>
            <a:round/>
          </a:ln>
        </p:spPr>
        <p:style>
          <a:lnRef idx="0"/>
          <a:fillRef idx="0"/>
          <a:effectRef idx="0"/>
          <a:fontRef idx="minor"/>
        </p:style>
      </p:sp>
      <p:sp>
        <p:nvSpPr>
          <p:cNvPr id="718" name="CustomShape 285"/>
          <p:cNvSpPr/>
          <p:nvPr/>
        </p:nvSpPr>
        <p:spPr>
          <a:xfrm>
            <a:off x="7635960" y="3736800"/>
            <a:ext cx="107280" cy="243720"/>
          </a:xfrm>
          <a:custGeom>
            <a:avLst/>
            <a:gdLst/>
            <a:ahLst/>
            <a:rect l="l" t="t" r="r" b="b"/>
            <a:pathLst>
              <a:path w="68" h="154">
                <a:moveTo>
                  <a:pt x="37" y="0"/>
                </a:moveTo>
                <a:lnTo>
                  <a:pt x="67" y="153"/>
                </a:lnTo>
                <a:lnTo>
                  <a:pt x="37" y="153"/>
                </a:lnTo>
                <a:lnTo>
                  <a:pt x="0" y="153"/>
                </a:lnTo>
                <a:lnTo>
                  <a:pt x="37" y="0"/>
                </a:lnTo>
              </a:path>
            </a:pathLst>
          </a:custGeom>
          <a:solidFill>
            <a:srgbClr val="00cc66"/>
          </a:solidFill>
          <a:ln w="9360">
            <a:noFill/>
          </a:ln>
        </p:spPr>
        <p:style>
          <a:lnRef idx="0"/>
          <a:fillRef idx="0"/>
          <a:effectRef idx="0"/>
          <a:fontRef idx="minor"/>
        </p:style>
      </p:sp>
      <p:sp>
        <p:nvSpPr>
          <p:cNvPr id="719" name="Line 286"/>
          <p:cNvSpPr/>
          <p:nvPr/>
        </p:nvSpPr>
        <p:spPr>
          <a:xfrm flipV="1">
            <a:off x="7694280" y="3960720"/>
            <a:ext cx="360" cy="172800"/>
          </a:xfrm>
          <a:prstGeom prst="line">
            <a:avLst/>
          </a:prstGeom>
          <a:ln w="12600">
            <a:solidFill>
              <a:srgbClr val="00cc66"/>
            </a:solidFill>
            <a:round/>
          </a:ln>
        </p:spPr>
        <p:style>
          <a:lnRef idx="0"/>
          <a:fillRef idx="0"/>
          <a:effectRef idx="0"/>
          <a:fontRef idx="minor"/>
        </p:style>
      </p:sp>
      <p:sp>
        <p:nvSpPr>
          <p:cNvPr id="720" name="CustomShape 287"/>
          <p:cNvSpPr/>
          <p:nvPr/>
        </p:nvSpPr>
        <p:spPr>
          <a:xfrm>
            <a:off x="8166240" y="3736800"/>
            <a:ext cx="105480" cy="243720"/>
          </a:xfrm>
          <a:custGeom>
            <a:avLst/>
            <a:gdLst/>
            <a:ahLst/>
            <a:rect l="l" t="t" r="r" b="b"/>
            <a:pathLst>
              <a:path w="67" h="154">
                <a:moveTo>
                  <a:pt x="37" y="0"/>
                </a:moveTo>
                <a:lnTo>
                  <a:pt x="66" y="153"/>
                </a:lnTo>
                <a:lnTo>
                  <a:pt x="37" y="153"/>
                </a:lnTo>
                <a:lnTo>
                  <a:pt x="0" y="153"/>
                </a:lnTo>
                <a:lnTo>
                  <a:pt x="37" y="0"/>
                </a:lnTo>
              </a:path>
            </a:pathLst>
          </a:custGeom>
          <a:solidFill>
            <a:srgbClr val="00cc66"/>
          </a:solidFill>
          <a:ln w="9360">
            <a:noFill/>
          </a:ln>
        </p:spPr>
        <p:style>
          <a:lnRef idx="0"/>
          <a:fillRef idx="0"/>
          <a:effectRef idx="0"/>
          <a:fontRef idx="minor"/>
        </p:style>
      </p:sp>
      <p:sp>
        <p:nvSpPr>
          <p:cNvPr id="721" name="Line 288"/>
          <p:cNvSpPr/>
          <p:nvPr/>
        </p:nvSpPr>
        <p:spPr>
          <a:xfrm flipV="1">
            <a:off x="8224560" y="3960720"/>
            <a:ext cx="360" cy="172800"/>
          </a:xfrm>
          <a:prstGeom prst="line">
            <a:avLst/>
          </a:prstGeom>
          <a:ln w="12600">
            <a:solidFill>
              <a:srgbClr val="00cc66"/>
            </a:solidFill>
            <a:round/>
          </a:ln>
        </p:spPr>
        <p:style>
          <a:lnRef idx="0"/>
          <a:fillRef idx="0"/>
          <a:effectRef idx="0"/>
          <a:fontRef idx="minor"/>
        </p:style>
      </p:sp>
      <p:sp>
        <p:nvSpPr>
          <p:cNvPr id="722" name="CustomShape 289"/>
          <p:cNvSpPr/>
          <p:nvPr/>
        </p:nvSpPr>
        <p:spPr>
          <a:xfrm>
            <a:off x="8694720" y="3736800"/>
            <a:ext cx="107280" cy="243720"/>
          </a:xfrm>
          <a:custGeom>
            <a:avLst/>
            <a:gdLst/>
            <a:ahLst/>
            <a:rect l="l" t="t" r="r" b="b"/>
            <a:pathLst>
              <a:path w="68" h="154">
                <a:moveTo>
                  <a:pt x="37" y="0"/>
                </a:moveTo>
                <a:lnTo>
                  <a:pt x="67" y="153"/>
                </a:lnTo>
                <a:lnTo>
                  <a:pt x="37" y="153"/>
                </a:lnTo>
                <a:lnTo>
                  <a:pt x="0" y="153"/>
                </a:lnTo>
                <a:lnTo>
                  <a:pt x="37" y="0"/>
                </a:lnTo>
              </a:path>
            </a:pathLst>
          </a:custGeom>
          <a:solidFill>
            <a:srgbClr val="00cc66"/>
          </a:solidFill>
          <a:ln w="9360">
            <a:noFill/>
          </a:ln>
        </p:spPr>
        <p:style>
          <a:lnRef idx="0"/>
          <a:fillRef idx="0"/>
          <a:effectRef idx="0"/>
          <a:fontRef idx="minor"/>
        </p:style>
      </p:sp>
      <p:sp>
        <p:nvSpPr>
          <p:cNvPr id="723" name="Line 290"/>
          <p:cNvSpPr/>
          <p:nvPr/>
        </p:nvSpPr>
        <p:spPr>
          <a:xfrm flipV="1">
            <a:off x="8753400" y="3960720"/>
            <a:ext cx="360" cy="172800"/>
          </a:xfrm>
          <a:prstGeom prst="line">
            <a:avLst/>
          </a:prstGeom>
          <a:ln w="12600">
            <a:solidFill>
              <a:srgbClr val="00cc66"/>
            </a:solidFill>
            <a:round/>
          </a:ln>
        </p:spPr>
        <p:style>
          <a:lnRef idx="0"/>
          <a:fillRef idx="0"/>
          <a:effectRef idx="0"/>
          <a:fontRef idx="minor"/>
        </p:style>
      </p:sp>
      <p:sp>
        <p:nvSpPr>
          <p:cNvPr id="724" name="CustomShape 291"/>
          <p:cNvSpPr/>
          <p:nvPr/>
        </p:nvSpPr>
        <p:spPr>
          <a:xfrm>
            <a:off x="8329680" y="3736800"/>
            <a:ext cx="165960" cy="215280"/>
          </a:xfrm>
          <a:custGeom>
            <a:avLst/>
            <a:gdLst/>
            <a:ahLst/>
            <a:rect l="l" t="t" r="r" b="b"/>
            <a:pathLst>
              <a:path w="105" h="136">
                <a:moveTo>
                  <a:pt x="0" y="0"/>
                </a:moveTo>
                <a:lnTo>
                  <a:pt x="104" y="81"/>
                </a:lnTo>
                <a:lnTo>
                  <a:pt x="82" y="108"/>
                </a:lnTo>
                <a:lnTo>
                  <a:pt x="60" y="135"/>
                </a:lnTo>
                <a:lnTo>
                  <a:pt x="0" y="0"/>
                </a:lnTo>
              </a:path>
            </a:pathLst>
          </a:custGeom>
          <a:solidFill>
            <a:srgbClr val="00cc66"/>
          </a:solidFill>
          <a:ln w="9360">
            <a:noFill/>
          </a:ln>
        </p:spPr>
        <p:style>
          <a:lnRef idx="0"/>
          <a:fillRef idx="0"/>
          <a:effectRef idx="0"/>
          <a:fontRef idx="minor"/>
        </p:style>
      </p:sp>
      <p:sp>
        <p:nvSpPr>
          <p:cNvPr id="725" name="Line 292"/>
          <p:cNvSpPr/>
          <p:nvPr/>
        </p:nvSpPr>
        <p:spPr>
          <a:xfrm flipH="1" flipV="1">
            <a:off x="8443800" y="3894120"/>
            <a:ext cx="210960" cy="239400"/>
          </a:xfrm>
          <a:prstGeom prst="line">
            <a:avLst/>
          </a:prstGeom>
          <a:ln w="12600">
            <a:solidFill>
              <a:srgbClr val="00cc66"/>
            </a:solidFill>
            <a:round/>
          </a:ln>
        </p:spPr>
        <p:style>
          <a:lnRef idx="0"/>
          <a:fillRef idx="0"/>
          <a:effectRef idx="0"/>
          <a:fontRef idx="minor"/>
        </p:style>
      </p:sp>
      <p:sp>
        <p:nvSpPr>
          <p:cNvPr id="726" name="CustomShape 293"/>
          <p:cNvSpPr/>
          <p:nvPr/>
        </p:nvSpPr>
        <p:spPr>
          <a:xfrm>
            <a:off x="7800840" y="3736800"/>
            <a:ext cx="200880" cy="143640"/>
          </a:xfrm>
          <a:custGeom>
            <a:avLst/>
            <a:gdLst/>
            <a:ahLst/>
            <a:rect l="l" t="t" r="r" b="b"/>
            <a:pathLst>
              <a:path w="127" h="91">
                <a:moveTo>
                  <a:pt x="0" y="0"/>
                </a:moveTo>
                <a:lnTo>
                  <a:pt x="126" y="27"/>
                </a:lnTo>
                <a:lnTo>
                  <a:pt x="111" y="54"/>
                </a:lnTo>
                <a:lnTo>
                  <a:pt x="96" y="90"/>
                </a:lnTo>
                <a:lnTo>
                  <a:pt x="0" y="0"/>
                </a:lnTo>
              </a:path>
            </a:pathLst>
          </a:custGeom>
          <a:solidFill>
            <a:srgbClr val="00cc66"/>
          </a:solidFill>
          <a:ln w="9360">
            <a:noFill/>
          </a:ln>
        </p:spPr>
        <p:style>
          <a:lnRef idx="0"/>
          <a:fillRef idx="0"/>
          <a:effectRef idx="0"/>
          <a:fontRef idx="minor"/>
        </p:style>
      </p:sp>
      <p:sp>
        <p:nvSpPr>
          <p:cNvPr id="727" name="Line 294"/>
          <p:cNvSpPr/>
          <p:nvPr/>
        </p:nvSpPr>
        <p:spPr>
          <a:xfrm flipH="1" flipV="1">
            <a:off x="7965720" y="3819240"/>
            <a:ext cx="587520" cy="311400"/>
          </a:xfrm>
          <a:prstGeom prst="line">
            <a:avLst/>
          </a:prstGeom>
          <a:ln w="12600">
            <a:solidFill>
              <a:srgbClr val="00cc66"/>
            </a:solidFill>
            <a:round/>
          </a:ln>
        </p:spPr>
        <p:style>
          <a:lnRef idx="0"/>
          <a:fillRef idx="0"/>
          <a:effectRef idx="0"/>
          <a:fontRef idx="minor"/>
        </p:style>
      </p:sp>
      <p:sp>
        <p:nvSpPr>
          <p:cNvPr id="728" name="CustomShape 295"/>
          <p:cNvSpPr/>
          <p:nvPr/>
        </p:nvSpPr>
        <p:spPr>
          <a:xfrm>
            <a:off x="7270920" y="3736800"/>
            <a:ext cx="200880" cy="115200"/>
          </a:xfrm>
          <a:custGeom>
            <a:avLst/>
            <a:gdLst/>
            <a:ahLst/>
            <a:rect l="l" t="t" r="r" b="b"/>
            <a:pathLst>
              <a:path w="127" h="73">
                <a:moveTo>
                  <a:pt x="0" y="0"/>
                </a:moveTo>
                <a:lnTo>
                  <a:pt x="126" y="0"/>
                </a:lnTo>
                <a:lnTo>
                  <a:pt x="119" y="36"/>
                </a:lnTo>
                <a:lnTo>
                  <a:pt x="111" y="72"/>
                </a:lnTo>
                <a:lnTo>
                  <a:pt x="0" y="0"/>
                </a:lnTo>
              </a:path>
            </a:pathLst>
          </a:custGeom>
          <a:solidFill>
            <a:srgbClr val="00cc66"/>
          </a:solidFill>
          <a:ln w="9360">
            <a:noFill/>
          </a:ln>
        </p:spPr>
        <p:style>
          <a:lnRef idx="0"/>
          <a:fillRef idx="0"/>
          <a:effectRef idx="0"/>
          <a:fontRef idx="minor"/>
        </p:style>
      </p:sp>
      <p:sp>
        <p:nvSpPr>
          <p:cNvPr id="729" name="Line 296"/>
          <p:cNvSpPr/>
          <p:nvPr/>
        </p:nvSpPr>
        <p:spPr>
          <a:xfrm flipH="1" flipV="1">
            <a:off x="7441920" y="3792240"/>
            <a:ext cx="1001880" cy="336600"/>
          </a:xfrm>
          <a:prstGeom prst="line">
            <a:avLst/>
          </a:prstGeom>
          <a:ln w="12600">
            <a:solidFill>
              <a:srgbClr val="00cc66"/>
            </a:solidFill>
            <a:round/>
          </a:ln>
        </p:spPr>
        <p:style>
          <a:lnRef idx="0"/>
          <a:fillRef idx="0"/>
          <a:effectRef idx="0"/>
          <a:fontRef idx="minor"/>
        </p:style>
      </p:sp>
      <p:sp>
        <p:nvSpPr>
          <p:cNvPr id="730" name="CustomShape 297"/>
          <p:cNvSpPr/>
          <p:nvPr/>
        </p:nvSpPr>
        <p:spPr>
          <a:xfrm>
            <a:off x="8470800" y="3736800"/>
            <a:ext cx="178560" cy="215280"/>
          </a:xfrm>
          <a:custGeom>
            <a:avLst/>
            <a:gdLst/>
            <a:ahLst/>
            <a:rect l="l" t="t" r="r" b="b"/>
            <a:pathLst>
              <a:path w="113" h="136">
                <a:moveTo>
                  <a:pt x="112" y="0"/>
                </a:moveTo>
                <a:lnTo>
                  <a:pt x="45" y="135"/>
                </a:lnTo>
                <a:lnTo>
                  <a:pt x="23" y="108"/>
                </a:lnTo>
                <a:lnTo>
                  <a:pt x="0" y="81"/>
                </a:lnTo>
                <a:lnTo>
                  <a:pt x="112" y="0"/>
                </a:lnTo>
              </a:path>
            </a:pathLst>
          </a:custGeom>
          <a:solidFill>
            <a:srgbClr val="00cc66"/>
          </a:solidFill>
          <a:ln w="9360">
            <a:noFill/>
          </a:ln>
        </p:spPr>
        <p:style>
          <a:lnRef idx="0"/>
          <a:fillRef idx="0"/>
          <a:effectRef idx="0"/>
          <a:fontRef idx="minor"/>
        </p:style>
      </p:sp>
      <p:sp>
        <p:nvSpPr>
          <p:cNvPr id="731" name="Line 298"/>
          <p:cNvSpPr/>
          <p:nvPr/>
        </p:nvSpPr>
        <p:spPr>
          <a:xfrm flipV="1">
            <a:off x="8318160" y="3890880"/>
            <a:ext cx="200160" cy="242640"/>
          </a:xfrm>
          <a:prstGeom prst="line">
            <a:avLst/>
          </a:prstGeom>
          <a:ln w="12600">
            <a:solidFill>
              <a:srgbClr val="00cc66"/>
            </a:solidFill>
            <a:round/>
          </a:ln>
        </p:spPr>
        <p:style>
          <a:lnRef idx="0"/>
          <a:fillRef idx="0"/>
          <a:effectRef idx="0"/>
          <a:fontRef idx="minor"/>
        </p:style>
      </p:sp>
      <p:sp>
        <p:nvSpPr>
          <p:cNvPr id="732" name="CustomShape 299"/>
          <p:cNvSpPr/>
          <p:nvPr/>
        </p:nvSpPr>
        <p:spPr>
          <a:xfrm>
            <a:off x="7694640" y="3736800"/>
            <a:ext cx="177120" cy="186480"/>
          </a:xfrm>
          <a:custGeom>
            <a:avLst/>
            <a:gdLst/>
            <a:ahLst/>
            <a:rect l="l" t="t" r="r" b="b"/>
            <a:pathLst>
              <a:path w="112" h="118">
                <a:moveTo>
                  <a:pt x="0" y="0"/>
                </a:moveTo>
                <a:lnTo>
                  <a:pt x="111" y="54"/>
                </a:lnTo>
                <a:lnTo>
                  <a:pt x="96" y="90"/>
                </a:lnTo>
                <a:lnTo>
                  <a:pt x="74" y="117"/>
                </a:lnTo>
                <a:lnTo>
                  <a:pt x="0" y="0"/>
                </a:lnTo>
              </a:path>
            </a:pathLst>
          </a:custGeom>
          <a:solidFill>
            <a:srgbClr val="00cc66"/>
          </a:solidFill>
          <a:ln w="9360">
            <a:noFill/>
          </a:ln>
        </p:spPr>
        <p:style>
          <a:lnRef idx="0"/>
          <a:fillRef idx="0"/>
          <a:effectRef idx="0"/>
          <a:fontRef idx="minor"/>
        </p:style>
      </p:sp>
      <p:sp>
        <p:nvSpPr>
          <p:cNvPr id="733" name="Line 300"/>
          <p:cNvSpPr/>
          <p:nvPr/>
        </p:nvSpPr>
        <p:spPr>
          <a:xfrm flipH="1" flipV="1">
            <a:off x="7831080" y="3871800"/>
            <a:ext cx="293400" cy="263520"/>
          </a:xfrm>
          <a:prstGeom prst="line">
            <a:avLst/>
          </a:prstGeom>
          <a:ln w="12600">
            <a:solidFill>
              <a:srgbClr val="00cc66"/>
            </a:solidFill>
            <a:round/>
          </a:ln>
        </p:spPr>
        <p:style>
          <a:lnRef idx="0"/>
          <a:fillRef idx="0"/>
          <a:effectRef idx="0"/>
          <a:fontRef idx="minor"/>
        </p:style>
      </p:sp>
      <p:sp>
        <p:nvSpPr>
          <p:cNvPr id="734" name="CustomShape 301"/>
          <p:cNvSpPr/>
          <p:nvPr/>
        </p:nvSpPr>
        <p:spPr>
          <a:xfrm>
            <a:off x="6740640" y="3736800"/>
            <a:ext cx="200880" cy="115200"/>
          </a:xfrm>
          <a:custGeom>
            <a:avLst/>
            <a:gdLst/>
            <a:ahLst/>
            <a:rect l="l" t="t" r="r" b="b"/>
            <a:pathLst>
              <a:path w="127" h="73">
                <a:moveTo>
                  <a:pt x="0" y="0"/>
                </a:moveTo>
                <a:lnTo>
                  <a:pt x="126" y="0"/>
                </a:lnTo>
                <a:lnTo>
                  <a:pt x="119" y="36"/>
                </a:lnTo>
                <a:lnTo>
                  <a:pt x="112" y="72"/>
                </a:lnTo>
                <a:lnTo>
                  <a:pt x="0" y="0"/>
                </a:lnTo>
              </a:path>
            </a:pathLst>
          </a:custGeom>
          <a:solidFill>
            <a:srgbClr val="00cc66"/>
          </a:solidFill>
          <a:ln w="9360">
            <a:noFill/>
          </a:ln>
        </p:spPr>
        <p:style>
          <a:lnRef idx="0"/>
          <a:fillRef idx="0"/>
          <a:effectRef idx="0"/>
          <a:fontRef idx="minor"/>
        </p:style>
      </p:sp>
      <p:sp>
        <p:nvSpPr>
          <p:cNvPr id="735" name="Line 302"/>
          <p:cNvSpPr/>
          <p:nvPr/>
        </p:nvSpPr>
        <p:spPr>
          <a:xfrm flipH="1" flipV="1">
            <a:off x="6918120" y="3792240"/>
            <a:ext cx="1000080" cy="336600"/>
          </a:xfrm>
          <a:prstGeom prst="line">
            <a:avLst/>
          </a:prstGeom>
          <a:ln w="12600">
            <a:solidFill>
              <a:srgbClr val="00cc66"/>
            </a:solidFill>
            <a:round/>
          </a:ln>
        </p:spPr>
        <p:style>
          <a:lnRef idx="0"/>
          <a:fillRef idx="0"/>
          <a:effectRef idx="0"/>
          <a:fontRef idx="minor"/>
        </p:style>
      </p:sp>
      <p:sp>
        <p:nvSpPr>
          <p:cNvPr id="736" name="CustomShape 303"/>
          <p:cNvSpPr/>
          <p:nvPr/>
        </p:nvSpPr>
        <p:spPr>
          <a:xfrm>
            <a:off x="8329680" y="3736800"/>
            <a:ext cx="213480" cy="115200"/>
          </a:xfrm>
          <a:custGeom>
            <a:avLst/>
            <a:gdLst/>
            <a:ahLst/>
            <a:rect l="l" t="t" r="r" b="b"/>
            <a:pathLst>
              <a:path w="135" h="73">
                <a:moveTo>
                  <a:pt x="134" y="0"/>
                </a:moveTo>
                <a:lnTo>
                  <a:pt x="15" y="72"/>
                </a:lnTo>
                <a:lnTo>
                  <a:pt x="8" y="36"/>
                </a:lnTo>
                <a:lnTo>
                  <a:pt x="0" y="0"/>
                </a:lnTo>
                <a:lnTo>
                  <a:pt x="134" y="0"/>
                </a:lnTo>
              </a:path>
            </a:pathLst>
          </a:custGeom>
          <a:solidFill>
            <a:srgbClr val="00cc66"/>
          </a:solidFill>
          <a:ln w="9360">
            <a:noFill/>
          </a:ln>
        </p:spPr>
        <p:style>
          <a:lnRef idx="0"/>
          <a:fillRef idx="0"/>
          <a:effectRef idx="0"/>
          <a:fontRef idx="minor"/>
        </p:style>
      </p:sp>
      <p:sp>
        <p:nvSpPr>
          <p:cNvPr id="737" name="Line 304"/>
          <p:cNvSpPr/>
          <p:nvPr/>
        </p:nvSpPr>
        <p:spPr>
          <a:xfrm flipV="1">
            <a:off x="7359480" y="3792240"/>
            <a:ext cx="988920" cy="336600"/>
          </a:xfrm>
          <a:prstGeom prst="line">
            <a:avLst/>
          </a:prstGeom>
          <a:ln w="12600">
            <a:solidFill>
              <a:srgbClr val="00cc66"/>
            </a:solidFill>
            <a:round/>
          </a:ln>
        </p:spPr>
        <p:style>
          <a:lnRef idx="0"/>
          <a:fillRef idx="0"/>
          <a:effectRef idx="0"/>
          <a:fontRef idx="minor"/>
        </p:style>
      </p:sp>
      <p:sp>
        <p:nvSpPr>
          <p:cNvPr id="738" name="CustomShape 305"/>
          <p:cNvSpPr/>
          <p:nvPr/>
        </p:nvSpPr>
        <p:spPr>
          <a:xfrm>
            <a:off x="7164360" y="3736800"/>
            <a:ext cx="200880" cy="143640"/>
          </a:xfrm>
          <a:custGeom>
            <a:avLst/>
            <a:gdLst/>
            <a:ahLst/>
            <a:rect l="l" t="t" r="r" b="b"/>
            <a:pathLst>
              <a:path w="127" h="91">
                <a:moveTo>
                  <a:pt x="0" y="0"/>
                </a:moveTo>
                <a:lnTo>
                  <a:pt x="126" y="18"/>
                </a:lnTo>
                <a:lnTo>
                  <a:pt x="112" y="54"/>
                </a:lnTo>
                <a:lnTo>
                  <a:pt x="104" y="90"/>
                </a:lnTo>
                <a:lnTo>
                  <a:pt x="0" y="0"/>
                </a:lnTo>
              </a:path>
            </a:pathLst>
          </a:custGeom>
          <a:solidFill>
            <a:srgbClr val="00cc66"/>
          </a:solidFill>
          <a:ln w="9360">
            <a:noFill/>
          </a:ln>
        </p:spPr>
        <p:style>
          <a:lnRef idx="0"/>
          <a:fillRef idx="0"/>
          <a:effectRef idx="0"/>
          <a:fontRef idx="minor"/>
        </p:style>
      </p:sp>
      <p:sp>
        <p:nvSpPr>
          <p:cNvPr id="739" name="Line 306"/>
          <p:cNvSpPr/>
          <p:nvPr/>
        </p:nvSpPr>
        <p:spPr>
          <a:xfrm flipH="1" flipV="1">
            <a:off x="7329240" y="3819240"/>
            <a:ext cx="695520" cy="311400"/>
          </a:xfrm>
          <a:prstGeom prst="line">
            <a:avLst/>
          </a:prstGeom>
          <a:ln w="12600">
            <a:solidFill>
              <a:srgbClr val="00cc66"/>
            </a:solidFill>
            <a:round/>
          </a:ln>
        </p:spPr>
        <p:style>
          <a:lnRef idx="0"/>
          <a:fillRef idx="0"/>
          <a:effectRef idx="0"/>
          <a:fontRef idx="minor"/>
        </p:style>
      </p:sp>
      <p:sp>
        <p:nvSpPr>
          <p:cNvPr id="740" name="CustomShape 307"/>
          <p:cNvSpPr/>
          <p:nvPr/>
        </p:nvSpPr>
        <p:spPr>
          <a:xfrm>
            <a:off x="6740640" y="3736800"/>
            <a:ext cx="200880" cy="143640"/>
          </a:xfrm>
          <a:custGeom>
            <a:avLst/>
            <a:gdLst/>
            <a:ahLst/>
            <a:rect l="l" t="t" r="r" b="b"/>
            <a:pathLst>
              <a:path w="127" h="91">
                <a:moveTo>
                  <a:pt x="0" y="0"/>
                </a:moveTo>
                <a:lnTo>
                  <a:pt x="126" y="27"/>
                </a:lnTo>
                <a:lnTo>
                  <a:pt x="112" y="54"/>
                </a:lnTo>
                <a:lnTo>
                  <a:pt x="97" y="90"/>
                </a:lnTo>
                <a:lnTo>
                  <a:pt x="0" y="0"/>
                </a:lnTo>
              </a:path>
            </a:pathLst>
          </a:custGeom>
          <a:solidFill>
            <a:srgbClr val="00cc66"/>
          </a:solidFill>
          <a:ln w="9360">
            <a:noFill/>
          </a:ln>
        </p:spPr>
        <p:style>
          <a:lnRef idx="0"/>
          <a:fillRef idx="0"/>
          <a:effectRef idx="0"/>
          <a:fontRef idx="minor"/>
        </p:style>
      </p:sp>
      <p:sp>
        <p:nvSpPr>
          <p:cNvPr id="741" name="Line 308"/>
          <p:cNvSpPr/>
          <p:nvPr/>
        </p:nvSpPr>
        <p:spPr>
          <a:xfrm flipH="1" flipV="1">
            <a:off x="6900840" y="3813120"/>
            <a:ext cx="588960" cy="312480"/>
          </a:xfrm>
          <a:prstGeom prst="line">
            <a:avLst/>
          </a:prstGeom>
          <a:ln w="12600">
            <a:solidFill>
              <a:srgbClr val="00cc66"/>
            </a:solidFill>
            <a:round/>
          </a:ln>
        </p:spPr>
        <p:style>
          <a:lnRef idx="0"/>
          <a:fillRef idx="0"/>
          <a:effectRef idx="0"/>
          <a:fontRef idx="minor"/>
        </p:style>
      </p:sp>
      <p:sp>
        <p:nvSpPr>
          <p:cNvPr id="742" name="CustomShape 309"/>
          <p:cNvSpPr/>
          <p:nvPr/>
        </p:nvSpPr>
        <p:spPr>
          <a:xfrm>
            <a:off x="6635880" y="3736800"/>
            <a:ext cx="164520" cy="215280"/>
          </a:xfrm>
          <a:custGeom>
            <a:avLst/>
            <a:gdLst/>
            <a:ahLst/>
            <a:rect l="l" t="t" r="r" b="b"/>
            <a:pathLst>
              <a:path w="104" h="136">
                <a:moveTo>
                  <a:pt x="0" y="0"/>
                </a:moveTo>
                <a:lnTo>
                  <a:pt x="103" y="81"/>
                </a:lnTo>
                <a:lnTo>
                  <a:pt x="81" y="108"/>
                </a:lnTo>
                <a:lnTo>
                  <a:pt x="59" y="135"/>
                </a:lnTo>
                <a:lnTo>
                  <a:pt x="0" y="0"/>
                </a:lnTo>
              </a:path>
            </a:pathLst>
          </a:custGeom>
          <a:solidFill>
            <a:srgbClr val="00cc66"/>
          </a:solidFill>
          <a:ln w="9360">
            <a:noFill/>
          </a:ln>
        </p:spPr>
        <p:style>
          <a:lnRef idx="0"/>
          <a:fillRef idx="0"/>
          <a:effectRef idx="0"/>
          <a:fontRef idx="minor"/>
        </p:style>
      </p:sp>
      <p:sp>
        <p:nvSpPr>
          <p:cNvPr id="743" name="Line 310"/>
          <p:cNvSpPr/>
          <p:nvPr/>
        </p:nvSpPr>
        <p:spPr>
          <a:xfrm flipH="1" flipV="1">
            <a:off x="6748200" y="3897000"/>
            <a:ext cx="211320" cy="241560"/>
          </a:xfrm>
          <a:prstGeom prst="line">
            <a:avLst/>
          </a:prstGeom>
          <a:ln w="12600">
            <a:solidFill>
              <a:srgbClr val="00cc66"/>
            </a:solidFill>
            <a:round/>
          </a:ln>
        </p:spPr>
        <p:style>
          <a:lnRef idx="0"/>
          <a:fillRef idx="0"/>
          <a:effectRef idx="0"/>
          <a:fontRef idx="minor"/>
        </p:style>
      </p:sp>
      <p:sp>
        <p:nvSpPr>
          <p:cNvPr id="744" name="CustomShape 311"/>
          <p:cNvSpPr/>
          <p:nvPr/>
        </p:nvSpPr>
        <p:spPr>
          <a:xfrm>
            <a:off x="7412040" y="3736800"/>
            <a:ext cx="177120" cy="215280"/>
          </a:xfrm>
          <a:custGeom>
            <a:avLst/>
            <a:gdLst/>
            <a:ahLst/>
            <a:rect l="l" t="t" r="r" b="b"/>
            <a:pathLst>
              <a:path w="112" h="136">
                <a:moveTo>
                  <a:pt x="111" y="0"/>
                </a:moveTo>
                <a:lnTo>
                  <a:pt x="45" y="135"/>
                </a:lnTo>
                <a:lnTo>
                  <a:pt x="22" y="108"/>
                </a:lnTo>
                <a:lnTo>
                  <a:pt x="0" y="81"/>
                </a:lnTo>
                <a:lnTo>
                  <a:pt x="111" y="0"/>
                </a:lnTo>
              </a:path>
            </a:pathLst>
          </a:custGeom>
          <a:solidFill>
            <a:srgbClr val="00cc66"/>
          </a:solidFill>
          <a:ln w="9360">
            <a:noFill/>
          </a:ln>
        </p:spPr>
        <p:style>
          <a:lnRef idx="0"/>
          <a:fillRef idx="0"/>
          <a:effectRef idx="0"/>
          <a:fontRef idx="minor"/>
        </p:style>
      </p:sp>
      <p:sp>
        <p:nvSpPr>
          <p:cNvPr id="745" name="Line 312"/>
          <p:cNvSpPr/>
          <p:nvPr/>
        </p:nvSpPr>
        <p:spPr>
          <a:xfrm flipV="1">
            <a:off x="7259400" y="3890880"/>
            <a:ext cx="200160" cy="242640"/>
          </a:xfrm>
          <a:prstGeom prst="line">
            <a:avLst/>
          </a:prstGeom>
          <a:ln w="12600">
            <a:solidFill>
              <a:srgbClr val="00cc66"/>
            </a:solidFill>
            <a:round/>
          </a:ln>
        </p:spPr>
        <p:style>
          <a:lnRef idx="0"/>
          <a:fillRef idx="0"/>
          <a:effectRef idx="0"/>
          <a:fontRef idx="minor"/>
        </p:style>
      </p:sp>
      <p:sp>
        <p:nvSpPr>
          <p:cNvPr id="746" name="CustomShape 313"/>
          <p:cNvSpPr/>
          <p:nvPr/>
        </p:nvSpPr>
        <p:spPr>
          <a:xfrm>
            <a:off x="228600" y="4630680"/>
            <a:ext cx="2971080" cy="1189440"/>
          </a:xfrm>
          <a:prstGeom prst="rect">
            <a:avLst/>
          </a:prstGeom>
          <a:noFill/>
          <a:ln w="9360">
            <a:noFill/>
          </a:ln>
        </p:spPr>
        <p:style>
          <a:lnRef idx="0"/>
          <a:fillRef idx="0"/>
          <a:effectRef idx="0"/>
          <a:fontRef idx="minor"/>
        </p:style>
        <p:txBody>
          <a:bodyPr lIns="92160" rIns="92160" tIns="46080" bIns="46080"/>
          <a:p>
            <a:pPr>
              <a:lnSpc>
                <a:spcPct val="90000"/>
              </a:lnSpc>
            </a:pPr>
            <a:r>
              <a:rPr b="1" lang="en-IN" sz="2000" spc="-1" strike="noStrike">
                <a:solidFill>
                  <a:srgbClr val="000000"/>
                </a:solidFill>
                <a:latin typeface="Arial"/>
                <a:ea typeface="DejaVu Sans"/>
              </a:rPr>
              <a:t>Good for equijoins, </a:t>
            </a:r>
            <a:endParaRPr b="0" lang="en-IN" sz="2000" spc="-1" strike="noStrike">
              <a:latin typeface="Arial"/>
            </a:endParaRPr>
          </a:p>
          <a:p>
            <a:pPr>
              <a:lnSpc>
                <a:spcPct val="90000"/>
              </a:lnSpc>
            </a:pPr>
            <a:r>
              <a:rPr b="1" lang="en-IN" sz="2000" spc="-1" strike="noStrike">
                <a:solidFill>
                  <a:srgbClr val="000000"/>
                </a:solidFill>
                <a:latin typeface="Arial"/>
                <a:ea typeface="DejaVu Sans"/>
              </a:rPr>
              <a:t>exact-match queries, and range queries</a:t>
            </a:r>
            <a:endParaRPr b="0" lang="en-IN" sz="2000" spc="-1" strike="noStrike">
              <a:latin typeface="Arial"/>
            </a:endParaRPr>
          </a:p>
          <a:p>
            <a:pPr>
              <a:lnSpc>
                <a:spcPct val="90000"/>
              </a:lnSpc>
            </a:pPr>
            <a:endParaRPr b="0" lang="en-IN" sz="2000" spc="-1" strike="noStrike">
              <a:latin typeface="Arial"/>
            </a:endParaRPr>
          </a:p>
        </p:txBody>
      </p:sp>
      <p:sp>
        <p:nvSpPr>
          <p:cNvPr id="747" name="CustomShape 314"/>
          <p:cNvSpPr/>
          <p:nvPr/>
        </p:nvSpPr>
        <p:spPr>
          <a:xfrm>
            <a:off x="3143160" y="4648320"/>
            <a:ext cx="3180600" cy="640800"/>
          </a:xfrm>
          <a:prstGeom prst="rect">
            <a:avLst/>
          </a:prstGeom>
          <a:noFill/>
          <a:ln w="9360">
            <a:noFill/>
          </a:ln>
        </p:spPr>
        <p:style>
          <a:lnRef idx="0"/>
          <a:fillRef idx="0"/>
          <a:effectRef idx="0"/>
          <a:fontRef idx="minor"/>
        </p:style>
        <p:txBody>
          <a:bodyPr lIns="92160" rIns="92160" tIns="46080" bIns="46080"/>
          <a:p>
            <a:pPr>
              <a:lnSpc>
                <a:spcPct val="90000"/>
              </a:lnSpc>
            </a:pPr>
            <a:r>
              <a:rPr b="1" lang="en-IN" sz="2000" spc="-1" strike="noStrike">
                <a:solidFill>
                  <a:srgbClr val="000000"/>
                </a:solidFill>
                <a:latin typeface="Arial"/>
                <a:ea typeface="DejaVu Sans"/>
              </a:rPr>
              <a:t>Good for equijoins, exact match queries</a:t>
            </a:r>
            <a:endParaRPr b="0" lang="en-IN" sz="2000" spc="-1" strike="noStrike">
              <a:latin typeface="Arial"/>
            </a:endParaRPr>
          </a:p>
        </p:txBody>
      </p:sp>
      <p:sp>
        <p:nvSpPr>
          <p:cNvPr id="748" name="CustomShape 315"/>
          <p:cNvSpPr/>
          <p:nvPr/>
        </p:nvSpPr>
        <p:spPr>
          <a:xfrm>
            <a:off x="6336360" y="4648320"/>
            <a:ext cx="2657160" cy="366120"/>
          </a:xfrm>
          <a:prstGeom prst="rect">
            <a:avLst/>
          </a:prstGeom>
          <a:noFill/>
          <a:ln w="9360">
            <a:noFill/>
          </a:ln>
        </p:spPr>
        <p:style>
          <a:lnRef idx="0"/>
          <a:fillRef idx="0"/>
          <a:effectRef idx="0"/>
          <a:fontRef idx="minor"/>
        </p:style>
        <p:txBody>
          <a:bodyPr wrap="none" lIns="92160" rIns="92160" tIns="46080" bIns="46080"/>
          <a:p>
            <a:pPr>
              <a:lnSpc>
                <a:spcPct val="90000"/>
              </a:lnSpc>
            </a:pPr>
            <a:r>
              <a:rPr b="1" lang="en-IN" sz="2000" spc="-1" strike="noStrike">
                <a:solidFill>
                  <a:srgbClr val="000000"/>
                </a:solidFill>
                <a:latin typeface="Arial"/>
                <a:ea typeface="DejaVu Sans"/>
              </a:rPr>
              <a:t>Good to spread load</a:t>
            </a:r>
            <a:endParaRPr b="0" lang="en-IN" sz="2000" spc="-1" strike="noStrike">
              <a:latin typeface="Arial"/>
            </a:endParaRPr>
          </a:p>
        </p:txBody>
      </p:sp>
      <p:sp>
        <p:nvSpPr>
          <p:cNvPr id="749" name="CustomShape 316"/>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Tree>
  </p:cSld>
  <p:transition>
    <p:fade/>
  </p:transition>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0" name="CustomShape 1"/>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
        <p:nvSpPr>
          <p:cNvPr id="751" name="CustomShape 2"/>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16412811-7764-4FC7-8274-036DFABB747B}" type="slidenum">
              <a:rPr b="0" lang="en-IN" sz="1400" spc="-1" strike="noStrike">
                <a:solidFill>
                  <a:srgbClr val="ffffff"/>
                </a:solidFill>
                <a:latin typeface="Times New Roman"/>
              </a:rPr>
              <a:t>&lt;number&gt;</a:t>
            </a:fld>
            <a:endParaRPr b="0" lang="en-IN" sz="1400" spc="-1" strike="noStrike">
              <a:latin typeface="Arial"/>
            </a:endParaRPr>
          </a:p>
        </p:txBody>
      </p:sp>
      <p:sp>
        <p:nvSpPr>
          <p:cNvPr id="752" name="CustomShape 3"/>
          <p:cNvSpPr/>
          <p:nvPr/>
        </p:nvSpPr>
        <p:spPr>
          <a:xfrm>
            <a:off x="457200" y="355680"/>
            <a:ext cx="8228880" cy="5749200"/>
          </a:xfrm>
          <a:prstGeom prst="rect">
            <a:avLst/>
          </a:prstGeom>
          <a:noFill/>
          <a:ln w="9360">
            <a:noFill/>
          </a:ln>
        </p:spPr>
        <p:style>
          <a:lnRef idx="0"/>
          <a:fillRef idx="0"/>
          <a:effectRef idx="0"/>
          <a:fontRef idx="minor"/>
        </p:style>
        <p:txBody>
          <a:bodyPr lIns="90000" rIns="90000" tIns="45000" bIns="45000"/>
          <a:p>
            <a:pPr>
              <a:lnSpc>
                <a:spcPct val="100000"/>
              </a:lnSpc>
            </a:pPr>
            <a:r>
              <a:rPr b="1" lang="en-IN" sz="1800" spc="-1" strike="noStrike">
                <a:solidFill>
                  <a:srgbClr val="0000ff"/>
                </a:solidFill>
                <a:latin typeface="Arial"/>
                <a:ea typeface="DejaVu Sans"/>
              </a:rPr>
              <a:t>What Are the Benefits of Parallel Database?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600" spc="-1" strike="noStrike">
                <a:solidFill>
                  <a:srgbClr val="94070a"/>
                </a:solidFill>
                <a:latin typeface="Arial"/>
                <a:ea typeface="DejaVu Sans"/>
              </a:rPr>
              <a:t>1) Higher Performance</a:t>
            </a:r>
            <a:endParaRPr b="0" lang="en-IN" sz="1600" spc="-1" strike="noStrike">
              <a:latin typeface="Arial"/>
            </a:endParaRPr>
          </a:p>
          <a:p>
            <a:pPr>
              <a:lnSpc>
                <a:spcPct val="100000"/>
              </a:lnSpc>
            </a:pPr>
            <a:r>
              <a:rPr b="0" lang="en-IN" sz="1600" spc="-1" strike="noStrike">
                <a:solidFill>
                  <a:srgbClr val="000000"/>
                </a:solidFill>
                <a:latin typeface="Arial"/>
                <a:ea typeface="DejaVu Sans"/>
              </a:rPr>
              <a:t>With more CPUs available to an application, higher speedup and scale up can be attained. The improvement in performance depends on the degree of inter-node locking and synchronization activities. </a:t>
            </a:r>
            <a:br/>
            <a:endParaRPr b="0" lang="en-IN" sz="1600" spc="-1" strike="noStrike">
              <a:latin typeface="Arial"/>
            </a:endParaRPr>
          </a:p>
          <a:p>
            <a:pPr>
              <a:lnSpc>
                <a:spcPct val="100000"/>
              </a:lnSpc>
            </a:pPr>
            <a:r>
              <a:rPr b="1" lang="en-IN" sz="1600" spc="-1" strike="noStrike">
                <a:solidFill>
                  <a:srgbClr val="94070a"/>
                </a:solidFill>
                <a:latin typeface="Arial"/>
                <a:ea typeface="DejaVu Sans"/>
              </a:rPr>
              <a:t>2) Higher Availability</a:t>
            </a:r>
            <a:endParaRPr b="0" lang="en-IN" sz="1600" spc="-1" strike="noStrike">
              <a:latin typeface="Arial"/>
            </a:endParaRPr>
          </a:p>
          <a:p>
            <a:pPr>
              <a:lnSpc>
                <a:spcPct val="100000"/>
              </a:lnSpc>
            </a:pPr>
            <a:r>
              <a:rPr b="0" lang="en-IN" sz="1600" spc="-1" strike="noStrike">
                <a:solidFill>
                  <a:srgbClr val="000000"/>
                </a:solidFill>
                <a:latin typeface="Arial"/>
                <a:ea typeface="DejaVu Sans"/>
              </a:rPr>
              <a:t>Nodes are isolated from each other, so a failure at one node does not bring the whole system down. The remaining nodes can recover the failed node and continue to provide data access to users. This means that data is much more available than it would be with a single node upon node failure, and amounts to significantly higher availability of the database. </a:t>
            </a:r>
            <a:br/>
            <a:endParaRPr b="0" lang="en-IN" sz="1600" spc="-1" strike="noStrike">
              <a:latin typeface="Arial"/>
            </a:endParaRPr>
          </a:p>
          <a:p>
            <a:pPr>
              <a:lnSpc>
                <a:spcPct val="100000"/>
              </a:lnSpc>
            </a:pPr>
            <a:r>
              <a:rPr b="1" lang="en-IN" sz="1600" spc="-1" strike="noStrike">
                <a:solidFill>
                  <a:srgbClr val="94070a"/>
                </a:solidFill>
                <a:latin typeface="Arial"/>
                <a:ea typeface="DejaVu Sans"/>
              </a:rPr>
              <a:t>3) Greater Flexibility</a:t>
            </a:r>
            <a:endParaRPr b="0" lang="en-IN" sz="1600" spc="-1" strike="noStrike">
              <a:latin typeface="Arial"/>
            </a:endParaRPr>
          </a:p>
          <a:p>
            <a:pPr>
              <a:lnSpc>
                <a:spcPct val="100000"/>
              </a:lnSpc>
            </a:pPr>
            <a:r>
              <a:rPr b="0" lang="en-IN" sz="1600" spc="-1" strike="noStrike">
                <a:solidFill>
                  <a:srgbClr val="000000"/>
                </a:solidFill>
                <a:latin typeface="Arial"/>
                <a:ea typeface="DejaVu Sans"/>
              </a:rPr>
              <a:t>An Parallel Server environment is extremely flexible. Instances can be allocated or deallocated as necessary. When there is high demand for the database, more instances can be temporarily allocated. The instances can be deallocated and used for other purposes once they are no longer necessary. </a:t>
            </a:r>
            <a:br/>
            <a:endParaRPr b="0" lang="en-IN" sz="1600" spc="-1" strike="noStrike">
              <a:latin typeface="Arial"/>
            </a:endParaRPr>
          </a:p>
          <a:p>
            <a:pPr>
              <a:lnSpc>
                <a:spcPct val="100000"/>
              </a:lnSpc>
            </a:pPr>
            <a:r>
              <a:rPr b="1" lang="en-IN" sz="1600" spc="-1" strike="noStrike">
                <a:solidFill>
                  <a:srgbClr val="94070a"/>
                </a:solidFill>
                <a:latin typeface="Arial"/>
                <a:ea typeface="DejaVu Sans"/>
              </a:rPr>
              <a:t>4) More Users</a:t>
            </a:r>
            <a:endParaRPr b="0" lang="en-IN" sz="1600" spc="-1" strike="noStrike">
              <a:latin typeface="Arial"/>
            </a:endParaRPr>
          </a:p>
          <a:p>
            <a:pPr>
              <a:lnSpc>
                <a:spcPct val="100000"/>
              </a:lnSpc>
            </a:pPr>
            <a:r>
              <a:rPr b="0" lang="en-IN" sz="1600" spc="-1" strike="noStrike">
                <a:solidFill>
                  <a:srgbClr val="000000"/>
                </a:solidFill>
                <a:latin typeface="Arial"/>
                <a:ea typeface="DejaVu Sans"/>
              </a:rPr>
              <a:t>Parallel database technology can make it possible to overcome memory limits, enabling a single system to serve thousands of users. </a:t>
            </a:r>
            <a:endParaRPr b="0" lang="en-IN" sz="1600" spc="-1" strike="noStrike">
              <a:latin typeface="Arial"/>
            </a:endParaRPr>
          </a:p>
        </p:txBody>
      </p:sp>
    </p:spTree>
  </p:cSld>
  <p:transition>
    <p:fade/>
  </p:transition>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3" name="CustomShape 1"/>
          <p:cNvSpPr/>
          <p:nvPr/>
        </p:nvSpPr>
        <p:spPr>
          <a:xfrm>
            <a:off x="914400" y="274680"/>
            <a:ext cx="7771680" cy="1142280"/>
          </a:xfrm>
          <a:prstGeom prst="rect">
            <a:avLst/>
          </a:prstGeom>
          <a:noFill/>
          <a:ln w="9360">
            <a:noFill/>
          </a:ln>
        </p:spPr>
        <p:style>
          <a:lnRef idx="0"/>
          <a:fillRef idx="0"/>
          <a:effectRef idx="0"/>
          <a:fontRef idx="minor"/>
        </p:style>
        <p:txBody>
          <a:bodyPr lIns="90000" rIns="90000" tIns="45000" bIns="91440" anchor="b"/>
          <a:p>
            <a:pPr>
              <a:lnSpc>
                <a:spcPct val="100000"/>
              </a:lnSpc>
            </a:pPr>
            <a:r>
              <a:rPr b="1" lang="en-IN" sz="3600" spc="-1" strike="noStrike">
                <a:solidFill>
                  <a:srgbClr val="1faecd"/>
                </a:solidFill>
                <a:latin typeface="Times New Roman"/>
              </a:rPr>
              <a:t>Parallelizing Sequential Operator Evaluation Code</a:t>
            </a:r>
            <a:endParaRPr b="0" lang="en-IN" sz="3600" spc="-1" strike="noStrike">
              <a:latin typeface="Arial"/>
            </a:endParaRPr>
          </a:p>
        </p:txBody>
      </p:sp>
      <p:sp>
        <p:nvSpPr>
          <p:cNvPr id="754" name="CustomShape 2"/>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AB01C285-BADF-4B12-AD32-F5C0F4439379}" type="slidenum">
              <a:rPr b="0" lang="en-IN" sz="1400" spc="-1" strike="noStrike">
                <a:solidFill>
                  <a:srgbClr val="ffffff"/>
                </a:solidFill>
                <a:latin typeface="Times New Roman"/>
              </a:rPr>
              <a:t>&lt;number&gt;</a:t>
            </a:fld>
            <a:endParaRPr b="0" lang="en-IN" sz="1400" spc="-1" strike="noStrike">
              <a:latin typeface="Arial"/>
            </a:endParaRPr>
          </a:p>
        </p:txBody>
      </p:sp>
      <p:sp>
        <p:nvSpPr>
          <p:cNvPr id="755" name="CustomShape 3"/>
          <p:cNvSpPr/>
          <p:nvPr/>
        </p:nvSpPr>
        <p:spPr>
          <a:xfrm>
            <a:off x="914400" y="1447920"/>
            <a:ext cx="7771680" cy="5028480"/>
          </a:xfrm>
          <a:prstGeom prst="rect">
            <a:avLst/>
          </a:prstGeom>
          <a:noFill/>
          <a:ln w="9360">
            <a:noFill/>
          </a:ln>
        </p:spPr>
        <p:style>
          <a:lnRef idx="0"/>
          <a:fillRef idx="0"/>
          <a:effectRef idx="0"/>
          <a:fontRef idx="minor"/>
        </p:style>
        <p:txBody>
          <a:bodyPr lIns="90000" rIns="90000" tIns="45000" bIns="45000"/>
          <a:p>
            <a:pPr marL="457200" indent="-456480" algn="just">
              <a:lnSpc>
                <a:spcPct val="100000"/>
              </a:lnSpc>
              <a:spcBef>
                <a:spcPts val="575"/>
              </a:spcBef>
              <a:buClr>
                <a:srgbClr val="2da2bf"/>
              </a:buClr>
              <a:buSzPct val="85000"/>
              <a:buFont typeface="Calibri"/>
              <a:buAutoNum type="arabicPeriod"/>
            </a:pPr>
            <a:r>
              <a:rPr b="0" lang="en-IN" sz="2000" spc="-1" strike="noStrike">
                <a:solidFill>
                  <a:srgbClr val="000000"/>
                </a:solidFill>
                <a:latin typeface="Times New Roman"/>
              </a:rPr>
              <a:t>An elegant software architecture for parallel DBMSs enables us to readily parallelize existing code for sequentially evaluating a relational operator.</a:t>
            </a:r>
            <a:endParaRPr b="0" lang="en-IN" sz="2000" spc="-1" strike="noStrike">
              <a:latin typeface="Arial"/>
            </a:endParaRPr>
          </a:p>
          <a:p>
            <a:pPr algn="just">
              <a:lnSpc>
                <a:spcPct val="100000"/>
              </a:lnSpc>
              <a:spcBef>
                <a:spcPts val="575"/>
              </a:spcBef>
            </a:pPr>
            <a:endParaRPr b="0" lang="en-IN" sz="2000" spc="-1" strike="noStrike">
              <a:latin typeface="Arial"/>
            </a:endParaRPr>
          </a:p>
          <a:p>
            <a:pPr marL="457200" indent="-456480" algn="just">
              <a:lnSpc>
                <a:spcPct val="100000"/>
              </a:lnSpc>
              <a:spcBef>
                <a:spcPts val="575"/>
              </a:spcBef>
              <a:buClr>
                <a:srgbClr val="2da2bf"/>
              </a:buClr>
              <a:buSzPct val="85000"/>
              <a:buFont typeface="Calibri"/>
              <a:buAutoNum type="arabicPeriod"/>
            </a:pPr>
            <a:r>
              <a:rPr b="0" lang="en-IN" sz="2000" spc="-1" strike="noStrike">
                <a:solidFill>
                  <a:srgbClr val="000000"/>
                </a:solidFill>
                <a:latin typeface="Times New Roman"/>
              </a:rPr>
              <a:t>The basic idea is to use parallel data streams. </a:t>
            </a:r>
            <a:endParaRPr b="0" lang="en-IN" sz="2000" spc="-1" strike="noStrike">
              <a:latin typeface="Arial"/>
            </a:endParaRPr>
          </a:p>
          <a:p>
            <a:pPr algn="just">
              <a:lnSpc>
                <a:spcPct val="100000"/>
              </a:lnSpc>
              <a:spcBef>
                <a:spcPts val="575"/>
              </a:spcBef>
            </a:pPr>
            <a:endParaRPr b="0" lang="en-IN" sz="2000" spc="-1" strike="noStrike">
              <a:latin typeface="Arial"/>
            </a:endParaRPr>
          </a:p>
          <a:p>
            <a:pPr marL="457200" indent="-456480" algn="just">
              <a:lnSpc>
                <a:spcPct val="100000"/>
              </a:lnSpc>
              <a:spcBef>
                <a:spcPts val="575"/>
              </a:spcBef>
              <a:buClr>
                <a:srgbClr val="2da2bf"/>
              </a:buClr>
              <a:buSzPct val="85000"/>
              <a:buFont typeface="Calibri"/>
              <a:buAutoNum type="arabicPeriod"/>
            </a:pPr>
            <a:r>
              <a:rPr b="0" lang="en-IN" sz="2000" spc="-1" strike="noStrike">
                <a:solidFill>
                  <a:srgbClr val="000000"/>
                </a:solidFill>
                <a:latin typeface="Times New Roman"/>
              </a:rPr>
              <a:t>Streams are merged as needed to provide the inputs for a relational operator.</a:t>
            </a:r>
            <a:endParaRPr b="0" lang="en-IN" sz="2000" spc="-1" strike="noStrike">
              <a:latin typeface="Arial"/>
            </a:endParaRPr>
          </a:p>
          <a:p>
            <a:pPr algn="just">
              <a:lnSpc>
                <a:spcPct val="100000"/>
              </a:lnSpc>
              <a:spcBef>
                <a:spcPts val="575"/>
              </a:spcBef>
            </a:pPr>
            <a:endParaRPr b="0" lang="en-IN" sz="2000" spc="-1" strike="noStrike">
              <a:latin typeface="Arial"/>
            </a:endParaRPr>
          </a:p>
          <a:p>
            <a:pPr marL="457200" indent="-456480" algn="just">
              <a:lnSpc>
                <a:spcPct val="100000"/>
              </a:lnSpc>
              <a:spcBef>
                <a:spcPts val="575"/>
              </a:spcBef>
              <a:buClr>
                <a:srgbClr val="2da2bf"/>
              </a:buClr>
              <a:buSzPct val="85000"/>
              <a:buFont typeface="Calibri"/>
              <a:buAutoNum type="arabicPeriod"/>
            </a:pPr>
            <a:r>
              <a:rPr b="0" lang="en-IN" sz="2000" spc="-1" strike="noStrike">
                <a:solidFill>
                  <a:srgbClr val="000000"/>
                </a:solidFill>
                <a:latin typeface="Times New Roman"/>
              </a:rPr>
              <a:t>The output of an operator is split as needed to parallelize subsequent processing</a:t>
            </a:r>
            <a:r>
              <a:rPr b="1" lang="en-IN" sz="2000" spc="-1" strike="noStrike">
                <a:solidFill>
                  <a:srgbClr val="000000"/>
                </a:solidFill>
                <a:latin typeface="Times New Roman"/>
              </a:rPr>
              <a:t>.</a:t>
            </a:r>
            <a:endParaRPr b="0" lang="en-IN" sz="2000" spc="-1" strike="noStrike">
              <a:latin typeface="Arial"/>
            </a:endParaRPr>
          </a:p>
          <a:p>
            <a:pPr algn="just">
              <a:lnSpc>
                <a:spcPct val="100000"/>
              </a:lnSpc>
              <a:spcBef>
                <a:spcPts val="575"/>
              </a:spcBef>
            </a:pPr>
            <a:endParaRPr b="0" lang="en-IN" sz="2000" spc="-1" strike="noStrike">
              <a:latin typeface="Arial"/>
            </a:endParaRPr>
          </a:p>
          <a:p>
            <a:pPr marL="457200" indent="-456480" algn="just">
              <a:lnSpc>
                <a:spcPct val="100000"/>
              </a:lnSpc>
              <a:spcBef>
                <a:spcPts val="575"/>
              </a:spcBef>
              <a:buClr>
                <a:srgbClr val="2da2bf"/>
              </a:buClr>
              <a:buSzPct val="85000"/>
              <a:buFont typeface="Calibri"/>
              <a:buAutoNum type="arabicPeriod"/>
            </a:pPr>
            <a:r>
              <a:rPr b="0" lang="en-IN" sz="2000" spc="-1" strike="noStrike">
                <a:solidFill>
                  <a:srgbClr val="000000"/>
                </a:solidFill>
                <a:latin typeface="Times New Roman"/>
              </a:rPr>
              <a:t>A parallel evaluation plan consists of a dataflow network of </a:t>
            </a:r>
            <a:r>
              <a:rPr b="1" i="1" lang="en-IN" sz="2000" spc="-1" strike="noStrike">
                <a:solidFill>
                  <a:srgbClr val="000000"/>
                </a:solidFill>
                <a:latin typeface="Times New Roman"/>
              </a:rPr>
              <a:t>relational, merge, and split operators.</a:t>
            </a:r>
            <a:endParaRPr b="0" lang="en-IN" sz="2000" spc="-1" strike="noStrike">
              <a:latin typeface="Arial"/>
            </a:endParaRPr>
          </a:p>
        </p:txBody>
      </p:sp>
      <p:sp>
        <p:nvSpPr>
          <p:cNvPr id="756" name="CustomShape 4"/>
          <p:cNvSpPr/>
          <p:nvPr/>
        </p:nvSpPr>
        <p:spPr>
          <a:xfrm>
            <a:off x="7924680" y="6356520"/>
            <a:ext cx="761400" cy="364320"/>
          </a:xfrm>
          <a:prstGeom prst="rect">
            <a:avLst/>
          </a:prstGeom>
          <a:noFill/>
          <a:ln w="9360">
            <a:noFill/>
          </a:ln>
        </p:spPr>
        <p:style>
          <a:lnRef idx="0"/>
          <a:fillRef idx="0"/>
          <a:effectRef idx="0"/>
          <a:fontRef idx="minor"/>
        </p:style>
        <p:txBody>
          <a:bodyPr lIns="0" rIns="0" tIns="0" bIns="0" anchor="b"/>
          <a:p>
            <a:pPr algn="r">
              <a:lnSpc>
                <a:spcPct val="100000"/>
              </a:lnSpc>
            </a:pPr>
            <a:fld id="{A59E3C3A-638F-4AAB-B2DB-F57F25AD9B87}" type="slidenum">
              <a:rPr b="0" lang="en-IN" sz="1200" spc="-1" strike="noStrike">
                <a:solidFill>
                  <a:srgbClr val="424242"/>
                </a:solidFill>
                <a:latin typeface="Times New Roman"/>
                <a:ea typeface="DejaVu Sans"/>
              </a:rPr>
              <a:t>&lt;number&gt;</a:t>
            </a:fld>
            <a:endParaRPr b="0" lang="en-IN" sz="1200" spc="-1" strike="noStrike">
              <a:latin typeface="Arial"/>
            </a:endParaRPr>
          </a:p>
        </p:txBody>
      </p:sp>
      <p:sp>
        <p:nvSpPr>
          <p:cNvPr id="757" name="CustomShape 5"/>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Tree>
  </p:cSld>
  <p:transition>
    <p:fade/>
  </p:transition>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8" name="CustomShape 1"/>
          <p:cNvSpPr/>
          <p:nvPr/>
        </p:nvSpPr>
        <p:spPr>
          <a:xfrm>
            <a:off x="914400" y="274680"/>
            <a:ext cx="7771680" cy="1142280"/>
          </a:xfrm>
          <a:prstGeom prst="rect">
            <a:avLst/>
          </a:prstGeom>
          <a:noFill/>
          <a:ln w="9360">
            <a:noFill/>
          </a:ln>
        </p:spPr>
        <p:style>
          <a:lnRef idx="0"/>
          <a:fillRef idx="0"/>
          <a:effectRef idx="0"/>
          <a:fontRef idx="minor"/>
        </p:style>
        <p:txBody>
          <a:bodyPr lIns="90000" rIns="90000" tIns="45000" bIns="91440" anchor="b"/>
          <a:p>
            <a:pPr>
              <a:lnSpc>
                <a:spcPct val="100000"/>
              </a:lnSpc>
            </a:pPr>
            <a:r>
              <a:rPr b="1" lang="en-IN" sz="2800" spc="-1" strike="noStrike">
                <a:solidFill>
                  <a:srgbClr val="1faecd"/>
                </a:solidFill>
                <a:latin typeface="Times New Roman"/>
              </a:rPr>
              <a:t>PARALLELIZING INDIVIDUAL OPERATIONS</a:t>
            </a:r>
            <a:endParaRPr b="0" lang="en-IN" sz="2800" spc="-1" strike="noStrike">
              <a:latin typeface="Arial"/>
            </a:endParaRPr>
          </a:p>
        </p:txBody>
      </p:sp>
      <p:sp>
        <p:nvSpPr>
          <p:cNvPr id="759" name="CustomShape 2"/>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D0A32BE3-19C3-41B6-98F7-07CCCDC06742}" type="slidenum">
              <a:rPr b="0" lang="en-IN" sz="1400" spc="-1" strike="noStrike">
                <a:solidFill>
                  <a:srgbClr val="ffffff"/>
                </a:solidFill>
                <a:latin typeface="Times New Roman"/>
              </a:rPr>
              <a:t>&lt;number&gt;</a:t>
            </a:fld>
            <a:endParaRPr b="0" lang="en-IN" sz="1400" spc="-1" strike="noStrike">
              <a:latin typeface="Arial"/>
            </a:endParaRPr>
          </a:p>
        </p:txBody>
      </p:sp>
      <p:sp>
        <p:nvSpPr>
          <p:cNvPr id="760" name="CustomShape 3"/>
          <p:cNvSpPr/>
          <p:nvPr/>
        </p:nvSpPr>
        <p:spPr>
          <a:xfrm>
            <a:off x="914400" y="1447920"/>
            <a:ext cx="7771680" cy="4571280"/>
          </a:xfrm>
          <a:prstGeom prst="rect">
            <a:avLst/>
          </a:prstGeom>
          <a:noFill/>
          <a:ln w="9360">
            <a:noFill/>
          </a:ln>
        </p:spPr>
        <p:style>
          <a:lnRef idx="0"/>
          <a:fillRef idx="0"/>
          <a:effectRef idx="0"/>
          <a:fontRef idx="minor"/>
        </p:style>
        <p:txBody>
          <a:bodyPr lIns="90000" rIns="90000" tIns="45000" bIns="45000"/>
          <a:p>
            <a:pPr marL="272880" indent="-272160">
              <a:lnSpc>
                <a:spcPct val="100000"/>
              </a:lnSpc>
              <a:spcBef>
                <a:spcPts val="575"/>
              </a:spcBef>
              <a:buClr>
                <a:srgbClr val="2da2bf"/>
              </a:buClr>
              <a:buSzPct val="85000"/>
              <a:buFont typeface="Wingdings 2" charset="2"/>
              <a:buChar char=""/>
            </a:pPr>
            <a:r>
              <a:rPr b="0" lang="en-IN" sz="2000" spc="-1" strike="noStrike">
                <a:solidFill>
                  <a:srgbClr val="000000"/>
                </a:solidFill>
                <a:latin typeface="Times New Roman"/>
              </a:rPr>
              <a:t>How various operations can be implemented in parallel in a shared-nothing architecture?</a:t>
            </a:r>
            <a:endParaRPr b="0" lang="en-IN" sz="2000" spc="-1" strike="noStrike">
              <a:latin typeface="Arial"/>
            </a:endParaRPr>
          </a:p>
          <a:p>
            <a:pPr>
              <a:lnSpc>
                <a:spcPct val="100000"/>
              </a:lnSpc>
              <a:spcBef>
                <a:spcPts val="575"/>
              </a:spcBef>
            </a:pPr>
            <a:endParaRPr b="0" lang="en-IN" sz="2000" spc="-1" strike="noStrike">
              <a:latin typeface="Arial"/>
            </a:endParaRPr>
          </a:p>
          <a:p>
            <a:pPr marL="272880" indent="-272160">
              <a:lnSpc>
                <a:spcPct val="100000"/>
              </a:lnSpc>
              <a:spcBef>
                <a:spcPts val="575"/>
              </a:spcBef>
              <a:buClr>
                <a:srgbClr val="2da2bf"/>
              </a:buClr>
              <a:buSzPct val="85000"/>
              <a:buFont typeface="Wingdings 2" charset="2"/>
              <a:buChar char=""/>
            </a:pPr>
            <a:r>
              <a:rPr b="0" lang="en-IN" sz="2400" spc="-1" strike="noStrike">
                <a:solidFill>
                  <a:srgbClr val="000000"/>
                </a:solidFill>
                <a:latin typeface="Times New Roman"/>
              </a:rPr>
              <a:t>Techniques</a:t>
            </a:r>
            <a:endParaRPr b="0" lang="en-IN" sz="2400" spc="-1" strike="noStrike">
              <a:latin typeface="Arial"/>
            </a:endParaRPr>
          </a:p>
          <a:p>
            <a:pPr lvl="1" marL="851040" indent="-456480">
              <a:lnSpc>
                <a:spcPct val="100000"/>
              </a:lnSpc>
              <a:spcBef>
                <a:spcPts val="374"/>
              </a:spcBef>
              <a:buClr>
                <a:srgbClr val="da1f28"/>
              </a:buClr>
              <a:buSzPct val="85000"/>
              <a:buFont typeface="Calibri"/>
              <a:buAutoNum type="arabicPeriod"/>
            </a:pPr>
            <a:r>
              <a:rPr b="0" lang="en-IN" sz="2400" spc="-1" strike="noStrike">
                <a:solidFill>
                  <a:srgbClr val="000000"/>
                </a:solidFill>
                <a:latin typeface="Times New Roman"/>
              </a:rPr>
              <a:t>Bulk loading&amp; scanning</a:t>
            </a:r>
            <a:endParaRPr b="0" lang="en-IN" sz="2400" spc="-1" strike="noStrike">
              <a:latin typeface="Arial"/>
            </a:endParaRPr>
          </a:p>
          <a:p>
            <a:pPr lvl="1" marL="851040" indent="-456480">
              <a:lnSpc>
                <a:spcPct val="100000"/>
              </a:lnSpc>
              <a:spcBef>
                <a:spcPts val="374"/>
              </a:spcBef>
              <a:buClr>
                <a:srgbClr val="da1f28"/>
              </a:buClr>
              <a:buSzPct val="85000"/>
              <a:buFont typeface="Calibri"/>
              <a:buAutoNum type="arabicPeriod"/>
            </a:pPr>
            <a:r>
              <a:rPr b="0" lang="en-IN" sz="2400" spc="-1" strike="noStrike">
                <a:solidFill>
                  <a:srgbClr val="000000"/>
                </a:solidFill>
                <a:latin typeface="Times New Roman"/>
              </a:rPr>
              <a:t>Sorting</a:t>
            </a:r>
            <a:endParaRPr b="0" lang="en-IN" sz="2400" spc="-1" strike="noStrike">
              <a:latin typeface="Arial"/>
            </a:endParaRPr>
          </a:p>
          <a:p>
            <a:pPr lvl="1" marL="851040" indent="-456480">
              <a:lnSpc>
                <a:spcPct val="100000"/>
              </a:lnSpc>
              <a:spcBef>
                <a:spcPts val="374"/>
              </a:spcBef>
              <a:buClr>
                <a:srgbClr val="da1f28"/>
              </a:buClr>
              <a:buSzPct val="85000"/>
              <a:buFont typeface="Calibri"/>
              <a:buAutoNum type="arabicPeriod"/>
            </a:pPr>
            <a:r>
              <a:rPr b="0" lang="en-IN" sz="2400" spc="-1" strike="noStrike">
                <a:solidFill>
                  <a:srgbClr val="000000"/>
                </a:solidFill>
                <a:latin typeface="Times New Roman"/>
              </a:rPr>
              <a:t>Joins</a:t>
            </a:r>
            <a:endParaRPr b="0" lang="en-IN" sz="2400" spc="-1" strike="noStrike">
              <a:latin typeface="Arial"/>
            </a:endParaRPr>
          </a:p>
        </p:txBody>
      </p:sp>
      <p:sp>
        <p:nvSpPr>
          <p:cNvPr id="761" name="CustomShape 4"/>
          <p:cNvSpPr/>
          <p:nvPr/>
        </p:nvSpPr>
        <p:spPr>
          <a:xfrm>
            <a:off x="7924680" y="6356520"/>
            <a:ext cx="761400" cy="364320"/>
          </a:xfrm>
          <a:prstGeom prst="rect">
            <a:avLst/>
          </a:prstGeom>
          <a:noFill/>
          <a:ln w="9360">
            <a:noFill/>
          </a:ln>
        </p:spPr>
        <p:style>
          <a:lnRef idx="0"/>
          <a:fillRef idx="0"/>
          <a:effectRef idx="0"/>
          <a:fontRef idx="minor"/>
        </p:style>
        <p:txBody>
          <a:bodyPr lIns="0" rIns="0" tIns="0" bIns="0" anchor="b"/>
          <a:p>
            <a:pPr algn="r">
              <a:lnSpc>
                <a:spcPct val="100000"/>
              </a:lnSpc>
            </a:pPr>
            <a:fld id="{D9C0DE1D-3E6C-4519-982B-DD9F17207D5B}" type="slidenum">
              <a:rPr b="0" lang="en-IN" sz="1200" spc="-1" strike="noStrike">
                <a:solidFill>
                  <a:srgbClr val="424242"/>
                </a:solidFill>
                <a:latin typeface="Times New Roman"/>
                <a:ea typeface="DejaVu Sans"/>
              </a:rPr>
              <a:t>&lt;number&gt;</a:t>
            </a:fld>
            <a:endParaRPr b="0" lang="en-IN" sz="1200" spc="-1" strike="noStrike">
              <a:latin typeface="Arial"/>
            </a:endParaRPr>
          </a:p>
        </p:txBody>
      </p:sp>
      <p:sp>
        <p:nvSpPr>
          <p:cNvPr id="762" name="CustomShape 5"/>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Tree>
  </p:cSld>
  <p:transition>
    <p:fade/>
  </p:transition>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3" name="CustomShape 1"/>
          <p:cNvSpPr/>
          <p:nvPr/>
        </p:nvSpPr>
        <p:spPr>
          <a:xfrm>
            <a:off x="914400" y="274680"/>
            <a:ext cx="7771680" cy="1142280"/>
          </a:xfrm>
          <a:prstGeom prst="rect">
            <a:avLst/>
          </a:prstGeom>
          <a:noFill/>
          <a:ln w="9360">
            <a:noFill/>
          </a:ln>
        </p:spPr>
        <p:style>
          <a:lnRef idx="0"/>
          <a:fillRef idx="0"/>
          <a:effectRef idx="0"/>
          <a:fontRef idx="minor"/>
        </p:style>
        <p:txBody>
          <a:bodyPr lIns="90000" rIns="90000" tIns="45000" bIns="91440" anchor="b"/>
          <a:p>
            <a:pPr marL="952560" indent="-951840">
              <a:lnSpc>
                <a:spcPct val="100000"/>
              </a:lnSpc>
            </a:pPr>
            <a:r>
              <a:rPr b="1" lang="en-IN" sz="3600" spc="-1" strike="noStrike">
                <a:solidFill>
                  <a:srgbClr val="1faecd"/>
                </a:solidFill>
                <a:latin typeface="Times New Roman"/>
              </a:rPr>
              <a:t>1.Bulk Loading and scanning</a:t>
            </a:r>
            <a:endParaRPr b="0" lang="en-IN" sz="3600" spc="-1" strike="noStrike">
              <a:latin typeface="Arial"/>
            </a:endParaRPr>
          </a:p>
        </p:txBody>
      </p:sp>
      <p:sp>
        <p:nvSpPr>
          <p:cNvPr id="764" name="CustomShape 2"/>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FDE3A14B-AB07-4FDD-8029-3524DBA5B0F4}" type="slidenum">
              <a:rPr b="0" lang="en-IN" sz="1400" spc="-1" strike="noStrike">
                <a:solidFill>
                  <a:srgbClr val="ffffff"/>
                </a:solidFill>
                <a:latin typeface="Times New Roman"/>
              </a:rPr>
              <a:t>&lt;number&gt;</a:t>
            </a:fld>
            <a:endParaRPr b="0" lang="en-IN" sz="1400" spc="-1" strike="noStrike">
              <a:latin typeface="Arial"/>
            </a:endParaRPr>
          </a:p>
        </p:txBody>
      </p:sp>
      <p:sp>
        <p:nvSpPr>
          <p:cNvPr id="765" name="CustomShape 3"/>
          <p:cNvSpPr/>
          <p:nvPr/>
        </p:nvSpPr>
        <p:spPr>
          <a:xfrm>
            <a:off x="914400" y="1447920"/>
            <a:ext cx="7771680" cy="4571280"/>
          </a:xfrm>
          <a:prstGeom prst="rect">
            <a:avLst/>
          </a:prstGeom>
          <a:noFill/>
          <a:ln w="9360">
            <a:noFill/>
          </a:ln>
        </p:spPr>
        <p:style>
          <a:lnRef idx="0"/>
          <a:fillRef idx="0"/>
          <a:effectRef idx="0"/>
          <a:fontRef idx="minor"/>
        </p:style>
        <p:txBody>
          <a:bodyPr lIns="90000" rIns="90000" tIns="45000" bIns="45000"/>
          <a:p>
            <a:pPr marL="272880" indent="-272160" algn="just">
              <a:lnSpc>
                <a:spcPct val="100000"/>
              </a:lnSpc>
              <a:spcBef>
                <a:spcPts val="575"/>
              </a:spcBef>
              <a:buClr>
                <a:srgbClr val="2da2bf"/>
              </a:buClr>
              <a:buSzPct val="85000"/>
              <a:buFont typeface="Wingdings 2" charset="2"/>
              <a:buChar char=""/>
            </a:pPr>
            <a:r>
              <a:rPr b="1" i="1" lang="en-IN" sz="2000" spc="-1" strike="noStrike">
                <a:solidFill>
                  <a:srgbClr val="000000"/>
                </a:solidFill>
                <a:latin typeface="Times New Roman"/>
              </a:rPr>
              <a:t>scanning a relation: </a:t>
            </a:r>
            <a:r>
              <a:rPr b="0" i="1" lang="en-IN" sz="2000" spc="-1" strike="noStrike">
                <a:solidFill>
                  <a:srgbClr val="000000"/>
                </a:solidFill>
                <a:latin typeface="Times New Roman"/>
              </a:rPr>
              <a:t>Pages </a:t>
            </a:r>
            <a:r>
              <a:rPr b="0" lang="en-IN" sz="2000" spc="-1" strike="noStrike">
                <a:solidFill>
                  <a:srgbClr val="000000"/>
                </a:solidFill>
                <a:latin typeface="Times New Roman"/>
              </a:rPr>
              <a:t>can be read in parallel while scanning a relation, and the retrieved tuples can then be merged, if the relation is partitioned across several disks. </a:t>
            </a:r>
            <a:endParaRPr b="0" lang="en-IN" sz="2000" spc="-1" strike="noStrike">
              <a:latin typeface="Arial"/>
            </a:endParaRPr>
          </a:p>
          <a:p>
            <a:pPr algn="just">
              <a:lnSpc>
                <a:spcPct val="100000"/>
              </a:lnSpc>
              <a:spcBef>
                <a:spcPts val="575"/>
              </a:spcBef>
            </a:pPr>
            <a:endParaRPr b="0" lang="en-IN" sz="2000" spc="-1" strike="noStrike">
              <a:latin typeface="Arial"/>
            </a:endParaRPr>
          </a:p>
          <a:p>
            <a:pPr marL="272880" indent="-272160" algn="just">
              <a:lnSpc>
                <a:spcPct val="100000"/>
              </a:lnSpc>
              <a:spcBef>
                <a:spcPts val="575"/>
              </a:spcBef>
              <a:buClr>
                <a:srgbClr val="2da2bf"/>
              </a:buClr>
              <a:buSzPct val="85000"/>
              <a:buFont typeface="Wingdings 2" charset="2"/>
              <a:buChar char=""/>
            </a:pPr>
            <a:r>
              <a:rPr b="1" i="1" lang="en-IN" sz="2000" spc="-1" strike="noStrike">
                <a:solidFill>
                  <a:srgbClr val="000000"/>
                </a:solidFill>
                <a:latin typeface="Times New Roman"/>
              </a:rPr>
              <a:t>bulk loading</a:t>
            </a:r>
            <a:r>
              <a:rPr b="1" lang="en-IN" sz="2000" spc="-1" strike="noStrike">
                <a:solidFill>
                  <a:srgbClr val="000000"/>
                </a:solidFill>
                <a:latin typeface="Times New Roman"/>
              </a:rPr>
              <a:t>: </a:t>
            </a:r>
            <a:r>
              <a:rPr b="0" lang="en-IN" sz="2000" spc="-1" strike="noStrike">
                <a:solidFill>
                  <a:srgbClr val="000000"/>
                </a:solidFill>
                <a:latin typeface="Times New Roman"/>
              </a:rPr>
              <a:t>if a relation has associated  indexes, any sorting of data entries required for  building the indexes during bulk loading can also be done in parallel.</a:t>
            </a:r>
            <a:endParaRPr b="0" lang="en-IN" sz="2000" spc="-1" strike="noStrike">
              <a:latin typeface="Arial"/>
            </a:endParaRPr>
          </a:p>
          <a:p>
            <a:pPr algn="just">
              <a:lnSpc>
                <a:spcPct val="100000"/>
              </a:lnSpc>
              <a:spcBef>
                <a:spcPts val="575"/>
              </a:spcBef>
            </a:pPr>
            <a:endParaRPr b="0" lang="en-IN" sz="2000" spc="-1" strike="noStrike">
              <a:latin typeface="Arial"/>
            </a:endParaRPr>
          </a:p>
        </p:txBody>
      </p:sp>
      <p:sp>
        <p:nvSpPr>
          <p:cNvPr id="766" name="CustomShape 4"/>
          <p:cNvSpPr/>
          <p:nvPr/>
        </p:nvSpPr>
        <p:spPr>
          <a:xfrm>
            <a:off x="7924680" y="6356520"/>
            <a:ext cx="761400" cy="364320"/>
          </a:xfrm>
          <a:prstGeom prst="rect">
            <a:avLst/>
          </a:prstGeom>
          <a:noFill/>
          <a:ln w="9360">
            <a:noFill/>
          </a:ln>
        </p:spPr>
        <p:style>
          <a:lnRef idx="0"/>
          <a:fillRef idx="0"/>
          <a:effectRef idx="0"/>
          <a:fontRef idx="minor"/>
        </p:style>
        <p:txBody>
          <a:bodyPr lIns="0" rIns="0" tIns="0" bIns="0" anchor="b"/>
          <a:p>
            <a:pPr algn="r">
              <a:lnSpc>
                <a:spcPct val="100000"/>
              </a:lnSpc>
            </a:pPr>
            <a:fld id="{BAC3F40A-E0C8-4D4D-BD60-B41E5CD17CFA}" type="slidenum">
              <a:rPr b="0" lang="en-IN" sz="1200" spc="-1" strike="noStrike">
                <a:solidFill>
                  <a:srgbClr val="424242"/>
                </a:solidFill>
                <a:latin typeface="Times New Roman"/>
                <a:ea typeface="DejaVu Sans"/>
              </a:rPr>
              <a:t>&lt;number&gt;</a:t>
            </a:fld>
            <a:endParaRPr b="0" lang="en-IN" sz="1200" spc="-1" strike="noStrike">
              <a:latin typeface="Arial"/>
            </a:endParaRPr>
          </a:p>
        </p:txBody>
      </p:sp>
      <p:sp>
        <p:nvSpPr>
          <p:cNvPr id="767" name="CustomShape 5"/>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Tree>
  </p:cSld>
  <p:transition>
    <p:fade/>
  </p:transition>
  <p:timing>
    <p:tnLst>
      <p:par>
        <p:cTn id="107" dur="indefinite" restart="never" nodeType="tmRoot">
          <p:childTnLst>
            <p:seq>
              <p:cTn id="10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8" name="CustomShape 1"/>
          <p:cNvSpPr/>
          <p:nvPr/>
        </p:nvSpPr>
        <p:spPr>
          <a:xfrm>
            <a:off x="457200" y="704880"/>
            <a:ext cx="8228880" cy="589680"/>
          </a:xfrm>
          <a:prstGeom prst="rect">
            <a:avLst/>
          </a:prstGeom>
          <a:noFill/>
          <a:ln w="9360">
            <a:noFill/>
          </a:ln>
        </p:spPr>
        <p:style>
          <a:lnRef idx="0"/>
          <a:fillRef idx="0"/>
          <a:effectRef idx="0"/>
          <a:fontRef idx="minor"/>
        </p:style>
        <p:txBody>
          <a:bodyPr lIns="90000" rIns="90000" tIns="45000" bIns="91440" anchor="b"/>
          <a:p>
            <a:pPr marL="952560" indent="-951840">
              <a:lnSpc>
                <a:spcPct val="100000"/>
              </a:lnSpc>
            </a:pPr>
            <a:r>
              <a:rPr b="1" lang="en-IN" sz="3600" spc="-1" strike="noStrike">
                <a:solidFill>
                  <a:srgbClr val="1faecd"/>
                </a:solidFill>
                <a:latin typeface="Times New Roman"/>
              </a:rPr>
              <a:t>2.Parallel Sorting :</a:t>
            </a:r>
            <a:endParaRPr b="0" lang="en-IN" sz="3600" spc="-1" strike="noStrike">
              <a:latin typeface="Arial"/>
            </a:endParaRPr>
          </a:p>
        </p:txBody>
      </p:sp>
      <p:sp>
        <p:nvSpPr>
          <p:cNvPr id="769" name="CustomShape 2"/>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79D75F94-F3B0-4F27-83BC-16F4F7B1193B}" type="slidenum">
              <a:rPr b="0" lang="en-IN" sz="1400" spc="-1" strike="noStrike">
                <a:solidFill>
                  <a:srgbClr val="ffffff"/>
                </a:solidFill>
                <a:latin typeface="Times New Roman"/>
              </a:rPr>
              <a:t>&lt;number&gt;</a:t>
            </a:fld>
            <a:endParaRPr b="0" lang="en-IN" sz="1400" spc="-1" strike="noStrike">
              <a:latin typeface="Arial"/>
            </a:endParaRPr>
          </a:p>
        </p:txBody>
      </p:sp>
      <p:sp>
        <p:nvSpPr>
          <p:cNvPr id="770" name="CustomShape 3"/>
          <p:cNvSpPr/>
          <p:nvPr/>
        </p:nvSpPr>
        <p:spPr>
          <a:xfrm>
            <a:off x="457200" y="1447920"/>
            <a:ext cx="8228880" cy="4876200"/>
          </a:xfrm>
          <a:prstGeom prst="rect">
            <a:avLst/>
          </a:prstGeom>
          <a:noFill/>
          <a:ln w="9360">
            <a:noFill/>
          </a:ln>
        </p:spPr>
        <p:style>
          <a:lnRef idx="0"/>
          <a:fillRef idx="0"/>
          <a:effectRef idx="0"/>
          <a:fontRef idx="minor"/>
        </p:style>
        <p:txBody>
          <a:bodyPr lIns="90000" rIns="90000" tIns="45000" bIns="45000"/>
          <a:p>
            <a:pPr marL="495360" indent="-494640">
              <a:lnSpc>
                <a:spcPct val="100000"/>
              </a:lnSpc>
              <a:spcBef>
                <a:spcPts val="575"/>
              </a:spcBef>
              <a:buClr>
                <a:srgbClr val="2da2bf"/>
              </a:buClr>
              <a:buSzPct val="85000"/>
              <a:buFont typeface="Wingdings 2" charset="2"/>
              <a:buChar char=""/>
            </a:pPr>
            <a:r>
              <a:rPr b="1" lang="en-IN" sz="2000" spc="-1" strike="noStrike">
                <a:solidFill>
                  <a:srgbClr val="000000"/>
                </a:solidFill>
                <a:latin typeface="Times New Roman"/>
              </a:rPr>
              <a:t>Parallel sorting steps:  </a:t>
            </a:r>
            <a:endParaRPr b="0" lang="en-IN" sz="2000" spc="-1" strike="noStrike">
              <a:latin typeface="Arial"/>
            </a:endParaRPr>
          </a:p>
          <a:p>
            <a:pPr lvl="1" marL="851040" indent="-456480">
              <a:lnSpc>
                <a:spcPct val="100000"/>
              </a:lnSpc>
              <a:spcBef>
                <a:spcPts val="374"/>
              </a:spcBef>
              <a:buClr>
                <a:srgbClr val="da1f28"/>
              </a:buClr>
              <a:buSzPct val="85000"/>
              <a:buFont typeface="Wingdings 2" charset="2"/>
              <a:buAutoNum type="arabicPeriod"/>
            </a:pPr>
            <a:r>
              <a:rPr b="0" lang="en-IN" sz="2000" spc="-1" strike="noStrike">
                <a:solidFill>
                  <a:srgbClr val="000000"/>
                </a:solidFill>
                <a:latin typeface="Times New Roman"/>
              </a:rPr>
              <a:t>First redistribute all tuples in the relation using range partitioning. </a:t>
            </a:r>
            <a:endParaRPr b="0" lang="en-IN" sz="2000" spc="-1" strike="noStrike">
              <a:latin typeface="Arial"/>
            </a:endParaRPr>
          </a:p>
          <a:p>
            <a:pPr lvl="1" marL="851040" indent="-456480">
              <a:lnSpc>
                <a:spcPct val="100000"/>
              </a:lnSpc>
              <a:spcBef>
                <a:spcPts val="374"/>
              </a:spcBef>
              <a:buClr>
                <a:srgbClr val="da1f28"/>
              </a:buClr>
              <a:buSzPct val="85000"/>
              <a:buFont typeface="Wingdings 2" charset="2"/>
              <a:buAutoNum type="arabicPeriod"/>
            </a:pPr>
            <a:r>
              <a:rPr b="0" lang="en-IN" sz="2000" spc="-1" strike="noStrike">
                <a:solidFill>
                  <a:srgbClr val="000000"/>
                </a:solidFill>
                <a:latin typeface="Times New Roman"/>
              </a:rPr>
              <a:t>Each processor then sorts the tuples assigned to it</a:t>
            </a:r>
            <a:endParaRPr b="0" lang="en-IN" sz="2000" spc="-1" strike="noStrike">
              <a:latin typeface="Arial"/>
            </a:endParaRPr>
          </a:p>
          <a:p>
            <a:pPr lvl="1" marL="851040" indent="-456480">
              <a:lnSpc>
                <a:spcPct val="100000"/>
              </a:lnSpc>
              <a:spcBef>
                <a:spcPts val="374"/>
              </a:spcBef>
              <a:buClr>
                <a:srgbClr val="da1f28"/>
              </a:buClr>
              <a:buSzPct val="85000"/>
              <a:buFont typeface="Wingdings 2" charset="2"/>
              <a:buAutoNum type="arabicPeriod"/>
            </a:pPr>
            <a:r>
              <a:rPr b="0" lang="en-IN" sz="2000" spc="-1" strike="noStrike">
                <a:solidFill>
                  <a:srgbClr val="000000"/>
                </a:solidFill>
                <a:latin typeface="Times New Roman"/>
              </a:rPr>
              <a:t>The entire sorted relation can be retrieved by visiting the processors in an order corresponding to the ranges assigned to them.</a:t>
            </a:r>
            <a:endParaRPr b="0" lang="en-IN" sz="2000" spc="-1" strike="noStrike">
              <a:latin typeface="Arial"/>
            </a:endParaRPr>
          </a:p>
          <a:p>
            <a:pPr>
              <a:lnSpc>
                <a:spcPct val="100000"/>
              </a:lnSpc>
            </a:pPr>
            <a:endParaRPr b="0" lang="en-IN" sz="2000" spc="-1" strike="noStrike">
              <a:latin typeface="Arial"/>
            </a:endParaRPr>
          </a:p>
          <a:p>
            <a:pPr marL="495360" indent="-494640">
              <a:lnSpc>
                <a:spcPct val="100000"/>
              </a:lnSpc>
              <a:spcBef>
                <a:spcPts val="575"/>
              </a:spcBef>
              <a:buClr>
                <a:srgbClr val="2da2bf"/>
              </a:buClr>
              <a:buSzPct val="85000"/>
              <a:buFont typeface="Wingdings 2" charset="2"/>
              <a:buChar char=""/>
            </a:pPr>
            <a:r>
              <a:rPr b="0" lang="en-IN" sz="2400" spc="-1" strike="noStrike">
                <a:solidFill>
                  <a:srgbClr val="000000"/>
                </a:solidFill>
                <a:latin typeface="Times New Roman"/>
              </a:rPr>
              <a:t>Problem: </a:t>
            </a:r>
            <a:r>
              <a:rPr b="1" i="1" lang="en-IN" sz="2000" spc="-1" strike="noStrike">
                <a:solidFill>
                  <a:srgbClr val="0000ff"/>
                </a:solidFill>
                <a:latin typeface="Times New Roman"/>
              </a:rPr>
              <a:t>Data skew</a:t>
            </a:r>
            <a:endParaRPr b="0" lang="en-IN" sz="2000" spc="-1" strike="noStrike">
              <a:latin typeface="Arial"/>
            </a:endParaRPr>
          </a:p>
          <a:p>
            <a:pPr>
              <a:lnSpc>
                <a:spcPct val="100000"/>
              </a:lnSpc>
              <a:spcBef>
                <a:spcPts val="575"/>
              </a:spcBef>
            </a:pPr>
            <a:endParaRPr b="0" lang="en-IN" sz="2000" spc="-1" strike="noStrike">
              <a:latin typeface="Arial"/>
            </a:endParaRPr>
          </a:p>
          <a:p>
            <a:pPr marL="495360" indent="-494640">
              <a:lnSpc>
                <a:spcPct val="100000"/>
              </a:lnSpc>
              <a:spcBef>
                <a:spcPts val="575"/>
              </a:spcBef>
              <a:buClr>
                <a:srgbClr val="2da2bf"/>
              </a:buClr>
              <a:buSzPct val="85000"/>
              <a:buFont typeface="Wingdings 2" charset="2"/>
              <a:buChar char=""/>
            </a:pPr>
            <a:r>
              <a:rPr b="0" lang="en-IN" sz="2400" spc="-1" strike="noStrike">
                <a:solidFill>
                  <a:srgbClr val="000000"/>
                </a:solidFill>
                <a:latin typeface="Times New Roman"/>
              </a:rPr>
              <a:t>Solution: “sample” the data at the outset to determine good range partition points.</a:t>
            </a:r>
            <a:endParaRPr b="0" lang="en-IN" sz="2400" spc="-1" strike="noStrike">
              <a:latin typeface="Arial"/>
            </a:endParaRPr>
          </a:p>
          <a:p>
            <a:pPr>
              <a:lnSpc>
                <a:spcPct val="100000"/>
              </a:lnSpc>
              <a:spcBef>
                <a:spcPts val="575"/>
              </a:spcBef>
            </a:pPr>
            <a:endParaRPr b="0" lang="en-IN" sz="2400" spc="-1" strike="noStrike">
              <a:latin typeface="Arial"/>
            </a:endParaRPr>
          </a:p>
          <a:p>
            <a:pPr marL="495360" indent="-494640" algn="ctr">
              <a:lnSpc>
                <a:spcPct val="100000"/>
              </a:lnSpc>
              <a:spcBef>
                <a:spcPts val="575"/>
              </a:spcBef>
            </a:pPr>
            <a:r>
              <a:rPr b="1" i="1" lang="en-IN" sz="2000" spc="-1" strike="noStrike">
                <a:solidFill>
                  <a:srgbClr val="000000"/>
                </a:solidFill>
                <a:latin typeface="Times New Roman"/>
              </a:rPr>
              <a:t>A particularly important application of parallel sorting is sorting the data entries in tree-structured indexes. </a:t>
            </a:r>
            <a:endParaRPr b="0" lang="en-IN" sz="2000" spc="-1" strike="noStrike">
              <a:latin typeface="Arial"/>
            </a:endParaRPr>
          </a:p>
        </p:txBody>
      </p:sp>
      <p:sp>
        <p:nvSpPr>
          <p:cNvPr id="771" name="CustomShape 4"/>
          <p:cNvSpPr/>
          <p:nvPr/>
        </p:nvSpPr>
        <p:spPr>
          <a:xfrm>
            <a:off x="7924680" y="6356520"/>
            <a:ext cx="761400" cy="364320"/>
          </a:xfrm>
          <a:prstGeom prst="rect">
            <a:avLst/>
          </a:prstGeom>
          <a:noFill/>
          <a:ln w="9360">
            <a:noFill/>
          </a:ln>
        </p:spPr>
        <p:style>
          <a:lnRef idx="0"/>
          <a:fillRef idx="0"/>
          <a:effectRef idx="0"/>
          <a:fontRef idx="minor"/>
        </p:style>
        <p:txBody>
          <a:bodyPr lIns="0" rIns="0" tIns="0" bIns="0" anchor="b"/>
          <a:p>
            <a:pPr algn="r">
              <a:lnSpc>
                <a:spcPct val="100000"/>
              </a:lnSpc>
            </a:pPr>
            <a:fld id="{3B33D90C-D082-435E-94AF-8100A7523455}" type="slidenum">
              <a:rPr b="0" lang="en-IN" sz="1200" spc="-1" strike="noStrike">
                <a:solidFill>
                  <a:srgbClr val="424242"/>
                </a:solidFill>
                <a:latin typeface="Times New Roman"/>
                <a:ea typeface="DejaVu Sans"/>
              </a:rPr>
              <a:t>&lt;number&gt;</a:t>
            </a:fld>
            <a:endParaRPr b="0" lang="en-IN" sz="1200" spc="-1" strike="noStrike">
              <a:latin typeface="Arial"/>
            </a:endParaRPr>
          </a:p>
        </p:txBody>
      </p:sp>
      <p:sp>
        <p:nvSpPr>
          <p:cNvPr id="772" name="CustomShape 5"/>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Tree>
  </p:cSld>
  <p:transition>
    <p:fade/>
  </p:transition>
  <p:timing>
    <p:tnLst>
      <p:par>
        <p:cTn id="109" dur="indefinite" restart="never" nodeType="tmRoot">
          <p:childTnLst>
            <p:seq>
              <p:cTn id="11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3" name="CustomShape 1"/>
          <p:cNvSpPr/>
          <p:nvPr/>
        </p:nvSpPr>
        <p:spPr>
          <a:xfrm>
            <a:off x="457200" y="704880"/>
            <a:ext cx="8228880" cy="589680"/>
          </a:xfrm>
          <a:prstGeom prst="rect">
            <a:avLst/>
          </a:prstGeom>
          <a:noFill/>
          <a:ln w="9360">
            <a:noFill/>
          </a:ln>
        </p:spPr>
        <p:style>
          <a:lnRef idx="0"/>
          <a:fillRef idx="0"/>
          <a:effectRef idx="0"/>
          <a:fontRef idx="minor"/>
        </p:style>
        <p:txBody>
          <a:bodyPr lIns="90000" rIns="90000" tIns="45000" bIns="91440" anchor="b">
            <a:normAutofit/>
          </a:bodyPr>
          <a:p>
            <a:pPr marL="952560" indent="-951840">
              <a:lnSpc>
                <a:spcPct val="100000"/>
              </a:lnSpc>
            </a:pPr>
            <a:r>
              <a:rPr b="1" lang="en-IN" sz="3600" spc="-1" strike="noStrike">
                <a:solidFill>
                  <a:srgbClr val="1faecd"/>
                </a:solidFill>
                <a:latin typeface="Times New Roman"/>
              </a:rPr>
              <a:t>3.Parallel Join</a:t>
            </a:r>
            <a:endParaRPr b="0" lang="en-IN" sz="3600" spc="-1" strike="noStrike">
              <a:latin typeface="Arial"/>
            </a:endParaRPr>
          </a:p>
        </p:txBody>
      </p:sp>
      <p:sp>
        <p:nvSpPr>
          <p:cNvPr id="774" name="CustomShape 2"/>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107A7197-1C58-433F-9D2B-16D6E8AC2950}" type="slidenum">
              <a:rPr b="0" lang="en-IN" sz="1400" spc="-1" strike="noStrike">
                <a:solidFill>
                  <a:srgbClr val="ffffff"/>
                </a:solidFill>
                <a:latin typeface="Times New Roman"/>
              </a:rPr>
              <a:t>&lt;number&gt;</a:t>
            </a:fld>
            <a:endParaRPr b="0" lang="en-IN" sz="1400" spc="-1" strike="noStrike">
              <a:latin typeface="Arial"/>
            </a:endParaRPr>
          </a:p>
        </p:txBody>
      </p:sp>
      <p:sp>
        <p:nvSpPr>
          <p:cNvPr id="775" name="CustomShape 3"/>
          <p:cNvSpPr/>
          <p:nvPr/>
        </p:nvSpPr>
        <p:spPr>
          <a:xfrm>
            <a:off x="457200" y="1295280"/>
            <a:ext cx="8228880" cy="5028480"/>
          </a:xfrm>
          <a:prstGeom prst="rect">
            <a:avLst/>
          </a:prstGeom>
          <a:noFill/>
          <a:ln w="9360">
            <a:noFill/>
          </a:ln>
        </p:spPr>
        <p:style>
          <a:lnRef idx="0"/>
          <a:fillRef idx="0"/>
          <a:effectRef idx="0"/>
          <a:fontRef idx="minor"/>
        </p:style>
        <p:txBody>
          <a:bodyPr lIns="90000" rIns="90000" tIns="45000" bIns="45000"/>
          <a:p>
            <a:pPr marL="495360" indent="-494640">
              <a:lnSpc>
                <a:spcPct val="100000"/>
              </a:lnSpc>
              <a:spcBef>
                <a:spcPts val="575"/>
              </a:spcBef>
              <a:buClr>
                <a:srgbClr val="2da2bf"/>
              </a:buClr>
              <a:buSzPct val="85000"/>
              <a:buFont typeface="Wingdings 2" charset="2"/>
              <a:buAutoNum type="arabicPeriod"/>
            </a:pPr>
            <a:r>
              <a:rPr b="0" lang="en-IN" sz="2000" spc="-1" strike="noStrike">
                <a:solidFill>
                  <a:srgbClr val="000000"/>
                </a:solidFill>
                <a:latin typeface="Times New Roman"/>
              </a:rPr>
              <a:t>The basic idea for joining A and B in parallel is to decompose the join into a collection of k smaller joins by using partition. </a:t>
            </a:r>
            <a:endParaRPr b="0" lang="en-IN" sz="2000" spc="-1" strike="noStrike">
              <a:latin typeface="Arial"/>
            </a:endParaRPr>
          </a:p>
          <a:p>
            <a:pPr>
              <a:lnSpc>
                <a:spcPct val="100000"/>
              </a:lnSpc>
              <a:spcBef>
                <a:spcPts val="575"/>
              </a:spcBef>
            </a:pPr>
            <a:endParaRPr b="0" lang="en-IN" sz="2000" spc="-1" strike="noStrike">
              <a:latin typeface="Arial"/>
            </a:endParaRPr>
          </a:p>
          <a:p>
            <a:pPr marL="495360" indent="-494640">
              <a:lnSpc>
                <a:spcPct val="100000"/>
              </a:lnSpc>
              <a:spcBef>
                <a:spcPts val="575"/>
              </a:spcBef>
              <a:buClr>
                <a:srgbClr val="2da2bf"/>
              </a:buClr>
              <a:buSzPct val="85000"/>
              <a:buFont typeface="Wingdings 2" charset="2"/>
              <a:buAutoNum type="arabicPeriod"/>
            </a:pPr>
            <a:r>
              <a:rPr b="0" lang="en-IN" sz="2000" spc="-1" strike="noStrike">
                <a:solidFill>
                  <a:srgbClr val="000000"/>
                </a:solidFill>
                <a:latin typeface="Times New Roman"/>
              </a:rPr>
              <a:t>By using the same partitioning function for both A and B, we ensure that the union of the k smaller joins computes </a:t>
            </a:r>
            <a:r>
              <a:rPr b="0" lang="en-IN" sz="2400" spc="-1" strike="noStrike">
                <a:solidFill>
                  <a:srgbClr val="000000"/>
                </a:solidFill>
                <a:latin typeface="Times New Roman"/>
              </a:rPr>
              <a:t>the join of A and B.</a:t>
            </a:r>
            <a:endParaRPr b="0" lang="en-IN" sz="2400" spc="-1" strike="noStrike">
              <a:latin typeface="Arial"/>
            </a:endParaRPr>
          </a:p>
          <a:p>
            <a:pPr>
              <a:lnSpc>
                <a:spcPct val="100000"/>
              </a:lnSpc>
              <a:spcBef>
                <a:spcPts val="575"/>
              </a:spcBef>
            </a:pPr>
            <a:endParaRPr b="0" lang="en-IN" sz="2400" spc="-1" strike="noStrike">
              <a:latin typeface="Arial"/>
            </a:endParaRPr>
          </a:p>
          <a:p>
            <a:pPr lvl="2" marL="1068480" indent="-399240">
              <a:lnSpc>
                <a:spcPct val="100000"/>
              </a:lnSpc>
              <a:spcBef>
                <a:spcPts val="374"/>
              </a:spcBef>
              <a:buClr>
                <a:srgbClr val="adcedc"/>
              </a:buClr>
              <a:buSzPct val="85000"/>
              <a:buFont typeface="Wingdings 2" charset="2"/>
              <a:buChar char=""/>
            </a:pPr>
            <a:r>
              <a:rPr b="1" lang="en-IN" sz="2500" spc="-1" strike="noStrike">
                <a:solidFill>
                  <a:srgbClr val="000000"/>
                </a:solidFill>
                <a:latin typeface="Times New Roman"/>
              </a:rPr>
              <a:t>Hash-Join</a:t>
            </a:r>
            <a:endParaRPr b="0" lang="en-IN" sz="2500" spc="-1" strike="noStrike">
              <a:latin typeface="Arial"/>
            </a:endParaRPr>
          </a:p>
          <a:p>
            <a:pPr lvl="2" marL="1068480" indent="-399240">
              <a:lnSpc>
                <a:spcPct val="100000"/>
              </a:lnSpc>
              <a:spcBef>
                <a:spcPts val="374"/>
              </a:spcBef>
              <a:buClr>
                <a:srgbClr val="adcedc"/>
              </a:buClr>
              <a:buSzPct val="85000"/>
              <a:buFont typeface="Wingdings 2" charset="2"/>
              <a:buChar char=""/>
            </a:pPr>
            <a:r>
              <a:rPr b="1" lang="en-IN" sz="2500" spc="-1" strike="noStrike">
                <a:solidFill>
                  <a:srgbClr val="000000"/>
                </a:solidFill>
                <a:latin typeface="Times New Roman"/>
              </a:rPr>
              <a:t>Sort-merge-join</a:t>
            </a:r>
            <a:endParaRPr b="0" lang="en-IN" sz="2500" spc="-1" strike="noStrike">
              <a:latin typeface="Arial"/>
            </a:endParaRPr>
          </a:p>
        </p:txBody>
      </p:sp>
      <p:sp>
        <p:nvSpPr>
          <p:cNvPr id="776" name="CustomShape 4"/>
          <p:cNvSpPr/>
          <p:nvPr/>
        </p:nvSpPr>
        <p:spPr>
          <a:xfrm>
            <a:off x="7924680" y="6356520"/>
            <a:ext cx="761400" cy="364320"/>
          </a:xfrm>
          <a:prstGeom prst="rect">
            <a:avLst/>
          </a:prstGeom>
          <a:noFill/>
          <a:ln w="9360">
            <a:noFill/>
          </a:ln>
        </p:spPr>
        <p:style>
          <a:lnRef idx="0"/>
          <a:fillRef idx="0"/>
          <a:effectRef idx="0"/>
          <a:fontRef idx="minor"/>
        </p:style>
        <p:txBody>
          <a:bodyPr lIns="0" rIns="0" tIns="0" bIns="0" anchor="b"/>
          <a:p>
            <a:pPr algn="r">
              <a:lnSpc>
                <a:spcPct val="100000"/>
              </a:lnSpc>
            </a:pPr>
            <a:fld id="{18F04D45-1A70-4DDB-89BB-C25E96FD5DB8}" type="slidenum">
              <a:rPr b="0" lang="en-IN" sz="1200" spc="-1" strike="noStrike">
                <a:solidFill>
                  <a:srgbClr val="424242"/>
                </a:solidFill>
                <a:latin typeface="Times New Roman"/>
                <a:ea typeface="DejaVu Sans"/>
              </a:rPr>
              <a:t>&lt;number&gt;</a:t>
            </a:fld>
            <a:endParaRPr b="0" lang="en-IN" sz="1200" spc="-1" strike="noStrike">
              <a:latin typeface="Arial"/>
            </a:endParaRPr>
          </a:p>
        </p:txBody>
      </p:sp>
      <p:sp>
        <p:nvSpPr>
          <p:cNvPr id="777" name="CustomShape 5"/>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Tree>
  </p:cSld>
  <p:transition>
    <p:fade/>
  </p:transition>
  <p:timing>
    <p:tnLst>
      <p:par>
        <p:cTn id="111" dur="indefinite" restart="never" nodeType="tmRoot">
          <p:childTnLst>
            <p:seq>
              <p:cTn id="11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8" name="CustomShape 1"/>
          <p:cNvSpPr/>
          <p:nvPr/>
        </p:nvSpPr>
        <p:spPr>
          <a:xfrm>
            <a:off x="914400" y="274680"/>
            <a:ext cx="7771680" cy="1142280"/>
          </a:xfrm>
          <a:prstGeom prst="rect">
            <a:avLst/>
          </a:prstGeom>
          <a:noFill/>
          <a:ln w="9360">
            <a:noFill/>
          </a:ln>
        </p:spPr>
        <p:style>
          <a:lnRef idx="0"/>
          <a:fillRef idx="0"/>
          <a:effectRef idx="0"/>
          <a:fontRef idx="minor"/>
        </p:style>
        <p:txBody>
          <a:bodyPr lIns="90000" rIns="90000" tIns="45000" bIns="91440" anchor="b"/>
          <a:p>
            <a:pPr>
              <a:lnSpc>
                <a:spcPct val="100000"/>
              </a:lnSpc>
            </a:pPr>
            <a:r>
              <a:rPr b="1" lang="en-IN" sz="3600" spc="-1" strike="noStrike">
                <a:solidFill>
                  <a:srgbClr val="1faecd"/>
                </a:solidFill>
                <a:latin typeface="Times New Roman"/>
              </a:rPr>
              <a:t>Sort-merge-join</a:t>
            </a:r>
            <a:endParaRPr b="0" lang="en-IN" sz="3600" spc="-1" strike="noStrike">
              <a:latin typeface="Arial"/>
            </a:endParaRPr>
          </a:p>
        </p:txBody>
      </p:sp>
      <p:sp>
        <p:nvSpPr>
          <p:cNvPr id="779" name="CustomShape 2"/>
          <p:cNvSpPr/>
          <p:nvPr/>
        </p:nvSpPr>
        <p:spPr>
          <a:xfrm>
            <a:off x="762120" y="1447920"/>
            <a:ext cx="8076600" cy="4571280"/>
          </a:xfrm>
          <a:prstGeom prst="rect">
            <a:avLst/>
          </a:prstGeom>
          <a:noFill/>
          <a:ln w="9360">
            <a:noFill/>
          </a:ln>
        </p:spPr>
        <p:style>
          <a:lnRef idx="0"/>
          <a:fillRef idx="0"/>
          <a:effectRef idx="0"/>
          <a:fontRef idx="minor"/>
        </p:style>
        <p:txBody>
          <a:bodyPr lIns="90000" rIns="90000" tIns="45000" bIns="45000"/>
          <a:p>
            <a:pPr marL="272880" indent="-272160" algn="just">
              <a:lnSpc>
                <a:spcPct val="100000"/>
              </a:lnSpc>
              <a:spcBef>
                <a:spcPts val="575"/>
              </a:spcBef>
              <a:buClr>
                <a:srgbClr val="1faecd"/>
              </a:buClr>
              <a:buSzPct val="85000"/>
              <a:buFont typeface="Wingdings" charset="2"/>
              <a:buChar char=""/>
            </a:pPr>
            <a:r>
              <a:rPr b="0" lang="en-IN" sz="2000" spc="-1" strike="noStrike">
                <a:solidFill>
                  <a:srgbClr val="000000"/>
                </a:solidFill>
                <a:latin typeface="Times New Roman"/>
              </a:rPr>
              <a:t>partition A and B by dividing the range of the join  attribute into </a:t>
            </a:r>
            <a:r>
              <a:rPr b="0" i="1" lang="en-IN" sz="2000" spc="-1" strike="noStrike">
                <a:solidFill>
                  <a:srgbClr val="1faecd"/>
                </a:solidFill>
                <a:latin typeface="Times New Roman"/>
              </a:rPr>
              <a:t>k</a:t>
            </a:r>
            <a:r>
              <a:rPr b="0" lang="en-IN" sz="2000" spc="-1" strike="noStrike">
                <a:solidFill>
                  <a:srgbClr val="000000"/>
                </a:solidFill>
                <a:latin typeface="Times New Roman"/>
              </a:rPr>
              <a:t> disjoint subranges and placing A and B tuples into partitions according to the subrange to which their values belong. </a:t>
            </a:r>
            <a:endParaRPr b="0" lang="en-IN" sz="2000" spc="-1" strike="noStrike">
              <a:latin typeface="Arial"/>
            </a:endParaRPr>
          </a:p>
          <a:p>
            <a:pPr algn="just">
              <a:lnSpc>
                <a:spcPct val="100000"/>
              </a:lnSpc>
              <a:spcBef>
                <a:spcPts val="575"/>
              </a:spcBef>
            </a:pPr>
            <a:endParaRPr b="0" lang="en-IN" sz="2000" spc="-1" strike="noStrike">
              <a:latin typeface="Arial"/>
            </a:endParaRPr>
          </a:p>
          <a:p>
            <a:pPr marL="272880" indent="-272160" algn="just">
              <a:lnSpc>
                <a:spcPct val="100000"/>
              </a:lnSpc>
              <a:spcBef>
                <a:spcPts val="575"/>
              </a:spcBef>
              <a:buClr>
                <a:srgbClr val="1faecd"/>
              </a:buClr>
              <a:buSzPct val="85000"/>
              <a:buFont typeface="Wingdings" charset="2"/>
              <a:buChar char=""/>
            </a:pPr>
            <a:r>
              <a:rPr b="0" lang="en-IN" sz="2000" spc="-1" strike="noStrike">
                <a:solidFill>
                  <a:srgbClr val="000000"/>
                </a:solidFill>
                <a:latin typeface="Times New Roman"/>
              </a:rPr>
              <a:t>Each processor carry out a local join.</a:t>
            </a:r>
            <a:endParaRPr b="0" lang="en-IN" sz="2000" spc="-1" strike="noStrike">
              <a:latin typeface="Arial"/>
            </a:endParaRPr>
          </a:p>
          <a:p>
            <a:pPr algn="just">
              <a:lnSpc>
                <a:spcPct val="100000"/>
              </a:lnSpc>
              <a:spcBef>
                <a:spcPts val="575"/>
              </a:spcBef>
            </a:pPr>
            <a:endParaRPr b="0" lang="en-IN" sz="2000" spc="-1" strike="noStrike">
              <a:latin typeface="Arial"/>
            </a:endParaRPr>
          </a:p>
          <a:p>
            <a:pPr marL="272880" indent="-272160" algn="just">
              <a:lnSpc>
                <a:spcPct val="100000"/>
              </a:lnSpc>
              <a:spcBef>
                <a:spcPts val="575"/>
              </a:spcBef>
              <a:buClr>
                <a:srgbClr val="1faecd"/>
              </a:buClr>
              <a:buSzPct val="85000"/>
              <a:buFont typeface="Wingdings" charset="2"/>
              <a:buChar char=""/>
            </a:pPr>
            <a:r>
              <a:rPr b="0" lang="en-IN" sz="2000" spc="-1" strike="noStrike">
                <a:solidFill>
                  <a:srgbClr val="000000"/>
                </a:solidFill>
                <a:latin typeface="Times New Roman"/>
              </a:rPr>
              <a:t>In this case the number of partitions </a:t>
            </a:r>
            <a:r>
              <a:rPr b="0" i="1" lang="en-IN" sz="2000" spc="-1" strike="noStrike">
                <a:solidFill>
                  <a:srgbClr val="1faecd"/>
                </a:solidFill>
                <a:latin typeface="Times New Roman"/>
              </a:rPr>
              <a:t>k </a:t>
            </a:r>
            <a:r>
              <a:rPr b="0" lang="en-IN" sz="2000" spc="-1" strike="noStrike">
                <a:solidFill>
                  <a:srgbClr val="000000"/>
                </a:solidFill>
                <a:latin typeface="Times New Roman"/>
              </a:rPr>
              <a:t>is chosen to be equal to the number of processors </a:t>
            </a:r>
            <a:r>
              <a:rPr b="0" i="1" lang="en-IN" sz="2000" spc="-1" strike="noStrike">
                <a:solidFill>
                  <a:srgbClr val="1faecd"/>
                </a:solidFill>
                <a:latin typeface="Times New Roman"/>
              </a:rPr>
              <a:t>n</a:t>
            </a:r>
            <a:r>
              <a:rPr b="0" lang="en-IN" sz="2000" spc="-1" strike="noStrike">
                <a:solidFill>
                  <a:srgbClr val="000000"/>
                </a:solidFill>
                <a:latin typeface="Times New Roman"/>
              </a:rPr>
              <a:t> .</a:t>
            </a:r>
            <a:endParaRPr b="0" lang="en-IN" sz="2000" spc="-1" strike="noStrike">
              <a:latin typeface="Arial"/>
            </a:endParaRPr>
          </a:p>
          <a:p>
            <a:pPr algn="just">
              <a:lnSpc>
                <a:spcPct val="100000"/>
              </a:lnSpc>
              <a:spcBef>
                <a:spcPts val="575"/>
              </a:spcBef>
            </a:pPr>
            <a:endParaRPr b="0" lang="en-IN" sz="2000" spc="-1" strike="noStrike">
              <a:latin typeface="Arial"/>
            </a:endParaRPr>
          </a:p>
          <a:p>
            <a:pPr marL="272880" indent="-272160" algn="just">
              <a:lnSpc>
                <a:spcPct val="100000"/>
              </a:lnSpc>
              <a:spcBef>
                <a:spcPts val="575"/>
              </a:spcBef>
              <a:buClr>
                <a:srgbClr val="1faecd"/>
              </a:buClr>
              <a:buSzPct val="85000"/>
              <a:buFont typeface="Wingdings" charset="2"/>
              <a:buChar char=""/>
            </a:pPr>
            <a:r>
              <a:rPr b="0" lang="en-IN" sz="2000" spc="-1" strike="noStrike">
                <a:solidFill>
                  <a:srgbClr val="000000"/>
                </a:solidFill>
                <a:latin typeface="Times New Roman"/>
              </a:rPr>
              <a:t>The result of the join of A and B, the output of the join process may be split into several data streams. </a:t>
            </a:r>
            <a:endParaRPr b="0" lang="en-IN" sz="2000" spc="-1" strike="noStrike">
              <a:latin typeface="Arial"/>
            </a:endParaRPr>
          </a:p>
          <a:p>
            <a:pPr algn="just">
              <a:lnSpc>
                <a:spcPct val="100000"/>
              </a:lnSpc>
              <a:spcBef>
                <a:spcPts val="575"/>
              </a:spcBef>
            </a:pPr>
            <a:endParaRPr b="0" lang="en-IN" sz="2000" spc="-1" strike="noStrike">
              <a:latin typeface="Arial"/>
            </a:endParaRPr>
          </a:p>
          <a:p>
            <a:pPr marL="272880" indent="-272160" algn="ctr">
              <a:lnSpc>
                <a:spcPct val="100000"/>
              </a:lnSpc>
              <a:spcBef>
                <a:spcPts val="575"/>
              </a:spcBef>
            </a:pPr>
            <a:r>
              <a:rPr b="0" i="1" lang="en-IN" sz="2000" spc="-1" strike="noStrike">
                <a:solidFill>
                  <a:srgbClr val="000000"/>
                </a:solidFill>
                <a:latin typeface="Times New Roman"/>
              </a:rPr>
              <a:t>The advantage that the output is available in </a:t>
            </a:r>
            <a:r>
              <a:rPr b="0" i="1" lang="en-IN" sz="2000" spc="-1" strike="noStrike">
                <a:solidFill>
                  <a:srgbClr val="1faecd"/>
                </a:solidFill>
                <a:latin typeface="Times New Roman"/>
              </a:rPr>
              <a:t>sorted order</a:t>
            </a:r>
            <a:r>
              <a:rPr b="0" lang="en-IN" sz="2000" spc="-1" strike="noStrike">
                <a:solidFill>
                  <a:srgbClr val="1faecd"/>
                </a:solidFill>
                <a:latin typeface="Times New Roman"/>
              </a:rPr>
              <a:t> </a:t>
            </a:r>
            <a:endParaRPr b="0" lang="en-IN" sz="2000" spc="-1" strike="noStrike">
              <a:latin typeface="Arial"/>
            </a:endParaRPr>
          </a:p>
        </p:txBody>
      </p:sp>
      <p:sp>
        <p:nvSpPr>
          <p:cNvPr id="780" name="CustomShape 3"/>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42C25D4E-410A-4012-84D5-ED93013555A1}" type="slidenum">
              <a:rPr b="0" lang="en-IN" sz="1400" spc="-1" strike="noStrike">
                <a:solidFill>
                  <a:srgbClr val="ffffff"/>
                </a:solidFill>
                <a:latin typeface="Times New Roman"/>
              </a:rPr>
              <a:t>&lt;number&gt;</a:t>
            </a:fld>
            <a:endParaRPr b="0" lang="en-IN" sz="1400" spc="-1" strike="noStrike">
              <a:latin typeface="Arial"/>
            </a:endParaRPr>
          </a:p>
        </p:txBody>
      </p:sp>
      <p:sp>
        <p:nvSpPr>
          <p:cNvPr id="781" name="CustomShape 4"/>
          <p:cNvSpPr/>
          <p:nvPr/>
        </p:nvSpPr>
        <p:spPr>
          <a:xfrm>
            <a:off x="7924680" y="6356520"/>
            <a:ext cx="761400" cy="364320"/>
          </a:xfrm>
          <a:prstGeom prst="rect">
            <a:avLst/>
          </a:prstGeom>
          <a:noFill/>
          <a:ln w="9360">
            <a:noFill/>
          </a:ln>
        </p:spPr>
        <p:style>
          <a:lnRef idx="0"/>
          <a:fillRef idx="0"/>
          <a:effectRef idx="0"/>
          <a:fontRef idx="minor"/>
        </p:style>
        <p:txBody>
          <a:bodyPr lIns="0" rIns="0" tIns="0" bIns="0" anchor="b"/>
          <a:p>
            <a:pPr algn="r">
              <a:lnSpc>
                <a:spcPct val="100000"/>
              </a:lnSpc>
            </a:pPr>
            <a:fld id="{943161D4-EBFC-46EB-9C65-A269AB9A0837}" type="slidenum">
              <a:rPr b="0" lang="en-IN" sz="1200" spc="-1" strike="noStrike">
                <a:solidFill>
                  <a:srgbClr val="424242"/>
                </a:solidFill>
                <a:latin typeface="Times New Roman"/>
                <a:ea typeface="DejaVu Sans"/>
              </a:rPr>
              <a:t>&lt;number&gt;</a:t>
            </a:fld>
            <a:endParaRPr b="0" lang="en-IN" sz="1200" spc="-1" strike="noStrike">
              <a:latin typeface="Arial"/>
            </a:endParaRPr>
          </a:p>
        </p:txBody>
      </p:sp>
      <p:sp>
        <p:nvSpPr>
          <p:cNvPr id="782" name="CustomShape 5"/>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Tree>
  </p:cSld>
  <p:transition>
    <p:fade/>
  </p:transition>
  <p:timing>
    <p:tnLst>
      <p:par>
        <p:cTn id="113" dur="indefinite" restart="never" nodeType="tmRoot">
          <p:childTnLst>
            <p:seq>
              <p:cTn id="11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3" name="CustomShape 1"/>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5FEA0DC6-B4A2-465C-AE56-92947733EEE9}" type="slidenum">
              <a:rPr b="0" lang="en-IN" sz="1400" spc="-1" strike="noStrike">
                <a:solidFill>
                  <a:srgbClr val="ffffff"/>
                </a:solidFill>
                <a:latin typeface="Times New Roman"/>
              </a:rPr>
              <a:t>&lt;number&gt;</a:t>
            </a:fld>
            <a:endParaRPr b="0" lang="en-IN" sz="1400" spc="-1" strike="noStrike">
              <a:latin typeface="Arial"/>
            </a:endParaRPr>
          </a:p>
        </p:txBody>
      </p:sp>
      <p:pic>
        <p:nvPicPr>
          <p:cNvPr id="784" name="Picture 4" descr=""/>
          <p:cNvPicPr/>
          <p:nvPr/>
        </p:nvPicPr>
        <p:blipFill>
          <a:blip r:embed="rId1"/>
          <a:stretch/>
        </p:blipFill>
        <p:spPr>
          <a:xfrm>
            <a:off x="457200" y="1447920"/>
            <a:ext cx="8457480" cy="3961800"/>
          </a:xfrm>
          <a:prstGeom prst="rect">
            <a:avLst/>
          </a:prstGeom>
          <a:ln cap="rnd" w="9360">
            <a:solidFill>
              <a:schemeClr val="accent1">
                <a:lumMod val="75000"/>
              </a:schemeClr>
            </a:solidFill>
            <a:custDash>
              <a:ds d="100000" sp="100000"/>
            </a:custDash>
            <a:miter/>
          </a:ln>
        </p:spPr>
      </p:pic>
      <p:sp>
        <p:nvSpPr>
          <p:cNvPr id="785" name="CustomShape 2"/>
          <p:cNvSpPr/>
          <p:nvPr/>
        </p:nvSpPr>
        <p:spPr>
          <a:xfrm>
            <a:off x="838080" y="228600"/>
            <a:ext cx="7466760" cy="1064880"/>
          </a:xfrm>
          <a:prstGeom prst="rect">
            <a:avLst/>
          </a:prstGeom>
          <a:noFill/>
          <a:ln w="9360">
            <a:noFill/>
          </a:ln>
        </p:spPr>
        <p:style>
          <a:lnRef idx="0"/>
          <a:fillRef idx="0"/>
          <a:effectRef idx="0"/>
          <a:fontRef idx="minor"/>
        </p:style>
        <p:txBody>
          <a:bodyPr lIns="90000" rIns="90000" tIns="45000" bIns="45000"/>
          <a:p>
            <a:pPr>
              <a:lnSpc>
                <a:spcPct val="100000"/>
              </a:lnSpc>
              <a:spcBef>
                <a:spcPts val="1599"/>
              </a:spcBef>
            </a:pPr>
            <a:r>
              <a:rPr b="1" lang="en-IN" sz="3200" spc="-1" strike="noStrike">
                <a:solidFill>
                  <a:srgbClr val="1faecd"/>
                </a:solidFill>
                <a:latin typeface="Times New Roman"/>
                <a:ea typeface="Arial Unicode MS"/>
              </a:rPr>
              <a:t>Dataflow Network of Operators for Parallel Join</a:t>
            </a:r>
            <a:r>
              <a:rPr b="0" lang="en-IN" sz="3200" spc="-1" strike="noStrike">
                <a:solidFill>
                  <a:srgbClr val="1faecd"/>
                </a:solidFill>
                <a:latin typeface="Times New Roman"/>
                <a:ea typeface="Arial Unicode MS"/>
              </a:rPr>
              <a:t> </a:t>
            </a:r>
            <a:endParaRPr b="0" lang="en-IN" sz="3200" spc="-1" strike="noStrike">
              <a:latin typeface="Arial"/>
            </a:endParaRPr>
          </a:p>
        </p:txBody>
      </p:sp>
      <p:sp>
        <p:nvSpPr>
          <p:cNvPr id="786" name="CustomShape 3"/>
          <p:cNvSpPr/>
          <p:nvPr/>
        </p:nvSpPr>
        <p:spPr>
          <a:xfrm>
            <a:off x="7924680" y="6356520"/>
            <a:ext cx="761400" cy="364320"/>
          </a:xfrm>
          <a:prstGeom prst="rect">
            <a:avLst/>
          </a:prstGeom>
          <a:noFill/>
          <a:ln w="9360">
            <a:noFill/>
          </a:ln>
        </p:spPr>
        <p:style>
          <a:lnRef idx="0"/>
          <a:fillRef idx="0"/>
          <a:effectRef idx="0"/>
          <a:fontRef idx="minor"/>
        </p:style>
        <p:txBody>
          <a:bodyPr lIns="0" rIns="0" tIns="0" bIns="0" anchor="b"/>
          <a:p>
            <a:pPr algn="r">
              <a:lnSpc>
                <a:spcPct val="100000"/>
              </a:lnSpc>
            </a:pPr>
            <a:fld id="{6FB2F610-95E1-47DB-A93A-696B0B6A9A70}" type="slidenum">
              <a:rPr b="0" lang="en-IN" sz="1200" spc="-1" strike="noStrike">
                <a:solidFill>
                  <a:srgbClr val="424242"/>
                </a:solidFill>
                <a:latin typeface="Times New Roman"/>
                <a:ea typeface="DejaVu Sans"/>
              </a:rPr>
              <a:t>&lt;number&gt;</a:t>
            </a:fld>
            <a:endParaRPr b="0" lang="en-IN" sz="1200" spc="-1" strike="noStrike">
              <a:latin typeface="Arial"/>
            </a:endParaRPr>
          </a:p>
        </p:txBody>
      </p:sp>
      <p:sp>
        <p:nvSpPr>
          <p:cNvPr id="787" name="CustomShape 4"/>
          <p:cNvSpPr/>
          <p:nvPr/>
        </p:nvSpPr>
        <p:spPr>
          <a:xfrm>
            <a:off x="457200" y="5562720"/>
            <a:ext cx="8457480" cy="699840"/>
          </a:xfrm>
          <a:prstGeom prst="rect">
            <a:avLst/>
          </a:prstGeom>
          <a:noFill/>
          <a:ln>
            <a:noFill/>
          </a:ln>
        </p:spPr>
        <p:style>
          <a:lnRef idx="0"/>
          <a:fillRef idx="0"/>
          <a:effectRef idx="0"/>
          <a:fontRef idx="minor"/>
        </p:style>
        <p:txBody>
          <a:bodyPr lIns="90000" rIns="90000" tIns="45000" bIns="45000"/>
          <a:p>
            <a:pPr>
              <a:lnSpc>
                <a:spcPct val="100000"/>
              </a:lnSpc>
            </a:pPr>
            <a:r>
              <a:rPr b="0" lang="en-IN" sz="2000" spc="-1" strike="noStrike">
                <a:solidFill>
                  <a:srgbClr val="000000"/>
                </a:solidFill>
                <a:latin typeface="Times New Roman"/>
                <a:ea typeface="DejaVu Sans"/>
              </a:rPr>
              <a:t>Good use of split/merge makes it easier to build parallel versions of sequential join code</a:t>
            </a:r>
            <a:endParaRPr b="0" lang="en-IN" sz="2000" spc="-1" strike="noStrike">
              <a:latin typeface="Arial"/>
            </a:endParaRPr>
          </a:p>
        </p:txBody>
      </p:sp>
      <p:sp>
        <p:nvSpPr>
          <p:cNvPr id="788" name="CustomShape 5"/>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Tree>
  </p:cSld>
  <p:transition>
    <p:fade/>
  </p:transition>
  <p:timing>
    <p:tnLst>
      <p:par>
        <p:cTn id="115" dur="indefinite" restart="never" nodeType="tmRoot">
          <p:childTnLst>
            <p:seq>
              <p:cTn id="11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9" name="CustomShape 1"/>
          <p:cNvSpPr/>
          <p:nvPr/>
        </p:nvSpPr>
        <p:spPr>
          <a:xfrm>
            <a:off x="1295280" y="3200400"/>
            <a:ext cx="6400080" cy="3351960"/>
          </a:xfrm>
          <a:prstGeom prst="rect">
            <a:avLst/>
          </a:prstGeom>
          <a:noFill/>
          <a:ln w="9360">
            <a:noFill/>
          </a:ln>
        </p:spPr>
        <p:style>
          <a:lnRef idx="0"/>
          <a:fillRef idx="0"/>
          <a:effectRef idx="0"/>
          <a:fontRef idx="minor"/>
        </p:style>
        <p:txBody>
          <a:bodyPr lIns="90000" rIns="90000" tIns="45000" bIns="45000"/>
          <a:p>
            <a:pPr marL="514440" indent="-513720">
              <a:lnSpc>
                <a:spcPct val="100000"/>
              </a:lnSpc>
              <a:spcBef>
                <a:spcPts val="575"/>
              </a:spcBef>
              <a:buClr>
                <a:srgbClr val="2da2bf"/>
              </a:buClr>
              <a:buSzPct val="85000"/>
              <a:buFont typeface="Times New Roman"/>
              <a:buAutoNum type="romanUcPeriod"/>
            </a:pPr>
            <a:r>
              <a:rPr b="0" lang="en-IN" sz="2400" spc="-1" strike="noStrike" u="sng">
                <a:solidFill>
                  <a:srgbClr val="464646"/>
                </a:solidFill>
                <a:uFillTx/>
                <a:latin typeface="Times New Roman"/>
              </a:rPr>
              <a:t>Introduction to DDBMS</a:t>
            </a:r>
            <a:endParaRPr b="0" lang="en-IN" sz="2400" spc="-1" strike="noStrike">
              <a:latin typeface="Arial"/>
            </a:endParaRPr>
          </a:p>
          <a:p>
            <a:pPr marL="514440" indent="-513720">
              <a:lnSpc>
                <a:spcPct val="100000"/>
              </a:lnSpc>
              <a:spcBef>
                <a:spcPts val="575"/>
              </a:spcBef>
              <a:buClr>
                <a:srgbClr val="2da2bf"/>
              </a:buClr>
              <a:buSzPct val="85000"/>
              <a:buFont typeface="Times New Roman"/>
              <a:buAutoNum type="romanUcPeriod"/>
            </a:pPr>
            <a:r>
              <a:rPr b="0" lang="en-IN" sz="2400" spc="-1" strike="noStrike">
                <a:solidFill>
                  <a:srgbClr val="464646"/>
                </a:solidFill>
                <a:latin typeface="Times New Roman"/>
              </a:rPr>
              <a:t>Architecture of DDBs</a:t>
            </a:r>
            <a:endParaRPr b="0" lang="en-IN" sz="2400" spc="-1" strike="noStrike">
              <a:latin typeface="Arial"/>
            </a:endParaRPr>
          </a:p>
          <a:p>
            <a:pPr marL="514440" indent="-513720">
              <a:lnSpc>
                <a:spcPct val="100000"/>
              </a:lnSpc>
              <a:spcBef>
                <a:spcPts val="575"/>
              </a:spcBef>
              <a:buClr>
                <a:srgbClr val="2da2bf"/>
              </a:buClr>
              <a:buSzPct val="85000"/>
              <a:buFont typeface="Times New Roman"/>
              <a:buAutoNum type="romanUcPeriod"/>
            </a:pPr>
            <a:r>
              <a:rPr b="0" lang="en-IN" sz="2400" spc="-1" strike="noStrike">
                <a:solidFill>
                  <a:srgbClr val="464646"/>
                </a:solidFill>
                <a:latin typeface="Times New Roman"/>
              </a:rPr>
              <a:t>Storing data in DDBs</a:t>
            </a:r>
            <a:endParaRPr b="0" lang="en-IN" sz="2400" spc="-1" strike="noStrike">
              <a:latin typeface="Arial"/>
            </a:endParaRPr>
          </a:p>
          <a:p>
            <a:pPr marL="514440" indent="-513720">
              <a:lnSpc>
                <a:spcPct val="100000"/>
              </a:lnSpc>
              <a:spcBef>
                <a:spcPts val="575"/>
              </a:spcBef>
              <a:buClr>
                <a:srgbClr val="2da2bf"/>
              </a:buClr>
              <a:buSzPct val="85000"/>
              <a:buFont typeface="Times New Roman"/>
              <a:buAutoNum type="romanUcPeriod"/>
            </a:pPr>
            <a:r>
              <a:rPr b="0" lang="en-IN" sz="2400" spc="-1" strike="noStrike">
                <a:solidFill>
                  <a:srgbClr val="464646"/>
                </a:solidFill>
                <a:latin typeface="Times New Roman"/>
              </a:rPr>
              <a:t>Distributed catalog management </a:t>
            </a:r>
            <a:endParaRPr b="0" lang="en-IN" sz="2400" spc="-1" strike="noStrike">
              <a:latin typeface="Arial"/>
            </a:endParaRPr>
          </a:p>
          <a:p>
            <a:pPr marL="514440" indent="-513720">
              <a:lnSpc>
                <a:spcPct val="100000"/>
              </a:lnSpc>
              <a:spcBef>
                <a:spcPts val="575"/>
              </a:spcBef>
              <a:buClr>
                <a:srgbClr val="2da2bf"/>
              </a:buClr>
              <a:buSzPct val="85000"/>
              <a:buFont typeface="Times New Roman"/>
              <a:buAutoNum type="romanUcPeriod"/>
            </a:pPr>
            <a:r>
              <a:rPr b="0" lang="en-IN" sz="2400" spc="-1" strike="noStrike">
                <a:solidFill>
                  <a:srgbClr val="464646"/>
                </a:solidFill>
                <a:latin typeface="Times New Roman"/>
              </a:rPr>
              <a:t>Distributed query processing</a:t>
            </a:r>
            <a:endParaRPr b="0" lang="en-IN" sz="2400" spc="-1" strike="noStrike">
              <a:latin typeface="Arial"/>
            </a:endParaRPr>
          </a:p>
          <a:p>
            <a:pPr marL="514440" indent="-513720">
              <a:lnSpc>
                <a:spcPct val="100000"/>
              </a:lnSpc>
              <a:spcBef>
                <a:spcPts val="575"/>
              </a:spcBef>
              <a:buClr>
                <a:srgbClr val="2da2bf"/>
              </a:buClr>
              <a:buSzPct val="85000"/>
              <a:buFont typeface="Times New Roman"/>
              <a:buAutoNum type="romanUcPeriod"/>
            </a:pPr>
            <a:r>
              <a:rPr b="0" lang="en-IN" sz="2400" spc="-1" strike="noStrike">
                <a:solidFill>
                  <a:srgbClr val="464646"/>
                </a:solidFill>
                <a:latin typeface="Times New Roman"/>
              </a:rPr>
              <a:t>Transaction Processing</a:t>
            </a:r>
            <a:endParaRPr b="0" lang="en-IN" sz="2400" spc="-1" strike="noStrike">
              <a:latin typeface="Arial"/>
            </a:endParaRPr>
          </a:p>
          <a:p>
            <a:pPr marL="514440" indent="-513720">
              <a:lnSpc>
                <a:spcPct val="100000"/>
              </a:lnSpc>
              <a:spcBef>
                <a:spcPts val="575"/>
              </a:spcBef>
              <a:buClr>
                <a:srgbClr val="2da2bf"/>
              </a:buClr>
              <a:buSzPct val="85000"/>
              <a:buFont typeface="Times New Roman"/>
              <a:buAutoNum type="romanUcPeriod"/>
            </a:pPr>
            <a:r>
              <a:rPr b="0" lang="en-IN" sz="2400" spc="-1" strike="noStrike">
                <a:solidFill>
                  <a:srgbClr val="464646"/>
                </a:solidFill>
                <a:latin typeface="Times New Roman"/>
              </a:rPr>
              <a:t>Distributed concurrency control and recovery</a:t>
            </a:r>
            <a:endParaRPr b="0" lang="en-IN" sz="2400" spc="-1" strike="noStrike">
              <a:latin typeface="Arial"/>
            </a:endParaRPr>
          </a:p>
          <a:p>
            <a:pPr marL="514440" indent="-513720" algn="ctr">
              <a:lnSpc>
                <a:spcPct val="100000"/>
              </a:lnSpc>
              <a:spcBef>
                <a:spcPts val="575"/>
              </a:spcBef>
            </a:pPr>
            <a:endParaRPr b="0" lang="en-IN" sz="2400" spc="-1" strike="noStrike">
              <a:latin typeface="Arial"/>
            </a:endParaRPr>
          </a:p>
        </p:txBody>
      </p:sp>
      <p:sp>
        <p:nvSpPr>
          <p:cNvPr id="790" name="CustomShape 2"/>
          <p:cNvSpPr/>
          <p:nvPr/>
        </p:nvSpPr>
        <p:spPr>
          <a:xfrm>
            <a:off x="457200" y="1506600"/>
            <a:ext cx="8228880" cy="1469160"/>
          </a:xfrm>
          <a:prstGeom prst="rect">
            <a:avLst/>
          </a:prstGeom>
          <a:noFill/>
          <a:ln w="9360">
            <a:noFill/>
          </a:ln>
        </p:spPr>
        <p:style>
          <a:lnRef idx="0"/>
          <a:fillRef idx="0"/>
          <a:effectRef idx="0"/>
          <a:fontRef idx="minor"/>
        </p:style>
        <p:txBody>
          <a:bodyPr lIns="90000" rIns="90000" tIns="45000" bIns="91440" anchor="ctr"/>
          <a:p>
            <a:pPr>
              <a:lnSpc>
                <a:spcPct val="100000"/>
              </a:lnSpc>
            </a:pPr>
            <a:r>
              <a:rPr b="0" lang="en-IN" sz="4000" spc="-1" strike="noStrike">
                <a:solidFill>
                  <a:srgbClr val="ffffff"/>
                </a:solidFill>
                <a:latin typeface="Times New Roman"/>
              </a:rPr>
              <a:t>DDBMS</a:t>
            </a:r>
            <a:endParaRPr b="0" lang="en-IN" sz="4000" spc="-1" strike="noStrike">
              <a:latin typeface="Arial"/>
            </a:endParaRPr>
          </a:p>
        </p:txBody>
      </p:sp>
      <p:sp>
        <p:nvSpPr>
          <p:cNvPr id="791" name="CustomShape 3"/>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B8EA0447-90AA-4331-BD60-001CC67BE6C4}" type="slidenum">
              <a:rPr b="0" lang="en-IN" sz="1400" spc="-1" strike="noStrike">
                <a:solidFill>
                  <a:srgbClr val="ffffff"/>
                </a:solidFill>
                <a:latin typeface="Times New Roman"/>
              </a:rPr>
              <a:t>&lt;number&gt;</a:t>
            </a:fld>
            <a:endParaRPr b="0" lang="en-IN" sz="1400" spc="-1" strike="noStrike">
              <a:latin typeface="Arial"/>
            </a:endParaRPr>
          </a:p>
        </p:txBody>
      </p:sp>
      <p:sp>
        <p:nvSpPr>
          <p:cNvPr id="792" name="CustomShape 4"/>
          <p:cNvSpPr/>
          <p:nvPr/>
        </p:nvSpPr>
        <p:spPr>
          <a:xfrm>
            <a:off x="7924680" y="6356520"/>
            <a:ext cx="761400" cy="364320"/>
          </a:xfrm>
          <a:prstGeom prst="rect">
            <a:avLst/>
          </a:prstGeom>
          <a:noFill/>
          <a:ln w="9360">
            <a:noFill/>
          </a:ln>
        </p:spPr>
        <p:style>
          <a:lnRef idx="0"/>
          <a:fillRef idx="0"/>
          <a:effectRef idx="0"/>
          <a:fontRef idx="minor"/>
        </p:style>
        <p:txBody>
          <a:bodyPr lIns="0" rIns="0" tIns="0" bIns="0" anchor="b"/>
          <a:p>
            <a:pPr algn="r">
              <a:lnSpc>
                <a:spcPct val="100000"/>
              </a:lnSpc>
            </a:pPr>
            <a:fld id="{D60EBD88-E485-41F9-87BF-6F538958C132}" type="slidenum">
              <a:rPr b="0" lang="en-IN" sz="1200" spc="-1" strike="noStrike">
                <a:solidFill>
                  <a:srgbClr val="424242"/>
                </a:solidFill>
                <a:latin typeface="Times New Roman"/>
                <a:ea typeface="DejaVu Sans"/>
              </a:rPr>
              <a:t>&lt;number&gt;</a:t>
            </a:fld>
            <a:endParaRPr b="0" lang="en-IN" sz="1200" spc="-1" strike="noStrike">
              <a:latin typeface="Arial"/>
            </a:endParaRPr>
          </a:p>
        </p:txBody>
      </p:sp>
      <p:sp>
        <p:nvSpPr>
          <p:cNvPr id="793" name="CustomShape 5"/>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Tree>
  </p:cSld>
  <p:transition>
    <p:blinds dir="vert"/>
  </p:transition>
  <p:timing>
    <p:tnLst>
      <p:par>
        <p:cTn id="117" dur="indefinite" restart="never" nodeType="tmRoot">
          <p:childTnLst>
            <p:seq>
              <p:cTn id="11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
        <p:nvSpPr>
          <p:cNvPr id="279" name="CustomShape 2"/>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17343704-A7E8-4447-BC33-2598A72487FE}" type="slidenum">
              <a:rPr b="0" lang="en-IN" sz="1400" spc="-1" strike="noStrike">
                <a:solidFill>
                  <a:srgbClr val="ffffff"/>
                </a:solidFill>
                <a:latin typeface="Times New Roman"/>
              </a:rPr>
              <a:t>&lt;number&gt;</a:t>
            </a:fld>
            <a:endParaRPr b="0" lang="en-IN" sz="1400" spc="-1" strike="noStrike">
              <a:latin typeface="Arial"/>
            </a:endParaRPr>
          </a:p>
        </p:txBody>
      </p:sp>
      <p:sp>
        <p:nvSpPr>
          <p:cNvPr id="280" name="CustomShape 3"/>
          <p:cNvSpPr/>
          <p:nvPr/>
        </p:nvSpPr>
        <p:spPr>
          <a:xfrm>
            <a:off x="457200" y="380880"/>
            <a:ext cx="8381160" cy="475344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ff"/>
                </a:solidFill>
                <a:latin typeface="Arial"/>
                <a:ea typeface="DejaVu Sans"/>
              </a:rPr>
              <a:t>Problems of Parallel Processing</a:t>
            </a:r>
            <a:endParaRPr b="0" lang="en-IN" sz="1800" spc="-1" strike="noStrike">
              <a:latin typeface="Arial"/>
            </a:endParaRPr>
          </a:p>
          <a:p>
            <a:pPr>
              <a:lnSpc>
                <a:spcPct val="100000"/>
              </a:lnSpc>
            </a:pPr>
            <a:endParaRPr b="0" lang="en-IN" sz="1800" spc="-1" strike="noStrike">
              <a:latin typeface="Arial"/>
            </a:endParaRPr>
          </a:p>
          <a:p>
            <a:pPr algn="just">
              <a:lnSpc>
                <a:spcPct val="150000"/>
              </a:lnSpc>
            </a:pPr>
            <a:r>
              <a:rPr b="1" lang="en-IN" sz="1800" spc="-1" strike="noStrike">
                <a:solidFill>
                  <a:srgbClr val="000000"/>
                </a:solidFill>
                <a:latin typeface="Arial"/>
                <a:ea typeface="DejaVu Sans"/>
              </a:rPr>
              <a:t>Effective implementation of parallel processing involves two challenges: </a:t>
            </a:r>
            <a:endParaRPr b="0" lang="en-IN" sz="1800" spc="-1" strike="noStrike">
              <a:latin typeface="Arial"/>
            </a:endParaRPr>
          </a:p>
          <a:p>
            <a:pPr marL="285840" indent="-285120" algn="just">
              <a:lnSpc>
                <a:spcPct val="150000"/>
              </a:lnSpc>
              <a:buClr>
                <a:srgbClr val="000000"/>
              </a:buClr>
              <a:buFont typeface="Wingdings" charset="2"/>
              <a:buChar char=""/>
            </a:pPr>
            <a:r>
              <a:rPr b="1" lang="en-IN" sz="1800" spc="-1" strike="noStrike">
                <a:solidFill>
                  <a:srgbClr val="000000"/>
                </a:solidFill>
                <a:latin typeface="Arial"/>
                <a:ea typeface="DejaVu Sans"/>
              </a:rPr>
              <a:t>structuring tasks so that certain tasks can execute at the same time (in parallel) </a:t>
            </a:r>
            <a:endParaRPr b="0" lang="en-IN" sz="1800" spc="-1" strike="noStrike">
              <a:latin typeface="Arial"/>
            </a:endParaRPr>
          </a:p>
          <a:p>
            <a:pPr marL="285840" indent="-285120" algn="just">
              <a:lnSpc>
                <a:spcPct val="150000"/>
              </a:lnSpc>
              <a:buClr>
                <a:srgbClr val="000000"/>
              </a:buClr>
              <a:buFont typeface="Wingdings" charset="2"/>
              <a:buChar char=""/>
            </a:pPr>
            <a:r>
              <a:rPr b="1" lang="en-IN" sz="1800" spc="-1" strike="noStrike">
                <a:solidFill>
                  <a:srgbClr val="000000"/>
                </a:solidFill>
                <a:latin typeface="Arial"/>
                <a:ea typeface="DejaVu Sans"/>
              </a:rPr>
              <a:t>preserving the sequencing of tasks which must be executed serially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0000ff"/>
                </a:solidFill>
                <a:latin typeface="Arial"/>
                <a:ea typeface="DejaVu Sans"/>
              </a:rPr>
              <a:t>Characteristics of a Parallel System</a:t>
            </a:r>
            <a:endParaRPr b="0" lang="en-IN" sz="1800" spc="-1" strike="noStrike">
              <a:latin typeface="Arial"/>
            </a:endParaRPr>
          </a:p>
          <a:p>
            <a:pPr>
              <a:lnSpc>
                <a:spcPct val="100000"/>
              </a:lnSpc>
            </a:pPr>
            <a:endParaRPr b="0" lang="en-IN" sz="1800" spc="-1" strike="noStrike">
              <a:latin typeface="Arial"/>
            </a:endParaRPr>
          </a:p>
          <a:p>
            <a:pPr algn="just">
              <a:lnSpc>
                <a:spcPct val="150000"/>
              </a:lnSpc>
            </a:pPr>
            <a:r>
              <a:rPr b="1" lang="en-IN" sz="1800" spc="-1" strike="noStrike">
                <a:solidFill>
                  <a:srgbClr val="000000"/>
                </a:solidFill>
                <a:latin typeface="Arial"/>
                <a:ea typeface="DejaVu Sans"/>
              </a:rPr>
              <a:t>A parallel processing system has the following characteristics: </a:t>
            </a:r>
            <a:endParaRPr b="0" lang="en-IN" sz="1800" spc="-1" strike="noStrike">
              <a:latin typeface="Arial"/>
            </a:endParaRPr>
          </a:p>
          <a:p>
            <a:pPr marL="285840" indent="-285120" algn="just">
              <a:lnSpc>
                <a:spcPct val="150000"/>
              </a:lnSpc>
              <a:buClr>
                <a:srgbClr val="000000"/>
              </a:buClr>
              <a:buFont typeface="Wingdings" charset="2"/>
              <a:buChar char=""/>
            </a:pPr>
            <a:r>
              <a:rPr b="1" lang="en-IN" sz="1800" spc="-1" strike="noStrike">
                <a:solidFill>
                  <a:srgbClr val="000000"/>
                </a:solidFill>
                <a:latin typeface="Arial"/>
                <a:ea typeface="DejaVu Sans"/>
              </a:rPr>
              <a:t>Each processor in a system can perform tasks concurrently. </a:t>
            </a:r>
            <a:endParaRPr b="0" lang="en-IN" sz="1800" spc="-1" strike="noStrike">
              <a:latin typeface="Arial"/>
            </a:endParaRPr>
          </a:p>
          <a:p>
            <a:pPr marL="285840" indent="-285120" algn="just">
              <a:lnSpc>
                <a:spcPct val="150000"/>
              </a:lnSpc>
              <a:buClr>
                <a:srgbClr val="000000"/>
              </a:buClr>
              <a:buFont typeface="Wingdings" charset="2"/>
              <a:buChar char=""/>
            </a:pPr>
            <a:r>
              <a:rPr b="1" lang="en-IN" sz="1800" spc="-1" strike="noStrike">
                <a:solidFill>
                  <a:srgbClr val="000000"/>
                </a:solidFill>
                <a:latin typeface="Arial"/>
                <a:ea typeface="DejaVu Sans"/>
              </a:rPr>
              <a:t>Tasks may need to be synchronized. </a:t>
            </a:r>
            <a:endParaRPr b="0" lang="en-IN" sz="1800" spc="-1" strike="noStrike">
              <a:latin typeface="Arial"/>
            </a:endParaRPr>
          </a:p>
          <a:p>
            <a:pPr marL="285840" indent="-285120" algn="just">
              <a:lnSpc>
                <a:spcPct val="150000"/>
              </a:lnSpc>
              <a:buClr>
                <a:srgbClr val="000000"/>
              </a:buClr>
              <a:buFont typeface="Wingdings" charset="2"/>
              <a:buChar char=""/>
            </a:pPr>
            <a:r>
              <a:rPr b="1" lang="en-IN" sz="1800" spc="-1" strike="noStrike">
                <a:solidFill>
                  <a:srgbClr val="000000"/>
                </a:solidFill>
                <a:latin typeface="Arial"/>
                <a:ea typeface="DejaVu Sans"/>
              </a:rPr>
              <a:t>Nodes usually share resources, such as data, disks, and other devices. </a:t>
            </a:r>
            <a:endParaRPr b="0" lang="en-IN" sz="1800" spc="-1" strike="noStrike">
              <a:latin typeface="Arial"/>
            </a:endParaRPr>
          </a:p>
        </p:txBody>
      </p:sp>
    </p:spTree>
  </p:cSld>
  <p:transition>
    <p:fade/>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4" name="CustomShape 1"/>
          <p:cNvSpPr/>
          <p:nvPr/>
        </p:nvSpPr>
        <p:spPr>
          <a:xfrm>
            <a:off x="457200" y="704880"/>
            <a:ext cx="8228880" cy="818280"/>
          </a:xfrm>
          <a:prstGeom prst="rect">
            <a:avLst/>
          </a:prstGeom>
          <a:noFill/>
          <a:ln w="9360">
            <a:noFill/>
          </a:ln>
        </p:spPr>
        <p:style>
          <a:lnRef idx="0"/>
          <a:fillRef idx="0"/>
          <a:effectRef idx="0"/>
          <a:fontRef idx="minor"/>
        </p:style>
        <p:txBody>
          <a:bodyPr lIns="90000" rIns="90000" tIns="45000" bIns="91440" anchor="b"/>
          <a:p>
            <a:pPr marL="514440" indent="-513720">
              <a:lnSpc>
                <a:spcPct val="100000"/>
              </a:lnSpc>
            </a:pPr>
            <a:r>
              <a:rPr b="0" lang="en-IN" sz="3600" spc="-1" strike="noStrike">
                <a:solidFill>
                  <a:srgbClr val="1faecd"/>
                </a:solidFill>
                <a:latin typeface="Times New Roman"/>
              </a:rPr>
              <a:t>I.Introduction to DDBMS</a:t>
            </a:r>
            <a:endParaRPr b="0" lang="en-IN" sz="3600" spc="-1" strike="noStrike">
              <a:latin typeface="Arial"/>
            </a:endParaRPr>
          </a:p>
        </p:txBody>
      </p:sp>
      <p:sp>
        <p:nvSpPr>
          <p:cNvPr id="795" name="CustomShape 2"/>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0CE83F79-CBDE-4C67-897F-8D6090C00DC0}" type="slidenum">
              <a:rPr b="0" lang="en-IN" sz="1400" spc="-1" strike="noStrike">
                <a:solidFill>
                  <a:srgbClr val="ffffff"/>
                </a:solidFill>
                <a:latin typeface="Times New Roman"/>
              </a:rPr>
              <a:t>&lt;number&gt;</a:t>
            </a:fld>
            <a:endParaRPr b="0" lang="en-IN" sz="1400" spc="-1" strike="noStrike">
              <a:latin typeface="Arial"/>
            </a:endParaRPr>
          </a:p>
        </p:txBody>
      </p:sp>
      <p:sp>
        <p:nvSpPr>
          <p:cNvPr id="796" name="CustomShape 3"/>
          <p:cNvSpPr/>
          <p:nvPr/>
        </p:nvSpPr>
        <p:spPr>
          <a:xfrm>
            <a:off x="609480" y="1523880"/>
            <a:ext cx="8152560" cy="4541040"/>
          </a:xfrm>
          <a:prstGeom prst="rect">
            <a:avLst/>
          </a:prstGeom>
          <a:noFill/>
          <a:ln w="9360">
            <a:noFill/>
          </a:ln>
        </p:spPr>
        <p:style>
          <a:lnRef idx="0"/>
          <a:fillRef idx="0"/>
          <a:effectRef idx="0"/>
          <a:fontRef idx="minor"/>
        </p:style>
        <p:txBody>
          <a:bodyPr lIns="90000" rIns="90000" tIns="45000" bIns="45000"/>
          <a:p>
            <a:pPr marL="272880" indent="-272160" algn="just">
              <a:lnSpc>
                <a:spcPct val="100000"/>
              </a:lnSpc>
              <a:spcBef>
                <a:spcPts val="575"/>
              </a:spcBef>
              <a:buClr>
                <a:srgbClr val="2da2bf"/>
              </a:buClr>
              <a:buSzPct val="85000"/>
              <a:buFont typeface="Wingdings 2" charset="2"/>
              <a:buChar char=""/>
            </a:pPr>
            <a:r>
              <a:rPr b="0" lang="en-IN" sz="2000" spc="-1" strike="noStrike">
                <a:solidFill>
                  <a:srgbClr val="000000"/>
                </a:solidFill>
                <a:latin typeface="Times New Roman"/>
              </a:rPr>
              <a:t>Data in a distributed database system is stored across several sites.</a:t>
            </a:r>
            <a:endParaRPr b="0" lang="en-IN" sz="2000" spc="-1" strike="noStrike">
              <a:latin typeface="Arial"/>
            </a:endParaRPr>
          </a:p>
          <a:p>
            <a:pPr algn="just">
              <a:lnSpc>
                <a:spcPct val="100000"/>
              </a:lnSpc>
              <a:spcBef>
                <a:spcPts val="575"/>
              </a:spcBef>
            </a:pPr>
            <a:endParaRPr b="0" lang="en-IN" sz="2000" spc="-1" strike="noStrike">
              <a:latin typeface="Arial"/>
            </a:endParaRPr>
          </a:p>
          <a:p>
            <a:pPr marL="272880" indent="-272160" algn="just">
              <a:lnSpc>
                <a:spcPct val="100000"/>
              </a:lnSpc>
              <a:spcBef>
                <a:spcPts val="575"/>
              </a:spcBef>
              <a:buClr>
                <a:srgbClr val="2da2bf"/>
              </a:buClr>
              <a:buSzPct val="85000"/>
              <a:buFont typeface="Wingdings 2" charset="2"/>
              <a:buChar char=""/>
            </a:pPr>
            <a:r>
              <a:rPr b="0" lang="en-IN" sz="2000" spc="-1" strike="noStrike">
                <a:solidFill>
                  <a:srgbClr val="000000"/>
                </a:solidFill>
                <a:latin typeface="Times New Roman"/>
              </a:rPr>
              <a:t>Each site is typically managed by a DBMS that can run independently of the other sites that co-operate in a transparent manner.</a:t>
            </a:r>
            <a:endParaRPr b="0" lang="en-IN" sz="2000" spc="-1" strike="noStrike">
              <a:latin typeface="Arial"/>
            </a:endParaRPr>
          </a:p>
          <a:p>
            <a:pPr algn="just">
              <a:lnSpc>
                <a:spcPct val="100000"/>
              </a:lnSpc>
              <a:spcBef>
                <a:spcPts val="575"/>
              </a:spcBef>
            </a:pPr>
            <a:endParaRPr b="0" lang="en-IN" sz="2000" spc="-1" strike="noStrike">
              <a:latin typeface="Arial"/>
            </a:endParaRPr>
          </a:p>
          <a:p>
            <a:pPr lvl="1" marL="547560" indent="-227880" algn="just">
              <a:lnSpc>
                <a:spcPct val="100000"/>
              </a:lnSpc>
              <a:spcBef>
                <a:spcPts val="374"/>
              </a:spcBef>
              <a:buClr>
                <a:srgbClr val="da1f28"/>
              </a:buClr>
              <a:buSzPct val="85000"/>
              <a:buFont typeface="Wingdings 2" charset="2"/>
              <a:buChar char=""/>
            </a:pPr>
            <a:r>
              <a:rPr b="1" i="1" lang="en-IN" sz="2000" spc="-1" strike="noStrike">
                <a:solidFill>
                  <a:srgbClr val="1faecd"/>
                </a:solidFill>
                <a:latin typeface="Times New Roman"/>
              </a:rPr>
              <a:t>Transparent</a:t>
            </a:r>
            <a:r>
              <a:rPr b="0" lang="en-IN" sz="2000" spc="-1" strike="noStrike">
                <a:solidFill>
                  <a:srgbClr val="000000"/>
                </a:solidFill>
                <a:latin typeface="Times New Roman"/>
              </a:rPr>
              <a:t> implies that each user within the system may access all of the data within all of the databases as if they were a single database </a:t>
            </a:r>
            <a:endParaRPr b="0" lang="en-IN" sz="2000" spc="-1" strike="noStrike">
              <a:latin typeface="Arial"/>
            </a:endParaRPr>
          </a:p>
          <a:p>
            <a:pPr>
              <a:lnSpc>
                <a:spcPct val="100000"/>
              </a:lnSpc>
            </a:pPr>
            <a:endParaRPr b="0" lang="en-IN" sz="2000" spc="-1" strike="noStrike">
              <a:latin typeface="Arial"/>
            </a:endParaRPr>
          </a:p>
          <a:p>
            <a:pPr marL="272880" indent="-272160" algn="just">
              <a:lnSpc>
                <a:spcPct val="100000"/>
              </a:lnSpc>
              <a:spcBef>
                <a:spcPts val="575"/>
              </a:spcBef>
              <a:buClr>
                <a:srgbClr val="2da2bf"/>
              </a:buClr>
              <a:buSzPct val="85000"/>
              <a:buFont typeface="Wingdings 2" charset="2"/>
              <a:buChar char=""/>
            </a:pPr>
            <a:r>
              <a:rPr b="0" lang="en-IN" sz="2000" spc="-1" strike="noStrike">
                <a:solidFill>
                  <a:srgbClr val="000000"/>
                </a:solidFill>
                <a:latin typeface="Times New Roman"/>
              </a:rPr>
              <a:t>There should be ‘location independence’ i.e.- as the user is unaware of where the data is located it is possible to move the data from one physical  location to another without affecting the user. </a:t>
            </a:r>
            <a:endParaRPr b="0" lang="en-IN" sz="2000" spc="-1" strike="noStrike">
              <a:latin typeface="Arial"/>
            </a:endParaRPr>
          </a:p>
          <a:p>
            <a:pPr algn="just">
              <a:lnSpc>
                <a:spcPct val="100000"/>
              </a:lnSpc>
              <a:spcBef>
                <a:spcPts val="575"/>
              </a:spcBef>
            </a:pPr>
            <a:endParaRPr b="0" lang="en-IN" sz="2000" spc="-1" strike="noStrike">
              <a:latin typeface="Arial"/>
            </a:endParaRPr>
          </a:p>
        </p:txBody>
      </p:sp>
      <p:sp>
        <p:nvSpPr>
          <p:cNvPr id="797" name="CustomShape 4"/>
          <p:cNvSpPr/>
          <p:nvPr/>
        </p:nvSpPr>
        <p:spPr>
          <a:xfrm>
            <a:off x="7924680" y="6356520"/>
            <a:ext cx="761400" cy="364320"/>
          </a:xfrm>
          <a:prstGeom prst="rect">
            <a:avLst/>
          </a:prstGeom>
          <a:noFill/>
          <a:ln w="9360">
            <a:noFill/>
          </a:ln>
        </p:spPr>
        <p:style>
          <a:lnRef idx="0"/>
          <a:fillRef idx="0"/>
          <a:effectRef idx="0"/>
          <a:fontRef idx="minor"/>
        </p:style>
        <p:txBody>
          <a:bodyPr lIns="0" rIns="0" tIns="0" bIns="0" anchor="b"/>
          <a:p>
            <a:pPr algn="r">
              <a:lnSpc>
                <a:spcPct val="100000"/>
              </a:lnSpc>
            </a:pPr>
            <a:fld id="{42050864-16F3-4666-A9A1-659641648E67}" type="slidenum">
              <a:rPr b="0" lang="en-IN" sz="1200" spc="-1" strike="noStrike">
                <a:solidFill>
                  <a:srgbClr val="424242"/>
                </a:solidFill>
                <a:latin typeface="Times New Roman"/>
                <a:ea typeface="DejaVu Sans"/>
              </a:rPr>
              <a:t>&lt;number&gt;</a:t>
            </a:fld>
            <a:endParaRPr b="0" lang="en-IN" sz="1200" spc="-1" strike="noStrike">
              <a:latin typeface="Arial"/>
            </a:endParaRPr>
          </a:p>
        </p:txBody>
      </p:sp>
      <p:sp>
        <p:nvSpPr>
          <p:cNvPr id="798" name="CustomShape 5"/>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Tree>
  </p:cSld>
  <p:transition>
    <p:fade/>
  </p:transition>
  <p:timing>
    <p:tnLst>
      <p:par>
        <p:cTn id="119" dur="indefinite" restart="never" nodeType="tmRoot">
          <p:childTnLst>
            <p:seq>
              <p:cTn id="12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9" name="CustomShape 1"/>
          <p:cNvSpPr/>
          <p:nvPr/>
        </p:nvSpPr>
        <p:spPr>
          <a:xfrm>
            <a:off x="914400" y="274680"/>
            <a:ext cx="7771680" cy="1142280"/>
          </a:xfrm>
          <a:prstGeom prst="rect">
            <a:avLst/>
          </a:prstGeom>
          <a:noFill/>
          <a:ln w="9360">
            <a:noFill/>
          </a:ln>
        </p:spPr>
        <p:style>
          <a:lnRef idx="0"/>
          <a:fillRef idx="0"/>
          <a:effectRef idx="0"/>
          <a:fontRef idx="minor"/>
        </p:style>
        <p:txBody>
          <a:bodyPr lIns="90000" rIns="90000" tIns="45000" bIns="91440" anchor="b"/>
          <a:p>
            <a:pPr>
              <a:lnSpc>
                <a:spcPct val="100000"/>
              </a:lnSpc>
            </a:pPr>
            <a:r>
              <a:rPr b="0" lang="en-IN" sz="3600" spc="-1" strike="noStrike">
                <a:solidFill>
                  <a:srgbClr val="1faecd"/>
                </a:solidFill>
                <a:latin typeface="Times New Roman"/>
              </a:rPr>
              <a:t>DDBMS properties</a:t>
            </a:r>
            <a:endParaRPr b="0" lang="en-IN" sz="3600" spc="-1" strike="noStrike">
              <a:latin typeface="Arial"/>
            </a:endParaRPr>
          </a:p>
        </p:txBody>
      </p:sp>
      <p:sp>
        <p:nvSpPr>
          <p:cNvPr id="800" name="CustomShape 2"/>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D19716E8-79B4-48DC-B42E-C8EEB220D859}" type="slidenum">
              <a:rPr b="0" lang="en-IN" sz="1400" spc="-1" strike="noStrike">
                <a:solidFill>
                  <a:srgbClr val="ffffff"/>
                </a:solidFill>
                <a:latin typeface="Times New Roman"/>
              </a:rPr>
              <a:t>&lt;number&gt;</a:t>
            </a:fld>
            <a:endParaRPr b="0" lang="en-IN" sz="1400" spc="-1" strike="noStrike">
              <a:latin typeface="Arial"/>
            </a:endParaRPr>
          </a:p>
        </p:txBody>
      </p:sp>
      <p:sp>
        <p:nvSpPr>
          <p:cNvPr id="801" name="CustomShape 3"/>
          <p:cNvSpPr/>
          <p:nvPr/>
        </p:nvSpPr>
        <p:spPr>
          <a:xfrm>
            <a:off x="914400" y="1447920"/>
            <a:ext cx="7771680" cy="4571280"/>
          </a:xfrm>
          <a:prstGeom prst="rect">
            <a:avLst/>
          </a:prstGeom>
          <a:noFill/>
          <a:ln w="9360">
            <a:noFill/>
          </a:ln>
        </p:spPr>
        <p:style>
          <a:lnRef idx="0"/>
          <a:fillRef idx="0"/>
          <a:effectRef idx="0"/>
          <a:fontRef idx="minor"/>
        </p:style>
        <p:txBody>
          <a:bodyPr lIns="90000" rIns="90000" tIns="45000" bIns="45000"/>
          <a:p>
            <a:pPr marL="272880" indent="-272160" algn="just">
              <a:lnSpc>
                <a:spcPct val="100000"/>
              </a:lnSpc>
              <a:spcBef>
                <a:spcPts val="575"/>
              </a:spcBef>
              <a:buClr>
                <a:srgbClr val="2da2bf"/>
              </a:buClr>
              <a:buSzPct val="85000"/>
              <a:buFont typeface="Wingdings 2" charset="2"/>
              <a:buChar char=""/>
            </a:pPr>
            <a:r>
              <a:rPr b="1" lang="en-IN" sz="2000" spc="-1" strike="noStrike">
                <a:solidFill>
                  <a:srgbClr val="000000"/>
                </a:solidFill>
                <a:latin typeface="Times New Roman"/>
              </a:rPr>
              <a:t>Distributed data independence</a:t>
            </a:r>
            <a:r>
              <a:rPr b="0" lang="en-IN" sz="2000" spc="-1" strike="noStrike">
                <a:solidFill>
                  <a:srgbClr val="000000"/>
                </a:solidFill>
                <a:latin typeface="Times New Roman"/>
              </a:rPr>
              <a:t>: Users should be able to ask queries without specifying where the referenced relations, or copies or fragments of the relations, are located. </a:t>
            </a:r>
            <a:endParaRPr b="0" lang="en-IN" sz="2000" spc="-1" strike="noStrike">
              <a:latin typeface="Arial"/>
            </a:endParaRPr>
          </a:p>
          <a:p>
            <a:pPr algn="just">
              <a:lnSpc>
                <a:spcPct val="100000"/>
              </a:lnSpc>
              <a:spcBef>
                <a:spcPts val="575"/>
              </a:spcBef>
            </a:pPr>
            <a:endParaRPr b="0" lang="en-IN" sz="2000" spc="-1" strike="noStrike">
              <a:latin typeface="Arial"/>
            </a:endParaRPr>
          </a:p>
          <a:p>
            <a:pPr marL="272880" indent="-272160" algn="just">
              <a:lnSpc>
                <a:spcPct val="100000"/>
              </a:lnSpc>
              <a:spcBef>
                <a:spcPts val="575"/>
              </a:spcBef>
              <a:buClr>
                <a:srgbClr val="2da2bf"/>
              </a:buClr>
              <a:buSzPct val="85000"/>
              <a:buFont typeface="Wingdings 2" charset="2"/>
              <a:buChar char=""/>
            </a:pPr>
            <a:r>
              <a:rPr b="1" lang="en-IN" sz="2000" spc="-1" strike="noStrike">
                <a:solidFill>
                  <a:srgbClr val="000000"/>
                </a:solidFill>
                <a:latin typeface="Times New Roman"/>
              </a:rPr>
              <a:t>Distributed transaction atomicity:</a:t>
            </a:r>
            <a:r>
              <a:rPr b="0" lang="en-IN" sz="2000" spc="-1" strike="noStrike">
                <a:solidFill>
                  <a:srgbClr val="000000"/>
                </a:solidFill>
                <a:latin typeface="Times New Roman"/>
              </a:rPr>
              <a:t> Users should be able to write transactions that access and update data at several sites just as they would write transactions over purely local data. </a:t>
            </a:r>
            <a:endParaRPr b="0" lang="en-IN" sz="2000" spc="-1" strike="noStrike">
              <a:latin typeface="Arial"/>
            </a:endParaRPr>
          </a:p>
          <a:p>
            <a:pPr algn="just">
              <a:lnSpc>
                <a:spcPct val="100000"/>
              </a:lnSpc>
              <a:spcBef>
                <a:spcPts val="575"/>
              </a:spcBef>
            </a:pPr>
            <a:endParaRPr b="0" lang="en-IN" sz="2000" spc="-1" strike="noStrike">
              <a:latin typeface="Arial"/>
            </a:endParaRPr>
          </a:p>
        </p:txBody>
      </p:sp>
      <p:sp>
        <p:nvSpPr>
          <p:cNvPr id="802" name="CustomShape 4"/>
          <p:cNvSpPr/>
          <p:nvPr/>
        </p:nvSpPr>
        <p:spPr>
          <a:xfrm>
            <a:off x="7924680" y="6356520"/>
            <a:ext cx="761400" cy="364320"/>
          </a:xfrm>
          <a:prstGeom prst="rect">
            <a:avLst/>
          </a:prstGeom>
          <a:noFill/>
          <a:ln w="9360">
            <a:noFill/>
          </a:ln>
        </p:spPr>
        <p:style>
          <a:lnRef idx="0"/>
          <a:fillRef idx="0"/>
          <a:effectRef idx="0"/>
          <a:fontRef idx="minor"/>
        </p:style>
        <p:txBody>
          <a:bodyPr lIns="0" rIns="0" tIns="0" bIns="0" anchor="b"/>
          <a:p>
            <a:pPr algn="r">
              <a:lnSpc>
                <a:spcPct val="100000"/>
              </a:lnSpc>
            </a:pPr>
            <a:fld id="{999F8CF1-6319-42E7-BA3A-C2FC0F7BB75E}" type="slidenum">
              <a:rPr b="0" lang="en-IN" sz="1200" spc="-1" strike="noStrike">
                <a:solidFill>
                  <a:srgbClr val="424242"/>
                </a:solidFill>
                <a:latin typeface="Times New Roman"/>
                <a:ea typeface="DejaVu Sans"/>
              </a:rPr>
              <a:t>&lt;number&gt;</a:t>
            </a:fld>
            <a:endParaRPr b="0" lang="en-IN" sz="1200" spc="-1" strike="noStrike">
              <a:latin typeface="Arial"/>
            </a:endParaRPr>
          </a:p>
        </p:txBody>
      </p:sp>
      <p:sp>
        <p:nvSpPr>
          <p:cNvPr id="803" name="CustomShape 5"/>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Tree>
  </p:cSld>
  <p:transition>
    <p:fade/>
  </p:transition>
  <p:timing>
    <p:tnLst>
      <p:par>
        <p:cTn id="121" dur="indefinite" restart="never" nodeType="tmRoot">
          <p:childTnLst>
            <p:seq>
              <p:cTn id="12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4" name="CustomShape 1"/>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6AA09E62-A6C0-488E-B201-13D56F43F7FC}" type="slidenum">
              <a:rPr b="0" lang="en-IN" sz="1400" spc="-1" strike="noStrike">
                <a:solidFill>
                  <a:srgbClr val="ffffff"/>
                </a:solidFill>
                <a:latin typeface="Times New Roman"/>
              </a:rPr>
              <a:t>&lt;number&gt;</a:t>
            </a:fld>
            <a:endParaRPr b="0" lang="en-IN" sz="1400" spc="-1" strike="noStrike">
              <a:latin typeface="Arial"/>
            </a:endParaRPr>
          </a:p>
        </p:txBody>
      </p:sp>
      <p:sp>
        <p:nvSpPr>
          <p:cNvPr id="805" name="CustomShape 2"/>
          <p:cNvSpPr/>
          <p:nvPr/>
        </p:nvSpPr>
        <p:spPr>
          <a:xfrm>
            <a:off x="279360" y="711360"/>
            <a:ext cx="3371040" cy="2796480"/>
          </a:xfrm>
          <a:prstGeom prst="rect">
            <a:avLst/>
          </a:prstGeom>
          <a:solidFill>
            <a:srgbClr val="e1ffe1"/>
          </a:solidFill>
          <a:ln cap="rnd" w="22320">
            <a:solidFill>
              <a:schemeClr val="accent2"/>
            </a:solidFill>
            <a:custDash>
              <a:ds d="400000" sp="300000"/>
            </a:custDash>
            <a:miter/>
          </a:ln>
        </p:spPr>
        <p:style>
          <a:lnRef idx="0"/>
          <a:fillRef idx="0"/>
          <a:effectRef idx="0"/>
          <a:fontRef idx="minor"/>
        </p:style>
      </p:sp>
      <p:sp>
        <p:nvSpPr>
          <p:cNvPr id="806" name="CustomShape 3"/>
          <p:cNvSpPr/>
          <p:nvPr/>
        </p:nvSpPr>
        <p:spPr>
          <a:xfrm>
            <a:off x="652680" y="932760"/>
            <a:ext cx="761760" cy="336600"/>
          </a:xfrm>
          <a:prstGeom prst="rect">
            <a:avLst/>
          </a:prstGeom>
          <a:noFill/>
          <a:ln w="9360">
            <a:noFill/>
          </a:ln>
        </p:spPr>
        <p:style>
          <a:lnRef idx="0"/>
          <a:fillRef idx="0"/>
          <a:effectRef idx="0"/>
          <a:fontRef idx="minor"/>
        </p:style>
      </p:sp>
      <p:sp>
        <p:nvSpPr>
          <p:cNvPr id="807" name="CustomShape 4"/>
          <p:cNvSpPr/>
          <p:nvPr/>
        </p:nvSpPr>
        <p:spPr>
          <a:xfrm>
            <a:off x="713880" y="2201760"/>
            <a:ext cx="762120" cy="335160"/>
          </a:xfrm>
          <a:prstGeom prst="rect">
            <a:avLst/>
          </a:prstGeom>
          <a:noFill/>
          <a:ln w="9360">
            <a:noFill/>
          </a:ln>
        </p:spPr>
        <p:style>
          <a:lnRef idx="0"/>
          <a:fillRef idx="0"/>
          <a:effectRef idx="0"/>
          <a:fontRef idx="minor"/>
        </p:style>
      </p:sp>
      <p:sp>
        <p:nvSpPr>
          <p:cNvPr id="808" name="Line 5"/>
          <p:cNvSpPr/>
          <p:nvPr/>
        </p:nvSpPr>
        <p:spPr>
          <a:xfrm>
            <a:off x="545760" y="1981080"/>
            <a:ext cx="3530880" cy="360"/>
          </a:xfrm>
          <a:prstGeom prst="line">
            <a:avLst/>
          </a:prstGeom>
          <a:ln w="28440">
            <a:solidFill>
              <a:schemeClr val="tx1"/>
            </a:solidFill>
            <a:round/>
          </a:ln>
        </p:spPr>
        <p:style>
          <a:lnRef idx="0"/>
          <a:fillRef idx="0"/>
          <a:effectRef idx="0"/>
          <a:fontRef idx="minor"/>
        </p:style>
      </p:sp>
      <p:sp>
        <p:nvSpPr>
          <p:cNvPr id="809" name="Line 6"/>
          <p:cNvSpPr/>
          <p:nvPr/>
        </p:nvSpPr>
        <p:spPr>
          <a:xfrm>
            <a:off x="1066680" y="1981080"/>
            <a:ext cx="360" cy="152280"/>
          </a:xfrm>
          <a:prstGeom prst="line">
            <a:avLst/>
          </a:prstGeom>
          <a:ln w="9360">
            <a:solidFill>
              <a:schemeClr val="tx1"/>
            </a:solidFill>
            <a:round/>
          </a:ln>
        </p:spPr>
        <p:style>
          <a:lnRef idx="0"/>
          <a:fillRef idx="0"/>
          <a:effectRef idx="0"/>
          <a:fontRef idx="minor"/>
        </p:style>
      </p:sp>
      <p:sp>
        <p:nvSpPr>
          <p:cNvPr id="810" name="Line 7"/>
          <p:cNvSpPr/>
          <p:nvPr/>
        </p:nvSpPr>
        <p:spPr>
          <a:xfrm>
            <a:off x="1422360" y="1511280"/>
            <a:ext cx="360" cy="469800"/>
          </a:xfrm>
          <a:prstGeom prst="line">
            <a:avLst/>
          </a:prstGeom>
          <a:ln w="9360">
            <a:solidFill>
              <a:schemeClr val="tx1"/>
            </a:solidFill>
            <a:round/>
          </a:ln>
        </p:spPr>
        <p:style>
          <a:lnRef idx="0"/>
          <a:fillRef idx="0"/>
          <a:effectRef idx="0"/>
          <a:fontRef idx="minor"/>
        </p:style>
      </p:sp>
      <p:sp>
        <p:nvSpPr>
          <p:cNvPr id="811" name="Line 8"/>
          <p:cNvSpPr/>
          <p:nvPr/>
        </p:nvSpPr>
        <p:spPr>
          <a:xfrm>
            <a:off x="2489040" y="1981080"/>
            <a:ext cx="360" cy="114120"/>
          </a:xfrm>
          <a:prstGeom prst="line">
            <a:avLst/>
          </a:prstGeom>
          <a:ln w="9360">
            <a:solidFill>
              <a:schemeClr val="tx1"/>
            </a:solidFill>
            <a:round/>
          </a:ln>
        </p:spPr>
        <p:style>
          <a:lnRef idx="0"/>
          <a:fillRef idx="0"/>
          <a:effectRef idx="0"/>
          <a:fontRef idx="minor"/>
        </p:style>
      </p:sp>
      <p:sp>
        <p:nvSpPr>
          <p:cNvPr id="812" name="Line 9"/>
          <p:cNvSpPr/>
          <p:nvPr/>
        </p:nvSpPr>
        <p:spPr>
          <a:xfrm>
            <a:off x="2844720" y="1434960"/>
            <a:ext cx="360" cy="546120"/>
          </a:xfrm>
          <a:prstGeom prst="line">
            <a:avLst/>
          </a:prstGeom>
          <a:ln w="9360">
            <a:solidFill>
              <a:schemeClr val="tx1"/>
            </a:solidFill>
            <a:round/>
          </a:ln>
        </p:spPr>
        <p:style>
          <a:lnRef idx="0"/>
          <a:fillRef idx="0"/>
          <a:effectRef idx="0"/>
          <a:fontRef idx="minor"/>
        </p:style>
      </p:sp>
      <p:sp>
        <p:nvSpPr>
          <p:cNvPr id="813" name="CustomShape 10"/>
          <p:cNvSpPr/>
          <p:nvPr/>
        </p:nvSpPr>
        <p:spPr>
          <a:xfrm>
            <a:off x="2868480" y="1652760"/>
            <a:ext cx="718560" cy="3949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2000" spc="-1" strike="noStrike">
                <a:solidFill>
                  <a:srgbClr val="ff0000"/>
                </a:solidFill>
                <a:latin typeface="Times New Roman"/>
                <a:ea typeface="DejaVu Sans"/>
              </a:rPr>
              <a:t>LAN</a:t>
            </a:r>
            <a:endParaRPr b="0" lang="en-IN" sz="2000" spc="-1" strike="noStrike">
              <a:latin typeface="Arial"/>
            </a:endParaRPr>
          </a:p>
        </p:txBody>
      </p:sp>
      <p:sp>
        <p:nvSpPr>
          <p:cNvPr id="814" name="CustomShape 11"/>
          <p:cNvSpPr/>
          <p:nvPr/>
        </p:nvSpPr>
        <p:spPr>
          <a:xfrm>
            <a:off x="621000" y="976320"/>
            <a:ext cx="863640" cy="3031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1400" spc="-1" strike="noStrike">
                <a:solidFill>
                  <a:srgbClr val="ffffff"/>
                </a:solidFill>
                <a:latin typeface="Times New Roman"/>
                <a:ea typeface="DejaVu Sans"/>
              </a:rPr>
              <a:t>CLIENT</a:t>
            </a:r>
            <a:endParaRPr b="0" lang="en-IN" sz="1400" spc="-1" strike="noStrike">
              <a:latin typeface="Arial"/>
            </a:endParaRPr>
          </a:p>
        </p:txBody>
      </p:sp>
      <p:sp>
        <p:nvSpPr>
          <p:cNvPr id="815" name="CustomShape 12"/>
          <p:cNvSpPr/>
          <p:nvPr/>
        </p:nvSpPr>
        <p:spPr>
          <a:xfrm>
            <a:off x="646200" y="2284560"/>
            <a:ext cx="863640" cy="3031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1400" spc="-1" strike="noStrike">
                <a:solidFill>
                  <a:srgbClr val="ffffff"/>
                </a:solidFill>
                <a:latin typeface="Times New Roman"/>
                <a:ea typeface="DejaVu Sans"/>
              </a:rPr>
              <a:t>CLIENT</a:t>
            </a:r>
            <a:endParaRPr b="0" lang="en-IN" sz="1400" spc="-1" strike="noStrike">
              <a:latin typeface="Arial"/>
            </a:endParaRPr>
          </a:p>
        </p:txBody>
      </p:sp>
      <p:sp>
        <p:nvSpPr>
          <p:cNvPr id="816" name="CustomShape 13"/>
          <p:cNvSpPr/>
          <p:nvPr/>
        </p:nvSpPr>
        <p:spPr>
          <a:xfrm>
            <a:off x="304920" y="3759120"/>
            <a:ext cx="3371040" cy="2923560"/>
          </a:xfrm>
          <a:prstGeom prst="rect">
            <a:avLst/>
          </a:prstGeom>
          <a:solidFill>
            <a:srgbClr val="e1ffe1"/>
          </a:solidFill>
          <a:ln cap="rnd" w="22320">
            <a:solidFill>
              <a:schemeClr val="accent2"/>
            </a:solidFill>
            <a:custDash>
              <a:ds d="400000" sp="300000"/>
            </a:custDash>
            <a:miter/>
          </a:ln>
        </p:spPr>
        <p:style>
          <a:lnRef idx="0"/>
          <a:fillRef idx="0"/>
          <a:effectRef idx="0"/>
          <a:fontRef idx="minor"/>
        </p:style>
      </p:sp>
      <p:sp>
        <p:nvSpPr>
          <p:cNvPr id="817" name="CustomShape 14"/>
          <p:cNvSpPr/>
          <p:nvPr/>
        </p:nvSpPr>
        <p:spPr>
          <a:xfrm>
            <a:off x="677880" y="3980520"/>
            <a:ext cx="761760" cy="336600"/>
          </a:xfrm>
          <a:prstGeom prst="rect">
            <a:avLst/>
          </a:prstGeom>
          <a:noFill/>
          <a:ln w="9360">
            <a:noFill/>
          </a:ln>
        </p:spPr>
        <p:style>
          <a:lnRef idx="0"/>
          <a:fillRef idx="0"/>
          <a:effectRef idx="0"/>
          <a:fontRef idx="minor"/>
        </p:style>
      </p:sp>
      <p:sp>
        <p:nvSpPr>
          <p:cNvPr id="818" name="CustomShape 15"/>
          <p:cNvSpPr/>
          <p:nvPr/>
        </p:nvSpPr>
        <p:spPr>
          <a:xfrm>
            <a:off x="739440" y="5249520"/>
            <a:ext cx="762120" cy="335160"/>
          </a:xfrm>
          <a:prstGeom prst="rect">
            <a:avLst/>
          </a:prstGeom>
          <a:noFill/>
          <a:ln w="9360">
            <a:noFill/>
          </a:ln>
        </p:spPr>
        <p:style>
          <a:lnRef idx="0"/>
          <a:fillRef idx="0"/>
          <a:effectRef idx="0"/>
          <a:fontRef idx="minor"/>
        </p:style>
      </p:sp>
      <p:sp>
        <p:nvSpPr>
          <p:cNvPr id="819" name="CustomShape 16"/>
          <p:cNvSpPr/>
          <p:nvPr/>
        </p:nvSpPr>
        <p:spPr>
          <a:xfrm>
            <a:off x="2024280" y="3980520"/>
            <a:ext cx="761760" cy="336600"/>
          </a:xfrm>
          <a:prstGeom prst="rect">
            <a:avLst/>
          </a:prstGeom>
          <a:noFill/>
          <a:ln w="9360">
            <a:noFill/>
          </a:ln>
        </p:spPr>
        <p:style>
          <a:lnRef idx="0"/>
          <a:fillRef idx="0"/>
          <a:effectRef idx="0"/>
          <a:fontRef idx="minor"/>
        </p:style>
      </p:sp>
      <p:sp>
        <p:nvSpPr>
          <p:cNvPr id="820" name="CustomShape 17"/>
          <p:cNvSpPr/>
          <p:nvPr/>
        </p:nvSpPr>
        <p:spPr>
          <a:xfrm>
            <a:off x="2085480" y="5249520"/>
            <a:ext cx="762120" cy="335160"/>
          </a:xfrm>
          <a:prstGeom prst="rect">
            <a:avLst/>
          </a:prstGeom>
          <a:noFill/>
          <a:ln w="9360">
            <a:noFill/>
          </a:ln>
        </p:spPr>
        <p:style>
          <a:lnRef idx="0"/>
          <a:fillRef idx="0"/>
          <a:effectRef idx="0"/>
          <a:fontRef idx="minor"/>
        </p:style>
      </p:sp>
      <p:sp>
        <p:nvSpPr>
          <p:cNvPr id="821" name="Line 18"/>
          <p:cNvSpPr/>
          <p:nvPr/>
        </p:nvSpPr>
        <p:spPr>
          <a:xfrm>
            <a:off x="571320" y="5029200"/>
            <a:ext cx="3492360" cy="360"/>
          </a:xfrm>
          <a:prstGeom prst="line">
            <a:avLst/>
          </a:prstGeom>
          <a:ln w="28440">
            <a:solidFill>
              <a:schemeClr val="tx1"/>
            </a:solidFill>
            <a:round/>
          </a:ln>
        </p:spPr>
        <p:style>
          <a:lnRef idx="0"/>
          <a:fillRef idx="0"/>
          <a:effectRef idx="0"/>
          <a:fontRef idx="minor"/>
        </p:style>
      </p:sp>
      <p:sp>
        <p:nvSpPr>
          <p:cNvPr id="822" name="Line 19"/>
          <p:cNvSpPr/>
          <p:nvPr/>
        </p:nvSpPr>
        <p:spPr>
          <a:xfrm>
            <a:off x="1091880" y="5029200"/>
            <a:ext cx="360" cy="152280"/>
          </a:xfrm>
          <a:prstGeom prst="line">
            <a:avLst/>
          </a:prstGeom>
          <a:ln w="9360">
            <a:solidFill>
              <a:schemeClr val="tx1"/>
            </a:solidFill>
            <a:round/>
          </a:ln>
        </p:spPr>
        <p:style>
          <a:lnRef idx="0"/>
          <a:fillRef idx="0"/>
          <a:effectRef idx="0"/>
          <a:fontRef idx="minor"/>
        </p:style>
      </p:sp>
      <p:sp>
        <p:nvSpPr>
          <p:cNvPr id="823" name="Line 20"/>
          <p:cNvSpPr/>
          <p:nvPr/>
        </p:nvSpPr>
        <p:spPr>
          <a:xfrm>
            <a:off x="1447560" y="4559040"/>
            <a:ext cx="360" cy="470160"/>
          </a:xfrm>
          <a:prstGeom prst="line">
            <a:avLst/>
          </a:prstGeom>
          <a:ln w="9360">
            <a:solidFill>
              <a:schemeClr val="tx1"/>
            </a:solidFill>
            <a:round/>
          </a:ln>
        </p:spPr>
        <p:style>
          <a:lnRef idx="0"/>
          <a:fillRef idx="0"/>
          <a:effectRef idx="0"/>
          <a:fontRef idx="minor"/>
        </p:style>
      </p:sp>
      <p:sp>
        <p:nvSpPr>
          <p:cNvPr id="824" name="Line 21"/>
          <p:cNvSpPr/>
          <p:nvPr/>
        </p:nvSpPr>
        <p:spPr>
          <a:xfrm>
            <a:off x="2514600" y="5029200"/>
            <a:ext cx="360" cy="114120"/>
          </a:xfrm>
          <a:prstGeom prst="line">
            <a:avLst/>
          </a:prstGeom>
          <a:ln w="9360">
            <a:solidFill>
              <a:schemeClr val="tx1"/>
            </a:solidFill>
            <a:round/>
          </a:ln>
        </p:spPr>
        <p:style>
          <a:lnRef idx="0"/>
          <a:fillRef idx="0"/>
          <a:effectRef idx="0"/>
          <a:fontRef idx="minor"/>
        </p:style>
      </p:sp>
      <p:sp>
        <p:nvSpPr>
          <p:cNvPr id="825" name="Line 22"/>
          <p:cNvSpPr/>
          <p:nvPr/>
        </p:nvSpPr>
        <p:spPr>
          <a:xfrm>
            <a:off x="2869920" y="4483080"/>
            <a:ext cx="360" cy="546120"/>
          </a:xfrm>
          <a:prstGeom prst="line">
            <a:avLst/>
          </a:prstGeom>
          <a:ln w="9360">
            <a:solidFill>
              <a:schemeClr val="tx1"/>
            </a:solidFill>
            <a:round/>
          </a:ln>
        </p:spPr>
        <p:style>
          <a:lnRef idx="0"/>
          <a:fillRef idx="0"/>
          <a:effectRef idx="0"/>
          <a:fontRef idx="minor"/>
        </p:style>
      </p:sp>
      <p:sp>
        <p:nvSpPr>
          <p:cNvPr id="826" name="CustomShape 23"/>
          <p:cNvSpPr/>
          <p:nvPr/>
        </p:nvSpPr>
        <p:spPr>
          <a:xfrm>
            <a:off x="2894040" y="4700520"/>
            <a:ext cx="718560" cy="3949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2000" spc="-1" strike="noStrike">
                <a:solidFill>
                  <a:srgbClr val="ff0000"/>
                </a:solidFill>
                <a:latin typeface="Times New Roman"/>
                <a:ea typeface="DejaVu Sans"/>
              </a:rPr>
              <a:t>LAN</a:t>
            </a:r>
            <a:endParaRPr b="0" lang="en-IN" sz="2000" spc="-1" strike="noStrike">
              <a:latin typeface="Arial"/>
            </a:endParaRPr>
          </a:p>
        </p:txBody>
      </p:sp>
      <p:sp>
        <p:nvSpPr>
          <p:cNvPr id="827" name="CustomShape 24"/>
          <p:cNvSpPr/>
          <p:nvPr/>
        </p:nvSpPr>
        <p:spPr>
          <a:xfrm>
            <a:off x="646200" y="4024440"/>
            <a:ext cx="863640" cy="3031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1400" spc="-1" strike="noStrike">
                <a:solidFill>
                  <a:srgbClr val="ffffff"/>
                </a:solidFill>
                <a:latin typeface="Times New Roman"/>
                <a:ea typeface="DejaVu Sans"/>
              </a:rPr>
              <a:t>CLIENT</a:t>
            </a:r>
            <a:endParaRPr b="0" lang="en-IN" sz="1400" spc="-1" strike="noStrike">
              <a:latin typeface="Arial"/>
            </a:endParaRPr>
          </a:p>
        </p:txBody>
      </p:sp>
      <p:sp>
        <p:nvSpPr>
          <p:cNvPr id="828" name="CustomShape 25"/>
          <p:cNvSpPr/>
          <p:nvPr/>
        </p:nvSpPr>
        <p:spPr>
          <a:xfrm>
            <a:off x="1992600" y="4049640"/>
            <a:ext cx="863640" cy="3031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1400" spc="-1" strike="noStrike">
                <a:solidFill>
                  <a:srgbClr val="ffffff"/>
                </a:solidFill>
                <a:latin typeface="Times New Roman"/>
                <a:ea typeface="DejaVu Sans"/>
              </a:rPr>
              <a:t>CLIENT</a:t>
            </a:r>
            <a:endParaRPr b="0" lang="en-IN" sz="1400" spc="-1" strike="noStrike">
              <a:latin typeface="Arial"/>
            </a:endParaRPr>
          </a:p>
        </p:txBody>
      </p:sp>
      <p:sp>
        <p:nvSpPr>
          <p:cNvPr id="829" name="CustomShape 26"/>
          <p:cNvSpPr/>
          <p:nvPr/>
        </p:nvSpPr>
        <p:spPr>
          <a:xfrm>
            <a:off x="671760" y="5332320"/>
            <a:ext cx="863640" cy="3031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1400" spc="-1" strike="noStrike">
                <a:solidFill>
                  <a:srgbClr val="ffffff"/>
                </a:solidFill>
                <a:latin typeface="Times New Roman"/>
                <a:ea typeface="DejaVu Sans"/>
              </a:rPr>
              <a:t>CLIENT</a:t>
            </a:r>
            <a:endParaRPr b="0" lang="en-IN" sz="1400" spc="-1" strike="noStrike">
              <a:latin typeface="Arial"/>
            </a:endParaRPr>
          </a:p>
        </p:txBody>
      </p:sp>
      <p:sp>
        <p:nvSpPr>
          <p:cNvPr id="830" name="CustomShape 27"/>
          <p:cNvSpPr/>
          <p:nvPr/>
        </p:nvSpPr>
        <p:spPr>
          <a:xfrm>
            <a:off x="2043360" y="5307120"/>
            <a:ext cx="863640" cy="3031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1400" spc="-1" strike="noStrike">
                <a:solidFill>
                  <a:srgbClr val="ffffff"/>
                </a:solidFill>
                <a:latin typeface="Times New Roman"/>
                <a:ea typeface="DejaVu Sans"/>
              </a:rPr>
              <a:t>CLIENT</a:t>
            </a:r>
            <a:endParaRPr b="0" lang="en-IN" sz="1400" spc="-1" strike="noStrike">
              <a:latin typeface="Arial"/>
            </a:endParaRPr>
          </a:p>
        </p:txBody>
      </p:sp>
      <p:sp>
        <p:nvSpPr>
          <p:cNvPr id="831" name="CustomShape 28"/>
          <p:cNvSpPr/>
          <p:nvPr/>
        </p:nvSpPr>
        <p:spPr>
          <a:xfrm>
            <a:off x="4686480" y="647640"/>
            <a:ext cx="3371040" cy="2872800"/>
          </a:xfrm>
          <a:prstGeom prst="rect">
            <a:avLst/>
          </a:prstGeom>
          <a:solidFill>
            <a:srgbClr val="e1ffe1"/>
          </a:solidFill>
          <a:ln cap="rnd" w="22320">
            <a:solidFill>
              <a:schemeClr val="accent2"/>
            </a:solidFill>
            <a:custDash>
              <a:ds d="400000" sp="300000"/>
            </a:custDash>
            <a:miter/>
          </a:ln>
        </p:spPr>
        <p:style>
          <a:lnRef idx="0"/>
          <a:fillRef idx="0"/>
          <a:effectRef idx="0"/>
          <a:fontRef idx="minor"/>
        </p:style>
      </p:sp>
      <p:sp>
        <p:nvSpPr>
          <p:cNvPr id="832" name="CustomShape 29"/>
          <p:cNvSpPr/>
          <p:nvPr/>
        </p:nvSpPr>
        <p:spPr>
          <a:xfrm>
            <a:off x="5059440" y="1186560"/>
            <a:ext cx="761760" cy="336600"/>
          </a:xfrm>
          <a:prstGeom prst="rect">
            <a:avLst/>
          </a:prstGeom>
          <a:noFill/>
          <a:ln w="9360">
            <a:noFill/>
          </a:ln>
        </p:spPr>
        <p:style>
          <a:lnRef idx="0"/>
          <a:fillRef idx="0"/>
          <a:effectRef idx="0"/>
          <a:fontRef idx="minor"/>
        </p:style>
      </p:sp>
      <p:sp>
        <p:nvSpPr>
          <p:cNvPr id="833" name="CustomShape 30"/>
          <p:cNvSpPr/>
          <p:nvPr/>
        </p:nvSpPr>
        <p:spPr>
          <a:xfrm>
            <a:off x="5121000" y="2455560"/>
            <a:ext cx="762120" cy="335160"/>
          </a:xfrm>
          <a:prstGeom prst="rect">
            <a:avLst/>
          </a:prstGeom>
          <a:noFill/>
          <a:ln w="9360">
            <a:noFill/>
          </a:ln>
        </p:spPr>
        <p:style>
          <a:lnRef idx="0"/>
          <a:fillRef idx="0"/>
          <a:effectRef idx="0"/>
          <a:fontRef idx="minor"/>
        </p:style>
      </p:sp>
      <p:sp>
        <p:nvSpPr>
          <p:cNvPr id="834" name="Line 31"/>
          <p:cNvSpPr/>
          <p:nvPr/>
        </p:nvSpPr>
        <p:spPr>
          <a:xfrm>
            <a:off x="4101840" y="2222280"/>
            <a:ext cx="3861000" cy="360"/>
          </a:xfrm>
          <a:prstGeom prst="line">
            <a:avLst/>
          </a:prstGeom>
          <a:ln w="28440">
            <a:solidFill>
              <a:schemeClr val="tx1"/>
            </a:solidFill>
            <a:round/>
          </a:ln>
        </p:spPr>
        <p:style>
          <a:lnRef idx="0"/>
          <a:fillRef idx="0"/>
          <a:effectRef idx="0"/>
          <a:fontRef idx="minor"/>
        </p:style>
      </p:sp>
      <p:sp>
        <p:nvSpPr>
          <p:cNvPr id="835" name="Line 32"/>
          <p:cNvSpPr/>
          <p:nvPr/>
        </p:nvSpPr>
        <p:spPr>
          <a:xfrm>
            <a:off x="5473440" y="2234880"/>
            <a:ext cx="360" cy="152640"/>
          </a:xfrm>
          <a:prstGeom prst="line">
            <a:avLst/>
          </a:prstGeom>
          <a:ln w="9360">
            <a:solidFill>
              <a:schemeClr val="tx1"/>
            </a:solidFill>
            <a:round/>
          </a:ln>
        </p:spPr>
        <p:style>
          <a:lnRef idx="0"/>
          <a:fillRef idx="0"/>
          <a:effectRef idx="0"/>
          <a:fontRef idx="minor"/>
        </p:style>
      </p:sp>
      <p:sp>
        <p:nvSpPr>
          <p:cNvPr id="836" name="Line 33"/>
          <p:cNvSpPr/>
          <p:nvPr/>
        </p:nvSpPr>
        <p:spPr>
          <a:xfrm>
            <a:off x="5829120" y="1765080"/>
            <a:ext cx="360" cy="469800"/>
          </a:xfrm>
          <a:prstGeom prst="line">
            <a:avLst/>
          </a:prstGeom>
          <a:ln w="9360">
            <a:solidFill>
              <a:schemeClr val="tx1"/>
            </a:solidFill>
            <a:round/>
          </a:ln>
        </p:spPr>
        <p:style>
          <a:lnRef idx="0"/>
          <a:fillRef idx="0"/>
          <a:effectRef idx="0"/>
          <a:fontRef idx="minor"/>
        </p:style>
      </p:sp>
      <p:sp>
        <p:nvSpPr>
          <p:cNvPr id="837" name="Line 34"/>
          <p:cNvSpPr/>
          <p:nvPr/>
        </p:nvSpPr>
        <p:spPr>
          <a:xfrm>
            <a:off x="6895800" y="2234880"/>
            <a:ext cx="360" cy="114480"/>
          </a:xfrm>
          <a:prstGeom prst="line">
            <a:avLst/>
          </a:prstGeom>
          <a:ln w="9360">
            <a:solidFill>
              <a:schemeClr val="tx1"/>
            </a:solidFill>
            <a:round/>
          </a:ln>
        </p:spPr>
        <p:style>
          <a:lnRef idx="0"/>
          <a:fillRef idx="0"/>
          <a:effectRef idx="0"/>
          <a:fontRef idx="minor"/>
        </p:style>
      </p:sp>
      <p:sp>
        <p:nvSpPr>
          <p:cNvPr id="838" name="Line 35"/>
          <p:cNvSpPr/>
          <p:nvPr/>
        </p:nvSpPr>
        <p:spPr>
          <a:xfrm>
            <a:off x="7251480" y="1688760"/>
            <a:ext cx="360" cy="546120"/>
          </a:xfrm>
          <a:prstGeom prst="line">
            <a:avLst/>
          </a:prstGeom>
          <a:ln w="9360">
            <a:solidFill>
              <a:schemeClr val="tx1"/>
            </a:solidFill>
            <a:round/>
          </a:ln>
        </p:spPr>
        <p:style>
          <a:lnRef idx="0"/>
          <a:fillRef idx="0"/>
          <a:effectRef idx="0"/>
          <a:fontRef idx="minor"/>
        </p:style>
      </p:sp>
      <p:sp>
        <p:nvSpPr>
          <p:cNvPr id="839" name="CustomShape 36"/>
          <p:cNvSpPr/>
          <p:nvPr/>
        </p:nvSpPr>
        <p:spPr>
          <a:xfrm>
            <a:off x="7262640" y="1893960"/>
            <a:ext cx="718560" cy="3949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2000" spc="-1" strike="noStrike">
                <a:solidFill>
                  <a:srgbClr val="ff0000"/>
                </a:solidFill>
                <a:latin typeface="Times New Roman"/>
                <a:ea typeface="DejaVu Sans"/>
              </a:rPr>
              <a:t>LAN</a:t>
            </a:r>
            <a:endParaRPr b="0" lang="en-IN" sz="2000" spc="-1" strike="noStrike">
              <a:latin typeface="Arial"/>
            </a:endParaRPr>
          </a:p>
        </p:txBody>
      </p:sp>
      <p:sp>
        <p:nvSpPr>
          <p:cNvPr id="840" name="CustomShape 37"/>
          <p:cNvSpPr/>
          <p:nvPr/>
        </p:nvSpPr>
        <p:spPr>
          <a:xfrm>
            <a:off x="5027760" y="1230480"/>
            <a:ext cx="863640" cy="3031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1400" spc="-1" strike="noStrike">
                <a:solidFill>
                  <a:srgbClr val="ffffff"/>
                </a:solidFill>
                <a:latin typeface="Times New Roman"/>
                <a:ea typeface="DejaVu Sans"/>
              </a:rPr>
              <a:t>CLIENT</a:t>
            </a:r>
            <a:endParaRPr b="0" lang="en-IN" sz="1400" spc="-1" strike="noStrike">
              <a:latin typeface="Arial"/>
            </a:endParaRPr>
          </a:p>
        </p:txBody>
      </p:sp>
      <p:sp>
        <p:nvSpPr>
          <p:cNvPr id="841" name="CustomShape 38"/>
          <p:cNvSpPr/>
          <p:nvPr/>
        </p:nvSpPr>
        <p:spPr>
          <a:xfrm>
            <a:off x="5053320" y="2538360"/>
            <a:ext cx="863640" cy="3031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1400" spc="-1" strike="noStrike">
                <a:solidFill>
                  <a:srgbClr val="ffffff"/>
                </a:solidFill>
                <a:latin typeface="Times New Roman"/>
                <a:ea typeface="DejaVu Sans"/>
              </a:rPr>
              <a:t>CLIENT</a:t>
            </a:r>
            <a:endParaRPr b="0" lang="en-IN" sz="1400" spc="-1" strike="noStrike">
              <a:latin typeface="Arial"/>
            </a:endParaRPr>
          </a:p>
        </p:txBody>
      </p:sp>
      <p:sp>
        <p:nvSpPr>
          <p:cNvPr id="842" name="Line 39"/>
          <p:cNvSpPr/>
          <p:nvPr/>
        </p:nvSpPr>
        <p:spPr>
          <a:xfrm>
            <a:off x="4063680" y="622080"/>
            <a:ext cx="360" cy="5715000"/>
          </a:xfrm>
          <a:prstGeom prst="line">
            <a:avLst/>
          </a:prstGeom>
          <a:ln w="57240">
            <a:solidFill>
              <a:schemeClr val="tx1"/>
            </a:solidFill>
            <a:round/>
          </a:ln>
        </p:spPr>
        <p:style>
          <a:lnRef idx="0"/>
          <a:fillRef idx="0"/>
          <a:effectRef idx="0"/>
          <a:fontRef idx="minor"/>
        </p:style>
      </p:sp>
      <p:sp>
        <p:nvSpPr>
          <p:cNvPr id="843" name="CustomShape 40"/>
          <p:cNvSpPr/>
          <p:nvPr/>
        </p:nvSpPr>
        <p:spPr>
          <a:xfrm>
            <a:off x="4660920" y="3759120"/>
            <a:ext cx="4171320" cy="2936160"/>
          </a:xfrm>
          <a:prstGeom prst="rect">
            <a:avLst/>
          </a:prstGeom>
          <a:solidFill>
            <a:srgbClr val="e1ffe1"/>
          </a:solidFill>
          <a:ln cap="rnd" w="22320">
            <a:solidFill>
              <a:schemeClr val="accent2"/>
            </a:solidFill>
            <a:custDash>
              <a:ds d="400000" sp="300000"/>
            </a:custDash>
            <a:miter/>
          </a:ln>
        </p:spPr>
        <p:style>
          <a:lnRef idx="0"/>
          <a:fillRef idx="0"/>
          <a:effectRef idx="0"/>
          <a:fontRef idx="minor"/>
        </p:style>
      </p:sp>
      <p:sp>
        <p:nvSpPr>
          <p:cNvPr id="844" name="CustomShape 41"/>
          <p:cNvSpPr/>
          <p:nvPr/>
        </p:nvSpPr>
        <p:spPr>
          <a:xfrm>
            <a:off x="5034240" y="4095000"/>
            <a:ext cx="761760" cy="336600"/>
          </a:xfrm>
          <a:prstGeom prst="rect">
            <a:avLst/>
          </a:prstGeom>
          <a:noFill/>
          <a:ln w="9360">
            <a:noFill/>
          </a:ln>
        </p:spPr>
        <p:style>
          <a:lnRef idx="0"/>
          <a:fillRef idx="0"/>
          <a:effectRef idx="0"/>
          <a:fontRef idx="minor"/>
        </p:style>
      </p:sp>
      <p:sp>
        <p:nvSpPr>
          <p:cNvPr id="845" name="CustomShape 42"/>
          <p:cNvSpPr/>
          <p:nvPr/>
        </p:nvSpPr>
        <p:spPr>
          <a:xfrm>
            <a:off x="5095440" y="5364000"/>
            <a:ext cx="762120" cy="335160"/>
          </a:xfrm>
          <a:prstGeom prst="rect">
            <a:avLst/>
          </a:prstGeom>
          <a:noFill/>
          <a:ln w="9360">
            <a:noFill/>
          </a:ln>
        </p:spPr>
        <p:style>
          <a:lnRef idx="0"/>
          <a:fillRef idx="0"/>
          <a:effectRef idx="0"/>
          <a:fontRef idx="minor"/>
        </p:style>
      </p:sp>
      <p:sp>
        <p:nvSpPr>
          <p:cNvPr id="846" name="CustomShape 43"/>
          <p:cNvSpPr/>
          <p:nvPr/>
        </p:nvSpPr>
        <p:spPr>
          <a:xfrm>
            <a:off x="6380280" y="4095000"/>
            <a:ext cx="761760" cy="336600"/>
          </a:xfrm>
          <a:prstGeom prst="rect">
            <a:avLst/>
          </a:prstGeom>
          <a:noFill/>
          <a:ln w="9360">
            <a:noFill/>
          </a:ln>
        </p:spPr>
        <p:style>
          <a:lnRef idx="0"/>
          <a:fillRef idx="0"/>
          <a:effectRef idx="0"/>
          <a:fontRef idx="minor"/>
        </p:style>
      </p:sp>
      <p:sp>
        <p:nvSpPr>
          <p:cNvPr id="847" name="CustomShape 44"/>
          <p:cNvSpPr/>
          <p:nvPr/>
        </p:nvSpPr>
        <p:spPr>
          <a:xfrm>
            <a:off x="6441840" y="5364000"/>
            <a:ext cx="762120" cy="335160"/>
          </a:xfrm>
          <a:prstGeom prst="rect">
            <a:avLst/>
          </a:prstGeom>
          <a:noFill/>
          <a:ln w="9360">
            <a:noFill/>
          </a:ln>
        </p:spPr>
        <p:style>
          <a:lnRef idx="0"/>
          <a:fillRef idx="0"/>
          <a:effectRef idx="0"/>
          <a:fontRef idx="minor"/>
        </p:style>
      </p:sp>
      <p:sp>
        <p:nvSpPr>
          <p:cNvPr id="848" name="Line 45"/>
          <p:cNvSpPr/>
          <p:nvPr/>
        </p:nvSpPr>
        <p:spPr>
          <a:xfrm>
            <a:off x="4076640" y="5130720"/>
            <a:ext cx="3860640" cy="360"/>
          </a:xfrm>
          <a:prstGeom prst="line">
            <a:avLst/>
          </a:prstGeom>
          <a:ln w="28440">
            <a:solidFill>
              <a:schemeClr val="tx1"/>
            </a:solidFill>
            <a:round/>
          </a:ln>
        </p:spPr>
        <p:style>
          <a:lnRef idx="0"/>
          <a:fillRef idx="0"/>
          <a:effectRef idx="0"/>
          <a:fontRef idx="minor"/>
        </p:style>
      </p:sp>
      <p:sp>
        <p:nvSpPr>
          <p:cNvPr id="849" name="Line 46"/>
          <p:cNvSpPr/>
          <p:nvPr/>
        </p:nvSpPr>
        <p:spPr>
          <a:xfrm>
            <a:off x="5448240" y="5143320"/>
            <a:ext cx="360" cy="152280"/>
          </a:xfrm>
          <a:prstGeom prst="line">
            <a:avLst/>
          </a:prstGeom>
          <a:ln w="9360">
            <a:solidFill>
              <a:schemeClr val="tx1"/>
            </a:solidFill>
            <a:round/>
          </a:ln>
        </p:spPr>
        <p:style>
          <a:lnRef idx="0"/>
          <a:fillRef idx="0"/>
          <a:effectRef idx="0"/>
          <a:fontRef idx="minor"/>
        </p:style>
      </p:sp>
      <p:sp>
        <p:nvSpPr>
          <p:cNvPr id="850" name="Line 47"/>
          <p:cNvSpPr/>
          <p:nvPr/>
        </p:nvSpPr>
        <p:spPr>
          <a:xfrm>
            <a:off x="5803560" y="4673520"/>
            <a:ext cx="360" cy="469800"/>
          </a:xfrm>
          <a:prstGeom prst="line">
            <a:avLst/>
          </a:prstGeom>
          <a:ln w="9360">
            <a:solidFill>
              <a:schemeClr val="tx1"/>
            </a:solidFill>
            <a:round/>
          </a:ln>
        </p:spPr>
        <p:style>
          <a:lnRef idx="0"/>
          <a:fillRef idx="0"/>
          <a:effectRef idx="0"/>
          <a:fontRef idx="minor"/>
        </p:style>
      </p:sp>
      <p:sp>
        <p:nvSpPr>
          <p:cNvPr id="851" name="Line 48"/>
          <p:cNvSpPr/>
          <p:nvPr/>
        </p:nvSpPr>
        <p:spPr>
          <a:xfrm>
            <a:off x="6870600" y="5143320"/>
            <a:ext cx="360" cy="114480"/>
          </a:xfrm>
          <a:prstGeom prst="line">
            <a:avLst/>
          </a:prstGeom>
          <a:ln w="9360">
            <a:solidFill>
              <a:schemeClr val="tx1"/>
            </a:solidFill>
            <a:round/>
          </a:ln>
        </p:spPr>
        <p:style>
          <a:lnRef idx="0"/>
          <a:fillRef idx="0"/>
          <a:effectRef idx="0"/>
          <a:fontRef idx="minor"/>
        </p:style>
      </p:sp>
      <p:sp>
        <p:nvSpPr>
          <p:cNvPr id="852" name="Line 49"/>
          <p:cNvSpPr/>
          <p:nvPr/>
        </p:nvSpPr>
        <p:spPr>
          <a:xfrm>
            <a:off x="7226280" y="4597200"/>
            <a:ext cx="360" cy="546120"/>
          </a:xfrm>
          <a:prstGeom prst="line">
            <a:avLst/>
          </a:prstGeom>
          <a:ln w="9360">
            <a:solidFill>
              <a:schemeClr val="tx1"/>
            </a:solidFill>
            <a:round/>
          </a:ln>
        </p:spPr>
        <p:style>
          <a:lnRef idx="0"/>
          <a:fillRef idx="0"/>
          <a:effectRef idx="0"/>
          <a:fontRef idx="minor"/>
        </p:style>
      </p:sp>
      <p:sp>
        <p:nvSpPr>
          <p:cNvPr id="853" name="CustomShape 50"/>
          <p:cNvSpPr/>
          <p:nvPr/>
        </p:nvSpPr>
        <p:spPr>
          <a:xfrm>
            <a:off x="7237440" y="4802040"/>
            <a:ext cx="718560" cy="3949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2000" spc="-1" strike="noStrike">
                <a:solidFill>
                  <a:srgbClr val="ff0000"/>
                </a:solidFill>
                <a:latin typeface="Times New Roman"/>
                <a:ea typeface="DejaVu Sans"/>
              </a:rPr>
              <a:t>LAN</a:t>
            </a:r>
            <a:endParaRPr b="0" lang="en-IN" sz="2000" spc="-1" strike="noStrike">
              <a:latin typeface="Arial"/>
            </a:endParaRPr>
          </a:p>
        </p:txBody>
      </p:sp>
      <p:sp>
        <p:nvSpPr>
          <p:cNvPr id="854" name="CustomShape 51"/>
          <p:cNvSpPr/>
          <p:nvPr/>
        </p:nvSpPr>
        <p:spPr>
          <a:xfrm>
            <a:off x="5002560" y="4138560"/>
            <a:ext cx="863640" cy="3031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1400" spc="-1" strike="noStrike">
                <a:solidFill>
                  <a:srgbClr val="ffffff"/>
                </a:solidFill>
                <a:latin typeface="Times New Roman"/>
                <a:ea typeface="DejaVu Sans"/>
              </a:rPr>
              <a:t>CLIENT</a:t>
            </a:r>
            <a:endParaRPr b="0" lang="en-IN" sz="1400" spc="-1" strike="noStrike">
              <a:latin typeface="Arial"/>
            </a:endParaRPr>
          </a:p>
        </p:txBody>
      </p:sp>
      <p:sp>
        <p:nvSpPr>
          <p:cNvPr id="855" name="CustomShape 52"/>
          <p:cNvSpPr/>
          <p:nvPr/>
        </p:nvSpPr>
        <p:spPr>
          <a:xfrm>
            <a:off x="7032240" y="3111480"/>
            <a:ext cx="1044720" cy="364320"/>
          </a:xfrm>
          <a:prstGeom prst="rect">
            <a:avLst/>
          </a:prstGeom>
          <a:solidFill>
            <a:srgbClr val="f8f8f8"/>
          </a:solidFill>
          <a:ln w="9360">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latin typeface="Arial"/>
                <a:ea typeface="DejaVu Sans"/>
              </a:rPr>
              <a:t>Mumbai</a:t>
            </a:r>
            <a:endParaRPr b="0" lang="en-IN" sz="1800" spc="-1" strike="noStrike">
              <a:latin typeface="Arial"/>
            </a:endParaRPr>
          </a:p>
        </p:txBody>
      </p:sp>
      <p:sp>
        <p:nvSpPr>
          <p:cNvPr id="856" name="CustomShape 53"/>
          <p:cNvSpPr/>
          <p:nvPr/>
        </p:nvSpPr>
        <p:spPr>
          <a:xfrm>
            <a:off x="6348600" y="4164120"/>
            <a:ext cx="863640" cy="3031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1400" spc="-1" strike="noStrike">
                <a:solidFill>
                  <a:srgbClr val="ffffff"/>
                </a:solidFill>
                <a:latin typeface="Times New Roman"/>
                <a:ea typeface="DejaVu Sans"/>
              </a:rPr>
              <a:t>CLIENT</a:t>
            </a:r>
            <a:endParaRPr b="0" lang="en-IN" sz="1400" spc="-1" strike="noStrike">
              <a:latin typeface="Arial"/>
            </a:endParaRPr>
          </a:p>
        </p:txBody>
      </p:sp>
      <p:sp>
        <p:nvSpPr>
          <p:cNvPr id="857" name="CustomShape 54"/>
          <p:cNvSpPr/>
          <p:nvPr/>
        </p:nvSpPr>
        <p:spPr>
          <a:xfrm>
            <a:off x="5027760" y="5446800"/>
            <a:ext cx="863640" cy="3031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1400" spc="-1" strike="noStrike">
                <a:solidFill>
                  <a:srgbClr val="ffffff"/>
                </a:solidFill>
                <a:latin typeface="Times New Roman"/>
                <a:ea typeface="DejaVu Sans"/>
              </a:rPr>
              <a:t>CLIENT</a:t>
            </a:r>
            <a:endParaRPr b="0" lang="en-IN" sz="1400" spc="-1" strike="noStrike">
              <a:latin typeface="Arial"/>
            </a:endParaRPr>
          </a:p>
        </p:txBody>
      </p:sp>
      <p:sp>
        <p:nvSpPr>
          <p:cNvPr id="858" name="CustomShape 55"/>
          <p:cNvSpPr/>
          <p:nvPr/>
        </p:nvSpPr>
        <p:spPr>
          <a:xfrm>
            <a:off x="6399360" y="5421240"/>
            <a:ext cx="863640" cy="3031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1400" spc="-1" strike="noStrike">
                <a:solidFill>
                  <a:srgbClr val="ffffff"/>
                </a:solidFill>
                <a:latin typeface="Times New Roman"/>
                <a:ea typeface="DejaVu Sans"/>
              </a:rPr>
              <a:t>CLIENT</a:t>
            </a:r>
            <a:endParaRPr b="0" lang="en-IN" sz="1400" spc="-1" strike="noStrike">
              <a:latin typeface="Arial"/>
            </a:endParaRPr>
          </a:p>
        </p:txBody>
      </p:sp>
      <p:sp>
        <p:nvSpPr>
          <p:cNvPr id="859" name="CustomShape 56"/>
          <p:cNvSpPr/>
          <p:nvPr/>
        </p:nvSpPr>
        <p:spPr>
          <a:xfrm>
            <a:off x="2304720" y="3108240"/>
            <a:ext cx="740160" cy="364320"/>
          </a:xfrm>
          <a:prstGeom prst="rect">
            <a:avLst/>
          </a:prstGeom>
          <a:solidFill>
            <a:srgbClr val="f8f8f8"/>
          </a:solidFill>
          <a:ln w="9360">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latin typeface="Arial"/>
                <a:ea typeface="DejaVu Sans"/>
              </a:rPr>
              <a:t>Delhi</a:t>
            </a:r>
            <a:endParaRPr b="0" lang="en-IN" sz="1800" spc="-1" strike="noStrike">
              <a:latin typeface="Arial"/>
            </a:endParaRPr>
          </a:p>
        </p:txBody>
      </p:sp>
      <p:sp>
        <p:nvSpPr>
          <p:cNvPr id="860" name="CustomShape 57"/>
          <p:cNvSpPr/>
          <p:nvPr/>
        </p:nvSpPr>
        <p:spPr>
          <a:xfrm rot="5400000">
            <a:off x="8205480" y="4861800"/>
            <a:ext cx="916560" cy="39528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2000" spc="-1" strike="noStrike">
                <a:solidFill>
                  <a:srgbClr val="ff0000"/>
                </a:solidFill>
                <a:latin typeface="Times New Roman"/>
                <a:ea typeface="DejaVu Sans"/>
              </a:rPr>
              <a:t>DBMS</a:t>
            </a:r>
            <a:endParaRPr b="0" lang="en-IN" sz="2000" spc="-1" strike="noStrike">
              <a:latin typeface="Arial"/>
            </a:endParaRPr>
          </a:p>
        </p:txBody>
      </p:sp>
      <p:sp>
        <p:nvSpPr>
          <p:cNvPr id="861" name="CustomShape 58"/>
          <p:cNvSpPr/>
          <p:nvPr/>
        </p:nvSpPr>
        <p:spPr>
          <a:xfrm rot="5388000">
            <a:off x="2436480" y="2868120"/>
            <a:ext cx="3630600" cy="45540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2400" spc="-1" strike="noStrike">
                <a:solidFill>
                  <a:srgbClr val="ff0000"/>
                </a:solidFill>
                <a:latin typeface="Times New Roman"/>
                <a:ea typeface="DejaVu Sans"/>
              </a:rPr>
              <a:t>WIDE AREA NETWORK</a:t>
            </a:r>
            <a:endParaRPr b="0" lang="en-IN" sz="2400" spc="-1" strike="noStrike">
              <a:latin typeface="Arial"/>
            </a:endParaRPr>
          </a:p>
        </p:txBody>
      </p:sp>
      <p:sp>
        <p:nvSpPr>
          <p:cNvPr id="862" name="CustomShape 59"/>
          <p:cNvSpPr/>
          <p:nvPr/>
        </p:nvSpPr>
        <p:spPr>
          <a:xfrm>
            <a:off x="2509920" y="6272280"/>
            <a:ext cx="1360440" cy="364320"/>
          </a:xfrm>
          <a:prstGeom prst="rect">
            <a:avLst/>
          </a:prstGeom>
          <a:solidFill>
            <a:srgbClr val="f8f8f8"/>
          </a:solidFill>
          <a:ln w="9360">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latin typeface="Arial"/>
                <a:ea typeface="DejaVu Sans"/>
              </a:rPr>
              <a:t>Hyderabad</a:t>
            </a:r>
            <a:endParaRPr b="0" lang="en-IN" sz="1800" spc="-1" strike="noStrike">
              <a:latin typeface="Arial"/>
            </a:endParaRPr>
          </a:p>
        </p:txBody>
      </p:sp>
      <p:sp>
        <p:nvSpPr>
          <p:cNvPr id="863" name="CustomShape 60"/>
          <p:cNvSpPr/>
          <p:nvPr/>
        </p:nvSpPr>
        <p:spPr>
          <a:xfrm>
            <a:off x="7127280" y="6264360"/>
            <a:ext cx="740160" cy="364320"/>
          </a:xfrm>
          <a:prstGeom prst="rect">
            <a:avLst/>
          </a:prstGeom>
          <a:solidFill>
            <a:srgbClr val="f8f8f8"/>
          </a:solidFill>
          <a:ln w="9360">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latin typeface="Arial"/>
                <a:ea typeface="DejaVu Sans"/>
              </a:rPr>
              <a:t>Pune</a:t>
            </a:r>
            <a:endParaRPr b="0" lang="en-IN" sz="1800" spc="-1" strike="noStrike">
              <a:latin typeface="Arial"/>
            </a:endParaRPr>
          </a:p>
        </p:txBody>
      </p:sp>
      <p:sp>
        <p:nvSpPr>
          <p:cNvPr id="864" name="CustomShape 61"/>
          <p:cNvSpPr/>
          <p:nvPr/>
        </p:nvSpPr>
        <p:spPr>
          <a:xfrm>
            <a:off x="601560" y="0"/>
            <a:ext cx="8101800" cy="516600"/>
          </a:xfrm>
          <a:prstGeom prst="rect">
            <a:avLst/>
          </a:prstGeom>
          <a:noFill/>
          <a:ln w="9360">
            <a:noFill/>
          </a:ln>
        </p:spPr>
        <p:style>
          <a:lnRef idx="0"/>
          <a:fillRef idx="0"/>
          <a:effectRef idx="0"/>
          <a:fontRef idx="minor"/>
        </p:style>
        <p:txBody>
          <a:bodyPr lIns="90000" rIns="90000" tIns="45000" bIns="45000"/>
          <a:p>
            <a:pPr algn="ctr">
              <a:lnSpc>
                <a:spcPct val="100000"/>
              </a:lnSpc>
            </a:pPr>
            <a:r>
              <a:rPr b="1" lang="en-IN" sz="2800" spc="-1" strike="noStrike" u="sng">
                <a:solidFill>
                  <a:srgbClr val="ff0000"/>
                </a:solidFill>
                <a:uFillTx/>
                <a:latin typeface="Times New Roman"/>
                <a:ea typeface="DejaVu Sans"/>
              </a:rPr>
              <a:t>DISTRIBUTED PROCESSING ARCHITECTURE</a:t>
            </a:r>
            <a:endParaRPr b="0" lang="en-IN" sz="2800" spc="-1" strike="noStrike">
              <a:latin typeface="Arial"/>
            </a:endParaRPr>
          </a:p>
        </p:txBody>
      </p:sp>
      <p:sp>
        <p:nvSpPr>
          <p:cNvPr id="865" name="CustomShape 62"/>
          <p:cNvSpPr/>
          <p:nvPr/>
        </p:nvSpPr>
        <p:spPr>
          <a:xfrm>
            <a:off x="1998720" y="932760"/>
            <a:ext cx="761760" cy="336600"/>
          </a:xfrm>
          <a:prstGeom prst="rect">
            <a:avLst/>
          </a:prstGeom>
          <a:noFill/>
          <a:ln w="9360">
            <a:noFill/>
          </a:ln>
        </p:spPr>
        <p:style>
          <a:lnRef idx="0"/>
          <a:fillRef idx="0"/>
          <a:effectRef idx="0"/>
          <a:fontRef idx="minor"/>
        </p:style>
      </p:sp>
      <p:sp>
        <p:nvSpPr>
          <p:cNvPr id="866" name="CustomShape 63"/>
          <p:cNvSpPr/>
          <p:nvPr/>
        </p:nvSpPr>
        <p:spPr>
          <a:xfrm>
            <a:off x="2060280" y="2201760"/>
            <a:ext cx="762120" cy="335160"/>
          </a:xfrm>
          <a:prstGeom prst="rect">
            <a:avLst/>
          </a:prstGeom>
          <a:noFill/>
          <a:ln w="9360">
            <a:noFill/>
          </a:ln>
        </p:spPr>
        <p:style>
          <a:lnRef idx="0"/>
          <a:fillRef idx="0"/>
          <a:effectRef idx="0"/>
          <a:fontRef idx="minor"/>
        </p:style>
      </p:sp>
      <p:sp>
        <p:nvSpPr>
          <p:cNvPr id="867" name="CustomShape 64"/>
          <p:cNvSpPr/>
          <p:nvPr/>
        </p:nvSpPr>
        <p:spPr>
          <a:xfrm>
            <a:off x="1967040" y="1001880"/>
            <a:ext cx="863640" cy="3031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1400" spc="-1" strike="noStrike">
                <a:solidFill>
                  <a:srgbClr val="ffffff"/>
                </a:solidFill>
                <a:latin typeface="Times New Roman"/>
                <a:ea typeface="DejaVu Sans"/>
              </a:rPr>
              <a:t>CLIENT</a:t>
            </a:r>
            <a:endParaRPr b="0" lang="en-IN" sz="1400" spc="-1" strike="noStrike">
              <a:latin typeface="Arial"/>
            </a:endParaRPr>
          </a:p>
        </p:txBody>
      </p:sp>
      <p:sp>
        <p:nvSpPr>
          <p:cNvPr id="868" name="CustomShape 65"/>
          <p:cNvSpPr/>
          <p:nvPr/>
        </p:nvSpPr>
        <p:spPr>
          <a:xfrm>
            <a:off x="2017800" y="2259000"/>
            <a:ext cx="863640" cy="3031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1400" spc="-1" strike="noStrike">
                <a:solidFill>
                  <a:srgbClr val="ffffff"/>
                </a:solidFill>
                <a:latin typeface="Times New Roman"/>
                <a:ea typeface="DejaVu Sans"/>
              </a:rPr>
              <a:t>CLIENT</a:t>
            </a:r>
            <a:endParaRPr b="0" lang="en-IN" sz="1400" spc="-1" strike="noStrike">
              <a:latin typeface="Arial"/>
            </a:endParaRPr>
          </a:p>
        </p:txBody>
      </p:sp>
      <p:sp>
        <p:nvSpPr>
          <p:cNvPr id="869" name="CustomShape 66"/>
          <p:cNvSpPr/>
          <p:nvPr/>
        </p:nvSpPr>
        <p:spPr>
          <a:xfrm>
            <a:off x="6405840" y="1186560"/>
            <a:ext cx="761760" cy="336600"/>
          </a:xfrm>
          <a:prstGeom prst="rect">
            <a:avLst/>
          </a:prstGeom>
          <a:noFill/>
          <a:ln w="9360">
            <a:noFill/>
          </a:ln>
        </p:spPr>
        <p:style>
          <a:lnRef idx="0"/>
          <a:fillRef idx="0"/>
          <a:effectRef idx="0"/>
          <a:fontRef idx="minor"/>
        </p:style>
      </p:sp>
      <p:sp>
        <p:nvSpPr>
          <p:cNvPr id="870" name="CustomShape 67"/>
          <p:cNvSpPr/>
          <p:nvPr/>
        </p:nvSpPr>
        <p:spPr>
          <a:xfrm>
            <a:off x="6467040" y="2455560"/>
            <a:ext cx="762120" cy="335160"/>
          </a:xfrm>
          <a:prstGeom prst="rect">
            <a:avLst/>
          </a:prstGeom>
          <a:noFill/>
          <a:ln w="9360">
            <a:noFill/>
          </a:ln>
        </p:spPr>
        <p:style>
          <a:lnRef idx="0"/>
          <a:fillRef idx="0"/>
          <a:effectRef idx="0"/>
          <a:fontRef idx="minor"/>
        </p:style>
      </p:sp>
      <p:sp>
        <p:nvSpPr>
          <p:cNvPr id="871" name="CustomShape 68"/>
          <p:cNvSpPr/>
          <p:nvPr/>
        </p:nvSpPr>
        <p:spPr>
          <a:xfrm>
            <a:off x="6374160" y="1255680"/>
            <a:ext cx="863640" cy="3031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1400" spc="-1" strike="noStrike">
                <a:solidFill>
                  <a:srgbClr val="ffffff"/>
                </a:solidFill>
                <a:latin typeface="Times New Roman"/>
                <a:ea typeface="DejaVu Sans"/>
              </a:rPr>
              <a:t>CLIENT</a:t>
            </a:r>
            <a:endParaRPr b="0" lang="en-IN" sz="1400" spc="-1" strike="noStrike">
              <a:latin typeface="Arial"/>
            </a:endParaRPr>
          </a:p>
        </p:txBody>
      </p:sp>
      <p:sp>
        <p:nvSpPr>
          <p:cNvPr id="872" name="CustomShape 69"/>
          <p:cNvSpPr/>
          <p:nvPr/>
        </p:nvSpPr>
        <p:spPr>
          <a:xfrm>
            <a:off x="6424920" y="2513160"/>
            <a:ext cx="863640" cy="3031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1400" spc="-1" strike="noStrike">
                <a:solidFill>
                  <a:srgbClr val="ffffff"/>
                </a:solidFill>
                <a:latin typeface="Times New Roman"/>
                <a:ea typeface="DejaVu Sans"/>
              </a:rPr>
              <a:t>CLIENT</a:t>
            </a:r>
            <a:endParaRPr b="0" lang="en-IN" sz="1400" spc="-1" strike="noStrike">
              <a:latin typeface="Arial"/>
            </a:endParaRPr>
          </a:p>
        </p:txBody>
      </p:sp>
      <p:sp>
        <p:nvSpPr>
          <p:cNvPr id="873" name="CustomShape 70"/>
          <p:cNvSpPr/>
          <p:nvPr/>
        </p:nvSpPr>
        <p:spPr>
          <a:xfrm>
            <a:off x="7924680" y="6356520"/>
            <a:ext cx="761400" cy="364320"/>
          </a:xfrm>
          <a:prstGeom prst="rect">
            <a:avLst/>
          </a:prstGeom>
          <a:noFill/>
          <a:ln w="9360">
            <a:noFill/>
          </a:ln>
        </p:spPr>
        <p:style>
          <a:lnRef idx="0"/>
          <a:fillRef idx="0"/>
          <a:effectRef idx="0"/>
          <a:fontRef idx="minor"/>
        </p:style>
        <p:txBody>
          <a:bodyPr lIns="0" rIns="0" tIns="0" bIns="0" anchor="b"/>
          <a:p>
            <a:pPr algn="r">
              <a:lnSpc>
                <a:spcPct val="100000"/>
              </a:lnSpc>
            </a:pPr>
            <a:fld id="{E96043EF-9B92-4481-A0DE-A71CE95D6D67}" type="slidenum">
              <a:rPr b="0" lang="en-IN" sz="1200" spc="-1" strike="noStrike">
                <a:solidFill>
                  <a:srgbClr val="424242"/>
                </a:solidFill>
                <a:latin typeface="Times New Roman"/>
                <a:ea typeface="DejaVu Sans"/>
              </a:rPr>
              <a:t>&lt;number&gt;</a:t>
            </a:fld>
            <a:endParaRPr b="0" lang="en-IN" sz="1200" spc="-1" strike="noStrike">
              <a:latin typeface="Arial"/>
            </a:endParaRPr>
          </a:p>
        </p:txBody>
      </p:sp>
      <p:sp>
        <p:nvSpPr>
          <p:cNvPr id="874" name="CustomShape 71"/>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pic>
        <p:nvPicPr>
          <p:cNvPr id="875" name="" descr=""/>
          <p:cNvPicPr/>
          <p:nvPr/>
        </p:nvPicPr>
        <p:blipFill>
          <a:blip r:embed="rId1"/>
          <a:stretch/>
        </p:blipFill>
        <p:spPr>
          <a:xfrm>
            <a:off x="609480" y="800280"/>
            <a:ext cx="1015560" cy="837720"/>
          </a:xfrm>
          <a:prstGeom prst="rect">
            <a:avLst/>
          </a:prstGeom>
          <a:ln>
            <a:noFill/>
          </a:ln>
        </p:spPr>
      </p:pic>
      <p:pic>
        <p:nvPicPr>
          <p:cNvPr id="876" name="" descr=""/>
          <p:cNvPicPr/>
          <p:nvPr/>
        </p:nvPicPr>
        <p:blipFill>
          <a:blip r:embed="rId2"/>
          <a:stretch/>
        </p:blipFill>
        <p:spPr>
          <a:xfrm>
            <a:off x="380880" y="1384200"/>
            <a:ext cx="837720" cy="558360"/>
          </a:xfrm>
          <a:prstGeom prst="rect">
            <a:avLst/>
          </a:prstGeom>
          <a:ln>
            <a:noFill/>
          </a:ln>
        </p:spPr>
      </p:pic>
      <p:pic>
        <p:nvPicPr>
          <p:cNvPr id="877" name="" descr=""/>
          <p:cNvPicPr/>
          <p:nvPr/>
        </p:nvPicPr>
        <p:blipFill>
          <a:blip r:embed="rId3"/>
          <a:stretch/>
        </p:blipFill>
        <p:spPr>
          <a:xfrm>
            <a:off x="660240" y="2082960"/>
            <a:ext cx="1015560" cy="837720"/>
          </a:xfrm>
          <a:prstGeom prst="rect">
            <a:avLst/>
          </a:prstGeom>
          <a:ln>
            <a:noFill/>
          </a:ln>
        </p:spPr>
      </p:pic>
      <p:pic>
        <p:nvPicPr>
          <p:cNvPr id="878" name="" descr=""/>
          <p:cNvPicPr/>
          <p:nvPr/>
        </p:nvPicPr>
        <p:blipFill>
          <a:blip r:embed="rId4"/>
          <a:stretch/>
        </p:blipFill>
        <p:spPr>
          <a:xfrm>
            <a:off x="431640" y="2654280"/>
            <a:ext cx="837720" cy="558360"/>
          </a:xfrm>
          <a:prstGeom prst="rect">
            <a:avLst/>
          </a:prstGeom>
          <a:ln>
            <a:noFill/>
          </a:ln>
        </p:spPr>
      </p:pic>
      <p:pic>
        <p:nvPicPr>
          <p:cNvPr id="879" name="" descr=""/>
          <p:cNvPicPr/>
          <p:nvPr/>
        </p:nvPicPr>
        <p:blipFill>
          <a:blip r:embed="rId5"/>
          <a:stretch/>
        </p:blipFill>
        <p:spPr>
          <a:xfrm>
            <a:off x="635040" y="3848040"/>
            <a:ext cx="1015560" cy="837720"/>
          </a:xfrm>
          <a:prstGeom prst="rect">
            <a:avLst/>
          </a:prstGeom>
          <a:ln>
            <a:noFill/>
          </a:ln>
        </p:spPr>
      </p:pic>
      <p:pic>
        <p:nvPicPr>
          <p:cNvPr id="880" name="" descr=""/>
          <p:cNvPicPr/>
          <p:nvPr/>
        </p:nvPicPr>
        <p:blipFill>
          <a:blip r:embed="rId6"/>
          <a:stretch/>
        </p:blipFill>
        <p:spPr>
          <a:xfrm>
            <a:off x="406440" y="4432320"/>
            <a:ext cx="837720" cy="558360"/>
          </a:xfrm>
          <a:prstGeom prst="rect">
            <a:avLst/>
          </a:prstGeom>
          <a:ln>
            <a:noFill/>
          </a:ln>
        </p:spPr>
      </p:pic>
      <p:pic>
        <p:nvPicPr>
          <p:cNvPr id="881" name="" descr=""/>
          <p:cNvPicPr/>
          <p:nvPr/>
        </p:nvPicPr>
        <p:blipFill>
          <a:blip r:embed="rId7"/>
          <a:stretch/>
        </p:blipFill>
        <p:spPr>
          <a:xfrm>
            <a:off x="685800" y="5130720"/>
            <a:ext cx="1015560" cy="837720"/>
          </a:xfrm>
          <a:prstGeom prst="rect">
            <a:avLst/>
          </a:prstGeom>
          <a:ln>
            <a:noFill/>
          </a:ln>
        </p:spPr>
      </p:pic>
      <p:pic>
        <p:nvPicPr>
          <p:cNvPr id="882" name="" descr=""/>
          <p:cNvPicPr/>
          <p:nvPr/>
        </p:nvPicPr>
        <p:blipFill>
          <a:blip r:embed="rId8"/>
          <a:stretch/>
        </p:blipFill>
        <p:spPr>
          <a:xfrm>
            <a:off x="457200" y="5702400"/>
            <a:ext cx="837720" cy="558360"/>
          </a:xfrm>
          <a:prstGeom prst="rect">
            <a:avLst/>
          </a:prstGeom>
          <a:ln>
            <a:noFill/>
          </a:ln>
        </p:spPr>
      </p:pic>
      <p:pic>
        <p:nvPicPr>
          <p:cNvPr id="883" name="" descr=""/>
          <p:cNvPicPr/>
          <p:nvPr/>
        </p:nvPicPr>
        <p:blipFill>
          <a:blip r:embed="rId9"/>
          <a:stretch/>
        </p:blipFill>
        <p:spPr>
          <a:xfrm>
            <a:off x="1981080" y="3848040"/>
            <a:ext cx="1015560" cy="837720"/>
          </a:xfrm>
          <a:prstGeom prst="rect">
            <a:avLst/>
          </a:prstGeom>
          <a:ln>
            <a:noFill/>
          </a:ln>
        </p:spPr>
      </p:pic>
      <p:pic>
        <p:nvPicPr>
          <p:cNvPr id="884" name="" descr=""/>
          <p:cNvPicPr/>
          <p:nvPr/>
        </p:nvPicPr>
        <p:blipFill>
          <a:blip r:embed="rId10"/>
          <a:stretch/>
        </p:blipFill>
        <p:spPr>
          <a:xfrm>
            <a:off x="1752480" y="4432320"/>
            <a:ext cx="837720" cy="558360"/>
          </a:xfrm>
          <a:prstGeom prst="rect">
            <a:avLst/>
          </a:prstGeom>
          <a:ln>
            <a:noFill/>
          </a:ln>
        </p:spPr>
      </p:pic>
      <p:pic>
        <p:nvPicPr>
          <p:cNvPr id="885" name="" descr=""/>
          <p:cNvPicPr/>
          <p:nvPr/>
        </p:nvPicPr>
        <p:blipFill>
          <a:blip r:embed="rId11"/>
          <a:stretch/>
        </p:blipFill>
        <p:spPr>
          <a:xfrm>
            <a:off x="2031840" y="5130720"/>
            <a:ext cx="1015560" cy="837720"/>
          </a:xfrm>
          <a:prstGeom prst="rect">
            <a:avLst/>
          </a:prstGeom>
          <a:ln>
            <a:noFill/>
          </a:ln>
        </p:spPr>
      </p:pic>
      <p:pic>
        <p:nvPicPr>
          <p:cNvPr id="886" name="" descr=""/>
          <p:cNvPicPr/>
          <p:nvPr/>
        </p:nvPicPr>
        <p:blipFill>
          <a:blip r:embed="rId12"/>
          <a:stretch/>
        </p:blipFill>
        <p:spPr>
          <a:xfrm>
            <a:off x="1803240" y="5702400"/>
            <a:ext cx="837720" cy="558360"/>
          </a:xfrm>
          <a:prstGeom prst="rect">
            <a:avLst/>
          </a:prstGeom>
          <a:ln>
            <a:noFill/>
          </a:ln>
        </p:spPr>
      </p:pic>
      <p:pic>
        <p:nvPicPr>
          <p:cNvPr id="887" name="" descr=""/>
          <p:cNvPicPr/>
          <p:nvPr/>
        </p:nvPicPr>
        <p:blipFill>
          <a:blip r:embed="rId13"/>
          <a:stretch/>
        </p:blipFill>
        <p:spPr>
          <a:xfrm>
            <a:off x="5016600" y="1054080"/>
            <a:ext cx="1015560" cy="837720"/>
          </a:xfrm>
          <a:prstGeom prst="rect">
            <a:avLst/>
          </a:prstGeom>
          <a:ln>
            <a:noFill/>
          </a:ln>
        </p:spPr>
      </p:pic>
      <p:pic>
        <p:nvPicPr>
          <p:cNvPr id="888" name="" descr=""/>
          <p:cNvPicPr/>
          <p:nvPr/>
        </p:nvPicPr>
        <p:blipFill>
          <a:blip r:embed="rId14"/>
          <a:stretch/>
        </p:blipFill>
        <p:spPr>
          <a:xfrm>
            <a:off x="4788000" y="1638360"/>
            <a:ext cx="837720" cy="558360"/>
          </a:xfrm>
          <a:prstGeom prst="rect">
            <a:avLst/>
          </a:prstGeom>
          <a:ln>
            <a:noFill/>
          </a:ln>
        </p:spPr>
      </p:pic>
      <p:pic>
        <p:nvPicPr>
          <p:cNvPr id="889" name="" descr=""/>
          <p:cNvPicPr/>
          <p:nvPr/>
        </p:nvPicPr>
        <p:blipFill>
          <a:blip r:embed="rId15"/>
          <a:stretch/>
        </p:blipFill>
        <p:spPr>
          <a:xfrm>
            <a:off x="5067360" y="2336760"/>
            <a:ext cx="1015560" cy="837720"/>
          </a:xfrm>
          <a:prstGeom prst="rect">
            <a:avLst/>
          </a:prstGeom>
          <a:ln>
            <a:noFill/>
          </a:ln>
        </p:spPr>
      </p:pic>
      <p:pic>
        <p:nvPicPr>
          <p:cNvPr id="890" name="" descr=""/>
          <p:cNvPicPr/>
          <p:nvPr/>
        </p:nvPicPr>
        <p:blipFill>
          <a:blip r:embed="rId16"/>
          <a:stretch/>
        </p:blipFill>
        <p:spPr>
          <a:xfrm>
            <a:off x="4838760" y="2908440"/>
            <a:ext cx="837720" cy="558360"/>
          </a:xfrm>
          <a:prstGeom prst="rect">
            <a:avLst/>
          </a:prstGeom>
          <a:ln>
            <a:noFill/>
          </a:ln>
        </p:spPr>
      </p:pic>
      <p:pic>
        <p:nvPicPr>
          <p:cNvPr id="891" name="" descr=""/>
          <p:cNvPicPr/>
          <p:nvPr/>
        </p:nvPicPr>
        <p:blipFill>
          <a:blip r:embed="rId17"/>
          <a:stretch/>
        </p:blipFill>
        <p:spPr>
          <a:xfrm>
            <a:off x="4991040" y="3962520"/>
            <a:ext cx="1015560" cy="837720"/>
          </a:xfrm>
          <a:prstGeom prst="rect">
            <a:avLst/>
          </a:prstGeom>
          <a:ln>
            <a:noFill/>
          </a:ln>
        </p:spPr>
      </p:pic>
      <p:pic>
        <p:nvPicPr>
          <p:cNvPr id="892" name="" descr=""/>
          <p:cNvPicPr/>
          <p:nvPr/>
        </p:nvPicPr>
        <p:blipFill>
          <a:blip r:embed="rId18"/>
          <a:stretch/>
        </p:blipFill>
        <p:spPr>
          <a:xfrm>
            <a:off x="4762440" y="4546440"/>
            <a:ext cx="837720" cy="558360"/>
          </a:xfrm>
          <a:prstGeom prst="rect">
            <a:avLst/>
          </a:prstGeom>
          <a:ln>
            <a:noFill/>
          </a:ln>
        </p:spPr>
      </p:pic>
      <p:pic>
        <p:nvPicPr>
          <p:cNvPr id="893" name="" descr=""/>
          <p:cNvPicPr/>
          <p:nvPr/>
        </p:nvPicPr>
        <p:blipFill>
          <a:blip r:embed="rId19"/>
          <a:stretch/>
        </p:blipFill>
        <p:spPr>
          <a:xfrm>
            <a:off x="5041800" y="5245200"/>
            <a:ext cx="1015560" cy="837720"/>
          </a:xfrm>
          <a:prstGeom prst="rect">
            <a:avLst/>
          </a:prstGeom>
          <a:ln>
            <a:noFill/>
          </a:ln>
        </p:spPr>
      </p:pic>
      <p:pic>
        <p:nvPicPr>
          <p:cNvPr id="894" name="" descr=""/>
          <p:cNvPicPr/>
          <p:nvPr/>
        </p:nvPicPr>
        <p:blipFill>
          <a:blip r:embed="rId20"/>
          <a:stretch/>
        </p:blipFill>
        <p:spPr>
          <a:xfrm>
            <a:off x="4813200" y="5816520"/>
            <a:ext cx="837720" cy="558360"/>
          </a:xfrm>
          <a:prstGeom prst="rect">
            <a:avLst/>
          </a:prstGeom>
          <a:ln>
            <a:noFill/>
          </a:ln>
        </p:spPr>
      </p:pic>
      <p:pic>
        <p:nvPicPr>
          <p:cNvPr id="895" name="" descr=""/>
          <p:cNvPicPr/>
          <p:nvPr/>
        </p:nvPicPr>
        <p:blipFill>
          <a:blip r:embed="rId21"/>
          <a:stretch/>
        </p:blipFill>
        <p:spPr>
          <a:xfrm>
            <a:off x="6337440" y="3962520"/>
            <a:ext cx="1015560" cy="837720"/>
          </a:xfrm>
          <a:prstGeom prst="rect">
            <a:avLst/>
          </a:prstGeom>
          <a:ln>
            <a:noFill/>
          </a:ln>
        </p:spPr>
      </p:pic>
      <p:pic>
        <p:nvPicPr>
          <p:cNvPr id="896" name="" descr=""/>
          <p:cNvPicPr/>
          <p:nvPr/>
        </p:nvPicPr>
        <p:blipFill>
          <a:blip r:embed="rId22"/>
          <a:stretch/>
        </p:blipFill>
        <p:spPr>
          <a:xfrm>
            <a:off x="6108840" y="4546440"/>
            <a:ext cx="837720" cy="558360"/>
          </a:xfrm>
          <a:prstGeom prst="rect">
            <a:avLst/>
          </a:prstGeom>
          <a:ln>
            <a:noFill/>
          </a:ln>
        </p:spPr>
      </p:pic>
      <p:pic>
        <p:nvPicPr>
          <p:cNvPr id="897" name="" descr=""/>
          <p:cNvPicPr/>
          <p:nvPr/>
        </p:nvPicPr>
        <p:blipFill>
          <a:blip r:embed="rId23"/>
          <a:stretch/>
        </p:blipFill>
        <p:spPr>
          <a:xfrm>
            <a:off x="6388200" y="5245200"/>
            <a:ext cx="1015560" cy="837720"/>
          </a:xfrm>
          <a:prstGeom prst="rect">
            <a:avLst/>
          </a:prstGeom>
          <a:ln>
            <a:noFill/>
          </a:ln>
        </p:spPr>
      </p:pic>
      <p:pic>
        <p:nvPicPr>
          <p:cNvPr id="898" name="" descr=""/>
          <p:cNvPicPr/>
          <p:nvPr/>
        </p:nvPicPr>
        <p:blipFill>
          <a:blip r:embed="rId24"/>
          <a:stretch/>
        </p:blipFill>
        <p:spPr>
          <a:xfrm>
            <a:off x="6159600" y="5816520"/>
            <a:ext cx="837720" cy="558360"/>
          </a:xfrm>
          <a:prstGeom prst="rect">
            <a:avLst/>
          </a:prstGeom>
          <a:ln>
            <a:noFill/>
          </a:ln>
        </p:spPr>
      </p:pic>
      <p:pic>
        <p:nvPicPr>
          <p:cNvPr id="899" name="" descr=""/>
          <p:cNvPicPr/>
          <p:nvPr/>
        </p:nvPicPr>
        <p:blipFill>
          <a:blip r:embed="rId25"/>
          <a:stretch/>
        </p:blipFill>
        <p:spPr>
          <a:xfrm>
            <a:off x="7886880" y="4051440"/>
            <a:ext cx="875880" cy="2069640"/>
          </a:xfrm>
          <a:prstGeom prst="rect">
            <a:avLst/>
          </a:prstGeom>
          <a:ln>
            <a:noFill/>
          </a:ln>
        </p:spPr>
      </p:pic>
      <p:pic>
        <p:nvPicPr>
          <p:cNvPr id="900" name="" descr=""/>
          <p:cNvPicPr/>
          <p:nvPr/>
        </p:nvPicPr>
        <p:blipFill>
          <a:blip r:embed="rId26"/>
          <a:stretch/>
        </p:blipFill>
        <p:spPr>
          <a:xfrm>
            <a:off x="1955880" y="800280"/>
            <a:ext cx="1015560" cy="837720"/>
          </a:xfrm>
          <a:prstGeom prst="rect">
            <a:avLst/>
          </a:prstGeom>
          <a:ln>
            <a:noFill/>
          </a:ln>
        </p:spPr>
      </p:pic>
      <p:pic>
        <p:nvPicPr>
          <p:cNvPr id="901" name="" descr=""/>
          <p:cNvPicPr/>
          <p:nvPr/>
        </p:nvPicPr>
        <p:blipFill>
          <a:blip r:embed="rId27"/>
          <a:stretch/>
        </p:blipFill>
        <p:spPr>
          <a:xfrm>
            <a:off x="1727280" y="1384200"/>
            <a:ext cx="837720" cy="558360"/>
          </a:xfrm>
          <a:prstGeom prst="rect">
            <a:avLst/>
          </a:prstGeom>
          <a:ln>
            <a:noFill/>
          </a:ln>
        </p:spPr>
      </p:pic>
      <p:pic>
        <p:nvPicPr>
          <p:cNvPr id="902" name="" descr=""/>
          <p:cNvPicPr/>
          <p:nvPr/>
        </p:nvPicPr>
        <p:blipFill>
          <a:blip r:embed="rId28"/>
          <a:stretch/>
        </p:blipFill>
        <p:spPr>
          <a:xfrm>
            <a:off x="2006640" y="2082960"/>
            <a:ext cx="1015560" cy="837720"/>
          </a:xfrm>
          <a:prstGeom prst="rect">
            <a:avLst/>
          </a:prstGeom>
          <a:ln>
            <a:noFill/>
          </a:ln>
        </p:spPr>
      </p:pic>
      <p:pic>
        <p:nvPicPr>
          <p:cNvPr id="903" name="" descr=""/>
          <p:cNvPicPr/>
          <p:nvPr/>
        </p:nvPicPr>
        <p:blipFill>
          <a:blip r:embed="rId29"/>
          <a:stretch/>
        </p:blipFill>
        <p:spPr>
          <a:xfrm>
            <a:off x="1778040" y="2654280"/>
            <a:ext cx="837720" cy="558360"/>
          </a:xfrm>
          <a:prstGeom prst="rect">
            <a:avLst/>
          </a:prstGeom>
          <a:ln>
            <a:noFill/>
          </a:ln>
        </p:spPr>
      </p:pic>
      <p:pic>
        <p:nvPicPr>
          <p:cNvPr id="904" name="" descr=""/>
          <p:cNvPicPr/>
          <p:nvPr/>
        </p:nvPicPr>
        <p:blipFill>
          <a:blip r:embed="rId30"/>
          <a:stretch/>
        </p:blipFill>
        <p:spPr>
          <a:xfrm>
            <a:off x="6362640" y="1054080"/>
            <a:ext cx="1015560" cy="837720"/>
          </a:xfrm>
          <a:prstGeom prst="rect">
            <a:avLst/>
          </a:prstGeom>
          <a:ln>
            <a:noFill/>
          </a:ln>
        </p:spPr>
      </p:pic>
      <p:pic>
        <p:nvPicPr>
          <p:cNvPr id="905" name="" descr=""/>
          <p:cNvPicPr/>
          <p:nvPr/>
        </p:nvPicPr>
        <p:blipFill>
          <a:blip r:embed="rId31"/>
          <a:stretch/>
        </p:blipFill>
        <p:spPr>
          <a:xfrm>
            <a:off x="6134040" y="1638360"/>
            <a:ext cx="837720" cy="558360"/>
          </a:xfrm>
          <a:prstGeom prst="rect">
            <a:avLst/>
          </a:prstGeom>
          <a:ln>
            <a:noFill/>
          </a:ln>
        </p:spPr>
      </p:pic>
      <p:pic>
        <p:nvPicPr>
          <p:cNvPr id="906" name="" descr=""/>
          <p:cNvPicPr/>
          <p:nvPr/>
        </p:nvPicPr>
        <p:blipFill>
          <a:blip r:embed="rId32"/>
          <a:stretch/>
        </p:blipFill>
        <p:spPr>
          <a:xfrm>
            <a:off x="6413400" y="2336760"/>
            <a:ext cx="1015560" cy="837720"/>
          </a:xfrm>
          <a:prstGeom prst="rect">
            <a:avLst/>
          </a:prstGeom>
          <a:ln>
            <a:noFill/>
          </a:ln>
        </p:spPr>
      </p:pic>
      <p:pic>
        <p:nvPicPr>
          <p:cNvPr id="907" name="" descr=""/>
          <p:cNvPicPr/>
          <p:nvPr/>
        </p:nvPicPr>
        <p:blipFill>
          <a:blip r:embed="rId33"/>
          <a:stretch/>
        </p:blipFill>
        <p:spPr>
          <a:xfrm>
            <a:off x="6184800" y="2908440"/>
            <a:ext cx="837720" cy="558360"/>
          </a:xfrm>
          <a:prstGeom prst="rect">
            <a:avLst/>
          </a:prstGeom>
          <a:ln>
            <a:noFill/>
          </a:ln>
        </p:spPr>
      </p:pic>
    </p:spTree>
  </p:cSld>
  <p:transition>
    <p:fade/>
  </p:transition>
  <p:timing>
    <p:tnLst>
      <p:par>
        <p:cTn id="123" dur="indefinite" restart="never" nodeType="tmRoot">
          <p:childTnLst>
            <p:seq>
              <p:cTn id="124"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8" name="CustomShape 1"/>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
        <p:nvSpPr>
          <p:cNvPr id="909" name="CustomShape 2"/>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B7169E9D-CA1D-4CF5-9F14-702376960769}" type="slidenum">
              <a:rPr b="0" lang="en-IN" sz="1400" spc="-1" strike="noStrike">
                <a:solidFill>
                  <a:srgbClr val="ffffff"/>
                </a:solidFill>
                <a:latin typeface="Times New Roman"/>
              </a:rPr>
              <a:t>&lt;number&gt;</a:t>
            </a:fld>
            <a:endParaRPr b="0" lang="en-IN" sz="1400" spc="-1" strike="noStrike">
              <a:latin typeface="Arial"/>
            </a:endParaRPr>
          </a:p>
        </p:txBody>
      </p:sp>
      <p:sp>
        <p:nvSpPr>
          <p:cNvPr id="910" name="CustomShape 3"/>
          <p:cNvSpPr/>
          <p:nvPr/>
        </p:nvSpPr>
        <p:spPr>
          <a:xfrm>
            <a:off x="4479840" y="3048120"/>
            <a:ext cx="183600" cy="761400"/>
          </a:xfrm>
          <a:prstGeom prst="rect">
            <a:avLst/>
          </a:prstGeom>
          <a:noFill/>
          <a:ln w="9360">
            <a:noFill/>
          </a:ln>
        </p:spPr>
        <p:style>
          <a:lnRef idx="0"/>
          <a:fillRef idx="0"/>
          <a:effectRef idx="0"/>
          <a:fontRef idx="minor"/>
        </p:style>
      </p:sp>
      <p:sp>
        <p:nvSpPr>
          <p:cNvPr id="911" name="Line 4"/>
          <p:cNvSpPr/>
          <p:nvPr/>
        </p:nvSpPr>
        <p:spPr>
          <a:xfrm>
            <a:off x="4228920" y="634680"/>
            <a:ext cx="360" cy="5715000"/>
          </a:xfrm>
          <a:prstGeom prst="line">
            <a:avLst/>
          </a:prstGeom>
          <a:ln w="57240">
            <a:solidFill>
              <a:schemeClr val="tx1"/>
            </a:solidFill>
            <a:round/>
          </a:ln>
        </p:spPr>
        <p:style>
          <a:lnRef idx="0"/>
          <a:fillRef idx="0"/>
          <a:effectRef idx="0"/>
          <a:fontRef idx="minor"/>
        </p:style>
      </p:sp>
      <p:sp>
        <p:nvSpPr>
          <p:cNvPr id="912" name="CustomShape 5"/>
          <p:cNvSpPr/>
          <p:nvPr/>
        </p:nvSpPr>
        <p:spPr>
          <a:xfrm rot="5388000">
            <a:off x="2307600" y="2786400"/>
            <a:ext cx="4174560" cy="455760"/>
          </a:xfrm>
          <a:prstGeom prst="rect">
            <a:avLst/>
          </a:prstGeom>
          <a:noFill/>
          <a:ln w="9360">
            <a:noFill/>
          </a:ln>
        </p:spPr>
        <p:style>
          <a:lnRef idx="0"/>
          <a:fillRef idx="0"/>
          <a:effectRef idx="0"/>
          <a:fontRef idx="minor"/>
        </p:style>
        <p:txBody>
          <a:bodyPr lIns="90000" rIns="90000" tIns="45000" bIns="45000"/>
          <a:p>
            <a:pPr>
              <a:lnSpc>
                <a:spcPct val="100000"/>
              </a:lnSpc>
            </a:pPr>
            <a:r>
              <a:rPr b="1" lang="en-IN" sz="2400" spc="-1" strike="noStrike">
                <a:solidFill>
                  <a:srgbClr val="ff0000"/>
                </a:solidFill>
                <a:latin typeface="Times New Roman"/>
                <a:ea typeface="DejaVu Sans"/>
              </a:rPr>
              <a:t>WIDE   AREA   NETWORK</a:t>
            </a:r>
            <a:endParaRPr b="0" lang="en-IN" sz="2400" spc="-1" strike="noStrike">
              <a:latin typeface="Arial"/>
            </a:endParaRPr>
          </a:p>
        </p:txBody>
      </p:sp>
      <p:sp>
        <p:nvSpPr>
          <p:cNvPr id="913" name="CustomShape 6"/>
          <p:cNvSpPr/>
          <p:nvPr/>
        </p:nvSpPr>
        <p:spPr>
          <a:xfrm>
            <a:off x="4660920" y="3759120"/>
            <a:ext cx="4171320" cy="2936160"/>
          </a:xfrm>
          <a:prstGeom prst="rect">
            <a:avLst/>
          </a:prstGeom>
          <a:solidFill>
            <a:srgbClr val="e1ffe1"/>
          </a:solidFill>
          <a:ln cap="rnd" w="22320">
            <a:solidFill>
              <a:schemeClr val="accent2"/>
            </a:solidFill>
            <a:custDash>
              <a:ds d="400000" sp="300000"/>
            </a:custDash>
            <a:miter/>
          </a:ln>
        </p:spPr>
        <p:style>
          <a:lnRef idx="0"/>
          <a:fillRef idx="0"/>
          <a:effectRef idx="0"/>
          <a:fontRef idx="minor"/>
        </p:style>
      </p:sp>
      <p:sp>
        <p:nvSpPr>
          <p:cNvPr id="914" name="CustomShape 7"/>
          <p:cNvSpPr/>
          <p:nvPr/>
        </p:nvSpPr>
        <p:spPr>
          <a:xfrm>
            <a:off x="5034240" y="4095000"/>
            <a:ext cx="761760" cy="336600"/>
          </a:xfrm>
          <a:prstGeom prst="rect">
            <a:avLst/>
          </a:prstGeom>
          <a:noFill/>
          <a:ln w="9360">
            <a:noFill/>
          </a:ln>
        </p:spPr>
        <p:style>
          <a:lnRef idx="0"/>
          <a:fillRef idx="0"/>
          <a:effectRef idx="0"/>
          <a:fontRef idx="minor"/>
        </p:style>
      </p:sp>
      <p:sp>
        <p:nvSpPr>
          <p:cNvPr id="915" name="CustomShape 8"/>
          <p:cNvSpPr/>
          <p:nvPr/>
        </p:nvSpPr>
        <p:spPr>
          <a:xfrm>
            <a:off x="5095440" y="5364000"/>
            <a:ext cx="762120" cy="335160"/>
          </a:xfrm>
          <a:prstGeom prst="rect">
            <a:avLst/>
          </a:prstGeom>
          <a:noFill/>
          <a:ln w="9360">
            <a:noFill/>
          </a:ln>
        </p:spPr>
        <p:style>
          <a:lnRef idx="0"/>
          <a:fillRef idx="0"/>
          <a:effectRef idx="0"/>
          <a:fontRef idx="minor"/>
        </p:style>
      </p:sp>
      <p:sp>
        <p:nvSpPr>
          <p:cNvPr id="916" name="CustomShape 9"/>
          <p:cNvSpPr/>
          <p:nvPr/>
        </p:nvSpPr>
        <p:spPr>
          <a:xfrm>
            <a:off x="6380280" y="4095000"/>
            <a:ext cx="761760" cy="336600"/>
          </a:xfrm>
          <a:prstGeom prst="rect">
            <a:avLst/>
          </a:prstGeom>
          <a:noFill/>
          <a:ln w="9360">
            <a:noFill/>
          </a:ln>
        </p:spPr>
        <p:style>
          <a:lnRef idx="0"/>
          <a:fillRef idx="0"/>
          <a:effectRef idx="0"/>
          <a:fontRef idx="minor"/>
        </p:style>
      </p:sp>
      <p:sp>
        <p:nvSpPr>
          <p:cNvPr id="917" name="CustomShape 10"/>
          <p:cNvSpPr/>
          <p:nvPr/>
        </p:nvSpPr>
        <p:spPr>
          <a:xfrm>
            <a:off x="6441840" y="5364000"/>
            <a:ext cx="762120" cy="335160"/>
          </a:xfrm>
          <a:prstGeom prst="rect">
            <a:avLst/>
          </a:prstGeom>
          <a:noFill/>
          <a:ln w="9360">
            <a:noFill/>
          </a:ln>
        </p:spPr>
        <p:style>
          <a:lnRef idx="0"/>
          <a:fillRef idx="0"/>
          <a:effectRef idx="0"/>
          <a:fontRef idx="minor"/>
        </p:style>
      </p:sp>
      <p:sp>
        <p:nvSpPr>
          <p:cNvPr id="918" name="Line 11"/>
          <p:cNvSpPr/>
          <p:nvPr/>
        </p:nvSpPr>
        <p:spPr>
          <a:xfrm>
            <a:off x="4520880" y="5130720"/>
            <a:ext cx="3416400" cy="360"/>
          </a:xfrm>
          <a:prstGeom prst="line">
            <a:avLst/>
          </a:prstGeom>
          <a:ln w="28440">
            <a:solidFill>
              <a:schemeClr val="tx1"/>
            </a:solidFill>
            <a:round/>
          </a:ln>
        </p:spPr>
        <p:style>
          <a:lnRef idx="0"/>
          <a:fillRef idx="0"/>
          <a:effectRef idx="0"/>
          <a:fontRef idx="minor"/>
        </p:style>
      </p:sp>
      <p:sp>
        <p:nvSpPr>
          <p:cNvPr id="919" name="Line 12"/>
          <p:cNvSpPr/>
          <p:nvPr/>
        </p:nvSpPr>
        <p:spPr>
          <a:xfrm>
            <a:off x="5448240" y="5143320"/>
            <a:ext cx="360" cy="152280"/>
          </a:xfrm>
          <a:prstGeom prst="line">
            <a:avLst/>
          </a:prstGeom>
          <a:ln w="9360">
            <a:solidFill>
              <a:schemeClr val="tx1"/>
            </a:solidFill>
            <a:round/>
          </a:ln>
        </p:spPr>
        <p:style>
          <a:lnRef idx="0"/>
          <a:fillRef idx="0"/>
          <a:effectRef idx="0"/>
          <a:fontRef idx="minor"/>
        </p:style>
      </p:sp>
      <p:sp>
        <p:nvSpPr>
          <p:cNvPr id="920" name="Line 13"/>
          <p:cNvSpPr/>
          <p:nvPr/>
        </p:nvSpPr>
        <p:spPr>
          <a:xfrm>
            <a:off x="5803560" y="4673520"/>
            <a:ext cx="360" cy="469800"/>
          </a:xfrm>
          <a:prstGeom prst="line">
            <a:avLst/>
          </a:prstGeom>
          <a:ln w="9360">
            <a:solidFill>
              <a:schemeClr val="tx1"/>
            </a:solidFill>
            <a:round/>
          </a:ln>
        </p:spPr>
        <p:style>
          <a:lnRef idx="0"/>
          <a:fillRef idx="0"/>
          <a:effectRef idx="0"/>
          <a:fontRef idx="minor"/>
        </p:style>
      </p:sp>
      <p:sp>
        <p:nvSpPr>
          <p:cNvPr id="921" name="Line 14"/>
          <p:cNvSpPr/>
          <p:nvPr/>
        </p:nvSpPr>
        <p:spPr>
          <a:xfrm>
            <a:off x="6870600" y="5143320"/>
            <a:ext cx="360" cy="114480"/>
          </a:xfrm>
          <a:prstGeom prst="line">
            <a:avLst/>
          </a:prstGeom>
          <a:ln w="9360">
            <a:solidFill>
              <a:schemeClr val="tx1"/>
            </a:solidFill>
            <a:round/>
          </a:ln>
        </p:spPr>
        <p:style>
          <a:lnRef idx="0"/>
          <a:fillRef idx="0"/>
          <a:effectRef idx="0"/>
          <a:fontRef idx="minor"/>
        </p:style>
      </p:sp>
      <p:sp>
        <p:nvSpPr>
          <p:cNvPr id="922" name="Line 15"/>
          <p:cNvSpPr/>
          <p:nvPr/>
        </p:nvSpPr>
        <p:spPr>
          <a:xfrm>
            <a:off x="7226280" y="4597200"/>
            <a:ext cx="360" cy="546120"/>
          </a:xfrm>
          <a:prstGeom prst="line">
            <a:avLst/>
          </a:prstGeom>
          <a:ln w="9360">
            <a:solidFill>
              <a:schemeClr val="tx1"/>
            </a:solidFill>
            <a:round/>
          </a:ln>
        </p:spPr>
        <p:style>
          <a:lnRef idx="0"/>
          <a:fillRef idx="0"/>
          <a:effectRef idx="0"/>
          <a:fontRef idx="minor"/>
        </p:style>
      </p:sp>
      <p:sp>
        <p:nvSpPr>
          <p:cNvPr id="923" name="CustomShape 16"/>
          <p:cNvSpPr/>
          <p:nvPr/>
        </p:nvSpPr>
        <p:spPr>
          <a:xfrm>
            <a:off x="7237440" y="4802040"/>
            <a:ext cx="718560" cy="3949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2000" spc="-1" strike="noStrike">
                <a:solidFill>
                  <a:srgbClr val="ff0000"/>
                </a:solidFill>
                <a:latin typeface="Times New Roman"/>
                <a:ea typeface="DejaVu Sans"/>
              </a:rPr>
              <a:t>LAN</a:t>
            </a:r>
            <a:endParaRPr b="0" lang="en-IN" sz="2000" spc="-1" strike="noStrike">
              <a:latin typeface="Arial"/>
            </a:endParaRPr>
          </a:p>
        </p:txBody>
      </p:sp>
      <p:sp>
        <p:nvSpPr>
          <p:cNvPr id="924" name="CustomShape 17"/>
          <p:cNvSpPr/>
          <p:nvPr/>
        </p:nvSpPr>
        <p:spPr>
          <a:xfrm>
            <a:off x="5002560" y="4138560"/>
            <a:ext cx="863640" cy="3031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1400" spc="-1" strike="noStrike">
                <a:solidFill>
                  <a:srgbClr val="ffffff"/>
                </a:solidFill>
                <a:latin typeface="Times New Roman"/>
                <a:ea typeface="DejaVu Sans"/>
              </a:rPr>
              <a:t>CLIENT</a:t>
            </a:r>
            <a:endParaRPr b="0" lang="en-IN" sz="1400" spc="-1" strike="noStrike">
              <a:latin typeface="Arial"/>
            </a:endParaRPr>
          </a:p>
        </p:txBody>
      </p:sp>
      <p:sp>
        <p:nvSpPr>
          <p:cNvPr id="925" name="CustomShape 18"/>
          <p:cNvSpPr/>
          <p:nvPr/>
        </p:nvSpPr>
        <p:spPr>
          <a:xfrm>
            <a:off x="6348600" y="4164120"/>
            <a:ext cx="863640" cy="3031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1400" spc="-1" strike="noStrike">
                <a:solidFill>
                  <a:srgbClr val="ffffff"/>
                </a:solidFill>
                <a:latin typeface="Times New Roman"/>
                <a:ea typeface="DejaVu Sans"/>
              </a:rPr>
              <a:t>CLIENT</a:t>
            </a:r>
            <a:endParaRPr b="0" lang="en-IN" sz="1400" spc="-1" strike="noStrike">
              <a:latin typeface="Arial"/>
            </a:endParaRPr>
          </a:p>
        </p:txBody>
      </p:sp>
      <p:sp>
        <p:nvSpPr>
          <p:cNvPr id="926" name="CustomShape 19"/>
          <p:cNvSpPr/>
          <p:nvPr/>
        </p:nvSpPr>
        <p:spPr>
          <a:xfrm>
            <a:off x="5027760" y="5446800"/>
            <a:ext cx="863640" cy="3031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1400" spc="-1" strike="noStrike">
                <a:solidFill>
                  <a:srgbClr val="ffffff"/>
                </a:solidFill>
                <a:latin typeface="Times New Roman"/>
                <a:ea typeface="DejaVu Sans"/>
              </a:rPr>
              <a:t>CLIENT</a:t>
            </a:r>
            <a:endParaRPr b="0" lang="en-IN" sz="1400" spc="-1" strike="noStrike">
              <a:latin typeface="Arial"/>
            </a:endParaRPr>
          </a:p>
        </p:txBody>
      </p:sp>
      <p:sp>
        <p:nvSpPr>
          <p:cNvPr id="927" name="CustomShape 20"/>
          <p:cNvSpPr/>
          <p:nvPr/>
        </p:nvSpPr>
        <p:spPr>
          <a:xfrm>
            <a:off x="6399360" y="5421240"/>
            <a:ext cx="863640" cy="3031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1400" spc="-1" strike="noStrike">
                <a:solidFill>
                  <a:srgbClr val="ffffff"/>
                </a:solidFill>
                <a:latin typeface="Times New Roman"/>
                <a:ea typeface="DejaVu Sans"/>
              </a:rPr>
              <a:t>CLIENT</a:t>
            </a:r>
            <a:endParaRPr b="0" lang="en-IN" sz="1400" spc="-1" strike="noStrike">
              <a:latin typeface="Arial"/>
            </a:endParaRPr>
          </a:p>
        </p:txBody>
      </p:sp>
      <p:sp>
        <p:nvSpPr>
          <p:cNvPr id="928" name="CustomShape 21"/>
          <p:cNvSpPr/>
          <p:nvPr/>
        </p:nvSpPr>
        <p:spPr>
          <a:xfrm rot="5400000">
            <a:off x="8205480" y="4861800"/>
            <a:ext cx="916560" cy="39528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2000" spc="-1" strike="noStrike">
                <a:solidFill>
                  <a:srgbClr val="ff0000"/>
                </a:solidFill>
                <a:latin typeface="Times New Roman"/>
                <a:ea typeface="DejaVu Sans"/>
              </a:rPr>
              <a:t>DBMS</a:t>
            </a:r>
            <a:endParaRPr b="0" lang="en-IN" sz="2000" spc="-1" strike="noStrike">
              <a:latin typeface="Arial"/>
            </a:endParaRPr>
          </a:p>
        </p:txBody>
      </p:sp>
      <p:sp>
        <p:nvSpPr>
          <p:cNvPr id="929" name="CustomShape 22"/>
          <p:cNvSpPr/>
          <p:nvPr/>
        </p:nvSpPr>
        <p:spPr>
          <a:xfrm>
            <a:off x="601560" y="0"/>
            <a:ext cx="8101800" cy="516600"/>
          </a:xfrm>
          <a:prstGeom prst="rect">
            <a:avLst/>
          </a:prstGeom>
          <a:noFill/>
          <a:ln w="9360">
            <a:noFill/>
          </a:ln>
        </p:spPr>
        <p:style>
          <a:lnRef idx="0"/>
          <a:fillRef idx="0"/>
          <a:effectRef idx="0"/>
          <a:fontRef idx="minor"/>
        </p:style>
        <p:txBody>
          <a:bodyPr lIns="90000" rIns="90000" tIns="45000" bIns="45000"/>
          <a:p>
            <a:pPr algn="ctr">
              <a:lnSpc>
                <a:spcPct val="100000"/>
              </a:lnSpc>
            </a:pPr>
            <a:r>
              <a:rPr b="1" lang="en-IN" sz="2800" spc="-1" strike="noStrike" u="sng">
                <a:solidFill>
                  <a:srgbClr val="ff0000"/>
                </a:solidFill>
                <a:uFillTx/>
                <a:latin typeface="Times New Roman"/>
                <a:ea typeface="DejaVu Sans"/>
              </a:rPr>
              <a:t>DISTRIBUTED DATABASE ARCHITECTURE</a:t>
            </a:r>
            <a:endParaRPr b="0" lang="en-IN" sz="2800" spc="-1" strike="noStrike">
              <a:latin typeface="Arial"/>
            </a:endParaRPr>
          </a:p>
        </p:txBody>
      </p:sp>
      <p:sp>
        <p:nvSpPr>
          <p:cNvPr id="930" name="CustomShape 23"/>
          <p:cNvSpPr/>
          <p:nvPr/>
        </p:nvSpPr>
        <p:spPr>
          <a:xfrm>
            <a:off x="4635360" y="660240"/>
            <a:ext cx="4171320" cy="2936160"/>
          </a:xfrm>
          <a:prstGeom prst="rect">
            <a:avLst/>
          </a:prstGeom>
          <a:solidFill>
            <a:srgbClr val="e1ffe1"/>
          </a:solidFill>
          <a:ln cap="rnd" w="22320">
            <a:solidFill>
              <a:schemeClr val="accent2"/>
            </a:solidFill>
            <a:custDash>
              <a:ds d="400000" sp="300000"/>
            </a:custDash>
            <a:miter/>
          </a:ln>
        </p:spPr>
        <p:style>
          <a:lnRef idx="0"/>
          <a:fillRef idx="0"/>
          <a:effectRef idx="0"/>
          <a:fontRef idx="minor"/>
        </p:style>
      </p:sp>
      <p:sp>
        <p:nvSpPr>
          <p:cNvPr id="931" name="CustomShape 24"/>
          <p:cNvSpPr/>
          <p:nvPr/>
        </p:nvSpPr>
        <p:spPr>
          <a:xfrm>
            <a:off x="5008680" y="996120"/>
            <a:ext cx="761760" cy="336600"/>
          </a:xfrm>
          <a:prstGeom prst="rect">
            <a:avLst/>
          </a:prstGeom>
          <a:noFill/>
          <a:ln w="9360">
            <a:noFill/>
          </a:ln>
        </p:spPr>
        <p:style>
          <a:lnRef idx="0"/>
          <a:fillRef idx="0"/>
          <a:effectRef idx="0"/>
          <a:fontRef idx="minor"/>
        </p:style>
      </p:sp>
      <p:sp>
        <p:nvSpPr>
          <p:cNvPr id="932" name="CustomShape 25"/>
          <p:cNvSpPr/>
          <p:nvPr/>
        </p:nvSpPr>
        <p:spPr>
          <a:xfrm>
            <a:off x="5070240" y="2265120"/>
            <a:ext cx="762120" cy="335160"/>
          </a:xfrm>
          <a:prstGeom prst="rect">
            <a:avLst/>
          </a:prstGeom>
          <a:noFill/>
          <a:ln w="9360">
            <a:noFill/>
          </a:ln>
        </p:spPr>
        <p:style>
          <a:lnRef idx="0"/>
          <a:fillRef idx="0"/>
          <a:effectRef idx="0"/>
          <a:fontRef idx="minor"/>
        </p:style>
      </p:sp>
      <p:sp>
        <p:nvSpPr>
          <p:cNvPr id="933" name="CustomShape 26"/>
          <p:cNvSpPr/>
          <p:nvPr/>
        </p:nvSpPr>
        <p:spPr>
          <a:xfrm>
            <a:off x="6354720" y="996120"/>
            <a:ext cx="761760" cy="336600"/>
          </a:xfrm>
          <a:prstGeom prst="rect">
            <a:avLst/>
          </a:prstGeom>
          <a:noFill/>
          <a:ln w="9360">
            <a:noFill/>
          </a:ln>
        </p:spPr>
        <p:style>
          <a:lnRef idx="0"/>
          <a:fillRef idx="0"/>
          <a:effectRef idx="0"/>
          <a:fontRef idx="minor"/>
        </p:style>
      </p:sp>
      <p:sp>
        <p:nvSpPr>
          <p:cNvPr id="934" name="CustomShape 27"/>
          <p:cNvSpPr/>
          <p:nvPr/>
        </p:nvSpPr>
        <p:spPr>
          <a:xfrm>
            <a:off x="6416280" y="2265120"/>
            <a:ext cx="762120" cy="335160"/>
          </a:xfrm>
          <a:prstGeom prst="rect">
            <a:avLst/>
          </a:prstGeom>
          <a:noFill/>
          <a:ln w="9360">
            <a:noFill/>
          </a:ln>
        </p:spPr>
        <p:style>
          <a:lnRef idx="0"/>
          <a:fillRef idx="0"/>
          <a:effectRef idx="0"/>
          <a:fontRef idx="minor"/>
        </p:style>
      </p:sp>
      <p:sp>
        <p:nvSpPr>
          <p:cNvPr id="935" name="Line 28"/>
          <p:cNvSpPr/>
          <p:nvPr/>
        </p:nvSpPr>
        <p:spPr>
          <a:xfrm>
            <a:off x="4457520" y="2025360"/>
            <a:ext cx="3454560" cy="6480"/>
          </a:xfrm>
          <a:prstGeom prst="line">
            <a:avLst/>
          </a:prstGeom>
          <a:ln w="28440">
            <a:solidFill>
              <a:schemeClr val="tx1"/>
            </a:solidFill>
            <a:round/>
          </a:ln>
        </p:spPr>
        <p:style>
          <a:lnRef idx="0"/>
          <a:fillRef idx="0"/>
          <a:effectRef idx="0"/>
          <a:fontRef idx="minor"/>
        </p:style>
      </p:sp>
      <p:sp>
        <p:nvSpPr>
          <p:cNvPr id="936" name="Line 29"/>
          <p:cNvSpPr/>
          <p:nvPr/>
        </p:nvSpPr>
        <p:spPr>
          <a:xfrm>
            <a:off x="5422680" y="2044440"/>
            <a:ext cx="360" cy="152640"/>
          </a:xfrm>
          <a:prstGeom prst="line">
            <a:avLst/>
          </a:prstGeom>
          <a:ln w="9360">
            <a:solidFill>
              <a:schemeClr val="tx1"/>
            </a:solidFill>
            <a:round/>
          </a:ln>
        </p:spPr>
        <p:style>
          <a:lnRef idx="0"/>
          <a:fillRef idx="0"/>
          <a:effectRef idx="0"/>
          <a:fontRef idx="minor"/>
        </p:style>
      </p:sp>
      <p:sp>
        <p:nvSpPr>
          <p:cNvPr id="937" name="Line 30"/>
          <p:cNvSpPr/>
          <p:nvPr/>
        </p:nvSpPr>
        <p:spPr>
          <a:xfrm>
            <a:off x="5778360" y="1574640"/>
            <a:ext cx="360" cy="469800"/>
          </a:xfrm>
          <a:prstGeom prst="line">
            <a:avLst/>
          </a:prstGeom>
          <a:ln w="9360">
            <a:solidFill>
              <a:schemeClr val="tx1"/>
            </a:solidFill>
            <a:round/>
          </a:ln>
        </p:spPr>
        <p:style>
          <a:lnRef idx="0"/>
          <a:fillRef idx="0"/>
          <a:effectRef idx="0"/>
          <a:fontRef idx="minor"/>
        </p:style>
      </p:sp>
      <p:sp>
        <p:nvSpPr>
          <p:cNvPr id="938" name="Line 31"/>
          <p:cNvSpPr/>
          <p:nvPr/>
        </p:nvSpPr>
        <p:spPr>
          <a:xfrm>
            <a:off x="6845040" y="2044440"/>
            <a:ext cx="360" cy="114480"/>
          </a:xfrm>
          <a:prstGeom prst="line">
            <a:avLst/>
          </a:prstGeom>
          <a:ln w="9360">
            <a:solidFill>
              <a:schemeClr val="tx1"/>
            </a:solidFill>
            <a:round/>
          </a:ln>
        </p:spPr>
        <p:style>
          <a:lnRef idx="0"/>
          <a:fillRef idx="0"/>
          <a:effectRef idx="0"/>
          <a:fontRef idx="minor"/>
        </p:style>
      </p:sp>
      <p:sp>
        <p:nvSpPr>
          <p:cNvPr id="939" name="Line 32"/>
          <p:cNvSpPr/>
          <p:nvPr/>
        </p:nvSpPr>
        <p:spPr>
          <a:xfrm>
            <a:off x="7200720" y="1498320"/>
            <a:ext cx="360" cy="546120"/>
          </a:xfrm>
          <a:prstGeom prst="line">
            <a:avLst/>
          </a:prstGeom>
          <a:ln w="9360">
            <a:solidFill>
              <a:schemeClr val="tx1"/>
            </a:solidFill>
            <a:round/>
          </a:ln>
        </p:spPr>
        <p:style>
          <a:lnRef idx="0"/>
          <a:fillRef idx="0"/>
          <a:effectRef idx="0"/>
          <a:fontRef idx="minor"/>
        </p:style>
      </p:sp>
      <p:sp>
        <p:nvSpPr>
          <p:cNvPr id="940" name="CustomShape 33"/>
          <p:cNvSpPr/>
          <p:nvPr/>
        </p:nvSpPr>
        <p:spPr>
          <a:xfrm>
            <a:off x="7211880" y="1703520"/>
            <a:ext cx="718560" cy="3949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2000" spc="-1" strike="noStrike">
                <a:solidFill>
                  <a:srgbClr val="ff0000"/>
                </a:solidFill>
                <a:latin typeface="Times New Roman"/>
                <a:ea typeface="DejaVu Sans"/>
              </a:rPr>
              <a:t>LAN</a:t>
            </a:r>
            <a:endParaRPr b="0" lang="en-IN" sz="2000" spc="-1" strike="noStrike">
              <a:latin typeface="Arial"/>
            </a:endParaRPr>
          </a:p>
        </p:txBody>
      </p:sp>
      <p:sp>
        <p:nvSpPr>
          <p:cNvPr id="941" name="CustomShape 34"/>
          <p:cNvSpPr/>
          <p:nvPr/>
        </p:nvSpPr>
        <p:spPr>
          <a:xfrm>
            <a:off x="4977000" y="1039680"/>
            <a:ext cx="863640" cy="3031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1400" spc="-1" strike="noStrike">
                <a:solidFill>
                  <a:srgbClr val="ffffff"/>
                </a:solidFill>
                <a:latin typeface="Times New Roman"/>
                <a:ea typeface="DejaVu Sans"/>
              </a:rPr>
              <a:t>CLIENT</a:t>
            </a:r>
            <a:endParaRPr b="0" lang="en-IN" sz="1400" spc="-1" strike="noStrike">
              <a:latin typeface="Arial"/>
            </a:endParaRPr>
          </a:p>
        </p:txBody>
      </p:sp>
      <p:sp>
        <p:nvSpPr>
          <p:cNvPr id="942" name="CustomShape 35"/>
          <p:cNvSpPr/>
          <p:nvPr/>
        </p:nvSpPr>
        <p:spPr>
          <a:xfrm>
            <a:off x="6323400" y="1065240"/>
            <a:ext cx="863640" cy="3031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1400" spc="-1" strike="noStrike">
                <a:solidFill>
                  <a:srgbClr val="ffffff"/>
                </a:solidFill>
                <a:latin typeface="Times New Roman"/>
                <a:ea typeface="DejaVu Sans"/>
              </a:rPr>
              <a:t>CLIENT</a:t>
            </a:r>
            <a:endParaRPr b="0" lang="en-IN" sz="1400" spc="-1" strike="noStrike">
              <a:latin typeface="Arial"/>
            </a:endParaRPr>
          </a:p>
        </p:txBody>
      </p:sp>
      <p:sp>
        <p:nvSpPr>
          <p:cNvPr id="943" name="CustomShape 36"/>
          <p:cNvSpPr/>
          <p:nvPr/>
        </p:nvSpPr>
        <p:spPr>
          <a:xfrm>
            <a:off x="5002560" y="2347920"/>
            <a:ext cx="863640" cy="3031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1400" spc="-1" strike="noStrike">
                <a:solidFill>
                  <a:srgbClr val="ffffff"/>
                </a:solidFill>
                <a:latin typeface="Times New Roman"/>
                <a:ea typeface="DejaVu Sans"/>
              </a:rPr>
              <a:t>CLIENT</a:t>
            </a:r>
            <a:endParaRPr b="0" lang="en-IN" sz="1400" spc="-1" strike="noStrike">
              <a:latin typeface="Arial"/>
            </a:endParaRPr>
          </a:p>
        </p:txBody>
      </p:sp>
      <p:sp>
        <p:nvSpPr>
          <p:cNvPr id="944" name="CustomShape 37"/>
          <p:cNvSpPr/>
          <p:nvPr/>
        </p:nvSpPr>
        <p:spPr>
          <a:xfrm>
            <a:off x="6374160" y="2322360"/>
            <a:ext cx="863640" cy="3031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1400" spc="-1" strike="noStrike">
                <a:solidFill>
                  <a:srgbClr val="ffffff"/>
                </a:solidFill>
                <a:latin typeface="Times New Roman"/>
                <a:ea typeface="DejaVu Sans"/>
              </a:rPr>
              <a:t>CLIENT</a:t>
            </a:r>
            <a:endParaRPr b="0" lang="en-IN" sz="1400" spc="-1" strike="noStrike">
              <a:latin typeface="Arial"/>
            </a:endParaRPr>
          </a:p>
        </p:txBody>
      </p:sp>
      <p:sp>
        <p:nvSpPr>
          <p:cNvPr id="945" name="CustomShape 38"/>
          <p:cNvSpPr/>
          <p:nvPr/>
        </p:nvSpPr>
        <p:spPr>
          <a:xfrm rot="5400000">
            <a:off x="8180280" y="1763280"/>
            <a:ext cx="916560" cy="39528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2000" spc="-1" strike="noStrike">
                <a:solidFill>
                  <a:srgbClr val="ff0000"/>
                </a:solidFill>
                <a:latin typeface="Times New Roman"/>
                <a:ea typeface="DejaVu Sans"/>
              </a:rPr>
              <a:t>DBMS</a:t>
            </a:r>
            <a:endParaRPr b="0" lang="en-IN" sz="2000" spc="-1" strike="noStrike">
              <a:latin typeface="Arial"/>
            </a:endParaRPr>
          </a:p>
        </p:txBody>
      </p:sp>
      <p:sp>
        <p:nvSpPr>
          <p:cNvPr id="946" name="CustomShape 39"/>
          <p:cNvSpPr/>
          <p:nvPr/>
        </p:nvSpPr>
        <p:spPr>
          <a:xfrm>
            <a:off x="7164720" y="6219720"/>
            <a:ext cx="785880" cy="425160"/>
          </a:xfrm>
          <a:prstGeom prst="rect">
            <a:avLst/>
          </a:prstGeom>
          <a:solidFill>
            <a:srgbClr val="f8f8f8"/>
          </a:solidFill>
          <a:ln w="9360">
            <a:noFill/>
          </a:ln>
        </p:spPr>
        <p:style>
          <a:lnRef idx="0"/>
          <a:fillRef idx="0"/>
          <a:effectRef idx="0"/>
          <a:fontRef idx="minor"/>
        </p:style>
        <p:txBody>
          <a:bodyPr wrap="none" lIns="90000" rIns="90000" tIns="45000" bIns="45000"/>
          <a:p>
            <a:pPr>
              <a:lnSpc>
                <a:spcPct val="100000"/>
              </a:lnSpc>
            </a:pPr>
            <a:r>
              <a:rPr b="1" lang="en-IN" sz="2200" spc="-1" strike="noStrike">
                <a:solidFill>
                  <a:srgbClr val="000000"/>
                </a:solidFill>
                <a:latin typeface="Times New Roman"/>
                <a:ea typeface="DejaVu Sans"/>
              </a:rPr>
              <a:t>Pune</a:t>
            </a:r>
            <a:endParaRPr b="0" lang="en-IN" sz="2200" spc="-1" strike="noStrike">
              <a:latin typeface="Arial"/>
            </a:endParaRPr>
          </a:p>
        </p:txBody>
      </p:sp>
      <p:sp>
        <p:nvSpPr>
          <p:cNvPr id="947" name="CustomShape 40"/>
          <p:cNvSpPr/>
          <p:nvPr/>
        </p:nvSpPr>
        <p:spPr>
          <a:xfrm>
            <a:off x="152280" y="660240"/>
            <a:ext cx="3790080" cy="2936160"/>
          </a:xfrm>
          <a:prstGeom prst="rect">
            <a:avLst/>
          </a:prstGeom>
          <a:solidFill>
            <a:srgbClr val="e1ffe1"/>
          </a:solidFill>
          <a:ln cap="rnd" w="22320">
            <a:solidFill>
              <a:schemeClr val="accent2"/>
            </a:solidFill>
            <a:custDash>
              <a:ds d="400000" sp="300000"/>
            </a:custDash>
            <a:miter/>
          </a:ln>
        </p:spPr>
        <p:style>
          <a:lnRef idx="0"/>
          <a:fillRef idx="0"/>
          <a:effectRef idx="0"/>
          <a:fontRef idx="minor"/>
        </p:style>
      </p:sp>
      <p:sp>
        <p:nvSpPr>
          <p:cNvPr id="948" name="CustomShape 41"/>
          <p:cNvSpPr/>
          <p:nvPr/>
        </p:nvSpPr>
        <p:spPr>
          <a:xfrm>
            <a:off x="2849760" y="996120"/>
            <a:ext cx="761760" cy="336600"/>
          </a:xfrm>
          <a:prstGeom prst="rect">
            <a:avLst/>
          </a:prstGeom>
          <a:noFill/>
          <a:ln w="9360">
            <a:noFill/>
          </a:ln>
        </p:spPr>
        <p:style>
          <a:lnRef idx="0"/>
          <a:fillRef idx="0"/>
          <a:effectRef idx="0"/>
          <a:fontRef idx="minor"/>
        </p:style>
      </p:sp>
      <p:sp>
        <p:nvSpPr>
          <p:cNvPr id="949" name="CustomShape 42"/>
          <p:cNvSpPr/>
          <p:nvPr/>
        </p:nvSpPr>
        <p:spPr>
          <a:xfrm>
            <a:off x="2910960" y="2265120"/>
            <a:ext cx="762120" cy="335160"/>
          </a:xfrm>
          <a:prstGeom prst="rect">
            <a:avLst/>
          </a:prstGeom>
          <a:noFill/>
          <a:ln w="9360">
            <a:noFill/>
          </a:ln>
        </p:spPr>
        <p:style>
          <a:lnRef idx="0"/>
          <a:fillRef idx="0"/>
          <a:effectRef idx="0"/>
          <a:fontRef idx="minor"/>
        </p:style>
      </p:sp>
      <p:sp>
        <p:nvSpPr>
          <p:cNvPr id="950" name="Line 43"/>
          <p:cNvSpPr/>
          <p:nvPr/>
        </p:nvSpPr>
        <p:spPr>
          <a:xfrm flipV="1">
            <a:off x="545760" y="2019240"/>
            <a:ext cx="3517920" cy="12600"/>
          </a:xfrm>
          <a:prstGeom prst="line">
            <a:avLst/>
          </a:prstGeom>
          <a:ln w="28440">
            <a:solidFill>
              <a:schemeClr val="tx1"/>
            </a:solidFill>
            <a:round/>
          </a:ln>
        </p:spPr>
        <p:style>
          <a:lnRef idx="0"/>
          <a:fillRef idx="0"/>
          <a:effectRef idx="0"/>
          <a:fontRef idx="minor"/>
        </p:style>
      </p:sp>
      <p:sp>
        <p:nvSpPr>
          <p:cNvPr id="951" name="Line 44"/>
          <p:cNvSpPr/>
          <p:nvPr/>
        </p:nvSpPr>
        <p:spPr>
          <a:xfrm>
            <a:off x="1917360" y="2044440"/>
            <a:ext cx="360" cy="152640"/>
          </a:xfrm>
          <a:prstGeom prst="line">
            <a:avLst/>
          </a:prstGeom>
          <a:ln w="9360">
            <a:solidFill>
              <a:schemeClr val="tx1"/>
            </a:solidFill>
            <a:round/>
          </a:ln>
        </p:spPr>
        <p:style>
          <a:lnRef idx="0"/>
          <a:fillRef idx="0"/>
          <a:effectRef idx="0"/>
          <a:fontRef idx="minor"/>
        </p:style>
      </p:sp>
      <p:sp>
        <p:nvSpPr>
          <p:cNvPr id="952" name="Line 45"/>
          <p:cNvSpPr/>
          <p:nvPr/>
        </p:nvSpPr>
        <p:spPr>
          <a:xfrm>
            <a:off x="2273040" y="1574640"/>
            <a:ext cx="360" cy="469800"/>
          </a:xfrm>
          <a:prstGeom prst="line">
            <a:avLst/>
          </a:prstGeom>
          <a:ln w="9360">
            <a:solidFill>
              <a:schemeClr val="tx1"/>
            </a:solidFill>
            <a:round/>
          </a:ln>
        </p:spPr>
        <p:style>
          <a:lnRef idx="0"/>
          <a:fillRef idx="0"/>
          <a:effectRef idx="0"/>
          <a:fontRef idx="minor"/>
        </p:style>
      </p:sp>
      <p:sp>
        <p:nvSpPr>
          <p:cNvPr id="953" name="Line 46"/>
          <p:cNvSpPr/>
          <p:nvPr/>
        </p:nvSpPr>
        <p:spPr>
          <a:xfrm>
            <a:off x="3340080" y="2044440"/>
            <a:ext cx="360" cy="114480"/>
          </a:xfrm>
          <a:prstGeom prst="line">
            <a:avLst/>
          </a:prstGeom>
          <a:ln w="9360">
            <a:solidFill>
              <a:schemeClr val="tx1"/>
            </a:solidFill>
            <a:round/>
          </a:ln>
        </p:spPr>
        <p:style>
          <a:lnRef idx="0"/>
          <a:fillRef idx="0"/>
          <a:effectRef idx="0"/>
          <a:fontRef idx="minor"/>
        </p:style>
      </p:sp>
      <p:sp>
        <p:nvSpPr>
          <p:cNvPr id="954" name="Line 47"/>
          <p:cNvSpPr/>
          <p:nvPr/>
        </p:nvSpPr>
        <p:spPr>
          <a:xfrm>
            <a:off x="3695400" y="1498320"/>
            <a:ext cx="360" cy="546120"/>
          </a:xfrm>
          <a:prstGeom prst="line">
            <a:avLst/>
          </a:prstGeom>
          <a:ln w="9360">
            <a:solidFill>
              <a:schemeClr val="tx1"/>
            </a:solidFill>
            <a:round/>
          </a:ln>
        </p:spPr>
        <p:style>
          <a:lnRef idx="0"/>
          <a:fillRef idx="0"/>
          <a:effectRef idx="0"/>
          <a:fontRef idx="minor"/>
        </p:style>
      </p:sp>
      <p:sp>
        <p:nvSpPr>
          <p:cNvPr id="955" name="CustomShape 48"/>
          <p:cNvSpPr/>
          <p:nvPr/>
        </p:nvSpPr>
        <p:spPr>
          <a:xfrm>
            <a:off x="1471680" y="1039680"/>
            <a:ext cx="863640" cy="3031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1400" spc="-1" strike="noStrike">
                <a:solidFill>
                  <a:srgbClr val="ffffff"/>
                </a:solidFill>
                <a:latin typeface="Times New Roman"/>
                <a:ea typeface="DejaVu Sans"/>
              </a:rPr>
              <a:t>CLIENT</a:t>
            </a:r>
            <a:endParaRPr b="0" lang="en-IN" sz="1400" spc="-1" strike="noStrike">
              <a:latin typeface="Arial"/>
            </a:endParaRPr>
          </a:p>
        </p:txBody>
      </p:sp>
      <p:sp>
        <p:nvSpPr>
          <p:cNvPr id="956" name="CustomShape 49"/>
          <p:cNvSpPr/>
          <p:nvPr/>
        </p:nvSpPr>
        <p:spPr>
          <a:xfrm>
            <a:off x="2818080" y="1065240"/>
            <a:ext cx="863640" cy="3031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1400" spc="-1" strike="noStrike">
                <a:solidFill>
                  <a:srgbClr val="ffffff"/>
                </a:solidFill>
                <a:latin typeface="Times New Roman"/>
                <a:ea typeface="DejaVu Sans"/>
              </a:rPr>
              <a:t>CLIENT</a:t>
            </a:r>
            <a:endParaRPr b="0" lang="en-IN" sz="1400" spc="-1" strike="noStrike">
              <a:latin typeface="Arial"/>
            </a:endParaRPr>
          </a:p>
        </p:txBody>
      </p:sp>
      <p:sp>
        <p:nvSpPr>
          <p:cNvPr id="957" name="CustomShape 50"/>
          <p:cNvSpPr/>
          <p:nvPr/>
        </p:nvSpPr>
        <p:spPr>
          <a:xfrm>
            <a:off x="2868840" y="2322360"/>
            <a:ext cx="863640" cy="3031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1400" spc="-1" strike="noStrike">
                <a:solidFill>
                  <a:srgbClr val="ffffff"/>
                </a:solidFill>
                <a:latin typeface="Times New Roman"/>
                <a:ea typeface="DejaVu Sans"/>
              </a:rPr>
              <a:t>CLIENT</a:t>
            </a:r>
            <a:endParaRPr b="0" lang="en-IN" sz="1400" spc="-1" strike="noStrike">
              <a:latin typeface="Arial"/>
            </a:endParaRPr>
          </a:p>
        </p:txBody>
      </p:sp>
      <p:sp>
        <p:nvSpPr>
          <p:cNvPr id="958" name="CustomShape 51"/>
          <p:cNvSpPr/>
          <p:nvPr/>
        </p:nvSpPr>
        <p:spPr>
          <a:xfrm rot="5400000">
            <a:off x="572040" y="1915560"/>
            <a:ext cx="916560" cy="39528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2000" spc="-1" strike="noStrike">
                <a:solidFill>
                  <a:srgbClr val="ff0000"/>
                </a:solidFill>
                <a:latin typeface="Times New Roman"/>
                <a:ea typeface="DejaVu Sans"/>
              </a:rPr>
              <a:t>DBMS</a:t>
            </a:r>
            <a:endParaRPr b="0" lang="en-IN" sz="2000" spc="-1" strike="noStrike">
              <a:latin typeface="Arial"/>
            </a:endParaRPr>
          </a:p>
        </p:txBody>
      </p:sp>
      <p:sp>
        <p:nvSpPr>
          <p:cNvPr id="959" name="CustomShape 52"/>
          <p:cNvSpPr/>
          <p:nvPr/>
        </p:nvSpPr>
        <p:spPr>
          <a:xfrm>
            <a:off x="189000" y="3160800"/>
            <a:ext cx="816120" cy="425160"/>
          </a:xfrm>
          <a:prstGeom prst="rect">
            <a:avLst/>
          </a:prstGeom>
          <a:solidFill>
            <a:srgbClr val="f8f8f8"/>
          </a:solidFill>
          <a:ln w="9360">
            <a:noFill/>
          </a:ln>
        </p:spPr>
        <p:style>
          <a:lnRef idx="0"/>
          <a:fillRef idx="0"/>
          <a:effectRef idx="0"/>
          <a:fontRef idx="minor"/>
        </p:style>
        <p:txBody>
          <a:bodyPr wrap="none" lIns="90000" rIns="90000" tIns="45000" bIns="45000"/>
          <a:p>
            <a:pPr>
              <a:lnSpc>
                <a:spcPct val="100000"/>
              </a:lnSpc>
            </a:pPr>
            <a:r>
              <a:rPr b="1" lang="en-IN" sz="2200" spc="-1" strike="noStrike">
                <a:solidFill>
                  <a:srgbClr val="000000"/>
                </a:solidFill>
                <a:latin typeface="Times New Roman"/>
                <a:ea typeface="DejaVu Sans"/>
              </a:rPr>
              <a:t>Delhi</a:t>
            </a:r>
            <a:endParaRPr b="0" lang="en-IN" sz="2200" spc="-1" strike="noStrike">
              <a:latin typeface="Arial"/>
            </a:endParaRPr>
          </a:p>
        </p:txBody>
      </p:sp>
      <p:sp>
        <p:nvSpPr>
          <p:cNvPr id="960" name="CustomShape 53"/>
          <p:cNvSpPr/>
          <p:nvPr/>
        </p:nvSpPr>
        <p:spPr>
          <a:xfrm>
            <a:off x="1503360" y="996120"/>
            <a:ext cx="761760" cy="336600"/>
          </a:xfrm>
          <a:prstGeom prst="rect">
            <a:avLst/>
          </a:prstGeom>
          <a:noFill/>
          <a:ln w="9360">
            <a:noFill/>
          </a:ln>
        </p:spPr>
        <p:style>
          <a:lnRef idx="0"/>
          <a:fillRef idx="0"/>
          <a:effectRef idx="0"/>
          <a:fontRef idx="minor"/>
        </p:style>
      </p:sp>
      <p:sp>
        <p:nvSpPr>
          <p:cNvPr id="961" name="CustomShape 54"/>
          <p:cNvSpPr/>
          <p:nvPr/>
        </p:nvSpPr>
        <p:spPr>
          <a:xfrm>
            <a:off x="1564920" y="2265120"/>
            <a:ext cx="762120" cy="335160"/>
          </a:xfrm>
          <a:prstGeom prst="rect">
            <a:avLst/>
          </a:prstGeom>
          <a:noFill/>
          <a:ln w="9360">
            <a:noFill/>
          </a:ln>
        </p:spPr>
        <p:style>
          <a:lnRef idx="0"/>
          <a:fillRef idx="0"/>
          <a:effectRef idx="0"/>
          <a:fontRef idx="minor"/>
        </p:style>
      </p:sp>
      <p:sp>
        <p:nvSpPr>
          <p:cNvPr id="962" name="CustomShape 55"/>
          <p:cNvSpPr/>
          <p:nvPr/>
        </p:nvSpPr>
        <p:spPr>
          <a:xfrm>
            <a:off x="1497240" y="2347920"/>
            <a:ext cx="863640" cy="3031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1400" spc="-1" strike="noStrike">
                <a:solidFill>
                  <a:srgbClr val="ffffff"/>
                </a:solidFill>
                <a:latin typeface="Times New Roman"/>
                <a:ea typeface="DejaVu Sans"/>
              </a:rPr>
              <a:t>CLIENT</a:t>
            </a:r>
            <a:endParaRPr b="0" lang="en-IN" sz="1400" spc="-1" strike="noStrike">
              <a:latin typeface="Arial"/>
            </a:endParaRPr>
          </a:p>
        </p:txBody>
      </p:sp>
      <p:sp>
        <p:nvSpPr>
          <p:cNvPr id="963" name="CustomShape 56"/>
          <p:cNvSpPr/>
          <p:nvPr/>
        </p:nvSpPr>
        <p:spPr>
          <a:xfrm>
            <a:off x="152280" y="3759120"/>
            <a:ext cx="3790080" cy="2936160"/>
          </a:xfrm>
          <a:prstGeom prst="rect">
            <a:avLst/>
          </a:prstGeom>
          <a:solidFill>
            <a:srgbClr val="e1ffe1"/>
          </a:solidFill>
          <a:ln cap="rnd" w="22320">
            <a:solidFill>
              <a:schemeClr val="accent2"/>
            </a:solidFill>
            <a:custDash>
              <a:ds d="400000" sp="300000"/>
            </a:custDash>
            <a:miter/>
          </a:ln>
        </p:spPr>
        <p:style>
          <a:lnRef idx="0"/>
          <a:fillRef idx="0"/>
          <a:effectRef idx="0"/>
          <a:fontRef idx="minor"/>
        </p:style>
      </p:sp>
      <p:sp>
        <p:nvSpPr>
          <p:cNvPr id="964" name="CustomShape 57"/>
          <p:cNvSpPr/>
          <p:nvPr/>
        </p:nvSpPr>
        <p:spPr>
          <a:xfrm>
            <a:off x="2849760" y="4095000"/>
            <a:ext cx="761760" cy="336600"/>
          </a:xfrm>
          <a:prstGeom prst="rect">
            <a:avLst/>
          </a:prstGeom>
          <a:noFill/>
          <a:ln w="9360">
            <a:noFill/>
          </a:ln>
        </p:spPr>
        <p:style>
          <a:lnRef idx="0"/>
          <a:fillRef idx="0"/>
          <a:effectRef idx="0"/>
          <a:fontRef idx="minor"/>
        </p:style>
      </p:sp>
      <p:sp>
        <p:nvSpPr>
          <p:cNvPr id="965" name="CustomShape 58"/>
          <p:cNvSpPr/>
          <p:nvPr/>
        </p:nvSpPr>
        <p:spPr>
          <a:xfrm>
            <a:off x="2910960" y="5364000"/>
            <a:ext cx="762120" cy="335160"/>
          </a:xfrm>
          <a:prstGeom prst="rect">
            <a:avLst/>
          </a:prstGeom>
          <a:noFill/>
          <a:ln w="9360">
            <a:noFill/>
          </a:ln>
        </p:spPr>
        <p:style>
          <a:lnRef idx="0"/>
          <a:fillRef idx="0"/>
          <a:effectRef idx="0"/>
          <a:fontRef idx="minor"/>
        </p:style>
      </p:sp>
      <p:sp>
        <p:nvSpPr>
          <p:cNvPr id="966" name="Line 59"/>
          <p:cNvSpPr/>
          <p:nvPr/>
        </p:nvSpPr>
        <p:spPr>
          <a:xfrm flipV="1">
            <a:off x="545760" y="5117760"/>
            <a:ext cx="3530880" cy="12960"/>
          </a:xfrm>
          <a:prstGeom prst="line">
            <a:avLst/>
          </a:prstGeom>
          <a:ln w="28440">
            <a:solidFill>
              <a:schemeClr val="tx1"/>
            </a:solidFill>
            <a:round/>
          </a:ln>
        </p:spPr>
        <p:style>
          <a:lnRef idx="0"/>
          <a:fillRef idx="0"/>
          <a:effectRef idx="0"/>
          <a:fontRef idx="minor"/>
        </p:style>
      </p:sp>
      <p:sp>
        <p:nvSpPr>
          <p:cNvPr id="967" name="Line 60"/>
          <p:cNvSpPr/>
          <p:nvPr/>
        </p:nvSpPr>
        <p:spPr>
          <a:xfrm>
            <a:off x="1917360" y="5143320"/>
            <a:ext cx="360" cy="152280"/>
          </a:xfrm>
          <a:prstGeom prst="line">
            <a:avLst/>
          </a:prstGeom>
          <a:ln w="9360">
            <a:solidFill>
              <a:schemeClr val="tx1"/>
            </a:solidFill>
            <a:round/>
          </a:ln>
        </p:spPr>
        <p:style>
          <a:lnRef idx="0"/>
          <a:fillRef idx="0"/>
          <a:effectRef idx="0"/>
          <a:fontRef idx="minor"/>
        </p:style>
      </p:sp>
      <p:sp>
        <p:nvSpPr>
          <p:cNvPr id="968" name="Line 61"/>
          <p:cNvSpPr/>
          <p:nvPr/>
        </p:nvSpPr>
        <p:spPr>
          <a:xfrm>
            <a:off x="2273040" y="4673520"/>
            <a:ext cx="360" cy="469800"/>
          </a:xfrm>
          <a:prstGeom prst="line">
            <a:avLst/>
          </a:prstGeom>
          <a:ln w="9360">
            <a:solidFill>
              <a:schemeClr val="tx1"/>
            </a:solidFill>
            <a:round/>
          </a:ln>
        </p:spPr>
        <p:style>
          <a:lnRef idx="0"/>
          <a:fillRef idx="0"/>
          <a:effectRef idx="0"/>
          <a:fontRef idx="minor"/>
        </p:style>
      </p:sp>
      <p:sp>
        <p:nvSpPr>
          <p:cNvPr id="969" name="Line 62"/>
          <p:cNvSpPr/>
          <p:nvPr/>
        </p:nvSpPr>
        <p:spPr>
          <a:xfrm>
            <a:off x="3340080" y="5143320"/>
            <a:ext cx="360" cy="114480"/>
          </a:xfrm>
          <a:prstGeom prst="line">
            <a:avLst/>
          </a:prstGeom>
          <a:ln w="9360">
            <a:solidFill>
              <a:schemeClr val="tx1"/>
            </a:solidFill>
            <a:round/>
          </a:ln>
        </p:spPr>
        <p:style>
          <a:lnRef idx="0"/>
          <a:fillRef idx="0"/>
          <a:effectRef idx="0"/>
          <a:fontRef idx="minor"/>
        </p:style>
      </p:sp>
      <p:sp>
        <p:nvSpPr>
          <p:cNvPr id="970" name="Line 63"/>
          <p:cNvSpPr/>
          <p:nvPr/>
        </p:nvSpPr>
        <p:spPr>
          <a:xfrm>
            <a:off x="3695400" y="4597200"/>
            <a:ext cx="360" cy="546120"/>
          </a:xfrm>
          <a:prstGeom prst="line">
            <a:avLst/>
          </a:prstGeom>
          <a:ln w="9360">
            <a:solidFill>
              <a:schemeClr val="tx1"/>
            </a:solidFill>
            <a:round/>
          </a:ln>
        </p:spPr>
        <p:style>
          <a:lnRef idx="0"/>
          <a:fillRef idx="0"/>
          <a:effectRef idx="0"/>
          <a:fontRef idx="minor"/>
        </p:style>
      </p:sp>
      <p:sp>
        <p:nvSpPr>
          <p:cNvPr id="971" name="CustomShape 64"/>
          <p:cNvSpPr/>
          <p:nvPr/>
        </p:nvSpPr>
        <p:spPr>
          <a:xfrm>
            <a:off x="1471680" y="4138560"/>
            <a:ext cx="863640" cy="3031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1400" spc="-1" strike="noStrike">
                <a:solidFill>
                  <a:srgbClr val="ffffff"/>
                </a:solidFill>
                <a:latin typeface="Times New Roman"/>
                <a:ea typeface="DejaVu Sans"/>
              </a:rPr>
              <a:t>CLIENT</a:t>
            </a:r>
            <a:endParaRPr b="0" lang="en-IN" sz="1400" spc="-1" strike="noStrike">
              <a:latin typeface="Arial"/>
            </a:endParaRPr>
          </a:p>
        </p:txBody>
      </p:sp>
      <p:sp>
        <p:nvSpPr>
          <p:cNvPr id="972" name="CustomShape 65"/>
          <p:cNvSpPr/>
          <p:nvPr/>
        </p:nvSpPr>
        <p:spPr>
          <a:xfrm>
            <a:off x="2818080" y="4164120"/>
            <a:ext cx="863640" cy="3031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1400" spc="-1" strike="noStrike">
                <a:solidFill>
                  <a:srgbClr val="ffffff"/>
                </a:solidFill>
                <a:latin typeface="Times New Roman"/>
                <a:ea typeface="DejaVu Sans"/>
              </a:rPr>
              <a:t>CLIENT</a:t>
            </a:r>
            <a:endParaRPr b="0" lang="en-IN" sz="1400" spc="-1" strike="noStrike">
              <a:latin typeface="Arial"/>
            </a:endParaRPr>
          </a:p>
        </p:txBody>
      </p:sp>
      <p:sp>
        <p:nvSpPr>
          <p:cNvPr id="973" name="CustomShape 66"/>
          <p:cNvSpPr/>
          <p:nvPr/>
        </p:nvSpPr>
        <p:spPr>
          <a:xfrm>
            <a:off x="2868840" y="5421240"/>
            <a:ext cx="863640" cy="3031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1400" spc="-1" strike="noStrike">
                <a:solidFill>
                  <a:srgbClr val="ffffff"/>
                </a:solidFill>
                <a:latin typeface="Times New Roman"/>
                <a:ea typeface="DejaVu Sans"/>
              </a:rPr>
              <a:t>CLIENT</a:t>
            </a:r>
            <a:endParaRPr b="0" lang="en-IN" sz="1400" spc="-1" strike="noStrike">
              <a:latin typeface="Arial"/>
            </a:endParaRPr>
          </a:p>
        </p:txBody>
      </p:sp>
      <p:sp>
        <p:nvSpPr>
          <p:cNvPr id="974" name="CustomShape 67"/>
          <p:cNvSpPr/>
          <p:nvPr/>
        </p:nvSpPr>
        <p:spPr>
          <a:xfrm rot="5400000">
            <a:off x="572040" y="5014440"/>
            <a:ext cx="916560" cy="39528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2000" spc="-1" strike="noStrike">
                <a:solidFill>
                  <a:srgbClr val="ff0000"/>
                </a:solidFill>
                <a:latin typeface="Times New Roman"/>
                <a:ea typeface="DejaVu Sans"/>
              </a:rPr>
              <a:t>DBMS</a:t>
            </a:r>
            <a:endParaRPr b="0" lang="en-IN" sz="2000" spc="-1" strike="noStrike">
              <a:latin typeface="Arial"/>
            </a:endParaRPr>
          </a:p>
        </p:txBody>
      </p:sp>
      <p:sp>
        <p:nvSpPr>
          <p:cNvPr id="975" name="CustomShape 68"/>
          <p:cNvSpPr/>
          <p:nvPr/>
        </p:nvSpPr>
        <p:spPr>
          <a:xfrm>
            <a:off x="179280" y="6235560"/>
            <a:ext cx="1531080" cy="425160"/>
          </a:xfrm>
          <a:prstGeom prst="rect">
            <a:avLst/>
          </a:prstGeom>
          <a:solidFill>
            <a:srgbClr val="f8f8f8"/>
          </a:solidFill>
          <a:ln w="9360">
            <a:noFill/>
          </a:ln>
        </p:spPr>
        <p:style>
          <a:lnRef idx="0"/>
          <a:fillRef idx="0"/>
          <a:effectRef idx="0"/>
          <a:fontRef idx="minor"/>
        </p:style>
        <p:txBody>
          <a:bodyPr wrap="none" lIns="90000" rIns="90000" tIns="45000" bIns="45000"/>
          <a:p>
            <a:pPr>
              <a:lnSpc>
                <a:spcPct val="100000"/>
              </a:lnSpc>
            </a:pPr>
            <a:r>
              <a:rPr b="1" lang="en-IN" sz="2200" spc="-1" strike="noStrike">
                <a:solidFill>
                  <a:srgbClr val="000000"/>
                </a:solidFill>
                <a:latin typeface="Times New Roman"/>
                <a:ea typeface="DejaVu Sans"/>
              </a:rPr>
              <a:t>Hyderabad</a:t>
            </a:r>
            <a:endParaRPr b="0" lang="en-IN" sz="2200" spc="-1" strike="noStrike">
              <a:latin typeface="Arial"/>
            </a:endParaRPr>
          </a:p>
        </p:txBody>
      </p:sp>
      <p:sp>
        <p:nvSpPr>
          <p:cNvPr id="976" name="CustomShape 69"/>
          <p:cNvSpPr/>
          <p:nvPr/>
        </p:nvSpPr>
        <p:spPr>
          <a:xfrm>
            <a:off x="1564920" y="5364000"/>
            <a:ext cx="762120" cy="335160"/>
          </a:xfrm>
          <a:prstGeom prst="rect">
            <a:avLst/>
          </a:prstGeom>
          <a:noFill/>
          <a:ln w="9360">
            <a:noFill/>
          </a:ln>
        </p:spPr>
        <p:style>
          <a:lnRef idx="0"/>
          <a:fillRef idx="0"/>
          <a:effectRef idx="0"/>
          <a:fontRef idx="minor"/>
        </p:style>
      </p:sp>
      <p:sp>
        <p:nvSpPr>
          <p:cNvPr id="977" name="CustomShape 70"/>
          <p:cNvSpPr/>
          <p:nvPr/>
        </p:nvSpPr>
        <p:spPr>
          <a:xfrm>
            <a:off x="1497240" y="5446800"/>
            <a:ext cx="863640" cy="3031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1400" spc="-1" strike="noStrike">
                <a:solidFill>
                  <a:srgbClr val="ffffff"/>
                </a:solidFill>
                <a:latin typeface="Times New Roman"/>
                <a:ea typeface="DejaVu Sans"/>
              </a:rPr>
              <a:t>CLIENT</a:t>
            </a:r>
            <a:endParaRPr b="0" lang="en-IN" sz="1400" spc="-1" strike="noStrike">
              <a:latin typeface="Arial"/>
            </a:endParaRPr>
          </a:p>
        </p:txBody>
      </p:sp>
      <p:sp>
        <p:nvSpPr>
          <p:cNvPr id="978" name="CustomShape 71"/>
          <p:cNvSpPr/>
          <p:nvPr/>
        </p:nvSpPr>
        <p:spPr>
          <a:xfrm>
            <a:off x="1427040" y="4146480"/>
            <a:ext cx="913680" cy="303120"/>
          </a:xfrm>
          <a:prstGeom prst="rect">
            <a:avLst/>
          </a:prstGeom>
          <a:noFill/>
          <a:ln w="9360">
            <a:noFill/>
          </a:ln>
        </p:spPr>
        <p:style>
          <a:lnRef idx="0"/>
          <a:fillRef idx="0"/>
          <a:effectRef idx="0"/>
          <a:fontRef idx="minor"/>
        </p:style>
        <p:txBody>
          <a:bodyPr lIns="90000" rIns="90000" tIns="45000" bIns="45000"/>
          <a:p>
            <a:pPr algn="ctr">
              <a:lnSpc>
                <a:spcPct val="100000"/>
              </a:lnSpc>
              <a:spcBef>
                <a:spcPts val="700"/>
              </a:spcBef>
            </a:pPr>
            <a:r>
              <a:rPr b="1" lang="en-IN" sz="1400" spc="-1" strike="noStrike">
                <a:solidFill>
                  <a:srgbClr val="ffffff"/>
                </a:solidFill>
                <a:latin typeface="Times New Roman"/>
                <a:ea typeface="DejaVu Sans"/>
              </a:rPr>
              <a:t>CLIENT</a:t>
            </a:r>
            <a:endParaRPr b="0" lang="en-IN" sz="1400" spc="-1" strike="noStrike">
              <a:latin typeface="Arial"/>
            </a:endParaRPr>
          </a:p>
        </p:txBody>
      </p:sp>
      <p:sp>
        <p:nvSpPr>
          <p:cNvPr id="979" name="CustomShape 72"/>
          <p:cNvSpPr/>
          <p:nvPr/>
        </p:nvSpPr>
        <p:spPr>
          <a:xfrm>
            <a:off x="1440000" y="1022400"/>
            <a:ext cx="913680" cy="303120"/>
          </a:xfrm>
          <a:prstGeom prst="rect">
            <a:avLst/>
          </a:prstGeom>
          <a:noFill/>
          <a:ln w="9360">
            <a:noFill/>
          </a:ln>
        </p:spPr>
        <p:style>
          <a:lnRef idx="0"/>
          <a:fillRef idx="0"/>
          <a:effectRef idx="0"/>
          <a:fontRef idx="minor"/>
        </p:style>
        <p:txBody>
          <a:bodyPr lIns="90000" rIns="90000" tIns="45000" bIns="45000"/>
          <a:p>
            <a:pPr algn="ctr">
              <a:lnSpc>
                <a:spcPct val="100000"/>
              </a:lnSpc>
              <a:spcBef>
                <a:spcPts val="700"/>
              </a:spcBef>
            </a:pPr>
            <a:r>
              <a:rPr b="1" lang="en-IN" sz="1400" spc="-1" strike="noStrike">
                <a:solidFill>
                  <a:srgbClr val="ffffff"/>
                </a:solidFill>
                <a:latin typeface="Times New Roman"/>
                <a:ea typeface="DejaVu Sans"/>
              </a:rPr>
              <a:t>CLIENT</a:t>
            </a:r>
            <a:endParaRPr b="0" lang="en-IN" sz="1400" spc="-1" strike="noStrike">
              <a:latin typeface="Arial"/>
            </a:endParaRPr>
          </a:p>
        </p:txBody>
      </p:sp>
      <p:sp>
        <p:nvSpPr>
          <p:cNvPr id="980" name="Line 73"/>
          <p:cNvSpPr/>
          <p:nvPr/>
        </p:nvSpPr>
        <p:spPr>
          <a:xfrm>
            <a:off x="4070160" y="5117760"/>
            <a:ext cx="360" cy="222480"/>
          </a:xfrm>
          <a:prstGeom prst="line">
            <a:avLst/>
          </a:prstGeom>
          <a:ln w="28440">
            <a:solidFill>
              <a:schemeClr val="tx1"/>
            </a:solidFill>
            <a:round/>
          </a:ln>
        </p:spPr>
        <p:style>
          <a:lnRef idx="0"/>
          <a:fillRef idx="0"/>
          <a:effectRef idx="0"/>
          <a:fontRef idx="minor"/>
        </p:style>
      </p:sp>
      <p:sp>
        <p:nvSpPr>
          <p:cNvPr id="981" name="Line 74"/>
          <p:cNvSpPr/>
          <p:nvPr/>
        </p:nvSpPr>
        <p:spPr>
          <a:xfrm>
            <a:off x="4063680" y="5333760"/>
            <a:ext cx="177840" cy="360"/>
          </a:xfrm>
          <a:prstGeom prst="line">
            <a:avLst/>
          </a:prstGeom>
          <a:ln w="28440">
            <a:solidFill>
              <a:schemeClr val="tx1"/>
            </a:solidFill>
            <a:round/>
          </a:ln>
        </p:spPr>
        <p:style>
          <a:lnRef idx="0"/>
          <a:fillRef idx="0"/>
          <a:effectRef idx="0"/>
          <a:fontRef idx="minor"/>
        </p:style>
      </p:sp>
      <p:sp>
        <p:nvSpPr>
          <p:cNvPr id="982" name="Line 75"/>
          <p:cNvSpPr/>
          <p:nvPr/>
        </p:nvSpPr>
        <p:spPr>
          <a:xfrm flipV="1">
            <a:off x="4451040" y="1949400"/>
            <a:ext cx="360" cy="88920"/>
          </a:xfrm>
          <a:prstGeom prst="line">
            <a:avLst/>
          </a:prstGeom>
          <a:ln w="28440">
            <a:solidFill>
              <a:schemeClr val="tx1"/>
            </a:solidFill>
            <a:round/>
          </a:ln>
        </p:spPr>
        <p:style>
          <a:lnRef idx="0"/>
          <a:fillRef idx="0"/>
          <a:effectRef idx="0"/>
          <a:fontRef idx="minor"/>
        </p:style>
      </p:sp>
      <p:sp>
        <p:nvSpPr>
          <p:cNvPr id="983" name="Line 76"/>
          <p:cNvSpPr/>
          <p:nvPr/>
        </p:nvSpPr>
        <p:spPr>
          <a:xfrm flipH="1">
            <a:off x="4260600" y="1955520"/>
            <a:ext cx="190440" cy="360"/>
          </a:xfrm>
          <a:prstGeom prst="line">
            <a:avLst/>
          </a:prstGeom>
          <a:ln w="28440">
            <a:solidFill>
              <a:schemeClr val="tx1"/>
            </a:solidFill>
            <a:round/>
          </a:ln>
        </p:spPr>
        <p:style>
          <a:lnRef idx="0"/>
          <a:fillRef idx="0"/>
          <a:effectRef idx="0"/>
          <a:fontRef idx="minor"/>
        </p:style>
      </p:sp>
      <p:sp>
        <p:nvSpPr>
          <p:cNvPr id="984" name="Line 77"/>
          <p:cNvSpPr/>
          <p:nvPr/>
        </p:nvSpPr>
        <p:spPr>
          <a:xfrm>
            <a:off x="4057560" y="2019240"/>
            <a:ext cx="360" cy="222120"/>
          </a:xfrm>
          <a:prstGeom prst="line">
            <a:avLst/>
          </a:prstGeom>
          <a:ln w="28440">
            <a:solidFill>
              <a:schemeClr val="tx1"/>
            </a:solidFill>
            <a:round/>
          </a:ln>
        </p:spPr>
        <p:style>
          <a:lnRef idx="0"/>
          <a:fillRef idx="0"/>
          <a:effectRef idx="0"/>
          <a:fontRef idx="minor"/>
        </p:style>
      </p:sp>
      <p:sp>
        <p:nvSpPr>
          <p:cNvPr id="985" name="Line 78"/>
          <p:cNvSpPr/>
          <p:nvPr/>
        </p:nvSpPr>
        <p:spPr>
          <a:xfrm>
            <a:off x="4051080" y="2234880"/>
            <a:ext cx="177840" cy="360"/>
          </a:xfrm>
          <a:prstGeom prst="line">
            <a:avLst/>
          </a:prstGeom>
          <a:ln w="28440">
            <a:solidFill>
              <a:schemeClr val="tx1"/>
            </a:solidFill>
            <a:round/>
          </a:ln>
        </p:spPr>
        <p:style>
          <a:lnRef idx="0"/>
          <a:fillRef idx="0"/>
          <a:effectRef idx="0"/>
          <a:fontRef idx="minor"/>
        </p:style>
      </p:sp>
      <p:sp>
        <p:nvSpPr>
          <p:cNvPr id="986" name="Line 79"/>
          <p:cNvSpPr/>
          <p:nvPr/>
        </p:nvSpPr>
        <p:spPr>
          <a:xfrm flipV="1">
            <a:off x="4514760" y="5047920"/>
            <a:ext cx="360" cy="88920"/>
          </a:xfrm>
          <a:prstGeom prst="line">
            <a:avLst/>
          </a:prstGeom>
          <a:ln w="19080">
            <a:solidFill>
              <a:schemeClr val="tx1"/>
            </a:solidFill>
            <a:round/>
          </a:ln>
        </p:spPr>
        <p:style>
          <a:lnRef idx="0"/>
          <a:fillRef idx="0"/>
          <a:effectRef idx="0"/>
          <a:fontRef idx="minor"/>
        </p:style>
      </p:sp>
      <p:sp>
        <p:nvSpPr>
          <p:cNvPr id="987" name="Line 80"/>
          <p:cNvSpPr/>
          <p:nvPr/>
        </p:nvSpPr>
        <p:spPr>
          <a:xfrm flipH="1">
            <a:off x="4260600" y="5054400"/>
            <a:ext cx="254160" cy="360"/>
          </a:xfrm>
          <a:prstGeom prst="line">
            <a:avLst/>
          </a:prstGeom>
          <a:ln w="28440">
            <a:solidFill>
              <a:schemeClr val="tx1"/>
            </a:solidFill>
            <a:round/>
          </a:ln>
        </p:spPr>
        <p:style>
          <a:lnRef idx="0"/>
          <a:fillRef idx="0"/>
          <a:effectRef idx="0"/>
          <a:fontRef idx="minor"/>
        </p:style>
      </p:sp>
      <p:sp>
        <p:nvSpPr>
          <p:cNvPr id="988" name="CustomShape 81"/>
          <p:cNvSpPr/>
          <p:nvPr/>
        </p:nvSpPr>
        <p:spPr>
          <a:xfrm>
            <a:off x="7743960" y="3143160"/>
            <a:ext cx="1204920" cy="425160"/>
          </a:xfrm>
          <a:prstGeom prst="rect">
            <a:avLst/>
          </a:prstGeom>
          <a:solidFill>
            <a:srgbClr val="f8f8f8"/>
          </a:solidFill>
          <a:ln w="9360">
            <a:noFill/>
          </a:ln>
        </p:spPr>
        <p:style>
          <a:lnRef idx="0"/>
          <a:fillRef idx="0"/>
          <a:effectRef idx="0"/>
          <a:fontRef idx="minor"/>
        </p:style>
        <p:txBody>
          <a:bodyPr wrap="none" lIns="90000" rIns="90000" tIns="45000" bIns="45000"/>
          <a:p>
            <a:pPr>
              <a:lnSpc>
                <a:spcPct val="100000"/>
              </a:lnSpc>
            </a:pPr>
            <a:r>
              <a:rPr b="1" lang="en-IN" sz="2200" spc="-1" strike="noStrike">
                <a:solidFill>
                  <a:srgbClr val="000000"/>
                </a:solidFill>
                <a:latin typeface="Times New Roman"/>
                <a:ea typeface="DejaVu Sans"/>
              </a:rPr>
              <a:t>Mumbai</a:t>
            </a:r>
            <a:endParaRPr b="0" lang="en-IN" sz="2200" spc="-1" strike="noStrike">
              <a:latin typeface="Arial"/>
            </a:endParaRPr>
          </a:p>
        </p:txBody>
      </p:sp>
      <p:sp>
        <p:nvSpPr>
          <p:cNvPr id="989" name="CustomShape 82"/>
          <p:cNvSpPr/>
          <p:nvPr/>
        </p:nvSpPr>
        <p:spPr>
          <a:xfrm>
            <a:off x="7924680" y="6356520"/>
            <a:ext cx="761400" cy="364320"/>
          </a:xfrm>
          <a:prstGeom prst="rect">
            <a:avLst/>
          </a:prstGeom>
          <a:noFill/>
          <a:ln w="9360">
            <a:noFill/>
          </a:ln>
        </p:spPr>
        <p:style>
          <a:lnRef idx="0"/>
          <a:fillRef idx="0"/>
          <a:effectRef idx="0"/>
          <a:fontRef idx="minor"/>
        </p:style>
        <p:txBody>
          <a:bodyPr lIns="0" rIns="0" tIns="0" bIns="0" anchor="b"/>
          <a:p>
            <a:pPr algn="r">
              <a:lnSpc>
                <a:spcPct val="100000"/>
              </a:lnSpc>
            </a:pPr>
            <a:fld id="{5239E7F3-089F-4E16-B848-99A047707D70}" type="slidenum">
              <a:rPr b="0" lang="en-IN" sz="1200" spc="-1" strike="noStrike">
                <a:solidFill>
                  <a:srgbClr val="424242"/>
                </a:solidFill>
                <a:latin typeface="Times New Roman"/>
                <a:ea typeface="DejaVu Sans"/>
              </a:rPr>
              <a:t>&lt;number&gt;</a:t>
            </a:fld>
            <a:endParaRPr b="0" lang="en-IN" sz="1200" spc="-1" strike="noStrike">
              <a:latin typeface="Arial"/>
            </a:endParaRPr>
          </a:p>
        </p:txBody>
      </p:sp>
      <p:pic>
        <p:nvPicPr>
          <p:cNvPr id="990" name="" descr=""/>
          <p:cNvPicPr/>
          <p:nvPr/>
        </p:nvPicPr>
        <p:blipFill>
          <a:blip r:embed="rId1"/>
          <a:stretch/>
        </p:blipFill>
        <p:spPr>
          <a:xfrm>
            <a:off x="4991040" y="3962520"/>
            <a:ext cx="1015560" cy="837720"/>
          </a:xfrm>
          <a:prstGeom prst="rect">
            <a:avLst/>
          </a:prstGeom>
          <a:ln>
            <a:noFill/>
          </a:ln>
        </p:spPr>
      </p:pic>
      <p:pic>
        <p:nvPicPr>
          <p:cNvPr id="991" name="" descr=""/>
          <p:cNvPicPr/>
          <p:nvPr/>
        </p:nvPicPr>
        <p:blipFill>
          <a:blip r:embed="rId2"/>
          <a:stretch/>
        </p:blipFill>
        <p:spPr>
          <a:xfrm>
            <a:off x="4762440" y="4546440"/>
            <a:ext cx="837720" cy="558360"/>
          </a:xfrm>
          <a:prstGeom prst="rect">
            <a:avLst/>
          </a:prstGeom>
          <a:ln>
            <a:noFill/>
          </a:ln>
        </p:spPr>
      </p:pic>
      <p:pic>
        <p:nvPicPr>
          <p:cNvPr id="992" name="" descr=""/>
          <p:cNvPicPr/>
          <p:nvPr/>
        </p:nvPicPr>
        <p:blipFill>
          <a:blip r:embed="rId3"/>
          <a:stretch/>
        </p:blipFill>
        <p:spPr>
          <a:xfrm>
            <a:off x="5041800" y="5245200"/>
            <a:ext cx="1015560" cy="837720"/>
          </a:xfrm>
          <a:prstGeom prst="rect">
            <a:avLst/>
          </a:prstGeom>
          <a:ln>
            <a:noFill/>
          </a:ln>
        </p:spPr>
      </p:pic>
      <p:pic>
        <p:nvPicPr>
          <p:cNvPr id="993" name="" descr=""/>
          <p:cNvPicPr/>
          <p:nvPr/>
        </p:nvPicPr>
        <p:blipFill>
          <a:blip r:embed="rId4"/>
          <a:stretch/>
        </p:blipFill>
        <p:spPr>
          <a:xfrm>
            <a:off x="4813200" y="5816520"/>
            <a:ext cx="837720" cy="558360"/>
          </a:xfrm>
          <a:prstGeom prst="rect">
            <a:avLst/>
          </a:prstGeom>
          <a:ln>
            <a:noFill/>
          </a:ln>
        </p:spPr>
      </p:pic>
      <p:pic>
        <p:nvPicPr>
          <p:cNvPr id="994" name="" descr=""/>
          <p:cNvPicPr/>
          <p:nvPr/>
        </p:nvPicPr>
        <p:blipFill>
          <a:blip r:embed="rId5"/>
          <a:stretch/>
        </p:blipFill>
        <p:spPr>
          <a:xfrm>
            <a:off x="6337440" y="3962520"/>
            <a:ext cx="1015560" cy="837720"/>
          </a:xfrm>
          <a:prstGeom prst="rect">
            <a:avLst/>
          </a:prstGeom>
          <a:ln>
            <a:noFill/>
          </a:ln>
        </p:spPr>
      </p:pic>
      <p:pic>
        <p:nvPicPr>
          <p:cNvPr id="995" name="" descr=""/>
          <p:cNvPicPr/>
          <p:nvPr/>
        </p:nvPicPr>
        <p:blipFill>
          <a:blip r:embed="rId6"/>
          <a:stretch/>
        </p:blipFill>
        <p:spPr>
          <a:xfrm>
            <a:off x="6108840" y="4546440"/>
            <a:ext cx="837720" cy="558360"/>
          </a:xfrm>
          <a:prstGeom prst="rect">
            <a:avLst/>
          </a:prstGeom>
          <a:ln>
            <a:noFill/>
          </a:ln>
        </p:spPr>
      </p:pic>
      <p:pic>
        <p:nvPicPr>
          <p:cNvPr id="996" name="" descr=""/>
          <p:cNvPicPr/>
          <p:nvPr/>
        </p:nvPicPr>
        <p:blipFill>
          <a:blip r:embed="rId7"/>
          <a:stretch/>
        </p:blipFill>
        <p:spPr>
          <a:xfrm>
            <a:off x="6388200" y="5245200"/>
            <a:ext cx="1015560" cy="837720"/>
          </a:xfrm>
          <a:prstGeom prst="rect">
            <a:avLst/>
          </a:prstGeom>
          <a:ln>
            <a:noFill/>
          </a:ln>
        </p:spPr>
      </p:pic>
      <p:pic>
        <p:nvPicPr>
          <p:cNvPr id="997" name="" descr=""/>
          <p:cNvPicPr/>
          <p:nvPr/>
        </p:nvPicPr>
        <p:blipFill>
          <a:blip r:embed="rId8"/>
          <a:stretch/>
        </p:blipFill>
        <p:spPr>
          <a:xfrm>
            <a:off x="6159600" y="5816520"/>
            <a:ext cx="837720" cy="558360"/>
          </a:xfrm>
          <a:prstGeom prst="rect">
            <a:avLst/>
          </a:prstGeom>
          <a:ln>
            <a:noFill/>
          </a:ln>
        </p:spPr>
      </p:pic>
      <p:pic>
        <p:nvPicPr>
          <p:cNvPr id="998" name="" descr=""/>
          <p:cNvPicPr/>
          <p:nvPr/>
        </p:nvPicPr>
        <p:blipFill>
          <a:blip r:embed="rId9"/>
          <a:stretch/>
        </p:blipFill>
        <p:spPr>
          <a:xfrm>
            <a:off x="7886880" y="4051440"/>
            <a:ext cx="875880" cy="2069640"/>
          </a:xfrm>
          <a:prstGeom prst="rect">
            <a:avLst/>
          </a:prstGeom>
          <a:ln>
            <a:noFill/>
          </a:ln>
        </p:spPr>
      </p:pic>
      <p:pic>
        <p:nvPicPr>
          <p:cNvPr id="999" name="" descr=""/>
          <p:cNvPicPr/>
          <p:nvPr/>
        </p:nvPicPr>
        <p:blipFill>
          <a:blip r:embed="rId10"/>
          <a:stretch/>
        </p:blipFill>
        <p:spPr>
          <a:xfrm>
            <a:off x="4965840" y="863640"/>
            <a:ext cx="1015560" cy="837720"/>
          </a:xfrm>
          <a:prstGeom prst="rect">
            <a:avLst/>
          </a:prstGeom>
          <a:ln>
            <a:noFill/>
          </a:ln>
        </p:spPr>
      </p:pic>
      <p:pic>
        <p:nvPicPr>
          <p:cNvPr id="1000" name="" descr=""/>
          <p:cNvPicPr/>
          <p:nvPr/>
        </p:nvPicPr>
        <p:blipFill>
          <a:blip r:embed="rId11"/>
          <a:stretch/>
        </p:blipFill>
        <p:spPr>
          <a:xfrm>
            <a:off x="4737240" y="1447920"/>
            <a:ext cx="837720" cy="558360"/>
          </a:xfrm>
          <a:prstGeom prst="rect">
            <a:avLst/>
          </a:prstGeom>
          <a:ln>
            <a:noFill/>
          </a:ln>
        </p:spPr>
      </p:pic>
      <p:pic>
        <p:nvPicPr>
          <p:cNvPr id="1001" name="" descr=""/>
          <p:cNvPicPr/>
          <p:nvPr/>
        </p:nvPicPr>
        <p:blipFill>
          <a:blip r:embed="rId12"/>
          <a:stretch/>
        </p:blipFill>
        <p:spPr>
          <a:xfrm>
            <a:off x="5016600" y="2146320"/>
            <a:ext cx="1015560" cy="837720"/>
          </a:xfrm>
          <a:prstGeom prst="rect">
            <a:avLst/>
          </a:prstGeom>
          <a:ln>
            <a:noFill/>
          </a:ln>
        </p:spPr>
      </p:pic>
      <p:pic>
        <p:nvPicPr>
          <p:cNvPr id="1002" name="" descr=""/>
          <p:cNvPicPr/>
          <p:nvPr/>
        </p:nvPicPr>
        <p:blipFill>
          <a:blip r:embed="rId13"/>
          <a:stretch/>
        </p:blipFill>
        <p:spPr>
          <a:xfrm>
            <a:off x="4788000" y="2717640"/>
            <a:ext cx="837720" cy="558360"/>
          </a:xfrm>
          <a:prstGeom prst="rect">
            <a:avLst/>
          </a:prstGeom>
          <a:ln>
            <a:noFill/>
          </a:ln>
        </p:spPr>
      </p:pic>
      <p:pic>
        <p:nvPicPr>
          <p:cNvPr id="1003" name="" descr=""/>
          <p:cNvPicPr/>
          <p:nvPr/>
        </p:nvPicPr>
        <p:blipFill>
          <a:blip r:embed="rId14"/>
          <a:stretch/>
        </p:blipFill>
        <p:spPr>
          <a:xfrm>
            <a:off x="6311880" y="863640"/>
            <a:ext cx="1015560" cy="837720"/>
          </a:xfrm>
          <a:prstGeom prst="rect">
            <a:avLst/>
          </a:prstGeom>
          <a:ln>
            <a:noFill/>
          </a:ln>
        </p:spPr>
      </p:pic>
      <p:pic>
        <p:nvPicPr>
          <p:cNvPr id="1004" name="" descr=""/>
          <p:cNvPicPr/>
          <p:nvPr/>
        </p:nvPicPr>
        <p:blipFill>
          <a:blip r:embed="rId15"/>
          <a:stretch/>
        </p:blipFill>
        <p:spPr>
          <a:xfrm>
            <a:off x="6083280" y="1447920"/>
            <a:ext cx="837720" cy="558360"/>
          </a:xfrm>
          <a:prstGeom prst="rect">
            <a:avLst/>
          </a:prstGeom>
          <a:ln>
            <a:noFill/>
          </a:ln>
        </p:spPr>
      </p:pic>
      <p:pic>
        <p:nvPicPr>
          <p:cNvPr id="1005" name="" descr=""/>
          <p:cNvPicPr/>
          <p:nvPr/>
        </p:nvPicPr>
        <p:blipFill>
          <a:blip r:embed="rId16"/>
          <a:stretch/>
        </p:blipFill>
        <p:spPr>
          <a:xfrm>
            <a:off x="6362640" y="2146320"/>
            <a:ext cx="1015560" cy="837720"/>
          </a:xfrm>
          <a:prstGeom prst="rect">
            <a:avLst/>
          </a:prstGeom>
          <a:ln>
            <a:noFill/>
          </a:ln>
        </p:spPr>
      </p:pic>
      <p:pic>
        <p:nvPicPr>
          <p:cNvPr id="1006" name="" descr=""/>
          <p:cNvPicPr/>
          <p:nvPr/>
        </p:nvPicPr>
        <p:blipFill>
          <a:blip r:embed="rId17"/>
          <a:stretch/>
        </p:blipFill>
        <p:spPr>
          <a:xfrm>
            <a:off x="6134040" y="2717640"/>
            <a:ext cx="837720" cy="558360"/>
          </a:xfrm>
          <a:prstGeom prst="rect">
            <a:avLst/>
          </a:prstGeom>
          <a:ln>
            <a:noFill/>
          </a:ln>
        </p:spPr>
      </p:pic>
      <p:pic>
        <p:nvPicPr>
          <p:cNvPr id="1007" name="" descr=""/>
          <p:cNvPicPr/>
          <p:nvPr/>
        </p:nvPicPr>
        <p:blipFill>
          <a:blip r:embed="rId18"/>
          <a:stretch/>
        </p:blipFill>
        <p:spPr>
          <a:xfrm>
            <a:off x="7861320" y="952560"/>
            <a:ext cx="875880" cy="2069640"/>
          </a:xfrm>
          <a:prstGeom prst="rect">
            <a:avLst/>
          </a:prstGeom>
          <a:ln>
            <a:noFill/>
          </a:ln>
        </p:spPr>
      </p:pic>
      <p:pic>
        <p:nvPicPr>
          <p:cNvPr id="1008" name="" descr=""/>
          <p:cNvPicPr/>
          <p:nvPr/>
        </p:nvPicPr>
        <p:blipFill>
          <a:blip r:embed="rId19"/>
          <a:stretch/>
        </p:blipFill>
        <p:spPr>
          <a:xfrm>
            <a:off x="2806560" y="863640"/>
            <a:ext cx="1015560" cy="837720"/>
          </a:xfrm>
          <a:prstGeom prst="rect">
            <a:avLst/>
          </a:prstGeom>
          <a:ln>
            <a:noFill/>
          </a:ln>
        </p:spPr>
      </p:pic>
      <p:pic>
        <p:nvPicPr>
          <p:cNvPr id="1009" name="" descr=""/>
          <p:cNvPicPr/>
          <p:nvPr/>
        </p:nvPicPr>
        <p:blipFill>
          <a:blip r:embed="rId20"/>
          <a:stretch/>
        </p:blipFill>
        <p:spPr>
          <a:xfrm>
            <a:off x="2577960" y="1447920"/>
            <a:ext cx="837720" cy="558360"/>
          </a:xfrm>
          <a:prstGeom prst="rect">
            <a:avLst/>
          </a:prstGeom>
          <a:ln>
            <a:noFill/>
          </a:ln>
        </p:spPr>
      </p:pic>
      <p:pic>
        <p:nvPicPr>
          <p:cNvPr id="1010" name="" descr=""/>
          <p:cNvPicPr/>
          <p:nvPr/>
        </p:nvPicPr>
        <p:blipFill>
          <a:blip r:embed="rId21"/>
          <a:stretch/>
        </p:blipFill>
        <p:spPr>
          <a:xfrm>
            <a:off x="2857680" y="2146320"/>
            <a:ext cx="1015560" cy="837720"/>
          </a:xfrm>
          <a:prstGeom prst="rect">
            <a:avLst/>
          </a:prstGeom>
          <a:ln>
            <a:noFill/>
          </a:ln>
        </p:spPr>
      </p:pic>
      <p:pic>
        <p:nvPicPr>
          <p:cNvPr id="1011" name="" descr=""/>
          <p:cNvPicPr/>
          <p:nvPr/>
        </p:nvPicPr>
        <p:blipFill>
          <a:blip r:embed="rId22"/>
          <a:stretch/>
        </p:blipFill>
        <p:spPr>
          <a:xfrm>
            <a:off x="2629080" y="2717640"/>
            <a:ext cx="837720" cy="558360"/>
          </a:xfrm>
          <a:prstGeom prst="rect">
            <a:avLst/>
          </a:prstGeom>
          <a:ln>
            <a:noFill/>
          </a:ln>
        </p:spPr>
      </p:pic>
      <p:pic>
        <p:nvPicPr>
          <p:cNvPr id="1012" name="" descr=""/>
          <p:cNvPicPr/>
          <p:nvPr/>
        </p:nvPicPr>
        <p:blipFill>
          <a:blip r:embed="rId23"/>
          <a:stretch/>
        </p:blipFill>
        <p:spPr>
          <a:xfrm>
            <a:off x="241200" y="1015920"/>
            <a:ext cx="875880" cy="2069640"/>
          </a:xfrm>
          <a:prstGeom prst="rect">
            <a:avLst/>
          </a:prstGeom>
          <a:ln>
            <a:noFill/>
          </a:ln>
        </p:spPr>
      </p:pic>
      <p:pic>
        <p:nvPicPr>
          <p:cNvPr id="1013" name="" descr=""/>
          <p:cNvPicPr/>
          <p:nvPr/>
        </p:nvPicPr>
        <p:blipFill>
          <a:blip r:embed="rId24"/>
          <a:stretch/>
        </p:blipFill>
        <p:spPr>
          <a:xfrm>
            <a:off x="1460520" y="863640"/>
            <a:ext cx="1015560" cy="837720"/>
          </a:xfrm>
          <a:prstGeom prst="rect">
            <a:avLst/>
          </a:prstGeom>
          <a:ln>
            <a:noFill/>
          </a:ln>
        </p:spPr>
      </p:pic>
      <p:pic>
        <p:nvPicPr>
          <p:cNvPr id="1014" name="" descr=""/>
          <p:cNvPicPr/>
          <p:nvPr/>
        </p:nvPicPr>
        <p:blipFill>
          <a:blip r:embed="rId25"/>
          <a:stretch/>
        </p:blipFill>
        <p:spPr>
          <a:xfrm>
            <a:off x="1231920" y="1447920"/>
            <a:ext cx="837720" cy="558360"/>
          </a:xfrm>
          <a:prstGeom prst="rect">
            <a:avLst/>
          </a:prstGeom>
          <a:ln>
            <a:noFill/>
          </a:ln>
        </p:spPr>
      </p:pic>
      <p:pic>
        <p:nvPicPr>
          <p:cNvPr id="1015" name="" descr=""/>
          <p:cNvPicPr/>
          <p:nvPr/>
        </p:nvPicPr>
        <p:blipFill>
          <a:blip r:embed="rId26"/>
          <a:stretch/>
        </p:blipFill>
        <p:spPr>
          <a:xfrm>
            <a:off x="1511280" y="2146320"/>
            <a:ext cx="1015560" cy="837720"/>
          </a:xfrm>
          <a:prstGeom prst="rect">
            <a:avLst/>
          </a:prstGeom>
          <a:ln>
            <a:noFill/>
          </a:ln>
        </p:spPr>
      </p:pic>
      <p:pic>
        <p:nvPicPr>
          <p:cNvPr id="1016" name="" descr=""/>
          <p:cNvPicPr/>
          <p:nvPr/>
        </p:nvPicPr>
        <p:blipFill>
          <a:blip r:embed="rId27"/>
          <a:stretch/>
        </p:blipFill>
        <p:spPr>
          <a:xfrm>
            <a:off x="1282680" y="2717640"/>
            <a:ext cx="837720" cy="558360"/>
          </a:xfrm>
          <a:prstGeom prst="rect">
            <a:avLst/>
          </a:prstGeom>
          <a:ln>
            <a:noFill/>
          </a:ln>
        </p:spPr>
      </p:pic>
      <p:pic>
        <p:nvPicPr>
          <p:cNvPr id="1017" name="" descr=""/>
          <p:cNvPicPr/>
          <p:nvPr/>
        </p:nvPicPr>
        <p:blipFill>
          <a:blip r:embed="rId28"/>
          <a:stretch/>
        </p:blipFill>
        <p:spPr>
          <a:xfrm>
            <a:off x="2806560" y="3962520"/>
            <a:ext cx="1015560" cy="837720"/>
          </a:xfrm>
          <a:prstGeom prst="rect">
            <a:avLst/>
          </a:prstGeom>
          <a:ln>
            <a:noFill/>
          </a:ln>
        </p:spPr>
      </p:pic>
      <p:pic>
        <p:nvPicPr>
          <p:cNvPr id="1018" name="" descr=""/>
          <p:cNvPicPr/>
          <p:nvPr/>
        </p:nvPicPr>
        <p:blipFill>
          <a:blip r:embed="rId29"/>
          <a:stretch/>
        </p:blipFill>
        <p:spPr>
          <a:xfrm>
            <a:off x="2577960" y="4546440"/>
            <a:ext cx="837720" cy="558360"/>
          </a:xfrm>
          <a:prstGeom prst="rect">
            <a:avLst/>
          </a:prstGeom>
          <a:ln>
            <a:noFill/>
          </a:ln>
        </p:spPr>
      </p:pic>
      <p:pic>
        <p:nvPicPr>
          <p:cNvPr id="1019" name="" descr=""/>
          <p:cNvPicPr/>
          <p:nvPr/>
        </p:nvPicPr>
        <p:blipFill>
          <a:blip r:embed="rId30"/>
          <a:stretch/>
        </p:blipFill>
        <p:spPr>
          <a:xfrm>
            <a:off x="2857680" y="5245200"/>
            <a:ext cx="1015560" cy="837720"/>
          </a:xfrm>
          <a:prstGeom prst="rect">
            <a:avLst/>
          </a:prstGeom>
          <a:ln>
            <a:noFill/>
          </a:ln>
        </p:spPr>
      </p:pic>
      <p:pic>
        <p:nvPicPr>
          <p:cNvPr id="1020" name="" descr=""/>
          <p:cNvPicPr/>
          <p:nvPr/>
        </p:nvPicPr>
        <p:blipFill>
          <a:blip r:embed="rId31"/>
          <a:stretch/>
        </p:blipFill>
        <p:spPr>
          <a:xfrm>
            <a:off x="2629080" y="5816520"/>
            <a:ext cx="837720" cy="558360"/>
          </a:xfrm>
          <a:prstGeom prst="rect">
            <a:avLst/>
          </a:prstGeom>
          <a:ln>
            <a:noFill/>
          </a:ln>
        </p:spPr>
      </p:pic>
      <p:pic>
        <p:nvPicPr>
          <p:cNvPr id="1021" name="" descr=""/>
          <p:cNvPicPr/>
          <p:nvPr/>
        </p:nvPicPr>
        <p:blipFill>
          <a:blip r:embed="rId32"/>
          <a:stretch/>
        </p:blipFill>
        <p:spPr>
          <a:xfrm>
            <a:off x="241200" y="4114800"/>
            <a:ext cx="875880" cy="2069640"/>
          </a:xfrm>
          <a:prstGeom prst="rect">
            <a:avLst/>
          </a:prstGeom>
          <a:ln>
            <a:noFill/>
          </a:ln>
        </p:spPr>
      </p:pic>
      <p:pic>
        <p:nvPicPr>
          <p:cNvPr id="1022" name="" descr=""/>
          <p:cNvPicPr/>
          <p:nvPr/>
        </p:nvPicPr>
        <p:blipFill>
          <a:blip r:embed="rId33"/>
          <a:stretch/>
        </p:blipFill>
        <p:spPr>
          <a:xfrm>
            <a:off x="1460520" y="3962520"/>
            <a:ext cx="1015560" cy="837720"/>
          </a:xfrm>
          <a:prstGeom prst="rect">
            <a:avLst/>
          </a:prstGeom>
          <a:ln>
            <a:noFill/>
          </a:ln>
        </p:spPr>
      </p:pic>
      <p:pic>
        <p:nvPicPr>
          <p:cNvPr id="1023" name="" descr=""/>
          <p:cNvPicPr/>
          <p:nvPr/>
        </p:nvPicPr>
        <p:blipFill>
          <a:blip r:embed="rId34"/>
          <a:stretch/>
        </p:blipFill>
        <p:spPr>
          <a:xfrm>
            <a:off x="1231920" y="4546440"/>
            <a:ext cx="837720" cy="558360"/>
          </a:xfrm>
          <a:prstGeom prst="rect">
            <a:avLst/>
          </a:prstGeom>
          <a:ln>
            <a:noFill/>
          </a:ln>
        </p:spPr>
      </p:pic>
      <p:pic>
        <p:nvPicPr>
          <p:cNvPr id="1024" name="" descr=""/>
          <p:cNvPicPr/>
          <p:nvPr/>
        </p:nvPicPr>
        <p:blipFill>
          <a:blip r:embed="rId35"/>
          <a:stretch/>
        </p:blipFill>
        <p:spPr>
          <a:xfrm>
            <a:off x="1511280" y="5245200"/>
            <a:ext cx="1015560" cy="837720"/>
          </a:xfrm>
          <a:prstGeom prst="rect">
            <a:avLst/>
          </a:prstGeom>
          <a:ln>
            <a:noFill/>
          </a:ln>
        </p:spPr>
      </p:pic>
      <p:pic>
        <p:nvPicPr>
          <p:cNvPr id="1025" name="" descr=""/>
          <p:cNvPicPr/>
          <p:nvPr/>
        </p:nvPicPr>
        <p:blipFill>
          <a:blip r:embed="rId36"/>
          <a:stretch/>
        </p:blipFill>
        <p:spPr>
          <a:xfrm>
            <a:off x="1282680" y="5816520"/>
            <a:ext cx="837720" cy="558360"/>
          </a:xfrm>
          <a:prstGeom prst="rect">
            <a:avLst/>
          </a:prstGeom>
          <a:ln>
            <a:noFill/>
          </a:ln>
        </p:spPr>
      </p:pic>
    </p:spTree>
  </p:cSld>
  <p:transition>
    <p:fade/>
  </p:transition>
  <p:timing>
    <p:tnLst>
      <p:par>
        <p:cTn id="125" dur="indefinite" restart="never" nodeType="tmRoot">
          <p:childTnLst>
            <p:seq>
              <p:cTn id="126"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6" name="CustomShape 1"/>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
        <p:nvSpPr>
          <p:cNvPr id="1027" name="CustomShape 2"/>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4D5B5DDD-C305-454F-8D87-25A4B6F7C3EF}" type="slidenum">
              <a:rPr b="0" lang="en-IN" sz="1400" spc="-1" strike="noStrike">
                <a:solidFill>
                  <a:srgbClr val="ffffff"/>
                </a:solidFill>
                <a:latin typeface="Times New Roman"/>
              </a:rPr>
              <a:t>&lt;number&gt;</a:t>
            </a:fld>
            <a:endParaRPr b="0" lang="en-IN" sz="1400" spc="-1" strike="noStrike">
              <a:latin typeface="Arial"/>
            </a:endParaRPr>
          </a:p>
        </p:txBody>
      </p:sp>
      <p:sp>
        <p:nvSpPr>
          <p:cNvPr id="1028" name="CustomShape 3"/>
          <p:cNvSpPr/>
          <p:nvPr/>
        </p:nvSpPr>
        <p:spPr>
          <a:xfrm>
            <a:off x="684360" y="476280"/>
            <a:ext cx="8076600" cy="60876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1faecd"/>
                </a:solidFill>
                <a:latin typeface="Times New Roman"/>
                <a:ea typeface="DejaVu Sans"/>
              </a:rPr>
              <a:t>Distributed database</a:t>
            </a:r>
            <a:endParaRPr b="0" lang="en-IN" sz="3600" spc="-1" strike="noStrike">
              <a:latin typeface="Arial"/>
            </a:endParaRPr>
          </a:p>
        </p:txBody>
      </p:sp>
      <p:sp>
        <p:nvSpPr>
          <p:cNvPr id="1029" name="CustomShape 4"/>
          <p:cNvSpPr/>
          <p:nvPr/>
        </p:nvSpPr>
        <p:spPr>
          <a:xfrm>
            <a:off x="571680" y="1371600"/>
            <a:ext cx="7744680" cy="688320"/>
          </a:xfrm>
          <a:prstGeom prst="rect">
            <a:avLst/>
          </a:prstGeom>
          <a:noFill/>
          <a:ln>
            <a:noFill/>
          </a:ln>
        </p:spPr>
        <p:style>
          <a:lnRef idx="0"/>
          <a:fillRef idx="0"/>
          <a:effectRef idx="0"/>
          <a:fontRef idx="minor"/>
        </p:style>
        <p:txBody>
          <a:bodyPr lIns="90000" rIns="90000" tIns="45000" bIns="45000"/>
          <a:p>
            <a:pPr marL="272880" indent="-272160">
              <a:lnSpc>
                <a:spcPct val="100000"/>
              </a:lnSpc>
              <a:spcBef>
                <a:spcPts val="575"/>
              </a:spcBef>
              <a:buClr>
                <a:srgbClr val="2da2bf"/>
              </a:buClr>
              <a:buSzPct val="85000"/>
              <a:buFont typeface="Wingdings 2" charset="2"/>
              <a:buChar char=""/>
            </a:pPr>
            <a:r>
              <a:rPr b="0" lang="en-IN" sz="2400" spc="-1" strike="noStrike">
                <a:solidFill>
                  <a:srgbClr val="000000"/>
                </a:solidFill>
                <a:latin typeface="Times New Roman"/>
                <a:ea typeface="DejaVu Sans"/>
              </a:rPr>
              <a:t>Communication Network- DBMS and Data at each node</a:t>
            </a:r>
            <a:endParaRPr b="0" lang="en-IN" sz="2400" spc="-1" strike="noStrike">
              <a:latin typeface="Arial"/>
            </a:endParaRPr>
          </a:p>
        </p:txBody>
      </p:sp>
      <p:pic>
        <p:nvPicPr>
          <p:cNvPr id="1030" name="Picture 5" descr=""/>
          <p:cNvPicPr/>
          <p:nvPr/>
        </p:nvPicPr>
        <p:blipFill>
          <a:blip r:embed="rId1"/>
          <a:stretch/>
        </p:blipFill>
        <p:spPr>
          <a:xfrm>
            <a:off x="8317080" y="1773360"/>
            <a:ext cx="572400" cy="936000"/>
          </a:xfrm>
          <a:prstGeom prst="rect">
            <a:avLst/>
          </a:prstGeom>
          <a:ln w="9360">
            <a:noFill/>
          </a:ln>
        </p:spPr>
      </p:pic>
      <p:sp>
        <p:nvSpPr>
          <p:cNvPr id="1031" name="CustomShape 5"/>
          <p:cNvSpPr/>
          <p:nvPr/>
        </p:nvSpPr>
        <p:spPr>
          <a:xfrm>
            <a:off x="4572000" y="2708280"/>
            <a:ext cx="755640" cy="819360"/>
          </a:xfrm>
          <a:prstGeom prst="rect">
            <a:avLst/>
          </a:prstGeom>
          <a:solidFill>
            <a:srgbClr val="0033cc"/>
          </a:solidFill>
          <a:ln w="9360">
            <a:solidFill>
              <a:schemeClr val="tx1"/>
            </a:solidFill>
            <a:miter/>
          </a:ln>
        </p:spPr>
        <p:style>
          <a:lnRef idx="0"/>
          <a:fillRef idx="0"/>
          <a:effectRef idx="0"/>
          <a:fontRef idx="minor"/>
        </p:style>
      </p:sp>
      <p:sp>
        <p:nvSpPr>
          <p:cNvPr id="1032" name="CustomShape 6"/>
          <p:cNvSpPr/>
          <p:nvPr/>
        </p:nvSpPr>
        <p:spPr>
          <a:xfrm>
            <a:off x="4679640" y="2967480"/>
            <a:ext cx="552600" cy="34416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IN" sz="3600" spc="-1" strike="noStrike">
                <a:solidFill>
                  <a:srgbClr val="ffffff"/>
                </a:solidFill>
                <a:latin typeface="Arial Black"/>
                <a:ea typeface="DejaVu Sans"/>
              </a:rPr>
              <a:t>DBMS</a:t>
            </a:r>
            <a:endParaRPr b="0" lang="en-IN" sz="3600" spc="-1" strike="noStrike">
              <a:latin typeface="Arial"/>
            </a:endParaRPr>
          </a:p>
        </p:txBody>
      </p:sp>
      <p:sp>
        <p:nvSpPr>
          <p:cNvPr id="1033" name="CustomShape 7"/>
          <p:cNvSpPr/>
          <p:nvPr/>
        </p:nvSpPr>
        <p:spPr>
          <a:xfrm>
            <a:off x="6948360" y="4437000"/>
            <a:ext cx="575640" cy="504000"/>
          </a:xfrm>
          <a:prstGeom prst="rect">
            <a:avLst/>
          </a:prstGeom>
          <a:solidFill>
            <a:srgbClr val="0033cc"/>
          </a:solidFill>
          <a:ln w="9360">
            <a:solidFill>
              <a:schemeClr val="tx1"/>
            </a:solidFill>
            <a:miter/>
          </a:ln>
        </p:spPr>
        <p:style>
          <a:lnRef idx="0"/>
          <a:fillRef idx="0"/>
          <a:effectRef idx="0"/>
          <a:fontRef idx="minor"/>
        </p:style>
      </p:sp>
      <p:sp>
        <p:nvSpPr>
          <p:cNvPr id="1034" name="CustomShape 8"/>
          <p:cNvSpPr/>
          <p:nvPr/>
        </p:nvSpPr>
        <p:spPr>
          <a:xfrm>
            <a:off x="7030800" y="4596480"/>
            <a:ext cx="420840" cy="211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IN" sz="3600" spc="-1" strike="noStrike">
                <a:solidFill>
                  <a:srgbClr val="ffffff"/>
                </a:solidFill>
                <a:latin typeface="Arial Black"/>
                <a:ea typeface="DejaVu Sans"/>
              </a:rPr>
              <a:t>DBMS</a:t>
            </a:r>
            <a:endParaRPr b="0" lang="en-IN" sz="3600" spc="-1" strike="noStrike">
              <a:latin typeface="Arial"/>
            </a:endParaRPr>
          </a:p>
        </p:txBody>
      </p:sp>
      <p:sp>
        <p:nvSpPr>
          <p:cNvPr id="1035" name="CustomShape 9"/>
          <p:cNvSpPr/>
          <p:nvPr/>
        </p:nvSpPr>
        <p:spPr>
          <a:xfrm>
            <a:off x="7308720" y="2781360"/>
            <a:ext cx="648720" cy="646920"/>
          </a:xfrm>
          <a:prstGeom prst="rect">
            <a:avLst/>
          </a:prstGeom>
          <a:solidFill>
            <a:srgbClr val="0033cc"/>
          </a:solidFill>
          <a:ln w="9360">
            <a:solidFill>
              <a:schemeClr val="tx1"/>
            </a:solidFill>
            <a:miter/>
          </a:ln>
        </p:spPr>
        <p:style>
          <a:lnRef idx="0"/>
          <a:fillRef idx="0"/>
          <a:effectRef idx="0"/>
          <a:fontRef idx="minor"/>
        </p:style>
      </p:sp>
      <p:sp>
        <p:nvSpPr>
          <p:cNvPr id="1036" name="CustomShape 10"/>
          <p:cNvSpPr/>
          <p:nvPr/>
        </p:nvSpPr>
        <p:spPr>
          <a:xfrm>
            <a:off x="7401600" y="2985840"/>
            <a:ext cx="474120" cy="27144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IN" sz="3600" spc="-1" strike="noStrike">
                <a:solidFill>
                  <a:srgbClr val="ffffff"/>
                </a:solidFill>
                <a:latin typeface="Arial Black"/>
                <a:ea typeface="DejaVu Sans"/>
              </a:rPr>
              <a:t>DBMS</a:t>
            </a:r>
            <a:endParaRPr b="0" lang="en-IN" sz="3600" spc="-1" strike="noStrike">
              <a:latin typeface="Arial"/>
            </a:endParaRPr>
          </a:p>
        </p:txBody>
      </p:sp>
      <p:sp>
        <p:nvSpPr>
          <p:cNvPr id="1037" name="CustomShape 11"/>
          <p:cNvSpPr/>
          <p:nvPr/>
        </p:nvSpPr>
        <p:spPr>
          <a:xfrm>
            <a:off x="4646520" y="4292640"/>
            <a:ext cx="969120" cy="891000"/>
          </a:xfrm>
          <a:prstGeom prst="rect">
            <a:avLst/>
          </a:prstGeom>
          <a:solidFill>
            <a:srgbClr val="0033cc"/>
          </a:solidFill>
          <a:ln w="9360">
            <a:solidFill>
              <a:schemeClr val="tx1"/>
            </a:solidFill>
            <a:miter/>
          </a:ln>
        </p:spPr>
        <p:style>
          <a:lnRef idx="0"/>
          <a:fillRef idx="0"/>
          <a:effectRef idx="0"/>
          <a:fontRef idx="minor"/>
        </p:style>
      </p:sp>
      <p:sp>
        <p:nvSpPr>
          <p:cNvPr id="1038" name="CustomShape 12"/>
          <p:cNvSpPr/>
          <p:nvPr/>
        </p:nvSpPr>
        <p:spPr>
          <a:xfrm>
            <a:off x="4784760" y="4574160"/>
            <a:ext cx="708480" cy="37404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IN" sz="3600" spc="-1" strike="noStrike">
                <a:solidFill>
                  <a:srgbClr val="ffffff"/>
                </a:solidFill>
                <a:latin typeface="Arial Black"/>
                <a:ea typeface="DejaVu Sans"/>
              </a:rPr>
              <a:t>DBMS</a:t>
            </a:r>
            <a:endParaRPr b="0" lang="en-IN" sz="3600" spc="-1" strike="noStrike">
              <a:latin typeface="Arial"/>
            </a:endParaRPr>
          </a:p>
        </p:txBody>
      </p:sp>
      <p:sp>
        <p:nvSpPr>
          <p:cNvPr id="1039" name="CustomShape 13"/>
          <p:cNvSpPr/>
          <p:nvPr/>
        </p:nvSpPr>
        <p:spPr>
          <a:xfrm>
            <a:off x="3995640" y="3429000"/>
            <a:ext cx="215280" cy="430920"/>
          </a:xfrm>
          <a:prstGeom prst="flowChartMagneticDisk">
            <a:avLst/>
          </a:prstGeom>
          <a:solidFill>
            <a:schemeClr val="accent1"/>
          </a:solidFill>
          <a:ln w="9360">
            <a:solidFill>
              <a:schemeClr val="tx1"/>
            </a:solidFill>
            <a:round/>
          </a:ln>
        </p:spPr>
        <p:style>
          <a:lnRef idx="0"/>
          <a:fillRef idx="0"/>
          <a:effectRef idx="0"/>
          <a:fontRef idx="minor"/>
        </p:style>
      </p:sp>
      <p:sp>
        <p:nvSpPr>
          <p:cNvPr id="1040" name="CustomShape 14"/>
          <p:cNvSpPr/>
          <p:nvPr/>
        </p:nvSpPr>
        <p:spPr>
          <a:xfrm>
            <a:off x="8172360" y="3429000"/>
            <a:ext cx="215280" cy="358200"/>
          </a:xfrm>
          <a:prstGeom prst="flowChartMagneticDisk">
            <a:avLst/>
          </a:prstGeom>
          <a:solidFill>
            <a:schemeClr val="accent1"/>
          </a:solidFill>
          <a:ln w="9360">
            <a:solidFill>
              <a:schemeClr val="tx1"/>
            </a:solidFill>
            <a:round/>
          </a:ln>
        </p:spPr>
        <p:style>
          <a:lnRef idx="0"/>
          <a:fillRef idx="0"/>
          <a:effectRef idx="0"/>
          <a:fontRef idx="minor"/>
        </p:style>
      </p:sp>
      <p:sp>
        <p:nvSpPr>
          <p:cNvPr id="1041" name="CustomShape 15"/>
          <p:cNvSpPr/>
          <p:nvPr/>
        </p:nvSpPr>
        <p:spPr>
          <a:xfrm>
            <a:off x="6948360" y="5157720"/>
            <a:ext cx="215280" cy="403920"/>
          </a:xfrm>
          <a:prstGeom prst="flowChartMagneticDisk">
            <a:avLst/>
          </a:prstGeom>
          <a:solidFill>
            <a:schemeClr val="accent1"/>
          </a:solidFill>
          <a:ln w="9360">
            <a:solidFill>
              <a:schemeClr val="tx1"/>
            </a:solidFill>
            <a:round/>
          </a:ln>
        </p:spPr>
        <p:style>
          <a:lnRef idx="0"/>
          <a:fillRef idx="0"/>
          <a:effectRef idx="0"/>
          <a:fontRef idx="minor"/>
        </p:style>
      </p:sp>
      <p:sp>
        <p:nvSpPr>
          <p:cNvPr id="1042" name="CustomShape 16"/>
          <p:cNvSpPr/>
          <p:nvPr/>
        </p:nvSpPr>
        <p:spPr>
          <a:xfrm>
            <a:off x="4284720" y="5229360"/>
            <a:ext cx="215280" cy="359640"/>
          </a:xfrm>
          <a:prstGeom prst="flowChartMagneticDisk">
            <a:avLst/>
          </a:prstGeom>
          <a:solidFill>
            <a:schemeClr val="accent1"/>
          </a:solidFill>
          <a:ln w="9360">
            <a:solidFill>
              <a:schemeClr val="tx1"/>
            </a:solidFill>
            <a:round/>
          </a:ln>
        </p:spPr>
        <p:style>
          <a:lnRef idx="0"/>
          <a:fillRef idx="0"/>
          <a:effectRef idx="0"/>
          <a:fontRef idx="minor"/>
        </p:style>
      </p:sp>
      <p:pic>
        <p:nvPicPr>
          <p:cNvPr id="1043" name="Picture 26" descr=""/>
          <p:cNvPicPr/>
          <p:nvPr/>
        </p:nvPicPr>
        <p:blipFill>
          <a:blip r:embed="rId2"/>
          <a:stretch/>
        </p:blipFill>
        <p:spPr>
          <a:xfrm>
            <a:off x="3348000" y="2060640"/>
            <a:ext cx="613800" cy="1135800"/>
          </a:xfrm>
          <a:prstGeom prst="rect">
            <a:avLst/>
          </a:prstGeom>
          <a:ln w="9360">
            <a:noFill/>
          </a:ln>
        </p:spPr>
      </p:pic>
      <p:sp>
        <p:nvSpPr>
          <p:cNvPr id="1044" name="Line 17"/>
          <p:cNvSpPr/>
          <p:nvPr/>
        </p:nvSpPr>
        <p:spPr>
          <a:xfrm>
            <a:off x="3636720" y="2636640"/>
            <a:ext cx="1009800" cy="360360"/>
          </a:xfrm>
          <a:prstGeom prst="line">
            <a:avLst/>
          </a:prstGeom>
          <a:ln w="9360">
            <a:solidFill>
              <a:schemeClr val="tx1"/>
            </a:solidFill>
            <a:round/>
          </a:ln>
        </p:spPr>
        <p:style>
          <a:lnRef idx="0"/>
          <a:fillRef idx="0"/>
          <a:effectRef idx="0"/>
          <a:fontRef idx="minor"/>
        </p:style>
      </p:sp>
      <p:sp>
        <p:nvSpPr>
          <p:cNvPr id="1045" name="Line 18"/>
          <p:cNvSpPr/>
          <p:nvPr/>
        </p:nvSpPr>
        <p:spPr>
          <a:xfrm flipH="1">
            <a:off x="7885080" y="2276280"/>
            <a:ext cx="718920" cy="504720"/>
          </a:xfrm>
          <a:prstGeom prst="line">
            <a:avLst/>
          </a:prstGeom>
          <a:ln w="9360">
            <a:solidFill>
              <a:schemeClr val="tx1"/>
            </a:solidFill>
            <a:round/>
          </a:ln>
        </p:spPr>
        <p:style>
          <a:lnRef idx="0"/>
          <a:fillRef idx="0"/>
          <a:effectRef idx="0"/>
          <a:fontRef idx="minor"/>
        </p:style>
      </p:sp>
      <p:sp>
        <p:nvSpPr>
          <p:cNvPr id="1046" name="Line 19"/>
          <p:cNvSpPr/>
          <p:nvPr/>
        </p:nvSpPr>
        <p:spPr>
          <a:xfrm flipH="1">
            <a:off x="5148000" y="3068280"/>
            <a:ext cx="2160720" cy="1224000"/>
          </a:xfrm>
          <a:prstGeom prst="line">
            <a:avLst/>
          </a:prstGeom>
          <a:ln w="9360">
            <a:solidFill>
              <a:schemeClr val="tx1"/>
            </a:solidFill>
            <a:round/>
          </a:ln>
        </p:spPr>
        <p:style>
          <a:lnRef idx="0"/>
          <a:fillRef idx="0"/>
          <a:effectRef idx="0"/>
          <a:fontRef idx="minor"/>
        </p:style>
      </p:sp>
      <p:sp>
        <p:nvSpPr>
          <p:cNvPr id="1047" name="Line 20"/>
          <p:cNvSpPr/>
          <p:nvPr/>
        </p:nvSpPr>
        <p:spPr>
          <a:xfrm>
            <a:off x="5148000" y="2925720"/>
            <a:ext cx="2160720" cy="360"/>
          </a:xfrm>
          <a:prstGeom prst="line">
            <a:avLst/>
          </a:prstGeom>
          <a:ln w="9360">
            <a:solidFill>
              <a:schemeClr val="tx1"/>
            </a:solidFill>
            <a:round/>
          </a:ln>
        </p:spPr>
        <p:style>
          <a:lnRef idx="0"/>
          <a:fillRef idx="0"/>
          <a:effectRef idx="0"/>
          <a:fontRef idx="minor"/>
        </p:style>
      </p:sp>
      <p:sp>
        <p:nvSpPr>
          <p:cNvPr id="1048" name="Line 21"/>
          <p:cNvSpPr/>
          <p:nvPr/>
        </p:nvSpPr>
        <p:spPr>
          <a:xfrm flipH="1">
            <a:off x="7237080" y="3429000"/>
            <a:ext cx="287640" cy="1008000"/>
          </a:xfrm>
          <a:prstGeom prst="line">
            <a:avLst/>
          </a:prstGeom>
          <a:ln w="9360">
            <a:solidFill>
              <a:schemeClr val="tx1"/>
            </a:solidFill>
            <a:round/>
          </a:ln>
        </p:spPr>
        <p:style>
          <a:lnRef idx="0"/>
          <a:fillRef idx="0"/>
          <a:effectRef idx="0"/>
          <a:fontRef idx="minor"/>
        </p:style>
      </p:sp>
      <p:sp>
        <p:nvSpPr>
          <p:cNvPr id="1049" name="Line 22"/>
          <p:cNvSpPr/>
          <p:nvPr/>
        </p:nvSpPr>
        <p:spPr>
          <a:xfrm>
            <a:off x="7956360" y="3284280"/>
            <a:ext cx="290520" cy="216000"/>
          </a:xfrm>
          <a:prstGeom prst="line">
            <a:avLst/>
          </a:prstGeom>
          <a:ln w="9360">
            <a:solidFill>
              <a:schemeClr val="tx1"/>
            </a:solidFill>
            <a:round/>
          </a:ln>
        </p:spPr>
        <p:style>
          <a:lnRef idx="0"/>
          <a:fillRef idx="0"/>
          <a:effectRef idx="0"/>
          <a:fontRef idx="minor"/>
        </p:style>
      </p:sp>
      <p:sp>
        <p:nvSpPr>
          <p:cNvPr id="1050" name="Line 23"/>
          <p:cNvSpPr/>
          <p:nvPr/>
        </p:nvSpPr>
        <p:spPr>
          <a:xfrm flipH="1">
            <a:off x="7164360" y="4941720"/>
            <a:ext cx="215640" cy="289080"/>
          </a:xfrm>
          <a:prstGeom prst="line">
            <a:avLst/>
          </a:prstGeom>
          <a:ln w="9360">
            <a:solidFill>
              <a:schemeClr val="tx1"/>
            </a:solidFill>
            <a:round/>
          </a:ln>
        </p:spPr>
        <p:style>
          <a:lnRef idx="0"/>
          <a:fillRef idx="0"/>
          <a:effectRef idx="0"/>
          <a:fontRef idx="minor"/>
        </p:style>
      </p:sp>
      <p:sp>
        <p:nvSpPr>
          <p:cNvPr id="1051" name="Line 24"/>
          <p:cNvSpPr/>
          <p:nvPr/>
        </p:nvSpPr>
        <p:spPr>
          <a:xfrm flipV="1">
            <a:off x="5219640" y="4724280"/>
            <a:ext cx="1657080" cy="1440"/>
          </a:xfrm>
          <a:prstGeom prst="line">
            <a:avLst/>
          </a:prstGeom>
          <a:ln w="9360">
            <a:solidFill>
              <a:schemeClr val="tx1"/>
            </a:solidFill>
            <a:round/>
          </a:ln>
        </p:spPr>
        <p:style>
          <a:lnRef idx="0"/>
          <a:fillRef idx="0"/>
          <a:effectRef idx="0"/>
          <a:fontRef idx="minor"/>
        </p:style>
      </p:sp>
      <p:sp>
        <p:nvSpPr>
          <p:cNvPr id="1052" name="Line 25"/>
          <p:cNvSpPr/>
          <p:nvPr/>
        </p:nvSpPr>
        <p:spPr>
          <a:xfrm flipH="1">
            <a:off x="4427280" y="4941720"/>
            <a:ext cx="216000" cy="289080"/>
          </a:xfrm>
          <a:prstGeom prst="line">
            <a:avLst/>
          </a:prstGeom>
          <a:ln w="9360">
            <a:solidFill>
              <a:schemeClr val="tx1"/>
            </a:solidFill>
            <a:round/>
          </a:ln>
        </p:spPr>
        <p:style>
          <a:lnRef idx="0"/>
          <a:fillRef idx="0"/>
          <a:effectRef idx="0"/>
          <a:fontRef idx="minor"/>
        </p:style>
      </p:sp>
      <p:sp>
        <p:nvSpPr>
          <p:cNvPr id="1053" name="Line 26"/>
          <p:cNvSpPr/>
          <p:nvPr/>
        </p:nvSpPr>
        <p:spPr>
          <a:xfrm flipH="1">
            <a:off x="4140000" y="3213000"/>
            <a:ext cx="432000" cy="360360"/>
          </a:xfrm>
          <a:prstGeom prst="line">
            <a:avLst/>
          </a:prstGeom>
          <a:ln w="9360">
            <a:solidFill>
              <a:schemeClr val="tx1"/>
            </a:solidFill>
            <a:round/>
          </a:ln>
        </p:spPr>
        <p:style>
          <a:lnRef idx="0"/>
          <a:fillRef idx="0"/>
          <a:effectRef idx="0"/>
          <a:fontRef idx="minor"/>
        </p:style>
      </p:sp>
      <p:sp>
        <p:nvSpPr>
          <p:cNvPr id="1054" name="Line 27"/>
          <p:cNvSpPr/>
          <p:nvPr/>
        </p:nvSpPr>
        <p:spPr>
          <a:xfrm>
            <a:off x="4932360" y="3213000"/>
            <a:ext cx="360" cy="1081080"/>
          </a:xfrm>
          <a:prstGeom prst="line">
            <a:avLst/>
          </a:prstGeom>
          <a:ln w="9360">
            <a:solidFill>
              <a:schemeClr val="tx1"/>
            </a:solidFill>
            <a:round/>
          </a:ln>
        </p:spPr>
        <p:style>
          <a:lnRef idx="0"/>
          <a:fillRef idx="0"/>
          <a:effectRef idx="0"/>
          <a:fontRef idx="minor"/>
        </p:style>
      </p:sp>
      <p:sp>
        <p:nvSpPr>
          <p:cNvPr id="1055" name="CustomShape 28"/>
          <p:cNvSpPr/>
          <p:nvPr/>
        </p:nvSpPr>
        <p:spPr>
          <a:xfrm>
            <a:off x="179280" y="2276640"/>
            <a:ext cx="3168000" cy="1186560"/>
          </a:xfrm>
          <a:prstGeom prst="rect">
            <a:avLst/>
          </a:prstGeom>
          <a:noFill/>
          <a:ln w="9360">
            <a:noFill/>
          </a:ln>
        </p:spPr>
        <p:style>
          <a:lnRef idx="0"/>
          <a:fillRef idx="0"/>
          <a:effectRef idx="0"/>
          <a:fontRef idx="minor"/>
        </p:style>
        <p:txBody>
          <a:bodyPr lIns="90000" rIns="90000" tIns="45000" bIns="45000"/>
          <a:p>
            <a:pPr marL="216000" indent="-215640">
              <a:lnSpc>
                <a:spcPct val="100000"/>
              </a:lnSpc>
              <a:spcBef>
                <a:spcPts val="1199"/>
              </a:spcBef>
              <a:buClr>
                <a:srgbClr val="000000"/>
              </a:buClr>
              <a:buFont typeface="Symbol"/>
              <a:buChar char=""/>
            </a:pPr>
            <a:r>
              <a:rPr b="1" lang="en-IN" sz="2400" spc="-1" strike="noStrike">
                <a:solidFill>
                  <a:srgbClr val="000000"/>
                </a:solidFill>
                <a:latin typeface="Arial"/>
                <a:ea typeface="DejaVu Sans"/>
              </a:rPr>
              <a:t>Users are unaware of the distribution of the data</a:t>
            </a:r>
            <a:endParaRPr b="0" lang="en-IN" sz="2400" spc="-1" strike="noStrike">
              <a:latin typeface="Arial"/>
            </a:endParaRPr>
          </a:p>
        </p:txBody>
      </p:sp>
      <p:sp>
        <p:nvSpPr>
          <p:cNvPr id="1056" name="Line 29"/>
          <p:cNvSpPr/>
          <p:nvPr/>
        </p:nvSpPr>
        <p:spPr>
          <a:xfrm>
            <a:off x="323640" y="3933720"/>
            <a:ext cx="290520" cy="360"/>
          </a:xfrm>
          <a:prstGeom prst="line">
            <a:avLst/>
          </a:prstGeom>
          <a:ln w="57240">
            <a:solidFill>
              <a:schemeClr val="tx1"/>
            </a:solidFill>
            <a:round/>
          </a:ln>
        </p:spPr>
        <p:style>
          <a:lnRef idx="0"/>
          <a:fillRef idx="0"/>
          <a:effectRef idx="0"/>
          <a:fontRef idx="minor"/>
        </p:style>
      </p:sp>
      <p:sp>
        <p:nvSpPr>
          <p:cNvPr id="1057" name="Line 30"/>
          <p:cNvSpPr/>
          <p:nvPr/>
        </p:nvSpPr>
        <p:spPr>
          <a:xfrm>
            <a:off x="323640" y="4078080"/>
            <a:ext cx="290520" cy="360"/>
          </a:xfrm>
          <a:prstGeom prst="line">
            <a:avLst/>
          </a:prstGeom>
          <a:ln w="57240">
            <a:solidFill>
              <a:schemeClr val="tx1"/>
            </a:solidFill>
            <a:round/>
          </a:ln>
        </p:spPr>
        <p:style>
          <a:lnRef idx="0"/>
          <a:fillRef idx="0"/>
          <a:effectRef idx="0"/>
          <a:fontRef idx="minor"/>
        </p:style>
      </p:sp>
      <p:sp>
        <p:nvSpPr>
          <p:cNvPr id="1058" name="CustomShape 31"/>
          <p:cNvSpPr/>
          <p:nvPr/>
        </p:nvSpPr>
        <p:spPr>
          <a:xfrm>
            <a:off x="611280" y="3573360"/>
            <a:ext cx="2809080" cy="698400"/>
          </a:xfrm>
          <a:prstGeom prst="rect">
            <a:avLst/>
          </a:prstGeom>
          <a:noFill/>
          <a:ln w="9360">
            <a:noFill/>
          </a:ln>
        </p:spPr>
        <p:style>
          <a:lnRef idx="0"/>
          <a:fillRef idx="0"/>
          <a:effectRef idx="0"/>
          <a:fontRef idx="minor"/>
        </p:style>
        <p:txBody>
          <a:bodyPr lIns="90000" rIns="90000" tIns="45000" bIns="45000"/>
          <a:p>
            <a:pPr>
              <a:lnSpc>
                <a:spcPct val="100000"/>
              </a:lnSpc>
              <a:spcBef>
                <a:spcPts val="2001"/>
              </a:spcBef>
            </a:pPr>
            <a:r>
              <a:rPr b="0" lang="en-IN" sz="4000" spc="-1" strike="noStrike">
                <a:solidFill>
                  <a:srgbClr val="000000"/>
                </a:solidFill>
                <a:latin typeface="Arial"/>
                <a:ea typeface="DejaVu Sans"/>
              </a:rPr>
              <a:t>         </a:t>
            </a:r>
            <a:endParaRPr b="0" lang="en-IN" sz="4000" spc="-1" strike="noStrike">
              <a:latin typeface="Arial"/>
            </a:endParaRPr>
          </a:p>
        </p:txBody>
      </p:sp>
      <p:sp>
        <p:nvSpPr>
          <p:cNvPr id="1059" name="CustomShape 32"/>
          <p:cNvSpPr/>
          <p:nvPr/>
        </p:nvSpPr>
        <p:spPr>
          <a:xfrm>
            <a:off x="539640" y="3500280"/>
            <a:ext cx="2952000" cy="821520"/>
          </a:xfrm>
          <a:prstGeom prst="rect">
            <a:avLst/>
          </a:prstGeom>
          <a:noFill/>
          <a:ln w="9360">
            <a:noFill/>
          </a:ln>
        </p:spPr>
        <p:style>
          <a:lnRef idx="0"/>
          <a:fillRef idx="0"/>
          <a:effectRef idx="0"/>
          <a:fontRef idx="minor"/>
        </p:style>
        <p:txBody>
          <a:bodyPr lIns="90000" rIns="90000" tIns="45000" bIns="45000"/>
          <a:p>
            <a:pPr>
              <a:lnSpc>
                <a:spcPct val="100000"/>
              </a:lnSpc>
              <a:spcBef>
                <a:spcPts val="1199"/>
              </a:spcBef>
            </a:pPr>
            <a:r>
              <a:rPr b="0" lang="en-IN" sz="2400" spc="-1" strike="noStrike">
                <a:solidFill>
                  <a:srgbClr val="0033cc"/>
                </a:solidFill>
                <a:latin typeface="Arial"/>
                <a:ea typeface="DejaVu Sans"/>
              </a:rPr>
              <a:t>Location transparency</a:t>
            </a:r>
            <a:endParaRPr b="0" lang="en-IN" sz="2400" spc="-1" strike="noStrike">
              <a:latin typeface="Arial"/>
            </a:endParaRPr>
          </a:p>
        </p:txBody>
      </p:sp>
    </p:spTree>
  </p:cSld>
  <p:transition>
    <p:fade/>
  </p:transition>
  <p:timing>
    <p:tnLst>
      <p:par>
        <p:cTn id="127" dur="indefinite" restart="never" nodeType="tmRoot">
          <p:childTnLst>
            <p:seq>
              <p:cTn id="128"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0" name="CustomShape 1"/>
          <p:cNvSpPr/>
          <p:nvPr/>
        </p:nvSpPr>
        <p:spPr>
          <a:xfrm>
            <a:off x="914400" y="274680"/>
            <a:ext cx="7771680" cy="1142280"/>
          </a:xfrm>
          <a:prstGeom prst="rect">
            <a:avLst/>
          </a:prstGeom>
          <a:noFill/>
          <a:ln w="9360">
            <a:noFill/>
          </a:ln>
        </p:spPr>
        <p:style>
          <a:lnRef idx="0"/>
          <a:fillRef idx="0"/>
          <a:effectRef idx="0"/>
          <a:fontRef idx="minor"/>
        </p:style>
        <p:txBody>
          <a:bodyPr lIns="90000" rIns="90000" tIns="45000" bIns="91440" anchor="b"/>
          <a:p>
            <a:pPr>
              <a:lnSpc>
                <a:spcPct val="100000"/>
              </a:lnSpc>
            </a:pPr>
            <a:r>
              <a:rPr b="1" lang="en-IN" sz="3600" spc="-1" strike="noStrike">
                <a:solidFill>
                  <a:srgbClr val="1faecd"/>
                </a:solidFill>
                <a:latin typeface="Times New Roman"/>
              </a:rPr>
              <a:t>Types of Distributed Databases </a:t>
            </a:r>
            <a:endParaRPr b="0" lang="en-IN" sz="3600" spc="-1" strike="noStrike">
              <a:latin typeface="Arial"/>
            </a:endParaRPr>
          </a:p>
        </p:txBody>
      </p:sp>
      <p:sp>
        <p:nvSpPr>
          <p:cNvPr id="1061" name="CustomShape 2"/>
          <p:cNvSpPr/>
          <p:nvPr/>
        </p:nvSpPr>
        <p:spPr>
          <a:xfrm>
            <a:off x="914400" y="1447920"/>
            <a:ext cx="7771680" cy="4723560"/>
          </a:xfrm>
          <a:prstGeom prst="rect">
            <a:avLst/>
          </a:prstGeom>
          <a:noFill/>
          <a:ln w="9360">
            <a:noFill/>
          </a:ln>
        </p:spPr>
        <p:style>
          <a:lnRef idx="0"/>
          <a:fillRef idx="0"/>
          <a:effectRef idx="0"/>
          <a:fontRef idx="minor"/>
        </p:style>
        <p:txBody>
          <a:bodyPr lIns="90000" rIns="90000" tIns="45000" bIns="45000"/>
          <a:p>
            <a:pPr marL="272880" indent="-272160" algn="just">
              <a:lnSpc>
                <a:spcPct val="90000"/>
              </a:lnSpc>
              <a:spcBef>
                <a:spcPts val="575"/>
              </a:spcBef>
              <a:buClr>
                <a:srgbClr val="2da2bf"/>
              </a:buClr>
              <a:buSzPct val="85000"/>
              <a:buFont typeface="Wingdings 2" charset="2"/>
              <a:buChar char=""/>
            </a:pPr>
            <a:r>
              <a:rPr b="1" lang="en-IN" sz="2000" spc="-1" strike="noStrike">
                <a:solidFill>
                  <a:srgbClr val="000000"/>
                </a:solidFill>
                <a:latin typeface="Times New Roman"/>
              </a:rPr>
              <a:t>Homogeneous distributed database system</a:t>
            </a:r>
            <a:r>
              <a:rPr b="0" lang="en-IN" sz="2000" spc="-1" strike="noStrike">
                <a:solidFill>
                  <a:srgbClr val="000000"/>
                </a:solidFill>
                <a:latin typeface="Times New Roman"/>
              </a:rPr>
              <a:t> :</a:t>
            </a:r>
            <a:endParaRPr b="0" lang="en-IN" sz="2000" spc="-1" strike="noStrike">
              <a:latin typeface="Arial"/>
            </a:endParaRPr>
          </a:p>
          <a:p>
            <a:pPr lvl="1" marL="743040" indent="-285120" algn="just">
              <a:lnSpc>
                <a:spcPct val="90000"/>
              </a:lnSpc>
              <a:spcBef>
                <a:spcPts val="374"/>
              </a:spcBef>
              <a:buClr>
                <a:srgbClr val="da1f28"/>
              </a:buClr>
              <a:buSzPct val="85000"/>
              <a:buFont typeface="Wingdings 2" charset="2"/>
              <a:buChar char=""/>
            </a:pPr>
            <a:r>
              <a:rPr b="0" lang="en-IN" sz="2000" spc="-1" strike="noStrike">
                <a:solidFill>
                  <a:srgbClr val="000000"/>
                </a:solidFill>
                <a:latin typeface="Times New Roman"/>
              </a:rPr>
              <a:t>If data is distributed but all servers run the same DBMS software.</a:t>
            </a:r>
            <a:endParaRPr b="0" lang="en-IN" sz="2000" spc="-1" strike="noStrike">
              <a:latin typeface="Arial"/>
            </a:endParaRPr>
          </a:p>
          <a:p>
            <a:pPr>
              <a:lnSpc>
                <a:spcPct val="90000"/>
              </a:lnSpc>
            </a:pPr>
            <a:endParaRPr b="0" lang="en-IN" sz="2000" spc="-1" strike="noStrike">
              <a:latin typeface="Arial"/>
            </a:endParaRPr>
          </a:p>
          <a:p>
            <a:pPr marL="272880" indent="-272160" algn="just">
              <a:lnSpc>
                <a:spcPct val="90000"/>
              </a:lnSpc>
              <a:spcBef>
                <a:spcPts val="575"/>
              </a:spcBef>
              <a:buClr>
                <a:srgbClr val="2da2bf"/>
              </a:buClr>
              <a:buSzPct val="85000"/>
              <a:buFont typeface="Wingdings 2" charset="2"/>
              <a:buChar char=""/>
            </a:pPr>
            <a:r>
              <a:rPr b="1" lang="en-IN" sz="2000" spc="-1" strike="noStrike">
                <a:solidFill>
                  <a:srgbClr val="000000"/>
                </a:solidFill>
                <a:latin typeface="Times New Roman"/>
              </a:rPr>
              <a:t>Heterogeneous distributed database</a:t>
            </a:r>
            <a:r>
              <a:rPr b="0" lang="en-IN" sz="2000" spc="-1" strike="noStrike">
                <a:solidFill>
                  <a:srgbClr val="000000"/>
                </a:solidFill>
                <a:latin typeface="Times New Roman"/>
              </a:rPr>
              <a:t> :</a:t>
            </a:r>
            <a:endParaRPr b="0" lang="en-IN" sz="2000" spc="-1" strike="noStrike">
              <a:latin typeface="Arial"/>
            </a:endParaRPr>
          </a:p>
          <a:p>
            <a:pPr lvl="1" marL="743040" indent="-285120" algn="just">
              <a:lnSpc>
                <a:spcPct val="90000"/>
              </a:lnSpc>
              <a:spcBef>
                <a:spcPts val="374"/>
              </a:spcBef>
              <a:buClr>
                <a:srgbClr val="da1f28"/>
              </a:buClr>
              <a:buSzPct val="85000"/>
              <a:buFont typeface="Wingdings 2" charset="2"/>
              <a:buChar char=""/>
            </a:pPr>
            <a:r>
              <a:rPr b="0" lang="en-IN" sz="2000" spc="-1" strike="noStrike">
                <a:solidFill>
                  <a:srgbClr val="000000"/>
                </a:solidFill>
                <a:latin typeface="Times New Roman"/>
              </a:rPr>
              <a:t>If different sites run under the control of different DBMSs, essentially autonomously, are connected to enable access to data from multiple sites.</a:t>
            </a:r>
            <a:endParaRPr b="0" lang="en-IN" sz="2000" spc="-1" strike="noStrike">
              <a:latin typeface="Arial"/>
            </a:endParaRPr>
          </a:p>
          <a:p>
            <a:pPr>
              <a:lnSpc>
                <a:spcPct val="90000"/>
              </a:lnSpc>
            </a:pPr>
            <a:endParaRPr b="0" lang="en-IN" sz="2000" spc="-1" strike="noStrike">
              <a:latin typeface="Arial"/>
            </a:endParaRPr>
          </a:p>
          <a:p>
            <a:pPr marL="468360" indent="-285120" algn="just">
              <a:lnSpc>
                <a:spcPct val="90000"/>
              </a:lnSpc>
              <a:spcBef>
                <a:spcPts val="575"/>
              </a:spcBef>
              <a:buClr>
                <a:srgbClr val="2da2bf"/>
              </a:buClr>
              <a:buSzPct val="85000"/>
              <a:buFont typeface="Wingdings 2" charset="2"/>
              <a:buChar char=""/>
            </a:pPr>
            <a:r>
              <a:rPr b="0" lang="en-IN" sz="2000" spc="-1" strike="noStrike">
                <a:solidFill>
                  <a:srgbClr val="000000"/>
                </a:solidFill>
                <a:latin typeface="Times New Roman"/>
              </a:rPr>
              <a:t>The key to building heterogeneous systems is to have well-accepted standards for gateway protocols.</a:t>
            </a:r>
            <a:endParaRPr b="0" lang="en-IN" sz="2000" spc="-1" strike="noStrike">
              <a:latin typeface="Arial"/>
            </a:endParaRPr>
          </a:p>
          <a:p>
            <a:pPr marL="468360" indent="-285120" algn="just">
              <a:lnSpc>
                <a:spcPct val="90000"/>
              </a:lnSpc>
              <a:spcBef>
                <a:spcPts val="575"/>
              </a:spcBef>
              <a:buClr>
                <a:srgbClr val="2da2bf"/>
              </a:buClr>
              <a:buSzPct val="85000"/>
              <a:buFont typeface="Wingdings 2" charset="2"/>
              <a:buChar char=""/>
            </a:pPr>
            <a:r>
              <a:rPr b="1" lang="en-IN" sz="2000" spc="-1" strike="noStrike">
                <a:solidFill>
                  <a:srgbClr val="000000"/>
                </a:solidFill>
                <a:latin typeface="Times New Roman"/>
              </a:rPr>
              <a:t>A gateway protocol </a:t>
            </a:r>
            <a:r>
              <a:rPr b="0" lang="en-IN" sz="2000" spc="-1" strike="noStrike">
                <a:solidFill>
                  <a:srgbClr val="000000"/>
                </a:solidFill>
                <a:latin typeface="Times New Roman"/>
              </a:rPr>
              <a:t>is an API that exposes DBMS functionality to external applications.</a:t>
            </a:r>
            <a:endParaRPr b="0" lang="en-IN" sz="2000" spc="-1" strike="noStrike">
              <a:latin typeface="Arial"/>
            </a:endParaRPr>
          </a:p>
        </p:txBody>
      </p:sp>
      <p:sp>
        <p:nvSpPr>
          <p:cNvPr id="1062" name="CustomShape 3"/>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8F61F858-CD52-4D4F-961A-CC229A2A043D}" type="slidenum">
              <a:rPr b="0" lang="en-IN" sz="1400" spc="-1" strike="noStrike">
                <a:solidFill>
                  <a:srgbClr val="ffffff"/>
                </a:solidFill>
                <a:latin typeface="Times New Roman"/>
              </a:rPr>
              <a:t>&lt;number&gt;</a:t>
            </a:fld>
            <a:endParaRPr b="0" lang="en-IN" sz="1400" spc="-1" strike="noStrike">
              <a:latin typeface="Arial"/>
            </a:endParaRPr>
          </a:p>
        </p:txBody>
      </p:sp>
      <p:sp>
        <p:nvSpPr>
          <p:cNvPr id="1063" name="CustomShape 4"/>
          <p:cNvSpPr/>
          <p:nvPr/>
        </p:nvSpPr>
        <p:spPr>
          <a:xfrm>
            <a:off x="7924680" y="6356520"/>
            <a:ext cx="761400" cy="364320"/>
          </a:xfrm>
          <a:prstGeom prst="rect">
            <a:avLst/>
          </a:prstGeom>
          <a:noFill/>
          <a:ln w="9360">
            <a:noFill/>
          </a:ln>
        </p:spPr>
        <p:style>
          <a:lnRef idx="0"/>
          <a:fillRef idx="0"/>
          <a:effectRef idx="0"/>
          <a:fontRef idx="minor"/>
        </p:style>
        <p:txBody>
          <a:bodyPr lIns="0" rIns="0" tIns="0" bIns="0" anchor="b"/>
          <a:p>
            <a:pPr algn="r">
              <a:lnSpc>
                <a:spcPct val="100000"/>
              </a:lnSpc>
            </a:pPr>
            <a:fld id="{ABC041A8-4035-4B18-9BED-D516766FB7D8}" type="slidenum">
              <a:rPr b="0" lang="en-IN" sz="1200" spc="-1" strike="noStrike">
                <a:solidFill>
                  <a:srgbClr val="424242"/>
                </a:solidFill>
                <a:latin typeface="Times New Roman"/>
                <a:ea typeface="DejaVu Sans"/>
              </a:rPr>
              <a:t>&lt;number&gt;</a:t>
            </a:fld>
            <a:endParaRPr b="0" lang="en-IN" sz="1200" spc="-1" strike="noStrike">
              <a:latin typeface="Arial"/>
            </a:endParaRPr>
          </a:p>
        </p:txBody>
      </p:sp>
      <p:sp>
        <p:nvSpPr>
          <p:cNvPr id="1064" name="CustomShape 5"/>
          <p:cNvSpPr/>
          <p:nvPr/>
        </p:nvSpPr>
        <p:spPr>
          <a:xfrm>
            <a:off x="2666880" y="6356520"/>
            <a:ext cx="3351960" cy="364320"/>
          </a:xfrm>
          <a:prstGeom prst="rect">
            <a:avLst/>
          </a:prstGeom>
          <a:noFill/>
          <a:ln>
            <a:noFill/>
          </a:ln>
        </p:spPr>
        <p:style>
          <a:lnRef idx="0"/>
          <a:fillRef idx="0"/>
          <a:effectRef idx="0"/>
          <a:fontRef idx="minor"/>
        </p:style>
        <p:txBody>
          <a:bodyPr lIns="0" rIns="0" tIns="0" bIns="0" anchor="b"/>
          <a:p>
            <a:pPr>
              <a:lnSpc>
                <a:spcPct val="100000"/>
              </a:lnSpc>
            </a:pPr>
            <a:r>
              <a:rPr b="0" lang="en-IN" sz="1200" spc="-1" strike="noStrike">
                <a:solidFill>
                  <a:srgbClr val="424242"/>
                </a:solidFill>
                <a:latin typeface="Times New Roman"/>
                <a:ea typeface="DejaVu Sans"/>
              </a:rPr>
              <a:t>1. Parallel DB /D.S.Jagli</a:t>
            </a:r>
            <a:endParaRPr b="0" lang="en-IN" sz="1200" spc="-1" strike="noStrike">
              <a:latin typeface="Arial"/>
            </a:endParaRPr>
          </a:p>
        </p:txBody>
      </p:sp>
      <p:sp>
        <p:nvSpPr>
          <p:cNvPr id="1065" name="CustomShape 6"/>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Tree>
  </p:cSld>
  <p:transition>
    <p:fade/>
  </p:transition>
  <p:timing>
    <p:tnLst>
      <p:par>
        <p:cTn id="129" dur="indefinite" restart="never" nodeType="tmRoot">
          <p:childTnLst>
            <p:seq>
              <p:cTn id="130"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6" name="CustomShape 1"/>
          <p:cNvSpPr/>
          <p:nvPr/>
        </p:nvSpPr>
        <p:spPr>
          <a:xfrm>
            <a:off x="1295280" y="3200400"/>
            <a:ext cx="6400080" cy="1599480"/>
          </a:xfrm>
          <a:prstGeom prst="rect">
            <a:avLst/>
          </a:prstGeom>
          <a:noFill/>
          <a:ln w="9360">
            <a:noFill/>
          </a:ln>
        </p:spPr>
        <p:style>
          <a:lnRef idx="0"/>
          <a:fillRef idx="0"/>
          <a:effectRef idx="0"/>
          <a:fontRef idx="minor"/>
        </p:style>
        <p:txBody>
          <a:bodyPr lIns="90000" rIns="90000" tIns="45000" bIns="45000"/>
          <a:p>
            <a:pPr marL="514440" indent="-513720">
              <a:lnSpc>
                <a:spcPct val="100000"/>
              </a:lnSpc>
              <a:spcBef>
                <a:spcPts val="575"/>
              </a:spcBef>
              <a:buClr>
                <a:srgbClr val="2da2bf"/>
              </a:buClr>
              <a:buSzPct val="85000"/>
              <a:buFont typeface="Times New Roman"/>
              <a:buAutoNum type="romanUcPeriod"/>
            </a:pPr>
            <a:r>
              <a:rPr b="0" lang="en-IN" sz="2400" spc="-1" strike="noStrike">
                <a:solidFill>
                  <a:srgbClr val="464646"/>
                </a:solidFill>
                <a:latin typeface="Times New Roman"/>
              </a:rPr>
              <a:t>Introduction to DDBMS</a:t>
            </a:r>
            <a:endParaRPr b="0" lang="en-IN" sz="2400" spc="-1" strike="noStrike">
              <a:latin typeface="Arial"/>
            </a:endParaRPr>
          </a:p>
          <a:p>
            <a:pPr marL="514440" indent="-513720">
              <a:lnSpc>
                <a:spcPct val="100000"/>
              </a:lnSpc>
              <a:spcBef>
                <a:spcPts val="575"/>
              </a:spcBef>
              <a:buClr>
                <a:srgbClr val="2da2bf"/>
              </a:buClr>
              <a:buSzPct val="85000"/>
              <a:buFont typeface="Times New Roman"/>
              <a:buAutoNum type="romanUcPeriod"/>
            </a:pPr>
            <a:r>
              <a:rPr b="0" lang="en-IN" sz="2400" spc="-1" strike="noStrike" u="sng">
                <a:solidFill>
                  <a:srgbClr val="464646"/>
                </a:solidFill>
                <a:uFillTx/>
                <a:latin typeface="Times New Roman"/>
              </a:rPr>
              <a:t>Architecture of DDBs</a:t>
            </a:r>
            <a:endParaRPr b="0" lang="en-IN" sz="2400" spc="-1" strike="noStrike">
              <a:latin typeface="Arial"/>
            </a:endParaRPr>
          </a:p>
          <a:p>
            <a:pPr marL="514440" indent="-513720">
              <a:lnSpc>
                <a:spcPct val="100000"/>
              </a:lnSpc>
              <a:spcBef>
                <a:spcPts val="575"/>
              </a:spcBef>
              <a:buClr>
                <a:srgbClr val="2da2bf"/>
              </a:buClr>
              <a:buSzPct val="85000"/>
              <a:buFont typeface="Times New Roman"/>
              <a:buAutoNum type="romanUcPeriod"/>
            </a:pPr>
            <a:r>
              <a:rPr b="0" lang="en-IN" sz="2400" spc="-1" strike="noStrike">
                <a:solidFill>
                  <a:srgbClr val="464646"/>
                </a:solidFill>
                <a:latin typeface="Times New Roman"/>
              </a:rPr>
              <a:t>Storing data in DDBs</a:t>
            </a:r>
            <a:endParaRPr b="0" lang="en-IN" sz="2400" spc="-1" strike="noStrike">
              <a:latin typeface="Arial"/>
            </a:endParaRPr>
          </a:p>
          <a:p>
            <a:pPr marL="514440" indent="-513720">
              <a:lnSpc>
                <a:spcPct val="100000"/>
              </a:lnSpc>
              <a:spcBef>
                <a:spcPts val="575"/>
              </a:spcBef>
              <a:buClr>
                <a:srgbClr val="2da2bf"/>
              </a:buClr>
              <a:buSzPct val="85000"/>
              <a:buFont typeface="Times New Roman"/>
              <a:buAutoNum type="romanUcPeriod"/>
            </a:pPr>
            <a:r>
              <a:rPr b="0" lang="en-IN" sz="2400" spc="-1" strike="noStrike">
                <a:solidFill>
                  <a:srgbClr val="464646"/>
                </a:solidFill>
                <a:latin typeface="Times New Roman"/>
              </a:rPr>
              <a:t>Distributed catalog management </a:t>
            </a:r>
            <a:endParaRPr b="0" lang="en-IN" sz="2400" spc="-1" strike="noStrike">
              <a:latin typeface="Arial"/>
            </a:endParaRPr>
          </a:p>
          <a:p>
            <a:pPr marL="514440" indent="-513720">
              <a:lnSpc>
                <a:spcPct val="100000"/>
              </a:lnSpc>
              <a:spcBef>
                <a:spcPts val="575"/>
              </a:spcBef>
              <a:buClr>
                <a:srgbClr val="2da2bf"/>
              </a:buClr>
              <a:buSzPct val="85000"/>
              <a:buFont typeface="Times New Roman"/>
              <a:buAutoNum type="romanUcPeriod"/>
            </a:pPr>
            <a:r>
              <a:rPr b="0" lang="en-IN" sz="2400" spc="-1" strike="noStrike">
                <a:solidFill>
                  <a:srgbClr val="464646"/>
                </a:solidFill>
                <a:latin typeface="Times New Roman"/>
              </a:rPr>
              <a:t>Distributed query processing</a:t>
            </a:r>
            <a:endParaRPr b="0" lang="en-IN" sz="2400" spc="-1" strike="noStrike">
              <a:latin typeface="Arial"/>
            </a:endParaRPr>
          </a:p>
          <a:p>
            <a:pPr marL="514440" indent="-513720">
              <a:lnSpc>
                <a:spcPct val="100000"/>
              </a:lnSpc>
              <a:spcBef>
                <a:spcPts val="575"/>
              </a:spcBef>
              <a:buClr>
                <a:srgbClr val="2da2bf"/>
              </a:buClr>
              <a:buSzPct val="85000"/>
              <a:buFont typeface="Times New Roman"/>
              <a:buAutoNum type="romanUcPeriod"/>
            </a:pPr>
            <a:r>
              <a:rPr b="0" lang="en-IN" sz="2400" spc="-1" strike="noStrike">
                <a:solidFill>
                  <a:srgbClr val="464646"/>
                </a:solidFill>
                <a:latin typeface="Times New Roman"/>
              </a:rPr>
              <a:t>Transaction Processing</a:t>
            </a:r>
            <a:endParaRPr b="0" lang="en-IN" sz="2400" spc="-1" strike="noStrike">
              <a:latin typeface="Arial"/>
            </a:endParaRPr>
          </a:p>
          <a:p>
            <a:pPr marL="514440" indent="-513720">
              <a:lnSpc>
                <a:spcPct val="100000"/>
              </a:lnSpc>
              <a:spcBef>
                <a:spcPts val="575"/>
              </a:spcBef>
              <a:buClr>
                <a:srgbClr val="2da2bf"/>
              </a:buClr>
              <a:buSzPct val="85000"/>
              <a:buFont typeface="Times New Roman"/>
              <a:buAutoNum type="romanUcPeriod"/>
            </a:pPr>
            <a:r>
              <a:rPr b="0" lang="en-IN" sz="2400" spc="-1" strike="noStrike">
                <a:solidFill>
                  <a:srgbClr val="464646"/>
                </a:solidFill>
                <a:latin typeface="Times New Roman"/>
              </a:rPr>
              <a:t>Distributed concurrency control and recovery</a:t>
            </a:r>
            <a:endParaRPr b="0" lang="en-IN" sz="2400" spc="-1" strike="noStrike">
              <a:latin typeface="Arial"/>
            </a:endParaRPr>
          </a:p>
          <a:p>
            <a:pPr marL="514440" indent="-513720" algn="ctr">
              <a:lnSpc>
                <a:spcPct val="100000"/>
              </a:lnSpc>
              <a:spcBef>
                <a:spcPts val="575"/>
              </a:spcBef>
            </a:pPr>
            <a:endParaRPr b="0" lang="en-IN" sz="2400" spc="-1" strike="noStrike">
              <a:latin typeface="Arial"/>
            </a:endParaRPr>
          </a:p>
        </p:txBody>
      </p:sp>
      <p:sp>
        <p:nvSpPr>
          <p:cNvPr id="1067" name="CustomShape 2"/>
          <p:cNvSpPr/>
          <p:nvPr/>
        </p:nvSpPr>
        <p:spPr>
          <a:xfrm>
            <a:off x="457200" y="1506600"/>
            <a:ext cx="8228880" cy="1469160"/>
          </a:xfrm>
          <a:prstGeom prst="rect">
            <a:avLst/>
          </a:prstGeom>
          <a:noFill/>
          <a:ln w="9360">
            <a:noFill/>
          </a:ln>
        </p:spPr>
        <p:style>
          <a:lnRef idx="0"/>
          <a:fillRef idx="0"/>
          <a:effectRef idx="0"/>
          <a:fontRef idx="minor"/>
        </p:style>
        <p:txBody>
          <a:bodyPr lIns="90000" rIns="90000" tIns="45000" bIns="91440" anchor="ctr"/>
          <a:p>
            <a:pPr>
              <a:lnSpc>
                <a:spcPct val="100000"/>
              </a:lnSpc>
            </a:pPr>
            <a:r>
              <a:rPr b="0" lang="en-IN" sz="4000" spc="-1" strike="noStrike">
                <a:solidFill>
                  <a:srgbClr val="ffffff"/>
                </a:solidFill>
                <a:latin typeface="Times New Roman"/>
              </a:rPr>
              <a:t>DDBMS</a:t>
            </a:r>
            <a:endParaRPr b="0" lang="en-IN" sz="4000" spc="-1" strike="noStrike">
              <a:latin typeface="Arial"/>
            </a:endParaRPr>
          </a:p>
        </p:txBody>
      </p:sp>
      <p:sp>
        <p:nvSpPr>
          <p:cNvPr id="1068" name="CustomShape 3"/>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5B352816-0151-43FF-9E51-25F8495EC3E8}" type="slidenum">
              <a:rPr b="0" lang="en-IN" sz="1400" spc="-1" strike="noStrike">
                <a:solidFill>
                  <a:srgbClr val="ffffff"/>
                </a:solidFill>
                <a:latin typeface="Times New Roman"/>
              </a:rPr>
              <a:t>&lt;number&gt;</a:t>
            </a:fld>
            <a:endParaRPr b="0" lang="en-IN" sz="1400" spc="-1" strike="noStrike">
              <a:latin typeface="Arial"/>
            </a:endParaRPr>
          </a:p>
        </p:txBody>
      </p:sp>
      <p:sp>
        <p:nvSpPr>
          <p:cNvPr id="1069" name="CustomShape 4"/>
          <p:cNvSpPr/>
          <p:nvPr/>
        </p:nvSpPr>
        <p:spPr>
          <a:xfrm>
            <a:off x="2666880" y="6356520"/>
            <a:ext cx="3351960" cy="364320"/>
          </a:xfrm>
          <a:prstGeom prst="rect">
            <a:avLst/>
          </a:prstGeom>
          <a:noFill/>
          <a:ln>
            <a:noFill/>
          </a:ln>
        </p:spPr>
        <p:style>
          <a:lnRef idx="0"/>
          <a:fillRef idx="0"/>
          <a:effectRef idx="0"/>
          <a:fontRef idx="minor"/>
        </p:style>
        <p:txBody>
          <a:bodyPr lIns="0" rIns="0" tIns="0" bIns="0" anchor="b"/>
          <a:p>
            <a:pPr>
              <a:lnSpc>
                <a:spcPct val="100000"/>
              </a:lnSpc>
            </a:pPr>
            <a:r>
              <a:rPr b="0" lang="en-IN" sz="1200" spc="-1" strike="noStrike">
                <a:solidFill>
                  <a:srgbClr val="424242"/>
                </a:solidFill>
                <a:latin typeface="Times New Roman"/>
                <a:ea typeface="DejaVu Sans"/>
              </a:rPr>
              <a:t>1. Parallel DB /D.S.Jagli</a:t>
            </a:r>
            <a:endParaRPr b="0" lang="en-IN" sz="1200" spc="-1" strike="noStrike">
              <a:latin typeface="Arial"/>
            </a:endParaRPr>
          </a:p>
        </p:txBody>
      </p:sp>
      <p:sp>
        <p:nvSpPr>
          <p:cNvPr id="1070" name="CustomShape 5"/>
          <p:cNvSpPr/>
          <p:nvPr/>
        </p:nvSpPr>
        <p:spPr>
          <a:xfrm>
            <a:off x="7924680" y="6356520"/>
            <a:ext cx="761400" cy="364320"/>
          </a:xfrm>
          <a:prstGeom prst="rect">
            <a:avLst/>
          </a:prstGeom>
          <a:noFill/>
          <a:ln w="9360">
            <a:noFill/>
          </a:ln>
        </p:spPr>
        <p:style>
          <a:lnRef idx="0"/>
          <a:fillRef idx="0"/>
          <a:effectRef idx="0"/>
          <a:fontRef idx="minor"/>
        </p:style>
        <p:txBody>
          <a:bodyPr lIns="0" rIns="0" tIns="0" bIns="0" anchor="b"/>
          <a:p>
            <a:pPr algn="r">
              <a:lnSpc>
                <a:spcPct val="100000"/>
              </a:lnSpc>
            </a:pPr>
            <a:fld id="{D34877DA-07BA-449B-B559-E2154663DE0C}" type="slidenum">
              <a:rPr b="0" lang="en-IN" sz="1200" spc="-1" strike="noStrike">
                <a:solidFill>
                  <a:srgbClr val="424242"/>
                </a:solidFill>
                <a:latin typeface="Times New Roman"/>
                <a:ea typeface="DejaVu Sans"/>
              </a:rPr>
              <a:t>&lt;number&gt;</a:t>
            </a:fld>
            <a:endParaRPr b="0" lang="en-IN" sz="1200" spc="-1" strike="noStrike">
              <a:latin typeface="Arial"/>
            </a:endParaRPr>
          </a:p>
        </p:txBody>
      </p:sp>
      <p:sp>
        <p:nvSpPr>
          <p:cNvPr id="1071" name="CustomShape 6"/>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Tree>
  </p:cSld>
  <p:transition>
    <p:blinds dir="vert"/>
  </p:transition>
  <p:timing>
    <p:tnLst>
      <p:par>
        <p:cTn id="131" dur="indefinite" restart="never" nodeType="tmRoot">
          <p:childTnLst>
            <p:seq>
              <p:cTn id="132"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2" name="CustomShape 1"/>
          <p:cNvSpPr/>
          <p:nvPr/>
        </p:nvSpPr>
        <p:spPr>
          <a:xfrm>
            <a:off x="722160" y="952560"/>
            <a:ext cx="8116200" cy="1361520"/>
          </a:xfrm>
          <a:prstGeom prst="rect">
            <a:avLst/>
          </a:prstGeom>
          <a:noFill/>
          <a:ln w="9360">
            <a:noFill/>
          </a:ln>
        </p:spPr>
        <p:style>
          <a:lnRef idx="0"/>
          <a:fillRef idx="0"/>
          <a:effectRef idx="0"/>
          <a:fontRef idx="minor"/>
        </p:style>
        <p:txBody>
          <a:bodyPr lIns="90000" rIns="90000" tIns="45000" bIns="91440" anchor="b">
            <a:normAutofit/>
          </a:bodyPr>
          <a:p>
            <a:pPr>
              <a:lnSpc>
                <a:spcPct val="100000"/>
              </a:lnSpc>
            </a:pPr>
            <a:r>
              <a:rPr b="1" lang="en-IN" sz="3600" spc="-1" strike="noStrike">
                <a:solidFill>
                  <a:srgbClr val="1faecd"/>
                </a:solidFill>
                <a:latin typeface="Times New Roman"/>
                <a:ea typeface="Arial Unicode MS"/>
              </a:rPr>
              <a:t>2.DISTRIBUTED DBMS ARCHITECTURES </a:t>
            </a:r>
            <a:endParaRPr b="0" lang="en-IN" sz="3600" spc="-1" strike="noStrike">
              <a:latin typeface="Arial"/>
            </a:endParaRPr>
          </a:p>
        </p:txBody>
      </p:sp>
      <p:sp>
        <p:nvSpPr>
          <p:cNvPr id="1073" name="CustomShape 2"/>
          <p:cNvSpPr/>
          <p:nvPr/>
        </p:nvSpPr>
        <p:spPr>
          <a:xfrm>
            <a:off x="722160" y="2548080"/>
            <a:ext cx="7771680" cy="1337400"/>
          </a:xfrm>
          <a:prstGeom prst="rect">
            <a:avLst/>
          </a:prstGeom>
          <a:noFill/>
          <a:ln w="9360">
            <a:noFill/>
          </a:ln>
        </p:spPr>
        <p:style>
          <a:lnRef idx="0"/>
          <a:fillRef idx="0"/>
          <a:effectRef idx="0"/>
          <a:fontRef idx="minor"/>
        </p:style>
        <p:txBody>
          <a:bodyPr lIns="90000" rIns="90000" tIns="45000" bIns="45000"/>
          <a:p>
            <a:pPr marL="495360" indent="-494640">
              <a:lnSpc>
                <a:spcPct val="100000"/>
              </a:lnSpc>
              <a:spcBef>
                <a:spcPts val="575"/>
              </a:spcBef>
              <a:buClr>
                <a:srgbClr val="2da2bf"/>
              </a:buClr>
              <a:buSzPct val="85000"/>
              <a:buFont typeface="Wingdings 2" charset="2"/>
              <a:buAutoNum type="arabicPeriod"/>
            </a:pPr>
            <a:r>
              <a:rPr b="0" lang="en-IN" sz="2400" spc="-1" strike="noStrike">
                <a:solidFill>
                  <a:srgbClr val="8b8b8b"/>
                </a:solidFill>
                <a:latin typeface="Times New Roman"/>
              </a:rPr>
              <a:t>Client-Server Systems:</a:t>
            </a:r>
            <a:endParaRPr b="0" lang="en-IN" sz="2400" spc="-1" strike="noStrike">
              <a:latin typeface="Arial"/>
            </a:endParaRPr>
          </a:p>
          <a:p>
            <a:pPr marL="495360" indent="-494640">
              <a:lnSpc>
                <a:spcPct val="100000"/>
              </a:lnSpc>
              <a:spcBef>
                <a:spcPts val="575"/>
              </a:spcBef>
              <a:buClr>
                <a:srgbClr val="2da2bf"/>
              </a:buClr>
              <a:buSzPct val="85000"/>
              <a:buFont typeface="Wingdings 2" charset="2"/>
              <a:buAutoNum type="arabicPeriod"/>
            </a:pPr>
            <a:r>
              <a:rPr b="0" lang="en-IN" sz="2400" spc="-1" strike="noStrike">
                <a:solidFill>
                  <a:srgbClr val="8b8b8b"/>
                </a:solidFill>
                <a:latin typeface="Times New Roman"/>
              </a:rPr>
              <a:t>Collaborating Server Systems </a:t>
            </a:r>
            <a:endParaRPr b="0" lang="en-IN" sz="2400" spc="-1" strike="noStrike">
              <a:latin typeface="Arial"/>
            </a:endParaRPr>
          </a:p>
          <a:p>
            <a:pPr marL="495360" indent="-494640">
              <a:lnSpc>
                <a:spcPct val="100000"/>
              </a:lnSpc>
              <a:spcBef>
                <a:spcPts val="575"/>
              </a:spcBef>
              <a:buClr>
                <a:srgbClr val="2da2bf"/>
              </a:buClr>
              <a:buSzPct val="85000"/>
              <a:buFont typeface="Wingdings 2" charset="2"/>
              <a:buAutoNum type="arabicPeriod"/>
            </a:pPr>
            <a:r>
              <a:rPr b="0" lang="en-IN" sz="2400" spc="-1" strike="noStrike">
                <a:solidFill>
                  <a:srgbClr val="8b8b8b"/>
                </a:solidFill>
                <a:latin typeface="Times New Roman"/>
              </a:rPr>
              <a:t>Middleware Systems </a:t>
            </a:r>
            <a:endParaRPr b="0" lang="en-IN" sz="2400" spc="-1" strike="noStrike">
              <a:latin typeface="Arial"/>
            </a:endParaRPr>
          </a:p>
        </p:txBody>
      </p:sp>
      <p:sp>
        <p:nvSpPr>
          <p:cNvPr id="1074" name="CustomShape 3"/>
          <p:cNvSpPr/>
          <p:nvPr/>
        </p:nvSpPr>
        <p:spPr>
          <a:xfrm>
            <a:off x="146160" y="62085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3C2A33CC-77D6-472F-8896-7BAD8B2B986A}" type="slidenum">
              <a:rPr b="0" lang="en-IN" sz="1400" spc="-1" strike="noStrike">
                <a:solidFill>
                  <a:srgbClr val="ffffff"/>
                </a:solidFill>
                <a:latin typeface="Times New Roman"/>
              </a:rPr>
              <a:t>&lt;number&gt;</a:t>
            </a:fld>
            <a:endParaRPr b="0" lang="en-IN" sz="1400" spc="-1" strike="noStrike">
              <a:latin typeface="Arial"/>
            </a:endParaRPr>
          </a:p>
        </p:txBody>
      </p:sp>
      <p:sp>
        <p:nvSpPr>
          <p:cNvPr id="1075" name="CustomShape 4"/>
          <p:cNvSpPr/>
          <p:nvPr/>
        </p:nvSpPr>
        <p:spPr>
          <a:xfrm>
            <a:off x="7924680" y="6356520"/>
            <a:ext cx="761400" cy="364320"/>
          </a:xfrm>
          <a:prstGeom prst="rect">
            <a:avLst/>
          </a:prstGeom>
          <a:noFill/>
          <a:ln w="9360">
            <a:noFill/>
          </a:ln>
        </p:spPr>
        <p:style>
          <a:lnRef idx="0"/>
          <a:fillRef idx="0"/>
          <a:effectRef idx="0"/>
          <a:fontRef idx="minor"/>
        </p:style>
        <p:txBody>
          <a:bodyPr lIns="0" rIns="0" tIns="0" bIns="0" anchor="b"/>
          <a:p>
            <a:pPr algn="r">
              <a:lnSpc>
                <a:spcPct val="100000"/>
              </a:lnSpc>
            </a:pPr>
            <a:fld id="{887CFB2A-5E7A-40FA-9C87-8CE9BB13D92A}" type="slidenum">
              <a:rPr b="0" lang="en-IN" sz="1200" spc="-1" strike="noStrike">
                <a:solidFill>
                  <a:srgbClr val="424242"/>
                </a:solidFill>
                <a:latin typeface="Times New Roman"/>
                <a:ea typeface="DejaVu Sans"/>
              </a:rPr>
              <a:t>&lt;number&gt;</a:t>
            </a:fld>
            <a:endParaRPr b="0" lang="en-IN" sz="1200" spc="-1" strike="noStrike">
              <a:latin typeface="Arial"/>
            </a:endParaRPr>
          </a:p>
        </p:txBody>
      </p:sp>
      <p:sp>
        <p:nvSpPr>
          <p:cNvPr id="1076" name="CustomShape 5"/>
          <p:cNvSpPr/>
          <p:nvPr/>
        </p:nvSpPr>
        <p:spPr>
          <a:xfrm>
            <a:off x="800280" y="6172200"/>
            <a:ext cx="399996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Tree>
  </p:cSld>
  <p:transition>
    <p:fade/>
  </p:transition>
  <p:timing>
    <p:tnLst>
      <p:par>
        <p:cTn id="133" dur="indefinite" restart="never" nodeType="tmRoot">
          <p:childTnLst>
            <p:seq>
              <p:cTn id="134"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7" name="CustomShape 1"/>
          <p:cNvSpPr/>
          <p:nvPr/>
        </p:nvSpPr>
        <p:spPr>
          <a:xfrm>
            <a:off x="914400" y="274680"/>
            <a:ext cx="7771680" cy="1142280"/>
          </a:xfrm>
          <a:prstGeom prst="rect">
            <a:avLst/>
          </a:prstGeom>
          <a:noFill/>
          <a:ln w="9360">
            <a:noFill/>
          </a:ln>
        </p:spPr>
        <p:style>
          <a:lnRef idx="0"/>
          <a:fillRef idx="0"/>
          <a:effectRef idx="0"/>
          <a:fontRef idx="minor"/>
        </p:style>
        <p:txBody>
          <a:bodyPr lIns="90000" rIns="90000" tIns="45000" bIns="91440" anchor="b"/>
          <a:p>
            <a:pPr>
              <a:lnSpc>
                <a:spcPct val="100000"/>
              </a:lnSpc>
            </a:pPr>
            <a:r>
              <a:rPr b="1" lang="en-IN" sz="3600" spc="-1" strike="noStrike">
                <a:solidFill>
                  <a:srgbClr val="1faecd"/>
                </a:solidFill>
                <a:latin typeface="Times New Roman"/>
              </a:rPr>
              <a:t>1.Client-Server Systems:</a:t>
            </a:r>
            <a:r>
              <a:rPr b="0" lang="en-IN" sz="3600" spc="-1" strike="noStrike">
                <a:solidFill>
                  <a:srgbClr val="1faecd"/>
                </a:solidFill>
                <a:latin typeface="Times New Roman"/>
              </a:rPr>
              <a:t> </a:t>
            </a:r>
            <a:endParaRPr b="0" lang="en-IN" sz="3600" spc="-1" strike="noStrike">
              <a:latin typeface="Arial"/>
            </a:endParaRPr>
          </a:p>
        </p:txBody>
      </p:sp>
      <p:sp>
        <p:nvSpPr>
          <p:cNvPr id="1078" name="CustomShape 2"/>
          <p:cNvSpPr/>
          <p:nvPr/>
        </p:nvSpPr>
        <p:spPr>
          <a:xfrm>
            <a:off x="914400" y="1447920"/>
            <a:ext cx="7771680" cy="4571280"/>
          </a:xfrm>
          <a:prstGeom prst="rect">
            <a:avLst/>
          </a:prstGeom>
          <a:noFill/>
          <a:ln w="9360">
            <a:noFill/>
          </a:ln>
        </p:spPr>
        <p:style>
          <a:lnRef idx="0"/>
          <a:fillRef idx="0"/>
          <a:effectRef idx="0"/>
          <a:fontRef idx="minor"/>
        </p:style>
        <p:txBody>
          <a:bodyPr lIns="90000" rIns="90000" tIns="45000" bIns="45000"/>
          <a:p>
            <a:pPr marL="468360" indent="-285120" algn="just">
              <a:lnSpc>
                <a:spcPct val="100000"/>
              </a:lnSpc>
              <a:spcBef>
                <a:spcPts val="575"/>
              </a:spcBef>
              <a:buClr>
                <a:srgbClr val="2da2bf"/>
              </a:buClr>
              <a:buSzPct val="85000"/>
              <a:buFont typeface="Wingdings 2" charset="2"/>
              <a:buAutoNum type="arabicPeriod"/>
            </a:pPr>
            <a:r>
              <a:rPr b="0" lang="en-IN" sz="2600" spc="-1" strike="noStrike">
                <a:solidFill>
                  <a:srgbClr val="000000"/>
                </a:solidFill>
                <a:latin typeface="Times New Roman"/>
              </a:rPr>
              <a:t>A Client-Server system has one or more client processes and one or more server processes, </a:t>
            </a:r>
            <a:endParaRPr b="0" lang="en-IN" sz="2600" spc="-1" strike="noStrike">
              <a:latin typeface="Arial"/>
            </a:endParaRPr>
          </a:p>
          <a:p>
            <a:pPr marL="468360" indent="-285120" algn="just">
              <a:lnSpc>
                <a:spcPct val="100000"/>
              </a:lnSpc>
              <a:spcBef>
                <a:spcPts val="575"/>
              </a:spcBef>
              <a:buClr>
                <a:srgbClr val="2da2bf"/>
              </a:buClr>
              <a:buSzPct val="85000"/>
              <a:buFont typeface="Wingdings 2" charset="2"/>
              <a:buAutoNum type="arabicPeriod"/>
            </a:pPr>
            <a:r>
              <a:rPr b="0" lang="en-IN" sz="2600" spc="-1" strike="noStrike">
                <a:solidFill>
                  <a:srgbClr val="000000"/>
                </a:solidFill>
                <a:latin typeface="Times New Roman"/>
              </a:rPr>
              <a:t>A client process can send a query to any one server process. </a:t>
            </a:r>
            <a:endParaRPr b="0" lang="en-IN" sz="2600" spc="-1" strike="noStrike">
              <a:latin typeface="Arial"/>
            </a:endParaRPr>
          </a:p>
          <a:p>
            <a:pPr marL="468360" indent="-285120" algn="just">
              <a:lnSpc>
                <a:spcPct val="100000"/>
              </a:lnSpc>
              <a:spcBef>
                <a:spcPts val="575"/>
              </a:spcBef>
              <a:buClr>
                <a:srgbClr val="2da2bf"/>
              </a:buClr>
              <a:buSzPct val="85000"/>
              <a:buFont typeface="Wingdings 2" charset="2"/>
              <a:buAutoNum type="arabicPeriod"/>
            </a:pPr>
            <a:r>
              <a:rPr b="0" lang="en-IN" sz="2600" spc="-1" strike="noStrike">
                <a:solidFill>
                  <a:srgbClr val="000000"/>
                </a:solidFill>
                <a:latin typeface="Times New Roman"/>
              </a:rPr>
              <a:t>Clients are responsible for user-interface issues, </a:t>
            </a:r>
            <a:endParaRPr b="0" lang="en-IN" sz="2600" spc="-1" strike="noStrike">
              <a:latin typeface="Arial"/>
            </a:endParaRPr>
          </a:p>
          <a:p>
            <a:pPr marL="468360" indent="-285120" algn="just">
              <a:lnSpc>
                <a:spcPct val="100000"/>
              </a:lnSpc>
              <a:spcBef>
                <a:spcPts val="575"/>
              </a:spcBef>
              <a:buClr>
                <a:srgbClr val="2da2bf"/>
              </a:buClr>
              <a:buSzPct val="85000"/>
              <a:buFont typeface="Wingdings 2" charset="2"/>
              <a:buAutoNum type="arabicPeriod"/>
            </a:pPr>
            <a:r>
              <a:rPr b="0" lang="en-IN" sz="2600" spc="-1" strike="noStrike">
                <a:solidFill>
                  <a:srgbClr val="000000"/>
                </a:solidFill>
                <a:latin typeface="Times New Roman"/>
              </a:rPr>
              <a:t>Servers manage data and execute transactions. </a:t>
            </a:r>
            <a:endParaRPr b="0" lang="en-IN" sz="2600" spc="-1" strike="noStrike">
              <a:latin typeface="Arial"/>
            </a:endParaRPr>
          </a:p>
          <a:p>
            <a:pPr marL="468360" indent="-285120" algn="just">
              <a:lnSpc>
                <a:spcPct val="100000"/>
              </a:lnSpc>
              <a:spcBef>
                <a:spcPts val="575"/>
              </a:spcBef>
              <a:buClr>
                <a:srgbClr val="2da2bf"/>
              </a:buClr>
              <a:buSzPct val="85000"/>
              <a:buFont typeface="Wingdings 2" charset="2"/>
              <a:buAutoNum type="arabicPeriod"/>
            </a:pPr>
            <a:r>
              <a:rPr b="0" lang="en-IN" sz="2600" spc="-1" strike="noStrike">
                <a:solidFill>
                  <a:srgbClr val="000000"/>
                </a:solidFill>
                <a:latin typeface="Times New Roman"/>
              </a:rPr>
              <a:t>A client process could run on a personal computer and send queries to a server running on a mainframe. </a:t>
            </a:r>
            <a:endParaRPr b="0" lang="en-IN" sz="2600" spc="-1" strike="noStrike">
              <a:latin typeface="Arial"/>
            </a:endParaRPr>
          </a:p>
          <a:p>
            <a:pPr marL="468360" indent="-285120" algn="just">
              <a:lnSpc>
                <a:spcPct val="100000"/>
              </a:lnSpc>
              <a:spcBef>
                <a:spcPts val="575"/>
              </a:spcBef>
              <a:buClr>
                <a:srgbClr val="2da2bf"/>
              </a:buClr>
              <a:buSzPct val="85000"/>
              <a:buFont typeface="Wingdings 2" charset="2"/>
              <a:buAutoNum type="arabicPeriod"/>
            </a:pPr>
            <a:r>
              <a:rPr b="0" lang="en-IN" sz="2600" spc="-1" strike="noStrike">
                <a:solidFill>
                  <a:srgbClr val="000000"/>
                </a:solidFill>
                <a:latin typeface="Times New Roman"/>
              </a:rPr>
              <a:t>The Client-Server architecture does not allow a single query to span multiple servers</a:t>
            </a:r>
            <a:endParaRPr b="0" lang="en-IN" sz="2600" spc="-1" strike="noStrike">
              <a:latin typeface="Arial"/>
            </a:endParaRPr>
          </a:p>
          <a:p>
            <a:pPr algn="just">
              <a:lnSpc>
                <a:spcPct val="100000"/>
              </a:lnSpc>
              <a:spcBef>
                <a:spcPts val="575"/>
              </a:spcBef>
            </a:pPr>
            <a:endParaRPr b="0" lang="en-IN" sz="2600" spc="-1" strike="noStrike">
              <a:latin typeface="Arial"/>
            </a:endParaRPr>
          </a:p>
          <a:p>
            <a:pPr algn="just">
              <a:lnSpc>
                <a:spcPct val="100000"/>
              </a:lnSpc>
              <a:spcBef>
                <a:spcPts val="575"/>
              </a:spcBef>
            </a:pPr>
            <a:endParaRPr b="0" lang="en-IN" sz="2600" spc="-1" strike="noStrike">
              <a:latin typeface="Arial"/>
            </a:endParaRPr>
          </a:p>
        </p:txBody>
      </p:sp>
      <p:sp>
        <p:nvSpPr>
          <p:cNvPr id="1079" name="CustomShape 3"/>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6A4EFDD4-6511-4D0F-9F4B-F6FF89A22DCA}" type="slidenum">
              <a:rPr b="0" lang="en-IN" sz="1400" spc="-1" strike="noStrike">
                <a:solidFill>
                  <a:srgbClr val="ffffff"/>
                </a:solidFill>
                <a:latin typeface="Times New Roman"/>
              </a:rPr>
              <a:t>&lt;number&gt;</a:t>
            </a:fld>
            <a:endParaRPr b="0" lang="en-IN" sz="1400" spc="-1" strike="noStrike">
              <a:latin typeface="Arial"/>
            </a:endParaRPr>
          </a:p>
        </p:txBody>
      </p:sp>
      <p:sp>
        <p:nvSpPr>
          <p:cNvPr id="1080" name="CustomShape 4"/>
          <p:cNvSpPr/>
          <p:nvPr/>
        </p:nvSpPr>
        <p:spPr>
          <a:xfrm>
            <a:off x="7924680" y="6356520"/>
            <a:ext cx="761400" cy="364320"/>
          </a:xfrm>
          <a:prstGeom prst="rect">
            <a:avLst/>
          </a:prstGeom>
          <a:noFill/>
          <a:ln w="9360">
            <a:noFill/>
          </a:ln>
        </p:spPr>
        <p:style>
          <a:lnRef idx="0"/>
          <a:fillRef idx="0"/>
          <a:effectRef idx="0"/>
          <a:fontRef idx="minor"/>
        </p:style>
        <p:txBody>
          <a:bodyPr lIns="0" rIns="0" tIns="0" bIns="0" anchor="b"/>
          <a:p>
            <a:pPr algn="r">
              <a:lnSpc>
                <a:spcPct val="100000"/>
              </a:lnSpc>
            </a:pPr>
            <a:fld id="{31B13EED-9C8E-4F56-A1A2-5307EA47E637}" type="slidenum">
              <a:rPr b="0" lang="en-IN" sz="1200" spc="-1" strike="noStrike">
                <a:solidFill>
                  <a:srgbClr val="424242"/>
                </a:solidFill>
                <a:latin typeface="Times New Roman"/>
                <a:ea typeface="DejaVu Sans"/>
              </a:rPr>
              <a:t>&lt;number&gt;</a:t>
            </a:fld>
            <a:endParaRPr b="0" lang="en-IN" sz="1200" spc="-1" strike="noStrike">
              <a:latin typeface="Arial"/>
            </a:endParaRPr>
          </a:p>
        </p:txBody>
      </p:sp>
      <p:sp>
        <p:nvSpPr>
          <p:cNvPr id="1081" name="CustomShape 5"/>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Tree>
  </p:cSld>
  <p:transition>
    <p:fade/>
  </p:transition>
  <p:timing>
    <p:tnLst>
      <p:par>
        <p:cTn id="135" dur="indefinite" restart="never" nodeType="tmRoot">
          <p:childTnLst>
            <p:seq>
              <p:cTn id="136"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2" name="CustomShape 1"/>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2622DE9C-6AA4-45D1-AFF4-1527C73CA917}" type="slidenum">
              <a:rPr b="0" lang="en-IN" sz="1400" spc="-1" strike="noStrike">
                <a:solidFill>
                  <a:srgbClr val="ffffff"/>
                </a:solidFill>
                <a:latin typeface="Times New Roman"/>
              </a:rPr>
              <a:t>&lt;number&gt;</a:t>
            </a:fld>
            <a:endParaRPr b="0" lang="en-IN" sz="1400" spc="-1" strike="noStrike">
              <a:latin typeface="Arial"/>
            </a:endParaRPr>
          </a:p>
        </p:txBody>
      </p:sp>
      <p:sp>
        <p:nvSpPr>
          <p:cNvPr id="1083" name="CustomShape 2"/>
          <p:cNvSpPr/>
          <p:nvPr/>
        </p:nvSpPr>
        <p:spPr>
          <a:xfrm>
            <a:off x="1358280" y="1222200"/>
            <a:ext cx="1110240" cy="45576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1" lang="en-IN" sz="2400" spc="-1" strike="noStrike">
                <a:solidFill>
                  <a:srgbClr val="ffffff"/>
                </a:solidFill>
                <a:latin typeface="Times New Roman"/>
                <a:ea typeface="DejaVu Sans"/>
              </a:rPr>
              <a:t>DUMB</a:t>
            </a:r>
            <a:endParaRPr b="0" lang="en-IN" sz="2400" spc="-1" strike="noStrike">
              <a:latin typeface="Arial"/>
            </a:endParaRPr>
          </a:p>
        </p:txBody>
      </p:sp>
      <p:sp>
        <p:nvSpPr>
          <p:cNvPr id="1084" name="CustomShape 3"/>
          <p:cNvSpPr/>
          <p:nvPr/>
        </p:nvSpPr>
        <p:spPr>
          <a:xfrm>
            <a:off x="1383480" y="3114720"/>
            <a:ext cx="1110240" cy="45576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1" lang="en-IN" sz="2400" spc="-1" strike="noStrike">
                <a:solidFill>
                  <a:srgbClr val="ffffff"/>
                </a:solidFill>
                <a:latin typeface="Times New Roman"/>
                <a:ea typeface="DejaVu Sans"/>
              </a:rPr>
              <a:t>DUMB</a:t>
            </a:r>
            <a:endParaRPr b="0" lang="en-IN" sz="2400" spc="-1" strike="noStrike">
              <a:latin typeface="Arial"/>
            </a:endParaRPr>
          </a:p>
        </p:txBody>
      </p:sp>
      <p:sp>
        <p:nvSpPr>
          <p:cNvPr id="1085" name="CustomShape 4"/>
          <p:cNvSpPr/>
          <p:nvPr/>
        </p:nvSpPr>
        <p:spPr>
          <a:xfrm>
            <a:off x="1396440" y="4994280"/>
            <a:ext cx="1110240" cy="45576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1" lang="en-IN" sz="2400" spc="-1" strike="noStrike">
                <a:solidFill>
                  <a:srgbClr val="ffffff"/>
                </a:solidFill>
                <a:latin typeface="Times New Roman"/>
                <a:ea typeface="DejaVu Sans"/>
              </a:rPr>
              <a:t>DUMB</a:t>
            </a:r>
            <a:endParaRPr b="0" lang="en-IN" sz="2400" spc="-1" strike="noStrike">
              <a:latin typeface="Arial"/>
            </a:endParaRPr>
          </a:p>
        </p:txBody>
      </p:sp>
      <p:sp>
        <p:nvSpPr>
          <p:cNvPr id="1086" name="Line 5"/>
          <p:cNvSpPr/>
          <p:nvPr/>
        </p:nvSpPr>
        <p:spPr>
          <a:xfrm>
            <a:off x="3695400" y="812520"/>
            <a:ext cx="360" cy="5219640"/>
          </a:xfrm>
          <a:prstGeom prst="line">
            <a:avLst/>
          </a:prstGeom>
          <a:ln w="57240">
            <a:solidFill>
              <a:schemeClr val="tx1"/>
            </a:solidFill>
            <a:round/>
          </a:ln>
        </p:spPr>
        <p:style>
          <a:lnRef idx="0"/>
          <a:fillRef idx="0"/>
          <a:effectRef idx="0"/>
          <a:fontRef idx="minor"/>
        </p:style>
      </p:sp>
      <p:sp>
        <p:nvSpPr>
          <p:cNvPr id="1087" name="Line 6"/>
          <p:cNvSpPr/>
          <p:nvPr/>
        </p:nvSpPr>
        <p:spPr>
          <a:xfrm>
            <a:off x="2565360" y="1625400"/>
            <a:ext cx="1130040" cy="360"/>
          </a:xfrm>
          <a:prstGeom prst="line">
            <a:avLst/>
          </a:prstGeom>
          <a:ln w="38160">
            <a:solidFill>
              <a:schemeClr val="tx1"/>
            </a:solidFill>
            <a:round/>
          </a:ln>
        </p:spPr>
        <p:style>
          <a:lnRef idx="0"/>
          <a:fillRef idx="0"/>
          <a:effectRef idx="0"/>
          <a:fontRef idx="minor"/>
        </p:style>
      </p:sp>
      <p:sp>
        <p:nvSpPr>
          <p:cNvPr id="1088" name="Line 7"/>
          <p:cNvSpPr/>
          <p:nvPr/>
        </p:nvSpPr>
        <p:spPr>
          <a:xfrm>
            <a:off x="2590560" y="3479760"/>
            <a:ext cx="1130400" cy="360"/>
          </a:xfrm>
          <a:prstGeom prst="line">
            <a:avLst/>
          </a:prstGeom>
          <a:ln w="38160">
            <a:solidFill>
              <a:schemeClr val="tx1"/>
            </a:solidFill>
            <a:round/>
          </a:ln>
        </p:spPr>
        <p:style>
          <a:lnRef idx="0"/>
          <a:fillRef idx="0"/>
          <a:effectRef idx="0"/>
          <a:fontRef idx="minor"/>
        </p:style>
      </p:sp>
      <p:sp>
        <p:nvSpPr>
          <p:cNvPr id="1089" name="Line 8"/>
          <p:cNvSpPr/>
          <p:nvPr/>
        </p:nvSpPr>
        <p:spPr>
          <a:xfrm>
            <a:off x="2577960" y="5295600"/>
            <a:ext cx="1130400" cy="360"/>
          </a:xfrm>
          <a:prstGeom prst="line">
            <a:avLst/>
          </a:prstGeom>
          <a:ln w="38160">
            <a:solidFill>
              <a:schemeClr val="tx1"/>
            </a:solidFill>
            <a:round/>
          </a:ln>
        </p:spPr>
        <p:style>
          <a:lnRef idx="0"/>
          <a:fillRef idx="0"/>
          <a:effectRef idx="0"/>
          <a:fontRef idx="minor"/>
        </p:style>
      </p:sp>
      <p:sp>
        <p:nvSpPr>
          <p:cNvPr id="1090" name="Line 9"/>
          <p:cNvSpPr/>
          <p:nvPr/>
        </p:nvSpPr>
        <p:spPr>
          <a:xfrm>
            <a:off x="3733560" y="3708360"/>
            <a:ext cx="978120" cy="360"/>
          </a:xfrm>
          <a:prstGeom prst="line">
            <a:avLst/>
          </a:prstGeom>
          <a:ln w="38160">
            <a:solidFill>
              <a:schemeClr val="tx1"/>
            </a:solidFill>
            <a:round/>
          </a:ln>
        </p:spPr>
        <p:style>
          <a:lnRef idx="0"/>
          <a:fillRef idx="0"/>
          <a:effectRef idx="0"/>
          <a:fontRef idx="minor"/>
        </p:style>
      </p:sp>
      <p:sp>
        <p:nvSpPr>
          <p:cNvPr id="1091" name="CustomShape 10"/>
          <p:cNvSpPr/>
          <p:nvPr/>
        </p:nvSpPr>
        <p:spPr>
          <a:xfrm rot="16200000">
            <a:off x="817200" y="3217320"/>
            <a:ext cx="6260400" cy="455760"/>
          </a:xfrm>
          <a:prstGeom prst="rect">
            <a:avLst/>
          </a:prstGeom>
          <a:noFill/>
          <a:ln w="9360">
            <a:noFill/>
          </a:ln>
        </p:spPr>
        <p:style>
          <a:lnRef idx="0"/>
          <a:fillRef idx="0"/>
          <a:effectRef idx="0"/>
          <a:fontRef idx="minor"/>
        </p:style>
        <p:txBody>
          <a:bodyPr lIns="90000" rIns="90000" tIns="45000" bIns="45000"/>
          <a:p>
            <a:pPr>
              <a:lnSpc>
                <a:spcPct val="100000"/>
              </a:lnSpc>
            </a:pPr>
            <a:r>
              <a:rPr b="1" lang="en-IN" sz="2400" spc="-1" strike="noStrike">
                <a:solidFill>
                  <a:srgbClr val="ff0000"/>
                </a:solidFill>
                <a:latin typeface="Times New Roman"/>
                <a:ea typeface="DejaVu Sans"/>
              </a:rPr>
              <a:t>SPECIALISED NETWORK CONNECTION</a:t>
            </a:r>
            <a:endParaRPr b="0" lang="en-IN" sz="2400" spc="-1" strike="noStrike">
              <a:latin typeface="Arial"/>
            </a:endParaRPr>
          </a:p>
        </p:txBody>
      </p:sp>
      <p:sp>
        <p:nvSpPr>
          <p:cNvPr id="1092" name="CustomShape 11"/>
          <p:cNvSpPr/>
          <p:nvPr/>
        </p:nvSpPr>
        <p:spPr>
          <a:xfrm>
            <a:off x="940680" y="460440"/>
            <a:ext cx="2023200" cy="45576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2400" spc="-1" strike="noStrike">
                <a:solidFill>
                  <a:srgbClr val="ff0000"/>
                </a:solidFill>
                <a:latin typeface="Times New Roman"/>
                <a:ea typeface="DejaVu Sans"/>
              </a:rPr>
              <a:t>TERMINALS</a:t>
            </a:r>
            <a:endParaRPr b="0" lang="en-IN" sz="2400" spc="-1" strike="noStrike">
              <a:latin typeface="Arial"/>
            </a:endParaRPr>
          </a:p>
        </p:txBody>
      </p:sp>
      <p:sp>
        <p:nvSpPr>
          <p:cNvPr id="1093" name="CustomShape 12"/>
          <p:cNvSpPr/>
          <p:nvPr/>
        </p:nvSpPr>
        <p:spPr>
          <a:xfrm>
            <a:off x="4789080" y="828720"/>
            <a:ext cx="3993840" cy="45576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2400" spc="-1" strike="noStrike">
                <a:solidFill>
                  <a:srgbClr val="ff0000"/>
                </a:solidFill>
                <a:latin typeface="Times New Roman"/>
                <a:ea typeface="DejaVu Sans"/>
              </a:rPr>
              <a:t>MAINFRAME COMPUTER</a:t>
            </a:r>
            <a:endParaRPr b="0" lang="en-IN" sz="2400" spc="-1" strike="noStrike">
              <a:latin typeface="Arial"/>
            </a:endParaRPr>
          </a:p>
        </p:txBody>
      </p:sp>
      <p:sp>
        <p:nvSpPr>
          <p:cNvPr id="1094" name="CustomShape 13"/>
          <p:cNvSpPr/>
          <p:nvPr/>
        </p:nvSpPr>
        <p:spPr>
          <a:xfrm>
            <a:off x="4740120" y="4981680"/>
            <a:ext cx="4197960" cy="51660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2800" spc="-1" strike="noStrike">
                <a:solidFill>
                  <a:srgbClr val="da1f28"/>
                </a:solidFill>
                <a:latin typeface="Times New Roman"/>
                <a:ea typeface="DejaVu Sans"/>
              </a:rPr>
              <a:t>PRESENTATION LOGIC</a:t>
            </a:r>
            <a:endParaRPr b="0" lang="en-IN" sz="2800" spc="-1" strike="noStrike">
              <a:latin typeface="Arial"/>
            </a:endParaRPr>
          </a:p>
        </p:txBody>
      </p:sp>
      <p:sp>
        <p:nvSpPr>
          <p:cNvPr id="1095" name="CustomShape 14"/>
          <p:cNvSpPr/>
          <p:nvPr/>
        </p:nvSpPr>
        <p:spPr>
          <a:xfrm>
            <a:off x="4712400" y="5413320"/>
            <a:ext cx="3169440" cy="51660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2800" spc="-1" strike="noStrike">
                <a:solidFill>
                  <a:srgbClr val="da1f28"/>
                </a:solidFill>
                <a:latin typeface="Times New Roman"/>
                <a:ea typeface="DejaVu Sans"/>
              </a:rPr>
              <a:t>BUSINESS LOGIC</a:t>
            </a:r>
            <a:endParaRPr b="0" lang="en-IN" sz="2800" spc="-1" strike="noStrike">
              <a:latin typeface="Arial"/>
            </a:endParaRPr>
          </a:p>
        </p:txBody>
      </p:sp>
      <p:sp>
        <p:nvSpPr>
          <p:cNvPr id="1096" name="CustomShape 15"/>
          <p:cNvSpPr/>
          <p:nvPr/>
        </p:nvSpPr>
        <p:spPr>
          <a:xfrm>
            <a:off x="4748400" y="5845320"/>
            <a:ext cx="2384280" cy="51660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2800" spc="-1" strike="noStrike">
                <a:solidFill>
                  <a:srgbClr val="da1f28"/>
                </a:solidFill>
                <a:latin typeface="Times New Roman"/>
                <a:ea typeface="DejaVu Sans"/>
              </a:rPr>
              <a:t>DATA LOGIC</a:t>
            </a:r>
            <a:endParaRPr b="0" lang="en-IN" sz="2800" spc="-1" strike="noStrike">
              <a:latin typeface="Arial"/>
            </a:endParaRPr>
          </a:p>
        </p:txBody>
      </p:sp>
      <p:sp>
        <p:nvSpPr>
          <p:cNvPr id="1097" name="CustomShape 16"/>
          <p:cNvSpPr/>
          <p:nvPr/>
        </p:nvSpPr>
        <p:spPr>
          <a:xfrm>
            <a:off x="4699080" y="1333440"/>
            <a:ext cx="4228560" cy="5079240"/>
          </a:xfrm>
          <a:prstGeom prst="rect">
            <a:avLst/>
          </a:prstGeom>
          <a:noFill/>
          <a:ln w="9360">
            <a:solidFill>
              <a:schemeClr val="tx1"/>
            </a:solidFill>
            <a:miter/>
          </a:ln>
        </p:spPr>
        <p:style>
          <a:lnRef idx="0"/>
          <a:fillRef idx="0"/>
          <a:effectRef idx="0"/>
          <a:fontRef idx="minor"/>
        </p:style>
      </p:sp>
      <p:sp>
        <p:nvSpPr>
          <p:cNvPr id="1098" name="CustomShape 17"/>
          <p:cNvSpPr/>
          <p:nvPr/>
        </p:nvSpPr>
        <p:spPr>
          <a:xfrm>
            <a:off x="7924680" y="6356520"/>
            <a:ext cx="761400" cy="364320"/>
          </a:xfrm>
          <a:prstGeom prst="rect">
            <a:avLst/>
          </a:prstGeom>
          <a:noFill/>
          <a:ln w="9360">
            <a:noFill/>
          </a:ln>
        </p:spPr>
        <p:style>
          <a:lnRef idx="0"/>
          <a:fillRef idx="0"/>
          <a:effectRef idx="0"/>
          <a:fontRef idx="minor"/>
        </p:style>
        <p:txBody>
          <a:bodyPr lIns="0" rIns="0" tIns="0" bIns="0" anchor="b"/>
          <a:p>
            <a:pPr algn="r">
              <a:lnSpc>
                <a:spcPct val="100000"/>
              </a:lnSpc>
            </a:pPr>
            <a:fld id="{B0297BB1-937A-408C-B6A3-65E27C2B08A7}" type="slidenum">
              <a:rPr b="0" lang="en-IN" sz="1200" spc="-1" strike="noStrike">
                <a:solidFill>
                  <a:srgbClr val="424242"/>
                </a:solidFill>
                <a:latin typeface="Times New Roman"/>
                <a:ea typeface="DejaVu Sans"/>
              </a:rPr>
              <a:t>&lt;number&gt;</a:t>
            </a:fld>
            <a:endParaRPr b="0" lang="en-IN" sz="1200" spc="-1" strike="noStrike">
              <a:latin typeface="Arial"/>
            </a:endParaRPr>
          </a:p>
        </p:txBody>
      </p:sp>
      <p:sp>
        <p:nvSpPr>
          <p:cNvPr id="1099" name="CustomShape 18"/>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pic>
        <p:nvPicPr>
          <p:cNvPr id="1100" name="" descr=""/>
          <p:cNvPicPr/>
          <p:nvPr/>
        </p:nvPicPr>
        <p:blipFill>
          <a:blip r:embed="rId1"/>
          <a:stretch/>
        </p:blipFill>
        <p:spPr>
          <a:xfrm>
            <a:off x="901800" y="901800"/>
            <a:ext cx="2069640" cy="1866600"/>
          </a:xfrm>
          <a:prstGeom prst="rect">
            <a:avLst/>
          </a:prstGeom>
          <a:ln>
            <a:noFill/>
          </a:ln>
        </p:spPr>
      </p:pic>
      <p:pic>
        <p:nvPicPr>
          <p:cNvPr id="1101" name="" descr=""/>
          <p:cNvPicPr/>
          <p:nvPr/>
        </p:nvPicPr>
        <p:blipFill>
          <a:blip r:embed="rId2"/>
          <a:stretch/>
        </p:blipFill>
        <p:spPr>
          <a:xfrm>
            <a:off x="927000" y="2793960"/>
            <a:ext cx="2069640" cy="1866600"/>
          </a:xfrm>
          <a:prstGeom prst="rect">
            <a:avLst/>
          </a:prstGeom>
          <a:ln>
            <a:noFill/>
          </a:ln>
        </p:spPr>
      </p:pic>
      <p:pic>
        <p:nvPicPr>
          <p:cNvPr id="1102" name="" descr=""/>
          <p:cNvPicPr/>
          <p:nvPr/>
        </p:nvPicPr>
        <p:blipFill>
          <a:blip r:embed="rId3"/>
          <a:stretch/>
        </p:blipFill>
        <p:spPr>
          <a:xfrm>
            <a:off x="939960" y="4673520"/>
            <a:ext cx="2069640" cy="1866600"/>
          </a:xfrm>
          <a:prstGeom prst="rect">
            <a:avLst/>
          </a:prstGeom>
          <a:ln>
            <a:noFill/>
          </a:ln>
        </p:spPr>
      </p:pic>
      <p:pic>
        <p:nvPicPr>
          <p:cNvPr id="1103" name="" descr=""/>
          <p:cNvPicPr/>
          <p:nvPr/>
        </p:nvPicPr>
        <p:blipFill>
          <a:blip r:embed="rId4"/>
          <a:stretch/>
        </p:blipFill>
        <p:spPr>
          <a:xfrm>
            <a:off x="4978440" y="1460520"/>
            <a:ext cx="3657240" cy="3276360"/>
          </a:xfrm>
          <a:prstGeom prst="rect">
            <a:avLst/>
          </a:prstGeom>
          <a:ln>
            <a:noFill/>
          </a:ln>
        </p:spPr>
      </p:pic>
    </p:spTree>
  </p:cSld>
  <p:transition>
    <p:fade/>
  </p:transition>
  <p:timing>
    <p:tnLst>
      <p:par>
        <p:cTn id="137" dur="indefinite" restart="never" nodeType="tmRoot">
          <p:childTnLst>
            <p:seq>
              <p:cTn id="13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762120" y="258840"/>
            <a:ext cx="7771680" cy="604800"/>
          </a:xfrm>
          <a:prstGeom prst="rect">
            <a:avLst/>
          </a:prstGeom>
          <a:noFill/>
          <a:ln w="9360">
            <a:noFill/>
          </a:ln>
        </p:spPr>
        <p:style>
          <a:lnRef idx="0"/>
          <a:fillRef idx="0"/>
          <a:effectRef idx="0"/>
          <a:fontRef idx="minor"/>
        </p:style>
        <p:txBody>
          <a:bodyPr lIns="90000" rIns="90000" tIns="45000" bIns="91440" anchor="b"/>
          <a:p>
            <a:pPr algn="ctr">
              <a:lnSpc>
                <a:spcPct val="100000"/>
              </a:lnSpc>
            </a:pPr>
            <a:r>
              <a:rPr b="1" lang="en-IN" sz="4000" spc="-1" strike="noStrike">
                <a:solidFill>
                  <a:srgbClr val="0000ff"/>
                </a:solidFill>
                <a:latin typeface="Times New Roman"/>
              </a:rPr>
              <a:t>Parallel Database</a:t>
            </a:r>
            <a:endParaRPr b="0" lang="en-IN" sz="4000" spc="-1" strike="noStrike">
              <a:latin typeface="Arial"/>
            </a:endParaRPr>
          </a:p>
        </p:txBody>
      </p:sp>
      <p:sp>
        <p:nvSpPr>
          <p:cNvPr id="282" name="CustomShape 2"/>
          <p:cNvSpPr/>
          <p:nvPr/>
        </p:nvSpPr>
        <p:spPr>
          <a:xfrm>
            <a:off x="304920" y="936000"/>
            <a:ext cx="8609760" cy="5083200"/>
          </a:xfrm>
          <a:prstGeom prst="rect">
            <a:avLst/>
          </a:prstGeom>
          <a:noFill/>
          <a:ln w="9360">
            <a:noFill/>
          </a:ln>
        </p:spPr>
        <p:style>
          <a:lnRef idx="0"/>
          <a:fillRef idx="0"/>
          <a:effectRef idx="0"/>
          <a:fontRef idx="minor"/>
        </p:style>
        <p:txBody>
          <a:bodyPr lIns="90000" rIns="90000" tIns="45000" bIns="45000"/>
          <a:p>
            <a:pPr>
              <a:lnSpc>
                <a:spcPct val="100000"/>
              </a:lnSpc>
              <a:spcBef>
                <a:spcPts val="575"/>
              </a:spcBef>
            </a:pPr>
            <a:r>
              <a:rPr b="1" lang="en-IN" sz="2600" spc="-1" strike="noStrike">
                <a:solidFill>
                  <a:srgbClr val="0000ff"/>
                </a:solidFill>
                <a:latin typeface="Times New Roman"/>
              </a:rPr>
              <a:t>What Is a Parallel Database?</a:t>
            </a:r>
            <a:endParaRPr b="0" lang="en-IN" sz="2600" spc="-1" strike="noStrike">
              <a:latin typeface="Arial"/>
            </a:endParaRPr>
          </a:p>
          <a:p>
            <a:pPr marL="272880" indent="-272160" algn="just">
              <a:lnSpc>
                <a:spcPct val="100000"/>
              </a:lnSpc>
              <a:spcBef>
                <a:spcPts val="575"/>
              </a:spcBef>
              <a:buClr>
                <a:srgbClr val="2da2bf"/>
              </a:buClr>
              <a:buSzPct val="85000"/>
              <a:buFont typeface="Wingdings 2" charset="2"/>
              <a:buChar char=""/>
            </a:pPr>
            <a:r>
              <a:rPr b="0" lang="en-IN" sz="2600" spc="-1" strike="noStrike">
                <a:solidFill>
                  <a:srgbClr val="000000"/>
                </a:solidFill>
                <a:latin typeface="Times New Roman"/>
              </a:rPr>
              <a:t>A variety of hardware architectures allow multiple computers to share access to data, software, or peripheral devices. </a:t>
            </a:r>
            <a:endParaRPr b="0" lang="en-IN" sz="2600" spc="-1" strike="noStrike">
              <a:latin typeface="Arial"/>
            </a:endParaRPr>
          </a:p>
          <a:p>
            <a:pPr marL="272880" indent="-272160" algn="just">
              <a:lnSpc>
                <a:spcPct val="100000"/>
              </a:lnSpc>
              <a:spcBef>
                <a:spcPts val="575"/>
              </a:spcBef>
              <a:buClr>
                <a:srgbClr val="2da2bf"/>
              </a:buClr>
              <a:buSzPct val="85000"/>
              <a:buFont typeface="Wingdings 2" charset="2"/>
              <a:buChar char=""/>
            </a:pPr>
            <a:r>
              <a:rPr b="0" lang="en-IN" sz="2600" spc="-1" strike="noStrike">
                <a:solidFill>
                  <a:srgbClr val="000000"/>
                </a:solidFill>
                <a:latin typeface="Times New Roman"/>
              </a:rPr>
              <a:t>A parallel database is designed to take advantage of such architectures by running multiple instances which "share" a single physical database. </a:t>
            </a:r>
            <a:endParaRPr b="0" lang="en-IN" sz="2600" spc="-1" strike="noStrike">
              <a:latin typeface="Arial"/>
            </a:endParaRPr>
          </a:p>
          <a:p>
            <a:pPr marL="272880" indent="-272160" algn="just">
              <a:lnSpc>
                <a:spcPct val="100000"/>
              </a:lnSpc>
              <a:spcBef>
                <a:spcPts val="575"/>
              </a:spcBef>
              <a:buClr>
                <a:srgbClr val="2da2bf"/>
              </a:buClr>
              <a:buSzPct val="85000"/>
              <a:buFont typeface="Wingdings 2" charset="2"/>
              <a:buChar char=""/>
            </a:pPr>
            <a:r>
              <a:rPr b="0" lang="en-IN" sz="2600" spc="-1" strike="noStrike">
                <a:solidFill>
                  <a:srgbClr val="000000"/>
                </a:solidFill>
                <a:latin typeface="Times New Roman"/>
              </a:rPr>
              <a:t>A parallel database to improve performance through parallelization of various operations, such as loading data, building indexes and evaluating queries.. </a:t>
            </a:r>
            <a:endParaRPr b="0" lang="en-IN" sz="2600" spc="-1" strike="noStrike">
              <a:latin typeface="Arial"/>
            </a:endParaRPr>
          </a:p>
          <a:p>
            <a:pPr>
              <a:lnSpc>
                <a:spcPct val="100000"/>
              </a:lnSpc>
              <a:spcBef>
                <a:spcPts val="575"/>
              </a:spcBef>
            </a:pPr>
            <a:endParaRPr b="0" lang="en-IN" sz="2600" spc="-1" strike="noStrike">
              <a:latin typeface="Arial"/>
            </a:endParaRPr>
          </a:p>
        </p:txBody>
      </p:sp>
      <p:sp>
        <p:nvSpPr>
          <p:cNvPr id="283" name="CustomShape 3"/>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
        <p:nvSpPr>
          <p:cNvPr id="284" name="CustomShape 4"/>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4C31B62D-316A-4D5B-93E8-BCF81DB50B83}" type="slidenum">
              <a:rPr b="0" lang="en-IN" sz="1400" spc="-1" strike="noStrike">
                <a:solidFill>
                  <a:srgbClr val="ffffff"/>
                </a:solidFill>
                <a:latin typeface="Times New Roman"/>
              </a:rPr>
              <a:t>&lt;number&gt;</a:t>
            </a:fld>
            <a:endParaRPr b="0" lang="en-IN" sz="1400" spc="-1" strike="noStrike">
              <a:latin typeface="Arial"/>
            </a:endParaRPr>
          </a:p>
        </p:txBody>
      </p:sp>
    </p:spTree>
  </p:cSld>
  <p:transition>
    <p:fade/>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4" name="CustomShape 1"/>
          <p:cNvSpPr/>
          <p:nvPr/>
        </p:nvSpPr>
        <p:spPr>
          <a:xfrm>
            <a:off x="914400" y="274680"/>
            <a:ext cx="7771680" cy="1142280"/>
          </a:xfrm>
          <a:prstGeom prst="rect">
            <a:avLst/>
          </a:prstGeom>
          <a:noFill/>
          <a:ln w="9360">
            <a:noFill/>
          </a:ln>
        </p:spPr>
        <p:style>
          <a:lnRef idx="0"/>
          <a:fillRef idx="0"/>
          <a:effectRef idx="0"/>
          <a:fontRef idx="minor"/>
        </p:style>
        <p:txBody>
          <a:bodyPr lIns="90000" rIns="90000" tIns="45000" bIns="91440" anchor="b"/>
          <a:p>
            <a:pPr>
              <a:lnSpc>
                <a:spcPct val="100000"/>
              </a:lnSpc>
            </a:pPr>
            <a:r>
              <a:rPr b="0" lang="en-IN" sz="3600" spc="-1" strike="noStrike">
                <a:solidFill>
                  <a:srgbClr val="1faecd"/>
                </a:solidFill>
                <a:latin typeface="Times New Roman"/>
              </a:rPr>
              <a:t>2.Collaborating Server Systems</a:t>
            </a:r>
            <a:endParaRPr b="0" lang="en-IN" sz="3600" spc="-1" strike="noStrike">
              <a:latin typeface="Arial"/>
            </a:endParaRPr>
          </a:p>
        </p:txBody>
      </p:sp>
      <p:sp>
        <p:nvSpPr>
          <p:cNvPr id="1105" name="CustomShape 2"/>
          <p:cNvSpPr/>
          <p:nvPr/>
        </p:nvSpPr>
        <p:spPr>
          <a:xfrm>
            <a:off x="914400" y="1447920"/>
            <a:ext cx="7771680" cy="4571280"/>
          </a:xfrm>
          <a:prstGeom prst="rect">
            <a:avLst/>
          </a:prstGeom>
          <a:noFill/>
          <a:ln w="9360">
            <a:noFill/>
          </a:ln>
        </p:spPr>
        <p:style>
          <a:lnRef idx="0"/>
          <a:fillRef idx="0"/>
          <a:effectRef idx="0"/>
          <a:fontRef idx="minor"/>
        </p:style>
        <p:txBody>
          <a:bodyPr lIns="90000" rIns="90000" tIns="45000" bIns="45000"/>
          <a:p>
            <a:pPr marL="639720" indent="-456480" algn="just">
              <a:lnSpc>
                <a:spcPct val="100000"/>
              </a:lnSpc>
              <a:spcBef>
                <a:spcPts val="575"/>
              </a:spcBef>
              <a:buClr>
                <a:srgbClr val="2da2bf"/>
              </a:buClr>
              <a:buSzPct val="85000"/>
              <a:buFont typeface="Times New Roman"/>
              <a:buAutoNum type="arabicPeriod"/>
            </a:pPr>
            <a:r>
              <a:rPr b="0" lang="en-IN" sz="2400" spc="-1" strike="noStrike">
                <a:solidFill>
                  <a:srgbClr val="000000"/>
                </a:solidFill>
                <a:latin typeface="Times New Roman"/>
              </a:rPr>
              <a:t>The client process would have to be capable of breaking such a query into appropriate subqueries. </a:t>
            </a:r>
            <a:endParaRPr b="0" lang="en-IN" sz="2400" spc="-1" strike="noStrike">
              <a:latin typeface="Arial"/>
            </a:endParaRPr>
          </a:p>
          <a:p>
            <a:pPr marL="639720" indent="-456480" algn="just">
              <a:lnSpc>
                <a:spcPct val="100000"/>
              </a:lnSpc>
              <a:spcBef>
                <a:spcPts val="575"/>
              </a:spcBef>
              <a:buClr>
                <a:srgbClr val="2da2bf"/>
              </a:buClr>
              <a:buSzPct val="85000"/>
              <a:buFont typeface="Times New Roman"/>
              <a:buAutoNum type="arabicPeriod"/>
            </a:pPr>
            <a:r>
              <a:rPr b="1" lang="en-IN" sz="2400" spc="-1" strike="noStrike">
                <a:solidFill>
                  <a:srgbClr val="000000"/>
                </a:solidFill>
                <a:latin typeface="Times New Roman"/>
              </a:rPr>
              <a:t>A Collaborating Server </a:t>
            </a:r>
            <a:r>
              <a:rPr b="0" lang="en-IN" sz="2400" spc="-1" strike="noStrike">
                <a:solidFill>
                  <a:srgbClr val="000000"/>
                </a:solidFill>
                <a:latin typeface="Times New Roman"/>
              </a:rPr>
              <a:t>system can have a collection of database servers, each capable of running transactions against local data, which cooperatively execute transactions spanning multiple servers.</a:t>
            </a:r>
            <a:endParaRPr b="0" lang="en-IN" sz="2400" spc="-1" strike="noStrike">
              <a:latin typeface="Arial"/>
            </a:endParaRPr>
          </a:p>
          <a:p>
            <a:pPr marL="639720" indent="-456480" algn="just">
              <a:lnSpc>
                <a:spcPct val="100000"/>
              </a:lnSpc>
              <a:spcBef>
                <a:spcPts val="575"/>
              </a:spcBef>
              <a:buClr>
                <a:srgbClr val="2da2bf"/>
              </a:buClr>
              <a:buSzPct val="85000"/>
              <a:buFont typeface="Times New Roman"/>
              <a:buAutoNum type="arabicPeriod"/>
            </a:pPr>
            <a:r>
              <a:rPr b="0" lang="en-IN" sz="2400" spc="-1" strike="noStrike">
                <a:solidFill>
                  <a:srgbClr val="000000"/>
                </a:solidFill>
                <a:latin typeface="Times New Roman"/>
              </a:rPr>
              <a:t>When a server receives a query that requires access to data at other servers, it generates appropriate subqueries to be executed by other servers .</a:t>
            </a:r>
            <a:endParaRPr b="0" lang="en-IN" sz="2400" spc="-1" strike="noStrike">
              <a:latin typeface="Arial"/>
            </a:endParaRPr>
          </a:p>
          <a:p>
            <a:pPr marL="639720" indent="-456480" algn="just">
              <a:lnSpc>
                <a:spcPct val="100000"/>
              </a:lnSpc>
              <a:spcBef>
                <a:spcPts val="575"/>
              </a:spcBef>
              <a:buClr>
                <a:srgbClr val="2da2bf"/>
              </a:buClr>
              <a:buSzPct val="85000"/>
              <a:buFont typeface="Times New Roman"/>
              <a:buAutoNum type="arabicPeriod"/>
            </a:pPr>
            <a:r>
              <a:rPr b="0" lang="en-IN" sz="2400" spc="-1" strike="noStrike">
                <a:solidFill>
                  <a:srgbClr val="000000"/>
                </a:solidFill>
                <a:latin typeface="Times New Roman"/>
              </a:rPr>
              <a:t>puts the results together to compute answers to the original query.</a:t>
            </a:r>
            <a:endParaRPr b="0" lang="en-IN" sz="2400" spc="-1" strike="noStrike">
              <a:latin typeface="Arial"/>
            </a:endParaRPr>
          </a:p>
          <a:p>
            <a:pPr algn="just">
              <a:lnSpc>
                <a:spcPct val="100000"/>
              </a:lnSpc>
              <a:spcBef>
                <a:spcPts val="575"/>
              </a:spcBef>
            </a:pPr>
            <a:endParaRPr b="0" lang="en-IN" sz="2400" spc="-1" strike="noStrike">
              <a:latin typeface="Arial"/>
            </a:endParaRPr>
          </a:p>
        </p:txBody>
      </p:sp>
      <p:sp>
        <p:nvSpPr>
          <p:cNvPr id="1106" name="CustomShape 3"/>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45CD9F4F-AE3B-4CBD-B9BE-17E2C3EC8281}" type="slidenum">
              <a:rPr b="0" lang="en-IN" sz="1400" spc="-1" strike="noStrike">
                <a:solidFill>
                  <a:srgbClr val="ffffff"/>
                </a:solidFill>
                <a:latin typeface="Times New Roman"/>
              </a:rPr>
              <a:t>&lt;number&gt;</a:t>
            </a:fld>
            <a:endParaRPr b="0" lang="en-IN" sz="1400" spc="-1" strike="noStrike">
              <a:latin typeface="Arial"/>
            </a:endParaRPr>
          </a:p>
        </p:txBody>
      </p:sp>
      <p:sp>
        <p:nvSpPr>
          <p:cNvPr id="1107" name="CustomShape 4"/>
          <p:cNvSpPr/>
          <p:nvPr/>
        </p:nvSpPr>
        <p:spPr>
          <a:xfrm>
            <a:off x="7924680" y="6356520"/>
            <a:ext cx="761400" cy="364320"/>
          </a:xfrm>
          <a:prstGeom prst="rect">
            <a:avLst/>
          </a:prstGeom>
          <a:noFill/>
          <a:ln w="9360">
            <a:noFill/>
          </a:ln>
        </p:spPr>
        <p:style>
          <a:lnRef idx="0"/>
          <a:fillRef idx="0"/>
          <a:effectRef idx="0"/>
          <a:fontRef idx="minor"/>
        </p:style>
        <p:txBody>
          <a:bodyPr lIns="0" rIns="0" tIns="0" bIns="0" anchor="b"/>
          <a:p>
            <a:pPr algn="r">
              <a:lnSpc>
                <a:spcPct val="100000"/>
              </a:lnSpc>
            </a:pPr>
            <a:fld id="{C3EE1700-F1CA-4A83-A79B-F8B40610C9A7}" type="slidenum">
              <a:rPr b="0" lang="en-IN" sz="1200" spc="-1" strike="noStrike">
                <a:solidFill>
                  <a:srgbClr val="424242"/>
                </a:solidFill>
                <a:latin typeface="Times New Roman"/>
                <a:ea typeface="DejaVu Sans"/>
              </a:rPr>
              <a:t>&lt;number&gt;</a:t>
            </a:fld>
            <a:endParaRPr b="0" lang="en-IN" sz="1200" spc="-1" strike="noStrike">
              <a:latin typeface="Arial"/>
            </a:endParaRPr>
          </a:p>
        </p:txBody>
      </p:sp>
      <p:sp>
        <p:nvSpPr>
          <p:cNvPr id="1108" name="CustomShape 5"/>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Tree>
  </p:cSld>
  <p:transition>
    <p:fade/>
  </p:transition>
  <p:timing>
    <p:tnLst>
      <p:par>
        <p:cTn id="139" dur="indefinite" restart="never" nodeType="tmRoot">
          <p:childTnLst>
            <p:seq>
              <p:cTn id="140"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9" name="CustomShape 1"/>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F27654E2-1980-4F69-9FDE-E82D138C6AA4}" type="slidenum">
              <a:rPr b="0" lang="en-IN" sz="1400" spc="-1" strike="noStrike">
                <a:solidFill>
                  <a:srgbClr val="ffffff"/>
                </a:solidFill>
                <a:latin typeface="Times New Roman"/>
              </a:rPr>
              <a:t>&lt;number&gt;</a:t>
            </a:fld>
            <a:endParaRPr b="0" lang="en-IN" sz="1400" spc="-1" strike="noStrike">
              <a:latin typeface="Arial"/>
            </a:endParaRPr>
          </a:p>
        </p:txBody>
      </p:sp>
      <p:sp>
        <p:nvSpPr>
          <p:cNvPr id="1110" name="CustomShape 2"/>
          <p:cNvSpPr/>
          <p:nvPr/>
        </p:nvSpPr>
        <p:spPr>
          <a:xfrm>
            <a:off x="7924680" y="6356520"/>
            <a:ext cx="761400" cy="364320"/>
          </a:xfrm>
          <a:prstGeom prst="rect">
            <a:avLst/>
          </a:prstGeom>
          <a:noFill/>
          <a:ln w="9360">
            <a:noFill/>
          </a:ln>
        </p:spPr>
        <p:style>
          <a:lnRef idx="0"/>
          <a:fillRef idx="0"/>
          <a:effectRef idx="0"/>
          <a:fontRef idx="minor"/>
        </p:style>
        <p:txBody>
          <a:bodyPr lIns="0" rIns="0" tIns="0" bIns="0" anchor="b"/>
          <a:p>
            <a:pPr algn="r">
              <a:lnSpc>
                <a:spcPct val="100000"/>
              </a:lnSpc>
            </a:pPr>
            <a:fld id="{463668A3-A142-47BE-B82A-AFFC8FA71A2C}" type="slidenum">
              <a:rPr b="0" lang="en-IN" sz="1200" spc="-1" strike="noStrike">
                <a:solidFill>
                  <a:srgbClr val="424242"/>
                </a:solidFill>
                <a:latin typeface="Times New Roman"/>
                <a:ea typeface="DejaVu Sans"/>
              </a:rPr>
              <a:t>&lt;number&gt;</a:t>
            </a:fld>
            <a:endParaRPr b="0" lang="en-IN" sz="1200" spc="-1" strike="noStrike">
              <a:latin typeface="Arial"/>
            </a:endParaRPr>
          </a:p>
        </p:txBody>
      </p:sp>
      <p:sp>
        <p:nvSpPr>
          <p:cNvPr id="1111" name="CustomShape 3"/>
          <p:cNvSpPr/>
          <p:nvPr/>
        </p:nvSpPr>
        <p:spPr>
          <a:xfrm>
            <a:off x="5892840" y="4049640"/>
            <a:ext cx="2475720" cy="2417040"/>
          </a:xfrm>
          <a:prstGeom prst="rect">
            <a:avLst/>
          </a:prstGeom>
          <a:solidFill>
            <a:srgbClr val="e1ffe1"/>
          </a:solidFill>
          <a:ln cap="rnd" w="22320">
            <a:solidFill>
              <a:srgbClr val="3333cc"/>
            </a:solidFill>
            <a:custDash>
              <a:ds d="400000" sp="300000"/>
            </a:custDash>
            <a:miter/>
          </a:ln>
        </p:spPr>
        <p:style>
          <a:lnRef idx="0"/>
          <a:fillRef idx="0"/>
          <a:effectRef idx="0"/>
          <a:fontRef idx="minor"/>
        </p:style>
      </p:sp>
      <p:sp>
        <p:nvSpPr>
          <p:cNvPr id="1112" name="CustomShape 4"/>
          <p:cNvSpPr/>
          <p:nvPr/>
        </p:nvSpPr>
        <p:spPr>
          <a:xfrm>
            <a:off x="5905440" y="1039680"/>
            <a:ext cx="2475720" cy="2417040"/>
          </a:xfrm>
          <a:prstGeom prst="rect">
            <a:avLst/>
          </a:prstGeom>
          <a:solidFill>
            <a:srgbClr val="e1ffe1"/>
          </a:solidFill>
          <a:ln cap="rnd" w="22320">
            <a:solidFill>
              <a:srgbClr val="3333cc"/>
            </a:solidFill>
            <a:custDash>
              <a:ds d="400000" sp="300000"/>
            </a:custDash>
            <a:miter/>
          </a:ln>
        </p:spPr>
        <p:style>
          <a:lnRef idx="0"/>
          <a:fillRef idx="0"/>
          <a:effectRef idx="0"/>
          <a:fontRef idx="minor"/>
        </p:style>
      </p:sp>
      <p:sp>
        <p:nvSpPr>
          <p:cNvPr id="1113" name="CustomShape 5"/>
          <p:cNvSpPr/>
          <p:nvPr/>
        </p:nvSpPr>
        <p:spPr>
          <a:xfrm>
            <a:off x="2666880" y="1066680"/>
            <a:ext cx="2620080" cy="4419000"/>
          </a:xfrm>
          <a:custGeom>
            <a:avLst/>
            <a:gdLst/>
            <a:ahLst/>
            <a:rect l="l" t="t" r="r" b="b"/>
            <a:pathLst>
              <a:path w="1651" h="2560">
                <a:moveTo>
                  <a:pt x="19" y="659"/>
                </a:moveTo>
                <a:cubicBezTo>
                  <a:pt x="67" y="611"/>
                  <a:pt x="26" y="661"/>
                  <a:pt x="52" y="591"/>
                </a:cubicBezTo>
                <a:cubicBezTo>
                  <a:pt x="55" y="582"/>
                  <a:pt x="64" y="575"/>
                  <a:pt x="69" y="566"/>
                </a:cubicBezTo>
                <a:cubicBezTo>
                  <a:pt x="96" y="512"/>
                  <a:pt x="113" y="442"/>
                  <a:pt x="154" y="397"/>
                </a:cubicBezTo>
                <a:cubicBezTo>
                  <a:pt x="222" y="323"/>
                  <a:pt x="200" y="368"/>
                  <a:pt x="247" y="329"/>
                </a:cubicBezTo>
                <a:cubicBezTo>
                  <a:pt x="307" y="279"/>
                  <a:pt x="318" y="268"/>
                  <a:pt x="390" y="245"/>
                </a:cubicBezTo>
                <a:cubicBezTo>
                  <a:pt x="435" y="128"/>
                  <a:pt x="506" y="39"/>
                  <a:pt x="627" y="0"/>
                </a:cubicBezTo>
                <a:cubicBezTo>
                  <a:pt x="650" y="6"/>
                  <a:pt x="673" y="9"/>
                  <a:pt x="695" y="17"/>
                </a:cubicBezTo>
                <a:cubicBezTo>
                  <a:pt x="746" y="36"/>
                  <a:pt x="731" y="112"/>
                  <a:pt x="754" y="152"/>
                </a:cubicBezTo>
                <a:cubicBezTo>
                  <a:pt x="768" y="177"/>
                  <a:pt x="830" y="194"/>
                  <a:pt x="830" y="194"/>
                </a:cubicBezTo>
                <a:cubicBezTo>
                  <a:pt x="838" y="200"/>
                  <a:pt x="849" y="203"/>
                  <a:pt x="855" y="211"/>
                </a:cubicBezTo>
                <a:cubicBezTo>
                  <a:pt x="862" y="221"/>
                  <a:pt x="854" y="238"/>
                  <a:pt x="864" y="245"/>
                </a:cubicBezTo>
                <a:cubicBezTo>
                  <a:pt x="883" y="258"/>
                  <a:pt x="931" y="262"/>
                  <a:pt x="931" y="262"/>
                </a:cubicBezTo>
                <a:cubicBezTo>
                  <a:pt x="1012" y="309"/>
                  <a:pt x="1058" y="306"/>
                  <a:pt x="1159" y="312"/>
                </a:cubicBezTo>
                <a:cubicBezTo>
                  <a:pt x="1270" y="356"/>
                  <a:pt x="1243" y="466"/>
                  <a:pt x="1219" y="566"/>
                </a:cubicBezTo>
                <a:cubicBezTo>
                  <a:pt x="1265" y="594"/>
                  <a:pt x="1310" y="613"/>
                  <a:pt x="1362" y="625"/>
                </a:cubicBezTo>
                <a:cubicBezTo>
                  <a:pt x="1390" y="653"/>
                  <a:pt x="1419" y="674"/>
                  <a:pt x="1447" y="701"/>
                </a:cubicBezTo>
                <a:cubicBezTo>
                  <a:pt x="1456" y="741"/>
                  <a:pt x="1468" y="781"/>
                  <a:pt x="1481" y="820"/>
                </a:cubicBezTo>
                <a:cubicBezTo>
                  <a:pt x="1478" y="871"/>
                  <a:pt x="1477" y="921"/>
                  <a:pt x="1472" y="972"/>
                </a:cubicBezTo>
                <a:cubicBezTo>
                  <a:pt x="1471" y="981"/>
                  <a:pt x="1461" y="989"/>
                  <a:pt x="1464" y="997"/>
                </a:cubicBezTo>
                <a:cubicBezTo>
                  <a:pt x="1468" y="1006"/>
                  <a:pt x="1481" y="1008"/>
                  <a:pt x="1489" y="1014"/>
                </a:cubicBezTo>
                <a:cubicBezTo>
                  <a:pt x="1508" y="1101"/>
                  <a:pt x="1518" y="1176"/>
                  <a:pt x="1489" y="1267"/>
                </a:cubicBezTo>
                <a:cubicBezTo>
                  <a:pt x="1495" y="1276"/>
                  <a:pt x="1499" y="1286"/>
                  <a:pt x="1506" y="1293"/>
                </a:cubicBezTo>
                <a:cubicBezTo>
                  <a:pt x="1513" y="1300"/>
                  <a:pt x="1526" y="1301"/>
                  <a:pt x="1531" y="1310"/>
                </a:cubicBezTo>
                <a:cubicBezTo>
                  <a:pt x="1546" y="1339"/>
                  <a:pt x="1553" y="1413"/>
                  <a:pt x="1557" y="1445"/>
                </a:cubicBezTo>
                <a:cubicBezTo>
                  <a:pt x="1552" y="1550"/>
                  <a:pt x="1554" y="1657"/>
                  <a:pt x="1523" y="1758"/>
                </a:cubicBezTo>
                <a:cubicBezTo>
                  <a:pt x="1571" y="1787"/>
                  <a:pt x="1586" y="1794"/>
                  <a:pt x="1616" y="1842"/>
                </a:cubicBezTo>
                <a:cubicBezTo>
                  <a:pt x="1612" y="1974"/>
                  <a:pt x="1651" y="2344"/>
                  <a:pt x="1464" y="2408"/>
                </a:cubicBezTo>
                <a:cubicBezTo>
                  <a:pt x="1415" y="2457"/>
                  <a:pt x="1392" y="2444"/>
                  <a:pt x="1312" y="2451"/>
                </a:cubicBezTo>
                <a:cubicBezTo>
                  <a:pt x="1323" y="2459"/>
                  <a:pt x="1334" y="2468"/>
                  <a:pt x="1345" y="2476"/>
                </a:cubicBezTo>
                <a:cubicBezTo>
                  <a:pt x="1353" y="2482"/>
                  <a:pt x="1367" y="2483"/>
                  <a:pt x="1371" y="2493"/>
                </a:cubicBezTo>
                <a:cubicBezTo>
                  <a:pt x="1387" y="2533"/>
                  <a:pt x="1299" y="2555"/>
                  <a:pt x="1278" y="2560"/>
                </a:cubicBezTo>
                <a:cubicBezTo>
                  <a:pt x="1043" y="2552"/>
                  <a:pt x="811" y="2560"/>
                  <a:pt x="576" y="2552"/>
                </a:cubicBezTo>
                <a:cubicBezTo>
                  <a:pt x="562" y="2549"/>
                  <a:pt x="546" y="2552"/>
                  <a:pt x="534" y="2544"/>
                </a:cubicBezTo>
                <a:cubicBezTo>
                  <a:pt x="527" y="2539"/>
                  <a:pt x="526" y="2527"/>
                  <a:pt x="526" y="2518"/>
                </a:cubicBezTo>
                <a:cubicBezTo>
                  <a:pt x="526" y="2481"/>
                  <a:pt x="529" y="2444"/>
                  <a:pt x="534" y="2408"/>
                </a:cubicBezTo>
                <a:cubicBezTo>
                  <a:pt x="537" y="2385"/>
                  <a:pt x="572" y="2332"/>
                  <a:pt x="551" y="2341"/>
                </a:cubicBezTo>
                <a:cubicBezTo>
                  <a:pt x="496" y="2363"/>
                  <a:pt x="524" y="2355"/>
                  <a:pt x="467" y="2366"/>
                </a:cubicBezTo>
                <a:cubicBezTo>
                  <a:pt x="444" y="2360"/>
                  <a:pt x="420" y="2359"/>
                  <a:pt x="399" y="2349"/>
                </a:cubicBezTo>
                <a:cubicBezTo>
                  <a:pt x="362" y="2330"/>
                  <a:pt x="357" y="2288"/>
                  <a:pt x="323" y="2265"/>
                </a:cubicBezTo>
                <a:cubicBezTo>
                  <a:pt x="312" y="2211"/>
                  <a:pt x="317" y="2166"/>
                  <a:pt x="348" y="2121"/>
                </a:cubicBezTo>
                <a:cubicBezTo>
                  <a:pt x="295" y="2108"/>
                  <a:pt x="240" y="2113"/>
                  <a:pt x="188" y="2096"/>
                </a:cubicBezTo>
                <a:cubicBezTo>
                  <a:pt x="170" y="1979"/>
                  <a:pt x="170" y="1837"/>
                  <a:pt x="213" y="1724"/>
                </a:cubicBezTo>
                <a:cubicBezTo>
                  <a:pt x="220" y="1706"/>
                  <a:pt x="272" y="1656"/>
                  <a:pt x="289" y="1639"/>
                </a:cubicBezTo>
                <a:cubicBezTo>
                  <a:pt x="276" y="1584"/>
                  <a:pt x="258" y="1599"/>
                  <a:pt x="205" y="1589"/>
                </a:cubicBezTo>
                <a:cubicBezTo>
                  <a:pt x="201" y="1585"/>
                  <a:pt x="155" y="1544"/>
                  <a:pt x="154" y="1529"/>
                </a:cubicBezTo>
                <a:cubicBezTo>
                  <a:pt x="149" y="1474"/>
                  <a:pt x="166" y="1381"/>
                  <a:pt x="179" y="1327"/>
                </a:cubicBezTo>
                <a:cubicBezTo>
                  <a:pt x="176" y="1304"/>
                  <a:pt x="180" y="1280"/>
                  <a:pt x="171" y="1259"/>
                </a:cubicBezTo>
                <a:cubicBezTo>
                  <a:pt x="167" y="1251"/>
                  <a:pt x="146" y="1260"/>
                  <a:pt x="145" y="1251"/>
                </a:cubicBezTo>
                <a:cubicBezTo>
                  <a:pt x="140" y="1206"/>
                  <a:pt x="151" y="1160"/>
                  <a:pt x="154" y="1115"/>
                </a:cubicBezTo>
                <a:cubicBezTo>
                  <a:pt x="126" y="1096"/>
                  <a:pt x="98" y="1092"/>
                  <a:pt x="69" y="1073"/>
                </a:cubicBezTo>
                <a:cubicBezTo>
                  <a:pt x="58" y="1038"/>
                  <a:pt x="79" y="1012"/>
                  <a:pt x="61" y="989"/>
                </a:cubicBezTo>
                <a:cubicBezTo>
                  <a:pt x="47" y="972"/>
                  <a:pt x="26" y="962"/>
                  <a:pt x="10" y="946"/>
                </a:cubicBezTo>
                <a:cubicBezTo>
                  <a:pt x="0" y="902"/>
                  <a:pt x="4" y="863"/>
                  <a:pt x="19" y="820"/>
                </a:cubicBezTo>
                <a:cubicBezTo>
                  <a:pt x="22" y="800"/>
                  <a:pt x="27" y="780"/>
                  <a:pt x="27" y="760"/>
                </a:cubicBezTo>
                <a:cubicBezTo>
                  <a:pt x="27" y="716"/>
                  <a:pt x="5" y="699"/>
                  <a:pt x="19" y="659"/>
                </a:cubicBezTo>
                <a:close/>
              </a:path>
            </a:pathLst>
          </a:custGeom>
          <a:solidFill>
            <a:srgbClr val="c0c0c0"/>
          </a:solidFill>
          <a:ln w="15840">
            <a:solidFill>
              <a:srgbClr val="000000"/>
            </a:solidFill>
            <a:round/>
          </a:ln>
        </p:spPr>
        <p:style>
          <a:lnRef idx="0"/>
          <a:fillRef idx="0"/>
          <a:effectRef idx="0"/>
          <a:fontRef idx="minor"/>
        </p:style>
      </p:sp>
      <p:sp>
        <p:nvSpPr>
          <p:cNvPr id="1114" name="CustomShape 6"/>
          <p:cNvSpPr/>
          <p:nvPr/>
        </p:nvSpPr>
        <p:spPr>
          <a:xfrm rot="5400000">
            <a:off x="2278080" y="3181320"/>
            <a:ext cx="3504600" cy="64692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3600" spc="-1" strike="noStrike">
                <a:solidFill>
                  <a:srgbClr val="000000"/>
                </a:solidFill>
                <a:latin typeface="Arial Black"/>
                <a:ea typeface="DejaVu Sans"/>
              </a:rPr>
              <a:t>NETWORK</a:t>
            </a:r>
            <a:endParaRPr b="0" lang="en-IN" sz="3600" spc="-1" strike="noStrike">
              <a:latin typeface="Arial"/>
            </a:endParaRPr>
          </a:p>
        </p:txBody>
      </p:sp>
      <p:sp>
        <p:nvSpPr>
          <p:cNvPr id="1115" name="CustomShape 7"/>
          <p:cNvSpPr/>
          <p:nvPr/>
        </p:nvSpPr>
        <p:spPr>
          <a:xfrm>
            <a:off x="7202520" y="1569960"/>
            <a:ext cx="1118520" cy="1356480"/>
          </a:xfrm>
          <a:prstGeom prst="rect">
            <a:avLst/>
          </a:prstGeom>
          <a:solidFill>
            <a:srgbClr val="f8f8f8"/>
          </a:solidFill>
          <a:ln w="9360">
            <a:solidFill>
              <a:srgbClr val="000000"/>
            </a:solidFill>
            <a:miter/>
          </a:ln>
        </p:spPr>
        <p:style>
          <a:lnRef idx="0"/>
          <a:fillRef idx="0"/>
          <a:effectRef idx="0"/>
          <a:fontRef idx="minor"/>
        </p:style>
      </p:sp>
      <p:sp>
        <p:nvSpPr>
          <p:cNvPr id="1116" name="CustomShape 8"/>
          <p:cNvSpPr/>
          <p:nvPr/>
        </p:nvSpPr>
        <p:spPr>
          <a:xfrm>
            <a:off x="7255800" y="1619280"/>
            <a:ext cx="1110600" cy="39492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latin typeface="Arial"/>
                <a:ea typeface="DejaVu Sans"/>
              </a:rPr>
              <a:t>D/BASE</a:t>
            </a:r>
            <a:endParaRPr b="0" lang="en-IN" sz="2000" spc="-1" strike="noStrike">
              <a:latin typeface="Arial"/>
            </a:endParaRPr>
          </a:p>
        </p:txBody>
      </p:sp>
      <p:sp>
        <p:nvSpPr>
          <p:cNvPr id="1117" name="Line 9"/>
          <p:cNvSpPr/>
          <p:nvPr/>
        </p:nvSpPr>
        <p:spPr>
          <a:xfrm>
            <a:off x="6906960" y="2100240"/>
            <a:ext cx="295200" cy="360"/>
          </a:xfrm>
          <a:prstGeom prst="line">
            <a:avLst/>
          </a:prstGeom>
          <a:ln cap="rnd" w="9360">
            <a:solidFill>
              <a:srgbClr val="000000"/>
            </a:solidFill>
            <a:custDash>
              <a:ds d="600000" sp="500000"/>
            </a:custDash>
            <a:round/>
            <a:tailEnd len="med" type="triangle" w="med"/>
          </a:ln>
        </p:spPr>
        <p:style>
          <a:lnRef idx="0"/>
          <a:fillRef idx="0"/>
          <a:effectRef idx="0"/>
          <a:fontRef idx="minor"/>
        </p:style>
      </p:sp>
      <p:sp>
        <p:nvSpPr>
          <p:cNvPr id="1118" name="Line 10"/>
          <p:cNvSpPr/>
          <p:nvPr/>
        </p:nvSpPr>
        <p:spPr>
          <a:xfrm flipH="1">
            <a:off x="6906960" y="2336760"/>
            <a:ext cx="295200" cy="360"/>
          </a:xfrm>
          <a:prstGeom prst="line">
            <a:avLst/>
          </a:prstGeom>
          <a:ln cap="rnd" w="9360">
            <a:solidFill>
              <a:srgbClr val="000000"/>
            </a:solidFill>
            <a:custDash>
              <a:ds d="600000" sp="500000"/>
            </a:custDash>
            <a:round/>
            <a:tailEnd len="med" type="triangle" w="med"/>
          </a:ln>
        </p:spPr>
        <p:style>
          <a:lnRef idx="0"/>
          <a:fillRef idx="0"/>
          <a:effectRef idx="0"/>
          <a:fontRef idx="minor"/>
        </p:style>
      </p:sp>
      <p:sp>
        <p:nvSpPr>
          <p:cNvPr id="1119" name="CustomShape 11"/>
          <p:cNvSpPr/>
          <p:nvPr/>
        </p:nvSpPr>
        <p:spPr>
          <a:xfrm>
            <a:off x="5905440" y="685800"/>
            <a:ext cx="2475720" cy="455760"/>
          </a:xfrm>
          <a:prstGeom prst="rect">
            <a:avLst/>
          </a:prstGeom>
          <a:noFill/>
          <a:ln w="9360">
            <a:noFill/>
          </a:ln>
        </p:spPr>
        <p:style>
          <a:lnRef idx="0"/>
          <a:fillRef idx="0"/>
          <a:effectRef idx="0"/>
          <a:fontRef idx="minor"/>
        </p:style>
        <p:txBody>
          <a:bodyPr lIns="90000" rIns="90000" tIns="45000" bIns="45000"/>
          <a:p>
            <a:pPr>
              <a:lnSpc>
                <a:spcPct val="100000"/>
              </a:lnSpc>
            </a:pPr>
            <a:r>
              <a:rPr b="0" lang="en-IN" sz="2400" spc="-1" strike="noStrike">
                <a:solidFill>
                  <a:srgbClr val="000000"/>
                </a:solidFill>
                <a:latin typeface="Arial"/>
                <a:ea typeface="DejaVu Sans"/>
              </a:rPr>
              <a:t>SERVER #1</a:t>
            </a:r>
            <a:endParaRPr b="0" lang="en-IN" sz="2400" spc="-1" strike="noStrike">
              <a:latin typeface="Arial"/>
            </a:endParaRPr>
          </a:p>
        </p:txBody>
      </p:sp>
      <p:sp>
        <p:nvSpPr>
          <p:cNvPr id="1120" name="CustomShape 12"/>
          <p:cNvSpPr/>
          <p:nvPr/>
        </p:nvSpPr>
        <p:spPr>
          <a:xfrm rot="5400000">
            <a:off x="6053040" y="2248560"/>
            <a:ext cx="1474200" cy="11664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3600" spc="-1" strike="noStrike">
                <a:solidFill>
                  <a:srgbClr val="000000"/>
                </a:solidFill>
                <a:latin typeface="Arial Black"/>
                <a:ea typeface="DejaVu Sans"/>
              </a:rPr>
              <a:t>DBMS</a:t>
            </a:r>
            <a:endParaRPr b="0" lang="en-IN" sz="3600" spc="-1" strike="noStrike">
              <a:latin typeface="Arial"/>
            </a:endParaRPr>
          </a:p>
        </p:txBody>
      </p:sp>
      <p:sp>
        <p:nvSpPr>
          <p:cNvPr id="1121" name="CustomShape 13"/>
          <p:cNvSpPr/>
          <p:nvPr/>
        </p:nvSpPr>
        <p:spPr>
          <a:xfrm>
            <a:off x="671400" y="957240"/>
            <a:ext cx="1064520" cy="638640"/>
          </a:xfrm>
          <a:prstGeom prst="rect">
            <a:avLst/>
          </a:prstGeom>
          <a:noFill/>
          <a:ln w="9360">
            <a:noFill/>
          </a:ln>
        </p:spPr>
        <p:style>
          <a:lnRef idx="0"/>
          <a:fillRef idx="0"/>
          <a:effectRef idx="0"/>
          <a:fontRef idx="minor"/>
        </p:style>
        <p:txBody>
          <a:bodyPr lIns="90000" rIns="90000" tIns="45000" bIns="45000"/>
          <a:p>
            <a:pPr>
              <a:lnSpc>
                <a:spcPct val="100000"/>
              </a:lnSpc>
              <a:spcBef>
                <a:spcPts val="901"/>
              </a:spcBef>
            </a:pPr>
            <a:r>
              <a:rPr b="0" lang="en-IN" sz="1800" spc="-1" strike="noStrike">
                <a:solidFill>
                  <a:srgbClr val="ffffff"/>
                </a:solidFill>
                <a:latin typeface="Arial"/>
                <a:ea typeface="DejaVu Sans"/>
              </a:rPr>
              <a:t>CLIENT#1</a:t>
            </a:r>
            <a:endParaRPr b="0" lang="en-IN" sz="1800" spc="-1" strike="noStrike">
              <a:latin typeface="Arial"/>
            </a:endParaRPr>
          </a:p>
        </p:txBody>
      </p:sp>
      <p:sp>
        <p:nvSpPr>
          <p:cNvPr id="1122" name="CustomShape 14"/>
          <p:cNvSpPr/>
          <p:nvPr/>
        </p:nvSpPr>
        <p:spPr>
          <a:xfrm>
            <a:off x="7189920" y="4579920"/>
            <a:ext cx="1118520" cy="1356480"/>
          </a:xfrm>
          <a:prstGeom prst="rect">
            <a:avLst/>
          </a:prstGeom>
          <a:solidFill>
            <a:srgbClr val="f8f8f8"/>
          </a:solidFill>
          <a:ln w="9360">
            <a:solidFill>
              <a:srgbClr val="000000"/>
            </a:solidFill>
            <a:miter/>
          </a:ln>
        </p:spPr>
        <p:style>
          <a:lnRef idx="0"/>
          <a:fillRef idx="0"/>
          <a:effectRef idx="0"/>
          <a:fontRef idx="minor"/>
        </p:style>
      </p:sp>
      <p:sp>
        <p:nvSpPr>
          <p:cNvPr id="1123" name="CustomShape 15"/>
          <p:cNvSpPr/>
          <p:nvPr/>
        </p:nvSpPr>
        <p:spPr>
          <a:xfrm>
            <a:off x="7242840" y="4629240"/>
            <a:ext cx="1110600" cy="39492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latin typeface="Arial"/>
                <a:ea typeface="DejaVu Sans"/>
              </a:rPr>
              <a:t>D/BASE</a:t>
            </a:r>
            <a:endParaRPr b="0" lang="en-IN" sz="2000" spc="-1" strike="noStrike">
              <a:latin typeface="Arial"/>
            </a:endParaRPr>
          </a:p>
        </p:txBody>
      </p:sp>
      <p:sp>
        <p:nvSpPr>
          <p:cNvPr id="1124" name="Line 16"/>
          <p:cNvSpPr/>
          <p:nvPr/>
        </p:nvSpPr>
        <p:spPr>
          <a:xfrm>
            <a:off x="6894360" y="5109840"/>
            <a:ext cx="295200" cy="360"/>
          </a:xfrm>
          <a:prstGeom prst="line">
            <a:avLst/>
          </a:prstGeom>
          <a:ln cap="rnd" w="9360">
            <a:solidFill>
              <a:srgbClr val="000000"/>
            </a:solidFill>
            <a:custDash>
              <a:ds d="600000" sp="500000"/>
            </a:custDash>
            <a:round/>
            <a:tailEnd len="med" type="triangle" w="med"/>
          </a:ln>
        </p:spPr>
        <p:style>
          <a:lnRef idx="0"/>
          <a:fillRef idx="0"/>
          <a:effectRef idx="0"/>
          <a:fontRef idx="minor"/>
        </p:style>
      </p:sp>
      <p:sp>
        <p:nvSpPr>
          <p:cNvPr id="1125" name="Line 17"/>
          <p:cNvSpPr/>
          <p:nvPr/>
        </p:nvSpPr>
        <p:spPr>
          <a:xfrm flipH="1">
            <a:off x="6894360" y="5346360"/>
            <a:ext cx="295200" cy="360"/>
          </a:xfrm>
          <a:prstGeom prst="line">
            <a:avLst/>
          </a:prstGeom>
          <a:ln cap="rnd" w="9360">
            <a:solidFill>
              <a:srgbClr val="000000"/>
            </a:solidFill>
            <a:custDash>
              <a:ds d="600000" sp="500000"/>
            </a:custDash>
            <a:round/>
            <a:tailEnd len="med" type="triangle" w="med"/>
          </a:ln>
        </p:spPr>
        <p:style>
          <a:lnRef idx="0"/>
          <a:fillRef idx="0"/>
          <a:effectRef idx="0"/>
          <a:fontRef idx="minor"/>
        </p:style>
      </p:sp>
      <p:sp>
        <p:nvSpPr>
          <p:cNvPr id="1126" name="CustomShape 18"/>
          <p:cNvSpPr/>
          <p:nvPr/>
        </p:nvSpPr>
        <p:spPr>
          <a:xfrm>
            <a:off x="5892840" y="3695760"/>
            <a:ext cx="2475720" cy="455760"/>
          </a:xfrm>
          <a:prstGeom prst="rect">
            <a:avLst/>
          </a:prstGeom>
          <a:noFill/>
          <a:ln w="9360">
            <a:noFill/>
          </a:ln>
        </p:spPr>
        <p:style>
          <a:lnRef idx="0"/>
          <a:fillRef idx="0"/>
          <a:effectRef idx="0"/>
          <a:fontRef idx="minor"/>
        </p:style>
        <p:txBody>
          <a:bodyPr lIns="90000" rIns="90000" tIns="45000" bIns="45000"/>
          <a:p>
            <a:pPr>
              <a:lnSpc>
                <a:spcPct val="100000"/>
              </a:lnSpc>
            </a:pPr>
            <a:r>
              <a:rPr b="0" lang="en-IN" sz="2400" spc="-1" strike="noStrike">
                <a:solidFill>
                  <a:srgbClr val="000000"/>
                </a:solidFill>
                <a:latin typeface="Arial"/>
                <a:ea typeface="DejaVu Sans"/>
              </a:rPr>
              <a:t>SERVER #2</a:t>
            </a:r>
            <a:endParaRPr b="0" lang="en-IN" sz="2400" spc="-1" strike="noStrike">
              <a:latin typeface="Arial"/>
            </a:endParaRPr>
          </a:p>
        </p:txBody>
      </p:sp>
      <p:sp>
        <p:nvSpPr>
          <p:cNvPr id="1127" name="CustomShape 19"/>
          <p:cNvSpPr/>
          <p:nvPr/>
        </p:nvSpPr>
        <p:spPr>
          <a:xfrm rot="5400000">
            <a:off x="6040080" y="5258520"/>
            <a:ext cx="1474200" cy="11664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3600" spc="-1" strike="noStrike">
                <a:solidFill>
                  <a:srgbClr val="000000"/>
                </a:solidFill>
                <a:latin typeface="Arial Black"/>
                <a:ea typeface="DejaVu Sans"/>
              </a:rPr>
              <a:t>DBMS</a:t>
            </a:r>
            <a:endParaRPr b="0" lang="en-IN" sz="3600" spc="-1" strike="noStrike">
              <a:latin typeface="Arial"/>
            </a:endParaRPr>
          </a:p>
        </p:txBody>
      </p:sp>
      <p:sp>
        <p:nvSpPr>
          <p:cNvPr id="1128" name="Line 20"/>
          <p:cNvSpPr/>
          <p:nvPr/>
        </p:nvSpPr>
        <p:spPr>
          <a:xfrm>
            <a:off x="2019240" y="1346040"/>
            <a:ext cx="3860640" cy="3720960"/>
          </a:xfrm>
          <a:prstGeom prst="line">
            <a:avLst/>
          </a:prstGeom>
          <a:ln cap="rnd" w="28440">
            <a:solidFill>
              <a:srgbClr val="ff0000"/>
            </a:solidFill>
            <a:custDash>
              <a:ds d="400000" sp="300000"/>
            </a:custDash>
            <a:round/>
            <a:headEnd len="med" type="triangle" w="med"/>
            <a:tailEnd len="med" type="triangle" w="med"/>
          </a:ln>
        </p:spPr>
        <p:style>
          <a:lnRef idx="0"/>
          <a:fillRef idx="0"/>
          <a:effectRef idx="0"/>
          <a:fontRef idx="minor"/>
        </p:style>
      </p:sp>
      <p:sp>
        <p:nvSpPr>
          <p:cNvPr id="1129" name="Line 21"/>
          <p:cNvSpPr/>
          <p:nvPr/>
        </p:nvSpPr>
        <p:spPr>
          <a:xfrm>
            <a:off x="2019240" y="1346040"/>
            <a:ext cx="3886200" cy="622440"/>
          </a:xfrm>
          <a:prstGeom prst="line">
            <a:avLst/>
          </a:prstGeom>
          <a:ln cap="rnd" w="28440">
            <a:solidFill>
              <a:srgbClr val="ff0000"/>
            </a:solidFill>
            <a:custDash>
              <a:ds d="400000" sp="300000"/>
            </a:custDash>
            <a:round/>
            <a:headEnd len="med" type="triangle" w="med"/>
            <a:tailEnd len="med" type="triangle" w="med"/>
          </a:ln>
        </p:spPr>
        <p:style>
          <a:lnRef idx="0"/>
          <a:fillRef idx="0"/>
          <a:effectRef idx="0"/>
          <a:fontRef idx="minor"/>
        </p:style>
      </p:sp>
      <p:sp>
        <p:nvSpPr>
          <p:cNvPr id="1130" name="Line 22"/>
          <p:cNvSpPr/>
          <p:nvPr/>
        </p:nvSpPr>
        <p:spPr>
          <a:xfrm flipV="1">
            <a:off x="2082600" y="2514600"/>
            <a:ext cx="3822840" cy="812520"/>
          </a:xfrm>
          <a:prstGeom prst="line">
            <a:avLst/>
          </a:prstGeom>
          <a:ln cap="rnd" w="28440">
            <a:solidFill>
              <a:srgbClr val="008000"/>
            </a:solidFill>
            <a:custDash>
              <a:ds d="400000" sp="300000"/>
            </a:custDash>
            <a:round/>
            <a:headEnd len="med" type="triangle" w="med"/>
            <a:tailEnd len="med" type="triangle" w="med"/>
          </a:ln>
        </p:spPr>
        <p:style>
          <a:lnRef idx="0"/>
          <a:fillRef idx="0"/>
          <a:effectRef idx="0"/>
          <a:fontRef idx="minor"/>
        </p:style>
      </p:sp>
      <p:sp>
        <p:nvSpPr>
          <p:cNvPr id="1131" name="Line 23"/>
          <p:cNvSpPr/>
          <p:nvPr/>
        </p:nvSpPr>
        <p:spPr>
          <a:xfrm flipV="1">
            <a:off x="2019240" y="2908080"/>
            <a:ext cx="3860640" cy="2336760"/>
          </a:xfrm>
          <a:prstGeom prst="line">
            <a:avLst/>
          </a:prstGeom>
          <a:ln cap="rnd" w="28440">
            <a:solidFill>
              <a:srgbClr val="3333cc"/>
            </a:solidFill>
            <a:custDash>
              <a:ds d="400000" sp="300000"/>
            </a:custDash>
            <a:round/>
            <a:headEnd len="med" type="triangle" w="med"/>
            <a:tailEnd len="med" type="triangle" w="med"/>
          </a:ln>
        </p:spPr>
        <p:style>
          <a:lnRef idx="0"/>
          <a:fillRef idx="0"/>
          <a:effectRef idx="0"/>
          <a:fontRef idx="minor"/>
        </p:style>
      </p:sp>
      <p:sp>
        <p:nvSpPr>
          <p:cNvPr id="1132" name="Line 24"/>
          <p:cNvSpPr/>
          <p:nvPr/>
        </p:nvSpPr>
        <p:spPr>
          <a:xfrm>
            <a:off x="2019240" y="5270400"/>
            <a:ext cx="3860640" cy="203040"/>
          </a:xfrm>
          <a:prstGeom prst="line">
            <a:avLst/>
          </a:prstGeom>
          <a:ln cap="rnd" w="28440">
            <a:solidFill>
              <a:srgbClr val="3333cc"/>
            </a:solidFill>
            <a:custDash>
              <a:ds d="400000" sp="300000"/>
            </a:custDash>
            <a:round/>
            <a:headEnd len="med" type="triangle" w="med"/>
            <a:tailEnd len="med" type="triangle" w="med"/>
          </a:ln>
        </p:spPr>
        <p:style>
          <a:lnRef idx="0"/>
          <a:fillRef idx="0"/>
          <a:effectRef idx="0"/>
          <a:fontRef idx="minor"/>
        </p:style>
      </p:sp>
      <p:sp>
        <p:nvSpPr>
          <p:cNvPr id="1133" name="CustomShape 25"/>
          <p:cNvSpPr/>
          <p:nvPr/>
        </p:nvSpPr>
        <p:spPr>
          <a:xfrm>
            <a:off x="760320" y="2925720"/>
            <a:ext cx="1064520" cy="638640"/>
          </a:xfrm>
          <a:prstGeom prst="rect">
            <a:avLst/>
          </a:prstGeom>
          <a:noFill/>
          <a:ln w="9360">
            <a:noFill/>
          </a:ln>
        </p:spPr>
        <p:style>
          <a:lnRef idx="0"/>
          <a:fillRef idx="0"/>
          <a:effectRef idx="0"/>
          <a:fontRef idx="minor"/>
        </p:style>
        <p:txBody>
          <a:bodyPr lIns="90000" rIns="90000" tIns="45000" bIns="45000"/>
          <a:p>
            <a:pPr>
              <a:lnSpc>
                <a:spcPct val="100000"/>
              </a:lnSpc>
              <a:spcBef>
                <a:spcPts val="901"/>
              </a:spcBef>
            </a:pPr>
            <a:r>
              <a:rPr b="0" lang="en-IN" sz="1800" spc="-1" strike="noStrike">
                <a:solidFill>
                  <a:srgbClr val="ffffff"/>
                </a:solidFill>
                <a:latin typeface="Arial"/>
                <a:ea typeface="DejaVu Sans"/>
              </a:rPr>
              <a:t>CLIENT#2</a:t>
            </a:r>
            <a:endParaRPr b="0" lang="en-IN" sz="1800" spc="-1" strike="noStrike">
              <a:latin typeface="Arial"/>
            </a:endParaRPr>
          </a:p>
        </p:txBody>
      </p:sp>
      <p:sp>
        <p:nvSpPr>
          <p:cNvPr id="1134" name="CustomShape 26"/>
          <p:cNvSpPr/>
          <p:nvPr/>
        </p:nvSpPr>
        <p:spPr>
          <a:xfrm>
            <a:off x="671400" y="4944960"/>
            <a:ext cx="1064520" cy="638640"/>
          </a:xfrm>
          <a:prstGeom prst="rect">
            <a:avLst/>
          </a:prstGeom>
          <a:noFill/>
          <a:ln w="9360">
            <a:noFill/>
          </a:ln>
        </p:spPr>
        <p:style>
          <a:lnRef idx="0"/>
          <a:fillRef idx="0"/>
          <a:effectRef idx="0"/>
          <a:fontRef idx="minor"/>
        </p:style>
        <p:txBody>
          <a:bodyPr lIns="90000" rIns="90000" tIns="45000" bIns="45000"/>
          <a:p>
            <a:pPr>
              <a:lnSpc>
                <a:spcPct val="100000"/>
              </a:lnSpc>
              <a:spcBef>
                <a:spcPts val="901"/>
              </a:spcBef>
            </a:pPr>
            <a:r>
              <a:rPr b="0" lang="en-IN" sz="1800" spc="-1" strike="noStrike">
                <a:solidFill>
                  <a:srgbClr val="ffffff"/>
                </a:solidFill>
                <a:latin typeface="Arial"/>
                <a:ea typeface="DejaVu Sans"/>
              </a:rPr>
              <a:t>CLIENT#3</a:t>
            </a:r>
            <a:endParaRPr b="0" lang="en-IN" sz="1800" spc="-1" strike="noStrike">
              <a:latin typeface="Arial"/>
            </a:endParaRPr>
          </a:p>
        </p:txBody>
      </p:sp>
      <p:sp>
        <p:nvSpPr>
          <p:cNvPr id="1135" name="CustomShape 27"/>
          <p:cNvSpPr/>
          <p:nvPr/>
        </p:nvSpPr>
        <p:spPr>
          <a:xfrm>
            <a:off x="601560" y="0"/>
            <a:ext cx="8101800" cy="364320"/>
          </a:xfrm>
          <a:prstGeom prst="rect">
            <a:avLst/>
          </a:prstGeom>
          <a:noFill/>
          <a:ln w="9360">
            <a:noFill/>
          </a:ln>
        </p:spPr>
        <p:style>
          <a:lnRef idx="0"/>
          <a:fillRef idx="0"/>
          <a:effectRef idx="0"/>
          <a:fontRef idx="minor"/>
        </p:style>
        <p:txBody>
          <a:bodyPr lIns="90000" rIns="90000" tIns="45000" bIns="45000"/>
          <a:p>
            <a:pPr>
              <a:lnSpc>
                <a:spcPct val="100000"/>
              </a:lnSpc>
            </a:pPr>
            <a:r>
              <a:rPr b="0" lang="en-IN" sz="1800" spc="-1" strike="noStrike" u="sng">
                <a:solidFill>
                  <a:srgbClr val="000000"/>
                </a:solidFill>
                <a:uFillTx/>
                <a:latin typeface="Times New Roman"/>
                <a:ea typeface="DejaVu Sans"/>
              </a:rPr>
              <a:t>M:N CLIENT/SERVER DBMS ARCHITECTURE</a:t>
            </a:r>
            <a:endParaRPr b="0" lang="en-IN" sz="1800" spc="-1" strike="noStrike">
              <a:latin typeface="Arial"/>
            </a:endParaRPr>
          </a:p>
        </p:txBody>
      </p:sp>
      <p:sp>
        <p:nvSpPr>
          <p:cNvPr id="1136" name="CustomShape 28"/>
          <p:cNvSpPr/>
          <p:nvPr/>
        </p:nvSpPr>
        <p:spPr>
          <a:xfrm>
            <a:off x="2590560" y="5873760"/>
            <a:ext cx="2392200" cy="364320"/>
          </a:xfrm>
          <a:prstGeom prst="rect">
            <a:avLst/>
          </a:prstGeom>
          <a:solidFill>
            <a:srgbClr val="ffffcc"/>
          </a:solidFill>
          <a:ln w="9360">
            <a:noFill/>
          </a:ln>
        </p:spPr>
        <p:style>
          <a:lnRef idx="0"/>
          <a:fillRef idx="0"/>
          <a:effectRef idx="0"/>
          <a:fontRef idx="minor"/>
        </p:style>
        <p:txBody>
          <a:bodyPr wrap="none" lIns="90000" rIns="90000" tIns="45000" bIns="45000"/>
          <a:p>
            <a:pPr>
              <a:lnSpc>
                <a:spcPct val="100000"/>
              </a:lnSpc>
            </a:pPr>
            <a:r>
              <a:rPr b="0" lang="en-IN" sz="1800" spc="-1" strike="noStrike">
                <a:solidFill>
                  <a:srgbClr val="000000"/>
                </a:solidFill>
                <a:latin typeface="Times New Roman"/>
                <a:ea typeface="DejaVu Sans"/>
              </a:rPr>
              <a:t>NOT TRANSPARENT!</a:t>
            </a:r>
            <a:endParaRPr b="0" lang="en-IN" sz="1800" spc="-1" strike="noStrike">
              <a:latin typeface="Arial"/>
            </a:endParaRPr>
          </a:p>
        </p:txBody>
      </p:sp>
      <p:sp>
        <p:nvSpPr>
          <p:cNvPr id="1137" name="CustomShape 29"/>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pic>
        <p:nvPicPr>
          <p:cNvPr id="1138" name="" descr=""/>
          <p:cNvPicPr/>
          <p:nvPr/>
        </p:nvPicPr>
        <p:blipFill>
          <a:blip r:embed="rId1"/>
          <a:stretch/>
        </p:blipFill>
        <p:spPr>
          <a:xfrm>
            <a:off x="5905440" y="1092240"/>
            <a:ext cx="1015560" cy="2400120"/>
          </a:xfrm>
          <a:prstGeom prst="rect">
            <a:avLst/>
          </a:prstGeom>
          <a:ln>
            <a:noFill/>
          </a:ln>
        </p:spPr>
      </p:pic>
      <p:pic>
        <p:nvPicPr>
          <p:cNvPr id="1139" name="" descr=""/>
          <p:cNvPicPr/>
          <p:nvPr/>
        </p:nvPicPr>
        <p:blipFill>
          <a:blip r:embed="rId2"/>
          <a:stretch/>
        </p:blipFill>
        <p:spPr>
          <a:xfrm>
            <a:off x="7315200" y="1854360"/>
            <a:ext cx="964800" cy="1002960"/>
          </a:xfrm>
          <a:prstGeom prst="rect">
            <a:avLst/>
          </a:prstGeom>
          <a:ln>
            <a:noFill/>
          </a:ln>
        </p:spPr>
      </p:pic>
      <p:pic>
        <p:nvPicPr>
          <p:cNvPr id="1140" name="" descr=""/>
          <p:cNvPicPr/>
          <p:nvPr/>
        </p:nvPicPr>
        <p:blipFill>
          <a:blip r:embed="rId3"/>
          <a:stretch/>
        </p:blipFill>
        <p:spPr>
          <a:xfrm>
            <a:off x="622440" y="762120"/>
            <a:ext cx="1409400" cy="1320480"/>
          </a:xfrm>
          <a:prstGeom prst="rect">
            <a:avLst/>
          </a:prstGeom>
          <a:ln>
            <a:noFill/>
          </a:ln>
        </p:spPr>
      </p:pic>
      <p:pic>
        <p:nvPicPr>
          <p:cNvPr id="1141" name="" descr=""/>
          <p:cNvPicPr/>
          <p:nvPr/>
        </p:nvPicPr>
        <p:blipFill>
          <a:blip r:embed="rId4"/>
          <a:stretch/>
        </p:blipFill>
        <p:spPr>
          <a:xfrm>
            <a:off x="304920" y="1663560"/>
            <a:ext cx="1168200" cy="888480"/>
          </a:xfrm>
          <a:prstGeom prst="rect">
            <a:avLst/>
          </a:prstGeom>
          <a:ln>
            <a:noFill/>
          </a:ln>
        </p:spPr>
      </p:pic>
      <p:pic>
        <p:nvPicPr>
          <p:cNvPr id="1142" name="" descr=""/>
          <p:cNvPicPr/>
          <p:nvPr/>
        </p:nvPicPr>
        <p:blipFill>
          <a:blip r:embed="rId5"/>
          <a:stretch/>
        </p:blipFill>
        <p:spPr>
          <a:xfrm>
            <a:off x="698400" y="2743200"/>
            <a:ext cx="1409400" cy="1320480"/>
          </a:xfrm>
          <a:prstGeom prst="rect">
            <a:avLst/>
          </a:prstGeom>
          <a:ln>
            <a:noFill/>
          </a:ln>
        </p:spPr>
      </p:pic>
      <p:pic>
        <p:nvPicPr>
          <p:cNvPr id="1143" name="" descr=""/>
          <p:cNvPicPr/>
          <p:nvPr/>
        </p:nvPicPr>
        <p:blipFill>
          <a:blip r:embed="rId6"/>
          <a:stretch/>
        </p:blipFill>
        <p:spPr>
          <a:xfrm>
            <a:off x="380880" y="3645000"/>
            <a:ext cx="1168200" cy="888480"/>
          </a:xfrm>
          <a:prstGeom prst="rect">
            <a:avLst/>
          </a:prstGeom>
          <a:ln>
            <a:noFill/>
          </a:ln>
        </p:spPr>
      </p:pic>
      <p:pic>
        <p:nvPicPr>
          <p:cNvPr id="1144" name="" descr=""/>
          <p:cNvPicPr/>
          <p:nvPr/>
        </p:nvPicPr>
        <p:blipFill>
          <a:blip r:embed="rId7"/>
          <a:stretch/>
        </p:blipFill>
        <p:spPr>
          <a:xfrm>
            <a:off x="622440" y="4724280"/>
            <a:ext cx="1409400" cy="1320480"/>
          </a:xfrm>
          <a:prstGeom prst="rect">
            <a:avLst/>
          </a:prstGeom>
          <a:ln>
            <a:noFill/>
          </a:ln>
        </p:spPr>
      </p:pic>
      <p:pic>
        <p:nvPicPr>
          <p:cNvPr id="1145" name="" descr=""/>
          <p:cNvPicPr/>
          <p:nvPr/>
        </p:nvPicPr>
        <p:blipFill>
          <a:blip r:embed="rId8"/>
          <a:stretch/>
        </p:blipFill>
        <p:spPr>
          <a:xfrm>
            <a:off x="304920" y="5626080"/>
            <a:ext cx="1168200" cy="888480"/>
          </a:xfrm>
          <a:prstGeom prst="rect">
            <a:avLst/>
          </a:prstGeom>
          <a:ln>
            <a:noFill/>
          </a:ln>
        </p:spPr>
      </p:pic>
      <p:pic>
        <p:nvPicPr>
          <p:cNvPr id="1146" name="" descr=""/>
          <p:cNvPicPr/>
          <p:nvPr/>
        </p:nvPicPr>
        <p:blipFill>
          <a:blip r:embed="rId9"/>
          <a:stretch/>
        </p:blipFill>
        <p:spPr>
          <a:xfrm>
            <a:off x="5892840" y="4102200"/>
            <a:ext cx="1015560" cy="2400120"/>
          </a:xfrm>
          <a:prstGeom prst="rect">
            <a:avLst/>
          </a:prstGeom>
          <a:ln>
            <a:noFill/>
          </a:ln>
        </p:spPr>
      </p:pic>
      <p:pic>
        <p:nvPicPr>
          <p:cNvPr id="1147" name="" descr=""/>
          <p:cNvPicPr/>
          <p:nvPr/>
        </p:nvPicPr>
        <p:blipFill>
          <a:blip r:embed="rId10"/>
          <a:stretch/>
        </p:blipFill>
        <p:spPr>
          <a:xfrm>
            <a:off x="7302600" y="4863960"/>
            <a:ext cx="964800" cy="1002960"/>
          </a:xfrm>
          <a:prstGeom prst="rect">
            <a:avLst/>
          </a:prstGeom>
          <a:ln>
            <a:noFill/>
          </a:ln>
        </p:spPr>
      </p:pic>
    </p:spTree>
  </p:cSld>
  <p:transition>
    <p:fade/>
  </p:transition>
  <p:timing>
    <p:tnLst>
      <p:par>
        <p:cTn id="141" dur="indefinite" restart="never" nodeType="tmRoot">
          <p:childTnLst>
            <p:seq>
              <p:cTn id="142" dur="indefinite" nodeType="mainSeq">
                <p:childTnLst>
                  <p:par>
                    <p:cTn id="143" nodeType="clickEffect" fill="hold">
                      <p:stCondLst>
                        <p:cond delay="indefinite"/>
                      </p:stCondLst>
                      <p:childTnLst>
                        <p:par>
                          <p:cTn id="144" nodeType="withEffect" fill="hold">
                            <p:stCondLst>
                              <p:cond delay="0"/>
                            </p:stCondLst>
                            <p:childTnLst>
                              <p:par>
                                <p:cTn id="145" nodeType="clickEffect" fill="hold" presetClass="entr" presetID="9">
                                  <p:stCondLst>
                                    <p:cond delay="0"/>
                                  </p:stCondLst>
                                  <p:childTnLst>
                                    <p:set>
                                      <p:cBhvr>
                                        <p:cTn id="146" dur="1" fill="hold">
                                          <p:stCondLst>
                                            <p:cond delay="0"/>
                                          </p:stCondLst>
                                        </p:cTn>
                                        <p:attrNameLst>
                                          <p:attrName>style.visibility</p:attrName>
                                        </p:attrNameLst>
                                      </p:cBhvr>
                                      <p:to>
                                        <p:strVal val="visible"/>
                                      </p:to>
                                    </p:set>
                                    <p:animEffect filter="dissolve" transition="in">
                                      <p:cBhvr additive="repl">
                                        <p:cTn id="147" dur="500"/>
                                      </p:cBhvr>
                                    </p:animEffect>
                                  </p:childTnLst>
                                </p:cTn>
                              </p:par>
                            </p:childTnLst>
                          </p:cTn>
                        </p:par>
                      </p:childTnLst>
                    </p:cTn>
                  </p:par>
                  <p:par>
                    <p:cTn id="148" nodeType="clickEffect" fill="hold">
                      <p:stCondLst>
                        <p:cond delay="indefinite"/>
                      </p:stCondLst>
                      <p:childTnLst>
                        <p:par>
                          <p:cTn id="149" nodeType="withEffect" fill="hold">
                            <p:stCondLst>
                              <p:cond delay="0"/>
                            </p:stCondLst>
                            <p:childTnLst>
                              <p:par>
                                <p:cTn id="150" nodeType="clickEffect" fill="hold" presetClass="entr" presetID="9">
                                  <p:stCondLst>
                                    <p:cond delay="0"/>
                                  </p:stCondLst>
                                  <p:childTnLst>
                                    <p:set>
                                      <p:cBhvr>
                                        <p:cTn id="151" dur="1" fill="hold">
                                          <p:stCondLst>
                                            <p:cond delay="0"/>
                                          </p:stCondLst>
                                        </p:cTn>
                                        <p:tgtEl>
                                          <p:spTgt spid="1130"/>
                                        </p:tgtEl>
                                        <p:attrNameLst>
                                          <p:attrName>style.visibility</p:attrName>
                                        </p:attrNameLst>
                                      </p:cBhvr>
                                      <p:to>
                                        <p:strVal val="visible"/>
                                      </p:to>
                                    </p:set>
                                    <p:animEffect filter="dissolve" transition="in">
                                      <p:cBhvr additive="repl">
                                        <p:cTn id="152" dur="500"/>
                                        <p:tgtEl>
                                          <p:spTgt spid="1130"/>
                                        </p:tgtEl>
                                      </p:cBhvr>
                                    </p:animEffect>
                                  </p:childTnLst>
                                </p:cTn>
                              </p:par>
                            </p:childTnLst>
                          </p:cTn>
                        </p:par>
                      </p:childTnLst>
                    </p:cTn>
                  </p:par>
                  <p:par>
                    <p:cTn id="153" nodeType="clickEffect" fill="hold">
                      <p:stCondLst>
                        <p:cond delay="indefinite"/>
                      </p:stCondLst>
                      <p:childTnLst>
                        <p:par>
                          <p:cTn id="154" nodeType="withEffect" fill="hold">
                            <p:stCondLst>
                              <p:cond delay="0"/>
                            </p:stCondLst>
                            <p:childTnLst>
                              <p:par>
                                <p:cTn id="155" nodeType="clickEffect" fill="hold" presetClass="entr" presetID="9">
                                  <p:stCondLst>
                                    <p:cond delay="0"/>
                                  </p:stCondLst>
                                  <p:childTnLst>
                                    <p:set>
                                      <p:cBhvr>
                                        <p:cTn id="156" dur="1" fill="hold">
                                          <p:stCondLst>
                                            <p:cond delay="0"/>
                                          </p:stCondLst>
                                        </p:cTn>
                                        <p:attrNameLst>
                                          <p:attrName>style.visibility</p:attrName>
                                        </p:attrNameLst>
                                      </p:cBhvr>
                                      <p:to>
                                        <p:strVal val="visible"/>
                                      </p:to>
                                    </p:set>
                                    <p:animEffect filter="dissolve" transition="in">
                                      <p:cBhvr additive="repl">
                                        <p:cTn id="157" dur="500"/>
                                      </p:cBhvr>
                                    </p:animEffect>
                                  </p:childTnLst>
                                </p:cTn>
                              </p:par>
                            </p:childTnLst>
                          </p:cTn>
                        </p:par>
                      </p:childTnLst>
                    </p:cTn>
                  </p:par>
                  <p:par>
                    <p:cTn id="158" nodeType="clickEffect" fill="hold">
                      <p:stCondLst>
                        <p:cond delay="indefinite"/>
                      </p:stCondLst>
                      <p:childTnLst>
                        <p:par>
                          <p:cTn id="159" nodeType="withEffect" fill="hold">
                            <p:stCondLst>
                              <p:cond delay="0"/>
                            </p:stCondLst>
                            <p:childTnLst>
                              <p:par>
                                <p:cTn id="160" nodeType="clickEffect" fill="hold" presetClass="entr" presetID="9">
                                  <p:stCondLst>
                                    <p:cond delay="0"/>
                                  </p:stCondLst>
                                  <p:childTnLst>
                                    <p:set>
                                      <p:cBhvr>
                                        <p:cTn id="161" dur="1" fill="hold">
                                          <p:stCondLst>
                                            <p:cond delay="0"/>
                                          </p:stCondLst>
                                        </p:cTn>
                                        <p:tgtEl>
                                          <p:spTgt spid="1136"/>
                                        </p:tgtEl>
                                        <p:attrNameLst>
                                          <p:attrName>style.visibility</p:attrName>
                                        </p:attrNameLst>
                                      </p:cBhvr>
                                      <p:to>
                                        <p:strVal val="visible"/>
                                      </p:to>
                                    </p:set>
                                    <p:animEffect filter="dissolve" transition="in">
                                      <p:cBhvr additive="repl">
                                        <p:cTn id="162" dur="500"/>
                                        <p:tgtEl>
                                          <p:spTgt spid="1136"/>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8" name="CustomShape 1"/>
          <p:cNvSpPr/>
          <p:nvPr/>
        </p:nvSpPr>
        <p:spPr>
          <a:xfrm>
            <a:off x="914400" y="274680"/>
            <a:ext cx="7771680" cy="1142280"/>
          </a:xfrm>
          <a:prstGeom prst="rect">
            <a:avLst/>
          </a:prstGeom>
          <a:noFill/>
          <a:ln w="9360">
            <a:noFill/>
          </a:ln>
        </p:spPr>
        <p:style>
          <a:lnRef idx="0"/>
          <a:fillRef idx="0"/>
          <a:effectRef idx="0"/>
          <a:fontRef idx="minor"/>
        </p:style>
        <p:txBody>
          <a:bodyPr lIns="90000" rIns="90000" tIns="45000" bIns="91440" anchor="b"/>
          <a:p>
            <a:pPr>
              <a:lnSpc>
                <a:spcPct val="100000"/>
              </a:lnSpc>
            </a:pPr>
            <a:r>
              <a:rPr b="0" lang="en-IN" sz="3600" spc="-1" strike="noStrike">
                <a:solidFill>
                  <a:srgbClr val="1faecd"/>
                </a:solidFill>
                <a:latin typeface="Times New Roman"/>
              </a:rPr>
              <a:t>3.Middleware Systems: </a:t>
            </a:r>
            <a:endParaRPr b="0" lang="en-IN" sz="3600" spc="-1" strike="noStrike">
              <a:latin typeface="Arial"/>
            </a:endParaRPr>
          </a:p>
        </p:txBody>
      </p:sp>
      <p:sp>
        <p:nvSpPr>
          <p:cNvPr id="1149" name="CustomShape 2"/>
          <p:cNvSpPr/>
          <p:nvPr/>
        </p:nvSpPr>
        <p:spPr>
          <a:xfrm>
            <a:off x="914400" y="1447920"/>
            <a:ext cx="7771680" cy="4571280"/>
          </a:xfrm>
          <a:prstGeom prst="rect">
            <a:avLst/>
          </a:prstGeom>
          <a:noFill/>
          <a:ln w="9360">
            <a:noFill/>
          </a:ln>
        </p:spPr>
        <p:style>
          <a:lnRef idx="0"/>
          <a:fillRef idx="0"/>
          <a:effectRef idx="0"/>
          <a:fontRef idx="minor"/>
        </p:style>
        <p:txBody>
          <a:bodyPr lIns="90000" rIns="90000" tIns="45000" bIns="45000"/>
          <a:p>
            <a:pPr marL="272880" indent="-272160" algn="just">
              <a:lnSpc>
                <a:spcPct val="100000"/>
              </a:lnSpc>
              <a:spcBef>
                <a:spcPts val="575"/>
              </a:spcBef>
              <a:buClr>
                <a:srgbClr val="2da2bf"/>
              </a:buClr>
              <a:buSzPct val="85000"/>
              <a:buFont typeface="Wingdings 2" charset="2"/>
              <a:buChar char=""/>
            </a:pPr>
            <a:r>
              <a:rPr b="0" lang="en-IN" sz="2400" spc="-1" strike="noStrike">
                <a:solidFill>
                  <a:srgbClr val="000000"/>
                </a:solidFill>
                <a:latin typeface="Times New Roman"/>
              </a:rPr>
              <a:t>The Middleware architecture is designed to allow a single query to span multiple servers, without requiring all database servers to be capable of managing such multisite execution strategies. </a:t>
            </a:r>
            <a:endParaRPr b="0" lang="en-IN" sz="2400" spc="-1" strike="noStrike">
              <a:latin typeface="Arial"/>
            </a:endParaRPr>
          </a:p>
          <a:p>
            <a:pPr algn="just">
              <a:lnSpc>
                <a:spcPct val="100000"/>
              </a:lnSpc>
              <a:spcBef>
                <a:spcPts val="575"/>
              </a:spcBef>
            </a:pPr>
            <a:endParaRPr b="0" lang="en-IN" sz="2400" spc="-1" strike="noStrike">
              <a:latin typeface="Arial"/>
            </a:endParaRPr>
          </a:p>
          <a:p>
            <a:pPr marL="272880" indent="-272160" algn="just">
              <a:lnSpc>
                <a:spcPct val="100000"/>
              </a:lnSpc>
              <a:spcBef>
                <a:spcPts val="575"/>
              </a:spcBef>
              <a:buClr>
                <a:srgbClr val="2da2bf"/>
              </a:buClr>
              <a:buSzPct val="85000"/>
              <a:buFont typeface="Wingdings 2" charset="2"/>
              <a:buChar char=""/>
            </a:pPr>
            <a:r>
              <a:rPr b="0" lang="en-IN" sz="2400" spc="-1" strike="noStrike">
                <a:solidFill>
                  <a:srgbClr val="000000"/>
                </a:solidFill>
                <a:latin typeface="Times New Roman"/>
              </a:rPr>
              <a:t> </a:t>
            </a:r>
            <a:r>
              <a:rPr b="0" lang="en-IN" sz="2400" spc="-1" strike="noStrike">
                <a:solidFill>
                  <a:srgbClr val="000000"/>
                </a:solidFill>
                <a:latin typeface="Times New Roman"/>
              </a:rPr>
              <a:t>It is especially attractive when trying to integrate several legacy systems, whose basic capabilities cannot be extended. </a:t>
            </a:r>
            <a:endParaRPr b="0" lang="en-IN" sz="2400" spc="-1" strike="noStrike">
              <a:latin typeface="Arial"/>
            </a:endParaRPr>
          </a:p>
        </p:txBody>
      </p:sp>
      <p:sp>
        <p:nvSpPr>
          <p:cNvPr id="1150" name="CustomShape 3"/>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E7D11B4F-C357-4C08-8CE0-F400394CCFE5}" type="slidenum">
              <a:rPr b="0" lang="en-IN" sz="1400" spc="-1" strike="noStrike">
                <a:solidFill>
                  <a:srgbClr val="ffffff"/>
                </a:solidFill>
                <a:latin typeface="Times New Roman"/>
              </a:rPr>
              <a:t>&lt;number&gt;</a:t>
            </a:fld>
            <a:endParaRPr b="0" lang="en-IN" sz="1400" spc="-1" strike="noStrike">
              <a:latin typeface="Arial"/>
            </a:endParaRPr>
          </a:p>
        </p:txBody>
      </p:sp>
      <p:sp>
        <p:nvSpPr>
          <p:cNvPr id="1151" name="CustomShape 4"/>
          <p:cNvSpPr/>
          <p:nvPr/>
        </p:nvSpPr>
        <p:spPr>
          <a:xfrm>
            <a:off x="7924680" y="6356520"/>
            <a:ext cx="761400" cy="364320"/>
          </a:xfrm>
          <a:prstGeom prst="rect">
            <a:avLst/>
          </a:prstGeom>
          <a:noFill/>
          <a:ln w="9360">
            <a:noFill/>
          </a:ln>
        </p:spPr>
        <p:style>
          <a:lnRef idx="0"/>
          <a:fillRef idx="0"/>
          <a:effectRef idx="0"/>
          <a:fontRef idx="minor"/>
        </p:style>
        <p:txBody>
          <a:bodyPr lIns="0" rIns="0" tIns="0" bIns="0" anchor="b"/>
          <a:p>
            <a:pPr algn="r">
              <a:lnSpc>
                <a:spcPct val="100000"/>
              </a:lnSpc>
            </a:pPr>
            <a:fld id="{3B569D1B-97E8-41A1-BF15-DDEC41F2E724}" type="slidenum">
              <a:rPr b="0" lang="en-IN" sz="1200" spc="-1" strike="noStrike">
                <a:solidFill>
                  <a:srgbClr val="424242"/>
                </a:solidFill>
                <a:latin typeface="Times New Roman"/>
                <a:ea typeface="DejaVu Sans"/>
              </a:rPr>
              <a:t>&lt;number&gt;</a:t>
            </a:fld>
            <a:endParaRPr b="0" lang="en-IN" sz="1200" spc="-1" strike="noStrike">
              <a:latin typeface="Arial"/>
            </a:endParaRPr>
          </a:p>
        </p:txBody>
      </p:sp>
      <p:sp>
        <p:nvSpPr>
          <p:cNvPr id="1152" name="CustomShape 5"/>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Tree>
  </p:cSld>
  <p:transition>
    <p:fade/>
  </p:transition>
  <p:timing>
    <p:tnLst>
      <p:par>
        <p:cTn id="163" dur="indefinite" restart="never" nodeType="tmRoot">
          <p:childTnLst>
            <p:seq>
              <p:cTn id="164"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3" name="CustomShape 1"/>
          <p:cNvSpPr/>
          <p:nvPr/>
        </p:nvSpPr>
        <p:spPr>
          <a:xfrm>
            <a:off x="1295280" y="3200400"/>
            <a:ext cx="6400080" cy="3351960"/>
          </a:xfrm>
          <a:prstGeom prst="rect">
            <a:avLst/>
          </a:prstGeom>
          <a:noFill/>
          <a:ln w="9360">
            <a:noFill/>
          </a:ln>
        </p:spPr>
        <p:style>
          <a:lnRef idx="0"/>
          <a:fillRef idx="0"/>
          <a:effectRef idx="0"/>
          <a:fontRef idx="minor"/>
        </p:style>
        <p:txBody>
          <a:bodyPr lIns="90000" rIns="90000" tIns="45000" bIns="45000"/>
          <a:p>
            <a:pPr marL="514440" indent="-513720">
              <a:lnSpc>
                <a:spcPct val="100000"/>
              </a:lnSpc>
              <a:spcBef>
                <a:spcPts val="575"/>
              </a:spcBef>
              <a:buClr>
                <a:srgbClr val="2da2bf"/>
              </a:buClr>
              <a:buSzPct val="85000"/>
              <a:buFont typeface="Times New Roman"/>
              <a:buAutoNum type="romanUcPeriod"/>
            </a:pPr>
            <a:r>
              <a:rPr b="0" lang="en-IN" sz="2400" spc="-1" strike="noStrike">
                <a:solidFill>
                  <a:srgbClr val="464646"/>
                </a:solidFill>
                <a:latin typeface="Times New Roman"/>
              </a:rPr>
              <a:t>Introduction to DDBMS</a:t>
            </a:r>
            <a:endParaRPr b="0" lang="en-IN" sz="2400" spc="-1" strike="noStrike">
              <a:latin typeface="Arial"/>
            </a:endParaRPr>
          </a:p>
          <a:p>
            <a:pPr marL="514440" indent="-513720">
              <a:lnSpc>
                <a:spcPct val="100000"/>
              </a:lnSpc>
              <a:spcBef>
                <a:spcPts val="575"/>
              </a:spcBef>
              <a:buClr>
                <a:srgbClr val="2da2bf"/>
              </a:buClr>
              <a:buSzPct val="85000"/>
              <a:buFont typeface="Times New Roman"/>
              <a:buAutoNum type="romanUcPeriod"/>
            </a:pPr>
            <a:r>
              <a:rPr b="0" lang="en-IN" sz="2400" spc="-1" strike="noStrike">
                <a:solidFill>
                  <a:srgbClr val="464646"/>
                </a:solidFill>
                <a:latin typeface="Times New Roman"/>
              </a:rPr>
              <a:t>Architecture of DDBs</a:t>
            </a:r>
            <a:endParaRPr b="0" lang="en-IN" sz="2400" spc="-1" strike="noStrike">
              <a:latin typeface="Arial"/>
            </a:endParaRPr>
          </a:p>
          <a:p>
            <a:pPr marL="514440" indent="-513720">
              <a:lnSpc>
                <a:spcPct val="100000"/>
              </a:lnSpc>
              <a:spcBef>
                <a:spcPts val="575"/>
              </a:spcBef>
              <a:buClr>
                <a:srgbClr val="2da2bf"/>
              </a:buClr>
              <a:buSzPct val="85000"/>
              <a:buFont typeface="Times New Roman"/>
              <a:buAutoNum type="romanUcPeriod"/>
            </a:pPr>
            <a:r>
              <a:rPr b="0" lang="en-IN" sz="2400" spc="-1" strike="noStrike" u="sng">
                <a:solidFill>
                  <a:srgbClr val="464646"/>
                </a:solidFill>
                <a:uFillTx/>
                <a:latin typeface="Times New Roman"/>
              </a:rPr>
              <a:t>Storing data in DDBs</a:t>
            </a:r>
            <a:endParaRPr b="0" lang="en-IN" sz="2400" spc="-1" strike="noStrike">
              <a:latin typeface="Arial"/>
            </a:endParaRPr>
          </a:p>
          <a:p>
            <a:pPr marL="514440" indent="-513720">
              <a:lnSpc>
                <a:spcPct val="100000"/>
              </a:lnSpc>
              <a:spcBef>
                <a:spcPts val="575"/>
              </a:spcBef>
              <a:buClr>
                <a:srgbClr val="2da2bf"/>
              </a:buClr>
              <a:buSzPct val="85000"/>
              <a:buFont typeface="Times New Roman"/>
              <a:buAutoNum type="romanUcPeriod"/>
            </a:pPr>
            <a:r>
              <a:rPr b="0" lang="en-IN" sz="2400" spc="-1" strike="noStrike">
                <a:solidFill>
                  <a:srgbClr val="464646"/>
                </a:solidFill>
                <a:latin typeface="Times New Roman"/>
              </a:rPr>
              <a:t>Distributed catalog management </a:t>
            </a:r>
            <a:endParaRPr b="0" lang="en-IN" sz="2400" spc="-1" strike="noStrike">
              <a:latin typeface="Arial"/>
            </a:endParaRPr>
          </a:p>
          <a:p>
            <a:pPr marL="514440" indent="-513720">
              <a:lnSpc>
                <a:spcPct val="100000"/>
              </a:lnSpc>
              <a:spcBef>
                <a:spcPts val="575"/>
              </a:spcBef>
              <a:buClr>
                <a:srgbClr val="2da2bf"/>
              </a:buClr>
              <a:buSzPct val="85000"/>
              <a:buFont typeface="Times New Roman"/>
              <a:buAutoNum type="romanUcPeriod"/>
            </a:pPr>
            <a:r>
              <a:rPr b="0" lang="en-IN" sz="2400" spc="-1" strike="noStrike">
                <a:solidFill>
                  <a:srgbClr val="464646"/>
                </a:solidFill>
                <a:latin typeface="Times New Roman"/>
              </a:rPr>
              <a:t>Distributed query processing</a:t>
            </a:r>
            <a:endParaRPr b="0" lang="en-IN" sz="2400" spc="-1" strike="noStrike">
              <a:latin typeface="Arial"/>
            </a:endParaRPr>
          </a:p>
          <a:p>
            <a:pPr marL="514440" indent="-513720">
              <a:lnSpc>
                <a:spcPct val="100000"/>
              </a:lnSpc>
              <a:spcBef>
                <a:spcPts val="575"/>
              </a:spcBef>
              <a:buClr>
                <a:srgbClr val="2da2bf"/>
              </a:buClr>
              <a:buSzPct val="85000"/>
              <a:buFont typeface="Times New Roman"/>
              <a:buAutoNum type="romanUcPeriod"/>
            </a:pPr>
            <a:r>
              <a:rPr b="0" lang="en-IN" sz="2400" spc="-1" strike="noStrike">
                <a:solidFill>
                  <a:srgbClr val="464646"/>
                </a:solidFill>
                <a:latin typeface="Times New Roman"/>
              </a:rPr>
              <a:t>Transaction Processing</a:t>
            </a:r>
            <a:endParaRPr b="0" lang="en-IN" sz="2400" spc="-1" strike="noStrike">
              <a:latin typeface="Arial"/>
            </a:endParaRPr>
          </a:p>
          <a:p>
            <a:pPr marL="514440" indent="-513720">
              <a:lnSpc>
                <a:spcPct val="100000"/>
              </a:lnSpc>
              <a:spcBef>
                <a:spcPts val="575"/>
              </a:spcBef>
              <a:buClr>
                <a:srgbClr val="2da2bf"/>
              </a:buClr>
              <a:buSzPct val="85000"/>
              <a:buFont typeface="Times New Roman"/>
              <a:buAutoNum type="romanUcPeriod"/>
            </a:pPr>
            <a:r>
              <a:rPr b="0" lang="en-IN" sz="2400" spc="-1" strike="noStrike">
                <a:solidFill>
                  <a:srgbClr val="464646"/>
                </a:solidFill>
                <a:latin typeface="Times New Roman"/>
              </a:rPr>
              <a:t>Distributed concurrency control and recovery</a:t>
            </a:r>
            <a:endParaRPr b="0" lang="en-IN" sz="2400" spc="-1" strike="noStrike">
              <a:latin typeface="Arial"/>
            </a:endParaRPr>
          </a:p>
          <a:p>
            <a:pPr marL="514440" indent="-513720" algn="ctr">
              <a:lnSpc>
                <a:spcPct val="100000"/>
              </a:lnSpc>
              <a:spcBef>
                <a:spcPts val="575"/>
              </a:spcBef>
            </a:pPr>
            <a:endParaRPr b="0" lang="en-IN" sz="2400" spc="-1" strike="noStrike">
              <a:latin typeface="Arial"/>
            </a:endParaRPr>
          </a:p>
        </p:txBody>
      </p:sp>
      <p:sp>
        <p:nvSpPr>
          <p:cNvPr id="1154" name="CustomShape 2"/>
          <p:cNvSpPr/>
          <p:nvPr/>
        </p:nvSpPr>
        <p:spPr>
          <a:xfrm>
            <a:off x="457200" y="1506600"/>
            <a:ext cx="8228880" cy="1469160"/>
          </a:xfrm>
          <a:prstGeom prst="rect">
            <a:avLst/>
          </a:prstGeom>
          <a:noFill/>
          <a:ln w="9360">
            <a:noFill/>
          </a:ln>
        </p:spPr>
        <p:style>
          <a:lnRef idx="0"/>
          <a:fillRef idx="0"/>
          <a:effectRef idx="0"/>
          <a:fontRef idx="minor"/>
        </p:style>
        <p:txBody>
          <a:bodyPr lIns="90000" rIns="90000" tIns="45000" bIns="91440" anchor="ctr"/>
          <a:p>
            <a:pPr>
              <a:lnSpc>
                <a:spcPct val="100000"/>
              </a:lnSpc>
            </a:pPr>
            <a:r>
              <a:rPr b="0" lang="en-IN" sz="4000" spc="-1" strike="noStrike">
                <a:solidFill>
                  <a:srgbClr val="ffffff"/>
                </a:solidFill>
                <a:latin typeface="Times New Roman"/>
              </a:rPr>
              <a:t>DDBMS</a:t>
            </a:r>
            <a:endParaRPr b="0" lang="en-IN" sz="4000" spc="-1" strike="noStrike">
              <a:latin typeface="Arial"/>
            </a:endParaRPr>
          </a:p>
        </p:txBody>
      </p:sp>
      <p:sp>
        <p:nvSpPr>
          <p:cNvPr id="1155" name="CustomShape 3"/>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5CAB9214-F97E-4EA6-82E3-5A7ECBC9608D}" type="slidenum">
              <a:rPr b="0" lang="en-IN" sz="1400" spc="-1" strike="noStrike">
                <a:solidFill>
                  <a:srgbClr val="ffffff"/>
                </a:solidFill>
                <a:latin typeface="Times New Roman"/>
              </a:rPr>
              <a:t>&lt;number&gt;</a:t>
            </a:fld>
            <a:endParaRPr b="0" lang="en-IN" sz="1400" spc="-1" strike="noStrike">
              <a:latin typeface="Arial"/>
            </a:endParaRPr>
          </a:p>
        </p:txBody>
      </p:sp>
      <p:sp>
        <p:nvSpPr>
          <p:cNvPr id="1156" name="CustomShape 4"/>
          <p:cNvSpPr/>
          <p:nvPr/>
        </p:nvSpPr>
        <p:spPr>
          <a:xfrm>
            <a:off x="7924680" y="6356520"/>
            <a:ext cx="761400" cy="364320"/>
          </a:xfrm>
          <a:prstGeom prst="rect">
            <a:avLst/>
          </a:prstGeom>
          <a:noFill/>
          <a:ln w="9360">
            <a:noFill/>
          </a:ln>
        </p:spPr>
        <p:style>
          <a:lnRef idx="0"/>
          <a:fillRef idx="0"/>
          <a:effectRef idx="0"/>
          <a:fontRef idx="minor"/>
        </p:style>
        <p:txBody>
          <a:bodyPr lIns="0" rIns="0" tIns="0" bIns="0" anchor="b"/>
          <a:p>
            <a:pPr algn="r">
              <a:lnSpc>
                <a:spcPct val="100000"/>
              </a:lnSpc>
            </a:pPr>
            <a:fld id="{9539F783-CA05-41AD-B6F0-309B6AB024AE}" type="slidenum">
              <a:rPr b="0" lang="en-IN" sz="1200" spc="-1" strike="noStrike">
                <a:solidFill>
                  <a:srgbClr val="424242"/>
                </a:solidFill>
                <a:latin typeface="Times New Roman"/>
                <a:ea typeface="DejaVu Sans"/>
              </a:rPr>
              <a:t>&lt;number&gt;</a:t>
            </a:fld>
            <a:endParaRPr b="0" lang="en-IN" sz="1200" spc="-1" strike="noStrike">
              <a:latin typeface="Arial"/>
            </a:endParaRPr>
          </a:p>
        </p:txBody>
      </p:sp>
      <p:sp>
        <p:nvSpPr>
          <p:cNvPr id="1157" name="CustomShape 5"/>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Tree>
  </p:cSld>
  <p:transition>
    <p:blinds dir="vert"/>
  </p:transition>
  <p:timing>
    <p:tnLst>
      <p:par>
        <p:cTn id="165" dur="indefinite" restart="never" nodeType="tmRoot">
          <p:childTnLst>
            <p:seq>
              <p:cTn id="166" nodeType="mainSeq"/>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8" name="CustomShape 1"/>
          <p:cNvSpPr/>
          <p:nvPr/>
        </p:nvSpPr>
        <p:spPr>
          <a:xfrm>
            <a:off x="914400" y="274680"/>
            <a:ext cx="7771680" cy="1142280"/>
          </a:xfrm>
          <a:prstGeom prst="rect">
            <a:avLst/>
          </a:prstGeom>
          <a:noFill/>
          <a:ln w="9360">
            <a:noFill/>
          </a:ln>
        </p:spPr>
        <p:style>
          <a:lnRef idx="0"/>
          <a:fillRef idx="0"/>
          <a:effectRef idx="0"/>
          <a:fontRef idx="minor"/>
        </p:style>
        <p:txBody>
          <a:bodyPr lIns="90000" rIns="90000" tIns="45000" bIns="91440" anchor="b"/>
          <a:p>
            <a:pPr>
              <a:lnSpc>
                <a:spcPct val="100000"/>
              </a:lnSpc>
            </a:pPr>
            <a:r>
              <a:rPr b="0" lang="en-IN" sz="3600" spc="-1" strike="noStrike">
                <a:solidFill>
                  <a:srgbClr val="1faecd"/>
                </a:solidFill>
                <a:latin typeface="Times New Roman"/>
              </a:rPr>
              <a:t>3.Storing Data in DDBs</a:t>
            </a:r>
            <a:endParaRPr b="0" lang="en-IN" sz="3600" spc="-1" strike="noStrike">
              <a:latin typeface="Arial"/>
            </a:endParaRPr>
          </a:p>
        </p:txBody>
      </p:sp>
      <p:sp>
        <p:nvSpPr>
          <p:cNvPr id="1159" name="CustomShape 2"/>
          <p:cNvSpPr/>
          <p:nvPr/>
        </p:nvSpPr>
        <p:spPr>
          <a:xfrm>
            <a:off x="914400" y="1447920"/>
            <a:ext cx="7771680" cy="4571280"/>
          </a:xfrm>
          <a:prstGeom prst="rect">
            <a:avLst/>
          </a:prstGeom>
          <a:noFill/>
          <a:ln w="9360">
            <a:noFill/>
          </a:ln>
        </p:spPr>
        <p:style>
          <a:lnRef idx="0"/>
          <a:fillRef idx="0"/>
          <a:effectRef idx="0"/>
          <a:fontRef idx="minor"/>
        </p:style>
        <p:txBody>
          <a:bodyPr lIns="90000" rIns="90000" tIns="45000" bIns="45000"/>
          <a:p>
            <a:pPr marL="272880" indent="-272160" algn="just">
              <a:lnSpc>
                <a:spcPct val="100000"/>
              </a:lnSpc>
              <a:spcBef>
                <a:spcPts val="575"/>
              </a:spcBef>
              <a:buClr>
                <a:srgbClr val="2da2bf"/>
              </a:buClr>
              <a:buSzPct val="85000"/>
              <a:buFont typeface="Wingdings" charset="2"/>
              <a:buChar char=""/>
            </a:pPr>
            <a:r>
              <a:rPr b="0" lang="en-IN" sz="2600" spc="-1" strike="noStrike">
                <a:solidFill>
                  <a:srgbClr val="000000"/>
                </a:solidFill>
                <a:latin typeface="Times New Roman"/>
              </a:rPr>
              <a:t>In a distributed DBMS, relations are stored across several sites.</a:t>
            </a:r>
            <a:endParaRPr b="0" lang="en-IN" sz="2600" spc="-1" strike="noStrike">
              <a:latin typeface="Arial"/>
            </a:endParaRPr>
          </a:p>
          <a:p>
            <a:pPr marL="272880" indent="-272160" algn="just">
              <a:lnSpc>
                <a:spcPct val="100000"/>
              </a:lnSpc>
              <a:spcBef>
                <a:spcPts val="575"/>
              </a:spcBef>
              <a:buClr>
                <a:srgbClr val="2da2bf"/>
              </a:buClr>
              <a:buSzPct val="85000"/>
              <a:buFont typeface="Wingdings" charset="2"/>
              <a:buChar char=""/>
            </a:pPr>
            <a:r>
              <a:rPr b="0" lang="en-IN" sz="2600" spc="-1" strike="noStrike">
                <a:solidFill>
                  <a:srgbClr val="000000"/>
                </a:solidFill>
                <a:latin typeface="Times New Roman"/>
              </a:rPr>
              <a:t>Accessing a relation that is stored at a remote site includes message-passing costs.</a:t>
            </a:r>
            <a:endParaRPr b="0" lang="en-IN" sz="2600" spc="-1" strike="noStrike">
              <a:latin typeface="Arial"/>
            </a:endParaRPr>
          </a:p>
          <a:p>
            <a:pPr marL="272880" indent="-272160" algn="just">
              <a:lnSpc>
                <a:spcPct val="100000"/>
              </a:lnSpc>
              <a:spcBef>
                <a:spcPts val="575"/>
              </a:spcBef>
              <a:buClr>
                <a:srgbClr val="2da2bf"/>
              </a:buClr>
              <a:buSzPct val="85000"/>
              <a:buFont typeface="Wingdings" charset="2"/>
              <a:buChar char=""/>
            </a:pPr>
            <a:r>
              <a:rPr b="0" lang="en-IN" sz="2600" spc="-1" strike="noStrike">
                <a:solidFill>
                  <a:srgbClr val="000000"/>
                </a:solidFill>
                <a:latin typeface="Times New Roman"/>
              </a:rPr>
              <a:t> </a:t>
            </a:r>
            <a:r>
              <a:rPr b="0" lang="en-IN" sz="2600" spc="-1" strike="noStrike">
                <a:solidFill>
                  <a:srgbClr val="000000"/>
                </a:solidFill>
                <a:latin typeface="Times New Roman"/>
              </a:rPr>
              <a:t>A single relation may be </a:t>
            </a:r>
            <a:r>
              <a:rPr b="0" i="1" lang="en-IN" sz="2600" spc="-1" strike="noStrike">
                <a:solidFill>
                  <a:srgbClr val="1faecd"/>
                </a:solidFill>
                <a:latin typeface="Times New Roman"/>
              </a:rPr>
              <a:t>partitioned </a:t>
            </a:r>
            <a:r>
              <a:rPr b="0" lang="en-IN" sz="2600" spc="-1" strike="noStrike">
                <a:solidFill>
                  <a:srgbClr val="1faecd"/>
                </a:solidFill>
                <a:latin typeface="Times New Roman"/>
              </a:rPr>
              <a:t>or </a:t>
            </a:r>
            <a:r>
              <a:rPr b="0" i="1" lang="en-IN" sz="2600" spc="-1" strike="noStrike">
                <a:solidFill>
                  <a:srgbClr val="1faecd"/>
                </a:solidFill>
                <a:latin typeface="Times New Roman"/>
              </a:rPr>
              <a:t>fragmented </a:t>
            </a:r>
            <a:r>
              <a:rPr b="0" lang="en-IN" sz="2600" spc="-1" strike="noStrike">
                <a:solidFill>
                  <a:srgbClr val="000000"/>
                </a:solidFill>
                <a:latin typeface="Times New Roman"/>
              </a:rPr>
              <a:t>across several sites.</a:t>
            </a:r>
            <a:endParaRPr b="0" lang="en-IN" sz="2600" spc="-1" strike="noStrike">
              <a:latin typeface="Arial"/>
            </a:endParaRPr>
          </a:p>
        </p:txBody>
      </p:sp>
      <p:sp>
        <p:nvSpPr>
          <p:cNvPr id="1160" name="CustomShape 3"/>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17BFBDB1-4D68-4E1A-B23F-85367122D372}" type="slidenum">
              <a:rPr b="0" lang="en-IN" sz="1400" spc="-1" strike="noStrike">
                <a:solidFill>
                  <a:srgbClr val="ffffff"/>
                </a:solidFill>
                <a:latin typeface="Times New Roman"/>
              </a:rPr>
              <a:t>&lt;number&gt;</a:t>
            </a:fld>
            <a:endParaRPr b="0" lang="en-IN" sz="1400" spc="-1" strike="noStrike">
              <a:latin typeface="Arial"/>
            </a:endParaRPr>
          </a:p>
        </p:txBody>
      </p:sp>
      <p:sp>
        <p:nvSpPr>
          <p:cNvPr id="1161" name="CustomShape 4"/>
          <p:cNvSpPr/>
          <p:nvPr/>
        </p:nvSpPr>
        <p:spPr>
          <a:xfrm>
            <a:off x="7924680" y="6356520"/>
            <a:ext cx="761400" cy="364320"/>
          </a:xfrm>
          <a:prstGeom prst="rect">
            <a:avLst/>
          </a:prstGeom>
          <a:noFill/>
          <a:ln w="9360">
            <a:noFill/>
          </a:ln>
        </p:spPr>
        <p:style>
          <a:lnRef idx="0"/>
          <a:fillRef idx="0"/>
          <a:effectRef idx="0"/>
          <a:fontRef idx="minor"/>
        </p:style>
        <p:txBody>
          <a:bodyPr lIns="0" rIns="0" tIns="0" bIns="0" anchor="b"/>
          <a:p>
            <a:pPr algn="r">
              <a:lnSpc>
                <a:spcPct val="100000"/>
              </a:lnSpc>
            </a:pPr>
            <a:fld id="{29720734-FC88-475E-B5CE-34582ADB3289}" type="slidenum">
              <a:rPr b="0" lang="en-IN" sz="1200" spc="-1" strike="noStrike">
                <a:solidFill>
                  <a:srgbClr val="424242"/>
                </a:solidFill>
                <a:latin typeface="Times New Roman"/>
                <a:ea typeface="DejaVu Sans"/>
              </a:rPr>
              <a:t>&lt;number&gt;</a:t>
            </a:fld>
            <a:endParaRPr b="0" lang="en-IN" sz="1200" spc="-1" strike="noStrike">
              <a:latin typeface="Arial"/>
            </a:endParaRPr>
          </a:p>
        </p:txBody>
      </p:sp>
      <p:sp>
        <p:nvSpPr>
          <p:cNvPr id="1162" name="CustomShape 5"/>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Tree>
  </p:cSld>
  <p:transition>
    <p:fade/>
  </p:transition>
  <p:timing>
    <p:tnLst>
      <p:par>
        <p:cTn id="167" dur="indefinite" restart="never" nodeType="tmRoot">
          <p:childTnLst>
            <p:seq>
              <p:cTn id="168"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3" name="CustomShape 1"/>
          <p:cNvSpPr/>
          <p:nvPr/>
        </p:nvSpPr>
        <p:spPr>
          <a:xfrm>
            <a:off x="722160" y="952560"/>
            <a:ext cx="7771680" cy="1361520"/>
          </a:xfrm>
          <a:prstGeom prst="rect">
            <a:avLst/>
          </a:prstGeom>
          <a:noFill/>
          <a:ln w="9360">
            <a:noFill/>
          </a:ln>
        </p:spPr>
        <p:style>
          <a:lnRef idx="0"/>
          <a:fillRef idx="0"/>
          <a:effectRef idx="0"/>
          <a:fontRef idx="minor"/>
        </p:style>
        <p:txBody>
          <a:bodyPr lIns="90000" rIns="90000" tIns="45000" bIns="91440" anchor="b"/>
          <a:p>
            <a:pPr>
              <a:lnSpc>
                <a:spcPct val="100000"/>
              </a:lnSpc>
            </a:pPr>
            <a:r>
              <a:rPr b="0" lang="en-IN" sz="3600" spc="-1" strike="noStrike">
                <a:solidFill>
                  <a:srgbClr val="1faecd"/>
                </a:solidFill>
                <a:latin typeface="Times New Roman"/>
              </a:rPr>
              <a:t>  </a:t>
            </a:r>
            <a:r>
              <a:rPr b="0" lang="en-IN" sz="3600" spc="-1" strike="noStrike">
                <a:solidFill>
                  <a:srgbClr val="1faecd"/>
                </a:solidFill>
                <a:latin typeface="Times New Roman"/>
              </a:rPr>
              <a:t>Types of Fragmentation:</a:t>
            </a:r>
            <a:endParaRPr b="0" lang="en-IN" sz="3600" spc="-1" strike="noStrike">
              <a:latin typeface="Arial"/>
            </a:endParaRPr>
          </a:p>
        </p:txBody>
      </p:sp>
      <p:sp>
        <p:nvSpPr>
          <p:cNvPr id="1164" name="CustomShape 2"/>
          <p:cNvSpPr/>
          <p:nvPr/>
        </p:nvSpPr>
        <p:spPr>
          <a:xfrm>
            <a:off x="722160" y="2548080"/>
            <a:ext cx="7771680" cy="2404440"/>
          </a:xfrm>
          <a:prstGeom prst="rect">
            <a:avLst/>
          </a:prstGeom>
          <a:noFill/>
          <a:ln w="9360">
            <a:noFill/>
          </a:ln>
        </p:spPr>
        <p:style>
          <a:lnRef idx="0"/>
          <a:fillRef idx="0"/>
          <a:effectRef idx="0"/>
          <a:fontRef idx="minor"/>
        </p:style>
        <p:txBody>
          <a:bodyPr lIns="90000" rIns="90000" tIns="45000" bIns="45000"/>
          <a:p>
            <a:pPr algn="just">
              <a:lnSpc>
                <a:spcPct val="100000"/>
              </a:lnSpc>
              <a:spcBef>
                <a:spcPts val="575"/>
              </a:spcBef>
            </a:pPr>
            <a:r>
              <a:rPr b="1" lang="en-IN" sz="2400" spc="-1" strike="noStrike">
                <a:solidFill>
                  <a:srgbClr val="8b8b8b"/>
                </a:solidFill>
                <a:latin typeface="Times New Roman"/>
              </a:rPr>
              <a:t>Horizontal fragmentation: </a:t>
            </a:r>
            <a:r>
              <a:rPr b="0" lang="en-IN" sz="2400" spc="-1" strike="noStrike">
                <a:solidFill>
                  <a:srgbClr val="8b8b8b"/>
                </a:solidFill>
                <a:latin typeface="Times New Roman"/>
              </a:rPr>
              <a:t>The union of the horizontal fragments must be equal to the original relation. Fragments are usually also required to be disjoint.</a:t>
            </a:r>
            <a:endParaRPr b="0" lang="en-IN" sz="2400" spc="-1" strike="noStrike">
              <a:latin typeface="Arial"/>
            </a:endParaRPr>
          </a:p>
          <a:p>
            <a:pPr algn="just">
              <a:lnSpc>
                <a:spcPct val="100000"/>
              </a:lnSpc>
              <a:spcBef>
                <a:spcPts val="575"/>
              </a:spcBef>
            </a:pPr>
            <a:endParaRPr b="0" lang="en-IN" sz="2400" spc="-1" strike="noStrike">
              <a:latin typeface="Arial"/>
            </a:endParaRPr>
          </a:p>
          <a:p>
            <a:pPr algn="just">
              <a:lnSpc>
                <a:spcPct val="100000"/>
              </a:lnSpc>
              <a:spcBef>
                <a:spcPts val="575"/>
              </a:spcBef>
            </a:pPr>
            <a:r>
              <a:rPr b="1" lang="en-IN" sz="2400" spc="-1" strike="noStrike">
                <a:solidFill>
                  <a:srgbClr val="8b8b8b"/>
                </a:solidFill>
                <a:latin typeface="Times New Roman"/>
              </a:rPr>
              <a:t>Vertical fragmentation: </a:t>
            </a:r>
            <a:r>
              <a:rPr b="0" lang="en-IN" sz="2400" spc="-1" strike="noStrike">
                <a:solidFill>
                  <a:srgbClr val="8b8b8b"/>
                </a:solidFill>
                <a:latin typeface="Times New Roman"/>
              </a:rPr>
              <a:t>The collection of vertical fragments should be a lossless-join decomposition.</a:t>
            </a:r>
            <a:endParaRPr b="0" lang="en-IN" sz="2400" spc="-1" strike="noStrike">
              <a:latin typeface="Arial"/>
            </a:endParaRPr>
          </a:p>
        </p:txBody>
      </p:sp>
      <p:sp>
        <p:nvSpPr>
          <p:cNvPr id="1165" name="CustomShape 3"/>
          <p:cNvSpPr/>
          <p:nvPr/>
        </p:nvSpPr>
        <p:spPr>
          <a:xfrm>
            <a:off x="800280" y="6172200"/>
            <a:ext cx="399996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
        <p:nvSpPr>
          <p:cNvPr id="1166" name="CustomShape 4"/>
          <p:cNvSpPr/>
          <p:nvPr/>
        </p:nvSpPr>
        <p:spPr>
          <a:xfrm>
            <a:off x="146160" y="62085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C5FC5D56-3BA8-4218-B276-584FC7E13F8F}" type="slidenum">
              <a:rPr b="0" lang="en-IN" sz="1400" spc="-1" strike="noStrike">
                <a:solidFill>
                  <a:srgbClr val="ffffff"/>
                </a:solidFill>
                <a:latin typeface="Times New Roman"/>
              </a:rPr>
              <a:t>&lt;number&gt;</a:t>
            </a:fld>
            <a:endParaRPr b="0" lang="en-IN" sz="1400" spc="-1" strike="noStrike">
              <a:latin typeface="Arial"/>
            </a:endParaRPr>
          </a:p>
        </p:txBody>
      </p:sp>
      <p:sp>
        <p:nvSpPr>
          <p:cNvPr id="1167" name="CustomShape 5"/>
          <p:cNvSpPr/>
          <p:nvPr/>
        </p:nvSpPr>
        <p:spPr>
          <a:xfrm>
            <a:off x="7924680" y="6356520"/>
            <a:ext cx="761400" cy="364320"/>
          </a:xfrm>
          <a:prstGeom prst="rect">
            <a:avLst/>
          </a:prstGeom>
          <a:noFill/>
          <a:ln w="9360">
            <a:noFill/>
          </a:ln>
        </p:spPr>
        <p:style>
          <a:lnRef idx="0"/>
          <a:fillRef idx="0"/>
          <a:effectRef idx="0"/>
          <a:fontRef idx="minor"/>
        </p:style>
        <p:txBody>
          <a:bodyPr lIns="0" rIns="0" tIns="0" bIns="0" anchor="b"/>
          <a:p>
            <a:pPr algn="r">
              <a:lnSpc>
                <a:spcPct val="100000"/>
              </a:lnSpc>
            </a:pPr>
            <a:fld id="{1BE4D018-AF1F-47EE-9F96-1C9F6E63B336}" type="slidenum">
              <a:rPr b="0" lang="en-IN" sz="1200" spc="-1" strike="noStrike">
                <a:solidFill>
                  <a:srgbClr val="424242"/>
                </a:solidFill>
                <a:latin typeface="Times New Roman"/>
                <a:ea typeface="DejaVu Sans"/>
              </a:rPr>
              <a:t>&lt;number&gt;</a:t>
            </a:fld>
            <a:endParaRPr b="0" lang="en-IN" sz="1200" spc="-1" strike="noStrike">
              <a:latin typeface="Arial"/>
            </a:endParaRPr>
          </a:p>
        </p:txBody>
      </p:sp>
      <p:pic>
        <p:nvPicPr>
          <p:cNvPr id="1168" name="Picture 8" descr=""/>
          <p:cNvPicPr/>
          <p:nvPr/>
        </p:nvPicPr>
        <p:blipFill>
          <a:blip r:embed="rId1"/>
          <a:stretch/>
        </p:blipFill>
        <p:spPr>
          <a:xfrm>
            <a:off x="6353280" y="0"/>
            <a:ext cx="2790000" cy="2208960"/>
          </a:xfrm>
          <a:prstGeom prst="rect">
            <a:avLst/>
          </a:prstGeom>
          <a:ln w="9360">
            <a:noFill/>
          </a:ln>
        </p:spPr>
      </p:pic>
    </p:spTree>
  </p:cSld>
  <p:transition>
    <p:fade/>
  </p:transition>
  <p:timing>
    <p:tnLst>
      <p:par>
        <p:cTn id="169" dur="indefinite" restart="never" nodeType="tmRoot">
          <p:childTnLst>
            <p:seq>
              <p:cTn id="170" nodeType="mainSeq"/>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9" name="CustomShape 1"/>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
        <p:nvSpPr>
          <p:cNvPr id="1170" name="CustomShape 2"/>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A24F20E7-682C-452A-82F6-7DEA691B0F90}" type="slidenum">
              <a:rPr b="0" lang="en-IN" sz="1400" spc="-1" strike="noStrike">
                <a:solidFill>
                  <a:srgbClr val="ffffff"/>
                </a:solidFill>
                <a:latin typeface="Times New Roman"/>
              </a:rPr>
              <a:t>&lt;number&gt;</a:t>
            </a:fld>
            <a:endParaRPr b="0" lang="en-IN" sz="1400" spc="-1" strike="noStrike">
              <a:latin typeface="Arial"/>
            </a:endParaRPr>
          </a:p>
        </p:txBody>
      </p:sp>
      <p:pic>
        <p:nvPicPr>
          <p:cNvPr id="1171" name="Picture 4" descr=""/>
          <p:cNvPicPr/>
          <p:nvPr/>
        </p:nvPicPr>
        <p:blipFill>
          <a:blip r:embed="rId1"/>
          <a:stretch/>
        </p:blipFill>
        <p:spPr>
          <a:xfrm>
            <a:off x="685800" y="1066680"/>
            <a:ext cx="8152560" cy="4799880"/>
          </a:xfrm>
          <a:prstGeom prst="rect">
            <a:avLst/>
          </a:prstGeom>
          <a:ln w="9360">
            <a:solidFill>
              <a:schemeClr val="accent1"/>
            </a:solidFill>
            <a:miter/>
          </a:ln>
        </p:spPr>
      </p:pic>
      <p:sp>
        <p:nvSpPr>
          <p:cNvPr id="1172" name="CustomShape 3"/>
          <p:cNvSpPr/>
          <p:nvPr/>
        </p:nvSpPr>
        <p:spPr>
          <a:xfrm>
            <a:off x="7924680" y="6356520"/>
            <a:ext cx="761400" cy="364320"/>
          </a:xfrm>
          <a:prstGeom prst="rect">
            <a:avLst/>
          </a:prstGeom>
          <a:noFill/>
          <a:ln w="9360">
            <a:noFill/>
          </a:ln>
        </p:spPr>
        <p:style>
          <a:lnRef idx="0"/>
          <a:fillRef idx="0"/>
          <a:effectRef idx="0"/>
          <a:fontRef idx="minor"/>
        </p:style>
        <p:txBody>
          <a:bodyPr lIns="0" rIns="0" tIns="0" bIns="0" anchor="b"/>
          <a:p>
            <a:pPr algn="r">
              <a:lnSpc>
                <a:spcPct val="100000"/>
              </a:lnSpc>
            </a:pPr>
            <a:fld id="{37355732-F00A-4445-A376-A192A25A60A5}" type="slidenum">
              <a:rPr b="0" lang="en-IN" sz="1200" spc="-1" strike="noStrike">
                <a:solidFill>
                  <a:srgbClr val="424242"/>
                </a:solidFill>
                <a:latin typeface="Times New Roman"/>
                <a:ea typeface="DejaVu Sans"/>
              </a:rPr>
              <a:t>&lt;number&gt;</a:t>
            </a:fld>
            <a:endParaRPr b="0" lang="en-IN" sz="1200" spc="-1" strike="noStrike">
              <a:latin typeface="Arial"/>
            </a:endParaRPr>
          </a:p>
        </p:txBody>
      </p:sp>
    </p:spTree>
  </p:cSld>
  <p:transition>
    <p:fade/>
  </p:transition>
  <p:timing>
    <p:tnLst>
      <p:par>
        <p:cTn id="171" dur="indefinite" restart="never" nodeType="tmRoot">
          <p:childTnLst>
            <p:seq>
              <p:cTn id="172" nodeType="mainSeq"/>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3" name="CustomShape 1"/>
          <p:cNvSpPr/>
          <p:nvPr/>
        </p:nvSpPr>
        <p:spPr>
          <a:xfrm>
            <a:off x="914400" y="274680"/>
            <a:ext cx="7771680" cy="1142280"/>
          </a:xfrm>
          <a:prstGeom prst="rect">
            <a:avLst/>
          </a:prstGeom>
          <a:noFill/>
          <a:ln w="9360">
            <a:noFill/>
          </a:ln>
        </p:spPr>
        <p:style>
          <a:lnRef idx="0"/>
          <a:fillRef idx="0"/>
          <a:effectRef idx="0"/>
          <a:fontRef idx="minor"/>
        </p:style>
        <p:txBody>
          <a:bodyPr lIns="90000" rIns="90000" tIns="45000" bIns="91440" anchor="b"/>
          <a:p>
            <a:pPr>
              <a:lnSpc>
                <a:spcPct val="100000"/>
              </a:lnSpc>
            </a:pPr>
            <a:r>
              <a:rPr b="0" lang="en-IN" sz="3600" spc="-1" strike="noStrike">
                <a:solidFill>
                  <a:srgbClr val="1faecd"/>
                </a:solidFill>
                <a:latin typeface="Times New Roman"/>
              </a:rPr>
              <a:t>Replication</a:t>
            </a:r>
            <a:endParaRPr b="0" lang="en-IN" sz="3600" spc="-1" strike="noStrike">
              <a:latin typeface="Arial"/>
            </a:endParaRPr>
          </a:p>
        </p:txBody>
      </p:sp>
      <p:sp>
        <p:nvSpPr>
          <p:cNvPr id="1174" name="CustomShape 2"/>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
        <p:nvSpPr>
          <p:cNvPr id="1175" name="CustomShape 3"/>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DF4C136F-144B-4B02-9CEA-C76ED2AA58BC}" type="slidenum">
              <a:rPr b="0" lang="en-IN" sz="1400" spc="-1" strike="noStrike">
                <a:solidFill>
                  <a:srgbClr val="ffffff"/>
                </a:solidFill>
                <a:latin typeface="Times New Roman"/>
              </a:rPr>
              <a:t>&lt;number&gt;</a:t>
            </a:fld>
            <a:endParaRPr b="0" lang="en-IN" sz="1400" spc="-1" strike="noStrike">
              <a:latin typeface="Arial"/>
            </a:endParaRPr>
          </a:p>
        </p:txBody>
      </p:sp>
      <p:sp>
        <p:nvSpPr>
          <p:cNvPr id="1176" name="CustomShape 4"/>
          <p:cNvSpPr/>
          <p:nvPr/>
        </p:nvSpPr>
        <p:spPr>
          <a:xfrm>
            <a:off x="914400" y="1447920"/>
            <a:ext cx="7771680" cy="4571280"/>
          </a:xfrm>
          <a:prstGeom prst="rect">
            <a:avLst/>
          </a:prstGeom>
          <a:noFill/>
          <a:ln w="9360">
            <a:noFill/>
          </a:ln>
        </p:spPr>
        <p:style>
          <a:lnRef idx="0"/>
          <a:fillRef idx="0"/>
          <a:effectRef idx="0"/>
          <a:fontRef idx="minor"/>
        </p:style>
        <p:txBody>
          <a:bodyPr lIns="90000" rIns="90000" tIns="45000" bIns="45000"/>
          <a:p>
            <a:pPr marL="272880" indent="-272160" algn="just">
              <a:lnSpc>
                <a:spcPct val="100000"/>
              </a:lnSpc>
              <a:spcBef>
                <a:spcPts val="575"/>
              </a:spcBef>
              <a:buClr>
                <a:srgbClr val="2da2bf"/>
              </a:buClr>
              <a:buSzPct val="85000"/>
              <a:buFont typeface="Wingdings 2" charset="2"/>
              <a:buChar char=""/>
            </a:pPr>
            <a:r>
              <a:rPr b="1" lang="en-IN" sz="2400" spc="-1" strike="noStrike">
                <a:solidFill>
                  <a:srgbClr val="000000"/>
                </a:solidFill>
                <a:latin typeface="Times New Roman"/>
              </a:rPr>
              <a:t>Replication </a:t>
            </a:r>
            <a:r>
              <a:rPr b="0" lang="en-IN" sz="2400" spc="-1" strike="noStrike">
                <a:solidFill>
                  <a:srgbClr val="000000"/>
                </a:solidFill>
                <a:latin typeface="Times New Roman"/>
              </a:rPr>
              <a:t>means that we store several copies of a relation or relation fragment.</a:t>
            </a:r>
            <a:endParaRPr b="0" lang="en-IN" sz="2400" spc="-1" strike="noStrike">
              <a:latin typeface="Arial"/>
            </a:endParaRPr>
          </a:p>
          <a:p>
            <a:pPr marL="272880" indent="-272160" algn="just">
              <a:lnSpc>
                <a:spcPct val="100000"/>
              </a:lnSpc>
              <a:spcBef>
                <a:spcPts val="575"/>
              </a:spcBef>
            </a:pPr>
            <a:endParaRPr b="0" lang="en-IN" sz="2400" spc="-1" strike="noStrike">
              <a:latin typeface="Arial"/>
            </a:endParaRPr>
          </a:p>
          <a:p>
            <a:pPr marL="272880" indent="-272160" algn="just">
              <a:lnSpc>
                <a:spcPct val="100000"/>
              </a:lnSpc>
              <a:spcBef>
                <a:spcPts val="575"/>
              </a:spcBef>
              <a:buClr>
                <a:srgbClr val="2da2bf"/>
              </a:buClr>
              <a:buSzPct val="85000"/>
              <a:buFont typeface="Wingdings 2" charset="2"/>
              <a:buChar char=""/>
            </a:pPr>
            <a:r>
              <a:rPr b="0" lang="en-IN" sz="2400" spc="-1" strike="noStrike">
                <a:solidFill>
                  <a:srgbClr val="000000"/>
                </a:solidFill>
                <a:latin typeface="Times New Roman"/>
              </a:rPr>
              <a:t>The motivation for replication is twofold:</a:t>
            </a:r>
            <a:endParaRPr b="0" lang="en-IN" sz="2400" spc="-1" strike="noStrike">
              <a:latin typeface="Arial"/>
            </a:endParaRPr>
          </a:p>
          <a:p>
            <a:pPr lvl="1" marL="776160" indent="-456480" algn="just">
              <a:lnSpc>
                <a:spcPct val="100000"/>
              </a:lnSpc>
              <a:spcBef>
                <a:spcPts val="374"/>
              </a:spcBef>
              <a:buClr>
                <a:srgbClr val="da1f28"/>
              </a:buClr>
              <a:buSzPct val="85000"/>
              <a:buFont typeface="Times New Roman"/>
              <a:buAutoNum type="arabicPeriod"/>
            </a:pPr>
            <a:r>
              <a:rPr b="1" lang="en-IN" sz="2400" spc="-1" strike="noStrike">
                <a:solidFill>
                  <a:srgbClr val="000000"/>
                </a:solidFill>
                <a:latin typeface="Times New Roman"/>
              </a:rPr>
              <a:t>Increased availability of data: </a:t>
            </a:r>
            <a:endParaRPr b="0" lang="en-IN" sz="2400" spc="-1" strike="noStrike">
              <a:latin typeface="Arial"/>
            </a:endParaRPr>
          </a:p>
          <a:p>
            <a:pPr lvl="1" marL="776160" indent="-456480" algn="just">
              <a:lnSpc>
                <a:spcPct val="100000"/>
              </a:lnSpc>
              <a:spcBef>
                <a:spcPts val="374"/>
              </a:spcBef>
              <a:buClr>
                <a:srgbClr val="da1f28"/>
              </a:buClr>
              <a:buSzPct val="85000"/>
              <a:buFont typeface="Times New Roman"/>
              <a:buAutoNum type="arabicPeriod"/>
            </a:pPr>
            <a:r>
              <a:rPr b="1" lang="en-IN" sz="2400" spc="-1" strike="noStrike">
                <a:solidFill>
                  <a:srgbClr val="000000"/>
                </a:solidFill>
                <a:latin typeface="Times New Roman"/>
              </a:rPr>
              <a:t>Faster query evaluation:</a:t>
            </a:r>
            <a:endParaRPr b="0" lang="en-IN" sz="2400" spc="-1" strike="noStrike">
              <a:latin typeface="Arial"/>
            </a:endParaRPr>
          </a:p>
          <a:p>
            <a:pPr marL="547560" indent="-227880" algn="just">
              <a:lnSpc>
                <a:spcPct val="100000"/>
              </a:lnSpc>
              <a:spcBef>
                <a:spcPts val="374"/>
              </a:spcBef>
            </a:pPr>
            <a:endParaRPr b="0" lang="en-IN" sz="2400" spc="-1" strike="noStrike">
              <a:latin typeface="Arial"/>
            </a:endParaRPr>
          </a:p>
          <a:p>
            <a:pPr marL="272880" indent="-272160" algn="just">
              <a:lnSpc>
                <a:spcPct val="100000"/>
              </a:lnSpc>
              <a:spcBef>
                <a:spcPts val="575"/>
              </a:spcBef>
              <a:buClr>
                <a:srgbClr val="2da2bf"/>
              </a:buClr>
              <a:buSzPct val="85000"/>
              <a:buFont typeface="Wingdings 2" charset="2"/>
              <a:buChar char=""/>
            </a:pPr>
            <a:r>
              <a:rPr b="0" lang="en-IN" sz="2400" spc="-1" strike="noStrike">
                <a:solidFill>
                  <a:srgbClr val="000000"/>
                </a:solidFill>
                <a:latin typeface="Times New Roman"/>
              </a:rPr>
              <a:t>Two kinds of replications</a:t>
            </a:r>
            <a:endParaRPr b="0" lang="en-IN" sz="2400" spc="-1" strike="noStrike">
              <a:latin typeface="Arial"/>
            </a:endParaRPr>
          </a:p>
          <a:p>
            <a:pPr lvl="1" marL="731880" indent="-456480" algn="just">
              <a:lnSpc>
                <a:spcPct val="100000"/>
              </a:lnSpc>
              <a:spcBef>
                <a:spcPts val="374"/>
              </a:spcBef>
              <a:buClr>
                <a:srgbClr val="da1f28"/>
              </a:buClr>
              <a:buSzPct val="85000"/>
              <a:buFont typeface="Times New Roman"/>
              <a:buAutoNum type="arabicPeriod"/>
            </a:pPr>
            <a:r>
              <a:rPr b="0" lang="en-IN" sz="2200" spc="-1" strike="noStrike">
                <a:solidFill>
                  <a:srgbClr val="1faecd"/>
                </a:solidFill>
                <a:latin typeface="Times New Roman"/>
              </a:rPr>
              <a:t>synchronous replication</a:t>
            </a:r>
            <a:endParaRPr b="0" lang="en-IN" sz="2200" spc="-1" strike="noStrike">
              <a:latin typeface="Arial"/>
            </a:endParaRPr>
          </a:p>
          <a:p>
            <a:pPr lvl="1" marL="731880" indent="-456480" algn="just">
              <a:lnSpc>
                <a:spcPct val="100000"/>
              </a:lnSpc>
              <a:spcBef>
                <a:spcPts val="374"/>
              </a:spcBef>
              <a:buClr>
                <a:srgbClr val="da1f28"/>
              </a:buClr>
              <a:buSzPct val="85000"/>
              <a:buFont typeface="Times New Roman"/>
              <a:buAutoNum type="arabicPeriod"/>
            </a:pPr>
            <a:r>
              <a:rPr b="0" lang="en-IN" sz="2200" spc="-1" strike="noStrike">
                <a:solidFill>
                  <a:srgbClr val="1faecd"/>
                </a:solidFill>
                <a:latin typeface="Times New Roman"/>
              </a:rPr>
              <a:t>asynchronous replication</a:t>
            </a:r>
            <a:endParaRPr b="0" lang="en-IN" sz="2200" spc="-1" strike="noStrike">
              <a:latin typeface="Arial"/>
            </a:endParaRPr>
          </a:p>
        </p:txBody>
      </p:sp>
      <p:sp>
        <p:nvSpPr>
          <p:cNvPr id="1177" name="CustomShape 5"/>
          <p:cNvSpPr/>
          <p:nvPr/>
        </p:nvSpPr>
        <p:spPr>
          <a:xfrm>
            <a:off x="7924680" y="6356520"/>
            <a:ext cx="761400" cy="364320"/>
          </a:xfrm>
          <a:prstGeom prst="rect">
            <a:avLst/>
          </a:prstGeom>
          <a:noFill/>
          <a:ln w="9360">
            <a:noFill/>
          </a:ln>
        </p:spPr>
        <p:style>
          <a:lnRef idx="0"/>
          <a:fillRef idx="0"/>
          <a:effectRef idx="0"/>
          <a:fontRef idx="minor"/>
        </p:style>
        <p:txBody>
          <a:bodyPr lIns="0" rIns="0" tIns="0" bIns="0" anchor="b"/>
          <a:p>
            <a:pPr algn="r">
              <a:lnSpc>
                <a:spcPct val="100000"/>
              </a:lnSpc>
            </a:pPr>
            <a:fld id="{13CEE7CE-A0C3-47A4-94A6-3A81420FACF3}" type="slidenum">
              <a:rPr b="0" lang="en-IN" sz="1200" spc="-1" strike="noStrike">
                <a:solidFill>
                  <a:srgbClr val="424242"/>
                </a:solidFill>
                <a:latin typeface="Times New Roman"/>
                <a:ea typeface="DejaVu Sans"/>
              </a:rPr>
              <a:t>&lt;number&gt;</a:t>
            </a:fld>
            <a:endParaRPr b="0" lang="en-IN" sz="1200" spc="-1" strike="noStrike">
              <a:latin typeface="Arial"/>
            </a:endParaRPr>
          </a:p>
        </p:txBody>
      </p:sp>
    </p:spTree>
  </p:cSld>
  <p:transition>
    <p:fade/>
  </p:transition>
  <p:timing>
    <p:tnLst>
      <p:par>
        <p:cTn id="173" dur="indefinite" restart="never" nodeType="tmRoot">
          <p:childTnLst>
            <p:seq>
              <p:cTn id="174" nodeType="mainSeq"/>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8" name="CustomShape 1"/>
          <p:cNvSpPr/>
          <p:nvPr/>
        </p:nvSpPr>
        <p:spPr>
          <a:xfrm>
            <a:off x="1295280" y="3200400"/>
            <a:ext cx="6400080" cy="3351960"/>
          </a:xfrm>
          <a:prstGeom prst="rect">
            <a:avLst/>
          </a:prstGeom>
          <a:noFill/>
          <a:ln w="9360">
            <a:noFill/>
          </a:ln>
        </p:spPr>
        <p:style>
          <a:lnRef idx="0"/>
          <a:fillRef idx="0"/>
          <a:effectRef idx="0"/>
          <a:fontRef idx="minor"/>
        </p:style>
        <p:txBody>
          <a:bodyPr lIns="90000" rIns="90000" tIns="45000" bIns="45000"/>
          <a:p>
            <a:pPr marL="514440" indent="-513720">
              <a:lnSpc>
                <a:spcPct val="100000"/>
              </a:lnSpc>
              <a:spcBef>
                <a:spcPts val="575"/>
              </a:spcBef>
              <a:buClr>
                <a:srgbClr val="2da2bf"/>
              </a:buClr>
              <a:buSzPct val="85000"/>
              <a:buFont typeface="Times New Roman"/>
              <a:buAutoNum type="romanUcPeriod"/>
            </a:pPr>
            <a:r>
              <a:rPr b="0" lang="en-IN" sz="2400" spc="-1" strike="noStrike">
                <a:solidFill>
                  <a:srgbClr val="464646"/>
                </a:solidFill>
                <a:latin typeface="Times New Roman"/>
              </a:rPr>
              <a:t>Introduction to DDBMS</a:t>
            </a:r>
            <a:endParaRPr b="0" lang="en-IN" sz="2400" spc="-1" strike="noStrike">
              <a:latin typeface="Arial"/>
            </a:endParaRPr>
          </a:p>
          <a:p>
            <a:pPr marL="514440" indent="-513720">
              <a:lnSpc>
                <a:spcPct val="100000"/>
              </a:lnSpc>
              <a:spcBef>
                <a:spcPts val="575"/>
              </a:spcBef>
              <a:buClr>
                <a:srgbClr val="2da2bf"/>
              </a:buClr>
              <a:buSzPct val="85000"/>
              <a:buFont typeface="Times New Roman"/>
              <a:buAutoNum type="romanUcPeriod"/>
            </a:pPr>
            <a:r>
              <a:rPr b="0" lang="en-IN" sz="2400" spc="-1" strike="noStrike">
                <a:solidFill>
                  <a:srgbClr val="464646"/>
                </a:solidFill>
                <a:latin typeface="Times New Roman"/>
              </a:rPr>
              <a:t>Architecture of DDBs</a:t>
            </a:r>
            <a:endParaRPr b="0" lang="en-IN" sz="2400" spc="-1" strike="noStrike">
              <a:latin typeface="Arial"/>
            </a:endParaRPr>
          </a:p>
          <a:p>
            <a:pPr marL="514440" indent="-513720">
              <a:lnSpc>
                <a:spcPct val="100000"/>
              </a:lnSpc>
              <a:spcBef>
                <a:spcPts val="575"/>
              </a:spcBef>
              <a:buClr>
                <a:srgbClr val="2da2bf"/>
              </a:buClr>
              <a:buSzPct val="85000"/>
              <a:buFont typeface="Times New Roman"/>
              <a:buAutoNum type="romanUcPeriod"/>
            </a:pPr>
            <a:r>
              <a:rPr b="0" lang="en-IN" sz="2400" spc="-1" strike="noStrike">
                <a:solidFill>
                  <a:srgbClr val="464646"/>
                </a:solidFill>
                <a:latin typeface="Times New Roman"/>
              </a:rPr>
              <a:t>Storing data in DDBs</a:t>
            </a:r>
            <a:endParaRPr b="0" lang="en-IN" sz="2400" spc="-1" strike="noStrike">
              <a:latin typeface="Arial"/>
            </a:endParaRPr>
          </a:p>
          <a:p>
            <a:pPr marL="514440" indent="-513720">
              <a:lnSpc>
                <a:spcPct val="100000"/>
              </a:lnSpc>
              <a:spcBef>
                <a:spcPts val="575"/>
              </a:spcBef>
              <a:buClr>
                <a:srgbClr val="2da2bf"/>
              </a:buClr>
              <a:buSzPct val="85000"/>
              <a:buFont typeface="Times New Roman"/>
              <a:buAutoNum type="romanUcPeriod"/>
            </a:pPr>
            <a:r>
              <a:rPr b="0" lang="en-IN" sz="2400" spc="-1" strike="noStrike" u="sng">
                <a:solidFill>
                  <a:srgbClr val="464646"/>
                </a:solidFill>
                <a:uFillTx/>
                <a:latin typeface="Times New Roman"/>
              </a:rPr>
              <a:t>Distributed Catalog Management </a:t>
            </a:r>
            <a:endParaRPr b="0" lang="en-IN" sz="2400" spc="-1" strike="noStrike">
              <a:latin typeface="Arial"/>
            </a:endParaRPr>
          </a:p>
          <a:p>
            <a:pPr marL="514440" indent="-513720">
              <a:lnSpc>
                <a:spcPct val="100000"/>
              </a:lnSpc>
              <a:spcBef>
                <a:spcPts val="575"/>
              </a:spcBef>
              <a:buClr>
                <a:srgbClr val="2da2bf"/>
              </a:buClr>
              <a:buSzPct val="85000"/>
              <a:buFont typeface="Times New Roman"/>
              <a:buAutoNum type="romanUcPeriod"/>
            </a:pPr>
            <a:r>
              <a:rPr b="0" lang="en-IN" sz="2400" spc="-1" strike="noStrike">
                <a:solidFill>
                  <a:srgbClr val="464646"/>
                </a:solidFill>
                <a:latin typeface="Times New Roman"/>
              </a:rPr>
              <a:t>Distributed Query Processing</a:t>
            </a:r>
            <a:endParaRPr b="0" lang="en-IN" sz="2400" spc="-1" strike="noStrike">
              <a:latin typeface="Arial"/>
            </a:endParaRPr>
          </a:p>
          <a:p>
            <a:pPr marL="514440" indent="-513720">
              <a:lnSpc>
                <a:spcPct val="100000"/>
              </a:lnSpc>
              <a:spcBef>
                <a:spcPts val="575"/>
              </a:spcBef>
              <a:buClr>
                <a:srgbClr val="2da2bf"/>
              </a:buClr>
              <a:buSzPct val="85000"/>
              <a:buFont typeface="Times New Roman"/>
              <a:buAutoNum type="romanUcPeriod"/>
            </a:pPr>
            <a:r>
              <a:rPr b="0" lang="en-IN" sz="2400" spc="-1" strike="noStrike">
                <a:solidFill>
                  <a:srgbClr val="464646"/>
                </a:solidFill>
                <a:latin typeface="Times New Roman"/>
              </a:rPr>
              <a:t>Transaction Processing</a:t>
            </a:r>
            <a:endParaRPr b="0" lang="en-IN" sz="2400" spc="-1" strike="noStrike">
              <a:latin typeface="Arial"/>
            </a:endParaRPr>
          </a:p>
          <a:p>
            <a:pPr marL="514440" indent="-513720">
              <a:lnSpc>
                <a:spcPct val="100000"/>
              </a:lnSpc>
              <a:spcBef>
                <a:spcPts val="575"/>
              </a:spcBef>
              <a:buClr>
                <a:srgbClr val="2da2bf"/>
              </a:buClr>
              <a:buSzPct val="85000"/>
              <a:buFont typeface="Times New Roman"/>
              <a:buAutoNum type="romanUcPeriod"/>
            </a:pPr>
            <a:r>
              <a:rPr b="0" lang="en-IN" sz="2400" spc="-1" strike="noStrike">
                <a:solidFill>
                  <a:srgbClr val="464646"/>
                </a:solidFill>
                <a:latin typeface="Times New Roman"/>
              </a:rPr>
              <a:t>Distributed concurrency control and recovery</a:t>
            </a:r>
            <a:endParaRPr b="0" lang="en-IN" sz="2400" spc="-1" strike="noStrike">
              <a:latin typeface="Arial"/>
            </a:endParaRPr>
          </a:p>
          <a:p>
            <a:pPr marL="514440" indent="-513720" algn="ctr">
              <a:lnSpc>
                <a:spcPct val="100000"/>
              </a:lnSpc>
              <a:spcBef>
                <a:spcPts val="575"/>
              </a:spcBef>
            </a:pPr>
            <a:endParaRPr b="0" lang="en-IN" sz="2400" spc="-1" strike="noStrike">
              <a:latin typeface="Arial"/>
            </a:endParaRPr>
          </a:p>
        </p:txBody>
      </p:sp>
      <p:sp>
        <p:nvSpPr>
          <p:cNvPr id="1179" name="CustomShape 2"/>
          <p:cNvSpPr/>
          <p:nvPr/>
        </p:nvSpPr>
        <p:spPr>
          <a:xfrm>
            <a:off x="457200" y="1506600"/>
            <a:ext cx="8228880" cy="1469160"/>
          </a:xfrm>
          <a:prstGeom prst="rect">
            <a:avLst/>
          </a:prstGeom>
          <a:noFill/>
          <a:ln w="9360">
            <a:noFill/>
          </a:ln>
        </p:spPr>
        <p:style>
          <a:lnRef idx="0"/>
          <a:fillRef idx="0"/>
          <a:effectRef idx="0"/>
          <a:fontRef idx="minor"/>
        </p:style>
        <p:txBody>
          <a:bodyPr lIns="90000" rIns="90000" tIns="45000" bIns="91440" anchor="ctr"/>
          <a:p>
            <a:pPr>
              <a:lnSpc>
                <a:spcPct val="100000"/>
              </a:lnSpc>
            </a:pPr>
            <a:r>
              <a:rPr b="0" lang="en-IN" sz="4000" spc="-1" strike="noStrike">
                <a:solidFill>
                  <a:srgbClr val="ffffff"/>
                </a:solidFill>
                <a:latin typeface="Times New Roman"/>
              </a:rPr>
              <a:t>DDBMS</a:t>
            </a:r>
            <a:endParaRPr b="0" lang="en-IN" sz="4000" spc="-1" strike="noStrike">
              <a:latin typeface="Arial"/>
            </a:endParaRPr>
          </a:p>
        </p:txBody>
      </p:sp>
      <p:sp>
        <p:nvSpPr>
          <p:cNvPr id="1180" name="CustomShape 3"/>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AC4FF4B1-E061-4554-9548-06453AAA31AB}" type="slidenum">
              <a:rPr b="0" lang="en-IN" sz="1400" spc="-1" strike="noStrike">
                <a:solidFill>
                  <a:srgbClr val="ffffff"/>
                </a:solidFill>
                <a:latin typeface="Times New Roman"/>
              </a:rPr>
              <a:t>&lt;number&gt;</a:t>
            </a:fld>
            <a:endParaRPr b="0" lang="en-IN" sz="1400" spc="-1" strike="noStrike">
              <a:latin typeface="Arial"/>
            </a:endParaRPr>
          </a:p>
        </p:txBody>
      </p:sp>
      <p:sp>
        <p:nvSpPr>
          <p:cNvPr id="1181" name="CustomShape 4"/>
          <p:cNvSpPr/>
          <p:nvPr/>
        </p:nvSpPr>
        <p:spPr>
          <a:xfrm>
            <a:off x="2666880" y="6356520"/>
            <a:ext cx="3351960" cy="364320"/>
          </a:xfrm>
          <a:prstGeom prst="rect">
            <a:avLst/>
          </a:prstGeom>
          <a:noFill/>
          <a:ln>
            <a:noFill/>
          </a:ln>
        </p:spPr>
        <p:style>
          <a:lnRef idx="0"/>
          <a:fillRef idx="0"/>
          <a:effectRef idx="0"/>
          <a:fontRef idx="minor"/>
        </p:style>
        <p:txBody>
          <a:bodyPr lIns="0" rIns="0" tIns="0" bIns="0" anchor="b"/>
          <a:p>
            <a:pPr>
              <a:lnSpc>
                <a:spcPct val="100000"/>
              </a:lnSpc>
            </a:pPr>
            <a:r>
              <a:rPr b="0" lang="en-IN" sz="1200" spc="-1" strike="noStrike">
                <a:solidFill>
                  <a:srgbClr val="424242"/>
                </a:solidFill>
                <a:latin typeface="Times New Roman"/>
                <a:ea typeface="DejaVu Sans"/>
              </a:rPr>
              <a:t>1. Parallel DB /D.S.Jagli</a:t>
            </a:r>
            <a:endParaRPr b="0" lang="en-IN" sz="1200" spc="-1" strike="noStrike">
              <a:latin typeface="Arial"/>
            </a:endParaRPr>
          </a:p>
        </p:txBody>
      </p:sp>
      <p:sp>
        <p:nvSpPr>
          <p:cNvPr id="1182" name="CustomShape 5"/>
          <p:cNvSpPr/>
          <p:nvPr/>
        </p:nvSpPr>
        <p:spPr>
          <a:xfrm>
            <a:off x="7924680" y="6356520"/>
            <a:ext cx="761400" cy="364320"/>
          </a:xfrm>
          <a:prstGeom prst="rect">
            <a:avLst/>
          </a:prstGeom>
          <a:noFill/>
          <a:ln w="9360">
            <a:noFill/>
          </a:ln>
        </p:spPr>
        <p:style>
          <a:lnRef idx="0"/>
          <a:fillRef idx="0"/>
          <a:effectRef idx="0"/>
          <a:fontRef idx="minor"/>
        </p:style>
        <p:txBody>
          <a:bodyPr lIns="0" rIns="0" tIns="0" bIns="0" anchor="b"/>
          <a:p>
            <a:pPr algn="r">
              <a:lnSpc>
                <a:spcPct val="100000"/>
              </a:lnSpc>
            </a:pPr>
            <a:fld id="{5F60A4DF-85C8-4E23-AB0F-BACF5A18B838}" type="slidenum">
              <a:rPr b="0" lang="en-IN" sz="1200" spc="-1" strike="noStrike">
                <a:solidFill>
                  <a:srgbClr val="424242"/>
                </a:solidFill>
                <a:latin typeface="Times New Roman"/>
                <a:ea typeface="DejaVu Sans"/>
              </a:rPr>
              <a:t>&lt;number&gt;</a:t>
            </a:fld>
            <a:endParaRPr b="0" lang="en-IN" sz="1200" spc="-1" strike="noStrike">
              <a:latin typeface="Arial"/>
            </a:endParaRPr>
          </a:p>
        </p:txBody>
      </p:sp>
      <p:sp>
        <p:nvSpPr>
          <p:cNvPr id="1183" name="CustomShape 6"/>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Tree>
  </p:cSld>
  <p:transition>
    <p:blinds dir="vert"/>
  </p:transition>
  <p:timing>
    <p:tnLst>
      <p:par>
        <p:cTn id="175" dur="indefinite" restart="never" nodeType="tmRoot">
          <p:childTnLst>
            <p:seq>
              <p:cTn id="176" nodeType="mainSeq"/>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4" name="CustomShape 1"/>
          <p:cNvSpPr/>
          <p:nvPr/>
        </p:nvSpPr>
        <p:spPr>
          <a:xfrm>
            <a:off x="914400" y="274680"/>
            <a:ext cx="7771680" cy="1142280"/>
          </a:xfrm>
          <a:prstGeom prst="rect">
            <a:avLst/>
          </a:prstGeom>
          <a:noFill/>
          <a:ln w="9360">
            <a:noFill/>
          </a:ln>
        </p:spPr>
        <p:style>
          <a:lnRef idx="0"/>
          <a:fillRef idx="0"/>
          <a:effectRef idx="0"/>
          <a:fontRef idx="minor"/>
        </p:style>
        <p:txBody>
          <a:bodyPr lIns="90000" rIns="90000" tIns="45000" bIns="91440" anchor="b"/>
          <a:p>
            <a:pPr>
              <a:lnSpc>
                <a:spcPct val="100000"/>
              </a:lnSpc>
            </a:pPr>
            <a:r>
              <a:rPr b="0" lang="en-IN" sz="3600" spc="-1" strike="noStrike">
                <a:solidFill>
                  <a:srgbClr val="1faecd"/>
                </a:solidFill>
                <a:latin typeface="Times New Roman"/>
              </a:rPr>
              <a:t>4.Distributed Catalog Management</a:t>
            </a:r>
            <a:endParaRPr b="0" lang="en-IN" sz="3600" spc="-1" strike="noStrike">
              <a:latin typeface="Arial"/>
            </a:endParaRPr>
          </a:p>
        </p:txBody>
      </p:sp>
      <p:sp>
        <p:nvSpPr>
          <p:cNvPr id="1185" name="CustomShape 2"/>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
        <p:nvSpPr>
          <p:cNvPr id="1186" name="CustomShape 3"/>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CF987786-9CDB-4C31-9340-62ACD5743453}" type="slidenum">
              <a:rPr b="0" lang="en-IN" sz="1400" spc="-1" strike="noStrike">
                <a:solidFill>
                  <a:srgbClr val="ffffff"/>
                </a:solidFill>
                <a:latin typeface="Times New Roman"/>
              </a:rPr>
              <a:t>&lt;number&gt;</a:t>
            </a:fld>
            <a:endParaRPr b="0" lang="en-IN" sz="1400" spc="-1" strike="noStrike">
              <a:latin typeface="Arial"/>
            </a:endParaRPr>
          </a:p>
        </p:txBody>
      </p:sp>
      <p:sp>
        <p:nvSpPr>
          <p:cNvPr id="1187" name="CustomShape 4"/>
          <p:cNvSpPr/>
          <p:nvPr/>
        </p:nvSpPr>
        <p:spPr>
          <a:xfrm>
            <a:off x="914400" y="1447920"/>
            <a:ext cx="7771680" cy="4571280"/>
          </a:xfrm>
          <a:prstGeom prst="rect">
            <a:avLst/>
          </a:prstGeom>
          <a:noFill/>
          <a:ln w="9360">
            <a:noFill/>
          </a:ln>
        </p:spPr>
        <p:style>
          <a:lnRef idx="0"/>
          <a:fillRef idx="0"/>
          <a:effectRef idx="0"/>
          <a:fontRef idx="minor"/>
        </p:style>
        <p:txBody>
          <a:bodyPr lIns="90000" rIns="90000" tIns="45000" bIns="45000"/>
          <a:p>
            <a:pPr marL="514440" indent="-513720" algn="just">
              <a:lnSpc>
                <a:spcPct val="100000"/>
              </a:lnSpc>
              <a:spcBef>
                <a:spcPts val="575"/>
              </a:spcBef>
              <a:buClr>
                <a:srgbClr val="2da2bf"/>
              </a:buClr>
              <a:buSzPct val="85000"/>
              <a:buFont typeface="Times New Roman"/>
              <a:buAutoNum type="arabicPeriod"/>
            </a:pPr>
            <a:r>
              <a:rPr b="1" lang="en-IN" sz="2600" spc="-1" strike="noStrike">
                <a:solidFill>
                  <a:srgbClr val="000000"/>
                </a:solidFill>
                <a:latin typeface="Times New Roman"/>
              </a:rPr>
              <a:t>Naming Objects</a:t>
            </a:r>
            <a:endParaRPr b="0" lang="en-IN" sz="2600" spc="-1" strike="noStrike">
              <a:latin typeface="Arial"/>
            </a:endParaRPr>
          </a:p>
          <a:p>
            <a:pPr marL="514440" indent="-513720" algn="just">
              <a:lnSpc>
                <a:spcPct val="100000"/>
              </a:lnSpc>
              <a:spcBef>
                <a:spcPts val="575"/>
              </a:spcBef>
              <a:buClr>
                <a:srgbClr val="2da2bf"/>
              </a:buClr>
              <a:buSzPct val="85000"/>
              <a:buFont typeface="Arial"/>
              <a:buChar char="•"/>
            </a:pPr>
            <a:r>
              <a:rPr b="0" lang="en-IN" sz="2000" spc="-1" strike="noStrike">
                <a:solidFill>
                  <a:srgbClr val="000000"/>
                </a:solidFill>
                <a:latin typeface="Times New Roman"/>
              </a:rPr>
              <a:t>If a relation is fragmented and replicated, we must be able to uniquely identify each replica of each fragment. </a:t>
            </a:r>
            <a:endParaRPr b="0" lang="en-IN" sz="2000" spc="-1" strike="noStrike">
              <a:latin typeface="Arial"/>
            </a:endParaRPr>
          </a:p>
          <a:p>
            <a:pPr lvl="1" marL="776160" indent="-456480" algn="just">
              <a:lnSpc>
                <a:spcPct val="100000"/>
              </a:lnSpc>
              <a:spcBef>
                <a:spcPts val="374"/>
              </a:spcBef>
              <a:buClr>
                <a:srgbClr val="da1f28"/>
              </a:buClr>
              <a:buSzPct val="85000"/>
              <a:buFont typeface="Times New Roman"/>
              <a:buAutoNum type="arabicPeriod"/>
            </a:pPr>
            <a:r>
              <a:rPr b="1" lang="en-IN" sz="2000" spc="-1" strike="noStrike">
                <a:solidFill>
                  <a:srgbClr val="000000"/>
                </a:solidFill>
                <a:latin typeface="Times New Roman"/>
              </a:rPr>
              <a:t>A </a:t>
            </a:r>
            <a:r>
              <a:rPr b="1" i="1" lang="en-IN" sz="2000" spc="-1" strike="noStrike">
                <a:solidFill>
                  <a:srgbClr val="000000"/>
                </a:solidFill>
                <a:latin typeface="Times New Roman"/>
              </a:rPr>
              <a:t>local name field</a:t>
            </a:r>
            <a:endParaRPr b="0" lang="en-IN" sz="2000" spc="-1" strike="noStrike">
              <a:latin typeface="Arial"/>
            </a:endParaRPr>
          </a:p>
          <a:p>
            <a:pPr lvl="1" marL="776160" indent="-456480" algn="just">
              <a:lnSpc>
                <a:spcPct val="100000"/>
              </a:lnSpc>
              <a:spcBef>
                <a:spcPts val="374"/>
              </a:spcBef>
              <a:buClr>
                <a:srgbClr val="da1f28"/>
              </a:buClr>
              <a:buSzPct val="85000"/>
              <a:buFont typeface="Times New Roman"/>
              <a:buAutoNum type="arabicPeriod"/>
            </a:pPr>
            <a:r>
              <a:rPr b="1" lang="en-IN" sz="2000" spc="-1" strike="noStrike">
                <a:solidFill>
                  <a:srgbClr val="000000"/>
                </a:solidFill>
                <a:latin typeface="Times New Roman"/>
              </a:rPr>
              <a:t>A </a:t>
            </a:r>
            <a:r>
              <a:rPr b="1" i="1" lang="en-IN" sz="2000" spc="-1" strike="noStrike">
                <a:solidFill>
                  <a:srgbClr val="000000"/>
                </a:solidFill>
                <a:latin typeface="Times New Roman"/>
              </a:rPr>
              <a:t>birth site field</a:t>
            </a:r>
            <a:endParaRPr b="0" lang="en-IN" sz="2000" spc="-1" strike="noStrike">
              <a:latin typeface="Arial"/>
            </a:endParaRPr>
          </a:p>
          <a:p>
            <a:pPr marL="776160" indent="-456480" algn="just">
              <a:lnSpc>
                <a:spcPct val="100000"/>
              </a:lnSpc>
              <a:spcBef>
                <a:spcPts val="374"/>
              </a:spcBef>
            </a:pPr>
            <a:endParaRPr b="0" lang="en-IN" sz="2000" spc="-1" strike="noStrike">
              <a:latin typeface="Arial"/>
            </a:endParaRPr>
          </a:p>
          <a:p>
            <a:pPr marL="514440" indent="-513720" algn="just">
              <a:lnSpc>
                <a:spcPct val="100000"/>
              </a:lnSpc>
              <a:spcBef>
                <a:spcPts val="575"/>
              </a:spcBef>
              <a:buClr>
                <a:srgbClr val="2da2bf"/>
              </a:buClr>
              <a:buSzPct val="85000"/>
              <a:buFont typeface="Times New Roman"/>
              <a:buAutoNum type="arabicPeriod" startAt="2"/>
            </a:pPr>
            <a:r>
              <a:rPr b="1" lang="en-IN" sz="2600" spc="-1" strike="noStrike">
                <a:solidFill>
                  <a:srgbClr val="000000"/>
                </a:solidFill>
                <a:latin typeface="Times New Roman"/>
              </a:rPr>
              <a:t>Catalog Structure</a:t>
            </a:r>
            <a:endParaRPr b="0" lang="en-IN" sz="2600" spc="-1" strike="noStrike">
              <a:latin typeface="Arial"/>
            </a:endParaRPr>
          </a:p>
          <a:p>
            <a:pPr marL="457200" indent="-456480" algn="just">
              <a:lnSpc>
                <a:spcPct val="100000"/>
              </a:lnSpc>
              <a:spcBef>
                <a:spcPts val="575"/>
              </a:spcBef>
              <a:buClr>
                <a:srgbClr val="2da2bf"/>
              </a:buClr>
              <a:buSzPct val="85000"/>
              <a:buFont typeface="Wingdings 2" charset="2"/>
              <a:buChar char=""/>
            </a:pPr>
            <a:r>
              <a:rPr b="0" lang="en-IN" sz="2000" spc="-1" strike="noStrike">
                <a:solidFill>
                  <a:srgbClr val="000000"/>
                </a:solidFill>
                <a:latin typeface="Times New Roman"/>
              </a:rPr>
              <a:t>A centralized system catalog can be used It is vulnerable to failure of the site containing the catalog).</a:t>
            </a:r>
            <a:endParaRPr b="0" lang="en-IN" sz="2000" spc="-1" strike="noStrike">
              <a:latin typeface="Arial"/>
            </a:endParaRPr>
          </a:p>
          <a:p>
            <a:pPr marL="457200" indent="-456480" algn="just">
              <a:lnSpc>
                <a:spcPct val="100000"/>
              </a:lnSpc>
              <a:spcBef>
                <a:spcPts val="575"/>
              </a:spcBef>
              <a:buClr>
                <a:srgbClr val="2da2bf"/>
              </a:buClr>
              <a:buSzPct val="85000"/>
              <a:buFont typeface="Wingdings 2" charset="2"/>
              <a:buChar char=""/>
            </a:pPr>
            <a:r>
              <a:rPr b="0" lang="en-IN" sz="2000" spc="-1" strike="noStrike">
                <a:solidFill>
                  <a:srgbClr val="000000"/>
                </a:solidFill>
                <a:latin typeface="Times New Roman"/>
              </a:rPr>
              <a:t> </a:t>
            </a:r>
            <a:r>
              <a:rPr b="0" lang="en-IN" sz="2000" spc="-1" strike="noStrike">
                <a:solidFill>
                  <a:srgbClr val="000000"/>
                </a:solidFill>
                <a:latin typeface="Times New Roman"/>
              </a:rPr>
              <a:t>An alternative is to maintain a copy of a global system catalog. compromises site autonomy,)</a:t>
            </a:r>
            <a:endParaRPr b="0" lang="en-IN" sz="2000" spc="-1" strike="noStrike">
              <a:latin typeface="Arial"/>
            </a:endParaRPr>
          </a:p>
        </p:txBody>
      </p:sp>
      <p:sp>
        <p:nvSpPr>
          <p:cNvPr id="1188" name="CustomShape 5"/>
          <p:cNvSpPr/>
          <p:nvPr/>
        </p:nvSpPr>
        <p:spPr>
          <a:xfrm>
            <a:off x="7924680" y="6356520"/>
            <a:ext cx="761400" cy="364320"/>
          </a:xfrm>
          <a:prstGeom prst="rect">
            <a:avLst/>
          </a:prstGeom>
          <a:noFill/>
          <a:ln w="9360">
            <a:noFill/>
          </a:ln>
        </p:spPr>
        <p:style>
          <a:lnRef idx="0"/>
          <a:fillRef idx="0"/>
          <a:effectRef idx="0"/>
          <a:fontRef idx="minor"/>
        </p:style>
        <p:txBody>
          <a:bodyPr lIns="0" rIns="0" tIns="0" bIns="0" anchor="b"/>
          <a:p>
            <a:pPr algn="r">
              <a:lnSpc>
                <a:spcPct val="100000"/>
              </a:lnSpc>
            </a:pPr>
            <a:fld id="{729D4CB9-C786-4EB2-91A2-2F5F81616C48}" type="slidenum">
              <a:rPr b="0" lang="en-IN" sz="1200" spc="-1" strike="noStrike">
                <a:solidFill>
                  <a:srgbClr val="424242"/>
                </a:solidFill>
                <a:latin typeface="Times New Roman"/>
                <a:ea typeface="DejaVu Sans"/>
              </a:rPr>
              <a:t>&lt;number&gt;</a:t>
            </a:fld>
            <a:endParaRPr b="0" lang="en-IN" sz="1200" spc="-1" strike="noStrike">
              <a:latin typeface="Arial"/>
            </a:endParaRPr>
          </a:p>
        </p:txBody>
      </p:sp>
    </p:spTree>
  </p:cSld>
  <p:transition>
    <p:fade/>
  </p:transition>
  <p:timing>
    <p:tnLst>
      <p:par>
        <p:cTn id="177" dur="indefinite" restart="never" nodeType="tmRoot">
          <p:childTnLst>
            <p:seq>
              <p:cTn id="178"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2186B082-625E-45D5-808B-C5640D0FC070}" type="slidenum">
              <a:rPr b="0" lang="en-IN" sz="1400" spc="-1" strike="noStrike">
                <a:solidFill>
                  <a:srgbClr val="ffffff"/>
                </a:solidFill>
                <a:latin typeface="Times New Roman"/>
              </a:rPr>
              <a:t>&lt;number&gt;</a:t>
            </a:fld>
            <a:endParaRPr b="0" lang="en-IN" sz="1400" spc="-1" strike="noStrike">
              <a:latin typeface="Arial"/>
            </a:endParaRPr>
          </a:p>
        </p:txBody>
      </p:sp>
      <p:sp>
        <p:nvSpPr>
          <p:cNvPr id="286" name="CustomShape 2"/>
          <p:cNvSpPr/>
          <p:nvPr/>
        </p:nvSpPr>
        <p:spPr>
          <a:xfrm>
            <a:off x="254160" y="1143000"/>
            <a:ext cx="8609760" cy="2010240"/>
          </a:xfrm>
          <a:prstGeom prst="rect">
            <a:avLst/>
          </a:prstGeom>
          <a:solidFill>
            <a:schemeClr val="bg1"/>
          </a:solidFill>
          <a:ln w="9360">
            <a:solidFill>
              <a:schemeClr val="tx1"/>
            </a:solidFill>
            <a:miter/>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marL="343080" indent="-342360">
              <a:lnSpc>
                <a:spcPct val="100000"/>
              </a:lnSpc>
              <a:spcBef>
                <a:spcPts val="479"/>
              </a:spcBef>
              <a:buClr>
                <a:srgbClr val="005400"/>
              </a:buClr>
              <a:buSzPct val="75000"/>
              <a:buFont typeface="Monotype Sorts" charset="2"/>
              <a:buChar char=""/>
            </a:pPr>
            <a:r>
              <a:rPr b="0" lang="en-IN" sz="2400" spc="-1" strike="noStrike">
                <a:solidFill>
                  <a:srgbClr val="000000"/>
                </a:solidFill>
                <a:latin typeface="Constantia"/>
                <a:ea typeface="DejaVu Sans"/>
              </a:rPr>
              <a:t>   </a:t>
            </a:r>
            <a:r>
              <a:rPr b="0" lang="en-IN" sz="2400" spc="-1" strike="noStrike">
                <a:solidFill>
                  <a:srgbClr val="fc0128"/>
                </a:solidFill>
                <a:latin typeface="Book Antiqua"/>
                <a:ea typeface="ＭＳ Ｐゴシック"/>
              </a:rPr>
              <a:t>Speed-Up</a:t>
            </a:r>
            <a:endParaRPr b="0" lang="en-IN" sz="2400" spc="-1" strike="noStrike">
              <a:latin typeface="Arial"/>
            </a:endParaRPr>
          </a:p>
          <a:p>
            <a:pPr lvl="1" marL="743040" indent="-285120" algn="just">
              <a:lnSpc>
                <a:spcPct val="100000"/>
              </a:lnSpc>
              <a:spcBef>
                <a:spcPts val="400"/>
              </a:spcBef>
              <a:buClr>
                <a:srgbClr val="005400"/>
              </a:buClr>
              <a:buFont typeface="Symbol"/>
              <a:buChar char=""/>
            </a:pPr>
            <a:r>
              <a:rPr b="0" lang="en-IN" sz="2000" spc="-1" strike="noStrike">
                <a:solidFill>
                  <a:srgbClr val="005400"/>
                </a:solidFill>
                <a:latin typeface="Times New Roman"/>
                <a:ea typeface="ＭＳ Ｐゴシック"/>
              </a:rPr>
              <a:t>Adding more resources results in proportionally less running time for a fixed amount of data.</a:t>
            </a:r>
            <a:endParaRPr b="0" lang="en-IN" sz="2000" spc="-1" strike="noStrike">
              <a:latin typeface="Arial"/>
            </a:endParaRPr>
          </a:p>
          <a:p>
            <a:pPr lvl="1" marL="743040" indent="-285120" algn="just">
              <a:lnSpc>
                <a:spcPct val="100000"/>
              </a:lnSpc>
              <a:spcBef>
                <a:spcPts val="400"/>
              </a:spcBef>
              <a:buClr>
                <a:srgbClr val="005400"/>
              </a:buClr>
              <a:buFont typeface="Symbol"/>
              <a:buChar char=""/>
            </a:pPr>
            <a:r>
              <a:rPr b="0" lang="en-IN" sz="2000" spc="-1" strike="noStrike">
                <a:solidFill>
                  <a:srgbClr val="002060"/>
                </a:solidFill>
                <a:latin typeface="Times New Roman"/>
                <a:ea typeface="ＭＳ Ｐゴシック"/>
              </a:rPr>
              <a:t>10 seconds to scan a DB of 10,000 records using 1 CPU</a:t>
            </a:r>
            <a:endParaRPr b="0" lang="en-IN" sz="2000" spc="-1" strike="noStrike">
              <a:latin typeface="Arial"/>
            </a:endParaRPr>
          </a:p>
          <a:p>
            <a:pPr lvl="1" marL="743040" indent="-285120" algn="just">
              <a:lnSpc>
                <a:spcPct val="100000"/>
              </a:lnSpc>
              <a:spcBef>
                <a:spcPts val="400"/>
              </a:spcBef>
              <a:buClr>
                <a:srgbClr val="005400"/>
              </a:buClr>
              <a:buFont typeface="Symbol"/>
              <a:buChar char=""/>
            </a:pPr>
            <a:r>
              <a:rPr b="0" lang="en-IN" sz="2000" spc="-1" strike="noStrike">
                <a:solidFill>
                  <a:srgbClr val="002060"/>
                </a:solidFill>
                <a:latin typeface="Times New Roman"/>
                <a:ea typeface="ＭＳ Ｐゴシック"/>
              </a:rPr>
              <a:t>1 second to scan a DB of 10,000 records using 10 CPUs</a:t>
            </a:r>
            <a:endParaRPr b="0" lang="en-IN" sz="2000" spc="-1" strike="noStrike">
              <a:latin typeface="Arial"/>
            </a:endParaRPr>
          </a:p>
        </p:txBody>
      </p:sp>
      <p:sp>
        <p:nvSpPr>
          <p:cNvPr id="287" name="CustomShape 3"/>
          <p:cNvSpPr/>
          <p:nvPr/>
        </p:nvSpPr>
        <p:spPr>
          <a:xfrm>
            <a:off x="596880" y="0"/>
            <a:ext cx="8165520" cy="638640"/>
          </a:xfrm>
          <a:prstGeom prst="rect">
            <a:avLst/>
          </a:prstGeom>
          <a:noFill/>
          <a:ln w="9360">
            <a:noFill/>
          </a:ln>
        </p:spPr>
        <p:style>
          <a:lnRef idx="0"/>
          <a:fillRef idx="0"/>
          <a:effectRef idx="0"/>
          <a:fontRef idx="minor"/>
        </p:style>
        <p:txBody>
          <a:bodyPr lIns="90000" rIns="90000" tIns="45000" bIns="45000"/>
          <a:p>
            <a:pPr>
              <a:lnSpc>
                <a:spcPct val="100000"/>
              </a:lnSpc>
            </a:pPr>
            <a:r>
              <a:rPr b="0" lang="en-IN" sz="3600" spc="-1" strike="noStrike" u="sng">
                <a:solidFill>
                  <a:srgbClr val="000000"/>
                </a:solidFill>
                <a:uFillTx/>
                <a:latin typeface="Constantia"/>
                <a:ea typeface="DejaVu Sans"/>
              </a:rPr>
              <a:t>PARALLEL DBMS</a:t>
            </a:r>
            <a:endParaRPr b="0" lang="en-IN" sz="3600" spc="-1" strike="noStrike">
              <a:latin typeface="Arial"/>
            </a:endParaRPr>
          </a:p>
        </p:txBody>
      </p:sp>
      <p:sp>
        <p:nvSpPr>
          <p:cNvPr id="288" name="CustomShape 4"/>
          <p:cNvSpPr/>
          <p:nvPr/>
        </p:nvSpPr>
        <p:spPr>
          <a:xfrm>
            <a:off x="987480" y="701640"/>
            <a:ext cx="7288920" cy="364320"/>
          </a:xfrm>
          <a:prstGeom prst="rect">
            <a:avLst/>
          </a:prstGeom>
          <a:noFill/>
          <a:ln w="9360">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onstantia"/>
                <a:ea typeface="DejaVu Sans"/>
              </a:rPr>
              <a:t>HOW TO MEASURE THE PERFORMANCE</a:t>
            </a:r>
            <a:endParaRPr b="0" lang="en-IN" sz="1800" spc="-1" strike="noStrike">
              <a:latin typeface="Arial"/>
            </a:endParaRPr>
          </a:p>
        </p:txBody>
      </p:sp>
      <p:sp>
        <p:nvSpPr>
          <p:cNvPr id="289" name="CustomShape 5"/>
          <p:cNvSpPr/>
          <p:nvPr/>
        </p:nvSpPr>
        <p:spPr>
          <a:xfrm>
            <a:off x="266760" y="3429000"/>
            <a:ext cx="8571960" cy="2192760"/>
          </a:xfrm>
          <a:prstGeom prst="rect">
            <a:avLst/>
          </a:prstGeom>
          <a:solidFill>
            <a:schemeClr val="bg1"/>
          </a:solidFill>
          <a:ln w="9360">
            <a:solidFill>
              <a:schemeClr val="tx1"/>
            </a:solidFill>
            <a:miter/>
          </a:ln>
        </p:spPr>
        <p:style>
          <a:lnRef idx="0"/>
          <a:fillRef idx="0"/>
          <a:effectRef idx="0"/>
          <a:fontRef idx="minor"/>
        </p:style>
        <p:txBody>
          <a:bodyPr lIns="90000" rIns="90000" tIns="45000" bIns="45000"/>
          <a:p>
            <a:pPr algn="just">
              <a:lnSpc>
                <a:spcPct val="100000"/>
              </a:lnSpc>
            </a:pPr>
            <a:r>
              <a:rPr b="0" lang="en-IN" sz="800" spc="-1" strike="noStrike">
                <a:solidFill>
                  <a:srgbClr val="000000"/>
                </a:solidFill>
                <a:latin typeface="Constantia"/>
                <a:ea typeface="DejaVu Sans"/>
              </a:rPr>
              <a:t> </a:t>
            </a:r>
            <a:endParaRPr b="0" lang="en-IN" sz="800" spc="-1" strike="noStrike">
              <a:latin typeface="Arial"/>
            </a:endParaRPr>
          </a:p>
          <a:p>
            <a:pPr lvl="1" marL="343080" indent="-342360" algn="just">
              <a:lnSpc>
                <a:spcPct val="100000"/>
              </a:lnSpc>
              <a:spcBef>
                <a:spcPts val="479"/>
              </a:spcBef>
              <a:buClr>
                <a:srgbClr val="005400"/>
              </a:buClr>
              <a:buSzPct val="75000"/>
              <a:buFont typeface="Monotype Sorts" charset="2"/>
              <a:buChar char=""/>
            </a:pPr>
            <a:r>
              <a:rPr b="0" lang="en-IN" sz="2400" spc="-1" strike="noStrike">
                <a:solidFill>
                  <a:srgbClr val="fc0128"/>
                </a:solidFill>
                <a:latin typeface="Book Antiqua"/>
                <a:ea typeface="ＭＳ Ｐゴシック"/>
              </a:rPr>
              <a:t>Scale-Up</a:t>
            </a:r>
            <a:endParaRPr b="0" lang="en-IN" sz="2400" spc="-1" strike="noStrike">
              <a:latin typeface="Arial"/>
            </a:endParaRPr>
          </a:p>
          <a:p>
            <a:pPr lvl="1" marL="343080" indent="-342360" algn="just">
              <a:lnSpc>
                <a:spcPct val="100000"/>
              </a:lnSpc>
              <a:spcBef>
                <a:spcPts val="400"/>
              </a:spcBef>
              <a:buClr>
                <a:srgbClr val="005400"/>
              </a:buClr>
              <a:buSzPct val="75000"/>
              <a:buFont typeface="Monotype Sorts" charset="2"/>
              <a:buChar char=""/>
            </a:pPr>
            <a:r>
              <a:rPr b="0" lang="en-IN" sz="2000" spc="-1" strike="noStrike">
                <a:solidFill>
                  <a:srgbClr val="005400"/>
                </a:solidFill>
                <a:latin typeface="Book Antiqua"/>
                <a:ea typeface="ＭＳ Ｐゴシック"/>
              </a:rPr>
              <a:t>- If resources are increased in proportion to an increase in           data/problem size, the overall time should remain constant</a:t>
            </a:r>
            <a:endParaRPr b="0" lang="en-IN" sz="2000" spc="-1" strike="noStrike">
              <a:latin typeface="Arial"/>
            </a:endParaRPr>
          </a:p>
          <a:p>
            <a:pPr lvl="1" marL="743040" indent="-285120" algn="just">
              <a:lnSpc>
                <a:spcPct val="100000"/>
              </a:lnSpc>
              <a:spcBef>
                <a:spcPts val="400"/>
              </a:spcBef>
              <a:buClr>
                <a:srgbClr val="005400"/>
              </a:buClr>
              <a:buFont typeface="Monotype Sorts" charset="2"/>
              <a:buChar char=""/>
            </a:pPr>
            <a:r>
              <a:rPr b="0" lang="en-IN" sz="2000" spc="-1" strike="noStrike">
                <a:solidFill>
                  <a:srgbClr val="002060"/>
                </a:solidFill>
                <a:latin typeface="Constantia"/>
                <a:ea typeface="ＭＳ Ｐゴシック"/>
              </a:rPr>
              <a:t>1 second to scan a DB of 1,000 records using 1 CPU</a:t>
            </a:r>
            <a:endParaRPr b="0" lang="en-IN" sz="2000" spc="-1" strike="noStrike">
              <a:latin typeface="Arial"/>
            </a:endParaRPr>
          </a:p>
          <a:p>
            <a:pPr lvl="1" marL="743040" indent="-285120" algn="just">
              <a:lnSpc>
                <a:spcPct val="100000"/>
              </a:lnSpc>
              <a:spcBef>
                <a:spcPts val="400"/>
              </a:spcBef>
              <a:buClr>
                <a:srgbClr val="005400"/>
              </a:buClr>
              <a:buFont typeface="Monotype Sorts" charset="2"/>
              <a:buChar char=""/>
            </a:pPr>
            <a:r>
              <a:rPr b="0" lang="en-IN" sz="2000" spc="-1" strike="noStrike">
                <a:solidFill>
                  <a:srgbClr val="002060"/>
                </a:solidFill>
                <a:latin typeface="Constantia"/>
                <a:ea typeface="ＭＳ Ｐゴシック"/>
              </a:rPr>
              <a:t>1 second to scan a DB of 10,000 records using 10 CPUs</a:t>
            </a:r>
            <a:endParaRPr b="0" lang="en-IN" sz="2000" spc="-1" strike="noStrike">
              <a:latin typeface="Arial"/>
            </a:endParaRPr>
          </a:p>
          <a:p>
            <a:pPr algn="just">
              <a:lnSpc>
                <a:spcPct val="100000"/>
              </a:lnSpc>
            </a:pPr>
            <a:endParaRPr b="0" lang="en-IN" sz="2000" spc="-1" strike="noStrike">
              <a:latin typeface="Arial"/>
            </a:endParaRPr>
          </a:p>
        </p:txBody>
      </p:sp>
      <p:sp>
        <p:nvSpPr>
          <p:cNvPr id="290" name="CustomShape 6"/>
          <p:cNvSpPr/>
          <p:nvPr/>
        </p:nvSpPr>
        <p:spPr>
          <a:xfrm>
            <a:off x="7924680" y="6356520"/>
            <a:ext cx="761400" cy="364320"/>
          </a:xfrm>
          <a:prstGeom prst="rect">
            <a:avLst/>
          </a:prstGeom>
          <a:noFill/>
          <a:ln w="9360">
            <a:noFill/>
          </a:ln>
        </p:spPr>
        <p:style>
          <a:lnRef idx="0"/>
          <a:fillRef idx="0"/>
          <a:effectRef idx="0"/>
          <a:fontRef idx="minor"/>
        </p:style>
        <p:txBody>
          <a:bodyPr lIns="0" rIns="0" tIns="0" bIns="0" anchor="b"/>
          <a:p>
            <a:pPr algn="r">
              <a:lnSpc>
                <a:spcPct val="100000"/>
              </a:lnSpc>
            </a:pPr>
            <a:fld id="{16A23789-CC0D-42BE-9004-A27EA44EB814}" type="slidenum">
              <a:rPr b="0" lang="en-IN" sz="1200" spc="-1" strike="noStrike">
                <a:solidFill>
                  <a:srgbClr val="424242"/>
                </a:solidFill>
                <a:latin typeface="Times New Roman"/>
                <a:ea typeface="DejaVu Sans"/>
              </a:rPr>
              <a:t>&lt;number&gt;</a:t>
            </a:fld>
            <a:endParaRPr b="0" lang="en-IN" sz="1200" spc="-1" strike="noStrike">
              <a:latin typeface="Arial"/>
            </a:endParaRPr>
          </a:p>
        </p:txBody>
      </p:sp>
      <p:sp>
        <p:nvSpPr>
          <p:cNvPr id="291" name="CustomShape 7"/>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Tree>
  </p:cSld>
  <p:transition>
    <p:fade/>
  </p:transition>
  <p:timing>
    <p:tnLst>
      <p:par>
        <p:cTn id="13" dur="indefinite" restart="never" nodeType="tmRoot">
          <p:childTnLst>
            <p:seq>
              <p:cTn id="14" dur="indefinite" nodeType="mainSeq">
                <p:childTnLst>
                  <p:par>
                    <p:cTn id="15" nodeType="clickEffect" fill="hold">
                      <p:stCondLst>
                        <p:cond delay="indefinite"/>
                      </p:stCondLst>
                      <p:childTnLst>
                        <p:par>
                          <p:cTn id="16" nodeType="withEffect" fill="hold">
                            <p:stCondLst>
                              <p:cond delay="0"/>
                            </p:stCondLst>
                            <p:childTnLst>
                              <p:par>
                                <p:cTn id="17" nodeType="clickEffect" fill="hold" presetClass="entr" presetID="9">
                                  <p:stCondLst>
                                    <p:cond delay="0"/>
                                  </p:stCondLst>
                                  <p:childTnLst>
                                    <p:set>
                                      <p:cBhvr>
                                        <p:cTn id="18" dur="1" fill="hold">
                                          <p:stCondLst>
                                            <p:cond delay="0"/>
                                          </p:stCondLst>
                                        </p:cTn>
                                        <p:tgtEl>
                                          <p:spTgt spid="286"/>
                                        </p:tgtEl>
                                        <p:attrNameLst>
                                          <p:attrName>style.visibility</p:attrName>
                                        </p:attrNameLst>
                                      </p:cBhvr>
                                      <p:to>
                                        <p:strVal val="visible"/>
                                      </p:to>
                                    </p:set>
                                    <p:animEffect filter="dissolve" transition="in">
                                      <p:cBhvr additive="repl">
                                        <p:cTn id="19" dur="500"/>
                                        <p:tgtEl>
                                          <p:spTgt spid="286"/>
                                        </p:tgtEl>
                                      </p:cBhvr>
                                    </p:animEffect>
                                  </p:childTnLst>
                                </p:cTn>
                              </p:par>
                            </p:childTnLst>
                          </p:cTn>
                        </p:par>
                      </p:childTnLst>
                    </p:cTn>
                  </p:par>
                  <p:par>
                    <p:cTn id="20" nodeType="clickEffect" fill="hold">
                      <p:stCondLst>
                        <p:cond delay="indefinite"/>
                      </p:stCondLst>
                      <p:childTnLst>
                        <p:par>
                          <p:cTn id="21" nodeType="withEffect" fill="hold">
                            <p:stCondLst>
                              <p:cond delay="0"/>
                            </p:stCondLst>
                            <p:childTnLst>
                              <p:par>
                                <p:cTn id="22" nodeType="clickEffect" fill="hold" presetClass="entr" presetID="9">
                                  <p:stCondLst>
                                    <p:cond delay="0"/>
                                  </p:stCondLst>
                                  <p:childTnLst>
                                    <p:set>
                                      <p:cBhvr>
                                        <p:cTn id="23" dur="1" fill="hold">
                                          <p:stCondLst>
                                            <p:cond delay="0"/>
                                          </p:stCondLst>
                                        </p:cTn>
                                        <p:tgtEl>
                                          <p:spTgt spid="289"/>
                                        </p:tgtEl>
                                        <p:attrNameLst>
                                          <p:attrName>style.visibility</p:attrName>
                                        </p:attrNameLst>
                                      </p:cBhvr>
                                      <p:to>
                                        <p:strVal val="visible"/>
                                      </p:to>
                                    </p:set>
                                    <p:animEffect filter="dissolve" transition="in">
                                      <p:cBhvr additive="repl">
                                        <p:cTn id="24" dur="500"/>
                                        <p:tgtEl>
                                          <p:spTgt spid="28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9" name="CustomShape 1"/>
          <p:cNvSpPr/>
          <p:nvPr/>
        </p:nvSpPr>
        <p:spPr>
          <a:xfrm>
            <a:off x="914400" y="274680"/>
            <a:ext cx="7771680" cy="1142280"/>
          </a:xfrm>
          <a:prstGeom prst="rect">
            <a:avLst/>
          </a:prstGeom>
          <a:noFill/>
          <a:ln w="9360">
            <a:noFill/>
          </a:ln>
        </p:spPr>
        <p:style>
          <a:lnRef idx="0"/>
          <a:fillRef idx="0"/>
          <a:effectRef idx="0"/>
          <a:fontRef idx="minor"/>
        </p:style>
        <p:txBody>
          <a:bodyPr lIns="90000" rIns="90000" tIns="45000" bIns="91440" anchor="b"/>
          <a:p>
            <a:pPr>
              <a:lnSpc>
                <a:spcPct val="100000"/>
              </a:lnSpc>
            </a:pPr>
            <a:r>
              <a:rPr b="0" lang="en-IN" sz="3600" spc="-1" strike="noStrike">
                <a:solidFill>
                  <a:srgbClr val="1faecd"/>
                </a:solidFill>
                <a:latin typeface="Times New Roman"/>
              </a:rPr>
              <a:t>4.Distributed Catalog Management</a:t>
            </a:r>
            <a:endParaRPr b="0" lang="en-IN" sz="3600" spc="-1" strike="noStrike">
              <a:latin typeface="Arial"/>
            </a:endParaRPr>
          </a:p>
        </p:txBody>
      </p:sp>
      <p:sp>
        <p:nvSpPr>
          <p:cNvPr id="1190" name="CustomShape 2"/>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
        <p:nvSpPr>
          <p:cNvPr id="1191" name="CustomShape 3"/>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0A33518D-BF6B-417F-8E22-58AF38A1C082}" type="slidenum">
              <a:rPr b="0" lang="en-IN" sz="1400" spc="-1" strike="noStrike">
                <a:solidFill>
                  <a:srgbClr val="ffffff"/>
                </a:solidFill>
                <a:latin typeface="Times New Roman"/>
              </a:rPr>
              <a:t>&lt;number&gt;</a:t>
            </a:fld>
            <a:endParaRPr b="0" lang="en-IN" sz="1400" spc="-1" strike="noStrike">
              <a:latin typeface="Arial"/>
            </a:endParaRPr>
          </a:p>
        </p:txBody>
      </p:sp>
      <p:sp>
        <p:nvSpPr>
          <p:cNvPr id="1192" name="CustomShape 4"/>
          <p:cNvSpPr/>
          <p:nvPr/>
        </p:nvSpPr>
        <p:spPr>
          <a:xfrm>
            <a:off x="914400" y="1447920"/>
            <a:ext cx="7771680" cy="4571280"/>
          </a:xfrm>
          <a:prstGeom prst="rect">
            <a:avLst/>
          </a:prstGeom>
          <a:noFill/>
          <a:ln w="9360">
            <a:noFill/>
          </a:ln>
        </p:spPr>
        <p:style>
          <a:lnRef idx="0"/>
          <a:fillRef idx="0"/>
          <a:effectRef idx="0"/>
          <a:fontRef idx="minor"/>
        </p:style>
        <p:txBody>
          <a:bodyPr lIns="90000" rIns="90000" tIns="45000" bIns="45000"/>
          <a:p>
            <a:pPr marL="272880" indent="-272160" algn="just">
              <a:lnSpc>
                <a:spcPct val="100000"/>
              </a:lnSpc>
              <a:spcBef>
                <a:spcPts val="575"/>
              </a:spcBef>
              <a:buClr>
                <a:srgbClr val="2da2bf"/>
              </a:buClr>
              <a:buSzPct val="85000"/>
              <a:buFont typeface="Wingdings 2" charset="2"/>
              <a:buChar char=""/>
            </a:pPr>
            <a:r>
              <a:rPr b="1" lang="en-IN" sz="2400" spc="-1" strike="noStrike" u="sng">
                <a:solidFill>
                  <a:srgbClr val="ec767c"/>
                </a:solidFill>
                <a:uFillTx/>
                <a:latin typeface="Times New Roman"/>
              </a:rPr>
              <a:t>A better approach:</a:t>
            </a:r>
            <a:endParaRPr b="0" lang="en-IN" sz="2400" spc="-1" strike="noStrike">
              <a:latin typeface="Arial"/>
            </a:endParaRPr>
          </a:p>
          <a:p>
            <a:pPr marL="272880" indent="-272160" algn="just">
              <a:lnSpc>
                <a:spcPct val="100000"/>
              </a:lnSpc>
              <a:spcBef>
                <a:spcPts val="575"/>
              </a:spcBef>
              <a:buClr>
                <a:srgbClr val="2da2bf"/>
              </a:buClr>
              <a:buSzPct val="85000"/>
              <a:buFont typeface="Wingdings 2" charset="2"/>
              <a:buChar char=""/>
            </a:pPr>
            <a:r>
              <a:rPr b="0" lang="en-IN" sz="2400" spc="-1" strike="noStrike">
                <a:solidFill>
                  <a:srgbClr val="000000"/>
                </a:solidFill>
                <a:latin typeface="Times New Roman"/>
              </a:rPr>
              <a:t>Each site maintains a </a:t>
            </a:r>
            <a:r>
              <a:rPr b="0" lang="en-IN" sz="2400" spc="-1" strike="noStrike">
                <a:solidFill>
                  <a:srgbClr val="ec767c"/>
                </a:solidFill>
                <a:latin typeface="Times New Roman"/>
              </a:rPr>
              <a:t>local catalog </a:t>
            </a:r>
            <a:r>
              <a:rPr b="0" lang="en-IN" sz="2400" spc="-1" strike="noStrike">
                <a:solidFill>
                  <a:srgbClr val="000000"/>
                </a:solidFill>
                <a:latin typeface="Times New Roman"/>
              </a:rPr>
              <a:t>that describes all copies of data stored at that site.</a:t>
            </a:r>
            <a:endParaRPr b="0" lang="en-IN" sz="2400" spc="-1" strike="noStrike">
              <a:latin typeface="Arial"/>
            </a:endParaRPr>
          </a:p>
          <a:p>
            <a:pPr algn="just">
              <a:lnSpc>
                <a:spcPct val="100000"/>
              </a:lnSpc>
              <a:spcBef>
                <a:spcPts val="575"/>
              </a:spcBef>
            </a:pPr>
            <a:endParaRPr b="0" lang="en-IN" sz="2400" spc="-1" strike="noStrike">
              <a:latin typeface="Arial"/>
            </a:endParaRPr>
          </a:p>
          <a:p>
            <a:pPr marL="272880" indent="-272160" algn="just">
              <a:lnSpc>
                <a:spcPct val="100000"/>
              </a:lnSpc>
              <a:spcBef>
                <a:spcPts val="575"/>
              </a:spcBef>
              <a:buClr>
                <a:srgbClr val="2da2bf"/>
              </a:buClr>
              <a:buSzPct val="85000"/>
              <a:buFont typeface="Wingdings 2" charset="2"/>
              <a:buChar char=""/>
            </a:pPr>
            <a:r>
              <a:rPr b="0" lang="en-IN" sz="2400" spc="-1" strike="noStrike">
                <a:solidFill>
                  <a:srgbClr val="000000"/>
                </a:solidFill>
                <a:latin typeface="Times New Roman"/>
              </a:rPr>
              <a:t>In addition, the catalog at the </a:t>
            </a:r>
            <a:r>
              <a:rPr b="0" lang="en-IN" sz="2400" spc="-1" strike="noStrike">
                <a:solidFill>
                  <a:srgbClr val="ec767c"/>
                </a:solidFill>
                <a:latin typeface="Times New Roman"/>
              </a:rPr>
              <a:t>birth site</a:t>
            </a:r>
            <a:r>
              <a:rPr b="0" lang="en-IN" sz="2400" spc="-1" strike="noStrike">
                <a:solidFill>
                  <a:srgbClr val="000000"/>
                </a:solidFill>
                <a:latin typeface="Times New Roman"/>
              </a:rPr>
              <a:t> for a relation is responsible for keeping track of where replicas of the relation  are stored.</a:t>
            </a:r>
            <a:endParaRPr b="0" lang="en-IN" sz="2400" spc="-1" strike="noStrike">
              <a:latin typeface="Arial"/>
            </a:endParaRPr>
          </a:p>
        </p:txBody>
      </p:sp>
      <p:sp>
        <p:nvSpPr>
          <p:cNvPr id="1193" name="CustomShape 5"/>
          <p:cNvSpPr/>
          <p:nvPr/>
        </p:nvSpPr>
        <p:spPr>
          <a:xfrm>
            <a:off x="7924680" y="6356520"/>
            <a:ext cx="761400" cy="364320"/>
          </a:xfrm>
          <a:prstGeom prst="rect">
            <a:avLst/>
          </a:prstGeom>
          <a:noFill/>
          <a:ln w="9360">
            <a:noFill/>
          </a:ln>
        </p:spPr>
        <p:style>
          <a:lnRef idx="0"/>
          <a:fillRef idx="0"/>
          <a:effectRef idx="0"/>
          <a:fontRef idx="minor"/>
        </p:style>
        <p:txBody>
          <a:bodyPr lIns="0" rIns="0" tIns="0" bIns="0" anchor="b"/>
          <a:p>
            <a:pPr algn="r">
              <a:lnSpc>
                <a:spcPct val="100000"/>
              </a:lnSpc>
            </a:pPr>
            <a:fld id="{1E3A7AA0-41D7-4ECC-9E8C-F9DAABF0831F}" type="slidenum">
              <a:rPr b="0" lang="en-IN" sz="1200" spc="-1" strike="noStrike">
                <a:solidFill>
                  <a:srgbClr val="424242"/>
                </a:solidFill>
                <a:latin typeface="Times New Roman"/>
                <a:ea typeface="DejaVu Sans"/>
              </a:rPr>
              <a:t>&lt;number&gt;</a:t>
            </a:fld>
            <a:endParaRPr b="0" lang="en-IN" sz="1200" spc="-1" strike="noStrike">
              <a:latin typeface="Arial"/>
            </a:endParaRPr>
          </a:p>
        </p:txBody>
      </p:sp>
    </p:spTree>
  </p:cSld>
  <p:transition>
    <p:fade/>
  </p:transition>
  <p:timing>
    <p:tnLst>
      <p:par>
        <p:cTn id="179" dur="indefinite" restart="never" nodeType="tmRoot">
          <p:childTnLst>
            <p:seq>
              <p:cTn id="180" nodeType="mainSeq"/>
              <p:prevCondLst>
                <p:cond delay="0" evt="onPrev">
                  <p:tgtEl>
                    <p:sldTgt/>
                  </p:tgtEl>
                </p:cond>
              </p:prevCondLst>
              <p:nextCondLst>
                <p:cond delay="0"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4" name="CustomShape 1"/>
          <p:cNvSpPr/>
          <p:nvPr/>
        </p:nvSpPr>
        <p:spPr>
          <a:xfrm>
            <a:off x="1295280" y="3200400"/>
            <a:ext cx="6400080" cy="3351960"/>
          </a:xfrm>
          <a:prstGeom prst="rect">
            <a:avLst/>
          </a:prstGeom>
          <a:noFill/>
          <a:ln w="9360">
            <a:noFill/>
          </a:ln>
        </p:spPr>
        <p:style>
          <a:lnRef idx="0"/>
          <a:fillRef idx="0"/>
          <a:effectRef idx="0"/>
          <a:fontRef idx="minor"/>
        </p:style>
        <p:txBody>
          <a:bodyPr lIns="90000" rIns="90000" tIns="45000" bIns="45000"/>
          <a:p>
            <a:pPr marL="514440" indent="-513720">
              <a:lnSpc>
                <a:spcPct val="100000"/>
              </a:lnSpc>
              <a:spcBef>
                <a:spcPts val="575"/>
              </a:spcBef>
              <a:buClr>
                <a:srgbClr val="2da2bf"/>
              </a:buClr>
              <a:buSzPct val="85000"/>
              <a:buFont typeface="Times New Roman"/>
              <a:buAutoNum type="romanUcPeriod"/>
            </a:pPr>
            <a:r>
              <a:rPr b="0" lang="en-IN" sz="2400" spc="-1" strike="noStrike">
                <a:solidFill>
                  <a:srgbClr val="464646"/>
                </a:solidFill>
                <a:latin typeface="Times New Roman"/>
              </a:rPr>
              <a:t>Introduction to DDBMS</a:t>
            </a:r>
            <a:endParaRPr b="0" lang="en-IN" sz="2400" spc="-1" strike="noStrike">
              <a:latin typeface="Arial"/>
            </a:endParaRPr>
          </a:p>
          <a:p>
            <a:pPr marL="514440" indent="-513720">
              <a:lnSpc>
                <a:spcPct val="100000"/>
              </a:lnSpc>
              <a:spcBef>
                <a:spcPts val="575"/>
              </a:spcBef>
              <a:buClr>
                <a:srgbClr val="2da2bf"/>
              </a:buClr>
              <a:buSzPct val="85000"/>
              <a:buFont typeface="Times New Roman"/>
              <a:buAutoNum type="romanUcPeriod"/>
            </a:pPr>
            <a:r>
              <a:rPr b="0" lang="en-IN" sz="2400" spc="-1" strike="noStrike">
                <a:solidFill>
                  <a:srgbClr val="464646"/>
                </a:solidFill>
                <a:latin typeface="Times New Roman"/>
              </a:rPr>
              <a:t>Architecture of DDBs</a:t>
            </a:r>
            <a:endParaRPr b="0" lang="en-IN" sz="2400" spc="-1" strike="noStrike">
              <a:latin typeface="Arial"/>
            </a:endParaRPr>
          </a:p>
          <a:p>
            <a:pPr marL="514440" indent="-513720">
              <a:lnSpc>
                <a:spcPct val="100000"/>
              </a:lnSpc>
              <a:spcBef>
                <a:spcPts val="575"/>
              </a:spcBef>
              <a:buClr>
                <a:srgbClr val="2da2bf"/>
              </a:buClr>
              <a:buSzPct val="85000"/>
              <a:buFont typeface="Times New Roman"/>
              <a:buAutoNum type="romanUcPeriod"/>
            </a:pPr>
            <a:r>
              <a:rPr b="0" lang="en-IN" sz="2400" spc="-1" strike="noStrike">
                <a:solidFill>
                  <a:srgbClr val="464646"/>
                </a:solidFill>
                <a:latin typeface="Times New Roman"/>
              </a:rPr>
              <a:t>Storing data in DDBs</a:t>
            </a:r>
            <a:endParaRPr b="0" lang="en-IN" sz="2400" spc="-1" strike="noStrike">
              <a:latin typeface="Arial"/>
            </a:endParaRPr>
          </a:p>
          <a:p>
            <a:pPr marL="514440" indent="-513720">
              <a:lnSpc>
                <a:spcPct val="100000"/>
              </a:lnSpc>
              <a:spcBef>
                <a:spcPts val="575"/>
              </a:spcBef>
              <a:buClr>
                <a:srgbClr val="2da2bf"/>
              </a:buClr>
              <a:buSzPct val="85000"/>
              <a:buFont typeface="Times New Roman"/>
              <a:buAutoNum type="romanUcPeriod"/>
            </a:pPr>
            <a:r>
              <a:rPr b="0" lang="en-IN" sz="2400" spc="-1" strike="noStrike">
                <a:solidFill>
                  <a:srgbClr val="464646"/>
                </a:solidFill>
                <a:latin typeface="Times New Roman"/>
              </a:rPr>
              <a:t>Distributed Catalog management </a:t>
            </a:r>
            <a:endParaRPr b="0" lang="en-IN" sz="2400" spc="-1" strike="noStrike">
              <a:latin typeface="Arial"/>
            </a:endParaRPr>
          </a:p>
          <a:p>
            <a:pPr marL="514440" indent="-513720">
              <a:lnSpc>
                <a:spcPct val="100000"/>
              </a:lnSpc>
              <a:spcBef>
                <a:spcPts val="575"/>
              </a:spcBef>
              <a:buClr>
                <a:srgbClr val="2da2bf"/>
              </a:buClr>
              <a:buSzPct val="85000"/>
              <a:buFont typeface="Times New Roman"/>
              <a:buAutoNum type="romanUcPeriod"/>
            </a:pPr>
            <a:r>
              <a:rPr b="0" lang="en-IN" sz="2400" spc="-1" strike="noStrike" u="sng">
                <a:solidFill>
                  <a:srgbClr val="464646"/>
                </a:solidFill>
                <a:uFillTx/>
                <a:latin typeface="Times New Roman"/>
              </a:rPr>
              <a:t>Distributed Query Processing</a:t>
            </a:r>
            <a:endParaRPr b="0" lang="en-IN" sz="2400" spc="-1" strike="noStrike">
              <a:latin typeface="Arial"/>
            </a:endParaRPr>
          </a:p>
          <a:p>
            <a:pPr marL="514440" indent="-513720">
              <a:lnSpc>
                <a:spcPct val="100000"/>
              </a:lnSpc>
              <a:spcBef>
                <a:spcPts val="575"/>
              </a:spcBef>
              <a:buClr>
                <a:srgbClr val="2da2bf"/>
              </a:buClr>
              <a:buSzPct val="85000"/>
              <a:buFont typeface="Times New Roman"/>
              <a:buAutoNum type="romanUcPeriod"/>
            </a:pPr>
            <a:r>
              <a:rPr b="0" lang="en-IN" sz="2400" spc="-1" strike="noStrike">
                <a:solidFill>
                  <a:srgbClr val="464646"/>
                </a:solidFill>
                <a:latin typeface="Times New Roman"/>
              </a:rPr>
              <a:t>Transaction Processing</a:t>
            </a:r>
            <a:endParaRPr b="0" lang="en-IN" sz="2400" spc="-1" strike="noStrike">
              <a:latin typeface="Arial"/>
            </a:endParaRPr>
          </a:p>
          <a:p>
            <a:pPr marL="514440" indent="-513720">
              <a:lnSpc>
                <a:spcPct val="100000"/>
              </a:lnSpc>
              <a:spcBef>
                <a:spcPts val="575"/>
              </a:spcBef>
              <a:buClr>
                <a:srgbClr val="2da2bf"/>
              </a:buClr>
              <a:buSzPct val="85000"/>
              <a:buFont typeface="Times New Roman"/>
              <a:buAutoNum type="romanUcPeriod"/>
            </a:pPr>
            <a:r>
              <a:rPr b="0" lang="en-IN" sz="2400" spc="-1" strike="noStrike">
                <a:solidFill>
                  <a:srgbClr val="464646"/>
                </a:solidFill>
                <a:latin typeface="Times New Roman"/>
              </a:rPr>
              <a:t>Distributed concurrency control and recovery</a:t>
            </a:r>
            <a:endParaRPr b="0" lang="en-IN" sz="2400" spc="-1" strike="noStrike">
              <a:latin typeface="Arial"/>
            </a:endParaRPr>
          </a:p>
          <a:p>
            <a:pPr marL="514440" indent="-513720" algn="ctr">
              <a:lnSpc>
                <a:spcPct val="100000"/>
              </a:lnSpc>
              <a:spcBef>
                <a:spcPts val="575"/>
              </a:spcBef>
            </a:pPr>
            <a:endParaRPr b="0" lang="en-IN" sz="2400" spc="-1" strike="noStrike">
              <a:latin typeface="Arial"/>
            </a:endParaRPr>
          </a:p>
        </p:txBody>
      </p:sp>
      <p:sp>
        <p:nvSpPr>
          <p:cNvPr id="1195" name="CustomShape 2"/>
          <p:cNvSpPr/>
          <p:nvPr/>
        </p:nvSpPr>
        <p:spPr>
          <a:xfrm>
            <a:off x="457200" y="1506600"/>
            <a:ext cx="8228880" cy="1469160"/>
          </a:xfrm>
          <a:prstGeom prst="rect">
            <a:avLst/>
          </a:prstGeom>
          <a:noFill/>
          <a:ln w="9360">
            <a:noFill/>
          </a:ln>
        </p:spPr>
        <p:style>
          <a:lnRef idx="0"/>
          <a:fillRef idx="0"/>
          <a:effectRef idx="0"/>
          <a:fontRef idx="minor"/>
        </p:style>
        <p:txBody>
          <a:bodyPr lIns="90000" rIns="90000" tIns="45000" bIns="91440" anchor="ctr"/>
          <a:p>
            <a:pPr>
              <a:lnSpc>
                <a:spcPct val="100000"/>
              </a:lnSpc>
            </a:pPr>
            <a:r>
              <a:rPr b="0" lang="en-IN" sz="4000" spc="-1" strike="noStrike">
                <a:solidFill>
                  <a:srgbClr val="ffffff"/>
                </a:solidFill>
                <a:latin typeface="Times New Roman"/>
              </a:rPr>
              <a:t>DDBMS</a:t>
            </a:r>
            <a:endParaRPr b="0" lang="en-IN" sz="4000" spc="-1" strike="noStrike">
              <a:latin typeface="Arial"/>
            </a:endParaRPr>
          </a:p>
        </p:txBody>
      </p:sp>
      <p:sp>
        <p:nvSpPr>
          <p:cNvPr id="1196" name="CustomShape 3"/>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9629DD6B-C706-4282-B458-45C50A629EA8}" type="slidenum">
              <a:rPr b="0" lang="en-IN" sz="1400" spc="-1" strike="noStrike">
                <a:solidFill>
                  <a:srgbClr val="ffffff"/>
                </a:solidFill>
                <a:latin typeface="Times New Roman"/>
              </a:rPr>
              <a:t>&lt;number&gt;</a:t>
            </a:fld>
            <a:endParaRPr b="0" lang="en-IN" sz="1400" spc="-1" strike="noStrike">
              <a:latin typeface="Arial"/>
            </a:endParaRPr>
          </a:p>
        </p:txBody>
      </p:sp>
      <p:sp>
        <p:nvSpPr>
          <p:cNvPr id="1197" name="CustomShape 4"/>
          <p:cNvSpPr/>
          <p:nvPr/>
        </p:nvSpPr>
        <p:spPr>
          <a:xfrm>
            <a:off x="7924680" y="6356520"/>
            <a:ext cx="761400" cy="364320"/>
          </a:xfrm>
          <a:prstGeom prst="rect">
            <a:avLst/>
          </a:prstGeom>
          <a:noFill/>
          <a:ln w="9360">
            <a:noFill/>
          </a:ln>
        </p:spPr>
        <p:style>
          <a:lnRef idx="0"/>
          <a:fillRef idx="0"/>
          <a:effectRef idx="0"/>
          <a:fontRef idx="minor"/>
        </p:style>
        <p:txBody>
          <a:bodyPr lIns="0" rIns="0" tIns="0" bIns="0" anchor="b"/>
          <a:p>
            <a:pPr algn="r">
              <a:lnSpc>
                <a:spcPct val="100000"/>
              </a:lnSpc>
            </a:pPr>
            <a:fld id="{4C566EB2-3DB3-42B9-B8B4-74C289037598}" type="slidenum">
              <a:rPr b="0" lang="en-IN" sz="1200" spc="-1" strike="noStrike">
                <a:solidFill>
                  <a:srgbClr val="424242"/>
                </a:solidFill>
                <a:latin typeface="Times New Roman"/>
                <a:ea typeface="DejaVu Sans"/>
              </a:rPr>
              <a:t>&lt;number&gt;</a:t>
            </a:fld>
            <a:endParaRPr b="0" lang="en-IN" sz="1200" spc="-1" strike="noStrike">
              <a:latin typeface="Arial"/>
            </a:endParaRPr>
          </a:p>
        </p:txBody>
      </p:sp>
      <p:sp>
        <p:nvSpPr>
          <p:cNvPr id="1198" name="CustomShape 5"/>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Tree>
  </p:cSld>
  <p:transition>
    <p:blinds dir="vert"/>
  </p:transition>
  <p:timing>
    <p:tnLst>
      <p:par>
        <p:cTn id="181" dur="indefinite" restart="never" nodeType="tmRoot">
          <p:childTnLst>
            <p:seq>
              <p:cTn id="182" nodeType="mainSeq"/>
              <p:prevCondLst>
                <p:cond delay="0" evt="onPrev">
                  <p:tgtEl>
                    <p:sldTgt/>
                  </p:tgtEl>
                </p:cond>
              </p:prevCondLst>
              <p:nextCondLst>
                <p:cond delay="0"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9" name="CustomShape 1"/>
          <p:cNvSpPr/>
          <p:nvPr/>
        </p:nvSpPr>
        <p:spPr>
          <a:xfrm>
            <a:off x="609480" y="380880"/>
            <a:ext cx="7771680" cy="1142280"/>
          </a:xfrm>
          <a:prstGeom prst="rect">
            <a:avLst/>
          </a:prstGeom>
          <a:noFill/>
          <a:ln w="9360">
            <a:noFill/>
          </a:ln>
        </p:spPr>
        <p:style>
          <a:lnRef idx="0"/>
          <a:fillRef idx="0"/>
          <a:effectRef idx="0"/>
          <a:fontRef idx="minor"/>
        </p:style>
        <p:txBody>
          <a:bodyPr lIns="90000" rIns="90000" tIns="45000" bIns="91440" anchor="b"/>
          <a:p>
            <a:pPr>
              <a:lnSpc>
                <a:spcPct val="100000"/>
              </a:lnSpc>
            </a:pPr>
            <a:r>
              <a:rPr b="0" lang="en-IN" sz="3600" spc="-1" strike="noStrike">
                <a:solidFill>
                  <a:srgbClr val="1faecd"/>
                </a:solidFill>
                <a:latin typeface="Times New Roman"/>
              </a:rPr>
              <a:t>5.Distributed Query Processing</a:t>
            </a:r>
            <a:endParaRPr b="0" lang="en-IN" sz="3600" spc="-1" strike="noStrike">
              <a:latin typeface="Arial"/>
            </a:endParaRPr>
          </a:p>
        </p:txBody>
      </p:sp>
      <p:sp>
        <p:nvSpPr>
          <p:cNvPr id="1200" name="CustomShape 2"/>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
        <p:nvSpPr>
          <p:cNvPr id="1201" name="CustomShape 3"/>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3D86EE5B-E641-4A15-8CA7-1FE09F157456}" type="slidenum">
              <a:rPr b="0" lang="en-IN" sz="1400" spc="-1" strike="noStrike">
                <a:solidFill>
                  <a:srgbClr val="ffffff"/>
                </a:solidFill>
                <a:latin typeface="Times New Roman"/>
              </a:rPr>
              <a:t>&lt;number&gt;</a:t>
            </a:fld>
            <a:endParaRPr b="0" lang="en-IN" sz="1400" spc="-1" strike="noStrike">
              <a:latin typeface="Arial"/>
            </a:endParaRPr>
          </a:p>
        </p:txBody>
      </p:sp>
      <p:sp>
        <p:nvSpPr>
          <p:cNvPr id="1202" name="CustomShape 4"/>
          <p:cNvSpPr/>
          <p:nvPr/>
        </p:nvSpPr>
        <p:spPr>
          <a:xfrm>
            <a:off x="914400" y="1447920"/>
            <a:ext cx="7771680" cy="4571280"/>
          </a:xfrm>
          <a:prstGeom prst="rect">
            <a:avLst/>
          </a:prstGeom>
          <a:noFill/>
          <a:ln w="9360">
            <a:noFill/>
          </a:ln>
        </p:spPr>
        <p:style>
          <a:lnRef idx="0"/>
          <a:fillRef idx="0"/>
          <a:effectRef idx="0"/>
          <a:fontRef idx="minor"/>
        </p:style>
        <p:txBody>
          <a:bodyPr lIns="90000" rIns="90000" tIns="45000" bIns="45000"/>
          <a:p>
            <a:pPr marL="272880" indent="-272160" algn="just">
              <a:lnSpc>
                <a:spcPct val="100000"/>
              </a:lnSpc>
              <a:spcBef>
                <a:spcPts val="575"/>
              </a:spcBef>
              <a:buClr>
                <a:srgbClr val="2da2bf"/>
              </a:buClr>
              <a:buSzPct val="85000"/>
              <a:buFont typeface="Wingdings 2" charset="2"/>
              <a:buChar char=""/>
            </a:pPr>
            <a:r>
              <a:rPr b="1" lang="en-IN" sz="2400" spc="-1" strike="noStrike">
                <a:solidFill>
                  <a:srgbClr val="000000"/>
                </a:solidFill>
                <a:latin typeface="Times New Roman"/>
              </a:rPr>
              <a:t>Distributed query processing: </a:t>
            </a:r>
            <a:r>
              <a:rPr b="0" lang="en-IN" sz="2400" spc="-1" strike="noStrike">
                <a:solidFill>
                  <a:srgbClr val="000000"/>
                </a:solidFill>
                <a:latin typeface="Times New Roman"/>
              </a:rPr>
              <a:t>Transform a high-level query (of relational calculus/SQL) on a distributed database (i.e., a set of global relations) into an equivalent and efficient lower-level query (of relational algebra) on relation fragments.</a:t>
            </a:r>
            <a:endParaRPr b="0" lang="en-IN" sz="2400" spc="-1" strike="noStrike">
              <a:latin typeface="Arial"/>
            </a:endParaRPr>
          </a:p>
          <a:p>
            <a:pPr>
              <a:lnSpc>
                <a:spcPct val="100000"/>
              </a:lnSpc>
              <a:spcBef>
                <a:spcPts val="575"/>
              </a:spcBef>
            </a:pPr>
            <a:endParaRPr b="0" lang="en-IN" sz="2400" spc="-1" strike="noStrike">
              <a:latin typeface="Arial"/>
            </a:endParaRPr>
          </a:p>
          <a:p>
            <a:pPr marL="272880" indent="-272160">
              <a:lnSpc>
                <a:spcPct val="100000"/>
              </a:lnSpc>
              <a:spcBef>
                <a:spcPts val="575"/>
              </a:spcBef>
              <a:buClr>
                <a:srgbClr val="2da2bf"/>
              </a:buClr>
              <a:buSzPct val="85000"/>
              <a:buFont typeface="Wingdings 2" charset="2"/>
              <a:buChar char=""/>
            </a:pPr>
            <a:r>
              <a:rPr b="0" lang="en-IN" sz="2400" spc="-1" strike="noStrike">
                <a:solidFill>
                  <a:srgbClr val="ff0000"/>
                </a:solidFill>
                <a:latin typeface="Times New Roman"/>
              </a:rPr>
              <a:t> </a:t>
            </a:r>
            <a:r>
              <a:rPr b="0" lang="en-IN" sz="2400" spc="-1" strike="noStrike">
                <a:solidFill>
                  <a:srgbClr val="ff0000"/>
                </a:solidFill>
                <a:latin typeface="Times New Roman"/>
              </a:rPr>
              <a:t>Distributed query processing is more complex</a:t>
            </a:r>
            <a:endParaRPr b="0" lang="en-IN" sz="2400" spc="-1" strike="noStrike">
              <a:latin typeface="Arial"/>
            </a:endParaRPr>
          </a:p>
          <a:p>
            <a:pPr marL="457200" indent="-456480">
              <a:lnSpc>
                <a:spcPct val="100000"/>
              </a:lnSpc>
              <a:spcBef>
                <a:spcPts val="575"/>
              </a:spcBef>
              <a:buClr>
                <a:srgbClr val="2da2bf"/>
              </a:buClr>
              <a:buSzPct val="85000"/>
              <a:buFont typeface="Times New Roman"/>
              <a:buAutoNum type="arabicPeriod"/>
            </a:pPr>
            <a:r>
              <a:rPr b="1" lang="en-IN" sz="2000" spc="-1" strike="noStrike">
                <a:solidFill>
                  <a:srgbClr val="000000"/>
                </a:solidFill>
                <a:latin typeface="Times New Roman"/>
              </a:rPr>
              <a:t>– </a:t>
            </a:r>
            <a:r>
              <a:rPr b="1" lang="en-IN" sz="2000" spc="-1" strike="noStrike">
                <a:solidFill>
                  <a:srgbClr val="000000"/>
                </a:solidFill>
                <a:latin typeface="Times New Roman"/>
              </a:rPr>
              <a:t>Fragmentation/replication of relations</a:t>
            </a:r>
            <a:endParaRPr b="0" lang="en-IN" sz="2000" spc="-1" strike="noStrike">
              <a:latin typeface="Arial"/>
            </a:endParaRPr>
          </a:p>
          <a:p>
            <a:pPr marL="457200" indent="-456480">
              <a:lnSpc>
                <a:spcPct val="100000"/>
              </a:lnSpc>
              <a:spcBef>
                <a:spcPts val="575"/>
              </a:spcBef>
              <a:buClr>
                <a:srgbClr val="2da2bf"/>
              </a:buClr>
              <a:buSzPct val="85000"/>
              <a:buFont typeface="Times New Roman"/>
              <a:buAutoNum type="arabicPeriod"/>
            </a:pPr>
            <a:r>
              <a:rPr b="1" lang="en-IN" sz="2000" spc="-1" strike="noStrike">
                <a:solidFill>
                  <a:srgbClr val="000000"/>
                </a:solidFill>
                <a:latin typeface="Times New Roman"/>
              </a:rPr>
              <a:t>– </a:t>
            </a:r>
            <a:r>
              <a:rPr b="1" lang="en-IN" sz="2000" spc="-1" strike="noStrike">
                <a:solidFill>
                  <a:srgbClr val="000000"/>
                </a:solidFill>
                <a:latin typeface="Times New Roman"/>
              </a:rPr>
              <a:t>Additional communication costs</a:t>
            </a:r>
            <a:endParaRPr b="0" lang="en-IN" sz="2000" spc="-1" strike="noStrike">
              <a:latin typeface="Arial"/>
            </a:endParaRPr>
          </a:p>
          <a:p>
            <a:pPr marL="457200" indent="-456480">
              <a:lnSpc>
                <a:spcPct val="100000"/>
              </a:lnSpc>
              <a:spcBef>
                <a:spcPts val="575"/>
              </a:spcBef>
              <a:buClr>
                <a:srgbClr val="2da2bf"/>
              </a:buClr>
              <a:buSzPct val="85000"/>
              <a:buFont typeface="Times New Roman"/>
              <a:buAutoNum type="arabicPeriod"/>
            </a:pPr>
            <a:r>
              <a:rPr b="1" lang="en-IN" sz="2000" spc="-1" strike="noStrike">
                <a:solidFill>
                  <a:srgbClr val="000000"/>
                </a:solidFill>
                <a:latin typeface="Times New Roman"/>
              </a:rPr>
              <a:t>– </a:t>
            </a:r>
            <a:r>
              <a:rPr b="1" lang="en-IN" sz="2000" spc="-1" strike="noStrike">
                <a:solidFill>
                  <a:srgbClr val="000000"/>
                </a:solidFill>
                <a:latin typeface="Times New Roman"/>
              </a:rPr>
              <a:t>Parallel execution </a:t>
            </a:r>
            <a:endParaRPr b="0" lang="en-IN" sz="2000" spc="-1" strike="noStrike">
              <a:latin typeface="Arial"/>
            </a:endParaRPr>
          </a:p>
        </p:txBody>
      </p:sp>
      <p:sp>
        <p:nvSpPr>
          <p:cNvPr id="1203" name="CustomShape 5"/>
          <p:cNvSpPr/>
          <p:nvPr/>
        </p:nvSpPr>
        <p:spPr>
          <a:xfrm>
            <a:off x="7924680" y="6356520"/>
            <a:ext cx="761400" cy="364320"/>
          </a:xfrm>
          <a:prstGeom prst="rect">
            <a:avLst/>
          </a:prstGeom>
          <a:noFill/>
          <a:ln w="9360">
            <a:noFill/>
          </a:ln>
        </p:spPr>
        <p:style>
          <a:lnRef idx="0"/>
          <a:fillRef idx="0"/>
          <a:effectRef idx="0"/>
          <a:fontRef idx="minor"/>
        </p:style>
        <p:txBody>
          <a:bodyPr lIns="0" rIns="0" tIns="0" bIns="0" anchor="b"/>
          <a:p>
            <a:pPr algn="r">
              <a:lnSpc>
                <a:spcPct val="100000"/>
              </a:lnSpc>
            </a:pPr>
            <a:fld id="{7FDF1FCC-9ED5-49AF-B5A6-A98944C41058}" type="slidenum">
              <a:rPr b="0" lang="en-IN" sz="1200" spc="-1" strike="noStrike">
                <a:solidFill>
                  <a:srgbClr val="424242"/>
                </a:solidFill>
                <a:latin typeface="Times New Roman"/>
                <a:ea typeface="DejaVu Sans"/>
              </a:rPr>
              <a:t>&lt;number&gt;</a:t>
            </a:fld>
            <a:endParaRPr b="0" lang="en-IN" sz="1200" spc="-1" strike="noStrike">
              <a:latin typeface="Arial"/>
            </a:endParaRPr>
          </a:p>
        </p:txBody>
      </p:sp>
    </p:spTree>
  </p:cSld>
  <p:transition>
    <p:fade/>
  </p:transition>
  <p:timing>
    <p:tnLst>
      <p:par>
        <p:cTn id="183" dur="indefinite" restart="never" nodeType="tmRoot">
          <p:childTnLst>
            <p:seq>
              <p:cTn id="184" nodeType="mainSeq"/>
              <p:prevCondLst>
                <p:cond delay="0" evt="onPrev">
                  <p:tgtEl>
                    <p:sldTgt/>
                  </p:tgtEl>
                </p:cond>
              </p:prevCondLst>
              <p:nextCondLst>
                <p:cond delay="0"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4" name="CustomShape 1"/>
          <p:cNvSpPr/>
          <p:nvPr/>
        </p:nvSpPr>
        <p:spPr>
          <a:xfrm>
            <a:off x="914400" y="274680"/>
            <a:ext cx="7771680" cy="1142280"/>
          </a:xfrm>
          <a:prstGeom prst="rect">
            <a:avLst/>
          </a:prstGeom>
          <a:noFill/>
          <a:ln w="9360">
            <a:noFill/>
          </a:ln>
        </p:spPr>
        <p:style>
          <a:lnRef idx="0"/>
          <a:fillRef idx="0"/>
          <a:effectRef idx="0"/>
          <a:fontRef idx="minor"/>
        </p:style>
        <p:txBody>
          <a:bodyPr lIns="90000" rIns="90000" tIns="45000" bIns="91440" anchor="b"/>
          <a:p>
            <a:pPr>
              <a:lnSpc>
                <a:spcPct val="100000"/>
              </a:lnSpc>
            </a:pPr>
            <a:r>
              <a:rPr b="0" lang="en-IN" sz="4000" spc="-1" strike="noStrike">
                <a:solidFill>
                  <a:srgbClr val="1faecd"/>
                </a:solidFill>
                <a:latin typeface="Times New Roman"/>
              </a:rPr>
              <a:t>Distributed Query Processing Steps</a:t>
            </a:r>
            <a:endParaRPr b="0" lang="en-IN" sz="4000" spc="-1" strike="noStrike">
              <a:latin typeface="Arial"/>
            </a:endParaRPr>
          </a:p>
        </p:txBody>
      </p:sp>
      <p:sp>
        <p:nvSpPr>
          <p:cNvPr id="1205" name="CustomShape 2"/>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
        <p:nvSpPr>
          <p:cNvPr id="1206" name="CustomShape 3"/>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72171830-BCDA-443C-9448-AFAD0B2224A7}" type="slidenum">
              <a:rPr b="0" lang="en-IN" sz="1400" spc="-1" strike="noStrike">
                <a:solidFill>
                  <a:srgbClr val="ffffff"/>
                </a:solidFill>
                <a:latin typeface="Times New Roman"/>
              </a:rPr>
              <a:t>&lt;number&gt;</a:t>
            </a:fld>
            <a:endParaRPr b="0" lang="en-IN" sz="1400" spc="-1" strike="noStrike">
              <a:latin typeface="Arial"/>
            </a:endParaRPr>
          </a:p>
        </p:txBody>
      </p:sp>
      <p:pic>
        <p:nvPicPr>
          <p:cNvPr id="1207" name="Picture 2" descr=""/>
          <p:cNvPicPr/>
          <p:nvPr/>
        </p:nvPicPr>
        <p:blipFill>
          <a:blip r:embed="rId1"/>
          <a:stretch/>
        </p:blipFill>
        <p:spPr>
          <a:xfrm>
            <a:off x="685800" y="1447920"/>
            <a:ext cx="7848000" cy="4876200"/>
          </a:xfrm>
          <a:prstGeom prst="rect">
            <a:avLst/>
          </a:prstGeom>
          <a:ln w="9360">
            <a:noFill/>
          </a:ln>
        </p:spPr>
      </p:pic>
    </p:spTree>
  </p:cSld>
  <p:transition>
    <p:fade/>
  </p:transition>
  <p:timing>
    <p:tnLst>
      <p:par>
        <p:cTn id="185" dur="indefinite" restart="never" nodeType="tmRoot">
          <p:childTnLst>
            <p:seq>
              <p:cTn id="186" nodeType="mainSeq"/>
              <p:prevCondLst>
                <p:cond delay="0" evt="onPrev">
                  <p:tgtEl>
                    <p:sldTgt/>
                  </p:tgtEl>
                </p:cond>
              </p:prevCondLst>
              <p:nextCondLst>
                <p:cond delay="0"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8" name="CustomShape 1"/>
          <p:cNvSpPr/>
          <p:nvPr/>
        </p:nvSpPr>
        <p:spPr>
          <a:xfrm>
            <a:off x="380880" y="609480"/>
            <a:ext cx="8228880" cy="685080"/>
          </a:xfrm>
          <a:prstGeom prst="rect">
            <a:avLst/>
          </a:prstGeom>
          <a:noFill/>
          <a:ln w="9360">
            <a:noFill/>
          </a:ln>
        </p:spPr>
        <p:style>
          <a:lnRef idx="0"/>
          <a:fillRef idx="0"/>
          <a:effectRef idx="0"/>
          <a:fontRef idx="minor"/>
        </p:style>
        <p:txBody>
          <a:bodyPr lIns="90000" rIns="90000" tIns="45000" bIns="91440" anchor="b"/>
          <a:p>
            <a:pPr>
              <a:lnSpc>
                <a:spcPct val="100000"/>
              </a:lnSpc>
            </a:pPr>
            <a:r>
              <a:rPr b="1" lang="en-IN" sz="2800" spc="-1" strike="noStrike">
                <a:solidFill>
                  <a:srgbClr val="1faecd"/>
                </a:solidFill>
                <a:latin typeface="Constantia"/>
              </a:rPr>
              <a:t>6.DISTRIBUTED TRANSACTIONS PROCESSING</a:t>
            </a:r>
            <a:endParaRPr b="0" lang="en-IN" sz="2800" spc="-1" strike="noStrike">
              <a:latin typeface="Arial"/>
            </a:endParaRPr>
          </a:p>
        </p:txBody>
      </p:sp>
      <p:sp>
        <p:nvSpPr>
          <p:cNvPr id="1209" name="CustomShape 2"/>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
        <p:nvSpPr>
          <p:cNvPr id="1210" name="CustomShape 3"/>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D8A7B027-F8D5-4113-987E-71F5483B143B}" type="slidenum">
              <a:rPr b="0" lang="en-IN" sz="1400" spc="-1" strike="noStrike">
                <a:solidFill>
                  <a:srgbClr val="ffffff"/>
                </a:solidFill>
                <a:latin typeface="Times New Roman"/>
              </a:rPr>
              <a:t>&lt;number&gt;</a:t>
            </a:fld>
            <a:endParaRPr b="0" lang="en-IN" sz="1400" spc="-1" strike="noStrike">
              <a:latin typeface="Arial"/>
            </a:endParaRPr>
          </a:p>
        </p:txBody>
      </p:sp>
      <p:sp>
        <p:nvSpPr>
          <p:cNvPr id="1211" name="CustomShape 4"/>
          <p:cNvSpPr/>
          <p:nvPr/>
        </p:nvSpPr>
        <p:spPr>
          <a:xfrm>
            <a:off x="457200" y="1447920"/>
            <a:ext cx="8228880" cy="4876200"/>
          </a:xfrm>
          <a:prstGeom prst="rect">
            <a:avLst/>
          </a:prstGeom>
          <a:noFill/>
          <a:ln w="9360">
            <a:noFill/>
          </a:ln>
        </p:spPr>
        <p:style>
          <a:lnRef idx="0"/>
          <a:fillRef idx="0"/>
          <a:effectRef idx="0"/>
          <a:fontRef idx="minor"/>
        </p:style>
        <p:txBody>
          <a:bodyPr lIns="90000" rIns="90000" tIns="45000" bIns="45000"/>
          <a:p>
            <a:pPr marL="272880" indent="-272160" algn="just">
              <a:lnSpc>
                <a:spcPct val="100000"/>
              </a:lnSpc>
              <a:spcBef>
                <a:spcPts val="575"/>
              </a:spcBef>
              <a:buClr>
                <a:srgbClr val="2da2bf"/>
              </a:buClr>
              <a:buSzPct val="85000"/>
              <a:buFont typeface="Wingdings 2" charset="2"/>
              <a:buChar char=""/>
            </a:pPr>
            <a:r>
              <a:rPr b="0" lang="en-IN" sz="2400" spc="-1" strike="noStrike">
                <a:solidFill>
                  <a:srgbClr val="000000"/>
                </a:solidFill>
                <a:latin typeface="Times New Roman"/>
              </a:rPr>
              <a:t>A given transaction is submitted at some one site, but it can access data at other sites.</a:t>
            </a:r>
            <a:endParaRPr b="0" lang="en-IN" sz="2400" spc="-1" strike="noStrike">
              <a:latin typeface="Arial"/>
            </a:endParaRPr>
          </a:p>
          <a:p>
            <a:pPr marL="272880" indent="-272160" algn="just">
              <a:lnSpc>
                <a:spcPct val="100000"/>
              </a:lnSpc>
              <a:spcBef>
                <a:spcPts val="575"/>
              </a:spcBef>
            </a:pPr>
            <a:endParaRPr b="0" lang="en-IN" sz="2400" spc="-1" strike="noStrike">
              <a:latin typeface="Arial"/>
            </a:endParaRPr>
          </a:p>
          <a:p>
            <a:pPr marL="272880" indent="-272160" algn="just">
              <a:lnSpc>
                <a:spcPct val="100000"/>
              </a:lnSpc>
              <a:spcBef>
                <a:spcPts val="575"/>
              </a:spcBef>
              <a:buClr>
                <a:srgbClr val="2da2bf"/>
              </a:buClr>
              <a:buSzPct val="85000"/>
              <a:buFont typeface="Wingdings 2" charset="2"/>
              <a:buChar char=""/>
            </a:pPr>
            <a:r>
              <a:rPr b="0" lang="en-IN" sz="2400" spc="-1" strike="noStrike">
                <a:solidFill>
                  <a:srgbClr val="000000"/>
                </a:solidFill>
                <a:latin typeface="Times New Roman"/>
              </a:rPr>
              <a:t>When a transaction is submitted at some site, the transaction manager at that site breaks it up into a collection of one or more subtransactions that execute at different sites.</a:t>
            </a:r>
            <a:endParaRPr b="0" lang="en-IN" sz="2400" spc="-1" strike="noStrike">
              <a:latin typeface="Arial"/>
            </a:endParaRPr>
          </a:p>
          <a:p>
            <a:pPr algn="just">
              <a:lnSpc>
                <a:spcPct val="100000"/>
              </a:lnSpc>
              <a:spcBef>
                <a:spcPts val="575"/>
              </a:spcBef>
            </a:pPr>
            <a:endParaRPr b="0" lang="en-IN" sz="2400" spc="-1" strike="noStrike">
              <a:latin typeface="Arial"/>
            </a:endParaRPr>
          </a:p>
          <a:p>
            <a:pPr marL="272880" indent="-272160" algn="just">
              <a:lnSpc>
                <a:spcPct val="100000"/>
              </a:lnSpc>
              <a:spcBef>
                <a:spcPts val="575"/>
              </a:spcBef>
              <a:buClr>
                <a:srgbClr val="2da2bf"/>
              </a:buClr>
              <a:buSzPct val="85000"/>
              <a:buFont typeface="Wingdings 2" charset="2"/>
              <a:buChar char=""/>
            </a:pPr>
            <a:r>
              <a:rPr b="0" lang="en-IN" sz="2400" spc="-1" strike="noStrike">
                <a:solidFill>
                  <a:srgbClr val="000000"/>
                </a:solidFill>
                <a:latin typeface="Times New Roman"/>
              </a:rPr>
              <a:t> </a:t>
            </a:r>
            <a:endParaRPr b="0" lang="en-IN" sz="2400" spc="-1" strike="noStrike">
              <a:latin typeface="Arial"/>
            </a:endParaRPr>
          </a:p>
        </p:txBody>
      </p:sp>
    </p:spTree>
  </p:cSld>
  <p:transition>
    <p:fade/>
  </p:transition>
  <p:timing>
    <p:tnLst>
      <p:par>
        <p:cTn id="187" dur="indefinite" restart="never" nodeType="tmRoot">
          <p:childTnLst>
            <p:seq>
              <p:cTn id="188" nodeType="mainSeq"/>
              <p:prevCondLst>
                <p:cond delay="0" evt="onPrev">
                  <p:tgtEl>
                    <p:sldTgt/>
                  </p:tgtEl>
                </p:cond>
              </p:prevCondLst>
              <p:nextCondLst>
                <p:cond delay="0" evt="onNext">
                  <p:tgtEl>
                    <p:sldTgt/>
                  </p:tgtEl>
                </p:cond>
              </p:nextCondLst>
            </p:seq>
          </p:childTnLst>
        </p:cTn>
      </p:par>
    </p:tnLst>
  </p:timing>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2" name="CustomShape 1"/>
          <p:cNvSpPr/>
          <p:nvPr/>
        </p:nvSpPr>
        <p:spPr>
          <a:xfrm>
            <a:off x="457200" y="762120"/>
            <a:ext cx="8228880" cy="608760"/>
          </a:xfrm>
          <a:prstGeom prst="rect">
            <a:avLst/>
          </a:prstGeom>
          <a:noFill/>
          <a:ln w="9360">
            <a:noFill/>
          </a:ln>
        </p:spPr>
        <p:style>
          <a:lnRef idx="0"/>
          <a:fillRef idx="0"/>
          <a:effectRef idx="0"/>
          <a:fontRef idx="minor"/>
        </p:style>
        <p:txBody>
          <a:bodyPr lIns="90000" rIns="90000" tIns="45000" bIns="91440" anchor="b"/>
          <a:p>
            <a:pPr>
              <a:lnSpc>
                <a:spcPct val="100000"/>
              </a:lnSpc>
            </a:pPr>
            <a:r>
              <a:rPr b="0" lang="en-IN" sz="3600" spc="-1" strike="noStrike">
                <a:solidFill>
                  <a:srgbClr val="1faecd"/>
                </a:solidFill>
                <a:latin typeface="Times New Roman"/>
              </a:rPr>
              <a:t>7.Distributed Concurrency Control</a:t>
            </a:r>
            <a:endParaRPr b="0" lang="en-IN" sz="3600" spc="-1" strike="noStrike">
              <a:latin typeface="Arial"/>
            </a:endParaRPr>
          </a:p>
        </p:txBody>
      </p:sp>
      <p:sp>
        <p:nvSpPr>
          <p:cNvPr id="1213" name="CustomShape 2"/>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
        <p:nvSpPr>
          <p:cNvPr id="1214" name="CustomShape 3"/>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B4CA22A3-7BCD-4334-A14F-26A1FDA30FBC}" type="slidenum">
              <a:rPr b="0" lang="en-IN" sz="1400" spc="-1" strike="noStrike">
                <a:solidFill>
                  <a:srgbClr val="ffffff"/>
                </a:solidFill>
                <a:latin typeface="Times New Roman"/>
              </a:rPr>
              <a:t>&lt;number&gt;</a:t>
            </a:fld>
            <a:endParaRPr b="0" lang="en-IN" sz="1400" spc="-1" strike="noStrike">
              <a:latin typeface="Arial"/>
            </a:endParaRPr>
          </a:p>
        </p:txBody>
      </p:sp>
      <p:sp>
        <p:nvSpPr>
          <p:cNvPr id="1215" name="CustomShape 4"/>
          <p:cNvSpPr/>
          <p:nvPr/>
        </p:nvSpPr>
        <p:spPr>
          <a:xfrm>
            <a:off x="457200" y="1447920"/>
            <a:ext cx="8228880" cy="4876200"/>
          </a:xfrm>
          <a:prstGeom prst="rect">
            <a:avLst/>
          </a:prstGeom>
          <a:noFill/>
          <a:ln w="9360">
            <a:noFill/>
          </a:ln>
        </p:spPr>
        <p:style>
          <a:lnRef idx="0"/>
          <a:fillRef idx="0"/>
          <a:effectRef idx="0"/>
          <a:fontRef idx="minor"/>
        </p:style>
        <p:txBody>
          <a:bodyPr lIns="90000" rIns="90000" tIns="45000" bIns="45000"/>
          <a:p>
            <a:pPr marL="495360" indent="-494640" algn="just">
              <a:lnSpc>
                <a:spcPct val="100000"/>
              </a:lnSpc>
              <a:spcBef>
                <a:spcPts val="575"/>
              </a:spcBef>
              <a:buClr>
                <a:srgbClr val="2da2bf"/>
              </a:buClr>
              <a:buSzPct val="85000"/>
              <a:buFont typeface="Wingdings 2" charset="2"/>
              <a:buChar char=""/>
            </a:pPr>
            <a:r>
              <a:rPr b="1" lang="en-IN" sz="2400" spc="-1" strike="noStrike">
                <a:solidFill>
                  <a:srgbClr val="ff0066"/>
                </a:solidFill>
                <a:latin typeface="Times New Roman"/>
              </a:rPr>
              <a:t>Lock management</a:t>
            </a:r>
            <a:r>
              <a:rPr b="0" lang="en-IN" sz="2400" spc="-1" strike="noStrike">
                <a:solidFill>
                  <a:srgbClr val="000000"/>
                </a:solidFill>
                <a:latin typeface="Times New Roman"/>
              </a:rPr>
              <a:t> can be distributed across sites in many ways:</a:t>
            </a:r>
            <a:endParaRPr b="0" lang="en-IN" sz="2400" spc="-1" strike="noStrike">
              <a:latin typeface="Arial"/>
            </a:endParaRPr>
          </a:p>
          <a:p>
            <a:pPr marL="495360" indent="-494640" algn="just">
              <a:lnSpc>
                <a:spcPct val="100000"/>
              </a:lnSpc>
              <a:spcBef>
                <a:spcPts val="575"/>
              </a:spcBef>
              <a:buClr>
                <a:srgbClr val="2da2bf"/>
              </a:buClr>
              <a:buSzPct val="85000"/>
              <a:buFont typeface="Wingdings 2" charset="2"/>
              <a:buAutoNum type="arabicPeriod"/>
            </a:pPr>
            <a:r>
              <a:rPr b="1" lang="en-IN" sz="2400" spc="-1" strike="noStrike">
                <a:solidFill>
                  <a:srgbClr val="000000"/>
                </a:solidFill>
                <a:latin typeface="Times New Roman"/>
              </a:rPr>
              <a:t>Centralized: </a:t>
            </a:r>
            <a:r>
              <a:rPr b="0" lang="en-IN" sz="2400" spc="-1" strike="noStrike">
                <a:solidFill>
                  <a:srgbClr val="000000"/>
                </a:solidFill>
                <a:latin typeface="Times New Roman"/>
              </a:rPr>
              <a:t>A single site is incharge of handling lock and unlock requests for all objects.</a:t>
            </a:r>
            <a:endParaRPr b="0" lang="en-IN" sz="2400" spc="-1" strike="noStrike">
              <a:latin typeface="Arial"/>
            </a:endParaRPr>
          </a:p>
          <a:p>
            <a:pPr marL="495360" indent="-494640" algn="just">
              <a:lnSpc>
                <a:spcPct val="100000"/>
              </a:lnSpc>
              <a:spcBef>
                <a:spcPts val="575"/>
              </a:spcBef>
              <a:buClr>
                <a:srgbClr val="2da2bf"/>
              </a:buClr>
              <a:buSzPct val="85000"/>
              <a:buFont typeface="Wingdings" charset="2"/>
              <a:buAutoNum type="arabicPeriod"/>
            </a:pPr>
            <a:r>
              <a:rPr b="1" lang="en-IN" sz="2400" spc="-1" strike="noStrike">
                <a:solidFill>
                  <a:srgbClr val="000000"/>
                </a:solidFill>
                <a:latin typeface="Times New Roman"/>
              </a:rPr>
              <a:t>Primary copy: </a:t>
            </a:r>
            <a:r>
              <a:rPr b="0" lang="en-IN" sz="2400" spc="-1" strike="noStrike">
                <a:solidFill>
                  <a:srgbClr val="000000"/>
                </a:solidFill>
                <a:latin typeface="Times New Roman"/>
              </a:rPr>
              <a:t>One copy of each object is designated as the primary copy. </a:t>
            </a:r>
            <a:endParaRPr b="0" lang="en-IN" sz="2400" spc="-1" strike="noStrike">
              <a:latin typeface="Arial"/>
            </a:endParaRPr>
          </a:p>
          <a:p>
            <a:pPr lvl="1" marL="770040" indent="-494640" algn="just">
              <a:lnSpc>
                <a:spcPct val="100000"/>
              </a:lnSpc>
              <a:spcBef>
                <a:spcPts val="374"/>
              </a:spcBef>
              <a:buClr>
                <a:srgbClr val="da1f28"/>
              </a:buClr>
              <a:buSzPct val="85000"/>
              <a:buFont typeface="Wingdings 2" charset="2"/>
              <a:buChar char=""/>
            </a:pPr>
            <a:r>
              <a:rPr b="0" lang="en-IN" sz="2200" spc="-1" strike="noStrike">
                <a:solidFill>
                  <a:srgbClr val="000000"/>
                </a:solidFill>
                <a:latin typeface="Times New Roman"/>
              </a:rPr>
              <a:t>All requests to lock or unlock a copy of this object are handled by the lock manager at the site where the primary copy is stored.</a:t>
            </a:r>
            <a:endParaRPr b="0" lang="en-IN" sz="2200" spc="-1" strike="noStrike">
              <a:latin typeface="Arial"/>
            </a:endParaRPr>
          </a:p>
          <a:p>
            <a:pPr>
              <a:lnSpc>
                <a:spcPct val="100000"/>
              </a:lnSpc>
            </a:pPr>
            <a:endParaRPr b="0" lang="en-IN" sz="2200" spc="-1" strike="noStrike">
              <a:latin typeface="Arial"/>
            </a:endParaRPr>
          </a:p>
          <a:p>
            <a:pPr marL="495360" indent="-494640" algn="just">
              <a:lnSpc>
                <a:spcPct val="100000"/>
              </a:lnSpc>
              <a:spcBef>
                <a:spcPts val="575"/>
              </a:spcBef>
              <a:buClr>
                <a:srgbClr val="2da2bf"/>
              </a:buClr>
              <a:buSzPct val="85000"/>
              <a:buFont typeface="Wingdings" charset="2"/>
              <a:buAutoNum type="arabicPeriod"/>
            </a:pPr>
            <a:r>
              <a:rPr b="1" lang="en-IN" sz="2400" spc="-1" strike="noStrike">
                <a:solidFill>
                  <a:srgbClr val="000000"/>
                </a:solidFill>
                <a:latin typeface="Times New Roman"/>
              </a:rPr>
              <a:t>Fully distributed: </a:t>
            </a:r>
            <a:r>
              <a:rPr b="0" lang="en-IN" sz="2400" spc="-1" strike="noStrike">
                <a:solidFill>
                  <a:srgbClr val="000000"/>
                </a:solidFill>
                <a:latin typeface="Times New Roman"/>
              </a:rPr>
              <a:t>Requests to lock or unlock a copy of an object stored at a site are handled by the lock manager at the site where the copy is stored.</a:t>
            </a:r>
            <a:endParaRPr b="0" lang="en-IN" sz="2400" spc="-1" strike="noStrike">
              <a:latin typeface="Arial"/>
            </a:endParaRPr>
          </a:p>
        </p:txBody>
      </p:sp>
      <p:sp>
        <p:nvSpPr>
          <p:cNvPr id="1216" name="CustomShape 5"/>
          <p:cNvSpPr/>
          <p:nvPr/>
        </p:nvSpPr>
        <p:spPr>
          <a:xfrm>
            <a:off x="7924680" y="6356520"/>
            <a:ext cx="761400" cy="364320"/>
          </a:xfrm>
          <a:prstGeom prst="rect">
            <a:avLst/>
          </a:prstGeom>
          <a:noFill/>
          <a:ln w="9360">
            <a:noFill/>
          </a:ln>
        </p:spPr>
        <p:style>
          <a:lnRef idx="0"/>
          <a:fillRef idx="0"/>
          <a:effectRef idx="0"/>
          <a:fontRef idx="minor"/>
        </p:style>
        <p:txBody>
          <a:bodyPr lIns="0" rIns="0" tIns="0" bIns="0" anchor="b"/>
          <a:p>
            <a:pPr algn="r">
              <a:lnSpc>
                <a:spcPct val="100000"/>
              </a:lnSpc>
            </a:pPr>
            <a:fld id="{F45C5A02-0E29-48A5-843D-034D3C206BC4}" type="slidenum">
              <a:rPr b="0" lang="en-IN" sz="1200" spc="-1" strike="noStrike">
                <a:solidFill>
                  <a:srgbClr val="424242"/>
                </a:solidFill>
                <a:latin typeface="Times New Roman"/>
                <a:ea typeface="DejaVu Sans"/>
              </a:rPr>
              <a:t>&lt;number&gt;</a:t>
            </a:fld>
            <a:endParaRPr b="0" lang="en-IN" sz="1200" spc="-1" strike="noStrike">
              <a:latin typeface="Arial"/>
            </a:endParaRPr>
          </a:p>
        </p:txBody>
      </p:sp>
    </p:spTree>
  </p:cSld>
  <p:transition>
    <p:fade/>
  </p:transition>
  <p:timing>
    <p:tnLst>
      <p:par>
        <p:cTn id="189" dur="indefinite" restart="never" nodeType="tmRoot">
          <p:childTnLst>
            <p:seq>
              <p:cTn id="190" nodeType="mainSeq"/>
              <p:prevCondLst>
                <p:cond delay="0" evt="onPrev">
                  <p:tgtEl>
                    <p:sldTgt/>
                  </p:tgtEl>
                </p:cond>
              </p:prevCondLst>
              <p:nextCondLst>
                <p:cond delay="0" evt="onNext">
                  <p:tgtEl>
                    <p:sldTgt/>
                  </p:tgtEl>
                </p:cond>
              </p:nextCondLst>
            </p:seq>
          </p:childTnLst>
        </p:cTn>
      </p:par>
    </p:tnLst>
  </p:timing>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7" name="CustomShape 1"/>
          <p:cNvSpPr/>
          <p:nvPr/>
        </p:nvSpPr>
        <p:spPr>
          <a:xfrm>
            <a:off x="457200" y="704880"/>
            <a:ext cx="8228880" cy="589680"/>
          </a:xfrm>
          <a:prstGeom prst="rect">
            <a:avLst/>
          </a:prstGeom>
          <a:noFill/>
          <a:ln w="9360">
            <a:noFill/>
          </a:ln>
        </p:spPr>
        <p:style>
          <a:lnRef idx="0"/>
          <a:fillRef idx="0"/>
          <a:effectRef idx="0"/>
          <a:fontRef idx="minor"/>
        </p:style>
        <p:txBody>
          <a:bodyPr lIns="90000" rIns="90000" tIns="45000" bIns="91440" anchor="b"/>
          <a:p>
            <a:pPr>
              <a:lnSpc>
                <a:spcPct val="100000"/>
              </a:lnSpc>
            </a:pPr>
            <a:r>
              <a:rPr b="0" lang="en-IN" sz="3600" spc="-1" strike="noStrike">
                <a:solidFill>
                  <a:srgbClr val="1faecd"/>
                </a:solidFill>
                <a:latin typeface="Times New Roman"/>
              </a:rPr>
              <a:t>7.Distributed Concurrency Control</a:t>
            </a:r>
            <a:endParaRPr b="0" lang="en-IN" sz="3600" spc="-1" strike="noStrike">
              <a:latin typeface="Arial"/>
            </a:endParaRPr>
          </a:p>
        </p:txBody>
      </p:sp>
      <p:sp>
        <p:nvSpPr>
          <p:cNvPr id="1218" name="CustomShape 2"/>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
        <p:nvSpPr>
          <p:cNvPr id="1219" name="CustomShape 3"/>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F1EDA378-E771-43B9-88DA-53922660001F}" type="slidenum">
              <a:rPr b="0" lang="en-IN" sz="1400" spc="-1" strike="noStrike">
                <a:solidFill>
                  <a:srgbClr val="ffffff"/>
                </a:solidFill>
                <a:latin typeface="Times New Roman"/>
              </a:rPr>
              <a:t>&lt;number&gt;</a:t>
            </a:fld>
            <a:endParaRPr b="0" lang="en-IN" sz="1400" spc="-1" strike="noStrike">
              <a:latin typeface="Arial"/>
            </a:endParaRPr>
          </a:p>
        </p:txBody>
      </p:sp>
      <p:sp>
        <p:nvSpPr>
          <p:cNvPr id="1220" name="CustomShape 4"/>
          <p:cNvSpPr/>
          <p:nvPr/>
        </p:nvSpPr>
        <p:spPr>
          <a:xfrm>
            <a:off x="457200" y="1447920"/>
            <a:ext cx="8228880" cy="4876200"/>
          </a:xfrm>
          <a:prstGeom prst="rect">
            <a:avLst/>
          </a:prstGeom>
          <a:noFill/>
          <a:ln w="9360">
            <a:noFill/>
          </a:ln>
        </p:spPr>
        <p:style>
          <a:lnRef idx="0"/>
          <a:fillRef idx="0"/>
          <a:effectRef idx="0"/>
          <a:fontRef idx="minor"/>
        </p:style>
        <p:txBody>
          <a:bodyPr lIns="90000" rIns="90000" tIns="45000" bIns="45000"/>
          <a:p>
            <a:pPr marL="272880" indent="-272160">
              <a:lnSpc>
                <a:spcPct val="100000"/>
              </a:lnSpc>
              <a:spcBef>
                <a:spcPts val="575"/>
              </a:spcBef>
              <a:buClr>
                <a:srgbClr val="2da2bf"/>
              </a:buClr>
              <a:buSzPct val="85000"/>
              <a:buFont typeface="Wingdings 2" charset="2"/>
              <a:buChar char=""/>
            </a:pPr>
            <a:r>
              <a:rPr b="1" lang="en-IN" sz="2400" spc="-1" strike="noStrike" u="sng">
                <a:solidFill>
                  <a:srgbClr val="ff0000"/>
                </a:solidFill>
                <a:uFillTx/>
                <a:latin typeface="Times New Roman"/>
              </a:rPr>
              <a:t>Distributed Deadlock Detection: </a:t>
            </a:r>
            <a:endParaRPr b="0" lang="en-IN" sz="2400" spc="-1" strike="noStrike">
              <a:latin typeface="Arial"/>
            </a:endParaRPr>
          </a:p>
          <a:p>
            <a:pPr marL="272880" indent="-272160">
              <a:lnSpc>
                <a:spcPct val="100000"/>
              </a:lnSpc>
              <a:spcBef>
                <a:spcPts val="575"/>
              </a:spcBef>
              <a:buClr>
                <a:srgbClr val="2da2bf"/>
              </a:buClr>
              <a:buSzPct val="85000"/>
              <a:buFont typeface="Wingdings 2" charset="2"/>
              <a:buChar char=""/>
            </a:pPr>
            <a:r>
              <a:rPr b="0" lang="en-IN" sz="2000" spc="-1" strike="noStrike">
                <a:solidFill>
                  <a:srgbClr val="000000"/>
                </a:solidFill>
                <a:latin typeface="Times New Roman"/>
              </a:rPr>
              <a:t>Each site maintains a </a:t>
            </a:r>
            <a:r>
              <a:rPr b="0" lang="en-IN" sz="2000" spc="-1" strike="noStrike">
                <a:solidFill>
                  <a:srgbClr val="c00000"/>
                </a:solidFill>
                <a:latin typeface="Times New Roman"/>
              </a:rPr>
              <a:t>local waits-for graph</a:t>
            </a:r>
            <a:r>
              <a:rPr b="0" lang="en-IN" sz="2000" spc="-1" strike="noStrike">
                <a:solidFill>
                  <a:srgbClr val="000000"/>
                </a:solidFill>
                <a:latin typeface="Times New Roman"/>
              </a:rPr>
              <a:t>. </a:t>
            </a:r>
            <a:endParaRPr b="0" lang="en-IN" sz="2000" spc="-1" strike="noStrike">
              <a:latin typeface="Arial"/>
            </a:endParaRPr>
          </a:p>
          <a:p>
            <a:pPr marL="272880" indent="-272160">
              <a:lnSpc>
                <a:spcPct val="100000"/>
              </a:lnSpc>
              <a:spcBef>
                <a:spcPts val="575"/>
              </a:spcBef>
              <a:buClr>
                <a:srgbClr val="2da2bf"/>
              </a:buClr>
              <a:buSzPct val="85000"/>
              <a:buFont typeface="Wingdings 2" charset="2"/>
              <a:buChar char=""/>
            </a:pPr>
            <a:r>
              <a:rPr b="0" lang="en-IN" sz="2000" spc="-1" strike="noStrike">
                <a:solidFill>
                  <a:srgbClr val="000000"/>
                </a:solidFill>
                <a:latin typeface="Times New Roman"/>
              </a:rPr>
              <a:t>A global deadlock might exist even if the local graphs contain no cycles: </a:t>
            </a:r>
            <a:endParaRPr b="0" lang="en-IN" sz="2000" spc="-1" strike="noStrike">
              <a:latin typeface="Arial"/>
            </a:endParaRPr>
          </a:p>
          <a:p>
            <a:pPr>
              <a:lnSpc>
                <a:spcPct val="100000"/>
              </a:lnSpc>
              <a:spcBef>
                <a:spcPts val="575"/>
              </a:spcBef>
            </a:pPr>
            <a:endParaRPr b="0" lang="en-IN" sz="2000" spc="-1" strike="noStrike">
              <a:latin typeface="Arial"/>
            </a:endParaRPr>
          </a:p>
          <a:p>
            <a:pPr>
              <a:lnSpc>
                <a:spcPct val="100000"/>
              </a:lnSpc>
              <a:spcBef>
                <a:spcPts val="575"/>
              </a:spcBef>
            </a:pPr>
            <a:endParaRPr b="0" lang="en-IN" sz="2000" spc="-1" strike="noStrike">
              <a:latin typeface="Arial"/>
            </a:endParaRPr>
          </a:p>
          <a:p>
            <a:pPr>
              <a:lnSpc>
                <a:spcPct val="100000"/>
              </a:lnSpc>
              <a:spcBef>
                <a:spcPts val="575"/>
              </a:spcBef>
            </a:pPr>
            <a:endParaRPr b="0" lang="en-IN" sz="2000" spc="-1" strike="noStrike">
              <a:latin typeface="Arial"/>
            </a:endParaRPr>
          </a:p>
          <a:p>
            <a:pPr>
              <a:lnSpc>
                <a:spcPct val="100000"/>
              </a:lnSpc>
              <a:spcBef>
                <a:spcPts val="575"/>
              </a:spcBef>
            </a:pPr>
            <a:endParaRPr b="0" lang="en-IN" sz="2000" spc="-1" strike="noStrike">
              <a:latin typeface="Arial"/>
            </a:endParaRPr>
          </a:p>
          <a:p>
            <a:pPr marL="272880" indent="-272160">
              <a:lnSpc>
                <a:spcPct val="100000"/>
              </a:lnSpc>
              <a:spcBef>
                <a:spcPts val="575"/>
              </a:spcBef>
              <a:buClr>
                <a:srgbClr val="2da2bf"/>
              </a:buClr>
              <a:buSzPct val="85000"/>
              <a:buFont typeface="Wingdings 2" charset="2"/>
              <a:buChar char=""/>
            </a:pPr>
            <a:r>
              <a:rPr b="1" lang="en-IN" sz="2000" spc="-1" strike="noStrike" u="sng">
                <a:solidFill>
                  <a:srgbClr val="ff0000"/>
                </a:solidFill>
                <a:uFillTx/>
                <a:latin typeface="Times New Roman"/>
              </a:rPr>
              <a:t>Three solutions:</a:t>
            </a:r>
            <a:r>
              <a:rPr b="0" lang="en-IN" sz="2000" spc="-1" strike="noStrike" u="sng">
                <a:solidFill>
                  <a:srgbClr val="ff0000"/>
                </a:solidFill>
                <a:uFillTx/>
                <a:latin typeface="Times New Roman"/>
              </a:rPr>
              <a:t> </a:t>
            </a:r>
            <a:endParaRPr b="0" lang="en-IN" sz="2000" spc="-1" strike="noStrike">
              <a:latin typeface="Arial"/>
            </a:endParaRPr>
          </a:p>
          <a:p>
            <a:pPr marL="272880" indent="-272160">
              <a:lnSpc>
                <a:spcPct val="100000"/>
              </a:lnSpc>
              <a:spcBef>
                <a:spcPts val="575"/>
              </a:spcBef>
              <a:buClr>
                <a:srgbClr val="2da2bf"/>
              </a:buClr>
              <a:buSzPct val="85000"/>
              <a:buFont typeface="Wingdings 2" charset="2"/>
              <a:buChar char=""/>
            </a:pPr>
            <a:r>
              <a:rPr b="1" lang="en-IN" sz="2000" spc="-1" strike="noStrike">
                <a:solidFill>
                  <a:srgbClr val="000000"/>
                </a:solidFill>
                <a:latin typeface="Times New Roman"/>
              </a:rPr>
              <a:t>Centralized: </a:t>
            </a:r>
            <a:r>
              <a:rPr b="0" lang="en-IN" sz="2000" spc="-1" strike="noStrike">
                <a:solidFill>
                  <a:srgbClr val="000000"/>
                </a:solidFill>
                <a:latin typeface="Times New Roman"/>
              </a:rPr>
              <a:t>send all local graphs to one site ;</a:t>
            </a:r>
            <a:endParaRPr b="0" lang="en-IN" sz="2000" spc="-1" strike="noStrike">
              <a:latin typeface="Arial"/>
            </a:endParaRPr>
          </a:p>
          <a:p>
            <a:pPr marL="272880" indent="-272160">
              <a:lnSpc>
                <a:spcPct val="100000"/>
              </a:lnSpc>
              <a:spcBef>
                <a:spcPts val="575"/>
              </a:spcBef>
              <a:buClr>
                <a:srgbClr val="2da2bf"/>
              </a:buClr>
              <a:buSzPct val="85000"/>
              <a:buFont typeface="Wingdings 2" charset="2"/>
              <a:buChar char=""/>
            </a:pPr>
            <a:r>
              <a:rPr b="1" lang="en-IN" sz="2000" spc="-1" strike="noStrike">
                <a:solidFill>
                  <a:srgbClr val="000000"/>
                </a:solidFill>
                <a:latin typeface="Times New Roman"/>
              </a:rPr>
              <a:t>Hierarchical: </a:t>
            </a:r>
            <a:r>
              <a:rPr b="0" lang="en-IN" sz="2000" spc="-1" strike="noStrike">
                <a:solidFill>
                  <a:srgbClr val="000000"/>
                </a:solidFill>
                <a:latin typeface="Times New Roman"/>
              </a:rPr>
              <a:t>organize sites into a hierarchy and send local graphs to parent in the hierarchy; </a:t>
            </a:r>
            <a:endParaRPr b="0" lang="en-IN" sz="2000" spc="-1" strike="noStrike">
              <a:latin typeface="Arial"/>
            </a:endParaRPr>
          </a:p>
          <a:p>
            <a:pPr marL="272880" indent="-272160">
              <a:lnSpc>
                <a:spcPct val="100000"/>
              </a:lnSpc>
              <a:spcBef>
                <a:spcPts val="575"/>
              </a:spcBef>
              <a:buClr>
                <a:srgbClr val="2da2bf"/>
              </a:buClr>
              <a:buSzPct val="85000"/>
              <a:buFont typeface="Wingdings 2" charset="2"/>
              <a:buChar char=""/>
            </a:pPr>
            <a:r>
              <a:rPr b="1" lang="en-IN" sz="2000" spc="-1" strike="noStrike">
                <a:solidFill>
                  <a:srgbClr val="000000"/>
                </a:solidFill>
                <a:latin typeface="Times New Roman"/>
              </a:rPr>
              <a:t>Timeout </a:t>
            </a:r>
            <a:r>
              <a:rPr b="0" lang="en-IN" sz="2000" spc="-1" strike="noStrike">
                <a:solidFill>
                  <a:srgbClr val="000000"/>
                </a:solidFill>
                <a:latin typeface="Times New Roman"/>
              </a:rPr>
              <a:t>: abort Xact if it waits too long. </a:t>
            </a:r>
            <a:endParaRPr b="0" lang="en-IN" sz="2000" spc="-1" strike="noStrike">
              <a:latin typeface="Arial"/>
            </a:endParaRPr>
          </a:p>
        </p:txBody>
      </p:sp>
      <p:sp>
        <p:nvSpPr>
          <p:cNvPr id="1221" name="Line 5"/>
          <p:cNvSpPr/>
          <p:nvPr/>
        </p:nvSpPr>
        <p:spPr>
          <a:xfrm>
            <a:off x="7162560" y="3504960"/>
            <a:ext cx="685800" cy="360"/>
          </a:xfrm>
          <a:prstGeom prst="line">
            <a:avLst/>
          </a:prstGeom>
          <a:ln w="9360">
            <a:solidFill>
              <a:schemeClr val="tx1"/>
            </a:solidFill>
            <a:round/>
            <a:tailEnd len="med" type="triangle" w="med"/>
          </a:ln>
        </p:spPr>
        <p:style>
          <a:lnRef idx="0"/>
          <a:fillRef idx="0"/>
          <a:effectRef idx="0"/>
          <a:fontRef idx="minor"/>
        </p:style>
      </p:sp>
      <p:sp>
        <p:nvSpPr>
          <p:cNvPr id="1222" name="Line 6"/>
          <p:cNvSpPr/>
          <p:nvPr/>
        </p:nvSpPr>
        <p:spPr>
          <a:xfrm flipH="1">
            <a:off x="7238880" y="3733560"/>
            <a:ext cx="609480" cy="360"/>
          </a:xfrm>
          <a:prstGeom prst="line">
            <a:avLst/>
          </a:prstGeom>
          <a:ln w="9360">
            <a:solidFill>
              <a:schemeClr val="tx1"/>
            </a:solidFill>
            <a:round/>
            <a:tailEnd len="med" type="triangle" w="med"/>
          </a:ln>
        </p:spPr>
        <p:style>
          <a:lnRef idx="0"/>
          <a:fillRef idx="0"/>
          <a:effectRef idx="0"/>
          <a:fontRef idx="minor"/>
        </p:style>
      </p:sp>
      <p:pic>
        <p:nvPicPr>
          <p:cNvPr id="1223" name="Picture 9" descr=""/>
          <p:cNvPicPr/>
          <p:nvPr/>
        </p:nvPicPr>
        <p:blipFill>
          <a:blip r:embed="rId1">
            <a:lum bright="-24000"/>
          </a:blip>
          <a:stretch/>
        </p:blipFill>
        <p:spPr>
          <a:xfrm>
            <a:off x="762120" y="2743200"/>
            <a:ext cx="7466760" cy="1447200"/>
          </a:xfrm>
          <a:prstGeom prst="rect">
            <a:avLst/>
          </a:prstGeom>
          <a:ln w="9360">
            <a:solidFill>
              <a:srgbClr val="800000"/>
            </a:solidFill>
            <a:miter/>
          </a:ln>
        </p:spPr>
      </p:pic>
    </p:spTree>
  </p:cSld>
  <p:transition>
    <p:fade/>
  </p:transition>
  <p:timing>
    <p:tnLst>
      <p:par>
        <p:cTn id="191" dur="indefinite" restart="never" nodeType="tmRoot">
          <p:childTnLst>
            <p:seq>
              <p:cTn id="192" nodeType="mainSeq"/>
              <p:prevCondLst>
                <p:cond delay="0" evt="onPrev">
                  <p:tgtEl>
                    <p:sldTgt/>
                  </p:tgtEl>
                </p:cond>
              </p:prevCondLst>
              <p:nextCondLst>
                <p:cond delay="0" evt="onNext">
                  <p:tgtEl>
                    <p:sldTgt/>
                  </p:tgtEl>
                </p:cond>
              </p:nextCondLst>
            </p:seq>
          </p:childTnLst>
        </p:cTn>
      </p:par>
    </p:tnLst>
  </p:timing>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4" name="CustomShape 1"/>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
        <p:nvSpPr>
          <p:cNvPr id="1225" name="CustomShape 2"/>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99909EAB-F189-4928-8B1D-699D0FE0BC52}" type="slidenum">
              <a:rPr b="0" lang="en-IN" sz="1400" spc="-1" strike="noStrike">
                <a:solidFill>
                  <a:srgbClr val="ffffff"/>
                </a:solidFill>
                <a:latin typeface="Times New Roman"/>
              </a:rPr>
              <a:t>&lt;number&gt;</a:t>
            </a:fld>
            <a:endParaRPr b="0" lang="en-IN" sz="1400" spc="-1" strike="noStrike">
              <a:latin typeface="Arial"/>
            </a:endParaRPr>
          </a:p>
        </p:txBody>
      </p:sp>
      <p:sp>
        <p:nvSpPr>
          <p:cNvPr id="1226" name="CustomShape 3"/>
          <p:cNvSpPr/>
          <p:nvPr/>
        </p:nvSpPr>
        <p:spPr>
          <a:xfrm>
            <a:off x="304920" y="1295280"/>
            <a:ext cx="8228880" cy="5104800"/>
          </a:xfrm>
          <a:prstGeom prst="rect">
            <a:avLst/>
          </a:prstGeom>
          <a:noFill/>
          <a:ln w="9360">
            <a:noFill/>
          </a:ln>
        </p:spPr>
        <p:style>
          <a:lnRef idx="0"/>
          <a:fillRef idx="0"/>
          <a:effectRef idx="0"/>
          <a:fontRef idx="minor"/>
        </p:style>
        <p:txBody>
          <a:bodyPr lIns="90000" rIns="90000" tIns="45000" bIns="45000"/>
          <a:p>
            <a:pPr marL="272880" indent="-272160" algn="just">
              <a:lnSpc>
                <a:spcPct val="100000"/>
              </a:lnSpc>
              <a:spcBef>
                <a:spcPts val="575"/>
              </a:spcBef>
              <a:buClr>
                <a:srgbClr val="2da2bf"/>
              </a:buClr>
              <a:buSzPct val="85000"/>
              <a:buFont typeface="Wingdings 2" charset="2"/>
              <a:buChar char=""/>
            </a:pPr>
            <a:r>
              <a:rPr b="1" lang="en-IN" sz="2400" spc="-1" strike="noStrike">
                <a:solidFill>
                  <a:srgbClr val="ff0066"/>
                </a:solidFill>
                <a:latin typeface="Times New Roman"/>
              </a:rPr>
              <a:t>Phantom Deadlocks:</a:t>
            </a:r>
            <a:r>
              <a:rPr b="1" lang="en-IN" sz="2400" spc="-1" strike="noStrike">
                <a:solidFill>
                  <a:srgbClr val="000000"/>
                </a:solidFill>
                <a:latin typeface="Times New Roman"/>
              </a:rPr>
              <a:t> </a:t>
            </a:r>
            <a:r>
              <a:rPr b="0" lang="en-IN" sz="2000" spc="-1" strike="noStrike">
                <a:solidFill>
                  <a:srgbClr val="000000"/>
                </a:solidFill>
                <a:latin typeface="Times New Roman"/>
              </a:rPr>
              <a:t>delays in propagating local information might cause the deadlock detection algorithm to identify `</a:t>
            </a:r>
            <a:r>
              <a:rPr b="1" lang="en-IN" sz="2000" spc="-1" strike="noStrike">
                <a:solidFill>
                  <a:srgbClr val="000000"/>
                </a:solidFill>
                <a:latin typeface="Times New Roman"/>
              </a:rPr>
              <a:t>deadlocks' </a:t>
            </a:r>
            <a:r>
              <a:rPr b="0" lang="en-IN" sz="2000" spc="-1" strike="noStrike">
                <a:solidFill>
                  <a:srgbClr val="000000"/>
                </a:solidFill>
                <a:latin typeface="Times New Roman"/>
              </a:rPr>
              <a:t>that do not really exist. Such situations are called </a:t>
            </a:r>
            <a:r>
              <a:rPr b="1" lang="en-IN" sz="2000" spc="-1" strike="noStrike">
                <a:solidFill>
                  <a:srgbClr val="000000"/>
                </a:solidFill>
                <a:latin typeface="Times New Roman"/>
              </a:rPr>
              <a:t>phantom deadlocks</a:t>
            </a:r>
            <a:endParaRPr b="0" lang="en-IN" sz="2000" spc="-1" strike="noStrike">
              <a:latin typeface="Arial"/>
            </a:endParaRPr>
          </a:p>
          <a:p>
            <a:pPr algn="just">
              <a:lnSpc>
                <a:spcPct val="100000"/>
              </a:lnSpc>
              <a:spcBef>
                <a:spcPts val="575"/>
              </a:spcBef>
            </a:pPr>
            <a:endParaRPr b="0" lang="en-IN" sz="2000" spc="-1" strike="noStrike">
              <a:latin typeface="Arial"/>
            </a:endParaRPr>
          </a:p>
          <a:p>
            <a:pPr algn="just">
              <a:lnSpc>
                <a:spcPct val="100000"/>
              </a:lnSpc>
              <a:spcBef>
                <a:spcPts val="575"/>
              </a:spcBef>
            </a:pPr>
            <a:endParaRPr b="0" lang="en-IN" sz="2000" spc="-1" strike="noStrike">
              <a:latin typeface="Arial"/>
            </a:endParaRPr>
          </a:p>
          <a:p>
            <a:pPr algn="just">
              <a:lnSpc>
                <a:spcPct val="100000"/>
              </a:lnSpc>
              <a:spcBef>
                <a:spcPts val="575"/>
              </a:spcBef>
            </a:pPr>
            <a:endParaRPr b="0" lang="en-IN" sz="2000" spc="-1" strike="noStrike">
              <a:latin typeface="Arial"/>
            </a:endParaRPr>
          </a:p>
          <a:p>
            <a:pPr algn="just">
              <a:lnSpc>
                <a:spcPct val="100000"/>
              </a:lnSpc>
              <a:spcBef>
                <a:spcPts val="575"/>
              </a:spcBef>
            </a:pPr>
            <a:endParaRPr b="0" lang="en-IN" sz="2000" spc="-1" strike="noStrike">
              <a:latin typeface="Arial"/>
            </a:endParaRPr>
          </a:p>
          <a:p>
            <a:pPr algn="just">
              <a:lnSpc>
                <a:spcPct val="100000"/>
              </a:lnSpc>
              <a:spcBef>
                <a:spcPts val="575"/>
              </a:spcBef>
            </a:pPr>
            <a:endParaRPr b="0" lang="en-IN" sz="2000" spc="-1" strike="noStrike">
              <a:latin typeface="Arial"/>
            </a:endParaRPr>
          </a:p>
          <a:p>
            <a:pPr algn="just">
              <a:lnSpc>
                <a:spcPct val="100000"/>
              </a:lnSpc>
              <a:spcBef>
                <a:spcPts val="575"/>
              </a:spcBef>
            </a:pPr>
            <a:endParaRPr b="0" lang="en-IN" sz="2000" spc="-1" strike="noStrike">
              <a:latin typeface="Arial"/>
            </a:endParaRPr>
          </a:p>
          <a:p>
            <a:pPr algn="just">
              <a:lnSpc>
                <a:spcPct val="100000"/>
              </a:lnSpc>
              <a:spcBef>
                <a:spcPts val="575"/>
              </a:spcBef>
            </a:pPr>
            <a:endParaRPr b="0" lang="en-IN" sz="2000" spc="-1" strike="noStrike">
              <a:latin typeface="Arial"/>
            </a:endParaRPr>
          </a:p>
        </p:txBody>
      </p:sp>
      <p:pic>
        <p:nvPicPr>
          <p:cNvPr id="1227" name="Picture 4" descr=""/>
          <p:cNvPicPr/>
          <p:nvPr/>
        </p:nvPicPr>
        <p:blipFill>
          <a:blip r:embed="rId1">
            <a:lum bright="-18000"/>
          </a:blip>
          <a:stretch/>
        </p:blipFill>
        <p:spPr>
          <a:xfrm>
            <a:off x="609480" y="2666880"/>
            <a:ext cx="7466760" cy="3199680"/>
          </a:xfrm>
          <a:prstGeom prst="rect">
            <a:avLst/>
          </a:prstGeom>
          <a:ln w="9360">
            <a:solidFill>
              <a:srgbClr val="800000"/>
            </a:solidFill>
            <a:miter/>
          </a:ln>
        </p:spPr>
      </p:pic>
    </p:spTree>
  </p:cSld>
  <p:transition>
    <p:fade/>
  </p:transition>
  <p:timing>
    <p:tnLst>
      <p:par>
        <p:cTn id="193" dur="indefinite" restart="never" nodeType="tmRoot">
          <p:childTnLst>
            <p:seq>
              <p:cTn id="194" nodeType="mainSeq"/>
              <p:prevCondLst>
                <p:cond delay="0" evt="onPrev">
                  <p:tgtEl>
                    <p:sldTgt/>
                  </p:tgtEl>
                </p:cond>
              </p:prevCondLst>
              <p:nextCondLst>
                <p:cond delay="0" evt="onNext">
                  <p:tgtEl>
                    <p:sldTgt/>
                  </p:tgtEl>
                </p:cond>
              </p:nextCondLst>
            </p:seq>
          </p:childTnLst>
        </p:cTn>
      </p:par>
    </p:tnLst>
  </p:timing>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8" name="CustomShape 1"/>
          <p:cNvSpPr/>
          <p:nvPr/>
        </p:nvSpPr>
        <p:spPr>
          <a:xfrm>
            <a:off x="914400" y="274680"/>
            <a:ext cx="7771680" cy="1142280"/>
          </a:xfrm>
          <a:prstGeom prst="rect">
            <a:avLst/>
          </a:prstGeom>
          <a:noFill/>
          <a:ln w="9360">
            <a:noFill/>
          </a:ln>
        </p:spPr>
        <p:style>
          <a:lnRef idx="0"/>
          <a:fillRef idx="0"/>
          <a:effectRef idx="0"/>
          <a:fontRef idx="minor"/>
        </p:style>
        <p:txBody>
          <a:bodyPr lIns="90000" rIns="90000" tIns="45000" bIns="91440" anchor="b"/>
          <a:p>
            <a:pPr>
              <a:lnSpc>
                <a:spcPct val="100000"/>
              </a:lnSpc>
            </a:pPr>
            <a:r>
              <a:rPr b="0" lang="en-IN" sz="3600" spc="-1" strike="noStrike">
                <a:solidFill>
                  <a:srgbClr val="1faecd"/>
                </a:solidFill>
                <a:latin typeface="Times New Roman"/>
              </a:rPr>
              <a:t>7.Distributed Recovery</a:t>
            </a:r>
            <a:endParaRPr b="0" lang="en-IN" sz="3600" spc="-1" strike="noStrike">
              <a:latin typeface="Arial"/>
            </a:endParaRPr>
          </a:p>
        </p:txBody>
      </p:sp>
      <p:sp>
        <p:nvSpPr>
          <p:cNvPr id="1229" name="CustomShape 2"/>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
        <p:nvSpPr>
          <p:cNvPr id="1230" name="CustomShape 3"/>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3F2276E6-C6A7-44C3-BF92-3D3742EB8727}" type="slidenum">
              <a:rPr b="0" lang="en-IN" sz="1400" spc="-1" strike="noStrike">
                <a:solidFill>
                  <a:srgbClr val="ffffff"/>
                </a:solidFill>
                <a:latin typeface="Times New Roman"/>
              </a:rPr>
              <a:t>&lt;number&gt;</a:t>
            </a:fld>
            <a:endParaRPr b="0" lang="en-IN" sz="1400" spc="-1" strike="noStrike">
              <a:latin typeface="Arial"/>
            </a:endParaRPr>
          </a:p>
        </p:txBody>
      </p:sp>
      <p:sp>
        <p:nvSpPr>
          <p:cNvPr id="1231" name="CustomShape 4"/>
          <p:cNvSpPr/>
          <p:nvPr/>
        </p:nvSpPr>
        <p:spPr>
          <a:xfrm>
            <a:off x="914400" y="1447920"/>
            <a:ext cx="7771680" cy="4571280"/>
          </a:xfrm>
          <a:prstGeom prst="rect">
            <a:avLst/>
          </a:prstGeom>
          <a:noFill/>
          <a:ln w="9360">
            <a:noFill/>
          </a:ln>
        </p:spPr>
        <p:style>
          <a:lnRef idx="0"/>
          <a:fillRef idx="0"/>
          <a:effectRef idx="0"/>
          <a:fontRef idx="minor"/>
        </p:style>
        <p:txBody>
          <a:bodyPr lIns="90000" rIns="90000" tIns="45000" bIns="45000"/>
          <a:p>
            <a:pPr marL="272880" indent="-272160" algn="just">
              <a:lnSpc>
                <a:spcPct val="100000"/>
              </a:lnSpc>
              <a:spcBef>
                <a:spcPts val="575"/>
              </a:spcBef>
              <a:buClr>
                <a:srgbClr val="2da2bf"/>
              </a:buClr>
              <a:buSzPct val="85000"/>
              <a:buFont typeface="Wingdings 2" charset="2"/>
              <a:buChar char=""/>
            </a:pPr>
            <a:r>
              <a:rPr b="0" lang="en-IN" sz="2000" spc="-1" strike="noStrike">
                <a:solidFill>
                  <a:srgbClr val="000000"/>
                </a:solidFill>
                <a:latin typeface="Times New Roman"/>
              </a:rPr>
              <a:t>Recovery in a distributed DBMS is more complicated than in a centralized DBMS for the following reasons:</a:t>
            </a:r>
            <a:endParaRPr b="0" lang="en-IN" sz="2000" spc="-1" strike="noStrike">
              <a:latin typeface="Arial"/>
            </a:endParaRPr>
          </a:p>
          <a:p>
            <a:pPr algn="just">
              <a:lnSpc>
                <a:spcPct val="100000"/>
              </a:lnSpc>
              <a:spcBef>
                <a:spcPts val="575"/>
              </a:spcBef>
            </a:pPr>
            <a:endParaRPr b="0" lang="en-IN" sz="2000" spc="-1" strike="noStrike">
              <a:latin typeface="Arial"/>
            </a:endParaRPr>
          </a:p>
          <a:p>
            <a:pPr marL="501480" indent="-456480" algn="just">
              <a:lnSpc>
                <a:spcPct val="100000"/>
              </a:lnSpc>
              <a:spcBef>
                <a:spcPts val="575"/>
              </a:spcBef>
              <a:buClr>
                <a:srgbClr val="2da2bf"/>
              </a:buClr>
              <a:buSzPct val="85000"/>
              <a:buFont typeface="Times New Roman"/>
              <a:buAutoNum type="arabicPeriod"/>
            </a:pPr>
            <a:r>
              <a:rPr b="0" lang="en-IN" sz="2400" spc="-1" strike="noStrike">
                <a:solidFill>
                  <a:srgbClr val="000000"/>
                </a:solidFill>
                <a:latin typeface="Times New Roman"/>
              </a:rPr>
              <a:t>New kinds of failure can arise:</a:t>
            </a:r>
            <a:endParaRPr b="0" lang="en-IN" sz="2400" spc="-1" strike="noStrike">
              <a:latin typeface="Arial"/>
            </a:endParaRPr>
          </a:p>
          <a:p>
            <a:pPr lvl="1" marL="776160" indent="-456480" algn="just">
              <a:lnSpc>
                <a:spcPct val="100000"/>
              </a:lnSpc>
              <a:spcBef>
                <a:spcPts val="374"/>
              </a:spcBef>
              <a:buClr>
                <a:srgbClr val="da1f28"/>
              </a:buClr>
              <a:buSzPct val="85000"/>
              <a:buFont typeface="Wingdings 2" charset="2"/>
              <a:buChar char=""/>
            </a:pPr>
            <a:r>
              <a:rPr b="0" lang="en-IN" sz="2200" spc="-1" strike="noStrike">
                <a:solidFill>
                  <a:srgbClr val="000000"/>
                </a:solidFill>
                <a:latin typeface="Times New Roman"/>
              </a:rPr>
              <a:t>failure of communication links.</a:t>
            </a:r>
            <a:endParaRPr b="0" lang="en-IN" sz="2200" spc="-1" strike="noStrike">
              <a:latin typeface="Arial"/>
            </a:endParaRPr>
          </a:p>
          <a:p>
            <a:pPr lvl="1" marL="776160" indent="-456480" algn="just">
              <a:lnSpc>
                <a:spcPct val="100000"/>
              </a:lnSpc>
              <a:spcBef>
                <a:spcPts val="374"/>
              </a:spcBef>
              <a:buClr>
                <a:srgbClr val="da1f28"/>
              </a:buClr>
              <a:buSzPct val="85000"/>
              <a:buFont typeface="Wingdings 2" charset="2"/>
              <a:buChar char=""/>
            </a:pPr>
            <a:r>
              <a:rPr b="0" lang="en-IN" sz="2200" spc="-1" strike="noStrike">
                <a:solidFill>
                  <a:srgbClr val="000000"/>
                </a:solidFill>
                <a:latin typeface="Times New Roman"/>
              </a:rPr>
              <a:t>failure of a remote site at which a subtransaction is executing.</a:t>
            </a:r>
            <a:endParaRPr b="0" lang="en-IN" sz="2200" spc="-1" strike="noStrike">
              <a:latin typeface="Arial"/>
            </a:endParaRPr>
          </a:p>
          <a:p>
            <a:pPr marL="501480" indent="-456480" algn="just">
              <a:lnSpc>
                <a:spcPct val="100000"/>
              </a:lnSpc>
              <a:spcBef>
                <a:spcPts val="575"/>
              </a:spcBef>
              <a:buClr>
                <a:srgbClr val="2da2bf"/>
              </a:buClr>
              <a:buSzPct val="85000"/>
              <a:buFont typeface="Times New Roman"/>
              <a:buAutoNum type="arabicPeriod"/>
            </a:pPr>
            <a:r>
              <a:rPr b="0" lang="en-IN" sz="2400" spc="-1" strike="noStrike">
                <a:solidFill>
                  <a:srgbClr val="000000"/>
                </a:solidFill>
                <a:latin typeface="Times New Roman"/>
              </a:rPr>
              <a:t>Either all subtransactions of a given transaction must commit, or none must commit.</a:t>
            </a:r>
            <a:endParaRPr b="0" lang="en-IN" sz="2400" spc="-1" strike="noStrike">
              <a:latin typeface="Arial"/>
            </a:endParaRPr>
          </a:p>
          <a:p>
            <a:pPr marL="501480" indent="-456480" algn="just">
              <a:lnSpc>
                <a:spcPct val="100000"/>
              </a:lnSpc>
              <a:spcBef>
                <a:spcPts val="575"/>
              </a:spcBef>
              <a:buClr>
                <a:srgbClr val="2da2bf"/>
              </a:buClr>
              <a:buSzPct val="85000"/>
              <a:buFont typeface="Times New Roman"/>
              <a:buAutoNum type="arabicPeriod"/>
            </a:pPr>
            <a:r>
              <a:rPr b="0" lang="en-IN" sz="2400" spc="-1" strike="noStrike">
                <a:solidFill>
                  <a:srgbClr val="000000"/>
                </a:solidFill>
                <a:latin typeface="Times New Roman"/>
              </a:rPr>
              <a:t>This property must be guaranteed in spite of any combination of site and link failures. </a:t>
            </a:r>
            <a:endParaRPr b="0" lang="en-IN" sz="2400" spc="-1" strike="noStrike">
              <a:latin typeface="Arial"/>
            </a:endParaRPr>
          </a:p>
        </p:txBody>
      </p:sp>
    </p:spTree>
  </p:cSld>
  <p:transition>
    <p:fade/>
  </p:transition>
  <p:timing>
    <p:tnLst>
      <p:par>
        <p:cTn id="195" dur="indefinite" restart="never" nodeType="tmRoot">
          <p:childTnLst>
            <p:seq>
              <p:cTn id="196" nodeType="mainSeq"/>
              <p:prevCondLst>
                <p:cond delay="0" evt="onPrev">
                  <p:tgtEl>
                    <p:sldTgt/>
                  </p:tgtEl>
                </p:cond>
              </p:prevCondLst>
              <p:nextCondLst>
                <p:cond delay="0" evt="onNext">
                  <p:tgtEl>
                    <p:sldTgt/>
                  </p:tgtEl>
                </p:cond>
              </p:nextCondLst>
            </p:seq>
          </p:childTnLst>
        </p:cTn>
      </p:par>
    </p:tnLst>
  </p:timing>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2" name="CustomShape 1"/>
          <p:cNvSpPr/>
          <p:nvPr/>
        </p:nvSpPr>
        <p:spPr>
          <a:xfrm>
            <a:off x="914400" y="274680"/>
            <a:ext cx="7771680" cy="1142280"/>
          </a:xfrm>
          <a:prstGeom prst="rect">
            <a:avLst/>
          </a:prstGeom>
          <a:noFill/>
          <a:ln w="9360">
            <a:noFill/>
          </a:ln>
        </p:spPr>
        <p:style>
          <a:lnRef idx="0"/>
          <a:fillRef idx="0"/>
          <a:effectRef idx="0"/>
          <a:fontRef idx="minor"/>
        </p:style>
        <p:txBody>
          <a:bodyPr lIns="90000" rIns="90000" tIns="45000" bIns="91440" anchor="b"/>
          <a:p>
            <a:pPr>
              <a:lnSpc>
                <a:spcPct val="100000"/>
              </a:lnSpc>
            </a:pPr>
            <a:r>
              <a:rPr b="0" lang="en-IN" sz="3600" spc="-1" strike="noStrike">
                <a:solidFill>
                  <a:srgbClr val="1faecd"/>
                </a:solidFill>
                <a:latin typeface="Times New Roman"/>
              </a:rPr>
              <a:t>7.Distributed Recovery</a:t>
            </a:r>
            <a:endParaRPr b="0" lang="en-IN" sz="3600" spc="-1" strike="noStrike">
              <a:latin typeface="Arial"/>
            </a:endParaRPr>
          </a:p>
        </p:txBody>
      </p:sp>
      <p:sp>
        <p:nvSpPr>
          <p:cNvPr id="1233" name="CustomShape 2"/>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
        <p:nvSpPr>
          <p:cNvPr id="1234" name="CustomShape 3"/>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4B5C4704-2502-47C0-8F59-9887C7CFA98F}" type="slidenum">
              <a:rPr b="0" lang="en-IN" sz="1400" spc="-1" strike="noStrike">
                <a:solidFill>
                  <a:srgbClr val="ffffff"/>
                </a:solidFill>
                <a:latin typeface="Times New Roman"/>
              </a:rPr>
              <a:t>&lt;number&gt;</a:t>
            </a:fld>
            <a:endParaRPr b="0" lang="en-IN" sz="1400" spc="-1" strike="noStrike">
              <a:latin typeface="Arial"/>
            </a:endParaRPr>
          </a:p>
        </p:txBody>
      </p:sp>
      <p:sp>
        <p:nvSpPr>
          <p:cNvPr id="1235" name="CustomShape 4"/>
          <p:cNvSpPr/>
          <p:nvPr/>
        </p:nvSpPr>
        <p:spPr>
          <a:xfrm>
            <a:off x="914400" y="1447920"/>
            <a:ext cx="7771680" cy="4571280"/>
          </a:xfrm>
          <a:prstGeom prst="rect">
            <a:avLst/>
          </a:prstGeom>
          <a:noFill/>
          <a:ln w="9360">
            <a:noFill/>
          </a:ln>
        </p:spPr>
        <p:style>
          <a:lnRef idx="0"/>
          <a:fillRef idx="0"/>
          <a:effectRef idx="0"/>
          <a:fontRef idx="minor"/>
        </p:style>
        <p:txBody>
          <a:bodyPr lIns="90000" rIns="90000" tIns="45000" bIns="45000"/>
          <a:p>
            <a:pPr marL="495360" indent="-494640" algn="just">
              <a:lnSpc>
                <a:spcPct val="80000"/>
              </a:lnSpc>
              <a:spcBef>
                <a:spcPts val="575"/>
              </a:spcBef>
              <a:buClr>
                <a:srgbClr val="2da2bf"/>
              </a:buClr>
              <a:buSzPct val="85000"/>
              <a:buFont typeface="Wingdings 2" charset="2"/>
              <a:buChar char=""/>
            </a:pPr>
            <a:r>
              <a:rPr b="1" lang="en-IN" sz="2400" spc="-1" strike="noStrike">
                <a:solidFill>
                  <a:srgbClr val="ff0000"/>
                </a:solidFill>
                <a:latin typeface="Times New Roman"/>
              </a:rPr>
              <a:t>Two-Phase Commit (2PC):</a:t>
            </a:r>
            <a:r>
              <a:rPr b="1" lang="en-IN" sz="2400" spc="-1" strike="noStrike" u="sng">
                <a:solidFill>
                  <a:srgbClr val="ff0000"/>
                </a:solidFill>
                <a:uFillTx/>
                <a:latin typeface="Times New Roman"/>
              </a:rPr>
              <a:t> </a:t>
            </a:r>
            <a:endParaRPr b="0" lang="en-IN" sz="2400" spc="-1" strike="noStrike">
              <a:latin typeface="Arial"/>
            </a:endParaRPr>
          </a:p>
          <a:p>
            <a:pPr algn="just">
              <a:lnSpc>
                <a:spcPct val="80000"/>
              </a:lnSpc>
              <a:spcBef>
                <a:spcPts val="575"/>
              </a:spcBef>
            </a:pPr>
            <a:endParaRPr b="0" lang="en-IN" sz="2400" spc="-1" strike="noStrike">
              <a:latin typeface="Arial"/>
            </a:endParaRPr>
          </a:p>
          <a:p>
            <a:pPr marL="495360" indent="-494640" algn="just">
              <a:lnSpc>
                <a:spcPct val="80000"/>
              </a:lnSpc>
              <a:spcBef>
                <a:spcPts val="575"/>
              </a:spcBef>
              <a:buClr>
                <a:srgbClr val="2da2bf"/>
              </a:buClr>
              <a:buSzPct val="85000"/>
              <a:buFont typeface="Wingdings" charset="2"/>
              <a:buChar char=""/>
            </a:pPr>
            <a:r>
              <a:rPr b="0" lang="en-IN" sz="2400" spc="-1" strike="noStrike">
                <a:solidFill>
                  <a:srgbClr val="000000"/>
                </a:solidFill>
                <a:latin typeface="Times New Roman"/>
              </a:rPr>
              <a:t>Site at which Xact originates is </a:t>
            </a:r>
            <a:r>
              <a:rPr b="1" lang="en-IN" sz="2400" spc="-1" strike="noStrike">
                <a:solidFill>
                  <a:srgbClr val="000000"/>
                </a:solidFill>
                <a:latin typeface="Times New Roman"/>
              </a:rPr>
              <a:t>coordinator</a:t>
            </a:r>
            <a:r>
              <a:rPr b="0" lang="en-IN" sz="2400" spc="-1" strike="noStrike">
                <a:solidFill>
                  <a:srgbClr val="000000"/>
                </a:solidFill>
                <a:latin typeface="Times New Roman"/>
              </a:rPr>
              <a:t>; </a:t>
            </a:r>
            <a:endParaRPr b="0" lang="en-IN" sz="2400" spc="-1" strike="noStrike">
              <a:latin typeface="Arial"/>
            </a:endParaRPr>
          </a:p>
          <a:p>
            <a:pPr marL="495360" indent="-494640" algn="just">
              <a:lnSpc>
                <a:spcPct val="80000"/>
              </a:lnSpc>
              <a:spcBef>
                <a:spcPts val="575"/>
              </a:spcBef>
              <a:buClr>
                <a:srgbClr val="2da2bf"/>
              </a:buClr>
              <a:buSzPct val="85000"/>
              <a:buFont typeface="Wingdings" charset="2"/>
              <a:buChar char=""/>
            </a:pPr>
            <a:r>
              <a:rPr b="0" lang="en-IN" sz="2400" spc="-1" strike="noStrike">
                <a:solidFill>
                  <a:srgbClr val="000000"/>
                </a:solidFill>
                <a:latin typeface="Times New Roman"/>
              </a:rPr>
              <a:t>other sites at which it executes subXact are </a:t>
            </a:r>
            <a:r>
              <a:rPr b="1" lang="en-IN" sz="2400" spc="-1" strike="noStrike">
                <a:solidFill>
                  <a:srgbClr val="000000"/>
                </a:solidFill>
                <a:latin typeface="Times New Roman"/>
              </a:rPr>
              <a:t>subordinates</a:t>
            </a:r>
            <a:r>
              <a:rPr b="0" lang="en-IN" sz="2400" spc="-1" strike="noStrike">
                <a:solidFill>
                  <a:srgbClr val="000000"/>
                </a:solidFill>
                <a:latin typeface="Times New Roman"/>
              </a:rPr>
              <a:t>. </a:t>
            </a:r>
            <a:endParaRPr b="0" lang="en-IN" sz="2400" spc="-1" strike="noStrike">
              <a:latin typeface="Arial"/>
            </a:endParaRPr>
          </a:p>
          <a:p>
            <a:pPr marL="495360" indent="-494640" algn="just">
              <a:lnSpc>
                <a:spcPct val="100000"/>
              </a:lnSpc>
              <a:spcBef>
                <a:spcPts val="575"/>
              </a:spcBef>
              <a:buClr>
                <a:srgbClr val="2da2bf"/>
              </a:buClr>
              <a:buSzPct val="85000"/>
              <a:buFont typeface="Wingdings" charset="2"/>
              <a:buChar char=""/>
            </a:pPr>
            <a:r>
              <a:rPr b="0" lang="en-IN" sz="2400" spc="-1" strike="noStrike">
                <a:solidFill>
                  <a:srgbClr val="000000"/>
                </a:solidFill>
                <a:latin typeface="Times New Roman"/>
              </a:rPr>
              <a:t>When the user decides to commit a transaction:</a:t>
            </a:r>
            <a:endParaRPr b="0" lang="en-IN" sz="2400" spc="-1" strike="noStrike">
              <a:latin typeface="Arial"/>
            </a:endParaRPr>
          </a:p>
          <a:p>
            <a:pPr lvl="1" marL="770040" indent="-494640" algn="just">
              <a:lnSpc>
                <a:spcPct val="100000"/>
              </a:lnSpc>
              <a:spcBef>
                <a:spcPts val="374"/>
              </a:spcBef>
              <a:buClr>
                <a:srgbClr val="da1f28"/>
              </a:buClr>
              <a:buSzPct val="85000"/>
              <a:buFont typeface="Wingdings" charset="2"/>
              <a:buChar char=""/>
            </a:pPr>
            <a:r>
              <a:rPr b="0" lang="en-IN" sz="2200" spc="-1" strike="noStrike">
                <a:solidFill>
                  <a:srgbClr val="000000"/>
                </a:solidFill>
                <a:latin typeface="Times New Roman"/>
              </a:rPr>
              <a:t>The commit command is sent to the coordinator for the transaction. </a:t>
            </a:r>
            <a:endParaRPr b="0" lang="en-IN" sz="2200" spc="-1" strike="noStrike">
              <a:latin typeface="Arial"/>
            </a:endParaRPr>
          </a:p>
          <a:p>
            <a:pPr lvl="1" marL="770040" indent="-494640" algn="just">
              <a:lnSpc>
                <a:spcPct val="100000"/>
              </a:lnSpc>
              <a:spcBef>
                <a:spcPts val="374"/>
              </a:spcBef>
              <a:buClr>
                <a:srgbClr val="da1f28"/>
              </a:buClr>
              <a:buSzPct val="85000"/>
              <a:buFont typeface="Wingdings" charset="2"/>
              <a:buChar char=""/>
            </a:pPr>
            <a:r>
              <a:rPr b="0" lang="en-IN" sz="2200" spc="-1" strike="noStrike">
                <a:solidFill>
                  <a:srgbClr val="000000"/>
                </a:solidFill>
                <a:latin typeface="Times New Roman"/>
              </a:rPr>
              <a:t>This initiates the 2PC protocol:</a:t>
            </a:r>
            <a:endParaRPr b="0" lang="en-IN" sz="2200" spc="-1" strike="noStrike">
              <a:latin typeface="Arial"/>
            </a:endParaRPr>
          </a:p>
        </p:txBody>
      </p:sp>
    </p:spTree>
  </p:cSld>
  <p:transition>
    <p:fade/>
  </p:transition>
  <p:timing>
    <p:tnLst>
      <p:par>
        <p:cTn id="197" dur="indefinite" restart="never" nodeType="tmRoot">
          <p:childTnLst>
            <p:seq>
              <p:cTn id="198"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146160" y="6246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9C7A4B15-AD40-433D-A1B4-5D48266AA016}" type="slidenum">
              <a:rPr b="0" lang="en-IN" sz="1400" spc="-1" strike="noStrike">
                <a:solidFill>
                  <a:srgbClr val="ffffff"/>
                </a:solidFill>
                <a:latin typeface="Times New Roman"/>
              </a:rPr>
              <a:t>&lt;number&gt;</a:t>
            </a:fld>
            <a:endParaRPr b="0" lang="en-IN" sz="1400" spc="-1" strike="noStrike">
              <a:latin typeface="Arial"/>
            </a:endParaRPr>
          </a:p>
        </p:txBody>
      </p:sp>
      <p:sp>
        <p:nvSpPr>
          <p:cNvPr id="293" name="CustomShape 2"/>
          <p:cNvSpPr/>
          <p:nvPr/>
        </p:nvSpPr>
        <p:spPr>
          <a:xfrm>
            <a:off x="576000" y="828000"/>
            <a:ext cx="8315640" cy="2588760"/>
          </a:xfrm>
          <a:prstGeom prst="rect">
            <a:avLst/>
          </a:prstGeom>
          <a:solidFill>
            <a:schemeClr val="bg1"/>
          </a:solidFill>
          <a:ln w="9360">
            <a:solidFill>
              <a:schemeClr val="tx1"/>
            </a:solidFill>
            <a:miter/>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marL="343080" indent="-342360">
              <a:lnSpc>
                <a:spcPct val="100000"/>
              </a:lnSpc>
              <a:spcBef>
                <a:spcPts val="479"/>
              </a:spcBef>
              <a:buClr>
                <a:srgbClr val="005400"/>
              </a:buClr>
              <a:buSzPct val="75000"/>
              <a:buFont typeface="Monotype Sorts" charset="2"/>
              <a:buChar char=""/>
            </a:pPr>
            <a:r>
              <a:rPr b="0" lang="en-IN" sz="2400" spc="-1" strike="noStrike">
                <a:solidFill>
                  <a:srgbClr val="000000"/>
                </a:solidFill>
                <a:latin typeface="Constantia"/>
                <a:ea typeface="DejaVu Sans"/>
              </a:rPr>
              <a:t>   </a:t>
            </a:r>
            <a:r>
              <a:rPr b="0" lang="en-IN" sz="2400" spc="-1" strike="noStrike">
                <a:solidFill>
                  <a:srgbClr val="fc0128"/>
                </a:solidFill>
                <a:latin typeface="Book Antiqua"/>
                <a:ea typeface="ＭＳ Ｐゴシック"/>
              </a:rPr>
              <a:t>Speed-Up</a:t>
            </a:r>
            <a:endParaRPr b="0" lang="en-IN" sz="2400" spc="-1" strike="noStrike">
              <a:latin typeface="Arial"/>
            </a:endParaRPr>
          </a:p>
          <a:p>
            <a:pPr marL="343080" indent="-342360">
              <a:lnSpc>
                <a:spcPct val="100000"/>
              </a:lnSpc>
              <a:spcBef>
                <a:spcPts val="479"/>
              </a:spcBef>
              <a:buClr>
                <a:srgbClr val="005400"/>
              </a:buClr>
              <a:buSzPct val="75000"/>
              <a:buFont typeface="Monotype Sorts" charset="2"/>
              <a:buChar char=""/>
            </a:pPr>
            <a:r>
              <a:rPr b="0" lang="en-IN" sz="2000" spc="-1" strike="noStrike">
                <a:solidFill>
                  <a:srgbClr val="005400"/>
                </a:solidFill>
                <a:latin typeface="Times New Roman"/>
                <a:ea typeface="ＭＳ Ｐゴシック"/>
              </a:rPr>
              <a:t>Speedup is the effect of applying an increasing number of resources to a fixed amount of work to achieve a proportional reduction in execution times</a:t>
            </a:r>
            <a:endParaRPr b="0" lang="en-IN" sz="2000" spc="-1" strike="noStrike">
              <a:latin typeface="Arial"/>
            </a:endParaRPr>
          </a:p>
          <a:p>
            <a:pPr marL="343080" indent="-342360">
              <a:lnSpc>
                <a:spcPct val="100000"/>
              </a:lnSpc>
              <a:spcBef>
                <a:spcPts val="479"/>
              </a:spcBef>
              <a:buClr>
                <a:srgbClr val="005400"/>
              </a:buClr>
              <a:buSzPct val="75000"/>
              <a:buFont typeface="Monotype Sorts" charset="2"/>
              <a:buChar char=""/>
            </a:pPr>
            <a:r>
              <a:rPr b="0" lang="en-IN" sz="2000" spc="-1" strike="noStrike">
                <a:solidFill>
                  <a:srgbClr val="94070a"/>
                </a:solidFill>
                <a:latin typeface="Times New Roman"/>
                <a:ea typeface="ＭＳ Ｐゴシック"/>
              </a:rPr>
              <a:t>Speedup increases the Response Time</a:t>
            </a:r>
            <a:r>
              <a:rPr b="0" lang="en-IN" sz="2000" spc="-1" strike="noStrike">
                <a:solidFill>
                  <a:srgbClr val="005400"/>
                </a:solidFill>
                <a:latin typeface="Times New Roman"/>
                <a:ea typeface="ＭＳ Ｐゴシック"/>
              </a:rPr>
              <a:t>, i.e, the time to complete a task is reduced.</a:t>
            </a:r>
            <a:endParaRPr b="0" lang="en-IN" sz="2000" spc="-1" strike="noStrike">
              <a:latin typeface="Arial"/>
            </a:endParaRPr>
          </a:p>
          <a:p>
            <a:pPr>
              <a:lnSpc>
                <a:spcPct val="100000"/>
              </a:lnSpc>
            </a:pPr>
            <a:r>
              <a:rPr b="0" lang="en-IN" sz="2000" spc="-1" strike="noStrike">
                <a:solidFill>
                  <a:srgbClr val="002060"/>
                </a:solidFill>
                <a:latin typeface="Times New Roman"/>
                <a:ea typeface="ＭＳ Ｐゴシック"/>
              </a:rPr>
              <a:t>       </a:t>
            </a:r>
            <a:r>
              <a:rPr b="0" lang="en-IN" sz="2000" spc="-1" strike="noStrike">
                <a:solidFill>
                  <a:srgbClr val="002060"/>
                </a:solidFill>
                <a:latin typeface="Times New Roman"/>
                <a:ea typeface="ＭＳ Ｐゴシック"/>
              </a:rPr>
              <a:t>10 seconds to scan a DB of 10,000 records using 1 CPU</a:t>
            </a:r>
            <a:endParaRPr b="0" lang="en-IN" sz="2000" spc="-1" strike="noStrike">
              <a:latin typeface="Arial"/>
            </a:endParaRPr>
          </a:p>
          <a:p>
            <a:pPr>
              <a:lnSpc>
                <a:spcPct val="100000"/>
              </a:lnSpc>
            </a:pPr>
            <a:r>
              <a:rPr b="0" lang="en-IN" sz="2000" spc="-1" strike="noStrike">
                <a:solidFill>
                  <a:srgbClr val="002060"/>
                </a:solidFill>
                <a:latin typeface="Times New Roman"/>
                <a:ea typeface="ＭＳ Ｐゴシック"/>
              </a:rPr>
              <a:t>       </a:t>
            </a:r>
            <a:r>
              <a:rPr b="0" lang="en-IN" sz="2000" spc="-1" strike="noStrike">
                <a:solidFill>
                  <a:srgbClr val="002060"/>
                </a:solidFill>
                <a:latin typeface="Times New Roman"/>
                <a:ea typeface="ＭＳ Ｐゴシック"/>
              </a:rPr>
              <a:t>1 second to scan a DB of 10,000 records using 10 CPUs</a:t>
            </a:r>
            <a:endParaRPr b="0" lang="en-IN" sz="2000" spc="-1" strike="noStrike">
              <a:latin typeface="Arial"/>
            </a:endParaRPr>
          </a:p>
        </p:txBody>
      </p:sp>
      <p:sp>
        <p:nvSpPr>
          <p:cNvPr id="294" name="CustomShape 3"/>
          <p:cNvSpPr/>
          <p:nvPr/>
        </p:nvSpPr>
        <p:spPr>
          <a:xfrm>
            <a:off x="596880" y="0"/>
            <a:ext cx="8165520" cy="576720"/>
          </a:xfrm>
          <a:prstGeom prst="rect">
            <a:avLst/>
          </a:prstGeom>
          <a:noFill/>
          <a:ln w="9360">
            <a:noFill/>
          </a:ln>
        </p:spPr>
        <p:style>
          <a:lnRef idx="0"/>
          <a:fillRef idx="0"/>
          <a:effectRef idx="0"/>
          <a:fontRef idx="minor"/>
        </p:style>
        <p:txBody>
          <a:bodyPr lIns="90000" rIns="90000" tIns="45000" bIns="45000"/>
          <a:p>
            <a:pPr>
              <a:lnSpc>
                <a:spcPct val="100000"/>
              </a:lnSpc>
            </a:pPr>
            <a:r>
              <a:rPr b="0" lang="en-IN" sz="3200" spc="-1" strike="noStrike" u="sng">
                <a:solidFill>
                  <a:srgbClr val="000000"/>
                </a:solidFill>
                <a:uFillTx/>
                <a:latin typeface="Constantia"/>
                <a:ea typeface="DejaVu Sans"/>
              </a:rPr>
              <a:t>PARALLEL DBMS</a:t>
            </a:r>
            <a:endParaRPr b="0" lang="en-IN" sz="3200" spc="-1" strike="noStrike">
              <a:latin typeface="Arial"/>
            </a:endParaRPr>
          </a:p>
        </p:txBody>
      </p:sp>
      <p:sp>
        <p:nvSpPr>
          <p:cNvPr id="295" name="CustomShape 4"/>
          <p:cNvSpPr/>
          <p:nvPr/>
        </p:nvSpPr>
        <p:spPr>
          <a:xfrm>
            <a:off x="987480" y="466200"/>
            <a:ext cx="7288920" cy="363600"/>
          </a:xfrm>
          <a:prstGeom prst="rect">
            <a:avLst/>
          </a:prstGeom>
          <a:noFill/>
          <a:ln w="9360">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onstantia"/>
                <a:ea typeface="DejaVu Sans"/>
              </a:rPr>
              <a:t>HOW TO MEASURE THE PERFORMANCE</a:t>
            </a:r>
            <a:endParaRPr b="0" lang="en-IN" sz="1800" spc="-1" strike="noStrike">
              <a:latin typeface="Arial"/>
            </a:endParaRPr>
          </a:p>
        </p:txBody>
      </p:sp>
      <p:sp>
        <p:nvSpPr>
          <p:cNvPr id="296" name="CustomShape 5"/>
          <p:cNvSpPr/>
          <p:nvPr/>
        </p:nvSpPr>
        <p:spPr>
          <a:xfrm>
            <a:off x="576000" y="3636000"/>
            <a:ext cx="8351640" cy="3024720"/>
          </a:xfrm>
          <a:prstGeom prst="rect">
            <a:avLst/>
          </a:prstGeom>
          <a:solidFill>
            <a:schemeClr val="bg1"/>
          </a:solidFill>
          <a:ln w="9360">
            <a:solidFill>
              <a:schemeClr val="tx1"/>
            </a:solidFill>
            <a:miter/>
          </a:ln>
        </p:spPr>
        <p:style>
          <a:lnRef idx="0"/>
          <a:fillRef idx="0"/>
          <a:effectRef idx="0"/>
          <a:fontRef idx="minor"/>
        </p:style>
        <p:txBody>
          <a:bodyPr lIns="90000" rIns="90000" tIns="45000" bIns="45000"/>
          <a:p>
            <a:pPr algn="just">
              <a:lnSpc>
                <a:spcPct val="100000"/>
              </a:lnSpc>
            </a:pPr>
            <a:r>
              <a:rPr b="0" lang="en-IN" sz="800" spc="-1" strike="noStrike">
                <a:solidFill>
                  <a:srgbClr val="000000"/>
                </a:solidFill>
                <a:latin typeface="Constantia"/>
                <a:ea typeface="DejaVu Sans"/>
              </a:rPr>
              <a:t> </a:t>
            </a:r>
            <a:endParaRPr b="0" lang="en-IN" sz="800" spc="-1" strike="noStrike">
              <a:latin typeface="Arial"/>
            </a:endParaRPr>
          </a:p>
          <a:p>
            <a:pPr lvl="1" marL="343080" indent="-342360" algn="just">
              <a:lnSpc>
                <a:spcPct val="100000"/>
              </a:lnSpc>
              <a:spcBef>
                <a:spcPts val="479"/>
              </a:spcBef>
              <a:buClr>
                <a:srgbClr val="005400"/>
              </a:buClr>
              <a:buSzPct val="75000"/>
              <a:buFont typeface="Monotype Sorts" charset="2"/>
              <a:buChar char=""/>
            </a:pPr>
            <a:r>
              <a:rPr b="0" lang="en-IN" sz="2400" spc="-1" strike="noStrike">
                <a:solidFill>
                  <a:srgbClr val="fc0128"/>
                </a:solidFill>
                <a:latin typeface="Book Antiqua"/>
                <a:ea typeface="ＭＳ Ｐゴシック"/>
              </a:rPr>
              <a:t>Scale-Up</a:t>
            </a:r>
            <a:endParaRPr b="0" lang="en-IN" sz="2400" spc="-1" strike="noStrike">
              <a:latin typeface="Arial"/>
            </a:endParaRPr>
          </a:p>
          <a:p>
            <a:pPr lvl="1" marL="343080" indent="-342360" algn="just">
              <a:lnSpc>
                <a:spcPct val="100000"/>
              </a:lnSpc>
              <a:spcBef>
                <a:spcPts val="479"/>
              </a:spcBef>
              <a:buClr>
                <a:srgbClr val="005400"/>
              </a:buClr>
              <a:buSzPct val="75000"/>
              <a:buFont typeface="Monotype Sorts" charset="2"/>
              <a:buChar char=""/>
            </a:pPr>
            <a:r>
              <a:rPr b="0" lang="en-IN" sz="1800" spc="-1" strike="noStrike">
                <a:solidFill>
                  <a:srgbClr val="005400"/>
                </a:solidFill>
                <a:latin typeface="Book Antiqua"/>
                <a:ea typeface="ＭＳ Ｐゴシック"/>
              </a:rPr>
              <a:t>Scaleup is the ability to keep the same performance levels </a:t>
            </a:r>
            <a:r>
              <a:rPr b="0" lang="en-IN" sz="1800" spc="-1" strike="noStrike">
                <a:solidFill>
                  <a:srgbClr val="0002ff"/>
                </a:solidFill>
                <a:latin typeface="Book Antiqua"/>
                <a:ea typeface="ＭＳ Ｐゴシック"/>
              </a:rPr>
              <a:t>(response time)</a:t>
            </a:r>
            <a:r>
              <a:rPr b="0" lang="en-IN" sz="1800" spc="-1" strike="noStrike">
                <a:solidFill>
                  <a:srgbClr val="005400"/>
                </a:solidFill>
                <a:latin typeface="Book Antiqua"/>
                <a:ea typeface="ＭＳ Ｐゴシック"/>
              </a:rPr>
              <a:t> when both workload </a:t>
            </a:r>
            <a:r>
              <a:rPr b="0" lang="en-IN" sz="1800" spc="-1" strike="noStrike">
                <a:solidFill>
                  <a:srgbClr val="0002ff"/>
                </a:solidFill>
                <a:latin typeface="Book Antiqua"/>
                <a:ea typeface="ＭＳ Ｐゴシック"/>
              </a:rPr>
              <a:t>(transactions)</a:t>
            </a:r>
            <a:r>
              <a:rPr b="0" lang="en-IN" sz="1800" spc="-1" strike="noStrike">
                <a:solidFill>
                  <a:srgbClr val="005400"/>
                </a:solidFill>
                <a:latin typeface="Book Antiqua"/>
                <a:ea typeface="ＭＳ Ｐゴシック"/>
              </a:rPr>
              <a:t> and resources </a:t>
            </a:r>
            <a:r>
              <a:rPr b="0" lang="en-IN" sz="1800" spc="-1" strike="noStrike">
                <a:solidFill>
                  <a:srgbClr val="0002ff"/>
                </a:solidFill>
                <a:latin typeface="Book Antiqua"/>
                <a:ea typeface="ＭＳ Ｐゴシック"/>
              </a:rPr>
              <a:t>(CPU, memory)</a:t>
            </a:r>
            <a:r>
              <a:rPr b="0" lang="en-IN" sz="1800" spc="-1" strike="noStrike">
                <a:solidFill>
                  <a:srgbClr val="005400"/>
                </a:solidFill>
                <a:latin typeface="Book Antiqua"/>
                <a:ea typeface="ＭＳ Ｐゴシック"/>
              </a:rPr>
              <a:t> increase proportionally.</a:t>
            </a:r>
            <a:endParaRPr b="0" lang="en-IN" sz="1800" spc="-1" strike="noStrike">
              <a:latin typeface="Arial"/>
            </a:endParaRPr>
          </a:p>
          <a:p>
            <a:pPr lvl="1" marL="343080" indent="-342360" algn="just">
              <a:lnSpc>
                <a:spcPct val="100000"/>
              </a:lnSpc>
              <a:spcBef>
                <a:spcPts val="479"/>
              </a:spcBef>
              <a:buClr>
                <a:srgbClr val="005400"/>
              </a:buClr>
              <a:buSzPct val="75000"/>
              <a:buFont typeface="Monotype Sorts" charset="2"/>
              <a:buChar char=""/>
            </a:pPr>
            <a:r>
              <a:rPr b="0" lang="en-IN" sz="1800" spc="-1" strike="noStrike">
                <a:solidFill>
                  <a:srgbClr val="94070a"/>
                </a:solidFill>
                <a:latin typeface="Book Antiqua"/>
                <a:ea typeface="ＭＳ Ｐゴシック"/>
              </a:rPr>
              <a:t>Scaleup increases the Throughput,</a:t>
            </a:r>
            <a:r>
              <a:rPr b="0" lang="en-IN" sz="1800" spc="-1" strike="noStrike">
                <a:solidFill>
                  <a:srgbClr val="005400"/>
                </a:solidFill>
                <a:latin typeface="Book Antiqua"/>
                <a:ea typeface="ＭＳ Ｐゴシック"/>
              </a:rPr>
              <a:t> i.e, number of tasks completed in a given time increased.</a:t>
            </a:r>
            <a:endParaRPr b="0" lang="en-IN" sz="1800" spc="-1" strike="noStrike">
              <a:latin typeface="Arial"/>
            </a:endParaRPr>
          </a:p>
          <a:p>
            <a:pPr lvl="1" marL="743040" indent="-285120" algn="just">
              <a:lnSpc>
                <a:spcPct val="100000"/>
              </a:lnSpc>
              <a:spcBef>
                <a:spcPts val="400"/>
              </a:spcBef>
              <a:buClr>
                <a:srgbClr val="005400"/>
              </a:buClr>
              <a:buFont typeface="Monotype Sorts" charset="2"/>
              <a:buChar char=""/>
            </a:pPr>
            <a:r>
              <a:rPr b="0" lang="en-IN" sz="2000" spc="-1" strike="noStrike">
                <a:solidFill>
                  <a:srgbClr val="002060"/>
                </a:solidFill>
                <a:latin typeface="Constantia"/>
                <a:ea typeface="ＭＳ Ｐゴシック"/>
              </a:rPr>
              <a:t>1 second to scan a DB of 1,000 records using 1 CPU</a:t>
            </a:r>
            <a:endParaRPr b="0" lang="en-IN" sz="2000" spc="-1" strike="noStrike">
              <a:latin typeface="Arial"/>
            </a:endParaRPr>
          </a:p>
          <a:p>
            <a:pPr lvl="1" marL="743040" indent="-285120" algn="just">
              <a:lnSpc>
                <a:spcPct val="100000"/>
              </a:lnSpc>
              <a:spcBef>
                <a:spcPts val="400"/>
              </a:spcBef>
              <a:buClr>
                <a:srgbClr val="005400"/>
              </a:buClr>
              <a:buFont typeface="Monotype Sorts" charset="2"/>
              <a:buChar char=""/>
            </a:pPr>
            <a:r>
              <a:rPr b="0" lang="en-IN" sz="2000" spc="-1" strike="noStrike">
                <a:solidFill>
                  <a:srgbClr val="002060"/>
                </a:solidFill>
                <a:latin typeface="Constantia"/>
                <a:ea typeface="ＭＳ Ｐゴシック"/>
              </a:rPr>
              <a:t>1 second to scan a DB of 10,000 records using 10 CPUs</a:t>
            </a:r>
            <a:endParaRPr b="0" lang="en-IN" sz="2000" spc="-1" strike="noStrike">
              <a:latin typeface="Arial"/>
            </a:endParaRPr>
          </a:p>
          <a:p>
            <a:pPr algn="just">
              <a:lnSpc>
                <a:spcPct val="100000"/>
              </a:lnSpc>
            </a:pPr>
            <a:endParaRPr b="0" lang="en-IN" sz="2000" spc="-1" strike="noStrike">
              <a:latin typeface="Arial"/>
            </a:endParaRPr>
          </a:p>
        </p:txBody>
      </p:sp>
      <p:sp>
        <p:nvSpPr>
          <p:cNvPr id="297" name="CustomShape 6"/>
          <p:cNvSpPr/>
          <p:nvPr/>
        </p:nvSpPr>
        <p:spPr>
          <a:xfrm>
            <a:off x="7924680" y="6356520"/>
            <a:ext cx="761400" cy="364320"/>
          </a:xfrm>
          <a:prstGeom prst="rect">
            <a:avLst/>
          </a:prstGeom>
          <a:noFill/>
          <a:ln w="9360">
            <a:noFill/>
          </a:ln>
        </p:spPr>
        <p:style>
          <a:lnRef idx="0"/>
          <a:fillRef idx="0"/>
          <a:effectRef idx="0"/>
          <a:fontRef idx="minor"/>
        </p:style>
        <p:txBody>
          <a:bodyPr lIns="0" rIns="0" tIns="0" bIns="0" anchor="b"/>
          <a:p>
            <a:pPr algn="r">
              <a:lnSpc>
                <a:spcPct val="100000"/>
              </a:lnSpc>
            </a:pPr>
            <a:fld id="{9B95838B-00E7-4F1F-8685-008D1D65850F}" type="slidenum">
              <a:rPr b="0" lang="en-IN" sz="1200" spc="-1" strike="noStrike">
                <a:solidFill>
                  <a:srgbClr val="424242"/>
                </a:solidFill>
                <a:latin typeface="Times New Roman"/>
                <a:ea typeface="DejaVu Sans"/>
              </a:rPr>
              <a:t>&lt;number&gt;</a:t>
            </a:fld>
            <a:endParaRPr b="0" lang="en-IN" sz="1200" spc="-1" strike="noStrike">
              <a:latin typeface="Arial"/>
            </a:endParaRPr>
          </a:p>
        </p:txBody>
      </p:sp>
      <p:sp>
        <p:nvSpPr>
          <p:cNvPr id="298" name="CustomShape 7"/>
          <p:cNvSpPr/>
          <p:nvPr/>
        </p:nvSpPr>
        <p:spPr>
          <a:xfrm>
            <a:off x="914400" y="6480000"/>
            <a:ext cx="3961800" cy="28764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Tree>
  </p:cSld>
  <p:transition>
    <p:fade/>
  </p:transition>
  <p:timing>
    <p:tnLst>
      <p:par>
        <p:cTn id="25" dur="indefinite" restart="never" nodeType="tmRoot">
          <p:childTnLst>
            <p:seq>
              <p:cTn id="26" dur="indefinite" nodeType="mainSeq">
                <p:childTnLst>
                  <p:par>
                    <p:cTn id="27" nodeType="clickEffect" fill="hold">
                      <p:stCondLst>
                        <p:cond delay="indefinite"/>
                      </p:stCondLst>
                      <p:childTnLst>
                        <p:par>
                          <p:cTn id="28" nodeType="withEffect" fill="hold">
                            <p:stCondLst>
                              <p:cond delay="0"/>
                            </p:stCondLst>
                            <p:childTnLst>
                              <p:par>
                                <p:cTn id="29" nodeType="clickEffect" fill="hold" presetClass="entr" presetID="9">
                                  <p:stCondLst>
                                    <p:cond delay="0"/>
                                  </p:stCondLst>
                                  <p:childTnLst>
                                    <p:set>
                                      <p:cBhvr>
                                        <p:cTn id="30" dur="1" fill="hold">
                                          <p:stCondLst>
                                            <p:cond delay="0"/>
                                          </p:stCondLst>
                                        </p:cTn>
                                        <p:tgtEl>
                                          <p:spTgt spid="293"/>
                                        </p:tgtEl>
                                        <p:attrNameLst>
                                          <p:attrName>style.visibility</p:attrName>
                                        </p:attrNameLst>
                                      </p:cBhvr>
                                      <p:to>
                                        <p:strVal val="visible"/>
                                      </p:to>
                                    </p:set>
                                    <p:animEffect filter="dissolve" transition="in">
                                      <p:cBhvr additive="repl">
                                        <p:cTn id="31" dur="500"/>
                                        <p:tgtEl>
                                          <p:spTgt spid="293"/>
                                        </p:tgtEl>
                                      </p:cBhvr>
                                    </p:animEffect>
                                  </p:childTnLst>
                                </p:cTn>
                              </p:par>
                            </p:childTnLst>
                          </p:cTn>
                        </p:par>
                      </p:childTnLst>
                    </p:cTn>
                  </p:par>
                  <p:par>
                    <p:cTn id="32" nodeType="clickEffect" fill="hold">
                      <p:stCondLst>
                        <p:cond delay="indefinite"/>
                      </p:stCondLst>
                      <p:childTnLst>
                        <p:par>
                          <p:cTn id="33" nodeType="withEffect" fill="hold">
                            <p:stCondLst>
                              <p:cond delay="0"/>
                            </p:stCondLst>
                            <p:childTnLst>
                              <p:par>
                                <p:cTn id="34" nodeType="clickEffect" fill="hold" presetClass="entr" presetID="9">
                                  <p:stCondLst>
                                    <p:cond delay="0"/>
                                  </p:stCondLst>
                                  <p:childTnLst>
                                    <p:set>
                                      <p:cBhvr>
                                        <p:cTn id="35" dur="1" fill="hold">
                                          <p:stCondLst>
                                            <p:cond delay="0"/>
                                          </p:stCondLst>
                                        </p:cTn>
                                        <p:tgtEl>
                                          <p:spTgt spid="296"/>
                                        </p:tgtEl>
                                        <p:attrNameLst>
                                          <p:attrName>style.visibility</p:attrName>
                                        </p:attrNameLst>
                                      </p:cBhvr>
                                      <p:to>
                                        <p:strVal val="visible"/>
                                      </p:to>
                                    </p:set>
                                    <p:animEffect filter="dissolve" transition="in">
                                      <p:cBhvr additive="repl">
                                        <p:cTn id="36" dur="500"/>
                                        <p:tgtEl>
                                          <p:spTgt spid="296"/>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6" name="CustomShape 1"/>
          <p:cNvSpPr/>
          <p:nvPr/>
        </p:nvSpPr>
        <p:spPr>
          <a:xfrm>
            <a:off x="914400" y="274680"/>
            <a:ext cx="7771680" cy="1142280"/>
          </a:xfrm>
          <a:prstGeom prst="rect">
            <a:avLst/>
          </a:prstGeom>
          <a:noFill/>
          <a:ln w="9360">
            <a:noFill/>
          </a:ln>
        </p:spPr>
        <p:style>
          <a:lnRef idx="0"/>
          <a:fillRef idx="0"/>
          <a:effectRef idx="0"/>
          <a:fontRef idx="minor"/>
        </p:style>
        <p:txBody>
          <a:bodyPr lIns="90000" rIns="90000" tIns="45000" bIns="91440" anchor="b"/>
          <a:p>
            <a:pPr>
              <a:lnSpc>
                <a:spcPct val="100000"/>
              </a:lnSpc>
            </a:pPr>
            <a:r>
              <a:rPr b="0" lang="en-IN" sz="3600" spc="-1" strike="noStrike">
                <a:solidFill>
                  <a:srgbClr val="1faecd"/>
                </a:solidFill>
                <a:latin typeface="Times New Roman"/>
              </a:rPr>
              <a:t>7.Distributed Recovery(2pc)</a:t>
            </a:r>
            <a:endParaRPr b="0" lang="en-IN" sz="3600" spc="-1" strike="noStrike">
              <a:latin typeface="Arial"/>
            </a:endParaRPr>
          </a:p>
        </p:txBody>
      </p:sp>
      <p:sp>
        <p:nvSpPr>
          <p:cNvPr id="1237" name="CustomShape 2"/>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
        <p:nvSpPr>
          <p:cNvPr id="1238" name="CustomShape 3"/>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0D8724EB-758B-4A17-8334-25BD9D50A636}" type="slidenum">
              <a:rPr b="0" lang="en-IN" sz="1400" spc="-1" strike="noStrike">
                <a:solidFill>
                  <a:srgbClr val="ffffff"/>
                </a:solidFill>
                <a:latin typeface="Times New Roman"/>
              </a:rPr>
              <a:t>&lt;number&gt;</a:t>
            </a:fld>
            <a:endParaRPr b="0" lang="en-IN" sz="1400" spc="-1" strike="noStrike">
              <a:latin typeface="Arial"/>
            </a:endParaRPr>
          </a:p>
        </p:txBody>
      </p:sp>
      <p:sp>
        <p:nvSpPr>
          <p:cNvPr id="1239" name="CustomShape 4"/>
          <p:cNvSpPr/>
          <p:nvPr/>
        </p:nvSpPr>
        <p:spPr>
          <a:xfrm>
            <a:off x="914400" y="1447920"/>
            <a:ext cx="7771680" cy="4723560"/>
          </a:xfrm>
          <a:prstGeom prst="rect">
            <a:avLst/>
          </a:prstGeom>
          <a:noFill/>
          <a:ln w="9360">
            <a:noFill/>
          </a:ln>
        </p:spPr>
        <p:style>
          <a:lnRef idx="0"/>
          <a:fillRef idx="0"/>
          <a:effectRef idx="0"/>
          <a:fontRef idx="minor"/>
        </p:style>
        <p:txBody>
          <a:bodyPr lIns="90000" rIns="90000" tIns="45000" bIns="45000"/>
          <a:p>
            <a:pPr marL="495360" indent="-494640" algn="just">
              <a:lnSpc>
                <a:spcPct val="100000"/>
              </a:lnSpc>
              <a:spcBef>
                <a:spcPts val="575"/>
              </a:spcBef>
              <a:buClr>
                <a:srgbClr val="2da2bf"/>
              </a:buClr>
              <a:buSzPct val="85000"/>
              <a:buFont typeface="Wingdings 2" charset="2"/>
              <a:buAutoNum type="arabicPeriod"/>
            </a:pPr>
            <a:r>
              <a:rPr b="0" lang="en-IN" sz="2000" spc="-1" strike="noStrike">
                <a:solidFill>
                  <a:srgbClr val="000000"/>
                </a:solidFill>
                <a:latin typeface="Times New Roman"/>
              </a:rPr>
              <a:t>Coordinator sends </a:t>
            </a:r>
            <a:r>
              <a:rPr b="0" lang="en-IN" sz="2000" spc="-1" strike="noStrike">
                <a:solidFill>
                  <a:srgbClr val="ff0066"/>
                </a:solidFill>
                <a:latin typeface="Times New Roman"/>
              </a:rPr>
              <a:t>prepare msg</a:t>
            </a:r>
            <a:r>
              <a:rPr b="0" lang="en-IN" sz="2000" spc="-1" strike="noStrike">
                <a:solidFill>
                  <a:srgbClr val="000000"/>
                </a:solidFill>
                <a:latin typeface="Times New Roman"/>
              </a:rPr>
              <a:t> to each subordinate. </a:t>
            </a:r>
            <a:endParaRPr b="0" lang="en-IN" sz="2000" spc="-1" strike="noStrike">
              <a:latin typeface="Arial"/>
            </a:endParaRPr>
          </a:p>
          <a:p>
            <a:pPr algn="just">
              <a:lnSpc>
                <a:spcPct val="100000"/>
              </a:lnSpc>
              <a:spcBef>
                <a:spcPts val="575"/>
              </a:spcBef>
            </a:pPr>
            <a:endParaRPr b="0" lang="en-IN" sz="2000" spc="-1" strike="noStrike">
              <a:latin typeface="Arial"/>
            </a:endParaRPr>
          </a:p>
          <a:p>
            <a:pPr marL="495360" indent="-494640" algn="just">
              <a:lnSpc>
                <a:spcPct val="100000"/>
              </a:lnSpc>
              <a:spcBef>
                <a:spcPts val="575"/>
              </a:spcBef>
              <a:buClr>
                <a:srgbClr val="2da2bf"/>
              </a:buClr>
              <a:buSzPct val="85000"/>
              <a:buFont typeface="Wingdings 2" charset="2"/>
              <a:buAutoNum type="arabicPeriod"/>
            </a:pPr>
            <a:r>
              <a:rPr b="0" lang="en-IN" sz="2000" spc="-1" strike="noStrike">
                <a:solidFill>
                  <a:srgbClr val="000000"/>
                </a:solidFill>
                <a:latin typeface="Times New Roman"/>
              </a:rPr>
              <a:t>Subordinate force-writes an abort or prepare log record and then sends a </a:t>
            </a:r>
            <a:r>
              <a:rPr b="0" lang="en-IN" sz="2000" spc="-1" strike="noStrike">
                <a:solidFill>
                  <a:srgbClr val="ff0066"/>
                </a:solidFill>
                <a:latin typeface="Times New Roman"/>
              </a:rPr>
              <a:t>no or yes msg</a:t>
            </a:r>
            <a:r>
              <a:rPr b="0" lang="en-IN" sz="2000" spc="-1" strike="noStrike">
                <a:solidFill>
                  <a:srgbClr val="000000"/>
                </a:solidFill>
                <a:latin typeface="Times New Roman"/>
              </a:rPr>
              <a:t> to coordinator. </a:t>
            </a:r>
            <a:endParaRPr b="0" lang="en-IN" sz="2000" spc="-1" strike="noStrike">
              <a:latin typeface="Arial"/>
            </a:endParaRPr>
          </a:p>
          <a:p>
            <a:pPr algn="just">
              <a:lnSpc>
                <a:spcPct val="100000"/>
              </a:lnSpc>
              <a:spcBef>
                <a:spcPts val="575"/>
              </a:spcBef>
            </a:pPr>
            <a:endParaRPr b="0" lang="en-IN" sz="2000" spc="-1" strike="noStrike">
              <a:latin typeface="Arial"/>
            </a:endParaRPr>
          </a:p>
          <a:p>
            <a:pPr marL="495360" indent="-494640" algn="just">
              <a:lnSpc>
                <a:spcPct val="100000"/>
              </a:lnSpc>
              <a:spcBef>
                <a:spcPts val="575"/>
              </a:spcBef>
              <a:buClr>
                <a:srgbClr val="2da2bf"/>
              </a:buClr>
              <a:buSzPct val="85000"/>
              <a:buFont typeface="Wingdings 2" charset="2"/>
              <a:buAutoNum type="arabicPeriod"/>
            </a:pPr>
            <a:r>
              <a:rPr b="0" lang="en-IN" sz="2000" spc="-1" strike="noStrike">
                <a:solidFill>
                  <a:srgbClr val="000000"/>
                </a:solidFill>
                <a:latin typeface="Times New Roman"/>
              </a:rPr>
              <a:t>If coordinator gets all yes votes, force-writes a commit log record and sends </a:t>
            </a:r>
            <a:r>
              <a:rPr b="0" lang="en-IN" sz="2000" spc="-1" strike="noStrike">
                <a:solidFill>
                  <a:srgbClr val="ff0066"/>
                </a:solidFill>
                <a:latin typeface="Times New Roman"/>
              </a:rPr>
              <a:t>commit msg</a:t>
            </a:r>
            <a:r>
              <a:rPr b="0" lang="en-IN" sz="2000" spc="-1" strike="noStrike">
                <a:solidFill>
                  <a:srgbClr val="000000"/>
                </a:solidFill>
                <a:latin typeface="Times New Roman"/>
              </a:rPr>
              <a:t> to all subs. Else, force-writes abort log rec, and sends </a:t>
            </a:r>
            <a:r>
              <a:rPr b="0" lang="en-IN" sz="2000" spc="-1" strike="noStrike">
                <a:solidFill>
                  <a:srgbClr val="ff0066"/>
                </a:solidFill>
                <a:latin typeface="Times New Roman"/>
              </a:rPr>
              <a:t>abort msg</a:t>
            </a:r>
            <a:r>
              <a:rPr b="0" lang="en-IN" sz="2000" spc="-1" strike="noStrike">
                <a:solidFill>
                  <a:srgbClr val="000000"/>
                </a:solidFill>
                <a:latin typeface="Times New Roman"/>
              </a:rPr>
              <a:t>.</a:t>
            </a:r>
            <a:endParaRPr b="0" lang="en-IN" sz="2000" spc="-1" strike="noStrike">
              <a:latin typeface="Arial"/>
            </a:endParaRPr>
          </a:p>
          <a:p>
            <a:pPr algn="just">
              <a:lnSpc>
                <a:spcPct val="100000"/>
              </a:lnSpc>
              <a:spcBef>
                <a:spcPts val="575"/>
              </a:spcBef>
            </a:pPr>
            <a:endParaRPr b="0" lang="en-IN" sz="2000" spc="-1" strike="noStrike">
              <a:latin typeface="Arial"/>
            </a:endParaRPr>
          </a:p>
          <a:p>
            <a:pPr marL="495360" indent="-494640" algn="just">
              <a:lnSpc>
                <a:spcPct val="100000"/>
              </a:lnSpc>
              <a:spcBef>
                <a:spcPts val="575"/>
              </a:spcBef>
              <a:buClr>
                <a:srgbClr val="2da2bf"/>
              </a:buClr>
              <a:buSzPct val="85000"/>
              <a:buFont typeface="Wingdings 2" charset="2"/>
              <a:buAutoNum type="arabicPeriod"/>
            </a:pPr>
            <a:r>
              <a:rPr b="0" lang="en-IN" sz="2000" spc="-1" strike="noStrike">
                <a:solidFill>
                  <a:srgbClr val="000000"/>
                </a:solidFill>
                <a:latin typeface="Times New Roman"/>
              </a:rPr>
              <a:t> </a:t>
            </a:r>
            <a:r>
              <a:rPr b="0" lang="en-IN" sz="2000" spc="-1" strike="noStrike">
                <a:solidFill>
                  <a:srgbClr val="000000"/>
                </a:solidFill>
                <a:latin typeface="Times New Roman"/>
              </a:rPr>
              <a:t>Subordinates force-write abort/commit log rec based on msg they get, then send </a:t>
            </a:r>
            <a:r>
              <a:rPr b="0" lang="en-IN" sz="2000" spc="-1" strike="noStrike">
                <a:solidFill>
                  <a:srgbClr val="ff0066"/>
                </a:solidFill>
                <a:latin typeface="Times New Roman"/>
              </a:rPr>
              <a:t>ack msg</a:t>
            </a:r>
            <a:r>
              <a:rPr b="0" lang="en-IN" sz="2000" spc="-1" strike="noStrike">
                <a:solidFill>
                  <a:srgbClr val="000000"/>
                </a:solidFill>
                <a:latin typeface="Times New Roman"/>
              </a:rPr>
              <a:t> to coordinator. </a:t>
            </a:r>
            <a:endParaRPr b="0" lang="en-IN" sz="2000" spc="-1" strike="noStrike">
              <a:latin typeface="Arial"/>
            </a:endParaRPr>
          </a:p>
          <a:p>
            <a:pPr algn="just">
              <a:lnSpc>
                <a:spcPct val="100000"/>
              </a:lnSpc>
              <a:spcBef>
                <a:spcPts val="575"/>
              </a:spcBef>
            </a:pPr>
            <a:endParaRPr b="0" lang="en-IN" sz="2000" spc="-1" strike="noStrike">
              <a:latin typeface="Arial"/>
            </a:endParaRPr>
          </a:p>
          <a:p>
            <a:pPr marL="495360" indent="-494640" algn="just">
              <a:lnSpc>
                <a:spcPct val="100000"/>
              </a:lnSpc>
              <a:spcBef>
                <a:spcPts val="575"/>
              </a:spcBef>
              <a:buClr>
                <a:srgbClr val="2da2bf"/>
              </a:buClr>
              <a:buSzPct val="85000"/>
              <a:buFont typeface="Wingdings 2" charset="2"/>
              <a:buAutoNum type="arabicPeriod"/>
            </a:pPr>
            <a:r>
              <a:rPr b="0" lang="en-IN" sz="2000" spc="-1" strike="noStrike">
                <a:solidFill>
                  <a:srgbClr val="000000"/>
                </a:solidFill>
                <a:latin typeface="Times New Roman"/>
              </a:rPr>
              <a:t>Coordinator writes end log rec after  getting </a:t>
            </a:r>
            <a:r>
              <a:rPr b="0" lang="en-IN" sz="2000" spc="-1" strike="noStrike">
                <a:solidFill>
                  <a:srgbClr val="ff0066"/>
                </a:solidFill>
                <a:latin typeface="Times New Roman"/>
              </a:rPr>
              <a:t>ack msg</a:t>
            </a:r>
            <a:r>
              <a:rPr b="0" lang="en-IN" sz="2000" spc="-1" strike="noStrike">
                <a:solidFill>
                  <a:srgbClr val="000000"/>
                </a:solidFill>
                <a:latin typeface="Times New Roman"/>
              </a:rPr>
              <a:t>  from all subs</a:t>
            </a:r>
            <a:endParaRPr b="0" lang="en-IN" sz="2000" spc="-1" strike="noStrike">
              <a:latin typeface="Arial"/>
            </a:endParaRPr>
          </a:p>
        </p:txBody>
      </p:sp>
    </p:spTree>
  </p:cSld>
  <p:transition>
    <p:fade/>
  </p:transition>
  <p:timing>
    <p:tnLst>
      <p:par>
        <p:cTn id="199" dur="indefinite" restart="never" nodeType="tmRoot">
          <p:childTnLst>
            <p:seq>
              <p:cTn id="200" nodeType="mainSeq"/>
              <p:prevCondLst>
                <p:cond delay="0" evt="onPrev">
                  <p:tgtEl>
                    <p:sldTgt/>
                  </p:tgtEl>
                </p:cond>
              </p:prevCondLst>
              <p:nextCondLst>
                <p:cond delay="0" evt="onNext">
                  <p:tgtEl>
                    <p:sldTgt/>
                  </p:tgtEl>
                </p:cond>
              </p:nextCondLst>
            </p:seq>
          </p:childTnLst>
        </p:cTn>
      </p:par>
    </p:tnLst>
  </p:timing>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40" name="CustomShape 1"/>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
        <p:nvSpPr>
          <p:cNvPr id="1241" name="CustomShape 2"/>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B340B9CD-0110-4AB9-A572-CFF96961CD45}" type="slidenum">
              <a:rPr b="0" lang="en-IN" sz="1400" spc="-1" strike="noStrike">
                <a:solidFill>
                  <a:srgbClr val="ffffff"/>
                </a:solidFill>
                <a:latin typeface="Times New Roman"/>
              </a:rPr>
              <a:t>&lt;number&gt;</a:t>
            </a:fld>
            <a:endParaRPr b="0" lang="en-IN" sz="1400" spc="-1" strike="noStrike">
              <a:latin typeface="Arial"/>
            </a:endParaRPr>
          </a:p>
        </p:txBody>
      </p:sp>
      <p:sp>
        <p:nvSpPr>
          <p:cNvPr id="1242" name="CustomShape 3"/>
          <p:cNvSpPr/>
          <p:nvPr/>
        </p:nvSpPr>
        <p:spPr>
          <a:xfrm>
            <a:off x="0" y="380880"/>
            <a:ext cx="8670240" cy="516600"/>
          </a:xfrm>
          <a:prstGeom prst="rect">
            <a:avLst/>
          </a:prstGeom>
          <a:noFill/>
          <a:ln w="9360">
            <a:noFill/>
          </a:ln>
        </p:spPr>
        <p:style>
          <a:lnRef idx="0"/>
          <a:fillRef idx="0"/>
          <a:effectRef idx="0"/>
          <a:fontRef idx="minor"/>
        </p:style>
        <p:txBody>
          <a:bodyPr lIns="90000" rIns="90000" tIns="45000" bIns="45000"/>
          <a:p>
            <a:pPr algn="ctr">
              <a:lnSpc>
                <a:spcPct val="100000"/>
              </a:lnSpc>
            </a:pPr>
            <a:r>
              <a:rPr b="1" lang="en-IN" sz="2800" spc="-1" strike="noStrike" u="sng">
                <a:solidFill>
                  <a:srgbClr val="1faecd"/>
                </a:solidFill>
                <a:uFillTx/>
                <a:latin typeface="Constantia"/>
                <a:ea typeface="DejaVu Sans"/>
              </a:rPr>
              <a:t>TWO-PHASE COMMIT (2PC) - commit</a:t>
            </a:r>
            <a:endParaRPr b="0" lang="en-IN" sz="2800" spc="-1" strike="noStrike">
              <a:latin typeface="Arial"/>
            </a:endParaRPr>
          </a:p>
        </p:txBody>
      </p:sp>
      <p:sp>
        <p:nvSpPr>
          <p:cNvPr id="1243" name="CustomShape 4"/>
          <p:cNvSpPr/>
          <p:nvPr/>
        </p:nvSpPr>
        <p:spPr>
          <a:xfrm>
            <a:off x="1324080" y="752400"/>
            <a:ext cx="5446080" cy="4444200"/>
          </a:xfrm>
          <a:prstGeom prst="rect">
            <a:avLst/>
          </a:prstGeom>
          <a:noFill/>
          <a:ln w="9360">
            <a:noFill/>
          </a:ln>
        </p:spPr>
        <p:style>
          <a:lnRef idx="0"/>
          <a:fillRef idx="0"/>
          <a:effectRef idx="0"/>
          <a:fontRef idx="minor"/>
        </p:style>
      </p:sp>
      <p:pic>
        <p:nvPicPr>
          <p:cNvPr id="1244" name="" descr=""/>
          <p:cNvPicPr/>
          <p:nvPr/>
        </p:nvPicPr>
        <p:blipFill>
          <a:blip r:embed="rId1"/>
          <a:stretch/>
        </p:blipFill>
        <p:spPr>
          <a:xfrm>
            <a:off x="762120" y="1066680"/>
            <a:ext cx="7556040" cy="5536800"/>
          </a:xfrm>
          <a:prstGeom prst="rect">
            <a:avLst/>
          </a:prstGeom>
          <a:ln>
            <a:noFill/>
          </a:ln>
        </p:spPr>
      </p:pic>
    </p:spTree>
  </p:cSld>
  <p:transition>
    <p:fade/>
  </p:transition>
  <p:timing>
    <p:tnLst>
      <p:par>
        <p:cTn id="201" dur="indefinite" restart="never" nodeType="tmRoot">
          <p:childTnLst>
            <p:seq>
              <p:cTn id="202" nodeType="mainSeq"/>
              <p:prevCondLst>
                <p:cond delay="0" evt="onPrev">
                  <p:tgtEl>
                    <p:sldTgt/>
                  </p:tgtEl>
                </p:cond>
              </p:prevCondLst>
              <p:nextCondLst>
                <p:cond delay="0" evt="onNext">
                  <p:tgtEl>
                    <p:sldTgt/>
                  </p:tgtEl>
                </p:cond>
              </p:nextCondLst>
            </p:seq>
          </p:childTnLst>
        </p:cTn>
      </p:par>
    </p:tnLst>
  </p:timing>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45" name="CustomShape 1"/>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
        <p:nvSpPr>
          <p:cNvPr id="1246" name="CustomShape 2"/>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9435597D-CA1A-4C03-ACB7-7E571EB93587}" type="slidenum">
              <a:rPr b="0" lang="en-IN" sz="1400" spc="-1" strike="noStrike">
                <a:solidFill>
                  <a:srgbClr val="ffffff"/>
                </a:solidFill>
                <a:latin typeface="Times New Roman"/>
              </a:rPr>
              <a:t>&lt;number&gt;</a:t>
            </a:fld>
            <a:endParaRPr b="0" lang="en-IN" sz="1400" spc="-1" strike="noStrike">
              <a:latin typeface="Arial"/>
            </a:endParaRPr>
          </a:p>
        </p:txBody>
      </p:sp>
      <p:sp>
        <p:nvSpPr>
          <p:cNvPr id="1247" name="CustomShape 3"/>
          <p:cNvSpPr/>
          <p:nvPr/>
        </p:nvSpPr>
        <p:spPr>
          <a:xfrm>
            <a:off x="596880" y="0"/>
            <a:ext cx="8670240" cy="516600"/>
          </a:xfrm>
          <a:prstGeom prst="rect">
            <a:avLst/>
          </a:prstGeom>
          <a:noFill/>
          <a:ln w="9360">
            <a:noFill/>
          </a:ln>
        </p:spPr>
        <p:style>
          <a:lnRef idx="0"/>
          <a:fillRef idx="0"/>
          <a:effectRef idx="0"/>
          <a:fontRef idx="minor"/>
        </p:style>
        <p:txBody>
          <a:bodyPr lIns="90000" rIns="90000" tIns="45000" bIns="45000"/>
          <a:p>
            <a:pPr algn="ctr">
              <a:lnSpc>
                <a:spcPct val="100000"/>
              </a:lnSpc>
            </a:pPr>
            <a:r>
              <a:rPr b="1" lang="en-IN" sz="2800" spc="-1" strike="noStrike" u="sng">
                <a:solidFill>
                  <a:srgbClr val="1faecd"/>
                </a:solidFill>
                <a:uFillTx/>
                <a:latin typeface="Constantia"/>
                <a:ea typeface="DejaVu Sans"/>
              </a:rPr>
              <a:t>TWO-PHASE COMMIT (2PC) - ABORT</a:t>
            </a:r>
            <a:endParaRPr b="0" lang="en-IN" sz="2800" spc="-1" strike="noStrike">
              <a:latin typeface="Arial"/>
            </a:endParaRPr>
          </a:p>
        </p:txBody>
      </p:sp>
      <p:sp>
        <p:nvSpPr>
          <p:cNvPr id="1248" name="CustomShape 4"/>
          <p:cNvSpPr/>
          <p:nvPr/>
        </p:nvSpPr>
        <p:spPr>
          <a:xfrm>
            <a:off x="1324080" y="752400"/>
            <a:ext cx="5446080" cy="4444200"/>
          </a:xfrm>
          <a:prstGeom prst="rect">
            <a:avLst/>
          </a:prstGeom>
          <a:noFill/>
          <a:ln w="9360">
            <a:noFill/>
          </a:ln>
        </p:spPr>
        <p:style>
          <a:lnRef idx="0"/>
          <a:fillRef idx="0"/>
          <a:effectRef idx="0"/>
          <a:fontRef idx="minor"/>
        </p:style>
      </p:sp>
      <p:sp>
        <p:nvSpPr>
          <p:cNvPr id="1249" name="CustomShape 5"/>
          <p:cNvSpPr/>
          <p:nvPr/>
        </p:nvSpPr>
        <p:spPr>
          <a:xfrm rot="2208000">
            <a:off x="2591280" y="3961800"/>
            <a:ext cx="1015200" cy="455040"/>
          </a:xfrm>
          <a:prstGeom prst="rect">
            <a:avLst/>
          </a:prstGeom>
          <a:noFill/>
          <a:ln w="9360">
            <a:noFill/>
          </a:ln>
        </p:spPr>
        <p:style>
          <a:lnRef idx="0"/>
          <a:fillRef idx="0"/>
          <a:effectRef idx="0"/>
          <a:fontRef idx="minor"/>
        </p:style>
        <p:txBody>
          <a:bodyPr lIns="90000" rIns="90000" tIns="45000" bIns="45000"/>
          <a:p>
            <a:pPr algn="ctr">
              <a:lnSpc>
                <a:spcPct val="100000"/>
              </a:lnSpc>
            </a:pPr>
            <a:r>
              <a:rPr b="1" lang="en-IN" sz="1200" spc="-1" strike="noStrike">
                <a:solidFill>
                  <a:srgbClr val="000000"/>
                </a:solidFill>
                <a:latin typeface="Times New Roman"/>
                <a:ea typeface="DejaVu Sans"/>
              </a:rPr>
              <a:t>‘</a:t>
            </a:r>
            <a:r>
              <a:rPr b="1" lang="en-IN" sz="1200" spc="-1" strike="noStrike">
                <a:solidFill>
                  <a:srgbClr val="000000"/>
                </a:solidFill>
                <a:latin typeface="Times New Roman"/>
                <a:ea typeface="DejaVu Sans"/>
              </a:rPr>
              <a:t>Global Abort’</a:t>
            </a:r>
            <a:endParaRPr b="0" lang="en-IN" sz="1200" spc="-1" strike="noStrike">
              <a:latin typeface="Arial"/>
            </a:endParaRPr>
          </a:p>
        </p:txBody>
      </p:sp>
      <p:pic>
        <p:nvPicPr>
          <p:cNvPr id="1250" name="" descr=""/>
          <p:cNvPicPr/>
          <p:nvPr/>
        </p:nvPicPr>
        <p:blipFill>
          <a:blip r:embed="rId1"/>
          <a:stretch/>
        </p:blipFill>
        <p:spPr>
          <a:xfrm>
            <a:off x="914400" y="609480"/>
            <a:ext cx="7543440" cy="5790960"/>
          </a:xfrm>
          <a:prstGeom prst="rect">
            <a:avLst/>
          </a:prstGeom>
          <a:ln>
            <a:noFill/>
          </a:ln>
        </p:spPr>
      </p:pic>
    </p:spTree>
  </p:cSld>
  <p:transition>
    <p:fade/>
  </p:transition>
  <p:timing>
    <p:tnLst>
      <p:par>
        <p:cTn id="203" dur="indefinite" restart="never" nodeType="tmRoot">
          <p:childTnLst>
            <p:seq>
              <p:cTn id="204" nodeType="mainSeq"/>
              <p:prevCondLst>
                <p:cond delay="0" evt="onPrev">
                  <p:tgtEl>
                    <p:sldTgt/>
                  </p:tgtEl>
                </p:cond>
              </p:prevCondLst>
              <p:nextCondLst>
                <p:cond delay="0" evt="onNext">
                  <p:tgtEl>
                    <p:sldTgt/>
                  </p:tgtEl>
                </p:cond>
              </p:nextCondLst>
            </p:seq>
          </p:childTnLst>
        </p:cTn>
      </p:par>
    </p:tnLst>
  </p:timing>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1" name="CustomShape 1"/>
          <p:cNvSpPr/>
          <p:nvPr/>
        </p:nvSpPr>
        <p:spPr>
          <a:xfrm>
            <a:off x="914400" y="274680"/>
            <a:ext cx="7771680" cy="1142280"/>
          </a:xfrm>
          <a:prstGeom prst="rect">
            <a:avLst/>
          </a:prstGeom>
          <a:noFill/>
          <a:ln w="9360">
            <a:noFill/>
          </a:ln>
        </p:spPr>
        <p:style>
          <a:lnRef idx="0"/>
          <a:fillRef idx="0"/>
          <a:effectRef idx="0"/>
          <a:fontRef idx="minor"/>
        </p:style>
        <p:txBody>
          <a:bodyPr lIns="90000" rIns="90000" tIns="45000" bIns="91440" anchor="b"/>
          <a:p>
            <a:pPr>
              <a:lnSpc>
                <a:spcPct val="100000"/>
              </a:lnSpc>
            </a:pPr>
            <a:r>
              <a:rPr b="0" lang="en-IN" sz="3200" spc="-1" strike="noStrike">
                <a:solidFill>
                  <a:srgbClr val="1faecd"/>
                </a:solidFill>
                <a:latin typeface="Times New Roman"/>
              </a:rPr>
              <a:t>7.Distributed Recovery(3pc)</a:t>
            </a:r>
            <a:endParaRPr b="0" lang="en-IN" sz="3200" spc="-1" strike="noStrike">
              <a:latin typeface="Arial"/>
            </a:endParaRPr>
          </a:p>
        </p:txBody>
      </p:sp>
      <p:sp>
        <p:nvSpPr>
          <p:cNvPr id="1252" name="CustomShape 2"/>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
        <p:nvSpPr>
          <p:cNvPr id="1253" name="CustomShape 3"/>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02C1EED9-C303-440A-BC03-A302E72A5C8E}" type="slidenum">
              <a:rPr b="0" lang="en-IN" sz="1400" spc="-1" strike="noStrike">
                <a:solidFill>
                  <a:srgbClr val="ffffff"/>
                </a:solidFill>
                <a:latin typeface="Times New Roman"/>
              </a:rPr>
              <a:t>&lt;number&gt;</a:t>
            </a:fld>
            <a:endParaRPr b="0" lang="en-IN" sz="1400" spc="-1" strike="noStrike">
              <a:latin typeface="Arial"/>
            </a:endParaRPr>
          </a:p>
        </p:txBody>
      </p:sp>
      <p:sp>
        <p:nvSpPr>
          <p:cNvPr id="1254" name="CustomShape 4"/>
          <p:cNvSpPr/>
          <p:nvPr/>
        </p:nvSpPr>
        <p:spPr>
          <a:xfrm>
            <a:off x="914400" y="1447920"/>
            <a:ext cx="7771680" cy="4571280"/>
          </a:xfrm>
          <a:prstGeom prst="rect">
            <a:avLst/>
          </a:prstGeom>
          <a:noFill/>
          <a:ln w="9360">
            <a:noFill/>
          </a:ln>
        </p:spPr>
        <p:style>
          <a:lnRef idx="0"/>
          <a:fillRef idx="0"/>
          <a:effectRef idx="0"/>
          <a:fontRef idx="minor"/>
        </p:style>
        <p:txBody>
          <a:bodyPr lIns="90000" rIns="90000" tIns="45000" bIns="45000"/>
          <a:p>
            <a:pPr marL="419040" indent="-418320" algn="just">
              <a:lnSpc>
                <a:spcPct val="100000"/>
              </a:lnSpc>
              <a:spcBef>
                <a:spcPts val="575"/>
              </a:spcBef>
              <a:buClr>
                <a:srgbClr val="2da2bf"/>
              </a:buClr>
              <a:buSzPct val="85000"/>
              <a:buFont typeface="Wingdings 2" charset="2"/>
              <a:buChar char=""/>
            </a:pPr>
            <a:r>
              <a:rPr b="1" lang="en-IN" sz="2000" spc="-1" strike="noStrike">
                <a:solidFill>
                  <a:srgbClr val="000000"/>
                </a:solidFill>
                <a:latin typeface="Times New Roman"/>
              </a:rPr>
              <a:t>Three-Phase Commit</a:t>
            </a:r>
            <a:endParaRPr b="0" lang="en-IN" sz="2000" spc="-1" strike="noStrike">
              <a:latin typeface="Arial"/>
            </a:endParaRPr>
          </a:p>
          <a:p>
            <a:pPr marL="419040" indent="-418320" algn="just">
              <a:lnSpc>
                <a:spcPct val="100000"/>
              </a:lnSpc>
              <a:spcBef>
                <a:spcPts val="575"/>
              </a:spcBef>
              <a:buClr>
                <a:srgbClr val="2da2bf"/>
              </a:buClr>
              <a:buSzPct val="85000"/>
              <a:buFont typeface="Wingdings 2" charset="2"/>
              <a:buAutoNum type="arabicPeriod"/>
            </a:pPr>
            <a:r>
              <a:rPr b="0" lang="en-IN" sz="2000" spc="-1" strike="noStrike">
                <a:solidFill>
                  <a:srgbClr val="000000"/>
                </a:solidFill>
                <a:latin typeface="Times New Roman"/>
              </a:rPr>
              <a:t>A commit protocol called </a:t>
            </a:r>
            <a:r>
              <a:rPr b="1" lang="en-IN" sz="2000" spc="-1" strike="noStrike">
                <a:solidFill>
                  <a:srgbClr val="000000"/>
                </a:solidFill>
                <a:latin typeface="Times New Roman"/>
              </a:rPr>
              <a:t>Three-Phase Commit (3PC) </a:t>
            </a:r>
            <a:r>
              <a:rPr b="0" lang="en-IN" sz="2000" spc="-1" strike="noStrike">
                <a:solidFill>
                  <a:srgbClr val="000000"/>
                </a:solidFill>
                <a:latin typeface="Times New Roman"/>
              </a:rPr>
              <a:t>can avoid blocking even if the coordinator site fails during recovery. </a:t>
            </a:r>
            <a:endParaRPr b="0" lang="en-IN" sz="2000" spc="-1" strike="noStrike">
              <a:latin typeface="Arial"/>
            </a:endParaRPr>
          </a:p>
          <a:p>
            <a:pPr algn="just">
              <a:lnSpc>
                <a:spcPct val="100000"/>
              </a:lnSpc>
              <a:spcBef>
                <a:spcPts val="575"/>
              </a:spcBef>
            </a:pPr>
            <a:endParaRPr b="0" lang="en-IN" sz="2000" spc="-1" strike="noStrike">
              <a:latin typeface="Arial"/>
            </a:endParaRPr>
          </a:p>
          <a:p>
            <a:pPr marL="419040" indent="-418320" algn="just">
              <a:lnSpc>
                <a:spcPct val="100000"/>
              </a:lnSpc>
              <a:spcBef>
                <a:spcPts val="575"/>
              </a:spcBef>
              <a:buClr>
                <a:srgbClr val="2da2bf"/>
              </a:buClr>
              <a:buSzPct val="85000"/>
              <a:buFont typeface="Wingdings 2" charset="2"/>
              <a:buAutoNum type="arabicPeriod"/>
            </a:pPr>
            <a:r>
              <a:rPr b="0" lang="en-IN" sz="2000" spc="-1" strike="noStrike">
                <a:solidFill>
                  <a:srgbClr val="000000"/>
                </a:solidFill>
                <a:latin typeface="Times New Roman"/>
              </a:rPr>
              <a:t>The basic idea is that when the coordinator sends out </a:t>
            </a:r>
            <a:r>
              <a:rPr b="0" i="1" lang="en-IN" sz="2000" spc="-1" strike="noStrike">
                <a:solidFill>
                  <a:srgbClr val="ff0066"/>
                </a:solidFill>
                <a:latin typeface="Times New Roman"/>
              </a:rPr>
              <a:t>prepare messages</a:t>
            </a:r>
            <a:r>
              <a:rPr b="0" lang="en-IN" sz="2000" spc="-1" strike="noStrike">
                <a:solidFill>
                  <a:srgbClr val="000000"/>
                </a:solidFill>
                <a:latin typeface="Times New Roman"/>
              </a:rPr>
              <a:t> and receives </a:t>
            </a:r>
            <a:r>
              <a:rPr b="0" i="1" lang="en-IN" sz="2000" spc="-1" strike="noStrike">
                <a:solidFill>
                  <a:srgbClr val="c00000"/>
                </a:solidFill>
                <a:latin typeface="Times New Roman"/>
              </a:rPr>
              <a:t>yes </a:t>
            </a:r>
            <a:r>
              <a:rPr b="0" lang="en-IN" sz="2000" spc="-1" strike="noStrike">
                <a:solidFill>
                  <a:srgbClr val="000000"/>
                </a:solidFill>
                <a:latin typeface="Times New Roman"/>
              </a:rPr>
              <a:t>votes from all subordinates.</a:t>
            </a:r>
            <a:endParaRPr b="0" lang="en-IN" sz="2000" spc="-1" strike="noStrike">
              <a:latin typeface="Arial"/>
            </a:endParaRPr>
          </a:p>
          <a:p>
            <a:pPr algn="just">
              <a:lnSpc>
                <a:spcPct val="100000"/>
              </a:lnSpc>
              <a:spcBef>
                <a:spcPts val="575"/>
              </a:spcBef>
            </a:pPr>
            <a:endParaRPr b="0" lang="en-IN" sz="2000" spc="-1" strike="noStrike">
              <a:latin typeface="Arial"/>
            </a:endParaRPr>
          </a:p>
          <a:p>
            <a:pPr marL="419040" indent="-418320" algn="just">
              <a:lnSpc>
                <a:spcPct val="100000"/>
              </a:lnSpc>
              <a:spcBef>
                <a:spcPts val="575"/>
              </a:spcBef>
              <a:buClr>
                <a:srgbClr val="2da2bf"/>
              </a:buClr>
              <a:buSzPct val="85000"/>
              <a:buFont typeface="Wingdings 2" charset="2"/>
              <a:buAutoNum type="arabicPeriod"/>
            </a:pPr>
            <a:r>
              <a:rPr b="0" lang="en-IN" sz="2000" spc="-1" strike="noStrike">
                <a:solidFill>
                  <a:srgbClr val="000000"/>
                </a:solidFill>
                <a:latin typeface="Times New Roman"/>
              </a:rPr>
              <a:t> </a:t>
            </a:r>
            <a:r>
              <a:rPr b="0" lang="en-IN" sz="2000" spc="-1" strike="noStrike">
                <a:solidFill>
                  <a:srgbClr val="000000"/>
                </a:solidFill>
                <a:latin typeface="Times New Roman"/>
              </a:rPr>
              <a:t>It sends all sites a </a:t>
            </a:r>
            <a:r>
              <a:rPr b="0" i="1" lang="en-IN" sz="2000" spc="-1" strike="noStrike">
                <a:solidFill>
                  <a:srgbClr val="ff0066"/>
                </a:solidFill>
                <a:latin typeface="Times New Roman"/>
              </a:rPr>
              <a:t>precommit </a:t>
            </a:r>
            <a:r>
              <a:rPr b="0" lang="en-IN" sz="2000" spc="-1" strike="noStrike">
                <a:solidFill>
                  <a:srgbClr val="ff0066"/>
                </a:solidFill>
                <a:latin typeface="Times New Roman"/>
              </a:rPr>
              <a:t>message</a:t>
            </a:r>
            <a:r>
              <a:rPr b="0" lang="en-IN" sz="2000" spc="-1" strike="noStrike">
                <a:solidFill>
                  <a:srgbClr val="000000"/>
                </a:solidFill>
                <a:latin typeface="Times New Roman"/>
              </a:rPr>
              <a:t>, rather than a </a:t>
            </a:r>
            <a:r>
              <a:rPr b="0" i="1" lang="en-IN" sz="2000" spc="-1" strike="noStrike">
                <a:solidFill>
                  <a:srgbClr val="000000"/>
                </a:solidFill>
                <a:latin typeface="Times New Roman"/>
              </a:rPr>
              <a:t>commit </a:t>
            </a:r>
            <a:r>
              <a:rPr b="0" lang="en-IN" sz="2000" spc="-1" strike="noStrike">
                <a:solidFill>
                  <a:srgbClr val="000000"/>
                </a:solidFill>
                <a:latin typeface="Times New Roman"/>
              </a:rPr>
              <a:t>message. </a:t>
            </a:r>
            <a:endParaRPr b="0" lang="en-IN" sz="2000" spc="-1" strike="noStrike">
              <a:latin typeface="Arial"/>
            </a:endParaRPr>
          </a:p>
          <a:p>
            <a:pPr marL="419040" indent="-418320" algn="just">
              <a:lnSpc>
                <a:spcPct val="100000"/>
              </a:lnSpc>
              <a:spcBef>
                <a:spcPts val="575"/>
              </a:spcBef>
              <a:buClr>
                <a:srgbClr val="2da2bf"/>
              </a:buClr>
              <a:buSzPct val="85000"/>
              <a:buFont typeface="Wingdings 2" charset="2"/>
              <a:buAutoNum type="arabicPeriod"/>
            </a:pPr>
            <a:r>
              <a:rPr b="0" lang="en-IN" sz="2000" spc="-1" strike="noStrike">
                <a:solidFill>
                  <a:srgbClr val="000000"/>
                </a:solidFill>
                <a:latin typeface="Times New Roman"/>
              </a:rPr>
              <a:t>When a sufficient number more than the maximum number of failures that must be handled of </a:t>
            </a:r>
            <a:r>
              <a:rPr b="0" i="1" lang="en-IN" sz="2000" spc="-1" strike="noStrike">
                <a:solidFill>
                  <a:srgbClr val="000000"/>
                </a:solidFill>
                <a:latin typeface="Times New Roman"/>
              </a:rPr>
              <a:t>acks </a:t>
            </a:r>
            <a:r>
              <a:rPr b="0" lang="en-IN" sz="2000" spc="-1" strike="noStrike">
                <a:solidFill>
                  <a:srgbClr val="000000"/>
                </a:solidFill>
                <a:latin typeface="Times New Roman"/>
              </a:rPr>
              <a:t>have been received.</a:t>
            </a:r>
            <a:endParaRPr b="0" lang="en-IN" sz="2000" spc="-1" strike="noStrike">
              <a:latin typeface="Arial"/>
            </a:endParaRPr>
          </a:p>
          <a:p>
            <a:pPr marL="419040" indent="-418320" algn="just">
              <a:lnSpc>
                <a:spcPct val="100000"/>
              </a:lnSpc>
              <a:spcBef>
                <a:spcPts val="575"/>
              </a:spcBef>
              <a:buClr>
                <a:srgbClr val="2da2bf"/>
              </a:buClr>
              <a:buSzPct val="85000"/>
              <a:buFont typeface="Wingdings 2" charset="2"/>
              <a:buAutoNum type="arabicPeriod"/>
            </a:pPr>
            <a:r>
              <a:rPr b="0" lang="en-IN" sz="2000" spc="-1" strike="noStrike">
                <a:solidFill>
                  <a:srgbClr val="000000"/>
                </a:solidFill>
                <a:latin typeface="Times New Roman"/>
              </a:rPr>
              <a:t>The coordinator force-writes a </a:t>
            </a:r>
            <a:r>
              <a:rPr b="0" i="1" lang="en-IN" sz="2000" spc="-1" strike="noStrike">
                <a:solidFill>
                  <a:srgbClr val="000000"/>
                </a:solidFill>
                <a:latin typeface="Times New Roman"/>
              </a:rPr>
              <a:t>commit </a:t>
            </a:r>
            <a:r>
              <a:rPr b="0" lang="en-IN" sz="2000" spc="-1" strike="noStrike">
                <a:solidFill>
                  <a:srgbClr val="000000"/>
                </a:solidFill>
                <a:latin typeface="Times New Roman"/>
              </a:rPr>
              <a:t>log record and sends a </a:t>
            </a:r>
            <a:r>
              <a:rPr b="0" i="1" lang="en-IN" sz="2000" spc="-1" strike="noStrike">
                <a:solidFill>
                  <a:srgbClr val="ff0066"/>
                </a:solidFill>
                <a:latin typeface="Times New Roman"/>
              </a:rPr>
              <a:t>commit message</a:t>
            </a:r>
            <a:r>
              <a:rPr b="0" lang="en-IN" sz="2000" spc="-1" strike="noStrike">
                <a:solidFill>
                  <a:srgbClr val="000000"/>
                </a:solidFill>
                <a:latin typeface="Times New Roman"/>
              </a:rPr>
              <a:t> to all subordinates.</a:t>
            </a:r>
            <a:endParaRPr b="0" lang="en-IN" sz="2000" spc="-1" strike="noStrike">
              <a:latin typeface="Arial"/>
            </a:endParaRPr>
          </a:p>
        </p:txBody>
      </p:sp>
    </p:spTree>
  </p:cSld>
  <p:transition>
    <p:fade/>
  </p:transition>
  <p:timing>
    <p:tnLst>
      <p:par>
        <p:cTn id="205" dur="indefinite" restart="never" nodeType="tmRoot">
          <p:childTnLst>
            <p:seq>
              <p:cTn id="206" nodeType="mainSeq"/>
              <p:prevCondLst>
                <p:cond delay="0" evt="onPrev">
                  <p:tgtEl>
                    <p:sldTgt/>
                  </p:tgtEl>
                </p:cond>
              </p:prevCondLst>
              <p:nextCondLst>
                <p:cond delay="0" evt="onNext">
                  <p:tgtEl>
                    <p:sldTgt/>
                  </p:tgtEl>
                </p:cond>
              </p:nextCondLst>
            </p:seq>
          </p:childTnLst>
        </p:cTn>
      </p:par>
    </p:tnLst>
  </p:timing>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5" name="CustomShape 1"/>
          <p:cNvSpPr/>
          <p:nvPr/>
        </p:nvSpPr>
        <p:spPr>
          <a:xfrm>
            <a:off x="914400" y="274680"/>
            <a:ext cx="7771680" cy="1142280"/>
          </a:xfrm>
          <a:prstGeom prst="rect">
            <a:avLst/>
          </a:prstGeom>
          <a:noFill/>
          <a:ln w="9360">
            <a:noFill/>
          </a:ln>
        </p:spPr>
        <p:style>
          <a:lnRef idx="0"/>
          <a:fillRef idx="0"/>
          <a:effectRef idx="0"/>
          <a:fontRef idx="minor"/>
        </p:style>
        <p:txBody>
          <a:bodyPr lIns="90000" rIns="90000" tIns="45000" bIns="91440" anchor="b"/>
          <a:p>
            <a:pPr>
              <a:lnSpc>
                <a:spcPct val="100000"/>
              </a:lnSpc>
            </a:pPr>
            <a:r>
              <a:rPr b="0" lang="en-IN" sz="4000" spc="-1" strike="noStrike">
                <a:solidFill>
                  <a:srgbClr val="1faecd"/>
                </a:solidFill>
                <a:latin typeface="Times New Roman"/>
              </a:rPr>
              <a:t>Distributed Database</a:t>
            </a:r>
            <a:endParaRPr b="0" lang="en-IN" sz="4000" spc="-1" strike="noStrike">
              <a:latin typeface="Arial"/>
            </a:endParaRPr>
          </a:p>
        </p:txBody>
      </p:sp>
      <p:sp>
        <p:nvSpPr>
          <p:cNvPr id="1256" name="CustomShape 2"/>
          <p:cNvSpPr/>
          <p:nvPr/>
        </p:nvSpPr>
        <p:spPr>
          <a:xfrm>
            <a:off x="914400" y="1447920"/>
            <a:ext cx="3749040" cy="2971080"/>
          </a:xfrm>
          <a:prstGeom prst="rect">
            <a:avLst/>
          </a:prstGeom>
          <a:noFill/>
          <a:ln w="9360">
            <a:noFill/>
          </a:ln>
        </p:spPr>
        <p:style>
          <a:lnRef idx="0"/>
          <a:fillRef idx="0"/>
          <a:effectRef idx="0"/>
          <a:fontRef idx="minor"/>
        </p:style>
        <p:txBody>
          <a:bodyPr lIns="90000" rIns="90000" tIns="45000" bIns="45000"/>
          <a:p>
            <a:pPr marL="272880" indent="-272160">
              <a:lnSpc>
                <a:spcPct val="100000"/>
              </a:lnSpc>
              <a:spcBef>
                <a:spcPts val="575"/>
              </a:spcBef>
              <a:buClr>
                <a:srgbClr val="2da2bf"/>
              </a:buClr>
              <a:buSzPct val="85000"/>
              <a:buFont typeface="Wingdings 2" charset="2"/>
              <a:buChar char=""/>
            </a:pPr>
            <a:r>
              <a:rPr b="1" i="1" lang="en-IN" sz="2400" spc="-1" strike="noStrike">
                <a:solidFill>
                  <a:srgbClr val="000000"/>
                </a:solidFill>
                <a:latin typeface="Times New Roman"/>
              </a:rPr>
              <a:t>Advantages:</a:t>
            </a:r>
            <a:endParaRPr b="0" lang="en-IN" sz="2400" spc="-1" strike="noStrike">
              <a:latin typeface="Arial"/>
            </a:endParaRPr>
          </a:p>
          <a:p>
            <a:pPr lvl="1" marL="547560" indent="-227880">
              <a:lnSpc>
                <a:spcPct val="100000"/>
              </a:lnSpc>
              <a:spcBef>
                <a:spcPts val="374"/>
              </a:spcBef>
              <a:buClr>
                <a:srgbClr val="da1f28"/>
              </a:buClr>
              <a:buSzPct val="85000"/>
              <a:buFont typeface="Wingdings 2" charset="2"/>
              <a:buChar char=""/>
            </a:pPr>
            <a:r>
              <a:rPr b="0" lang="en-IN" sz="2400" spc="-1" strike="noStrike">
                <a:solidFill>
                  <a:srgbClr val="000000"/>
                </a:solidFill>
                <a:latin typeface="Times New Roman"/>
              </a:rPr>
              <a:t>Reliability</a:t>
            </a:r>
            <a:endParaRPr b="0" lang="en-IN" sz="2400" spc="-1" strike="noStrike">
              <a:latin typeface="Arial"/>
            </a:endParaRPr>
          </a:p>
          <a:p>
            <a:pPr lvl="1" marL="547560" indent="-227880">
              <a:lnSpc>
                <a:spcPct val="100000"/>
              </a:lnSpc>
              <a:spcBef>
                <a:spcPts val="374"/>
              </a:spcBef>
              <a:buClr>
                <a:srgbClr val="da1f28"/>
              </a:buClr>
              <a:buSzPct val="85000"/>
              <a:buFont typeface="Wingdings 2" charset="2"/>
              <a:buChar char=""/>
            </a:pPr>
            <a:r>
              <a:rPr b="0" lang="en-IN" sz="2400" spc="-1" strike="noStrike">
                <a:solidFill>
                  <a:srgbClr val="000000"/>
                </a:solidFill>
                <a:latin typeface="Times New Roman"/>
              </a:rPr>
              <a:t>Performance</a:t>
            </a:r>
            <a:endParaRPr b="0" lang="en-IN" sz="2400" spc="-1" strike="noStrike">
              <a:latin typeface="Arial"/>
            </a:endParaRPr>
          </a:p>
          <a:p>
            <a:pPr lvl="1" marL="547560" indent="-227880">
              <a:lnSpc>
                <a:spcPct val="100000"/>
              </a:lnSpc>
              <a:spcBef>
                <a:spcPts val="374"/>
              </a:spcBef>
              <a:buClr>
                <a:srgbClr val="da1f28"/>
              </a:buClr>
              <a:buSzPct val="85000"/>
              <a:buFont typeface="Wingdings 2" charset="2"/>
              <a:buChar char=""/>
            </a:pPr>
            <a:r>
              <a:rPr b="0" lang="en-IN" sz="2400" spc="-1" strike="noStrike">
                <a:solidFill>
                  <a:srgbClr val="000000"/>
                </a:solidFill>
                <a:latin typeface="Times New Roman"/>
              </a:rPr>
              <a:t>Growth (incremental) </a:t>
            </a:r>
            <a:endParaRPr b="0" lang="en-IN" sz="2400" spc="-1" strike="noStrike">
              <a:latin typeface="Arial"/>
            </a:endParaRPr>
          </a:p>
          <a:p>
            <a:pPr lvl="1" marL="547560" indent="-227880">
              <a:lnSpc>
                <a:spcPct val="100000"/>
              </a:lnSpc>
              <a:spcBef>
                <a:spcPts val="374"/>
              </a:spcBef>
              <a:buClr>
                <a:srgbClr val="da1f28"/>
              </a:buClr>
              <a:buSzPct val="85000"/>
              <a:buFont typeface="Wingdings 2" charset="2"/>
              <a:buChar char=""/>
            </a:pPr>
            <a:r>
              <a:rPr b="0" lang="en-IN" sz="2400" spc="-1" strike="noStrike">
                <a:solidFill>
                  <a:srgbClr val="000000"/>
                </a:solidFill>
                <a:latin typeface="Times New Roman"/>
              </a:rPr>
              <a:t>Local control</a:t>
            </a:r>
            <a:endParaRPr b="0" lang="en-IN" sz="2400" spc="-1" strike="noStrike">
              <a:latin typeface="Arial"/>
            </a:endParaRPr>
          </a:p>
          <a:p>
            <a:pPr lvl="1" marL="547560" indent="-227880">
              <a:lnSpc>
                <a:spcPct val="100000"/>
              </a:lnSpc>
              <a:spcBef>
                <a:spcPts val="374"/>
              </a:spcBef>
              <a:buClr>
                <a:srgbClr val="da1f28"/>
              </a:buClr>
              <a:buSzPct val="85000"/>
              <a:buFont typeface="Wingdings 2" charset="2"/>
              <a:buChar char=""/>
            </a:pPr>
            <a:r>
              <a:rPr b="0" lang="en-IN" sz="2400" spc="-1" strike="noStrike">
                <a:solidFill>
                  <a:srgbClr val="000000"/>
                </a:solidFill>
                <a:latin typeface="Times New Roman"/>
              </a:rPr>
              <a:t>Transparency </a:t>
            </a:r>
            <a:endParaRPr b="0" lang="en-IN" sz="2400" spc="-1" strike="noStrike">
              <a:latin typeface="Arial"/>
            </a:endParaRPr>
          </a:p>
          <a:p>
            <a:pPr>
              <a:lnSpc>
                <a:spcPct val="100000"/>
              </a:lnSpc>
              <a:spcBef>
                <a:spcPts val="575"/>
              </a:spcBef>
            </a:pPr>
            <a:endParaRPr b="0" lang="en-IN" sz="2400" spc="-1" strike="noStrike">
              <a:latin typeface="Arial"/>
            </a:endParaRPr>
          </a:p>
        </p:txBody>
      </p:sp>
      <p:sp>
        <p:nvSpPr>
          <p:cNvPr id="1257" name="CustomShape 3"/>
          <p:cNvSpPr/>
          <p:nvPr/>
        </p:nvSpPr>
        <p:spPr>
          <a:xfrm>
            <a:off x="4933800" y="1447920"/>
            <a:ext cx="3749040" cy="2894760"/>
          </a:xfrm>
          <a:prstGeom prst="rect">
            <a:avLst/>
          </a:prstGeom>
          <a:noFill/>
          <a:ln w="9360">
            <a:noFill/>
          </a:ln>
        </p:spPr>
        <p:style>
          <a:lnRef idx="0"/>
          <a:fillRef idx="0"/>
          <a:effectRef idx="0"/>
          <a:fontRef idx="minor"/>
        </p:style>
        <p:txBody>
          <a:bodyPr lIns="90000" rIns="90000" tIns="45000" bIns="45000"/>
          <a:p>
            <a:pPr marL="272880" indent="-272160">
              <a:lnSpc>
                <a:spcPct val="100000"/>
              </a:lnSpc>
              <a:spcBef>
                <a:spcPts val="575"/>
              </a:spcBef>
              <a:buClr>
                <a:srgbClr val="2da2bf"/>
              </a:buClr>
              <a:buSzPct val="85000"/>
              <a:buFont typeface="Wingdings 2" charset="2"/>
              <a:buChar char=""/>
            </a:pPr>
            <a:r>
              <a:rPr b="1" i="1" lang="en-IN" sz="2400" spc="-1" strike="noStrike">
                <a:solidFill>
                  <a:srgbClr val="000000"/>
                </a:solidFill>
                <a:latin typeface="Times New Roman"/>
              </a:rPr>
              <a:t>Disadvantages</a:t>
            </a:r>
            <a:r>
              <a:rPr b="1" i="1" lang="en-IN" sz="2800" spc="-1" strike="noStrike">
                <a:solidFill>
                  <a:srgbClr val="000000"/>
                </a:solidFill>
                <a:latin typeface="Times New Roman"/>
              </a:rPr>
              <a:t>:</a:t>
            </a:r>
            <a:endParaRPr b="0" lang="en-IN" sz="2800" spc="-1" strike="noStrike">
              <a:latin typeface="Arial"/>
            </a:endParaRPr>
          </a:p>
          <a:p>
            <a:pPr lvl="1" marL="547560" indent="-227880">
              <a:lnSpc>
                <a:spcPct val="100000"/>
              </a:lnSpc>
              <a:spcBef>
                <a:spcPts val="374"/>
              </a:spcBef>
              <a:buClr>
                <a:srgbClr val="da1f28"/>
              </a:buClr>
              <a:buSzPct val="85000"/>
              <a:buFont typeface="Wingdings 2" charset="2"/>
              <a:buChar char=""/>
            </a:pPr>
            <a:r>
              <a:rPr b="0" lang="en-IN" sz="2400" spc="-1" strike="noStrike">
                <a:solidFill>
                  <a:srgbClr val="000000"/>
                </a:solidFill>
                <a:latin typeface="Times New Roman"/>
              </a:rPr>
              <a:t>Complexity of Query opt.</a:t>
            </a:r>
            <a:endParaRPr b="0" lang="en-IN" sz="2400" spc="-1" strike="noStrike">
              <a:latin typeface="Arial"/>
            </a:endParaRPr>
          </a:p>
          <a:p>
            <a:pPr lvl="1" marL="547560" indent="-227880">
              <a:lnSpc>
                <a:spcPct val="100000"/>
              </a:lnSpc>
              <a:spcBef>
                <a:spcPts val="374"/>
              </a:spcBef>
              <a:buClr>
                <a:srgbClr val="da1f28"/>
              </a:buClr>
              <a:buSzPct val="85000"/>
              <a:buFont typeface="Wingdings 2" charset="2"/>
              <a:buChar char=""/>
            </a:pPr>
            <a:r>
              <a:rPr b="0" lang="en-IN" sz="2400" spc="-1" strike="noStrike">
                <a:solidFill>
                  <a:srgbClr val="000000"/>
                </a:solidFill>
                <a:latin typeface="Times New Roman"/>
              </a:rPr>
              <a:t>Concurrency control</a:t>
            </a:r>
            <a:endParaRPr b="0" lang="en-IN" sz="2400" spc="-1" strike="noStrike">
              <a:latin typeface="Arial"/>
            </a:endParaRPr>
          </a:p>
          <a:p>
            <a:pPr lvl="1" marL="547560" indent="-227880">
              <a:lnSpc>
                <a:spcPct val="100000"/>
              </a:lnSpc>
              <a:spcBef>
                <a:spcPts val="374"/>
              </a:spcBef>
              <a:buClr>
                <a:srgbClr val="da1f28"/>
              </a:buClr>
              <a:buSzPct val="85000"/>
              <a:buFont typeface="Wingdings 2" charset="2"/>
              <a:buChar char=""/>
            </a:pPr>
            <a:r>
              <a:rPr b="0" lang="en-IN" sz="2400" spc="-1" strike="noStrike">
                <a:solidFill>
                  <a:srgbClr val="000000"/>
                </a:solidFill>
                <a:latin typeface="Times New Roman"/>
              </a:rPr>
              <a:t>Recovery</a:t>
            </a:r>
            <a:endParaRPr b="0" lang="en-IN" sz="2400" spc="-1" strike="noStrike">
              <a:latin typeface="Arial"/>
            </a:endParaRPr>
          </a:p>
          <a:p>
            <a:pPr lvl="1" marL="547560" indent="-227880">
              <a:lnSpc>
                <a:spcPct val="100000"/>
              </a:lnSpc>
              <a:spcBef>
                <a:spcPts val="374"/>
              </a:spcBef>
              <a:buClr>
                <a:srgbClr val="da1f28"/>
              </a:buClr>
              <a:buSzPct val="85000"/>
              <a:buFont typeface="Wingdings 2" charset="2"/>
              <a:buChar char=""/>
            </a:pPr>
            <a:r>
              <a:rPr b="0" lang="en-IN" sz="2400" spc="-1" strike="noStrike">
                <a:solidFill>
                  <a:srgbClr val="000000"/>
                </a:solidFill>
                <a:latin typeface="Times New Roman"/>
              </a:rPr>
              <a:t>Catalog management </a:t>
            </a:r>
            <a:endParaRPr b="0" lang="en-IN" sz="2400" spc="-1" strike="noStrike">
              <a:latin typeface="Arial"/>
            </a:endParaRPr>
          </a:p>
          <a:p>
            <a:pPr>
              <a:lnSpc>
                <a:spcPct val="100000"/>
              </a:lnSpc>
              <a:spcBef>
                <a:spcPts val="575"/>
              </a:spcBef>
            </a:pPr>
            <a:endParaRPr b="0" lang="en-IN" sz="2400" spc="-1" strike="noStrike">
              <a:latin typeface="Arial"/>
            </a:endParaRPr>
          </a:p>
        </p:txBody>
      </p:sp>
      <p:sp>
        <p:nvSpPr>
          <p:cNvPr id="1258" name="CustomShape 4"/>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
        <p:nvSpPr>
          <p:cNvPr id="1259" name="CustomShape 5"/>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E09202EE-C57A-4CCD-8280-63A6CA2FF3B2}" type="slidenum">
              <a:rPr b="0" lang="en-IN" sz="1400" spc="-1" strike="noStrike">
                <a:solidFill>
                  <a:srgbClr val="ffffff"/>
                </a:solidFill>
                <a:latin typeface="Times New Roman"/>
              </a:rPr>
              <a:t>&lt;number&gt;</a:t>
            </a:fld>
            <a:endParaRPr b="0" lang="en-IN" sz="1400" spc="-1" strike="noStrike">
              <a:latin typeface="Arial"/>
            </a:endParaRPr>
          </a:p>
        </p:txBody>
      </p:sp>
      <p:sp>
        <p:nvSpPr>
          <p:cNvPr id="1260" name="CustomShape 6"/>
          <p:cNvSpPr/>
          <p:nvPr/>
        </p:nvSpPr>
        <p:spPr>
          <a:xfrm>
            <a:off x="0" y="3352680"/>
            <a:ext cx="8533800" cy="2666160"/>
          </a:xfrm>
          <a:prstGeom prst="rect">
            <a:avLst/>
          </a:prstGeom>
          <a:noFill/>
          <a:ln w="9360">
            <a:noFill/>
          </a:ln>
        </p:spPr>
        <p:style>
          <a:lnRef idx="0"/>
          <a:fillRef idx="0"/>
          <a:effectRef idx="0"/>
          <a:fontRef idx="minor"/>
        </p:style>
      </p:sp>
    </p:spTree>
  </p:cSld>
  <p:transition>
    <p:fade/>
  </p:transition>
  <p:timing>
    <p:tnLst>
      <p:par>
        <p:cTn id="207" dur="indefinite" restart="never" nodeType="tmRoot">
          <p:childTnLst>
            <p:seq>
              <p:cTn id="208" nodeType="mainSeq"/>
              <p:prevCondLst>
                <p:cond delay="0" evt="onPrev">
                  <p:tgtEl>
                    <p:sldTgt/>
                  </p:tgtEl>
                </p:cond>
              </p:prevCondLst>
              <p:nextCondLst>
                <p:cond delay="0" evt="onNext">
                  <p:tgtEl>
                    <p:sldTgt/>
                  </p:tgtEl>
                </p:cond>
              </p:nextCondLst>
            </p:seq>
          </p:childTnLst>
        </p:cTn>
      </p:par>
    </p:tnLst>
  </p:timing>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1" name="CustomShape 1"/>
          <p:cNvSpPr/>
          <p:nvPr/>
        </p:nvSpPr>
        <p:spPr>
          <a:xfrm>
            <a:off x="304920" y="1523880"/>
            <a:ext cx="8457480" cy="3047400"/>
          </a:xfrm>
          <a:prstGeom prst="rect">
            <a:avLst/>
          </a:prstGeom>
          <a:noFill/>
          <a:ln w="9360">
            <a:noFill/>
          </a:ln>
        </p:spPr>
        <p:style>
          <a:lnRef idx="0"/>
          <a:fillRef idx="0"/>
          <a:effectRef idx="0"/>
          <a:fontRef idx="minor"/>
        </p:style>
        <p:txBody>
          <a:bodyPr lIns="90000" rIns="90000" tIns="45000" bIns="91440" anchor="b"/>
          <a:p>
            <a:pPr algn="ctr">
              <a:lnSpc>
                <a:spcPct val="100000"/>
              </a:lnSpc>
            </a:pPr>
            <a:r>
              <a:rPr b="0" lang="en-IN" sz="4000" spc="-1" strike="noStrike">
                <a:solidFill>
                  <a:srgbClr val="464646"/>
                </a:solidFill>
                <a:latin typeface="Times New Roman"/>
              </a:rPr>
              <a:t>Thank you</a:t>
            </a:r>
            <a:br/>
            <a:r>
              <a:rPr b="0" lang="en-IN" sz="9300" spc="-1" strike="noStrike">
                <a:solidFill>
                  <a:srgbClr val="464646"/>
                </a:solidFill>
                <a:latin typeface="Times New Roman"/>
              </a:rPr>
              <a:t>Queries?</a:t>
            </a:r>
            <a:endParaRPr b="0" lang="en-IN" sz="9300" spc="-1" strike="noStrike">
              <a:latin typeface="Arial"/>
            </a:endParaRPr>
          </a:p>
        </p:txBody>
      </p:sp>
      <p:sp>
        <p:nvSpPr>
          <p:cNvPr id="1262" name="CustomShape 2"/>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
        <p:nvSpPr>
          <p:cNvPr id="1263" name="CustomShape 3"/>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77760F2F-8D4F-4819-BE1F-5BE85A4B0B15}" type="slidenum">
              <a:rPr b="0" lang="en-IN" sz="1400" spc="-1" strike="noStrike">
                <a:solidFill>
                  <a:srgbClr val="ffffff"/>
                </a:solidFill>
                <a:latin typeface="Times New Roman"/>
              </a:rPr>
              <a:t>&lt;number&gt;</a:t>
            </a:fld>
            <a:endParaRPr b="0" lang="en-IN" sz="1400" spc="-1" strike="noStrike">
              <a:latin typeface="Arial"/>
            </a:endParaRPr>
          </a:p>
        </p:txBody>
      </p:sp>
    </p:spTree>
  </p:cSld>
  <p:transition>
    <p:fade/>
  </p:transition>
  <p:timing>
    <p:tnLst>
      <p:par>
        <p:cTn id="209" dur="indefinite" restart="never" nodeType="tmRoot">
          <p:childTnLst>
            <p:seq>
              <p:cTn id="210" nodeType="mainSeq"/>
              <p:prevCondLst>
                <p:cond delay="0" evt="onPrev">
                  <p:tgtEl>
                    <p:sldTgt/>
                  </p:tgtEl>
                </p:cond>
              </p:prevCondLst>
              <p:nextCondLst>
                <p:cond delay="0" evt="onNext">
                  <p:tgtEl>
                    <p:sldTgt/>
                  </p:tgtEl>
                </p:cond>
              </p:nextCondLst>
            </p:seq>
          </p:childTnLst>
        </p:cTn>
      </p:par>
    </p:tnLst>
  </p:timing>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4" name="CustomShape 1"/>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
        <p:nvSpPr>
          <p:cNvPr id="1265" name="CustomShape 2"/>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24D95EE5-3B13-4B33-B7B2-9A021B74157B}" type="slidenum">
              <a:rPr b="0" lang="en-IN" sz="1400" spc="-1" strike="noStrike">
                <a:solidFill>
                  <a:srgbClr val="ffffff"/>
                </a:solidFill>
                <a:latin typeface="Times New Roman"/>
              </a:rPr>
              <a:t>&lt;number&gt;</a:t>
            </a:fld>
            <a:endParaRPr b="0" lang="en-IN" sz="1400" spc="-1" strike="noStrike">
              <a:latin typeface="Arial"/>
            </a:endParaRPr>
          </a:p>
        </p:txBody>
      </p:sp>
      <p:sp>
        <p:nvSpPr>
          <p:cNvPr id="1266" name="CustomShape 3"/>
          <p:cNvSpPr/>
          <p:nvPr/>
        </p:nvSpPr>
        <p:spPr>
          <a:xfrm>
            <a:off x="0" y="76320"/>
            <a:ext cx="9143280" cy="455760"/>
          </a:xfrm>
          <a:prstGeom prst="rect">
            <a:avLst/>
          </a:prstGeom>
          <a:noFill/>
          <a:ln w="9360">
            <a:noFill/>
          </a:ln>
        </p:spPr>
        <p:style>
          <a:lnRef idx="0"/>
          <a:fillRef idx="0"/>
          <a:effectRef idx="0"/>
          <a:fontRef idx="minor"/>
        </p:style>
        <p:txBody>
          <a:bodyPr lIns="90000" rIns="90000" tIns="45000" bIns="45000"/>
          <a:p>
            <a:pPr algn="ctr">
              <a:lnSpc>
                <a:spcPct val="100000"/>
              </a:lnSpc>
            </a:pPr>
            <a:r>
              <a:rPr b="1" lang="en-IN" sz="2400" spc="-1" strike="noStrike">
                <a:solidFill>
                  <a:srgbClr val="000000"/>
                </a:solidFill>
                <a:latin typeface="Arial"/>
                <a:ea typeface="DejaVu Sans"/>
              </a:rPr>
              <a:t>Parallel External Sort-Merge Technique </a:t>
            </a:r>
            <a:endParaRPr b="0" lang="en-IN" sz="2400" spc="-1" strike="noStrike">
              <a:latin typeface="Arial"/>
            </a:endParaRPr>
          </a:p>
        </p:txBody>
      </p:sp>
      <p:sp>
        <p:nvSpPr>
          <p:cNvPr id="1267" name="CustomShape 4"/>
          <p:cNvSpPr/>
          <p:nvPr/>
        </p:nvSpPr>
        <p:spPr>
          <a:xfrm>
            <a:off x="152280" y="762120"/>
            <a:ext cx="8686080" cy="2433600"/>
          </a:xfrm>
          <a:prstGeom prst="rect">
            <a:avLst/>
          </a:prstGeom>
          <a:noFill/>
          <a:ln w="9360">
            <a:noFill/>
          </a:ln>
        </p:spPr>
        <p:style>
          <a:lnRef idx="0"/>
          <a:fillRef idx="0"/>
          <a:effectRef idx="0"/>
          <a:fontRef idx="minor"/>
        </p:style>
        <p:txBody>
          <a:bodyPr lIns="90000" rIns="90000" tIns="45000" bIns="45000"/>
          <a:p>
            <a:pPr algn="just">
              <a:lnSpc>
                <a:spcPct val="100000"/>
              </a:lnSpc>
            </a:pPr>
            <a:r>
              <a:rPr b="1" lang="en-IN" sz="1800" spc="-1" strike="noStrike">
                <a:solidFill>
                  <a:srgbClr val="ff0000"/>
                </a:solidFill>
                <a:latin typeface="Arial"/>
                <a:ea typeface="DejaVu Sans"/>
              </a:rPr>
              <a:t>Assumptions:</a:t>
            </a:r>
            <a:endParaRPr b="0" lang="en-IN" sz="1800" spc="-1" strike="noStrike">
              <a:latin typeface="Arial"/>
            </a:endParaRPr>
          </a:p>
          <a:p>
            <a:pPr algn="just">
              <a:lnSpc>
                <a:spcPct val="100000"/>
              </a:lnSpc>
            </a:pPr>
            <a:r>
              <a:rPr b="0" lang="en-IN" sz="1800" spc="-1" strike="noStrike">
                <a:solidFill>
                  <a:srgbClr val="000000"/>
                </a:solidFill>
                <a:latin typeface="Arial"/>
                <a:ea typeface="DejaVu Sans"/>
              </a:rPr>
              <a:t>Assume n processors, P</a:t>
            </a:r>
            <a:r>
              <a:rPr b="0" lang="en-IN" sz="1800" spc="-1" strike="noStrike" baseline="-25000">
                <a:solidFill>
                  <a:srgbClr val="000000"/>
                </a:solidFill>
                <a:latin typeface="Arial"/>
                <a:ea typeface="DejaVu Sans"/>
              </a:rPr>
              <a:t>0</a:t>
            </a:r>
            <a:r>
              <a:rPr b="0" lang="en-IN" sz="1800" spc="-1" strike="noStrike">
                <a:solidFill>
                  <a:srgbClr val="000000"/>
                </a:solidFill>
                <a:latin typeface="Arial"/>
                <a:ea typeface="DejaVu Sans"/>
              </a:rPr>
              <a:t>, P</a:t>
            </a:r>
            <a:r>
              <a:rPr b="0" lang="en-IN" sz="1800" spc="-1" strike="noStrike" baseline="-25000">
                <a:solidFill>
                  <a:srgbClr val="000000"/>
                </a:solidFill>
                <a:latin typeface="Arial"/>
                <a:ea typeface="DejaVu Sans"/>
              </a:rPr>
              <a:t>1</a:t>
            </a:r>
            <a:r>
              <a:rPr b="0" lang="en-IN" sz="1800" spc="-1" strike="noStrike">
                <a:solidFill>
                  <a:srgbClr val="000000"/>
                </a:solidFill>
                <a:latin typeface="Arial"/>
                <a:ea typeface="DejaVu Sans"/>
              </a:rPr>
              <a:t>, …, P</a:t>
            </a:r>
            <a:r>
              <a:rPr b="0" lang="en-IN" sz="1800" spc="-1" strike="noStrike" baseline="-25000">
                <a:solidFill>
                  <a:srgbClr val="000000"/>
                </a:solidFill>
                <a:latin typeface="Arial"/>
                <a:ea typeface="DejaVu Sans"/>
              </a:rPr>
              <a:t>n-1</a:t>
            </a:r>
            <a:r>
              <a:rPr b="0" lang="en-IN" sz="1800" spc="-1" strike="noStrike">
                <a:solidFill>
                  <a:srgbClr val="000000"/>
                </a:solidFill>
                <a:latin typeface="Arial"/>
                <a:ea typeface="DejaVu Sans"/>
              </a:rPr>
              <a:t> and n disks D</a:t>
            </a:r>
            <a:r>
              <a:rPr b="0" lang="en-IN" sz="1800" spc="-1" strike="noStrike" baseline="-25000">
                <a:solidFill>
                  <a:srgbClr val="000000"/>
                </a:solidFill>
                <a:latin typeface="Arial"/>
                <a:ea typeface="DejaVu Sans"/>
              </a:rPr>
              <a:t>0</a:t>
            </a:r>
            <a:r>
              <a:rPr b="0" lang="en-IN" sz="1800" spc="-1" strike="noStrike">
                <a:solidFill>
                  <a:srgbClr val="000000"/>
                </a:solidFill>
                <a:latin typeface="Arial"/>
                <a:ea typeface="DejaVu Sans"/>
              </a:rPr>
              <a:t>, D</a:t>
            </a:r>
            <a:r>
              <a:rPr b="0" lang="en-IN" sz="1800" spc="-1" strike="noStrike" baseline="-25000">
                <a:solidFill>
                  <a:srgbClr val="000000"/>
                </a:solidFill>
                <a:latin typeface="Arial"/>
                <a:ea typeface="DejaVu Sans"/>
              </a:rPr>
              <a:t>1</a:t>
            </a:r>
            <a:r>
              <a:rPr b="0" lang="en-IN" sz="1800" spc="-1" strike="noStrike">
                <a:solidFill>
                  <a:srgbClr val="000000"/>
                </a:solidFill>
                <a:latin typeface="Arial"/>
                <a:ea typeface="DejaVu Sans"/>
              </a:rPr>
              <a:t>, …, D</a:t>
            </a:r>
            <a:r>
              <a:rPr b="0" lang="en-IN" sz="1800" spc="-1" strike="noStrike" baseline="-25000">
                <a:solidFill>
                  <a:srgbClr val="000000"/>
                </a:solidFill>
                <a:latin typeface="Arial"/>
                <a:ea typeface="DejaVu Sans"/>
              </a:rPr>
              <a:t>n-1</a:t>
            </a:r>
            <a:r>
              <a:rPr b="0" lang="en-IN" sz="1800" spc="-1" strike="noStrike">
                <a:solidFill>
                  <a:srgbClr val="000000"/>
                </a:solidFill>
                <a:latin typeface="Arial"/>
                <a:ea typeface="DejaVu Sans"/>
              </a:rPr>
              <a:t>. </a:t>
            </a:r>
            <a:endParaRPr b="0" lang="en-IN" sz="1800" spc="-1" strike="noStrike">
              <a:latin typeface="Arial"/>
            </a:endParaRPr>
          </a:p>
          <a:p>
            <a:pPr algn="just">
              <a:lnSpc>
                <a:spcPct val="100000"/>
              </a:lnSpc>
            </a:pPr>
            <a:r>
              <a:rPr b="0" lang="en-IN" sz="1800" spc="-1" strike="noStrike">
                <a:solidFill>
                  <a:srgbClr val="000000"/>
                </a:solidFill>
                <a:latin typeface="Arial"/>
                <a:ea typeface="DejaVu Sans"/>
              </a:rPr>
              <a:t>Disk D</a:t>
            </a:r>
            <a:r>
              <a:rPr b="0" lang="en-IN" sz="1800" spc="-1" strike="noStrike" baseline="-25000">
                <a:solidFill>
                  <a:srgbClr val="000000"/>
                </a:solidFill>
                <a:latin typeface="Arial"/>
                <a:ea typeface="DejaVu Sans"/>
              </a:rPr>
              <a:t>i</a:t>
            </a:r>
            <a:r>
              <a:rPr b="0" lang="en-IN" sz="1800" spc="-1" strike="noStrike">
                <a:solidFill>
                  <a:srgbClr val="000000"/>
                </a:solidFill>
                <a:latin typeface="Arial"/>
                <a:ea typeface="DejaVu Sans"/>
              </a:rPr>
              <a:t> is associated with Processor P</a:t>
            </a:r>
            <a:r>
              <a:rPr b="0" lang="en-IN" sz="1800" spc="-1" strike="noStrike" baseline="-25000">
                <a:solidFill>
                  <a:srgbClr val="000000"/>
                </a:solidFill>
                <a:latin typeface="Arial"/>
                <a:ea typeface="DejaVu Sans"/>
              </a:rPr>
              <a:t>i</a:t>
            </a:r>
            <a:r>
              <a:rPr b="0" lang="en-IN" sz="1800" spc="-1" strike="noStrike">
                <a:solidFill>
                  <a:srgbClr val="000000"/>
                </a:solidFill>
                <a:latin typeface="Arial"/>
                <a:ea typeface="DejaVu Sans"/>
              </a:rPr>
              <a:t>.</a:t>
            </a:r>
            <a:endParaRPr b="0" lang="en-IN" sz="1800" spc="-1" strike="noStrike">
              <a:latin typeface="Arial"/>
            </a:endParaRPr>
          </a:p>
          <a:p>
            <a:pPr algn="just">
              <a:lnSpc>
                <a:spcPct val="100000"/>
              </a:lnSpc>
            </a:pPr>
            <a:r>
              <a:rPr b="0" lang="en-IN" sz="1800" spc="-1" strike="noStrike">
                <a:solidFill>
                  <a:srgbClr val="000000"/>
                </a:solidFill>
                <a:latin typeface="Arial"/>
                <a:ea typeface="DejaVu Sans"/>
              </a:rPr>
              <a:t>Relation R is partitioned into R</a:t>
            </a:r>
            <a:r>
              <a:rPr b="0" lang="en-IN" sz="1800" spc="-1" strike="noStrike" baseline="-25000">
                <a:solidFill>
                  <a:srgbClr val="000000"/>
                </a:solidFill>
                <a:latin typeface="Arial"/>
                <a:ea typeface="DejaVu Sans"/>
              </a:rPr>
              <a:t>0</a:t>
            </a:r>
            <a:r>
              <a:rPr b="0" lang="en-IN" sz="1800" spc="-1" strike="noStrike">
                <a:solidFill>
                  <a:srgbClr val="000000"/>
                </a:solidFill>
                <a:latin typeface="Arial"/>
                <a:ea typeface="DejaVu Sans"/>
              </a:rPr>
              <a:t>, R</a:t>
            </a:r>
            <a:r>
              <a:rPr b="0" lang="en-IN" sz="1800" spc="-1" strike="noStrike" baseline="-25000">
                <a:solidFill>
                  <a:srgbClr val="000000"/>
                </a:solidFill>
                <a:latin typeface="Arial"/>
                <a:ea typeface="DejaVu Sans"/>
              </a:rPr>
              <a:t>1</a:t>
            </a:r>
            <a:r>
              <a:rPr b="0" lang="en-IN" sz="1800" spc="-1" strike="noStrike">
                <a:solidFill>
                  <a:srgbClr val="000000"/>
                </a:solidFill>
                <a:latin typeface="Arial"/>
                <a:ea typeface="DejaVu Sans"/>
              </a:rPr>
              <a:t>, …, R</a:t>
            </a:r>
            <a:r>
              <a:rPr b="0" lang="en-IN" sz="1800" spc="-1" strike="noStrike" baseline="-25000">
                <a:solidFill>
                  <a:srgbClr val="000000"/>
                </a:solidFill>
                <a:latin typeface="Arial"/>
                <a:ea typeface="DejaVu Sans"/>
              </a:rPr>
              <a:t>n-1</a:t>
            </a:r>
            <a:r>
              <a:rPr b="0" lang="en-IN" sz="1800" spc="-1" strike="noStrike">
                <a:solidFill>
                  <a:srgbClr val="000000"/>
                </a:solidFill>
                <a:latin typeface="Arial"/>
                <a:ea typeface="DejaVu Sans"/>
              </a:rPr>
              <a:t> using Round-robin technique or Hash Partitioning technique or Range Partitioning technique (partitioned on any attribute)</a:t>
            </a:r>
            <a:endParaRPr b="0" lang="en-IN" sz="1800" spc="-1" strike="noStrike">
              <a:latin typeface="Arial"/>
            </a:endParaRPr>
          </a:p>
          <a:p>
            <a:pPr algn="just">
              <a:lnSpc>
                <a:spcPct val="100000"/>
              </a:lnSpc>
            </a:pPr>
            <a:r>
              <a:rPr b="1" lang="en-IN" sz="1800" spc="-1" strike="noStrike">
                <a:solidFill>
                  <a:srgbClr val="ff0000"/>
                </a:solidFill>
                <a:latin typeface="Arial"/>
                <a:ea typeface="DejaVu Sans"/>
              </a:rPr>
              <a:t>Objective:</a:t>
            </a:r>
            <a:endParaRPr b="0" lang="en-IN" sz="1800" spc="-1" strike="noStrike">
              <a:latin typeface="Arial"/>
            </a:endParaRPr>
          </a:p>
          <a:p>
            <a:pPr algn="just">
              <a:lnSpc>
                <a:spcPct val="100000"/>
              </a:lnSpc>
            </a:pPr>
            <a:r>
              <a:rPr b="0" lang="en-IN" sz="1800" spc="-1" strike="noStrike">
                <a:solidFill>
                  <a:srgbClr val="000000"/>
                </a:solidFill>
                <a:latin typeface="Arial"/>
                <a:ea typeface="DejaVu Sans"/>
              </a:rPr>
              <a:t>Our objective is to sort a relation (table) R</a:t>
            </a:r>
            <a:r>
              <a:rPr b="0" lang="en-IN" sz="1800" spc="-1" strike="noStrike" baseline="-25000">
                <a:solidFill>
                  <a:srgbClr val="000000"/>
                </a:solidFill>
                <a:latin typeface="Arial"/>
                <a:ea typeface="DejaVu Sans"/>
              </a:rPr>
              <a:t>i</a:t>
            </a:r>
            <a:r>
              <a:rPr b="0" lang="en-IN" sz="1800" spc="-1" strike="noStrike">
                <a:solidFill>
                  <a:srgbClr val="000000"/>
                </a:solidFill>
                <a:latin typeface="Arial"/>
                <a:ea typeface="DejaVu Sans"/>
              </a:rPr>
              <a:t> on an attribute A in parallel where R resides on n disks.</a:t>
            </a:r>
            <a:endParaRPr b="0" lang="en-IN" sz="1800" spc="-1" strike="noStrike">
              <a:latin typeface="Arial"/>
            </a:endParaRPr>
          </a:p>
        </p:txBody>
      </p:sp>
      <p:sp>
        <p:nvSpPr>
          <p:cNvPr id="1268" name="CustomShape 5"/>
          <p:cNvSpPr/>
          <p:nvPr/>
        </p:nvSpPr>
        <p:spPr>
          <a:xfrm>
            <a:off x="152280" y="3048120"/>
            <a:ext cx="8762400" cy="3256560"/>
          </a:xfrm>
          <a:prstGeom prst="rect">
            <a:avLst/>
          </a:prstGeom>
          <a:noFill/>
          <a:ln w="9360">
            <a:noFill/>
          </a:ln>
        </p:spPr>
        <p:style>
          <a:lnRef idx="0"/>
          <a:fillRef idx="0"/>
          <a:effectRef idx="0"/>
          <a:fontRef idx="minor"/>
        </p:style>
        <p:txBody>
          <a:bodyPr lIns="90000" rIns="90000" tIns="45000" bIns="45000"/>
          <a:p>
            <a:pPr algn="just">
              <a:lnSpc>
                <a:spcPct val="100000"/>
              </a:lnSpc>
            </a:pPr>
            <a:r>
              <a:rPr b="1" lang="en-IN" sz="1800" spc="-1" strike="noStrike">
                <a:solidFill>
                  <a:srgbClr val="000000"/>
                </a:solidFill>
                <a:latin typeface="Arial"/>
                <a:ea typeface="DejaVu Sans"/>
              </a:rPr>
              <a:t>Steps:</a:t>
            </a:r>
            <a:endParaRPr b="0" lang="en-IN" sz="1800" spc="-1" strike="noStrike">
              <a:latin typeface="Arial"/>
            </a:endParaRPr>
          </a:p>
          <a:p>
            <a:pPr algn="just">
              <a:lnSpc>
                <a:spcPct val="100000"/>
              </a:lnSpc>
            </a:pPr>
            <a:r>
              <a:rPr b="1" lang="en-IN" sz="1800" spc="-1" strike="noStrike">
                <a:solidFill>
                  <a:srgbClr val="000000"/>
                </a:solidFill>
                <a:latin typeface="Arial"/>
                <a:ea typeface="DejaVu Sans"/>
              </a:rPr>
              <a:t>Step 1:</a:t>
            </a:r>
            <a:r>
              <a:rPr b="0" lang="en-IN" sz="1800" spc="-1" strike="noStrike">
                <a:solidFill>
                  <a:srgbClr val="000000"/>
                </a:solidFill>
                <a:latin typeface="Arial"/>
                <a:ea typeface="DejaVu Sans"/>
              </a:rPr>
              <a:t> Sort the relation partition R</a:t>
            </a:r>
            <a:r>
              <a:rPr b="0" lang="en-IN" sz="1800" spc="-1" strike="noStrike" baseline="-25000">
                <a:solidFill>
                  <a:srgbClr val="000000"/>
                </a:solidFill>
                <a:latin typeface="Arial"/>
                <a:ea typeface="DejaVu Sans"/>
              </a:rPr>
              <a:t>i</a:t>
            </a:r>
            <a:r>
              <a:rPr b="0" lang="en-IN" sz="1800" spc="-1" strike="noStrike">
                <a:solidFill>
                  <a:srgbClr val="000000"/>
                </a:solidFill>
                <a:latin typeface="Arial"/>
                <a:ea typeface="DejaVu Sans"/>
              </a:rPr>
              <a:t> which is stored on disk D</a:t>
            </a:r>
            <a:r>
              <a:rPr b="0" lang="en-IN" sz="1800" spc="-1" strike="noStrike" baseline="-25000">
                <a:solidFill>
                  <a:srgbClr val="000000"/>
                </a:solidFill>
                <a:latin typeface="Arial"/>
                <a:ea typeface="DejaVu Sans"/>
              </a:rPr>
              <a:t>i</a:t>
            </a:r>
            <a:r>
              <a:rPr b="0" lang="en-IN" sz="1800" spc="-1" strike="noStrike">
                <a:solidFill>
                  <a:srgbClr val="000000"/>
                </a:solidFill>
                <a:latin typeface="Arial"/>
                <a:ea typeface="DejaVu Sans"/>
              </a:rPr>
              <a:t> on the sorting attribute of the query.</a:t>
            </a:r>
            <a:endParaRPr b="0" lang="en-IN" sz="1800" spc="-1" strike="noStrike">
              <a:latin typeface="Arial"/>
            </a:endParaRPr>
          </a:p>
          <a:p>
            <a:pPr algn="just">
              <a:lnSpc>
                <a:spcPct val="100000"/>
              </a:lnSpc>
            </a:pPr>
            <a:r>
              <a:rPr b="1" lang="en-IN" sz="1800" spc="-1" strike="noStrike">
                <a:solidFill>
                  <a:srgbClr val="000000"/>
                </a:solidFill>
                <a:latin typeface="Arial"/>
                <a:ea typeface="DejaVu Sans"/>
              </a:rPr>
              <a:t>Step 2:</a:t>
            </a:r>
            <a:r>
              <a:rPr b="0" lang="en-IN" sz="1800" spc="-1" strike="noStrike">
                <a:solidFill>
                  <a:srgbClr val="000000"/>
                </a:solidFill>
                <a:latin typeface="Arial"/>
                <a:ea typeface="DejaVu Sans"/>
              </a:rPr>
              <a:t> Identify a range partition vector v and range partition every R</a:t>
            </a:r>
            <a:r>
              <a:rPr b="0" lang="en-IN" sz="1800" spc="-1" strike="noStrike" baseline="-25000">
                <a:solidFill>
                  <a:srgbClr val="000000"/>
                </a:solidFill>
                <a:latin typeface="Arial"/>
                <a:ea typeface="DejaVu Sans"/>
              </a:rPr>
              <a:t>i</a:t>
            </a:r>
            <a:r>
              <a:rPr b="0" lang="en-IN" sz="1800" spc="-1" strike="noStrike">
                <a:solidFill>
                  <a:srgbClr val="000000"/>
                </a:solidFill>
                <a:latin typeface="Arial"/>
                <a:ea typeface="DejaVu Sans"/>
              </a:rPr>
              <a:t> into processors, P</a:t>
            </a:r>
            <a:r>
              <a:rPr b="0" lang="en-IN" sz="1800" spc="-1" strike="noStrike" baseline="-25000">
                <a:solidFill>
                  <a:srgbClr val="000000"/>
                </a:solidFill>
                <a:latin typeface="Arial"/>
                <a:ea typeface="DejaVu Sans"/>
              </a:rPr>
              <a:t>0</a:t>
            </a:r>
            <a:r>
              <a:rPr b="0" lang="en-IN" sz="1800" spc="-1" strike="noStrike">
                <a:solidFill>
                  <a:srgbClr val="000000"/>
                </a:solidFill>
                <a:latin typeface="Arial"/>
                <a:ea typeface="DejaVu Sans"/>
              </a:rPr>
              <a:t>, P</a:t>
            </a:r>
            <a:r>
              <a:rPr b="0" lang="en-IN" sz="1800" spc="-1" strike="noStrike" baseline="-25000">
                <a:solidFill>
                  <a:srgbClr val="000000"/>
                </a:solidFill>
                <a:latin typeface="Arial"/>
                <a:ea typeface="DejaVu Sans"/>
              </a:rPr>
              <a:t>1</a:t>
            </a:r>
            <a:r>
              <a:rPr b="0" lang="en-IN" sz="1800" spc="-1" strike="noStrike">
                <a:solidFill>
                  <a:srgbClr val="000000"/>
                </a:solidFill>
                <a:latin typeface="Arial"/>
                <a:ea typeface="DejaVu Sans"/>
              </a:rPr>
              <a:t>, …, P</a:t>
            </a:r>
            <a:r>
              <a:rPr b="0" lang="en-IN" sz="1800" spc="-1" strike="noStrike" baseline="-25000">
                <a:solidFill>
                  <a:srgbClr val="000000"/>
                </a:solidFill>
                <a:latin typeface="Arial"/>
                <a:ea typeface="DejaVu Sans"/>
              </a:rPr>
              <a:t>n-1</a:t>
            </a:r>
            <a:r>
              <a:rPr b="0" lang="en-IN" sz="1800" spc="-1" strike="noStrike">
                <a:solidFill>
                  <a:srgbClr val="000000"/>
                </a:solidFill>
                <a:latin typeface="Arial"/>
                <a:ea typeface="DejaVu Sans"/>
              </a:rPr>
              <a:t> using vector v.</a:t>
            </a:r>
            <a:endParaRPr b="0" lang="en-IN" sz="1800" spc="-1" strike="noStrike">
              <a:latin typeface="Arial"/>
            </a:endParaRPr>
          </a:p>
          <a:p>
            <a:pPr algn="just">
              <a:lnSpc>
                <a:spcPct val="100000"/>
              </a:lnSpc>
            </a:pPr>
            <a:r>
              <a:rPr b="1" lang="en-IN" sz="1800" spc="-1" strike="noStrike">
                <a:solidFill>
                  <a:srgbClr val="000000"/>
                </a:solidFill>
                <a:latin typeface="Arial"/>
                <a:ea typeface="DejaVu Sans"/>
              </a:rPr>
              <a:t>Step 3:</a:t>
            </a:r>
            <a:r>
              <a:rPr b="0" lang="en-IN" sz="1800" spc="-1" strike="noStrike">
                <a:solidFill>
                  <a:srgbClr val="000000"/>
                </a:solidFill>
                <a:latin typeface="Arial"/>
                <a:ea typeface="DejaVu Sans"/>
              </a:rPr>
              <a:t> Each processor P</a:t>
            </a:r>
            <a:r>
              <a:rPr b="0" lang="en-IN" sz="1800" spc="-1" strike="noStrike" baseline="-25000">
                <a:solidFill>
                  <a:srgbClr val="000000"/>
                </a:solidFill>
                <a:latin typeface="Arial"/>
                <a:ea typeface="DejaVu Sans"/>
              </a:rPr>
              <a:t>i</a:t>
            </a:r>
            <a:r>
              <a:rPr b="0" lang="en-IN" sz="1800" spc="-1" strike="noStrike">
                <a:solidFill>
                  <a:srgbClr val="000000"/>
                </a:solidFill>
                <a:latin typeface="Arial"/>
                <a:ea typeface="DejaVu Sans"/>
              </a:rPr>
              <a:t> performs a merge on the incoming range partitioned data from every other processors (The data are actually transferred in order. That is, all processors send first partition into P0, then all processors sends second partition into P1, and so on).</a:t>
            </a:r>
            <a:endParaRPr b="0" lang="en-IN" sz="1800" spc="-1" strike="noStrike">
              <a:latin typeface="Arial"/>
            </a:endParaRPr>
          </a:p>
          <a:p>
            <a:pPr algn="just">
              <a:lnSpc>
                <a:spcPct val="100000"/>
              </a:lnSpc>
            </a:pPr>
            <a:r>
              <a:rPr b="1" lang="en-IN" sz="1800" spc="-1" strike="noStrike">
                <a:solidFill>
                  <a:srgbClr val="000000"/>
                </a:solidFill>
                <a:latin typeface="Arial"/>
                <a:ea typeface="DejaVu Sans"/>
              </a:rPr>
              <a:t>Step 4: </a:t>
            </a:r>
            <a:r>
              <a:rPr b="0" lang="en-IN" sz="1800" spc="-1" strike="noStrike">
                <a:solidFill>
                  <a:srgbClr val="000000"/>
                </a:solidFill>
                <a:latin typeface="Arial"/>
                <a:ea typeface="DejaVu Sans"/>
              </a:rPr>
              <a:t>Finally, concatenate all the sorted data from different processors to get the final result.</a:t>
            </a:r>
            <a:endParaRPr b="0" lang="en-IN" sz="1800" spc="-1" strike="noStrike">
              <a:latin typeface="Arial"/>
            </a:endParaRPr>
          </a:p>
        </p:txBody>
      </p:sp>
    </p:spTree>
  </p:cSld>
  <p:transition>
    <p:fade/>
  </p:transition>
  <p:timing>
    <p:tnLst>
      <p:par>
        <p:cTn id="211" dur="indefinite" restart="never" nodeType="tmRoot">
          <p:childTnLst>
            <p:seq>
              <p:cTn id="212" nodeType="mainSeq"/>
              <p:prevCondLst>
                <p:cond delay="0" evt="onPrev">
                  <p:tgtEl>
                    <p:sldTgt/>
                  </p:tgtEl>
                </p:cond>
              </p:prevCondLst>
              <p:nextCondLst>
                <p:cond delay="0" evt="onNext">
                  <p:tgtEl>
                    <p:sldTgt/>
                  </p:tgtEl>
                </p:cond>
              </p:nextCondLst>
            </p:seq>
          </p:childTnLst>
        </p:cTn>
      </p:par>
    </p:tnLst>
  </p:timing>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9" name="CustomShape 1"/>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
        <p:nvSpPr>
          <p:cNvPr id="1270" name="CustomShape 2"/>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872C7267-1994-4475-A5CF-E3FC0EEDB949}" type="slidenum">
              <a:rPr b="0" lang="en-IN" sz="1400" spc="-1" strike="noStrike">
                <a:solidFill>
                  <a:srgbClr val="ffffff"/>
                </a:solidFill>
                <a:latin typeface="Times New Roman"/>
              </a:rPr>
              <a:t>&lt;number&gt;</a:t>
            </a:fld>
            <a:endParaRPr b="0" lang="en-IN" sz="1400" spc="-1" strike="noStrike">
              <a:latin typeface="Arial"/>
            </a:endParaRPr>
          </a:p>
        </p:txBody>
      </p:sp>
      <p:sp>
        <p:nvSpPr>
          <p:cNvPr id="1271" name="CustomShape 3"/>
          <p:cNvSpPr/>
          <p:nvPr/>
        </p:nvSpPr>
        <p:spPr>
          <a:xfrm>
            <a:off x="152280" y="227160"/>
            <a:ext cx="8914680" cy="1984680"/>
          </a:xfrm>
          <a:prstGeom prst="rect">
            <a:avLst/>
          </a:prstGeom>
          <a:noFill/>
          <a:ln w="9360">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Arial"/>
                <a:ea typeface="DejaVu Sans"/>
              </a:rPr>
              <a:t>Consider the following relation schema Employee;</a:t>
            </a:r>
            <a:endParaRPr b="0" lang="en-IN" sz="1800" spc="-1" strike="noStrike">
              <a:latin typeface="Arial"/>
            </a:endParaRPr>
          </a:p>
          <a:p>
            <a:pPr algn="ctr">
              <a:lnSpc>
                <a:spcPct val="100000"/>
              </a:lnSpc>
            </a:pPr>
            <a:r>
              <a:rPr b="1" lang="en-IN" sz="1800" spc="-1" strike="noStrike">
                <a:solidFill>
                  <a:srgbClr val="ff0000"/>
                </a:solidFill>
                <a:latin typeface="Arial"/>
                <a:ea typeface="DejaVu Sans"/>
              </a:rPr>
              <a:t>Employee (Emp_ID, EName, Salary)</a:t>
            </a:r>
            <a:endParaRPr b="0" lang="en-IN" sz="1800" spc="-1" strike="noStrike">
              <a:latin typeface="Arial"/>
            </a:endParaRPr>
          </a:p>
          <a:p>
            <a:pPr algn="just">
              <a:lnSpc>
                <a:spcPct val="150000"/>
              </a:lnSpc>
            </a:pPr>
            <a:r>
              <a:rPr b="0" lang="en-IN" sz="1800" spc="-1" strike="noStrike">
                <a:solidFill>
                  <a:srgbClr val="000000"/>
                </a:solidFill>
                <a:latin typeface="Arial"/>
                <a:ea typeface="DejaVu Sans"/>
              </a:rPr>
              <a:t>Assume that relation </a:t>
            </a:r>
            <a:r>
              <a:rPr b="1" i="1" lang="en-IN" sz="1800" spc="-1" strike="noStrike">
                <a:solidFill>
                  <a:srgbClr val="000000"/>
                </a:solidFill>
                <a:latin typeface="Arial"/>
                <a:ea typeface="DejaVu Sans"/>
              </a:rPr>
              <a:t>Employee is permanently partitioned using Round-robin technique</a:t>
            </a:r>
            <a:r>
              <a:rPr b="0" lang="en-IN" sz="1800" spc="-1" strike="noStrike">
                <a:solidFill>
                  <a:srgbClr val="000000"/>
                </a:solidFill>
                <a:latin typeface="Arial"/>
                <a:ea typeface="DejaVu Sans"/>
              </a:rPr>
              <a:t> into 3 disks D</a:t>
            </a:r>
            <a:r>
              <a:rPr b="0" lang="en-IN" sz="1800" spc="-1" strike="noStrike" baseline="-25000">
                <a:solidFill>
                  <a:srgbClr val="000000"/>
                </a:solidFill>
                <a:latin typeface="Arial"/>
                <a:ea typeface="DejaVu Sans"/>
              </a:rPr>
              <a:t>0</a:t>
            </a:r>
            <a:r>
              <a:rPr b="0" lang="en-IN" sz="1800" spc="-1" strike="noStrike">
                <a:solidFill>
                  <a:srgbClr val="000000"/>
                </a:solidFill>
                <a:latin typeface="Arial"/>
                <a:ea typeface="DejaVu Sans"/>
              </a:rPr>
              <a:t>, D</a:t>
            </a:r>
            <a:r>
              <a:rPr b="0" lang="en-IN" sz="1800" spc="-1" strike="noStrike" baseline="-25000">
                <a:solidFill>
                  <a:srgbClr val="000000"/>
                </a:solidFill>
                <a:latin typeface="Arial"/>
                <a:ea typeface="DejaVu Sans"/>
              </a:rPr>
              <a:t>1</a:t>
            </a:r>
            <a:r>
              <a:rPr b="0" lang="en-IN" sz="1800" spc="-1" strike="noStrike">
                <a:solidFill>
                  <a:srgbClr val="000000"/>
                </a:solidFill>
                <a:latin typeface="Arial"/>
                <a:ea typeface="DejaVu Sans"/>
              </a:rPr>
              <a:t>, and D</a:t>
            </a:r>
            <a:r>
              <a:rPr b="0" lang="en-IN" sz="1800" spc="-1" strike="noStrike" baseline="-25000">
                <a:solidFill>
                  <a:srgbClr val="000000"/>
                </a:solidFill>
                <a:latin typeface="Arial"/>
                <a:ea typeface="DejaVu Sans"/>
              </a:rPr>
              <a:t>2</a:t>
            </a:r>
            <a:r>
              <a:rPr b="0" lang="en-IN" sz="1800" spc="-1" strike="noStrike">
                <a:solidFill>
                  <a:srgbClr val="000000"/>
                </a:solidFill>
                <a:latin typeface="Arial"/>
                <a:ea typeface="DejaVu Sans"/>
              </a:rPr>
              <a:t> which are associated with processors P</a:t>
            </a:r>
            <a:r>
              <a:rPr b="0" lang="en-IN" sz="1800" spc="-1" strike="noStrike" baseline="-25000">
                <a:solidFill>
                  <a:srgbClr val="000000"/>
                </a:solidFill>
                <a:latin typeface="Arial"/>
                <a:ea typeface="DejaVu Sans"/>
              </a:rPr>
              <a:t>0</a:t>
            </a:r>
            <a:r>
              <a:rPr b="0" lang="en-IN" sz="1800" spc="-1" strike="noStrike">
                <a:solidFill>
                  <a:srgbClr val="000000"/>
                </a:solidFill>
                <a:latin typeface="Arial"/>
                <a:ea typeface="DejaVu Sans"/>
              </a:rPr>
              <a:t>, P</a:t>
            </a:r>
            <a:r>
              <a:rPr b="0" lang="en-IN" sz="1800" spc="-1" strike="noStrike" baseline="-25000">
                <a:solidFill>
                  <a:srgbClr val="000000"/>
                </a:solidFill>
                <a:latin typeface="Arial"/>
                <a:ea typeface="DejaVu Sans"/>
              </a:rPr>
              <a:t>1</a:t>
            </a:r>
            <a:r>
              <a:rPr b="0" lang="en-IN" sz="1800" spc="-1" strike="noStrike">
                <a:solidFill>
                  <a:srgbClr val="000000"/>
                </a:solidFill>
                <a:latin typeface="Arial"/>
                <a:ea typeface="DejaVu Sans"/>
              </a:rPr>
              <a:t>, and P</a:t>
            </a:r>
            <a:r>
              <a:rPr b="0" lang="en-IN" sz="1800" spc="-1" strike="noStrike" baseline="-25000">
                <a:solidFill>
                  <a:srgbClr val="000000"/>
                </a:solidFill>
                <a:latin typeface="Arial"/>
                <a:ea typeface="DejaVu Sans"/>
              </a:rPr>
              <a:t>2</a:t>
            </a:r>
            <a:r>
              <a:rPr b="0" lang="en-IN" sz="1800" spc="-1" strike="noStrike">
                <a:solidFill>
                  <a:srgbClr val="000000"/>
                </a:solidFill>
                <a:latin typeface="Arial"/>
                <a:ea typeface="DejaVu Sans"/>
              </a:rPr>
              <a:t>. </a:t>
            </a:r>
            <a:endParaRPr b="0" lang="en-IN" sz="1800" spc="-1" strike="noStrike">
              <a:latin typeface="Arial"/>
            </a:endParaRPr>
          </a:p>
        </p:txBody>
      </p:sp>
      <p:sp>
        <p:nvSpPr>
          <p:cNvPr id="1272" name="CustomShape 4"/>
          <p:cNvSpPr/>
          <p:nvPr/>
        </p:nvSpPr>
        <p:spPr>
          <a:xfrm>
            <a:off x="233280" y="-304920"/>
            <a:ext cx="304200" cy="304200"/>
          </a:xfrm>
          <a:prstGeom prst="rect">
            <a:avLst/>
          </a:prstGeom>
          <a:noFill/>
          <a:ln w="9360">
            <a:noFill/>
          </a:ln>
        </p:spPr>
        <p:style>
          <a:lnRef idx="0"/>
          <a:fillRef idx="0"/>
          <a:effectRef idx="0"/>
          <a:fontRef idx="minor"/>
        </p:style>
      </p:sp>
      <p:sp>
        <p:nvSpPr>
          <p:cNvPr id="1273" name="CustomShape 5"/>
          <p:cNvSpPr/>
          <p:nvPr/>
        </p:nvSpPr>
        <p:spPr>
          <a:xfrm>
            <a:off x="233280" y="-304920"/>
            <a:ext cx="304200" cy="304200"/>
          </a:xfrm>
          <a:prstGeom prst="rect">
            <a:avLst/>
          </a:prstGeom>
          <a:noFill/>
          <a:ln w="9360">
            <a:noFill/>
          </a:ln>
        </p:spPr>
        <p:style>
          <a:lnRef idx="0"/>
          <a:fillRef idx="0"/>
          <a:effectRef idx="0"/>
          <a:fontRef idx="minor"/>
        </p:style>
      </p:sp>
      <p:pic>
        <p:nvPicPr>
          <p:cNvPr id="1274" name="Picture 8" descr=""/>
          <p:cNvPicPr/>
          <p:nvPr/>
        </p:nvPicPr>
        <p:blipFill>
          <a:blip r:embed="rId1"/>
          <a:stretch/>
        </p:blipFill>
        <p:spPr>
          <a:xfrm>
            <a:off x="228600" y="2057400"/>
            <a:ext cx="8684640" cy="3204360"/>
          </a:xfrm>
          <a:prstGeom prst="rect">
            <a:avLst/>
          </a:prstGeom>
          <a:ln w="9360">
            <a:noFill/>
          </a:ln>
        </p:spPr>
      </p:pic>
      <p:sp>
        <p:nvSpPr>
          <p:cNvPr id="1275" name="CustomShape 6"/>
          <p:cNvSpPr/>
          <p:nvPr/>
        </p:nvSpPr>
        <p:spPr>
          <a:xfrm>
            <a:off x="76320" y="5048280"/>
            <a:ext cx="8914680" cy="1187280"/>
          </a:xfrm>
          <a:prstGeom prst="rect">
            <a:avLst/>
          </a:prstGeom>
          <a:noFill/>
          <a:ln w="9360">
            <a:noFill/>
          </a:ln>
        </p:spPr>
        <p:style>
          <a:lnRef idx="0"/>
          <a:fillRef idx="0"/>
          <a:effectRef idx="0"/>
          <a:fontRef idx="minor"/>
        </p:style>
        <p:txBody>
          <a:bodyPr lIns="90000" rIns="90000" tIns="45000" bIns="45000"/>
          <a:p>
            <a:pPr algn="just">
              <a:lnSpc>
                <a:spcPct val="100000"/>
              </a:lnSpc>
            </a:pPr>
            <a:r>
              <a:rPr b="0" lang="en-IN" sz="1800" spc="-1" strike="noStrike">
                <a:solidFill>
                  <a:srgbClr val="000000"/>
                </a:solidFill>
                <a:latin typeface="Arial"/>
                <a:ea typeface="DejaVu Sans"/>
              </a:rPr>
              <a:t>Assume that the following sorting query is initiated.</a:t>
            </a:r>
            <a:endParaRPr b="0" lang="en-IN" sz="1800" spc="-1" strike="noStrike">
              <a:latin typeface="Arial"/>
            </a:endParaRPr>
          </a:p>
          <a:p>
            <a:pPr algn="ctr">
              <a:lnSpc>
                <a:spcPct val="100000"/>
              </a:lnSpc>
            </a:pPr>
            <a:r>
              <a:rPr b="1" lang="en-IN" sz="1800" spc="-1" strike="noStrike">
                <a:solidFill>
                  <a:srgbClr val="ff0000"/>
                </a:solidFill>
                <a:latin typeface="Arial"/>
                <a:ea typeface="DejaVu Sans"/>
              </a:rPr>
              <a:t>SELECT * FROM Employee ORDER BY Salary;</a:t>
            </a:r>
            <a:endParaRPr b="0" lang="en-IN" sz="1800" spc="-1" strike="noStrike">
              <a:latin typeface="Arial"/>
            </a:endParaRPr>
          </a:p>
          <a:p>
            <a:pPr algn="just">
              <a:lnSpc>
                <a:spcPct val="100000"/>
              </a:lnSpc>
            </a:pPr>
            <a:r>
              <a:rPr b="0" lang="en-IN" sz="1800" spc="-1" strike="noStrike">
                <a:solidFill>
                  <a:srgbClr val="000000"/>
                </a:solidFill>
                <a:latin typeface="Arial"/>
                <a:ea typeface="DejaVu Sans"/>
              </a:rPr>
              <a:t>the table Employee is not partitioned on the sorting attribute Salary. Then, </a:t>
            </a:r>
            <a:r>
              <a:rPr b="0" lang="en-IN" sz="1800" spc="-1" strike="noStrike">
                <a:solidFill>
                  <a:srgbClr val="ff0000"/>
                </a:solidFill>
                <a:latin typeface="Arial"/>
                <a:ea typeface="DejaVu Sans"/>
              </a:rPr>
              <a:t>the </a:t>
            </a:r>
            <a:r>
              <a:rPr b="1" lang="en-IN" sz="1800" spc="-1" strike="noStrike">
                <a:solidFill>
                  <a:srgbClr val="ff0000"/>
                </a:solidFill>
                <a:latin typeface="Arial"/>
                <a:ea typeface="DejaVu Sans"/>
              </a:rPr>
              <a:t>Parallel External Sort-Merge technique</a:t>
            </a:r>
            <a:r>
              <a:rPr b="0" lang="en-IN" sz="1800" spc="-1" strike="noStrike">
                <a:solidFill>
                  <a:srgbClr val="000000"/>
                </a:solidFill>
                <a:latin typeface="Arial"/>
                <a:ea typeface="DejaVu Sans"/>
              </a:rPr>
              <a:t> works as follows</a:t>
            </a:r>
            <a:endParaRPr b="0" lang="en-IN" sz="1800" spc="-1" strike="noStrike">
              <a:latin typeface="Arial"/>
            </a:endParaRPr>
          </a:p>
        </p:txBody>
      </p:sp>
    </p:spTree>
  </p:cSld>
  <p:transition>
    <p:fade/>
  </p:transition>
  <p:timing>
    <p:tnLst>
      <p:par>
        <p:cTn id="213" dur="indefinite" restart="never" nodeType="tmRoot">
          <p:childTnLst>
            <p:seq>
              <p:cTn id="214" nodeType="mainSeq"/>
              <p:prevCondLst>
                <p:cond delay="0" evt="onPrev">
                  <p:tgtEl>
                    <p:sldTgt/>
                  </p:tgtEl>
                </p:cond>
              </p:prevCondLst>
              <p:nextCondLst>
                <p:cond delay="0" evt="onNext">
                  <p:tgtEl>
                    <p:sldTgt/>
                  </p:tgtEl>
                </p:cond>
              </p:nextCondLst>
            </p:seq>
          </p:childTnLst>
        </p:cTn>
      </p:par>
    </p:tnLst>
  </p:timing>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6" name="CustomShape 1"/>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
        <p:nvSpPr>
          <p:cNvPr id="1277" name="CustomShape 2"/>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3F95FD94-48EA-4D6B-A41C-89973B116342}" type="slidenum">
              <a:rPr b="0" lang="en-IN" sz="1400" spc="-1" strike="noStrike">
                <a:solidFill>
                  <a:srgbClr val="ffffff"/>
                </a:solidFill>
                <a:latin typeface="Times New Roman"/>
              </a:rPr>
              <a:t>&lt;number&gt;</a:t>
            </a:fld>
            <a:endParaRPr b="0" lang="en-IN" sz="1400" spc="-1" strike="noStrike">
              <a:latin typeface="Arial"/>
            </a:endParaRPr>
          </a:p>
        </p:txBody>
      </p:sp>
      <p:sp>
        <p:nvSpPr>
          <p:cNvPr id="1278" name="CustomShape 3"/>
          <p:cNvSpPr/>
          <p:nvPr/>
        </p:nvSpPr>
        <p:spPr>
          <a:xfrm>
            <a:off x="233280" y="-304920"/>
            <a:ext cx="304200" cy="304200"/>
          </a:xfrm>
          <a:prstGeom prst="rect">
            <a:avLst/>
          </a:prstGeom>
          <a:noFill/>
          <a:ln w="9360">
            <a:noFill/>
          </a:ln>
        </p:spPr>
        <p:style>
          <a:lnRef idx="0"/>
          <a:fillRef idx="0"/>
          <a:effectRef idx="0"/>
          <a:fontRef idx="minor"/>
        </p:style>
      </p:sp>
      <p:sp>
        <p:nvSpPr>
          <p:cNvPr id="1279" name="CustomShape 4"/>
          <p:cNvSpPr/>
          <p:nvPr/>
        </p:nvSpPr>
        <p:spPr>
          <a:xfrm>
            <a:off x="152280" y="198360"/>
            <a:ext cx="8762400" cy="1498320"/>
          </a:xfrm>
          <a:prstGeom prst="rect">
            <a:avLst/>
          </a:prstGeom>
          <a:noFill/>
          <a:ln w="9360">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latin typeface="Arial"/>
                <a:ea typeface="DejaVu Sans"/>
              </a:rPr>
              <a:t>Step 1:</a:t>
            </a:r>
            <a:endParaRPr b="0" lang="en-IN" sz="1800" spc="-1" strike="noStrike">
              <a:latin typeface="Arial"/>
            </a:endParaRPr>
          </a:p>
          <a:p>
            <a:pPr algn="just">
              <a:lnSpc>
                <a:spcPct val="100000"/>
              </a:lnSpc>
            </a:pPr>
            <a:r>
              <a:rPr b="0" lang="en-IN" sz="1800" spc="-1" strike="noStrike">
                <a:solidFill>
                  <a:srgbClr val="000000"/>
                </a:solidFill>
                <a:latin typeface="Arial"/>
                <a:ea typeface="DejaVu Sans"/>
              </a:rPr>
              <a:t>Sort the data stored in every partition (every disk) using the ordering attribute Salary. </a:t>
            </a:r>
            <a:r>
              <a:rPr b="1" lang="en-IN" sz="1800" spc="-1" strike="noStrike">
                <a:solidFill>
                  <a:srgbClr val="ff0000"/>
                </a:solidFill>
                <a:latin typeface="Arial"/>
                <a:ea typeface="DejaVu Sans"/>
              </a:rPr>
              <a:t>(Sorting of data in every partition is done temporarily).</a:t>
            </a:r>
            <a:r>
              <a:rPr b="0" lang="en-IN" sz="1800" spc="-1" strike="noStrike">
                <a:solidFill>
                  <a:srgbClr val="ff0000"/>
                </a:solidFill>
                <a:latin typeface="Arial"/>
                <a:ea typeface="DejaVu Sans"/>
              </a:rPr>
              <a:t> </a:t>
            </a:r>
            <a:r>
              <a:rPr b="0" lang="en-IN" sz="1800" spc="-1" strike="noStrike">
                <a:solidFill>
                  <a:srgbClr val="000000"/>
                </a:solidFill>
                <a:latin typeface="Arial"/>
                <a:ea typeface="DejaVu Sans"/>
              </a:rPr>
              <a:t>At this stage every Employee</a:t>
            </a:r>
            <a:r>
              <a:rPr b="0" lang="en-IN" sz="1800" spc="-1" strike="noStrike" baseline="-25000">
                <a:solidFill>
                  <a:srgbClr val="000000"/>
                </a:solidFill>
                <a:latin typeface="Arial"/>
                <a:ea typeface="DejaVu Sans"/>
              </a:rPr>
              <a:t>i </a:t>
            </a:r>
            <a:r>
              <a:rPr b="0" lang="en-IN" sz="1800" spc="-1" strike="noStrike">
                <a:solidFill>
                  <a:srgbClr val="000000"/>
                </a:solidFill>
                <a:latin typeface="Arial"/>
                <a:ea typeface="DejaVu Sans"/>
              </a:rPr>
              <a:t>contains salary values of range minimum to maximum. The partitions sorted in ascending order is shown below, in Figure 2.</a:t>
            </a:r>
            <a:endParaRPr b="0" lang="en-IN" sz="1800" spc="-1" strike="noStrike">
              <a:latin typeface="Arial"/>
            </a:endParaRPr>
          </a:p>
        </p:txBody>
      </p:sp>
      <p:pic>
        <p:nvPicPr>
          <p:cNvPr id="1280" name="Picture 4" descr=""/>
          <p:cNvPicPr/>
          <p:nvPr/>
        </p:nvPicPr>
        <p:blipFill>
          <a:blip r:embed="rId1"/>
          <a:stretch/>
        </p:blipFill>
        <p:spPr>
          <a:xfrm>
            <a:off x="228600" y="1905120"/>
            <a:ext cx="8776440" cy="3733200"/>
          </a:xfrm>
          <a:prstGeom prst="rect">
            <a:avLst/>
          </a:prstGeom>
          <a:ln w="9360">
            <a:noFill/>
          </a:ln>
        </p:spPr>
      </p:pic>
    </p:spTree>
  </p:cSld>
  <p:transition>
    <p:fade/>
  </p:transition>
  <p:timing>
    <p:tnLst>
      <p:par>
        <p:cTn id="215" dur="indefinite" restart="never" nodeType="tmRoot">
          <p:childTnLst>
            <p:seq>
              <p:cTn id="216" nodeType="mainSeq"/>
              <p:prevCondLst>
                <p:cond delay="0" evt="onPrev">
                  <p:tgtEl>
                    <p:sldTgt/>
                  </p:tgtEl>
                </p:cond>
              </p:prevCondLst>
              <p:nextCondLst>
                <p:cond delay="0" evt="onNext">
                  <p:tgtEl>
                    <p:sldTgt/>
                  </p:tgtEl>
                </p:cond>
              </p:nextCondLst>
            </p:seq>
          </p:childTnLst>
        </p:cTn>
      </p:par>
    </p:tnLst>
  </p:timing>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1" name="CustomShape 1"/>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
        <p:nvSpPr>
          <p:cNvPr id="1282" name="CustomShape 2"/>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23522CBF-41F9-4D4F-97B8-963473CDBD41}" type="slidenum">
              <a:rPr b="0" lang="en-IN" sz="1400" spc="-1" strike="noStrike">
                <a:solidFill>
                  <a:srgbClr val="ffffff"/>
                </a:solidFill>
                <a:latin typeface="Times New Roman"/>
              </a:rPr>
              <a:t>&lt;number&gt;</a:t>
            </a:fld>
            <a:endParaRPr b="0" lang="en-IN" sz="1400" spc="-1" strike="noStrike">
              <a:latin typeface="Arial"/>
            </a:endParaRPr>
          </a:p>
        </p:txBody>
      </p:sp>
      <p:sp>
        <p:nvSpPr>
          <p:cNvPr id="1283" name="CustomShape 3"/>
          <p:cNvSpPr/>
          <p:nvPr/>
        </p:nvSpPr>
        <p:spPr>
          <a:xfrm>
            <a:off x="228600" y="101520"/>
            <a:ext cx="8762400" cy="2010240"/>
          </a:xfrm>
          <a:prstGeom prst="rect">
            <a:avLst/>
          </a:prstGeom>
          <a:noFill/>
          <a:ln w="9360">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latin typeface="Arial"/>
                <a:ea typeface="DejaVu Sans"/>
              </a:rPr>
              <a:t>Step 2:</a:t>
            </a:r>
            <a:endParaRPr b="0" lang="en-IN" sz="1800" spc="-1" strike="noStrike">
              <a:latin typeface="Arial"/>
            </a:endParaRPr>
          </a:p>
          <a:p>
            <a:pPr algn="just">
              <a:lnSpc>
                <a:spcPct val="100000"/>
              </a:lnSpc>
            </a:pPr>
            <a:r>
              <a:rPr b="0" lang="en-IN" sz="1800" spc="-1" strike="noStrike">
                <a:solidFill>
                  <a:srgbClr val="000000"/>
                </a:solidFill>
                <a:latin typeface="Arial"/>
                <a:ea typeface="DejaVu Sans"/>
              </a:rPr>
              <a:t>For our example, let us assume the following range vector;</a:t>
            </a:r>
            <a:endParaRPr b="0" lang="en-IN" sz="1800" spc="-1" strike="noStrike">
              <a:latin typeface="Arial"/>
            </a:endParaRPr>
          </a:p>
          <a:p>
            <a:pPr algn="ctr">
              <a:lnSpc>
                <a:spcPct val="100000"/>
              </a:lnSpc>
            </a:pPr>
            <a:r>
              <a:rPr b="1" lang="en-IN" sz="1800" spc="-1" strike="noStrike">
                <a:solidFill>
                  <a:srgbClr val="ff0000"/>
                </a:solidFill>
                <a:latin typeface="Arial"/>
                <a:ea typeface="DejaVu Sans"/>
              </a:rPr>
              <a:t>v[14000, 24000]</a:t>
            </a:r>
            <a:endParaRPr b="0" lang="en-IN" sz="1800" spc="-1" strike="noStrike">
              <a:latin typeface="Arial"/>
            </a:endParaRPr>
          </a:p>
          <a:p>
            <a:pPr algn="just">
              <a:lnSpc>
                <a:spcPct val="100000"/>
              </a:lnSpc>
            </a:pPr>
            <a:r>
              <a:rPr b="0" lang="en-IN" sz="1800" spc="-1" strike="noStrike">
                <a:solidFill>
                  <a:srgbClr val="000000"/>
                </a:solidFill>
                <a:latin typeface="Arial"/>
                <a:ea typeface="DejaVu Sans"/>
              </a:rPr>
              <a:t>This range vector represents 3 ranges, range 0 (14000 and less), range 1 (14001 to 24000) and range 2 (24001 and more). </a:t>
            </a:r>
            <a:endParaRPr b="0" lang="en-IN" sz="1800" spc="-1" strike="noStrike">
              <a:latin typeface="Arial"/>
            </a:endParaRPr>
          </a:p>
          <a:p>
            <a:pPr algn="just">
              <a:lnSpc>
                <a:spcPct val="100000"/>
              </a:lnSpc>
            </a:pPr>
            <a:r>
              <a:rPr b="0" lang="en-IN" sz="1800" spc="-1" strike="noStrike">
                <a:solidFill>
                  <a:srgbClr val="000000"/>
                </a:solidFill>
                <a:latin typeface="Arial"/>
                <a:ea typeface="DejaVu Sans"/>
              </a:rPr>
              <a:t>Redistribute every partition (Employee0, Employee1 and Employee2) using these range vectors into 3 disks temporarily. </a:t>
            </a:r>
            <a:endParaRPr b="0" lang="en-IN" sz="1800" spc="-1" strike="noStrike">
              <a:latin typeface="Arial"/>
            </a:endParaRPr>
          </a:p>
        </p:txBody>
      </p:sp>
      <p:sp>
        <p:nvSpPr>
          <p:cNvPr id="1284" name="CustomShape 4"/>
          <p:cNvSpPr/>
          <p:nvPr/>
        </p:nvSpPr>
        <p:spPr>
          <a:xfrm>
            <a:off x="233280" y="-304920"/>
            <a:ext cx="304200" cy="304200"/>
          </a:xfrm>
          <a:prstGeom prst="rect">
            <a:avLst/>
          </a:prstGeom>
          <a:noFill/>
          <a:ln w="9360">
            <a:noFill/>
          </a:ln>
        </p:spPr>
        <p:style>
          <a:lnRef idx="0"/>
          <a:fillRef idx="0"/>
          <a:effectRef idx="0"/>
          <a:fontRef idx="minor"/>
        </p:style>
      </p:sp>
      <p:sp>
        <p:nvSpPr>
          <p:cNvPr id="1285" name="CustomShape 5"/>
          <p:cNvSpPr/>
          <p:nvPr/>
        </p:nvSpPr>
        <p:spPr>
          <a:xfrm>
            <a:off x="141120" y="-304920"/>
            <a:ext cx="304200" cy="304200"/>
          </a:xfrm>
          <a:prstGeom prst="rect">
            <a:avLst/>
          </a:prstGeom>
          <a:noFill/>
          <a:ln w="9360">
            <a:noFill/>
          </a:ln>
        </p:spPr>
        <p:style>
          <a:lnRef idx="0"/>
          <a:fillRef idx="0"/>
          <a:effectRef idx="0"/>
          <a:fontRef idx="minor"/>
        </p:style>
      </p:sp>
      <p:pic>
        <p:nvPicPr>
          <p:cNvPr id="1286" name="Picture 5" descr=""/>
          <p:cNvPicPr/>
          <p:nvPr/>
        </p:nvPicPr>
        <p:blipFill>
          <a:blip r:embed="rId1"/>
          <a:stretch/>
        </p:blipFill>
        <p:spPr>
          <a:xfrm>
            <a:off x="152280" y="2057400"/>
            <a:ext cx="8686080" cy="4799880"/>
          </a:xfrm>
          <a:prstGeom prst="rect">
            <a:avLst/>
          </a:prstGeom>
          <a:ln w="9360">
            <a:noFill/>
          </a:ln>
        </p:spPr>
      </p:pic>
    </p:spTree>
  </p:cSld>
  <p:transition>
    <p:fade/>
  </p:transition>
  <p:timing>
    <p:tnLst>
      <p:par>
        <p:cTn id="217" dur="indefinite" restart="never" nodeType="tmRoot">
          <p:childTnLst>
            <p:seq>
              <p:cTn id="218"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1066680" y="533520"/>
            <a:ext cx="7771680" cy="618120"/>
          </a:xfrm>
          <a:prstGeom prst="rect">
            <a:avLst/>
          </a:prstGeom>
          <a:noFill/>
          <a:ln w="9360">
            <a:noFill/>
          </a:ln>
        </p:spPr>
        <p:style>
          <a:lnRef idx="0"/>
          <a:fillRef idx="0"/>
          <a:effectRef idx="0"/>
          <a:fontRef idx="minor"/>
        </p:style>
        <p:txBody>
          <a:bodyPr lIns="90000" rIns="90000" tIns="45000" bIns="91440" anchor="b"/>
          <a:p>
            <a:pPr>
              <a:lnSpc>
                <a:spcPct val="100000"/>
              </a:lnSpc>
            </a:pPr>
            <a:r>
              <a:rPr b="1" lang="en-IN" sz="3600" spc="-1" strike="noStrike">
                <a:solidFill>
                  <a:srgbClr val="464646"/>
                </a:solidFill>
                <a:latin typeface="Arial"/>
              </a:rPr>
              <a:t>Objectives</a:t>
            </a:r>
            <a:endParaRPr b="0" lang="en-IN" sz="3600" spc="-1" strike="noStrike">
              <a:latin typeface="Arial"/>
            </a:endParaRPr>
          </a:p>
        </p:txBody>
      </p:sp>
      <p:sp>
        <p:nvSpPr>
          <p:cNvPr id="300" name="CustomShape 2"/>
          <p:cNvSpPr/>
          <p:nvPr/>
        </p:nvSpPr>
        <p:spPr>
          <a:xfrm>
            <a:off x="914400" y="1447920"/>
            <a:ext cx="7771680" cy="4571280"/>
          </a:xfrm>
          <a:prstGeom prst="rect">
            <a:avLst/>
          </a:prstGeom>
          <a:noFill/>
          <a:ln w="9360">
            <a:noFill/>
          </a:ln>
        </p:spPr>
        <p:style>
          <a:lnRef idx="0"/>
          <a:fillRef idx="0"/>
          <a:effectRef idx="0"/>
          <a:fontRef idx="minor"/>
        </p:style>
        <p:txBody>
          <a:bodyPr lIns="90000" rIns="90000" tIns="45000" bIns="45000"/>
          <a:p>
            <a:pPr marL="289080" indent="-288360">
              <a:lnSpc>
                <a:spcPct val="100000"/>
              </a:lnSpc>
              <a:spcBef>
                <a:spcPts val="575"/>
              </a:spcBef>
              <a:buClr>
                <a:srgbClr val="2da2bf"/>
              </a:buClr>
              <a:buSzPct val="50000"/>
              <a:buFont typeface="Wingdings 2" charset="2"/>
              <a:buChar char=""/>
            </a:pPr>
            <a:r>
              <a:rPr b="0" lang="en-IN" sz="2000" spc="-1" strike="noStrike">
                <a:solidFill>
                  <a:srgbClr val="000000"/>
                </a:solidFill>
                <a:latin typeface="Arial"/>
              </a:rPr>
              <a:t>The primary objective of parallel database processing is to gain performance improvement</a:t>
            </a:r>
            <a:endParaRPr b="0" lang="en-IN" sz="2000" spc="-1" strike="noStrike">
              <a:latin typeface="Arial"/>
            </a:endParaRPr>
          </a:p>
          <a:p>
            <a:pPr marL="289080" indent="-288360">
              <a:lnSpc>
                <a:spcPct val="100000"/>
              </a:lnSpc>
              <a:spcBef>
                <a:spcPts val="575"/>
              </a:spcBef>
              <a:buClr>
                <a:srgbClr val="2da2bf"/>
              </a:buClr>
              <a:buSzPct val="50000"/>
              <a:buFont typeface="Wingdings 2" charset="2"/>
              <a:buChar char=""/>
            </a:pPr>
            <a:r>
              <a:rPr b="0" lang="en-IN" sz="2000" spc="-1" strike="noStrike">
                <a:solidFill>
                  <a:srgbClr val="000000"/>
                </a:solidFill>
                <a:latin typeface="Arial"/>
              </a:rPr>
              <a:t>Two main measures:</a:t>
            </a:r>
            <a:endParaRPr b="0" lang="en-IN" sz="2000" spc="-1" strike="noStrike">
              <a:latin typeface="Arial"/>
            </a:endParaRPr>
          </a:p>
          <a:p>
            <a:pPr lvl="1" marL="758880" indent="-278640">
              <a:lnSpc>
                <a:spcPct val="100000"/>
              </a:lnSpc>
              <a:spcBef>
                <a:spcPts val="374"/>
              </a:spcBef>
              <a:buClr>
                <a:srgbClr val="da1f28"/>
              </a:buClr>
              <a:buSzPct val="50000"/>
              <a:buFont typeface="Wingdings 2" charset="2"/>
              <a:buChar char=""/>
            </a:pPr>
            <a:r>
              <a:rPr b="1" lang="en-IN" sz="1800" spc="-1" strike="noStrike">
                <a:solidFill>
                  <a:srgbClr val="a50021"/>
                </a:solidFill>
                <a:latin typeface="Arial"/>
              </a:rPr>
              <a:t>Throughput</a:t>
            </a:r>
            <a:r>
              <a:rPr b="0" lang="en-IN" sz="1800" spc="-1" strike="noStrike">
                <a:solidFill>
                  <a:srgbClr val="000000"/>
                </a:solidFill>
                <a:latin typeface="Arial"/>
              </a:rPr>
              <a:t>: the number of tasks that can be completed within a given time interval</a:t>
            </a:r>
            <a:endParaRPr b="0" lang="en-IN" sz="1800" spc="-1" strike="noStrike">
              <a:latin typeface="Arial"/>
            </a:endParaRPr>
          </a:p>
          <a:p>
            <a:pPr lvl="1" marL="758880" indent="-278640">
              <a:lnSpc>
                <a:spcPct val="100000"/>
              </a:lnSpc>
              <a:spcBef>
                <a:spcPts val="374"/>
              </a:spcBef>
              <a:buClr>
                <a:srgbClr val="da1f28"/>
              </a:buClr>
              <a:buSzPct val="50000"/>
              <a:buFont typeface="Wingdings 2" charset="2"/>
              <a:buChar char=""/>
            </a:pPr>
            <a:r>
              <a:rPr b="1" lang="en-IN" sz="1800" spc="-1" strike="noStrike">
                <a:solidFill>
                  <a:srgbClr val="a50021"/>
                </a:solidFill>
                <a:latin typeface="Arial"/>
              </a:rPr>
              <a:t>Response time</a:t>
            </a:r>
            <a:r>
              <a:rPr b="0" lang="en-IN" sz="1800" spc="-1" strike="noStrike">
                <a:solidFill>
                  <a:srgbClr val="000000"/>
                </a:solidFill>
                <a:latin typeface="Arial"/>
              </a:rPr>
              <a:t>: the amount of time it takes to complete a single task from the time it is submitted</a:t>
            </a:r>
            <a:endParaRPr b="0" lang="en-IN" sz="1800" spc="-1" strike="noStrike">
              <a:latin typeface="Arial"/>
            </a:endParaRPr>
          </a:p>
          <a:p>
            <a:pPr marL="289080" indent="-288360">
              <a:lnSpc>
                <a:spcPct val="100000"/>
              </a:lnSpc>
              <a:spcBef>
                <a:spcPts val="575"/>
              </a:spcBef>
              <a:buClr>
                <a:srgbClr val="2da2bf"/>
              </a:buClr>
              <a:buSzPct val="50000"/>
              <a:buFont typeface="Wingdings 2" charset="2"/>
              <a:buChar char=""/>
            </a:pPr>
            <a:r>
              <a:rPr b="0" lang="en-IN" sz="2000" spc="-1" strike="noStrike">
                <a:solidFill>
                  <a:srgbClr val="000000"/>
                </a:solidFill>
                <a:latin typeface="Arial"/>
              </a:rPr>
              <a:t>Metrics:</a:t>
            </a:r>
            <a:endParaRPr b="0" lang="en-IN" sz="2000" spc="-1" strike="noStrike">
              <a:latin typeface="Arial"/>
            </a:endParaRPr>
          </a:p>
          <a:p>
            <a:pPr lvl="1" marL="758880" indent="-278640">
              <a:lnSpc>
                <a:spcPct val="100000"/>
              </a:lnSpc>
              <a:spcBef>
                <a:spcPts val="374"/>
              </a:spcBef>
              <a:buClr>
                <a:srgbClr val="da1f28"/>
              </a:buClr>
              <a:buSzPct val="50000"/>
              <a:buFont typeface="Wingdings 2" charset="2"/>
              <a:buChar char=""/>
            </a:pPr>
            <a:r>
              <a:rPr b="0" lang="en-IN" sz="1800" spc="-1" strike="noStrike">
                <a:solidFill>
                  <a:srgbClr val="000000"/>
                </a:solidFill>
                <a:latin typeface="Arial"/>
              </a:rPr>
              <a:t>Speed up</a:t>
            </a:r>
            <a:endParaRPr b="0" lang="en-IN" sz="1800" spc="-1" strike="noStrike">
              <a:latin typeface="Arial"/>
            </a:endParaRPr>
          </a:p>
          <a:p>
            <a:pPr lvl="1" marL="758880" indent="-278640">
              <a:lnSpc>
                <a:spcPct val="100000"/>
              </a:lnSpc>
              <a:spcBef>
                <a:spcPts val="374"/>
              </a:spcBef>
              <a:buClr>
                <a:srgbClr val="da1f28"/>
              </a:buClr>
              <a:buSzPct val="50000"/>
              <a:buFont typeface="Wingdings 2" charset="2"/>
              <a:buChar char=""/>
            </a:pPr>
            <a:r>
              <a:rPr b="0" lang="en-IN" sz="1800" spc="-1" strike="noStrike">
                <a:solidFill>
                  <a:srgbClr val="000000"/>
                </a:solidFill>
                <a:latin typeface="Arial"/>
              </a:rPr>
              <a:t>Scale up</a:t>
            </a:r>
            <a:endParaRPr b="0" lang="en-IN" sz="1800" spc="-1" strike="noStrike">
              <a:latin typeface="Arial"/>
            </a:endParaRPr>
          </a:p>
        </p:txBody>
      </p:sp>
      <p:sp>
        <p:nvSpPr>
          <p:cNvPr id="301" name="CustomShape 3"/>
          <p:cNvSpPr/>
          <p:nvPr/>
        </p:nvSpPr>
        <p:spPr>
          <a:xfrm>
            <a:off x="0" y="6607080"/>
            <a:ext cx="9143280" cy="242280"/>
          </a:xfrm>
          <a:prstGeom prst="rect">
            <a:avLst/>
          </a:prstGeom>
          <a:gradFill>
            <a:gsLst>
              <a:gs pos="0">
                <a:srgbClr val="ffcc99">
                  <a:alpha val="83000"/>
                </a:srgbClr>
              </a:gs>
              <a:gs pos="100000">
                <a:schemeClr val="folHlink">
                  <a:alpha val="62999"/>
                </a:schemeClr>
              </a:gs>
            </a:gsLst>
            <a:lin ang="0"/>
          </a:gradFill>
          <a:ln w="9360">
            <a:solidFill>
              <a:srgbClr val="c0c0c0"/>
            </a:solidFill>
            <a:miter/>
          </a:ln>
        </p:spPr>
        <p:style>
          <a:lnRef idx="0"/>
          <a:fillRef idx="0"/>
          <a:effectRef idx="0"/>
          <a:fontRef idx="minor"/>
        </p:style>
        <p:txBody>
          <a:bodyPr lIns="90000" rIns="90000" tIns="45000" bIns="45000"/>
          <a:p>
            <a:pPr algn="ctr">
              <a:lnSpc>
                <a:spcPct val="100000"/>
              </a:lnSpc>
            </a:pPr>
            <a:r>
              <a:rPr b="0" lang="en-IN" sz="1000" spc="-1" strike="noStrike">
                <a:solidFill>
                  <a:srgbClr val="000099"/>
                </a:solidFill>
                <a:latin typeface="Arial"/>
                <a:ea typeface="DejaVu Sans"/>
              </a:rPr>
              <a:t>D. Taniar, C.H.C. Leung, W. Rahayu, S. Goel: </a:t>
            </a:r>
            <a:r>
              <a:rPr b="0" i="1" lang="en-IN" sz="1000" spc="-1" strike="noStrike">
                <a:solidFill>
                  <a:srgbClr val="000099"/>
                </a:solidFill>
                <a:latin typeface="Arial"/>
                <a:ea typeface="DejaVu Sans"/>
              </a:rPr>
              <a:t>High-Performance Parallel Database Processing and Grid Databases</a:t>
            </a:r>
            <a:r>
              <a:rPr b="0" lang="en-IN" sz="1000" spc="-1" strike="noStrike">
                <a:solidFill>
                  <a:srgbClr val="000099"/>
                </a:solidFill>
                <a:latin typeface="Arial"/>
                <a:ea typeface="DejaVu Sans"/>
              </a:rPr>
              <a:t>, John Wiley &amp; Sons, 2008</a:t>
            </a:r>
            <a:endParaRPr b="0" lang="en-IN" sz="1000" spc="-1" strike="noStrike">
              <a:latin typeface="Arial"/>
            </a:endParaRPr>
          </a:p>
        </p:txBody>
      </p:sp>
    </p:spTree>
  </p:cSld>
  <p:transition>
    <p:fade/>
  </p:transition>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7" name="CustomShape 1"/>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
        <p:nvSpPr>
          <p:cNvPr id="1288" name="CustomShape 2"/>
          <p:cNvSpPr/>
          <p:nvPr/>
        </p:nvSpPr>
        <p:spPr>
          <a:xfrm>
            <a:off x="76320" y="150840"/>
            <a:ext cx="8914680" cy="1735920"/>
          </a:xfrm>
          <a:prstGeom prst="rect">
            <a:avLst/>
          </a:prstGeom>
          <a:noFill/>
          <a:ln w="9360">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latin typeface="Arial"/>
                <a:ea typeface="DejaVu Sans"/>
              </a:rPr>
              <a:t>Step 3: </a:t>
            </a:r>
            <a:endParaRPr b="0" lang="en-IN" sz="1800" spc="-1" strike="noStrike">
              <a:latin typeface="Arial"/>
            </a:endParaRPr>
          </a:p>
          <a:p>
            <a:pPr>
              <a:lnSpc>
                <a:spcPct val="100000"/>
              </a:lnSpc>
            </a:pPr>
            <a:r>
              <a:rPr b="0" lang="en-IN" sz="1800" spc="-1" strike="noStrike">
                <a:solidFill>
                  <a:srgbClr val="000000"/>
                </a:solidFill>
                <a:latin typeface="Arial"/>
                <a:ea typeface="DejaVu Sans"/>
              </a:rPr>
              <a:t>Actually, the above said distribution is executed at all processors in parallel such that processors P0, P1, and P2 are sending the first partition of Employee 0, 1, and 2 to disk 0. Upon receiving the records from various partitions, the receiving processor P0 merges the sorted data. </a:t>
            </a:r>
            <a:br/>
            <a:endParaRPr b="0" lang="en-IN" sz="1800" spc="-1" strike="noStrike">
              <a:latin typeface="Arial"/>
            </a:endParaRPr>
          </a:p>
        </p:txBody>
      </p:sp>
      <p:pic>
        <p:nvPicPr>
          <p:cNvPr id="1289" name="Picture 1" descr=""/>
          <p:cNvPicPr/>
          <p:nvPr/>
        </p:nvPicPr>
        <p:blipFill>
          <a:blip r:embed="rId1"/>
          <a:stretch/>
        </p:blipFill>
        <p:spPr>
          <a:xfrm>
            <a:off x="380880" y="1598760"/>
            <a:ext cx="8457480" cy="5258520"/>
          </a:xfrm>
          <a:prstGeom prst="rect">
            <a:avLst/>
          </a:prstGeom>
          <a:ln w="9360">
            <a:noFill/>
          </a:ln>
        </p:spPr>
      </p:pic>
      <p:sp>
        <p:nvSpPr>
          <p:cNvPr id="1290" name="CustomShape 3"/>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86E0250E-8841-44AC-97C3-360E785F7B84}" type="slidenum">
              <a:rPr b="0" lang="en-IN" sz="1400" spc="-1" strike="noStrike">
                <a:solidFill>
                  <a:srgbClr val="ffffff"/>
                </a:solidFill>
                <a:latin typeface="Times New Roman"/>
              </a:rPr>
              <a:t>&lt;number&gt;</a:t>
            </a:fld>
            <a:endParaRPr b="0" lang="en-IN" sz="1400" spc="-1" strike="noStrike">
              <a:latin typeface="Arial"/>
            </a:endParaRPr>
          </a:p>
        </p:txBody>
      </p:sp>
    </p:spTree>
  </p:cSld>
  <p:transition>
    <p:fade/>
  </p:transition>
  <p:timing>
    <p:tnLst>
      <p:par>
        <p:cTn id="219" dur="indefinite" restart="never" nodeType="tmRoot">
          <p:childTnLst>
            <p:seq>
              <p:cTn id="220" nodeType="mainSeq"/>
              <p:prevCondLst>
                <p:cond delay="0" evt="onPrev">
                  <p:tgtEl>
                    <p:sldTgt/>
                  </p:tgtEl>
                </p:cond>
              </p:prevCondLst>
              <p:nextCondLst>
                <p:cond delay="0" evt="onNext">
                  <p:tgtEl>
                    <p:sldTgt/>
                  </p:tgtEl>
                </p:cond>
              </p:nextCondLst>
            </p:seq>
          </p:childTnLst>
        </p:cTn>
      </p:par>
    </p:tnLst>
  </p:timing>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1" name="CustomShape 1"/>
          <p:cNvSpPr/>
          <p:nvPr/>
        </p:nvSpPr>
        <p:spPr>
          <a:xfrm>
            <a:off x="152280" y="115920"/>
            <a:ext cx="8762400" cy="638640"/>
          </a:xfrm>
          <a:prstGeom prst="rect">
            <a:avLst/>
          </a:prstGeom>
          <a:noFill/>
          <a:ln w="9360">
            <a:noFill/>
          </a:ln>
        </p:spPr>
        <p:style>
          <a:lnRef idx="0"/>
          <a:fillRef idx="0"/>
          <a:effectRef idx="0"/>
          <a:fontRef idx="minor"/>
        </p:style>
        <p:txBody>
          <a:bodyPr lIns="90000" rIns="90000" tIns="45000" bIns="45000"/>
          <a:p>
            <a:pPr algn="just">
              <a:lnSpc>
                <a:spcPct val="100000"/>
              </a:lnSpc>
            </a:pPr>
            <a:r>
              <a:rPr b="0" lang="en-IN" sz="1800" spc="-1" strike="noStrike">
                <a:solidFill>
                  <a:srgbClr val="000000"/>
                </a:solidFill>
                <a:latin typeface="Arial"/>
                <a:ea typeface="DejaVu Sans"/>
              </a:rPr>
              <a:t>The above said process is done at all processors for different partitions. The final version of Temp_Employee 0, 1, and 2 are shown in Figure </a:t>
            </a:r>
            <a:endParaRPr b="0" lang="en-IN" sz="1800" spc="-1" strike="noStrike">
              <a:latin typeface="Arial"/>
            </a:endParaRPr>
          </a:p>
        </p:txBody>
      </p:sp>
      <p:sp>
        <p:nvSpPr>
          <p:cNvPr id="1292" name="CustomShape 2"/>
          <p:cNvSpPr/>
          <p:nvPr/>
        </p:nvSpPr>
        <p:spPr>
          <a:xfrm>
            <a:off x="141120" y="-304920"/>
            <a:ext cx="304200" cy="304200"/>
          </a:xfrm>
          <a:prstGeom prst="rect">
            <a:avLst/>
          </a:prstGeom>
          <a:noFill/>
          <a:ln w="9360">
            <a:noFill/>
          </a:ln>
        </p:spPr>
        <p:style>
          <a:lnRef idx="0"/>
          <a:fillRef idx="0"/>
          <a:effectRef idx="0"/>
          <a:fontRef idx="minor"/>
        </p:style>
      </p:sp>
      <p:pic>
        <p:nvPicPr>
          <p:cNvPr id="1293" name="Picture 3" descr=""/>
          <p:cNvPicPr/>
          <p:nvPr/>
        </p:nvPicPr>
        <p:blipFill>
          <a:blip r:embed="rId1"/>
          <a:stretch/>
        </p:blipFill>
        <p:spPr>
          <a:xfrm>
            <a:off x="228600" y="762120"/>
            <a:ext cx="8533800" cy="6068160"/>
          </a:xfrm>
          <a:prstGeom prst="rect">
            <a:avLst/>
          </a:prstGeom>
          <a:ln w="9360">
            <a:noFill/>
          </a:ln>
        </p:spPr>
      </p:pic>
      <p:sp>
        <p:nvSpPr>
          <p:cNvPr id="1294" name="CustomShape 3"/>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
        <p:nvSpPr>
          <p:cNvPr id="1295" name="CustomShape 4"/>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513EC77E-488B-4831-9640-1B88FC860BBE}" type="slidenum">
              <a:rPr b="0" lang="en-IN" sz="1400" spc="-1" strike="noStrike">
                <a:solidFill>
                  <a:srgbClr val="ffffff"/>
                </a:solidFill>
                <a:latin typeface="Times New Roman"/>
              </a:rPr>
              <a:t>&lt;number&gt;</a:t>
            </a:fld>
            <a:endParaRPr b="0" lang="en-IN" sz="1400" spc="-1" strike="noStrike">
              <a:latin typeface="Arial"/>
            </a:endParaRPr>
          </a:p>
        </p:txBody>
      </p:sp>
    </p:spTree>
  </p:cSld>
  <p:transition>
    <p:fade/>
  </p:transition>
  <p:timing>
    <p:tnLst>
      <p:par>
        <p:cTn id="221" dur="indefinite" restart="never" nodeType="tmRoot">
          <p:childTnLst>
            <p:seq>
              <p:cTn id="222" nodeType="mainSeq"/>
              <p:prevCondLst>
                <p:cond delay="0" evt="onPrev">
                  <p:tgtEl>
                    <p:sldTgt/>
                  </p:tgtEl>
                </p:cond>
              </p:prevCondLst>
              <p:nextCondLst>
                <p:cond delay="0" evt="onNext">
                  <p:tgtEl>
                    <p:sldTgt/>
                  </p:tgtEl>
                </p:cond>
              </p:nextCondLst>
            </p:seq>
          </p:childTnLst>
        </p:cTn>
      </p:par>
    </p:tnLst>
  </p:timing>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6" name="CustomShape 1"/>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
        <p:nvSpPr>
          <p:cNvPr id="1297" name="CustomShape 2"/>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F1A2C4FB-61EE-4546-A731-1DFA47BA97EE}" type="slidenum">
              <a:rPr b="0" lang="en-IN" sz="1400" spc="-1" strike="noStrike">
                <a:solidFill>
                  <a:srgbClr val="ffffff"/>
                </a:solidFill>
                <a:latin typeface="Times New Roman"/>
              </a:rPr>
              <a:t>&lt;number&gt;</a:t>
            </a:fld>
            <a:endParaRPr b="0" lang="en-IN" sz="1400" spc="-1" strike="noStrike">
              <a:latin typeface="Arial"/>
            </a:endParaRPr>
          </a:p>
        </p:txBody>
      </p:sp>
      <p:sp>
        <p:nvSpPr>
          <p:cNvPr id="1298" name="CustomShape 3"/>
          <p:cNvSpPr/>
          <p:nvPr/>
        </p:nvSpPr>
        <p:spPr>
          <a:xfrm>
            <a:off x="76320" y="496800"/>
            <a:ext cx="8762400" cy="638640"/>
          </a:xfrm>
          <a:prstGeom prst="rect">
            <a:avLst/>
          </a:prstGeom>
          <a:noFill/>
          <a:ln w="9360">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Arial"/>
                <a:ea typeface="DejaVu Sans"/>
              </a:rPr>
              <a:t>The relational tables that are to be joined gets partitioned on the joining attributes of both tables using same partitioning function to perform Join operation in parallel.</a:t>
            </a:r>
            <a:endParaRPr b="0" lang="en-IN" sz="1800" spc="-1" strike="noStrike">
              <a:latin typeface="Arial"/>
            </a:endParaRPr>
          </a:p>
        </p:txBody>
      </p:sp>
      <p:sp>
        <p:nvSpPr>
          <p:cNvPr id="1299" name="CustomShape 4"/>
          <p:cNvSpPr/>
          <p:nvPr/>
        </p:nvSpPr>
        <p:spPr>
          <a:xfrm>
            <a:off x="1523880" y="0"/>
            <a:ext cx="6323760" cy="455760"/>
          </a:xfrm>
          <a:prstGeom prst="rect">
            <a:avLst/>
          </a:prstGeom>
          <a:noFill/>
          <a:ln w="9360">
            <a:noFill/>
          </a:ln>
        </p:spPr>
        <p:style>
          <a:lnRef idx="0"/>
          <a:fillRef idx="0"/>
          <a:effectRef idx="0"/>
          <a:fontRef idx="minor"/>
        </p:style>
        <p:txBody>
          <a:bodyPr lIns="90000" rIns="90000" tIns="45000" bIns="45000"/>
          <a:p>
            <a:pPr>
              <a:lnSpc>
                <a:spcPct val="100000"/>
              </a:lnSpc>
            </a:pPr>
            <a:r>
              <a:rPr b="1" lang="en-IN" sz="2400" spc="-1" strike="noStrike">
                <a:solidFill>
                  <a:srgbClr val="00b0f0"/>
                </a:solidFill>
                <a:latin typeface="Arial"/>
                <a:ea typeface="DejaVu Sans"/>
              </a:rPr>
              <a:t>Parallel Join Technique - Partitioned Join </a:t>
            </a:r>
            <a:endParaRPr b="0" lang="en-IN" sz="2400" spc="-1" strike="noStrike">
              <a:latin typeface="Arial"/>
            </a:endParaRPr>
          </a:p>
        </p:txBody>
      </p:sp>
      <p:sp>
        <p:nvSpPr>
          <p:cNvPr id="1300" name="CustomShape 5"/>
          <p:cNvSpPr/>
          <p:nvPr/>
        </p:nvSpPr>
        <p:spPr>
          <a:xfrm>
            <a:off x="76320" y="1066680"/>
            <a:ext cx="8914680" cy="1847520"/>
          </a:xfrm>
          <a:prstGeom prst="rect">
            <a:avLst/>
          </a:prstGeom>
          <a:noFill/>
          <a:ln w="9360">
            <a:noFill/>
          </a:ln>
        </p:spPr>
        <p:style>
          <a:lnRef idx="0"/>
          <a:fillRef idx="0"/>
          <a:effectRef idx="0"/>
          <a:fontRef idx="minor"/>
        </p:style>
        <p:txBody>
          <a:bodyPr lIns="90000" rIns="90000" tIns="45000" bIns="45000"/>
          <a:p>
            <a:pPr algn="just">
              <a:lnSpc>
                <a:spcPct val="100000"/>
              </a:lnSpc>
            </a:pPr>
            <a:r>
              <a:rPr b="0" lang="en-IN" sz="1800" spc="-1" strike="noStrike">
                <a:solidFill>
                  <a:srgbClr val="000000"/>
                </a:solidFill>
                <a:latin typeface="Arial"/>
                <a:ea typeface="DejaVu Sans"/>
              </a:rPr>
              <a:t>Assume that relational tables r and s need to be joined using attributes r.A and s.B. The system partitions both r and s using same partitioning technique into n partitions. In this process A and B attributes (joining attributes) to be used as partitioning attributes as well for r and s respectively. r is partitioned into </a:t>
            </a:r>
            <a:r>
              <a:rPr b="1" lang="en-IN" sz="1800" spc="-1" strike="noStrike">
                <a:solidFill>
                  <a:srgbClr val="000000"/>
                </a:solidFill>
                <a:latin typeface="Arial"/>
                <a:ea typeface="DejaVu Sans"/>
              </a:rPr>
              <a:t>r</a:t>
            </a:r>
            <a:r>
              <a:rPr b="1" lang="en-IN" sz="1800" spc="-1" strike="noStrike" baseline="-25000">
                <a:solidFill>
                  <a:srgbClr val="000000"/>
                </a:solidFill>
                <a:latin typeface="Arial"/>
                <a:ea typeface="DejaVu Sans"/>
              </a:rPr>
              <a:t>0</a:t>
            </a:r>
            <a:r>
              <a:rPr b="1" lang="en-IN" sz="1800" spc="-1" strike="noStrike">
                <a:solidFill>
                  <a:srgbClr val="000000"/>
                </a:solidFill>
                <a:latin typeface="Arial"/>
                <a:ea typeface="DejaVu Sans"/>
              </a:rPr>
              <a:t>, r</a:t>
            </a:r>
            <a:r>
              <a:rPr b="1" lang="en-IN" sz="1800" spc="-1" strike="noStrike" baseline="-25000">
                <a:solidFill>
                  <a:srgbClr val="000000"/>
                </a:solidFill>
                <a:latin typeface="Arial"/>
                <a:ea typeface="DejaVu Sans"/>
              </a:rPr>
              <a:t>1</a:t>
            </a:r>
            <a:r>
              <a:rPr b="1" lang="en-IN" sz="1800" spc="-1" strike="noStrike">
                <a:solidFill>
                  <a:srgbClr val="000000"/>
                </a:solidFill>
                <a:latin typeface="Arial"/>
                <a:ea typeface="DejaVu Sans"/>
              </a:rPr>
              <a:t>, r</a:t>
            </a:r>
            <a:r>
              <a:rPr b="1" lang="en-IN" sz="1800" spc="-1" strike="noStrike" baseline="-25000">
                <a:solidFill>
                  <a:srgbClr val="000000"/>
                </a:solidFill>
                <a:latin typeface="Arial"/>
                <a:ea typeface="DejaVu Sans"/>
              </a:rPr>
              <a:t>2</a:t>
            </a:r>
            <a:r>
              <a:rPr b="1" lang="en-IN" sz="1800" spc="-1" strike="noStrike">
                <a:solidFill>
                  <a:srgbClr val="000000"/>
                </a:solidFill>
                <a:latin typeface="Arial"/>
                <a:ea typeface="DejaVu Sans"/>
              </a:rPr>
              <a:t>, …, r</a:t>
            </a:r>
            <a:r>
              <a:rPr b="1" lang="en-IN" sz="1800" spc="-1" strike="noStrike" baseline="-25000">
                <a:solidFill>
                  <a:srgbClr val="000000"/>
                </a:solidFill>
                <a:latin typeface="Arial"/>
                <a:ea typeface="DejaVu Sans"/>
              </a:rPr>
              <a:t>n-1</a:t>
            </a:r>
            <a:r>
              <a:rPr b="0" lang="en-IN" sz="1800" spc="-1" strike="noStrike" baseline="-25000">
                <a:solidFill>
                  <a:srgbClr val="000000"/>
                </a:solidFill>
                <a:latin typeface="Arial"/>
                <a:ea typeface="DejaVu Sans"/>
              </a:rPr>
              <a:t> </a:t>
            </a:r>
            <a:r>
              <a:rPr b="0" lang="en-IN" sz="1800" spc="-1" strike="noStrike">
                <a:solidFill>
                  <a:srgbClr val="000000"/>
                </a:solidFill>
                <a:latin typeface="Arial"/>
                <a:ea typeface="DejaVu Sans"/>
              </a:rPr>
              <a:t>and s is partitioned into </a:t>
            </a:r>
            <a:r>
              <a:rPr b="1" lang="en-IN" sz="1800" spc="-1" strike="noStrike">
                <a:solidFill>
                  <a:srgbClr val="000000"/>
                </a:solidFill>
                <a:latin typeface="Arial"/>
                <a:ea typeface="DejaVu Sans"/>
              </a:rPr>
              <a:t>s</a:t>
            </a:r>
            <a:r>
              <a:rPr b="1" lang="en-IN" sz="1800" spc="-1" strike="noStrike" baseline="-25000">
                <a:solidFill>
                  <a:srgbClr val="000000"/>
                </a:solidFill>
                <a:latin typeface="Arial"/>
                <a:ea typeface="DejaVu Sans"/>
              </a:rPr>
              <a:t>0</a:t>
            </a:r>
            <a:r>
              <a:rPr b="1" lang="en-IN" sz="1800" spc="-1" strike="noStrike">
                <a:solidFill>
                  <a:srgbClr val="000000"/>
                </a:solidFill>
                <a:latin typeface="Arial"/>
                <a:ea typeface="DejaVu Sans"/>
              </a:rPr>
              <a:t>, s</a:t>
            </a:r>
            <a:r>
              <a:rPr b="1" lang="en-IN" sz="1800" spc="-1" strike="noStrike" baseline="-25000">
                <a:solidFill>
                  <a:srgbClr val="000000"/>
                </a:solidFill>
                <a:latin typeface="Arial"/>
                <a:ea typeface="DejaVu Sans"/>
              </a:rPr>
              <a:t>1</a:t>
            </a:r>
            <a:r>
              <a:rPr b="1" lang="en-IN" sz="1800" spc="-1" strike="noStrike">
                <a:solidFill>
                  <a:srgbClr val="000000"/>
                </a:solidFill>
                <a:latin typeface="Arial"/>
                <a:ea typeface="DejaVu Sans"/>
              </a:rPr>
              <a:t>, s</a:t>
            </a:r>
            <a:r>
              <a:rPr b="1" lang="en-IN" sz="1800" spc="-1" strike="noStrike" baseline="-25000">
                <a:solidFill>
                  <a:srgbClr val="000000"/>
                </a:solidFill>
                <a:latin typeface="Arial"/>
                <a:ea typeface="DejaVu Sans"/>
              </a:rPr>
              <a:t>2</a:t>
            </a:r>
            <a:r>
              <a:rPr b="1" lang="en-IN" sz="1800" spc="-1" strike="noStrike">
                <a:solidFill>
                  <a:srgbClr val="000000"/>
                </a:solidFill>
                <a:latin typeface="Arial"/>
                <a:ea typeface="DejaVu Sans"/>
              </a:rPr>
              <a:t>, …, s</a:t>
            </a:r>
            <a:r>
              <a:rPr b="1" lang="en-IN" sz="1800" spc="-1" strike="noStrike" baseline="-25000">
                <a:solidFill>
                  <a:srgbClr val="000000"/>
                </a:solidFill>
                <a:latin typeface="Arial"/>
                <a:ea typeface="DejaVu Sans"/>
              </a:rPr>
              <a:t>n-1</a:t>
            </a:r>
            <a:r>
              <a:rPr b="0" lang="en-IN" sz="1800" spc="-1" strike="noStrike">
                <a:solidFill>
                  <a:srgbClr val="000000"/>
                </a:solidFill>
                <a:latin typeface="Arial"/>
                <a:ea typeface="DejaVu Sans"/>
              </a:rPr>
              <a:t>. Then, the system sends partitions </a:t>
            </a:r>
            <a:r>
              <a:rPr b="1" lang="en-IN" sz="1800" spc="-1" strike="noStrike">
                <a:solidFill>
                  <a:srgbClr val="000000"/>
                </a:solidFill>
                <a:latin typeface="Arial"/>
                <a:ea typeface="DejaVu Sans"/>
              </a:rPr>
              <a:t>r</a:t>
            </a:r>
            <a:r>
              <a:rPr b="1" lang="en-IN" sz="1800" spc="-1" strike="noStrike" baseline="-25000">
                <a:solidFill>
                  <a:srgbClr val="000000"/>
                </a:solidFill>
                <a:latin typeface="Arial"/>
                <a:ea typeface="DejaVu Sans"/>
              </a:rPr>
              <a:t>i</a:t>
            </a:r>
            <a:r>
              <a:rPr b="0" lang="en-IN" sz="1800" spc="-1" strike="noStrike">
                <a:solidFill>
                  <a:srgbClr val="000000"/>
                </a:solidFill>
                <a:latin typeface="Arial"/>
                <a:ea typeface="DejaVu Sans"/>
              </a:rPr>
              <a:t> and </a:t>
            </a:r>
            <a:r>
              <a:rPr b="1" lang="en-IN" sz="1800" spc="-1" strike="noStrike">
                <a:solidFill>
                  <a:srgbClr val="000000"/>
                </a:solidFill>
                <a:latin typeface="Arial"/>
                <a:ea typeface="DejaVu Sans"/>
              </a:rPr>
              <a:t>s</a:t>
            </a:r>
            <a:r>
              <a:rPr b="1" lang="en-IN" sz="1800" spc="-1" strike="noStrike" baseline="-25000">
                <a:solidFill>
                  <a:srgbClr val="000000"/>
                </a:solidFill>
                <a:latin typeface="Arial"/>
                <a:ea typeface="DejaVu Sans"/>
              </a:rPr>
              <a:t>i</a:t>
            </a:r>
            <a:r>
              <a:rPr b="0" lang="en-IN" sz="1800" spc="-1" strike="noStrike">
                <a:solidFill>
                  <a:srgbClr val="000000"/>
                </a:solidFill>
                <a:latin typeface="Arial"/>
                <a:ea typeface="DejaVu Sans"/>
              </a:rPr>
              <a:t> into processor </a:t>
            </a:r>
            <a:r>
              <a:rPr b="1" lang="en-IN" sz="1800" spc="-1" strike="noStrike">
                <a:solidFill>
                  <a:srgbClr val="000000"/>
                </a:solidFill>
                <a:latin typeface="Arial"/>
                <a:ea typeface="DejaVu Sans"/>
              </a:rPr>
              <a:t>P</a:t>
            </a:r>
            <a:r>
              <a:rPr b="1" lang="en-IN" sz="1800" spc="-1" strike="noStrike" baseline="-25000">
                <a:solidFill>
                  <a:srgbClr val="000000"/>
                </a:solidFill>
                <a:latin typeface="Arial"/>
                <a:ea typeface="DejaVu Sans"/>
              </a:rPr>
              <a:t>i</a:t>
            </a:r>
            <a:r>
              <a:rPr b="0" lang="en-IN" sz="1800" spc="-1" strike="noStrike">
                <a:solidFill>
                  <a:srgbClr val="000000"/>
                </a:solidFill>
                <a:latin typeface="Arial"/>
                <a:ea typeface="DejaVu Sans"/>
              </a:rPr>
              <a:t>, where the join is performed locally.</a:t>
            </a:r>
            <a:endParaRPr b="0" lang="en-IN" sz="1800" spc="-1" strike="noStrike">
              <a:latin typeface="Arial"/>
            </a:endParaRPr>
          </a:p>
        </p:txBody>
      </p:sp>
    </p:spTree>
  </p:cSld>
  <p:transition>
    <p:fade/>
  </p:transition>
  <p:timing>
    <p:tnLst>
      <p:par>
        <p:cTn id="223" dur="indefinite" restart="never" nodeType="tmRoot">
          <p:childTnLst>
            <p:seq>
              <p:cTn id="224" nodeType="mainSeq"/>
              <p:prevCondLst>
                <p:cond delay="0" evt="onPrev">
                  <p:tgtEl>
                    <p:sldTgt/>
                  </p:tgtEl>
                </p:cond>
              </p:prevCondLst>
              <p:nextCondLst>
                <p:cond delay="0" evt="onNext">
                  <p:tgtEl>
                    <p:sldTgt/>
                  </p:tgtEl>
                </p:cond>
              </p:nextCondLst>
            </p:seq>
          </p:childTnLst>
        </p:cTn>
      </p:par>
    </p:tnLst>
  </p:timing>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1" name="CustomShape 1"/>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
        <p:nvSpPr>
          <p:cNvPr id="1302" name="CustomShape 2"/>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5D4D1833-BBB0-4AC0-A0D3-38F50DAE3876}" type="slidenum">
              <a:rPr b="0" lang="en-IN" sz="1400" spc="-1" strike="noStrike">
                <a:solidFill>
                  <a:srgbClr val="ffffff"/>
                </a:solidFill>
                <a:latin typeface="Times New Roman"/>
              </a:rPr>
              <a:t>&lt;number&gt;</a:t>
            </a:fld>
            <a:endParaRPr b="0" lang="en-IN" sz="1400" spc="-1" strike="noStrike">
              <a:latin typeface="Arial"/>
            </a:endParaRPr>
          </a:p>
        </p:txBody>
      </p:sp>
      <p:pic>
        <p:nvPicPr>
          <p:cNvPr id="1303" name="Picture 1" descr=""/>
          <p:cNvPicPr/>
          <p:nvPr/>
        </p:nvPicPr>
        <p:blipFill>
          <a:blip r:embed="rId1"/>
          <a:stretch/>
        </p:blipFill>
        <p:spPr>
          <a:xfrm>
            <a:off x="2209680" y="304920"/>
            <a:ext cx="3790080" cy="2152080"/>
          </a:xfrm>
          <a:prstGeom prst="rect">
            <a:avLst/>
          </a:prstGeom>
          <a:ln w="9360">
            <a:noFill/>
          </a:ln>
        </p:spPr>
      </p:pic>
      <p:sp>
        <p:nvSpPr>
          <p:cNvPr id="1304" name="CustomShape 3"/>
          <p:cNvSpPr/>
          <p:nvPr/>
        </p:nvSpPr>
        <p:spPr>
          <a:xfrm>
            <a:off x="380880" y="2955960"/>
            <a:ext cx="8457480" cy="1461600"/>
          </a:xfrm>
          <a:prstGeom prst="rect">
            <a:avLst/>
          </a:prstGeom>
          <a:noFill/>
          <a:ln w="9360">
            <a:noFill/>
          </a:ln>
        </p:spPr>
        <p:style>
          <a:lnRef idx="0"/>
          <a:fillRef idx="0"/>
          <a:effectRef idx="0"/>
          <a:fontRef idx="minor"/>
        </p:style>
        <p:txBody>
          <a:bodyPr lIns="90000" rIns="90000" tIns="45000" bIns="45000"/>
          <a:p>
            <a:pPr algn="just">
              <a:lnSpc>
                <a:spcPct val="100000"/>
              </a:lnSpc>
            </a:pPr>
            <a:r>
              <a:rPr b="0" lang="en-IN" sz="1800" spc="-1" strike="noStrike">
                <a:solidFill>
                  <a:srgbClr val="000000"/>
                </a:solidFill>
                <a:latin typeface="Arial"/>
                <a:ea typeface="DejaVu Sans"/>
              </a:rPr>
              <a:t>Let us assume the following;</a:t>
            </a:r>
            <a:endParaRPr b="0" lang="en-IN" sz="1800" spc="-1" strike="noStrike">
              <a:latin typeface="Arial"/>
            </a:endParaRPr>
          </a:p>
          <a:p>
            <a:pPr algn="just">
              <a:lnSpc>
                <a:spcPct val="100000"/>
              </a:lnSpc>
            </a:pPr>
            <a:r>
              <a:rPr b="0" lang="en-IN" sz="1800" spc="-1" strike="noStrike">
                <a:solidFill>
                  <a:srgbClr val="000000"/>
                </a:solidFill>
                <a:latin typeface="Arial"/>
                <a:ea typeface="DejaVu Sans"/>
              </a:rPr>
              <a:t>The RegNo attributes of tables STUDENT and COURSES_REGD are used for joining. </a:t>
            </a:r>
            <a:endParaRPr b="0" lang="en-IN" sz="1800" spc="-1" strike="noStrike">
              <a:latin typeface="Arial"/>
            </a:endParaRPr>
          </a:p>
          <a:p>
            <a:pPr algn="just">
              <a:lnSpc>
                <a:spcPct val="100000"/>
              </a:lnSpc>
            </a:pPr>
            <a:r>
              <a:rPr b="0" lang="en-IN" sz="1800" spc="-1" strike="noStrike">
                <a:solidFill>
                  <a:srgbClr val="000000"/>
                </a:solidFill>
                <a:latin typeface="Arial"/>
                <a:ea typeface="DejaVu Sans"/>
              </a:rPr>
              <a:t>Observe the order of tuples in both tables. They are not in particular order. They are stored in random order on RegNo. </a:t>
            </a:r>
            <a:endParaRPr b="0" lang="en-IN" sz="1800" spc="-1" strike="noStrike">
              <a:latin typeface="Arial"/>
            </a:endParaRPr>
          </a:p>
        </p:txBody>
      </p:sp>
    </p:spTree>
  </p:cSld>
  <p:transition>
    <p:fade/>
  </p:transition>
  <p:timing>
    <p:tnLst>
      <p:par>
        <p:cTn id="225" dur="indefinite" restart="never" nodeType="tmRoot">
          <p:childTnLst>
            <p:seq>
              <p:cTn id="226" nodeType="mainSeq"/>
              <p:prevCondLst>
                <p:cond delay="0" evt="onPrev">
                  <p:tgtEl>
                    <p:sldTgt/>
                  </p:tgtEl>
                </p:cond>
              </p:prevCondLst>
              <p:nextCondLst>
                <p:cond delay="0" evt="onNext">
                  <p:tgtEl>
                    <p:sldTgt/>
                  </p:tgtEl>
                </p:cond>
              </p:nextCondLst>
            </p:seq>
          </p:childTnLst>
        </p:cTn>
      </p:par>
    </p:tnLst>
  </p:timing>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5" name="CustomShape 1"/>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
        <p:nvSpPr>
          <p:cNvPr id="1306" name="CustomShape 2"/>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3D7F8330-816D-46A8-9BAB-4E06BD44720F}" type="slidenum">
              <a:rPr b="0" lang="en-IN" sz="1400" spc="-1" strike="noStrike">
                <a:solidFill>
                  <a:srgbClr val="ffffff"/>
                </a:solidFill>
                <a:latin typeface="Times New Roman"/>
              </a:rPr>
              <a:t>&lt;number&gt;</a:t>
            </a:fld>
            <a:endParaRPr b="0" lang="en-IN" sz="1400" spc="-1" strike="noStrike">
              <a:latin typeface="Arial"/>
            </a:endParaRPr>
          </a:p>
        </p:txBody>
      </p:sp>
      <p:sp>
        <p:nvSpPr>
          <p:cNvPr id="1307" name="CustomShape 3"/>
          <p:cNvSpPr/>
          <p:nvPr/>
        </p:nvSpPr>
        <p:spPr>
          <a:xfrm>
            <a:off x="76320" y="152280"/>
            <a:ext cx="8991000" cy="1498320"/>
          </a:xfrm>
          <a:prstGeom prst="rect">
            <a:avLst/>
          </a:prstGeom>
          <a:noFill/>
          <a:ln w="9360">
            <a:noFill/>
          </a:ln>
        </p:spPr>
        <p:style>
          <a:lnRef idx="0"/>
          <a:fillRef idx="0"/>
          <a:effectRef idx="0"/>
          <a:fontRef idx="minor"/>
        </p:style>
        <p:txBody>
          <a:bodyPr lIns="90000" rIns="90000" tIns="45000" bIns="45000"/>
          <a:p>
            <a:pPr algn="just">
              <a:lnSpc>
                <a:spcPct val="100000"/>
              </a:lnSpc>
            </a:pPr>
            <a:r>
              <a:rPr b="0" lang="en-IN" sz="1800" spc="-1" strike="noStrike">
                <a:solidFill>
                  <a:srgbClr val="000000"/>
                </a:solidFill>
                <a:latin typeface="Arial"/>
                <a:ea typeface="DejaVu Sans"/>
              </a:rPr>
              <a:t>Partition the tables on RegNo attribute using Hash Partition. We have 2 disks and we need to partition the relational tables into two partitions (possibly equal). Hence, n is 2.</a:t>
            </a:r>
            <a:endParaRPr b="0" lang="en-IN" sz="1800" spc="-1" strike="noStrike">
              <a:latin typeface="Arial"/>
            </a:endParaRPr>
          </a:p>
          <a:p>
            <a:pPr algn="just">
              <a:lnSpc>
                <a:spcPct val="100000"/>
              </a:lnSpc>
            </a:pPr>
            <a:r>
              <a:rPr b="0" lang="en-IN" sz="1800" spc="-1" strike="noStrike">
                <a:solidFill>
                  <a:srgbClr val="000000"/>
                </a:solidFill>
                <a:latin typeface="Arial"/>
                <a:ea typeface="DejaVu Sans"/>
              </a:rPr>
              <a:t>The hash function is, h(RegNo) = (RegNo mod n) = (RegNo mod 2). And, if we apply the hash function we shall get the tables STUDENT and COURSES_REGD partitioned into Disk</a:t>
            </a:r>
            <a:r>
              <a:rPr b="0" lang="en-IN" sz="1800" spc="-1" strike="noStrike" baseline="-25000">
                <a:solidFill>
                  <a:srgbClr val="000000"/>
                </a:solidFill>
                <a:latin typeface="Arial"/>
                <a:ea typeface="DejaVu Sans"/>
              </a:rPr>
              <a:t>0</a:t>
            </a:r>
            <a:r>
              <a:rPr b="0" lang="en-IN" sz="1800" spc="-1" strike="noStrike">
                <a:solidFill>
                  <a:srgbClr val="000000"/>
                </a:solidFill>
                <a:latin typeface="Arial"/>
                <a:ea typeface="DejaVu Sans"/>
              </a:rPr>
              <a:t> and Disk</a:t>
            </a:r>
            <a:r>
              <a:rPr b="0" lang="en-IN" sz="1800" spc="-1" strike="noStrike" baseline="-25000">
                <a:solidFill>
                  <a:srgbClr val="000000"/>
                </a:solidFill>
                <a:latin typeface="Arial"/>
                <a:ea typeface="DejaVu Sans"/>
              </a:rPr>
              <a:t>1</a:t>
            </a:r>
            <a:r>
              <a:rPr b="0" lang="en-IN" sz="1800" spc="-1" strike="noStrike">
                <a:solidFill>
                  <a:srgbClr val="000000"/>
                </a:solidFill>
                <a:latin typeface="Arial"/>
                <a:ea typeface="DejaVu Sans"/>
              </a:rPr>
              <a:t> as stated below.</a:t>
            </a:r>
            <a:endParaRPr b="0" lang="en-IN" sz="1800" spc="-1" strike="noStrike">
              <a:latin typeface="Arial"/>
            </a:endParaRPr>
          </a:p>
        </p:txBody>
      </p:sp>
      <p:pic>
        <p:nvPicPr>
          <p:cNvPr id="1308" name="Picture 1" descr=""/>
          <p:cNvPicPr/>
          <p:nvPr/>
        </p:nvPicPr>
        <p:blipFill>
          <a:blip r:embed="rId1"/>
          <a:stretch/>
        </p:blipFill>
        <p:spPr>
          <a:xfrm>
            <a:off x="304920" y="1717560"/>
            <a:ext cx="8382960" cy="3234600"/>
          </a:xfrm>
          <a:prstGeom prst="rect">
            <a:avLst/>
          </a:prstGeom>
          <a:ln w="9360">
            <a:noFill/>
          </a:ln>
        </p:spPr>
      </p:pic>
      <p:sp>
        <p:nvSpPr>
          <p:cNvPr id="1309" name="CustomShape 4"/>
          <p:cNvSpPr/>
          <p:nvPr/>
        </p:nvSpPr>
        <p:spPr>
          <a:xfrm>
            <a:off x="76320" y="5105520"/>
            <a:ext cx="8991000" cy="912960"/>
          </a:xfrm>
          <a:prstGeom prst="rect">
            <a:avLst/>
          </a:prstGeom>
          <a:noFill/>
          <a:ln w="9360">
            <a:noFill/>
          </a:ln>
        </p:spPr>
        <p:style>
          <a:lnRef idx="0"/>
          <a:fillRef idx="0"/>
          <a:effectRef idx="0"/>
          <a:fontRef idx="minor"/>
        </p:style>
        <p:txBody>
          <a:bodyPr lIns="90000" rIns="90000" tIns="45000" bIns="45000"/>
          <a:p>
            <a:pPr algn="just">
              <a:lnSpc>
                <a:spcPct val="100000"/>
              </a:lnSpc>
            </a:pPr>
            <a:r>
              <a:rPr b="0" lang="en-IN" sz="1800" spc="-1" strike="noStrike">
                <a:solidFill>
                  <a:srgbClr val="000000"/>
                </a:solidFill>
                <a:latin typeface="Arial"/>
                <a:ea typeface="DejaVu Sans"/>
              </a:rPr>
              <a:t>From the above table, it is very clear that the same RegNo values of both tables STUDENT and COURSES_REGD are sent to same partitions. Now, join can be performed locally at every processor in parallel.</a:t>
            </a:r>
            <a:endParaRPr b="0" lang="en-IN" sz="1800" spc="-1" strike="noStrike">
              <a:latin typeface="Arial"/>
            </a:endParaRPr>
          </a:p>
        </p:txBody>
      </p:sp>
    </p:spTree>
  </p:cSld>
  <p:transition>
    <p:fade/>
  </p:transition>
  <p:timing>
    <p:tnLst>
      <p:par>
        <p:cTn id="227" dur="indefinite" restart="never" nodeType="tmRoot">
          <p:childTnLst>
            <p:seq>
              <p:cTn id="228" nodeType="mainSeq"/>
              <p:prevCondLst>
                <p:cond delay="0" evt="onPrev">
                  <p:tgtEl>
                    <p:sldTgt/>
                  </p:tgtEl>
                </p:cond>
              </p:prevCondLst>
              <p:nextCondLst>
                <p:cond delay="0" evt="onNext">
                  <p:tgtEl>
                    <p:sldTgt/>
                  </p:tgtEl>
                </p:cond>
              </p:nextCondLst>
            </p:seq>
          </p:childTnLst>
        </p:cTn>
      </p:par>
    </p:tnLst>
  </p:timing>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0" name="CustomShape 1"/>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
        <p:nvSpPr>
          <p:cNvPr id="1311" name="CustomShape 2"/>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1897F293-D027-420D-9DC4-D7967F7CA299}" type="slidenum">
              <a:rPr b="0" lang="en-IN" sz="1400" spc="-1" strike="noStrike">
                <a:solidFill>
                  <a:srgbClr val="ffffff"/>
                </a:solidFill>
                <a:latin typeface="Times New Roman"/>
              </a:rPr>
              <a:t>&lt;number&gt;</a:t>
            </a:fld>
            <a:endParaRPr b="0" lang="en-IN" sz="1400" spc="-1" strike="noStrike">
              <a:latin typeface="Arial"/>
            </a:endParaRPr>
          </a:p>
        </p:txBody>
      </p:sp>
      <p:pic>
        <p:nvPicPr>
          <p:cNvPr id="1312" name="Picture 2" descr=""/>
          <p:cNvPicPr/>
          <p:nvPr/>
        </p:nvPicPr>
        <p:blipFill>
          <a:blip r:embed="rId1"/>
          <a:stretch/>
        </p:blipFill>
        <p:spPr>
          <a:xfrm>
            <a:off x="152280" y="1219320"/>
            <a:ext cx="8717760" cy="4885560"/>
          </a:xfrm>
          <a:prstGeom prst="rect">
            <a:avLst/>
          </a:prstGeom>
          <a:ln w="9360">
            <a:noFill/>
          </a:ln>
        </p:spPr>
      </p:pic>
    </p:spTree>
  </p:cSld>
  <p:transition>
    <p:fade/>
  </p:transition>
  <p:timing>
    <p:tnLst>
      <p:par>
        <p:cTn id="229" dur="indefinite" restart="never" nodeType="tmRoot">
          <p:childTnLst>
            <p:seq>
              <p:cTn id="230" nodeType="mainSeq"/>
              <p:prevCondLst>
                <p:cond delay="0" evt="onPrev">
                  <p:tgtEl>
                    <p:sldTgt/>
                  </p:tgtEl>
                </p:cond>
              </p:prevCondLst>
              <p:nextCondLst>
                <p:cond delay="0" evt="onNext">
                  <p:tgtEl>
                    <p:sldTgt/>
                  </p:tgtEl>
                </p:cond>
              </p:nextCondLst>
            </p:seq>
          </p:childTnLst>
        </p:cTn>
      </p:par>
    </p:tnLst>
  </p:timing>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3" name="CustomShape 1"/>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
        <p:nvSpPr>
          <p:cNvPr id="1314" name="CustomShape 2"/>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ED266979-B502-4011-B2B4-5940EF13A8AB}" type="slidenum">
              <a:rPr b="0" lang="en-IN" sz="1400" spc="-1" strike="noStrike">
                <a:solidFill>
                  <a:srgbClr val="ffffff"/>
                </a:solidFill>
                <a:latin typeface="Times New Roman"/>
              </a:rPr>
              <a:t>&lt;number&gt;</a:t>
            </a:fld>
            <a:endParaRPr b="0" lang="en-IN" sz="1400" spc="-1" strike="noStrike">
              <a:latin typeface="Arial"/>
            </a:endParaRPr>
          </a:p>
        </p:txBody>
      </p:sp>
      <p:pic>
        <p:nvPicPr>
          <p:cNvPr id="1315" name="Picture 5" descr=""/>
          <p:cNvPicPr/>
          <p:nvPr/>
        </p:nvPicPr>
        <p:blipFill>
          <a:blip r:embed="rId1"/>
          <a:stretch/>
        </p:blipFill>
        <p:spPr>
          <a:xfrm>
            <a:off x="360000" y="990720"/>
            <a:ext cx="8305200" cy="4133160"/>
          </a:xfrm>
          <a:prstGeom prst="rect">
            <a:avLst/>
          </a:prstGeom>
          <a:ln>
            <a:noFill/>
          </a:ln>
        </p:spPr>
      </p:pic>
    </p:spTree>
  </p:cSld>
  <p:transition>
    <p:fade/>
  </p:transition>
  <p:timing>
    <p:tnLst>
      <p:par>
        <p:cTn id="231" dur="indefinite" restart="never" nodeType="tmRoot">
          <p:childTnLst>
            <p:seq>
              <p:cTn id="232" nodeType="mainSeq"/>
              <p:prevCondLst>
                <p:cond delay="0" evt="onPrev">
                  <p:tgtEl>
                    <p:sldTgt/>
                  </p:tgtEl>
                </p:cond>
              </p:prevCondLst>
              <p:nextCondLst>
                <p:cond delay="0" evt="onNext">
                  <p:tgtEl>
                    <p:sldTgt/>
                  </p:tgtEl>
                </p:cond>
              </p:nextCondLst>
            </p:seq>
          </p:childTnLst>
        </p:cTn>
      </p:par>
    </p:tnLst>
  </p:timing>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6" name="CustomShape 1"/>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
        <p:nvSpPr>
          <p:cNvPr id="1317" name="CustomShape 2"/>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6910BDDE-6B63-485E-B314-A4D5B0AE9230}" type="slidenum">
              <a:rPr b="0" lang="en-IN" sz="1400" spc="-1" strike="noStrike">
                <a:solidFill>
                  <a:srgbClr val="ffffff"/>
                </a:solidFill>
                <a:latin typeface="Times New Roman"/>
              </a:rPr>
              <a:t>&lt;number&gt;</a:t>
            </a:fld>
            <a:endParaRPr b="0" lang="en-IN" sz="1400" spc="-1" strike="noStrike">
              <a:latin typeface="Arial"/>
            </a:endParaRPr>
          </a:p>
        </p:txBody>
      </p:sp>
      <p:pic>
        <p:nvPicPr>
          <p:cNvPr id="1318" name="Picture 5" descr=""/>
          <p:cNvPicPr/>
          <p:nvPr/>
        </p:nvPicPr>
        <p:blipFill>
          <a:blip r:embed="rId1"/>
          <a:stretch/>
        </p:blipFill>
        <p:spPr>
          <a:xfrm>
            <a:off x="914400" y="1538280"/>
            <a:ext cx="7771680" cy="4633200"/>
          </a:xfrm>
          <a:prstGeom prst="rect">
            <a:avLst/>
          </a:prstGeom>
          <a:ln>
            <a:noFill/>
          </a:ln>
        </p:spPr>
      </p:pic>
      <p:sp>
        <p:nvSpPr>
          <p:cNvPr id="1319" name="CustomShape 3"/>
          <p:cNvSpPr/>
          <p:nvPr/>
        </p:nvSpPr>
        <p:spPr>
          <a:xfrm>
            <a:off x="603360" y="282600"/>
            <a:ext cx="7625520" cy="699480"/>
          </a:xfrm>
          <a:prstGeom prst="rect">
            <a:avLst/>
          </a:prstGeom>
          <a:noFill/>
          <a:ln>
            <a:noFill/>
          </a:ln>
        </p:spPr>
        <p:style>
          <a:lnRef idx="0"/>
          <a:fillRef idx="0"/>
          <a:effectRef idx="0"/>
          <a:fontRef idx="minor"/>
        </p:style>
        <p:txBody>
          <a:bodyPr lIns="90000" rIns="90000" tIns="45000" bIns="45000"/>
          <a:p>
            <a:pPr>
              <a:lnSpc>
                <a:spcPct val="100000"/>
              </a:lnSpc>
            </a:pPr>
            <a:r>
              <a:rPr b="1" lang="en-IN" sz="4000" spc="-1" strike="noStrike">
                <a:solidFill>
                  <a:srgbClr val="000000"/>
                </a:solidFill>
                <a:latin typeface="Arial"/>
                <a:ea typeface="DejaVu Sans"/>
              </a:rPr>
              <a:t>Fragment and Replicate Join</a:t>
            </a:r>
            <a:endParaRPr b="0" lang="en-IN" sz="4000" spc="-1" strike="noStrike">
              <a:latin typeface="Arial"/>
            </a:endParaRPr>
          </a:p>
        </p:txBody>
      </p:sp>
    </p:spTree>
  </p:cSld>
  <p:transition>
    <p:fade/>
  </p:transition>
  <p:timing>
    <p:tnLst>
      <p:par>
        <p:cTn id="233" dur="indefinite" restart="never" nodeType="tmRoot">
          <p:childTnLst>
            <p:seq>
              <p:cTn id="234" nodeType="mainSeq"/>
              <p:prevCondLst>
                <p:cond delay="0" evt="onPrev">
                  <p:tgtEl>
                    <p:sldTgt/>
                  </p:tgtEl>
                </p:cond>
              </p:prevCondLst>
              <p:nextCondLst>
                <p:cond delay="0" evt="onNext">
                  <p:tgtEl>
                    <p:sldTgt/>
                  </p:tgtEl>
                </p:cond>
              </p:nextCondLst>
            </p:seq>
          </p:childTnLst>
        </p:cTn>
      </p:par>
    </p:tnLst>
  </p:timing>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0" name="CustomShape 1"/>
          <p:cNvSpPr/>
          <p:nvPr/>
        </p:nvSpPr>
        <p:spPr>
          <a:xfrm>
            <a:off x="146160" y="6210360"/>
            <a:ext cx="456480" cy="456480"/>
          </a:xfrm>
          <a:prstGeom prst="rect">
            <a:avLst/>
          </a:prstGeom>
          <a:solidFill>
            <a:srgbClr val="2da2bf"/>
          </a:solidFill>
          <a:ln>
            <a:noFill/>
          </a:ln>
        </p:spPr>
        <p:style>
          <a:lnRef idx="0"/>
          <a:fillRef idx="0"/>
          <a:effectRef idx="0"/>
          <a:fontRef idx="minor"/>
        </p:style>
        <p:txBody>
          <a:bodyPr lIns="0" rIns="0" tIns="0" bIns="0" anchor="ctr" anchorCtr="1"/>
          <a:p>
            <a:pPr algn="ctr">
              <a:lnSpc>
                <a:spcPct val="100000"/>
              </a:lnSpc>
            </a:pPr>
            <a:fld id="{C122D236-BCF7-4DB7-AFAA-76E58F15B07D}" type="slidenum">
              <a:rPr b="0" lang="en-IN" sz="1400" spc="-1" strike="noStrike">
                <a:solidFill>
                  <a:srgbClr val="ffffff"/>
                </a:solidFill>
                <a:latin typeface="Times New Roman"/>
              </a:rPr>
              <a:t>&lt;number&gt;</a:t>
            </a:fld>
            <a:endParaRPr b="0" lang="en-IN" sz="1400" spc="-1" strike="noStrike">
              <a:latin typeface="Arial"/>
            </a:endParaRPr>
          </a:p>
        </p:txBody>
      </p:sp>
      <p:sp>
        <p:nvSpPr>
          <p:cNvPr id="1321" name="CustomShape 2"/>
          <p:cNvSpPr/>
          <p:nvPr/>
        </p:nvSpPr>
        <p:spPr>
          <a:xfrm>
            <a:off x="152280" y="55440"/>
            <a:ext cx="8838360" cy="6399360"/>
          </a:xfrm>
          <a:prstGeom prst="rect">
            <a:avLst/>
          </a:prstGeom>
          <a:noFill/>
          <a:ln w="9360">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latin typeface="Arial"/>
                <a:ea typeface="DejaVu Sans"/>
              </a:rPr>
              <a:t>Points to note:</a:t>
            </a:r>
            <a:endParaRPr b="0" lang="en-IN" sz="1800" spc="-1" strike="noStrike">
              <a:latin typeface="Arial"/>
            </a:endParaRPr>
          </a:p>
          <a:p>
            <a:pPr algn="just">
              <a:lnSpc>
                <a:spcPct val="100000"/>
              </a:lnSpc>
            </a:pPr>
            <a:r>
              <a:rPr b="0" lang="en-IN" sz="1800" spc="-1" strike="noStrike">
                <a:solidFill>
                  <a:srgbClr val="000000"/>
                </a:solidFill>
                <a:latin typeface="Arial"/>
                <a:ea typeface="DejaVu Sans"/>
              </a:rPr>
              <a:t>1. There are only two ways of partitioning the relations, </a:t>
            </a:r>
            <a:endParaRPr b="0" lang="en-IN" sz="1800" spc="-1" strike="noStrike">
              <a:latin typeface="Arial"/>
            </a:endParaRPr>
          </a:p>
          <a:p>
            <a:pPr algn="just">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Range partitioning on the join attributes or</a:t>
            </a:r>
            <a:endParaRPr b="0" lang="en-IN" sz="1800" spc="-1" strike="noStrike">
              <a:latin typeface="Arial"/>
            </a:endParaRPr>
          </a:p>
          <a:p>
            <a:pPr algn="just">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Hash partitioning on the join attributes.</a:t>
            </a:r>
            <a:endParaRPr b="0" lang="en-IN" sz="1800" spc="-1" strike="noStrike">
              <a:latin typeface="Arial"/>
            </a:endParaRPr>
          </a:p>
          <a:p>
            <a:pPr algn="just">
              <a:lnSpc>
                <a:spcPct val="100000"/>
              </a:lnSpc>
            </a:pPr>
            <a:r>
              <a:rPr b="0" lang="en-IN" sz="1800" spc="-1" strike="noStrike">
                <a:solidFill>
                  <a:srgbClr val="000000"/>
                </a:solidFill>
                <a:latin typeface="Arial"/>
                <a:ea typeface="DejaVu Sans"/>
              </a:rPr>
              <a:t>2. Only equi-joins and natural joins can be performed in parallel using Partitioned Join technique.</a:t>
            </a:r>
            <a:endParaRPr b="0" lang="en-IN" sz="1800" spc="-1" strike="noStrike">
              <a:latin typeface="Arial"/>
            </a:endParaRPr>
          </a:p>
          <a:p>
            <a:pPr algn="just">
              <a:lnSpc>
                <a:spcPct val="100000"/>
              </a:lnSpc>
            </a:pPr>
            <a:br/>
            <a:r>
              <a:rPr b="0" lang="en-IN" sz="1800" spc="-1" strike="noStrike">
                <a:solidFill>
                  <a:srgbClr val="000000"/>
                </a:solidFill>
                <a:latin typeface="Arial"/>
                <a:ea typeface="DejaVu Sans"/>
              </a:rPr>
              <a:t>3. Non-equi-joins cannot be performed with this method</a:t>
            </a:r>
            <a:endParaRPr b="0" lang="en-IN" sz="1800" spc="-1" strike="noStrike">
              <a:latin typeface="Arial"/>
            </a:endParaRPr>
          </a:p>
          <a:p>
            <a:pPr algn="just">
              <a:lnSpc>
                <a:spcPct val="100000"/>
              </a:lnSpc>
            </a:pPr>
            <a:r>
              <a:rPr b="0" lang="en-IN" sz="1800" spc="-1" strike="noStrike">
                <a:solidFill>
                  <a:srgbClr val="000000"/>
                </a:solidFill>
                <a:latin typeface="Arial"/>
                <a:ea typeface="DejaVu Sans"/>
              </a:rPr>
              <a:t>. </a:t>
            </a:r>
            <a:endParaRPr b="0" lang="en-IN" sz="1800" spc="-1" strike="noStrike">
              <a:latin typeface="Arial"/>
            </a:endParaRPr>
          </a:p>
          <a:p>
            <a:pPr algn="just">
              <a:lnSpc>
                <a:spcPct val="100000"/>
              </a:lnSpc>
            </a:pPr>
            <a:r>
              <a:rPr b="0" lang="en-IN" sz="1800" spc="-1" strike="noStrike">
                <a:solidFill>
                  <a:srgbClr val="000000"/>
                </a:solidFill>
                <a:latin typeface="Arial"/>
                <a:ea typeface="DejaVu Sans"/>
              </a:rPr>
              <a:t>4. After successful partitioning, the records at every processor can be joined locally using any of the joining techniques hash join, merge join, or nested loop join</a:t>
            </a:r>
            <a:endParaRPr b="0" lang="en-IN" sz="1800" spc="-1" strike="noStrike">
              <a:latin typeface="Arial"/>
            </a:endParaRPr>
          </a:p>
          <a:p>
            <a:pPr algn="just">
              <a:lnSpc>
                <a:spcPct val="100000"/>
              </a:lnSpc>
            </a:pPr>
            <a:r>
              <a:rPr b="0" lang="en-IN" sz="1800" spc="-1" strike="noStrike">
                <a:solidFill>
                  <a:srgbClr val="000000"/>
                </a:solidFill>
                <a:latin typeface="Arial"/>
                <a:ea typeface="DejaVu Sans"/>
              </a:rPr>
              <a:t>.</a:t>
            </a:r>
            <a:endParaRPr b="0" lang="en-IN" sz="1800" spc="-1" strike="noStrike">
              <a:latin typeface="Arial"/>
            </a:endParaRPr>
          </a:p>
          <a:p>
            <a:pPr algn="just">
              <a:lnSpc>
                <a:spcPct val="100000"/>
              </a:lnSpc>
            </a:pPr>
            <a:r>
              <a:rPr b="0" lang="en-IN" sz="1800" spc="-1" strike="noStrike">
                <a:solidFill>
                  <a:srgbClr val="000000"/>
                </a:solidFill>
                <a:latin typeface="Arial"/>
                <a:ea typeface="DejaVu Sans"/>
              </a:rPr>
              <a:t>5. If Range partitioning technique is used to partition the relations into n processors, </a:t>
            </a:r>
            <a:r>
              <a:rPr b="1" lang="en-IN" sz="1800" spc="-1" strike="noStrike">
                <a:solidFill>
                  <a:srgbClr val="000000"/>
                </a:solidFill>
                <a:latin typeface="Arial"/>
                <a:ea typeface="DejaVu Sans"/>
              </a:rPr>
              <a:t>Skew</a:t>
            </a:r>
            <a:r>
              <a:rPr b="0" lang="en-IN" sz="1800" spc="-1" strike="noStrike">
                <a:solidFill>
                  <a:srgbClr val="000000"/>
                </a:solidFill>
                <a:latin typeface="Arial"/>
                <a:ea typeface="DejaVu Sans"/>
              </a:rPr>
              <a:t> may present a special problem. That is, for some partitions, we may get fewer records (tuples) for one relation for a given range and many records for other relation for the same range.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0" lang="en-IN" sz="1800" spc="-1" strike="noStrike">
                <a:solidFill>
                  <a:srgbClr val="000000"/>
                </a:solidFill>
                <a:latin typeface="Arial"/>
                <a:ea typeface="DejaVu Sans"/>
              </a:rPr>
              <a:t>6. With Hash partitioning, if there are many tuples with same value in one relation then the difference both relations is possible in one partition. Otherwise, skew has minimal effect.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0" lang="en-IN" sz="1800" spc="-1" strike="noStrike">
                <a:solidFill>
                  <a:srgbClr val="000000"/>
                </a:solidFill>
                <a:latin typeface="Arial"/>
                <a:ea typeface="DejaVu Sans"/>
              </a:rPr>
              <a:t>7. The number of comparisons between relations are well reduced in partitioned join parallel technique. </a:t>
            </a:r>
            <a:endParaRPr b="0" lang="en-IN" sz="1800" spc="-1" strike="noStrike">
              <a:latin typeface="Arial"/>
            </a:endParaRPr>
          </a:p>
        </p:txBody>
      </p:sp>
      <p:sp>
        <p:nvSpPr>
          <p:cNvPr id="1322" name="CustomShape 3"/>
          <p:cNvSpPr/>
          <p:nvPr/>
        </p:nvSpPr>
        <p:spPr>
          <a:xfrm>
            <a:off x="914400" y="6172200"/>
            <a:ext cx="396180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400" spc="-1" strike="noStrike">
                <a:solidFill>
                  <a:srgbClr val="464646"/>
                </a:solidFill>
                <a:latin typeface="Arial"/>
              </a:rPr>
              <a:t>N.R.Sonawane</a:t>
            </a:r>
            <a:endParaRPr b="0" lang="en-IN" sz="1400" spc="-1" strike="noStrike">
              <a:latin typeface="Arial"/>
            </a:endParaRPr>
          </a:p>
        </p:txBody>
      </p:sp>
    </p:spTree>
  </p:cSld>
  <p:transition>
    <p:fade/>
  </p:transition>
  <p:timing>
    <p:tnLst>
      <p:par>
        <p:cTn id="235" dur="indefinite" restart="never" nodeType="tmRoot">
          <p:childTnLst>
            <p:seq>
              <p:cTn id="23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RP_PhD</Template>
  <TotalTime>1945</TotalTime>
  <Application>LibreOffice/5.4.6.2$Linux_X86_64 LibreOffice_project/40m0$Build-2</Application>
  <Words>7169</Words>
  <Paragraphs>1121</Paragraphs>
  <Company>vesit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2012-01-16T08:13:01Z</dcterms:created>
  <dc:creator>dj</dc:creator>
  <dc:description/>
  <dc:language>en-IN</dc:language>
  <cp:lastModifiedBy/>
  <dcterms:modified xsi:type="dcterms:W3CDTF">2020-11-08T00:17:07Z</dcterms:modified>
  <cp:revision>172</cp:revision>
  <dc:subject/>
  <dc:title>1.Parallel and Distributed Databases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vesit</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87</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123</vt:i4>
  </property>
</Properties>
</file>