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media/image1.png" ContentType="image/png"/>
  <Override PartName="/ppt/slideMasters/_rels/slideMaster1.xml.rels" ContentType="application/vnd.openxmlformats-package.relationships+xml"/>
  <Override PartName="/ppt/slideMasters/slideMaster1.xml" ContentType="application/vnd.openxmlformats-officedocument.presentationml.slideMaster+xml"/>
  <Override PartName="/ppt/presentation.xml" ContentType="application/vnd.openxmlformats-officedocument.presentationml.presentation.main+xml"/>
  <Override PartName="/ppt/theme/theme1.xml" ContentType="application/vnd.openxmlformats-officedocument.theme+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11.xml.rels" ContentType="application/vnd.openxmlformats-package.relationships+xml"/>
  <Override PartName="/ppt/slideLayouts/_rels/slideLayout3.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_rels/slide28.xml.rels" ContentType="application/vnd.openxmlformats-package.relationships+xml"/>
  <Override PartName="/ppt/slides/_rels/slide27.xml.rels" ContentType="application/vnd.openxmlformats-package.relationships+xml"/>
  <Override PartName="/ppt/slides/_rels/slide26.xml.rels" ContentType="application/vnd.openxmlformats-package.relationships+xml"/>
  <Override PartName="/ppt/slides/_rels/slide25.xml.rels" ContentType="application/vnd.openxmlformats-package.relationships+xml"/>
  <Override PartName="/ppt/slides/_rels/slide24.xml.rels" ContentType="application/vnd.openxmlformats-package.relationships+xml"/>
  <Override PartName="/ppt/slides/_rels/slide23.xml.rels" ContentType="application/vnd.openxmlformats-package.relationships+xml"/>
  <Override PartName="/ppt/slides/_rels/slide22.xml.rels" ContentType="application/vnd.openxmlformats-package.relationships+xml"/>
  <Override PartName="/ppt/slides/_rels/slide21.xml.rels" ContentType="application/vnd.openxmlformats-package.relationships+xml"/>
  <Override PartName="/ppt/slides/_rels/slide20.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1.xml.rels" ContentType="application/vnd.openxmlformats-package.relationships+xml"/>
  <Override PartName="/ppt/slides/_rels/slide9.xml.rels" ContentType="application/vnd.openxmlformats-package.relationships+xml"/>
  <Override PartName="/ppt/slides/_rels/slide2.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Lst>
  <p:sldSz cx="122428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30" Type="http://schemas.openxmlformats.org/officeDocument/2006/relationships/slide" Target="slides/slide28.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12000" y="273600"/>
            <a:ext cx="11018160" cy="1144800"/>
          </a:xfrm>
          <a:prstGeom prst="rect">
            <a:avLst/>
          </a:prstGeom>
        </p:spPr>
        <p:txBody>
          <a:bodyPr lIns="0" rIns="0" tIns="0" bIns="0" anchor="ctr"/>
          <a:p>
            <a:pPr algn="ctr"/>
            <a:endParaRPr b="0" lang="en-IN" sz="4400" spc="-1" strike="noStrike">
              <a:latin typeface="Arial"/>
            </a:endParaRPr>
          </a:p>
        </p:txBody>
      </p:sp>
      <p:sp>
        <p:nvSpPr>
          <p:cNvPr id="24" name="PlaceHolder 2"/>
          <p:cNvSpPr>
            <a:spLocks noGrp="1"/>
          </p:cNvSpPr>
          <p:nvPr>
            <p:ph type="body"/>
          </p:nvPr>
        </p:nvSpPr>
        <p:spPr>
          <a:xfrm>
            <a:off x="612000" y="1604520"/>
            <a:ext cx="11018160" cy="1896840"/>
          </a:xfrm>
          <a:prstGeom prst="rect">
            <a:avLst/>
          </a:prstGeom>
        </p:spPr>
        <p:txBody>
          <a:bodyPr lIns="0" rIns="0" tIns="0" bIns="0">
            <a:normAutofit/>
          </a:bodyPr>
          <a:p>
            <a:endParaRPr b="0" lang="en-IN" sz="3200" spc="-1" strike="noStrike">
              <a:latin typeface="Arial"/>
            </a:endParaRPr>
          </a:p>
        </p:txBody>
      </p:sp>
      <p:sp>
        <p:nvSpPr>
          <p:cNvPr id="25" name="PlaceHolder 3"/>
          <p:cNvSpPr>
            <a:spLocks noGrp="1"/>
          </p:cNvSpPr>
          <p:nvPr>
            <p:ph type="body"/>
          </p:nvPr>
        </p:nvSpPr>
        <p:spPr>
          <a:xfrm>
            <a:off x="612000" y="3682080"/>
            <a:ext cx="1101816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12000" y="273600"/>
            <a:ext cx="11018160" cy="1144800"/>
          </a:xfrm>
          <a:prstGeom prst="rect">
            <a:avLst/>
          </a:prstGeom>
        </p:spPr>
        <p:txBody>
          <a:bodyPr lIns="0" rIns="0" tIns="0" bIns="0" anchor="ctr"/>
          <a:p>
            <a:pPr algn="ctr"/>
            <a:endParaRPr b="0" lang="en-IN" sz="4400" spc="-1" strike="noStrike">
              <a:latin typeface="Arial"/>
            </a:endParaRPr>
          </a:p>
        </p:txBody>
      </p:sp>
      <p:sp>
        <p:nvSpPr>
          <p:cNvPr id="27" name="PlaceHolder 2"/>
          <p:cNvSpPr>
            <a:spLocks noGrp="1"/>
          </p:cNvSpPr>
          <p:nvPr>
            <p:ph type="body"/>
          </p:nvPr>
        </p:nvSpPr>
        <p:spPr>
          <a:xfrm>
            <a:off x="612000" y="1604520"/>
            <a:ext cx="5376600" cy="1896840"/>
          </a:xfrm>
          <a:prstGeom prst="rect">
            <a:avLst/>
          </a:prstGeom>
        </p:spPr>
        <p:txBody>
          <a:bodyPr lIns="0" rIns="0" tIns="0" bIns="0">
            <a:normAutofit/>
          </a:bodyPr>
          <a:p>
            <a:endParaRPr b="0" lang="en-IN" sz="3200" spc="-1" strike="noStrike">
              <a:latin typeface="Arial"/>
            </a:endParaRPr>
          </a:p>
        </p:txBody>
      </p:sp>
      <p:sp>
        <p:nvSpPr>
          <p:cNvPr id="28" name="PlaceHolder 3"/>
          <p:cNvSpPr>
            <a:spLocks noGrp="1"/>
          </p:cNvSpPr>
          <p:nvPr>
            <p:ph type="body"/>
          </p:nvPr>
        </p:nvSpPr>
        <p:spPr>
          <a:xfrm>
            <a:off x="6257880" y="1604520"/>
            <a:ext cx="5376600" cy="1896840"/>
          </a:xfrm>
          <a:prstGeom prst="rect">
            <a:avLst/>
          </a:prstGeom>
        </p:spPr>
        <p:txBody>
          <a:bodyPr lIns="0" rIns="0" tIns="0" bIns="0">
            <a:normAutofit/>
          </a:bodyPr>
          <a:p>
            <a:endParaRPr b="0" lang="en-IN" sz="3200" spc="-1" strike="noStrike">
              <a:latin typeface="Arial"/>
            </a:endParaRPr>
          </a:p>
        </p:txBody>
      </p:sp>
      <p:sp>
        <p:nvSpPr>
          <p:cNvPr id="29" name="PlaceHolder 4"/>
          <p:cNvSpPr>
            <a:spLocks noGrp="1"/>
          </p:cNvSpPr>
          <p:nvPr>
            <p:ph type="body"/>
          </p:nvPr>
        </p:nvSpPr>
        <p:spPr>
          <a:xfrm>
            <a:off x="6257880" y="3682080"/>
            <a:ext cx="5376600" cy="1896840"/>
          </a:xfrm>
          <a:prstGeom prst="rect">
            <a:avLst/>
          </a:prstGeom>
        </p:spPr>
        <p:txBody>
          <a:bodyPr lIns="0" rIns="0" tIns="0" bIns="0">
            <a:normAutofit/>
          </a:bodyPr>
          <a:p>
            <a:endParaRPr b="0" lang="en-IN" sz="3200" spc="-1" strike="noStrike">
              <a:latin typeface="Arial"/>
            </a:endParaRPr>
          </a:p>
        </p:txBody>
      </p:sp>
      <p:sp>
        <p:nvSpPr>
          <p:cNvPr id="30" name="PlaceHolder 5"/>
          <p:cNvSpPr>
            <a:spLocks noGrp="1"/>
          </p:cNvSpPr>
          <p:nvPr>
            <p:ph type="body"/>
          </p:nvPr>
        </p:nvSpPr>
        <p:spPr>
          <a:xfrm>
            <a:off x="612000" y="3682080"/>
            <a:ext cx="53766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12000" y="273600"/>
            <a:ext cx="11018160" cy="1144800"/>
          </a:xfrm>
          <a:prstGeom prst="rect">
            <a:avLst/>
          </a:prstGeom>
        </p:spPr>
        <p:txBody>
          <a:bodyPr lIns="0" rIns="0" tIns="0" bIns="0" anchor="ctr"/>
          <a:p>
            <a:pPr algn="ctr"/>
            <a:endParaRPr b="0" lang="en-IN" sz="4400" spc="-1" strike="noStrike">
              <a:latin typeface="Arial"/>
            </a:endParaRPr>
          </a:p>
        </p:txBody>
      </p:sp>
      <p:sp>
        <p:nvSpPr>
          <p:cNvPr id="32" name="PlaceHolder 2"/>
          <p:cNvSpPr>
            <a:spLocks noGrp="1"/>
          </p:cNvSpPr>
          <p:nvPr>
            <p:ph type="body"/>
          </p:nvPr>
        </p:nvSpPr>
        <p:spPr>
          <a:xfrm>
            <a:off x="612000" y="1604520"/>
            <a:ext cx="3547440" cy="1896840"/>
          </a:xfrm>
          <a:prstGeom prst="rect">
            <a:avLst/>
          </a:prstGeom>
        </p:spPr>
        <p:txBody>
          <a:bodyPr lIns="0" rIns="0" tIns="0" bIns="0">
            <a:normAutofit/>
          </a:bodyPr>
          <a:p>
            <a:endParaRPr b="0" lang="en-IN" sz="3200" spc="-1" strike="noStrike">
              <a:latin typeface="Arial"/>
            </a:endParaRPr>
          </a:p>
        </p:txBody>
      </p:sp>
      <p:sp>
        <p:nvSpPr>
          <p:cNvPr id="33" name="PlaceHolder 3"/>
          <p:cNvSpPr>
            <a:spLocks noGrp="1"/>
          </p:cNvSpPr>
          <p:nvPr>
            <p:ph type="body"/>
          </p:nvPr>
        </p:nvSpPr>
        <p:spPr>
          <a:xfrm>
            <a:off x="4337280" y="1604520"/>
            <a:ext cx="3547440" cy="1896840"/>
          </a:xfrm>
          <a:prstGeom prst="rect">
            <a:avLst/>
          </a:prstGeom>
        </p:spPr>
        <p:txBody>
          <a:bodyPr lIns="0" rIns="0" tIns="0" bIns="0">
            <a:normAutofit/>
          </a:bodyPr>
          <a:p>
            <a:endParaRPr b="0" lang="en-IN" sz="3200" spc="-1" strike="noStrike">
              <a:latin typeface="Arial"/>
            </a:endParaRPr>
          </a:p>
        </p:txBody>
      </p:sp>
      <p:sp>
        <p:nvSpPr>
          <p:cNvPr id="34" name="PlaceHolder 4"/>
          <p:cNvSpPr>
            <a:spLocks noGrp="1"/>
          </p:cNvSpPr>
          <p:nvPr>
            <p:ph type="body"/>
          </p:nvPr>
        </p:nvSpPr>
        <p:spPr>
          <a:xfrm>
            <a:off x="8062560" y="1604520"/>
            <a:ext cx="3547440" cy="1896840"/>
          </a:xfrm>
          <a:prstGeom prst="rect">
            <a:avLst/>
          </a:prstGeom>
        </p:spPr>
        <p:txBody>
          <a:bodyPr lIns="0" rIns="0" tIns="0" bIns="0">
            <a:normAutofit/>
          </a:bodyPr>
          <a:p>
            <a:endParaRPr b="0" lang="en-IN" sz="3200" spc="-1" strike="noStrike">
              <a:latin typeface="Arial"/>
            </a:endParaRPr>
          </a:p>
        </p:txBody>
      </p:sp>
      <p:sp>
        <p:nvSpPr>
          <p:cNvPr id="35" name="PlaceHolder 5"/>
          <p:cNvSpPr>
            <a:spLocks noGrp="1"/>
          </p:cNvSpPr>
          <p:nvPr>
            <p:ph type="body"/>
          </p:nvPr>
        </p:nvSpPr>
        <p:spPr>
          <a:xfrm>
            <a:off x="8062560" y="3682080"/>
            <a:ext cx="3547440" cy="1896840"/>
          </a:xfrm>
          <a:prstGeom prst="rect">
            <a:avLst/>
          </a:prstGeom>
        </p:spPr>
        <p:txBody>
          <a:bodyPr lIns="0" rIns="0" tIns="0" bIns="0">
            <a:normAutofit/>
          </a:bodyPr>
          <a:p>
            <a:endParaRPr b="0" lang="en-IN" sz="3200" spc="-1" strike="noStrike">
              <a:latin typeface="Arial"/>
            </a:endParaRPr>
          </a:p>
        </p:txBody>
      </p:sp>
      <p:sp>
        <p:nvSpPr>
          <p:cNvPr id="36" name="PlaceHolder 6"/>
          <p:cNvSpPr>
            <a:spLocks noGrp="1"/>
          </p:cNvSpPr>
          <p:nvPr>
            <p:ph type="body"/>
          </p:nvPr>
        </p:nvSpPr>
        <p:spPr>
          <a:xfrm>
            <a:off x="4337280" y="3682080"/>
            <a:ext cx="3547440" cy="1896840"/>
          </a:xfrm>
          <a:prstGeom prst="rect">
            <a:avLst/>
          </a:prstGeom>
        </p:spPr>
        <p:txBody>
          <a:bodyPr lIns="0" rIns="0" tIns="0" bIns="0">
            <a:normAutofit/>
          </a:bodyPr>
          <a:p>
            <a:endParaRPr b="0" lang="en-IN" sz="3200" spc="-1" strike="noStrike">
              <a:latin typeface="Arial"/>
            </a:endParaRPr>
          </a:p>
        </p:txBody>
      </p:sp>
      <p:sp>
        <p:nvSpPr>
          <p:cNvPr id="37" name="PlaceHolder 7"/>
          <p:cNvSpPr>
            <a:spLocks noGrp="1"/>
          </p:cNvSpPr>
          <p:nvPr>
            <p:ph type="body"/>
          </p:nvPr>
        </p:nvSpPr>
        <p:spPr>
          <a:xfrm>
            <a:off x="612000" y="3682080"/>
            <a:ext cx="3547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12000" y="273600"/>
            <a:ext cx="11018160" cy="1144800"/>
          </a:xfrm>
          <a:prstGeom prst="rect">
            <a:avLst/>
          </a:prstGeom>
        </p:spPr>
        <p:txBody>
          <a:bodyPr lIns="0" rIns="0" tIns="0" bIns="0" anchor="ctr"/>
          <a:p>
            <a:pPr algn="ctr"/>
            <a:endParaRPr b="0" lang="en-IN" sz="4400" spc="-1" strike="noStrike">
              <a:latin typeface="Arial"/>
            </a:endParaRPr>
          </a:p>
        </p:txBody>
      </p:sp>
      <p:sp>
        <p:nvSpPr>
          <p:cNvPr id="3" name="PlaceHolder 2"/>
          <p:cNvSpPr>
            <a:spLocks noGrp="1"/>
          </p:cNvSpPr>
          <p:nvPr>
            <p:ph type="subTitle"/>
          </p:nvPr>
        </p:nvSpPr>
        <p:spPr>
          <a:xfrm>
            <a:off x="612000" y="1604520"/>
            <a:ext cx="11018160" cy="397728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12000" y="273600"/>
            <a:ext cx="11018160" cy="1144800"/>
          </a:xfrm>
          <a:prstGeom prst="rect">
            <a:avLst/>
          </a:prstGeom>
        </p:spPr>
        <p:txBody>
          <a:bodyPr lIns="0" rIns="0" tIns="0" bIns="0" anchor="ctr"/>
          <a:p>
            <a:pPr algn="ctr"/>
            <a:endParaRPr b="0" lang="en-IN" sz="4400" spc="-1" strike="noStrike">
              <a:latin typeface="Arial"/>
            </a:endParaRPr>
          </a:p>
        </p:txBody>
      </p:sp>
      <p:sp>
        <p:nvSpPr>
          <p:cNvPr id="5" name="PlaceHolder 2"/>
          <p:cNvSpPr>
            <a:spLocks noGrp="1"/>
          </p:cNvSpPr>
          <p:nvPr>
            <p:ph type="body"/>
          </p:nvPr>
        </p:nvSpPr>
        <p:spPr>
          <a:xfrm>
            <a:off x="612000" y="1604520"/>
            <a:ext cx="1101816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12000" y="273600"/>
            <a:ext cx="11018160" cy="1144800"/>
          </a:xfrm>
          <a:prstGeom prst="rect">
            <a:avLst/>
          </a:prstGeom>
        </p:spPr>
        <p:txBody>
          <a:bodyPr lIns="0" rIns="0" tIns="0" bIns="0" anchor="ctr"/>
          <a:p>
            <a:pPr algn="ctr"/>
            <a:endParaRPr b="0" lang="en-IN" sz="4400" spc="-1" strike="noStrike">
              <a:latin typeface="Arial"/>
            </a:endParaRPr>
          </a:p>
        </p:txBody>
      </p:sp>
      <p:sp>
        <p:nvSpPr>
          <p:cNvPr id="7" name="PlaceHolder 2"/>
          <p:cNvSpPr>
            <a:spLocks noGrp="1"/>
          </p:cNvSpPr>
          <p:nvPr>
            <p:ph type="body"/>
          </p:nvPr>
        </p:nvSpPr>
        <p:spPr>
          <a:xfrm>
            <a:off x="612000" y="1604520"/>
            <a:ext cx="5376600" cy="3977280"/>
          </a:xfrm>
          <a:prstGeom prst="rect">
            <a:avLst/>
          </a:prstGeom>
        </p:spPr>
        <p:txBody>
          <a:bodyPr lIns="0" rIns="0" tIns="0" bIns="0">
            <a:normAutofit/>
          </a:bodyPr>
          <a:p>
            <a:endParaRPr b="0" lang="en-IN" sz="3200" spc="-1" strike="noStrike">
              <a:latin typeface="Arial"/>
            </a:endParaRPr>
          </a:p>
        </p:txBody>
      </p:sp>
      <p:sp>
        <p:nvSpPr>
          <p:cNvPr id="8" name="PlaceHolder 3"/>
          <p:cNvSpPr>
            <a:spLocks noGrp="1"/>
          </p:cNvSpPr>
          <p:nvPr>
            <p:ph type="body"/>
          </p:nvPr>
        </p:nvSpPr>
        <p:spPr>
          <a:xfrm>
            <a:off x="6257880" y="1604520"/>
            <a:ext cx="537660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12000" y="273600"/>
            <a:ext cx="11018160" cy="1144800"/>
          </a:xfrm>
          <a:prstGeom prst="rect">
            <a:avLst/>
          </a:prstGeom>
        </p:spPr>
        <p:txBody>
          <a:bodyPr lIns="0" rIns="0" tIns="0" bIns="0" anchor="ctr"/>
          <a:p>
            <a:pPr algn="ctr"/>
            <a:endParaRPr b="0" lang="en-IN"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12000" y="273600"/>
            <a:ext cx="11018160" cy="530784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12000" y="273600"/>
            <a:ext cx="11018160" cy="1144800"/>
          </a:xfrm>
          <a:prstGeom prst="rect">
            <a:avLst/>
          </a:prstGeom>
        </p:spPr>
        <p:txBody>
          <a:bodyPr lIns="0" rIns="0" tIns="0" bIns="0" anchor="ctr"/>
          <a:p>
            <a:pPr algn="ctr"/>
            <a:endParaRPr b="0" lang="en-IN" sz="4400" spc="-1" strike="noStrike">
              <a:latin typeface="Arial"/>
            </a:endParaRPr>
          </a:p>
        </p:txBody>
      </p:sp>
      <p:sp>
        <p:nvSpPr>
          <p:cNvPr id="12" name="PlaceHolder 2"/>
          <p:cNvSpPr>
            <a:spLocks noGrp="1"/>
          </p:cNvSpPr>
          <p:nvPr>
            <p:ph type="body"/>
          </p:nvPr>
        </p:nvSpPr>
        <p:spPr>
          <a:xfrm>
            <a:off x="612000" y="1604520"/>
            <a:ext cx="5376600" cy="1896840"/>
          </a:xfrm>
          <a:prstGeom prst="rect">
            <a:avLst/>
          </a:prstGeom>
        </p:spPr>
        <p:txBody>
          <a:bodyPr lIns="0" rIns="0" tIns="0" bIns="0">
            <a:normAutofit/>
          </a:bodyPr>
          <a:p>
            <a:endParaRPr b="0" lang="en-IN" sz="3200" spc="-1" strike="noStrike">
              <a:latin typeface="Arial"/>
            </a:endParaRPr>
          </a:p>
        </p:txBody>
      </p:sp>
      <p:sp>
        <p:nvSpPr>
          <p:cNvPr id="13" name="PlaceHolder 3"/>
          <p:cNvSpPr>
            <a:spLocks noGrp="1"/>
          </p:cNvSpPr>
          <p:nvPr>
            <p:ph type="body"/>
          </p:nvPr>
        </p:nvSpPr>
        <p:spPr>
          <a:xfrm>
            <a:off x="612000" y="3682080"/>
            <a:ext cx="5376600" cy="1896840"/>
          </a:xfrm>
          <a:prstGeom prst="rect">
            <a:avLst/>
          </a:prstGeom>
        </p:spPr>
        <p:txBody>
          <a:bodyPr lIns="0" rIns="0" tIns="0" bIns="0">
            <a:normAutofit/>
          </a:bodyPr>
          <a:p>
            <a:endParaRPr b="0" lang="en-IN" sz="3200" spc="-1" strike="noStrike">
              <a:latin typeface="Arial"/>
            </a:endParaRPr>
          </a:p>
        </p:txBody>
      </p:sp>
      <p:sp>
        <p:nvSpPr>
          <p:cNvPr id="14" name="PlaceHolder 4"/>
          <p:cNvSpPr>
            <a:spLocks noGrp="1"/>
          </p:cNvSpPr>
          <p:nvPr>
            <p:ph type="body"/>
          </p:nvPr>
        </p:nvSpPr>
        <p:spPr>
          <a:xfrm>
            <a:off x="6257880" y="1604520"/>
            <a:ext cx="537660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12000" y="273600"/>
            <a:ext cx="11018160" cy="1144800"/>
          </a:xfrm>
          <a:prstGeom prst="rect">
            <a:avLst/>
          </a:prstGeom>
        </p:spPr>
        <p:txBody>
          <a:bodyPr lIns="0" rIns="0" tIns="0" bIns="0" anchor="ctr"/>
          <a:p>
            <a:pPr algn="ctr"/>
            <a:endParaRPr b="0" lang="en-IN" sz="4400" spc="-1" strike="noStrike">
              <a:latin typeface="Arial"/>
            </a:endParaRPr>
          </a:p>
        </p:txBody>
      </p:sp>
      <p:sp>
        <p:nvSpPr>
          <p:cNvPr id="16" name="PlaceHolder 2"/>
          <p:cNvSpPr>
            <a:spLocks noGrp="1"/>
          </p:cNvSpPr>
          <p:nvPr>
            <p:ph type="body"/>
          </p:nvPr>
        </p:nvSpPr>
        <p:spPr>
          <a:xfrm>
            <a:off x="612000" y="1604520"/>
            <a:ext cx="5376600" cy="3977280"/>
          </a:xfrm>
          <a:prstGeom prst="rect">
            <a:avLst/>
          </a:prstGeom>
        </p:spPr>
        <p:txBody>
          <a:bodyPr lIns="0" rIns="0" tIns="0" bIns="0">
            <a:normAutofit/>
          </a:bodyPr>
          <a:p>
            <a:endParaRPr b="0" lang="en-IN" sz="3200" spc="-1" strike="noStrike">
              <a:latin typeface="Arial"/>
            </a:endParaRPr>
          </a:p>
        </p:txBody>
      </p:sp>
      <p:sp>
        <p:nvSpPr>
          <p:cNvPr id="17" name="PlaceHolder 3"/>
          <p:cNvSpPr>
            <a:spLocks noGrp="1"/>
          </p:cNvSpPr>
          <p:nvPr>
            <p:ph type="body"/>
          </p:nvPr>
        </p:nvSpPr>
        <p:spPr>
          <a:xfrm>
            <a:off x="6257880" y="1604520"/>
            <a:ext cx="5376600" cy="1896840"/>
          </a:xfrm>
          <a:prstGeom prst="rect">
            <a:avLst/>
          </a:prstGeom>
        </p:spPr>
        <p:txBody>
          <a:bodyPr lIns="0" rIns="0" tIns="0" bIns="0">
            <a:normAutofit/>
          </a:bodyPr>
          <a:p>
            <a:endParaRPr b="0" lang="en-IN" sz="3200" spc="-1" strike="noStrike">
              <a:latin typeface="Arial"/>
            </a:endParaRPr>
          </a:p>
        </p:txBody>
      </p:sp>
      <p:sp>
        <p:nvSpPr>
          <p:cNvPr id="18" name="PlaceHolder 4"/>
          <p:cNvSpPr>
            <a:spLocks noGrp="1"/>
          </p:cNvSpPr>
          <p:nvPr>
            <p:ph type="body"/>
          </p:nvPr>
        </p:nvSpPr>
        <p:spPr>
          <a:xfrm>
            <a:off x="6257880" y="3682080"/>
            <a:ext cx="53766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12000" y="273600"/>
            <a:ext cx="11018160" cy="1144800"/>
          </a:xfrm>
          <a:prstGeom prst="rect">
            <a:avLst/>
          </a:prstGeom>
        </p:spPr>
        <p:txBody>
          <a:bodyPr lIns="0" rIns="0" tIns="0" bIns="0" anchor="ctr"/>
          <a:p>
            <a:pPr algn="ctr"/>
            <a:endParaRPr b="0" lang="en-IN" sz="4400" spc="-1" strike="noStrike">
              <a:latin typeface="Arial"/>
            </a:endParaRPr>
          </a:p>
        </p:txBody>
      </p:sp>
      <p:sp>
        <p:nvSpPr>
          <p:cNvPr id="20" name="PlaceHolder 2"/>
          <p:cNvSpPr>
            <a:spLocks noGrp="1"/>
          </p:cNvSpPr>
          <p:nvPr>
            <p:ph type="body"/>
          </p:nvPr>
        </p:nvSpPr>
        <p:spPr>
          <a:xfrm>
            <a:off x="612000" y="1604520"/>
            <a:ext cx="5376600" cy="1896840"/>
          </a:xfrm>
          <a:prstGeom prst="rect">
            <a:avLst/>
          </a:prstGeom>
        </p:spPr>
        <p:txBody>
          <a:bodyPr lIns="0" rIns="0" tIns="0" bIns="0">
            <a:normAutofit/>
          </a:bodyPr>
          <a:p>
            <a:endParaRPr b="0" lang="en-IN" sz="3200" spc="-1" strike="noStrike">
              <a:latin typeface="Arial"/>
            </a:endParaRPr>
          </a:p>
        </p:txBody>
      </p:sp>
      <p:sp>
        <p:nvSpPr>
          <p:cNvPr id="21" name="PlaceHolder 3"/>
          <p:cNvSpPr>
            <a:spLocks noGrp="1"/>
          </p:cNvSpPr>
          <p:nvPr>
            <p:ph type="body"/>
          </p:nvPr>
        </p:nvSpPr>
        <p:spPr>
          <a:xfrm>
            <a:off x="6257880" y="1604520"/>
            <a:ext cx="5376600" cy="1896840"/>
          </a:xfrm>
          <a:prstGeom prst="rect">
            <a:avLst/>
          </a:prstGeom>
        </p:spPr>
        <p:txBody>
          <a:bodyPr lIns="0" rIns="0" tIns="0" bIns="0">
            <a:normAutofit/>
          </a:bodyPr>
          <a:p>
            <a:endParaRPr b="0" lang="en-IN" sz="3200" spc="-1" strike="noStrike">
              <a:latin typeface="Arial"/>
            </a:endParaRPr>
          </a:p>
        </p:txBody>
      </p:sp>
      <p:sp>
        <p:nvSpPr>
          <p:cNvPr id="22" name="PlaceHolder 4"/>
          <p:cNvSpPr>
            <a:spLocks noGrp="1"/>
          </p:cNvSpPr>
          <p:nvPr>
            <p:ph type="body"/>
          </p:nvPr>
        </p:nvSpPr>
        <p:spPr>
          <a:xfrm>
            <a:off x="612000" y="3682080"/>
            <a:ext cx="11018160" cy="1896840"/>
          </a:xfrm>
          <a:prstGeom prst="rect">
            <a:avLst/>
          </a:prstGeom>
        </p:spPr>
        <p:txBody>
          <a:bodyPr lIns="0" rIns="0" tIns="0" bIns="0">
            <a:normAutofit/>
          </a:bodyPr>
          <a:p>
            <a:endParaRPr b="0" lang="en-IN"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612000" y="273600"/>
            <a:ext cx="11018160" cy="1144800"/>
          </a:xfrm>
          <a:prstGeom prst="rect">
            <a:avLst/>
          </a:prstGeom>
        </p:spPr>
        <p:txBody>
          <a:bodyPr lIns="0" rIns="0" tIns="0" bIns="0" anchor="ctr"/>
          <a:p>
            <a:pPr algn="ctr"/>
            <a:r>
              <a:rPr b="0" lang="en-IN" sz="4400" spc="-1" strike="noStrike">
                <a:latin typeface="Arial"/>
              </a:rPr>
              <a:t>Click to edit the title text format</a:t>
            </a:r>
            <a:endParaRPr b="0" lang="en-IN" sz="4400" spc="-1" strike="noStrike">
              <a:latin typeface="Arial"/>
            </a:endParaRPr>
          </a:p>
        </p:txBody>
      </p:sp>
      <p:sp>
        <p:nvSpPr>
          <p:cNvPr id="1" name="PlaceHolder 2"/>
          <p:cNvSpPr>
            <a:spLocks noGrp="1"/>
          </p:cNvSpPr>
          <p:nvPr>
            <p:ph type="body"/>
          </p:nvPr>
        </p:nvSpPr>
        <p:spPr>
          <a:xfrm>
            <a:off x="612000" y="1604520"/>
            <a:ext cx="1101816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8.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 name="CustomShape 1"/>
          <p:cNvSpPr/>
          <p:nvPr/>
        </p:nvSpPr>
        <p:spPr>
          <a:xfrm>
            <a:off x="1513440" y="2470680"/>
            <a:ext cx="9211320" cy="1156320"/>
          </a:xfrm>
          <a:prstGeom prst="rect">
            <a:avLst/>
          </a:prstGeom>
          <a:noFill/>
          <a:ln>
            <a:noFill/>
          </a:ln>
        </p:spPr>
        <p:style>
          <a:lnRef idx="0"/>
          <a:fillRef idx="0"/>
          <a:effectRef idx="0"/>
          <a:fontRef idx="minor"/>
        </p:style>
        <p:txBody>
          <a:bodyPr lIns="0" rIns="0" tIns="12600" bIns="0"/>
          <a:p>
            <a:pPr algn="ctr">
              <a:lnSpc>
                <a:spcPct val="100000"/>
              </a:lnSpc>
            </a:pPr>
            <a:r>
              <a:rPr b="0" lang="en-IN" sz="4800" spc="-1" strike="noStrike">
                <a:solidFill>
                  <a:srgbClr val="000000"/>
                </a:solidFill>
                <a:latin typeface="Calisto MT"/>
                <a:ea typeface="DejaVu Sans"/>
              </a:rPr>
              <a:t>Indexes</a:t>
            </a:r>
            <a:endParaRPr b="0" lang="en-IN" sz="4800" spc="-1" strike="noStrike">
              <a:latin typeface="Arial"/>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3" name="CustomShape 1"/>
          <p:cNvSpPr/>
          <p:nvPr/>
        </p:nvSpPr>
        <p:spPr>
          <a:xfrm>
            <a:off x="11423160" y="6464880"/>
            <a:ext cx="151920" cy="156240"/>
          </a:xfrm>
          <a:prstGeom prst="rect">
            <a:avLst/>
          </a:prstGeom>
          <a:noFill/>
          <a:ln>
            <a:noFill/>
          </a:ln>
        </p:spPr>
        <p:style>
          <a:lnRef idx="0"/>
          <a:fillRef idx="0"/>
          <a:effectRef idx="0"/>
          <a:fontRef idx="minor"/>
        </p:style>
      </p:sp>
      <p:sp>
        <p:nvSpPr>
          <p:cNvPr id="74" name="CustomShape 2"/>
          <p:cNvSpPr/>
          <p:nvPr/>
        </p:nvSpPr>
        <p:spPr>
          <a:xfrm>
            <a:off x="360000" y="72000"/>
            <a:ext cx="11663280" cy="6335280"/>
          </a:xfrm>
          <a:prstGeom prst="rect">
            <a:avLst/>
          </a:prstGeom>
          <a:noFill/>
          <a:ln>
            <a:noFill/>
          </a:ln>
        </p:spPr>
        <p:style>
          <a:lnRef idx="0"/>
          <a:fillRef idx="0"/>
          <a:effectRef idx="0"/>
          <a:fontRef idx="minor"/>
        </p:style>
        <p:txBody>
          <a:bodyPr lIns="0" rIns="0" tIns="203760" bIns="0"/>
          <a:p>
            <a:pPr marL="469800" indent="-455400">
              <a:lnSpc>
                <a:spcPct val="115000"/>
              </a:lnSpc>
              <a:spcBef>
                <a:spcPts val="1321"/>
              </a:spcBef>
              <a:spcAft>
                <a:spcPts val="567"/>
              </a:spcAft>
              <a:buClr>
                <a:srgbClr val="943735"/>
              </a:buClr>
              <a:buFont typeface="Symbol"/>
              <a:buChar char=""/>
            </a:pPr>
            <a:r>
              <a:rPr b="0" lang="en-IN" sz="2400" spc="-1" strike="noStrike">
                <a:solidFill>
                  <a:srgbClr val="000000"/>
                </a:solidFill>
                <a:latin typeface="Arial"/>
                <a:ea typeface="DejaVu Sans"/>
              </a:rPr>
              <a:t>Consider a collection named products that holds documents that resemble the following document</a:t>
            </a:r>
            <a:endParaRPr b="0" lang="en-IN" sz="2400" spc="-1" strike="noStrike">
              <a:latin typeface="Arial"/>
            </a:endParaRPr>
          </a:p>
          <a:p>
            <a:pPr>
              <a:lnSpc>
                <a:spcPct val="115000"/>
              </a:lnSpc>
              <a:spcBef>
                <a:spcPts val="1321"/>
              </a:spcBef>
              <a:spcAft>
                <a:spcPts val="567"/>
              </a:spcAft>
            </a:pPr>
            <a:endParaRPr b="0" lang="en-IN" sz="2400" spc="-1" strike="noStrike">
              <a:latin typeface="Arial"/>
            </a:endParaRPr>
          </a:p>
          <a:p>
            <a:pPr marL="469800" indent="-455400">
              <a:lnSpc>
                <a:spcPct val="115000"/>
              </a:lnSpc>
              <a:spcBef>
                <a:spcPts val="1321"/>
              </a:spcBef>
              <a:spcAft>
                <a:spcPts val="567"/>
              </a:spcAft>
              <a:buClr>
                <a:srgbClr val="943735"/>
              </a:buClr>
              <a:buFont typeface="Symbol"/>
              <a:buChar char=""/>
            </a:pPr>
            <a:r>
              <a:rPr b="0" lang="en-IN" sz="2400" spc="-1" strike="noStrike">
                <a:solidFill>
                  <a:srgbClr val="000000"/>
                </a:solidFill>
                <a:latin typeface="Arial"/>
                <a:ea typeface="DejaVu Sans"/>
              </a:rPr>
              <a:t> </a:t>
            </a:r>
            <a:endParaRPr b="0" lang="en-IN" sz="2400" spc="-1" strike="noStrike">
              <a:latin typeface="Arial"/>
            </a:endParaRPr>
          </a:p>
          <a:p>
            <a:pPr marL="469800" indent="-455400">
              <a:lnSpc>
                <a:spcPct val="115000"/>
              </a:lnSpc>
              <a:spcBef>
                <a:spcPts val="1321"/>
              </a:spcBef>
              <a:spcAft>
                <a:spcPts val="567"/>
              </a:spcAft>
              <a:buClr>
                <a:srgbClr val="943735"/>
              </a:buClr>
              <a:buFont typeface="Symbol"/>
              <a:buChar char=""/>
            </a:pPr>
            <a:r>
              <a:rPr b="0" lang="en-IN" sz="2400" spc="-1" strike="noStrike">
                <a:solidFill>
                  <a:srgbClr val="000000"/>
                </a:solidFill>
                <a:latin typeface="Arial"/>
                <a:ea typeface="DejaVu Sans"/>
              </a:rPr>
              <a:t> </a:t>
            </a:r>
            <a:endParaRPr b="0" lang="en-IN" sz="2400" spc="-1" strike="noStrike">
              <a:latin typeface="Arial"/>
            </a:endParaRPr>
          </a:p>
          <a:p>
            <a:pPr marL="469800" indent="-455400">
              <a:lnSpc>
                <a:spcPct val="115000"/>
              </a:lnSpc>
              <a:spcBef>
                <a:spcPts val="1321"/>
              </a:spcBef>
              <a:spcAft>
                <a:spcPts val="567"/>
              </a:spcAft>
              <a:buClr>
                <a:srgbClr val="943735"/>
              </a:buClr>
              <a:buFont typeface="Symbol"/>
              <a:buChar char=""/>
            </a:pPr>
            <a:r>
              <a:rPr b="0" lang="en-IN" sz="2400" spc="-1" strike="noStrike">
                <a:solidFill>
                  <a:srgbClr val="000000"/>
                </a:solidFill>
                <a:latin typeface="Arial"/>
                <a:ea typeface="DejaVu Sans"/>
              </a:rPr>
              <a:t>The following operation creates an ascending index on the item and stock fields:</a:t>
            </a:r>
            <a:endParaRPr b="0" lang="en-IN" sz="2400" spc="-1" strike="noStrike">
              <a:latin typeface="Arial"/>
            </a:endParaRPr>
          </a:p>
          <a:p>
            <a:pPr marL="469800" indent="-455400">
              <a:lnSpc>
                <a:spcPct val="115000"/>
              </a:lnSpc>
              <a:spcBef>
                <a:spcPts val="1037"/>
              </a:spcBef>
              <a:spcAft>
                <a:spcPts val="283"/>
              </a:spcAft>
              <a:buClr>
                <a:srgbClr val="943735"/>
              </a:buClr>
              <a:buFont typeface="Symbol"/>
              <a:buChar char=""/>
            </a:pPr>
            <a:r>
              <a:rPr b="0" lang="en-IN" sz="2400" spc="-1" strike="noStrike">
                <a:solidFill>
                  <a:srgbClr val="000000"/>
                </a:solidFill>
                <a:latin typeface="Arial"/>
                <a:ea typeface="DejaVu Sans"/>
              </a:rPr>
              <a:t> </a:t>
            </a:r>
            <a:endParaRPr b="0" lang="en-IN" sz="2400" spc="-1" strike="noStrike">
              <a:latin typeface="Arial"/>
            </a:endParaRPr>
          </a:p>
          <a:p>
            <a:pPr marL="469800" indent="-455400">
              <a:lnSpc>
                <a:spcPct val="115000"/>
              </a:lnSpc>
              <a:buClr>
                <a:srgbClr val="943735"/>
              </a:buClr>
              <a:buFont typeface="Symbol"/>
              <a:buChar char=""/>
            </a:pPr>
            <a:r>
              <a:rPr b="0" lang="en-IN" sz="2400" spc="-1" strike="noStrike">
                <a:solidFill>
                  <a:srgbClr val="000000"/>
                </a:solidFill>
                <a:latin typeface="Arial"/>
                <a:ea typeface="DejaVu Sans"/>
              </a:rPr>
              <a:t>The index will contain references to documents sorted first by the values of the item field and, within each value of the item field, sorted by values of the stock field.</a:t>
            </a:r>
            <a:endParaRPr b="0" lang="en-IN" sz="2400" spc="-1" strike="noStrike">
              <a:latin typeface="Arial"/>
            </a:endParaRPr>
          </a:p>
          <a:p>
            <a:pPr marL="469800" indent="-455400">
              <a:lnSpc>
                <a:spcPct val="115000"/>
              </a:lnSpc>
              <a:buClr>
                <a:srgbClr val="943735"/>
              </a:buClr>
              <a:buFont typeface="Symbol"/>
              <a:buChar char=""/>
            </a:pPr>
            <a:r>
              <a:rPr b="0" lang="en-IN" sz="2400" spc="-1" strike="noStrike">
                <a:solidFill>
                  <a:srgbClr val="000000"/>
                </a:solidFill>
                <a:latin typeface="Arial"/>
                <a:ea typeface="DejaVu Sans"/>
              </a:rPr>
              <a:t>In addition to supporting queries that match on all the index fields, </a:t>
            </a:r>
            <a:endParaRPr b="0" lang="en-IN" sz="2400" spc="-1" strike="noStrike">
              <a:latin typeface="Arial"/>
            </a:endParaRPr>
          </a:p>
          <a:p>
            <a:pPr marL="469800" indent="-455400">
              <a:lnSpc>
                <a:spcPct val="115000"/>
              </a:lnSpc>
              <a:spcBef>
                <a:spcPts val="1037"/>
              </a:spcBef>
              <a:spcAft>
                <a:spcPts val="283"/>
              </a:spcAft>
              <a:buClr>
                <a:srgbClr val="943735"/>
              </a:buClr>
              <a:buFont typeface="Symbol"/>
              <a:buChar char=""/>
            </a:pPr>
            <a:r>
              <a:rPr b="0" lang="en-IN" sz="2400" spc="-1" strike="noStrike">
                <a:solidFill>
                  <a:srgbClr val="000000"/>
                </a:solidFill>
                <a:latin typeface="Arial"/>
                <a:ea typeface="DejaVu Sans"/>
              </a:rPr>
              <a:t> </a:t>
            </a:r>
            <a:endParaRPr b="0" lang="en-IN" sz="2400" spc="-1" strike="noStrike">
              <a:latin typeface="Arial"/>
            </a:endParaRPr>
          </a:p>
        </p:txBody>
      </p:sp>
      <p:sp>
        <p:nvSpPr>
          <p:cNvPr id="75" name="CustomShape 3"/>
          <p:cNvSpPr/>
          <p:nvPr/>
        </p:nvSpPr>
        <p:spPr>
          <a:xfrm>
            <a:off x="3672000" y="576000"/>
            <a:ext cx="6959880" cy="2137680"/>
          </a:xfrm>
          <a:prstGeom prst="rect">
            <a:avLst/>
          </a:prstGeom>
          <a:noFill/>
          <a:ln>
            <a:noFill/>
          </a:ln>
        </p:spPr>
        <p:style>
          <a:lnRef idx="0"/>
          <a:fillRef idx="0"/>
          <a:effectRef idx="0"/>
          <a:fontRef idx="minor"/>
        </p:style>
        <p:txBody>
          <a:bodyPr lIns="90000" rIns="90000" tIns="45000" bIns="45000"/>
          <a:p>
            <a:r>
              <a:rPr b="0" lang="en-IN" sz="2200" spc="-1" strike="noStrike">
                <a:solidFill>
                  <a:srgbClr val="ce181e"/>
                </a:solidFill>
                <a:latin typeface="Arial"/>
                <a:ea typeface="DejaVu Sans"/>
              </a:rPr>
              <a:t>{</a:t>
            </a:r>
            <a:endParaRPr b="0" lang="en-IN" sz="2200" spc="-1" strike="noStrike">
              <a:latin typeface="Arial"/>
            </a:endParaRPr>
          </a:p>
          <a:p>
            <a:r>
              <a:rPr b="0" lang="en-IN" sz="2200" spc="-1" strike="noStrike">
                <a:solidFill>
                  <a:srgbClr val="ce181e"/>
                </a:solidFill>
                <a:latin typeface="Arial"/>
                <a:ea typeface="DejaVu Sans"/>
              </a:rPr>
              <a:t> </a:t>
            </a:r>
            <a:r>
              <a:rPr b="0" lang="en-IN" sz="2200" spc="-1" strike="noStrike">
                <a:solidFill>
                  <a:srgbClr val="ce181e"/>
                </a:solidFill>
                <a:latin typeface="Arial"/>
                <a:ea typeface="DejaVu Sans"/>
              </a:rPr>
              <a:t>"_id": ObjectId(...),</a:t>
            </a:r>
            <a:endParaRPr b="0" lang="en-IN" sz="2200" spc="-1" strike="noStrike">
              <a:latin typeface="Arial"/>
            </a:endParaRPr>
          </a:p>
          <a:p>
            <a:r>
              <a:rPr b="0" lang="en-IN" sz="2200" spc="-1" strike="noStrike">
                <a:solidFill>
                  <a:srgbClr val="ce181e"/>
                </a:solidFill>
                <a:latin typeface="Arial"/>
                <a:ea typeface="DejaVu Sans"/>
              </a:rPr>
              <a:t> </a:t>
            </a:r>
            <a:r>
              <a:rPr b="0" lang="en-IN" sz="2200" spc="-1" strike="noStrike">
                <a:solidFill>
                  <a:srgbClr val="ce181e"/>
                </a:solidFill>
                <a:latin typeface="Arial"/>
                <a:ea typeface="DejaVu Sans"/>
              </a:rPr>
              <a:t>"item": "Banana",</a:t>
            </a:r>
            <a:endParaRPr b="0" lang="en-IN" sz="2200" spc="-1" strike="noStrike">
              <a:latin typeface="Arial"/>
            </a:endParaRPr>
          </a:p>
          <a:p>
            <a:r>
              <a:rPr b="0" lang="en-IN" sz="2200" spc="-1" strike="noStrike">
                <a:solidFill>
                  <a:srgbClr val="ce181e"/>
                </a:solidFill>
                <a:latin typeface="Arial"/>
                <a:ea typeface="DejaVu Sans"/>
              </a:rPr>
              <a:t> </a:t>
            </a:r>
            <a:r>
              <a:rPr b="0" lang="en-IN" sz="2200" spc="-1" strike="noStrike">
                <a:solidFill>
                  <a:srgbClr val="ce181e"/>
                </a:solidFill>
                <a:latin typeface="Arial"/>
                <a:ea typeface="DejaVu Sans"/>
              </a:rPr>
              <a:t>"category": ["food", "produce", "grocery"],</a:t>
            </a:r>
            <a:endParaRPr b="0" lang="en-IN" sz="2200" spc="-1" strike="noStrike">
              <a:latin typeface="Arial"/>
            </a:endParaRPr>
          </a:p>
          <a:p>
            <a:r>
              <a:rPr b="0" lang="en-IN" sz="2200" spc="-1" strike="noStrike">
                <a:solidFill>
                  <a:srgbClr val="ce181e"/>
                </a:solidFill>
                <a:latin typeface="Arial"/>
                <a:ea typeface="DejaVu Sans"/>
              </a:rPr>
              <a:t> </a:t>
            </a:r>
            <a:r>
              <a:rPr b="0" lang="en-IN" sz="2200" spc="-1" strike="noStrike">
                <a:solidFill>
                  <a:srgbClr val="ce181e"/>
                </a:solidFill>
                <a:latin typeface="Arial"/>
                <a:ea typeface="DejaVu Sans"/>
              </a:rPr>
              <a:t>"location": "4th Street Store",</a:t>
            </a:r>
            <a:endParaRPr b="0" lang="en-IN" sz="2200" spc="-1" strike="noStrike">
              <a:latin typeface="Arial"/>
            </a:endParaRPr>
          </a:p>
          <a:p>
            <a:r>
              <a:rPr b="0" lang="en-IN" sz="2200" spc="-1" strike="noStrike">
                <a:solidFill>
                  <a:srgbClr val="ce181e"/>
                </a:solidFill>
                <a:latin typeface="Arial"/>
                <a:ea typeface="DejaVu Sans"/>
              </a:rPr>
              <a:t> </a:t>
            </a:r>
            <a:r>
              <a:rPr b="0" lang="en-IN" sz="2200" spc="-1" strike="noStrike">
                <a:solidFill>
                  <a:srgbClr val="ce181e"/>
                </a:solidFill>
                <a:latin typeface="Arial"/>
                <a:ea typeface="DejaVu Sans"/>
              </a:rPr>
              <a:t>"stock": 4,</a:t>
            </a:r>
            <a:endParaRPr b="0" lang="en-IN" sz="2200" spc="-1" strike="noStrike">
              <a:latin typeface="Arial"/>
            </a:endParaRPr>
          </a:p>
          <a:p>
            <a:r>
              <a:rPr b="0" lang="en-IN" sz="2200" spc="-1" strike="noStrike">
                <a:solidFill>
                  <a:srgbClr val="ce181e"/>
                </a:solidFill>
                <a:latin typeface="Arial"/>
                <a:ea typeface="DejaVu Sans"/>
              </a:rPr>
              <a:t> </a:t>
            </a:r>
            <a:r>
              <a:rPr b="0" lang="en-IN" sz="2200" spc="-1" strike="noStrike">
                <a:solidFill>
                  <a:srgbClr val="ce181e"/>
                </a:solidFill>
                <a:latin typeface="Arial"/>
                <a:ea typeface="DejaVu Sans"/>
              </a:rPr>
              <a:t>"type": "cases"</a:t>
            </a:r>
            <a:endParaRPr b="0" lang="en-IN" sz="2200" spc="-1" strike="noStrike">
              <a:latin typeface="Arial"/>
            </a:endParaRPr>
          </a:p>
          <a:p>
            <a:r>
              <a:rPr b="0" lang="en-IN" sz="2200" spc="-1" strike="noStrike">
                <a:solidFill>
                  <a:srgbClr val="ce181e"/>
                </a:solidFill>
                <a:latin typeface="Arial"/>
                <a:ea typeface="DejaVu Sans"/>
              </a:rPr>
              <a:t>}</a:t>
            </a:r>
            <a:endParaRPr b="0" lang="en-IN" sz="2200" spc="-1" strike="noStrike">
              <a:latin typeface="Arial"/>
            </a:endParaRPr>
          </a:p>
        </p:txBody>
      </p:sp>
      <p:sp>
        <p:nvSpPr>
          <p:cNvPr id="76" name="CustomShape 4"/>
          <p:cNvSpPr/>
          <p:nvPr/>
        </p:nvSpPr>
        <p:spPr>
          <a:xfrm>
            <a:off x="2520000" y="3829320"/>
            <a:ext cx="6265080" cy="345960"/>
          </a:xfrm>
          <a:prstGeom prst="rect">
            <a:avLst/>
          </a:prstGeom>
          <a:noFill/>
          <a:ln>
            <a:noFill/>
          </a:ln>
        </p:spPr>
        <p:style>
          <a:lnRef idx="0"/>
          <a:fillRef idx="0"/>
          <a:effectRef idx="0"/>
          <a:fontRef idx="minor"/>
        </p:style>
        <p:txBody>
          <a:bodyPr lIns="90000" rIns="90000" tIns="45000" bIns="45000"/>
          <a:p>
            <a:r>
              <a:rPr b="0" lang="en-IN" sz="2200" spc="-1" strike="noStrike">
                <a:solidFill>
                  <a:srgbClr val="ce181e"/>
                </a:solidFill>
                <a:latin typeface="Arial"/>
                <a:ea typeface="DejaVu Sans"/>
              </a:rPr>
              <a:t>db.products.createIndex( { "item": 1, "stock": 1 } )</a:t>
            </a:r>
            <a:endParaRPr b="0" lang="en-IN" sz="2200" spc="-1" strike="noStrike">
              <a:latin typeface="Arial"/>
            </a:endParaRPr>
          </a:p>
        </p:txBody>
      </p:sp>
      <p:sp>
        <p:nvSpPr>
          <p:cNvPr id="77" name="CustomShape 5"/>
          <p:cNvSpPr/>
          <p:nvPr/>
        </p:nvSpPr>
        <p:spPr>
          <a:xfrm>
            <a:off x="2376000" y="5940000"/>
            <a:ext cx="6767280" cy="601920"/>
          </a:xfrm>
          <a:prstGeom prst="rect">
            <a:avLst/>
          </a:prstGeom>
          <a:noFill/>
          <a:ln>
            <a:noFill/>
          </a:ln>
        </p:spPr>
        <p:style>
          <a:lnRef idx="0"/>
          <a:fillRef idx="0"/>
          <a:effectRef idx="0"/>
          <a:fontRef idx="minor"/>
        </p:style>
        <p:txBody>
          <a:bodyPr lIns="90000" rIns="90000" tIns="45000" bIns="45000"/>
          <a:p>
            <a:r>
              <a:rPr b="0" lang="en-IN" sz="2200" spc="-1" strike="noStrike">
                <a:solidFill>
                  <a:srgbClr val="ce181e"/>
                </a:solidFill>
                <a:latin typeface="Arial"/>
                <a:ea typeface="DejaVu Sans"/>
              </a:rPr>
              <a:t>db.products.find( { item: "Banana" } )</a:t>
            </a:r>
            <a:endParaRPr b="0" lang="en-IN" sz="2200" spc="-1" strike="noStrike">
              <a:latin typeface="Arial"/>
            </a:endParaRPr>
          </a:p>
          <a:p>
            <a:r>
              <a:rPr b="0" lang="en-IN" sz="2200" spc="-1" strike="noStrike">
                <a:solidFill>
                  <a:srgbClr val="ce181e"/>
                </a:solidFill>
                <a:latin typeface="Arial"/>
                <a:ea typeface="DejaVu Sans"/>
              </a:rPr>
              <a:t>db.products.find( { item: "Banana", stock: { $gt: 5 } } )</a:t>
            </a:r>
            <a:endParaRPr b="0" lang="en-IN" sz="2200" spc="-1" strike="noStrike">
              <a:latin typeface="Arial"/>
            </a:endParaRPr>
          </a:p>
        </p:txBody>
      </p:sp>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 name="CustomShape 1"/>
          <p:cNvSpPr/>
          <p:nvPr/>
        </p:nvSpPr>
        <p:spPr>
          <a:xfrm>
            <a:off x="11423160" y="6464880"/>
            <a:ext cx="151920" cy="156240"/>
          </a:xfrm>
          <a:prstGeom prst="rect">
            <a:avLst/>
          </a:prstGeom>
          <a:noFill/>
          <a:ln>
            <a:noFill/>
          </a:ln>
        </p:spPr>
        <p:style>
          <a:lnRef idx="0"/>
          <a:fillRef idx="0"/>
          <a:effectRef idx="0"/>
          <a:fontRef idx="minor"/>
        </p:style>
      </p:sp>
      <p:sp>
        <p:nvSpPr>
          <p:cNvPr id="79" name="CustomShape 2"/>
          <p:cNvSpPr/>
          <p:nvPr/>
        </p:nvSpPr>
        <p:spPr>
          <a:xfrm>
            <a:off x="3780000" y="127080"/>
            <a:ext cx="5975280" cy="772200"/>
          </a:xfrm>
          <a:prstGeom prst="rect">
            <a:avLst/>
          </a:prstGeom>
          <a:noFill/>
          <a:ln>
            <a:noFill/>
          </a:ln>
        </p:spPr>
        <p:style>
          <a:lnRef idx="0"/>
          <a:fillRef idx="0"/>
          <a:effectRef idx="0"/>
          <a:fontRef idx="minor"/>
        </p:style>
        <p:txBody>
          <a:bodyPr lIns="0" rIns="0" tIns="12600" bIns="0"/>
          <a:p>
            <a:pPr marL="12600">
              <a:lnSpc>
                <a:spcPct val="100000"/>
              </a:lnSpc>
              <a:spcBef>
                <a:spcPts val="99"/>
              </a:spcBef>
            </a:pPr>
            <a:r>
              <a:rPr b="1" lang="en-IN" sz="4400" spc="-1" strike="noStrike">
                <a:solidFill>
                  <a:srgbClr val="000000"/>
                </a:solidFill>
                <a:latin typeface="Arial"/>
                <a:ea typeface="DejaVu Sans"/>
              </a:rPr>
              <a:t>Multikey index</a:t>
            </a:r>
            <a:endParaRPr b="0" lang="en-IN" sz="4400" spc="-1" strike="noStrike">
              <a:latin typeface="Arial"/>
            </a:endParaRPr>
          </a:p>
        </p:txBody>
      </p:sp>
      <p:sp>
        <p:nvSpPr>
          <p:cNvPr id="80" name="CustomShape 3"/>
          <p:cNvSpPr/>
          <p:nvPr/>
        </p:nvSpPr>
        <p:spPr>
          <a:xfrm>
            <a:off x="216000" y="929160"/>
            <a:ext cx="11807280" cy="4974120"/>
          </a:xfrm>
          <a:prstGeom prst="rect">
            <a:avLst/>
          </a:prstGeom>
          <a:noFill/>
          <a:ln>
            <a:noFill/>
          </a:ln>
        </p:spPr>
        <p:style>
          <a:lnRef idx="0"/>
          <a:fillRef idx="0"/>
          <a:effectRef idx="0"/>
          <a:fontRef idx="minor"/>
        </p:style>
        <p:txBody>
          <a:bodyPr lIns="0" rIns="0" tIns="203760" bIns="0"/>
          <a:p>
            <a:pPr marL="469800" indent="-455400">
              <a:lnSpc>
                <a:spcPct val="115000"/>
              </a:lnSpc>
              <a:spcBef>
                <a:spcPts val="1604"/>
              </a:spcBef>
              <a:buClr>
                <a:srgbClr val="943735"/>
              </a:buClr>
              <a:buFont typeface="Symbol"/>
              <a:buChar char=""/>
            </a:pPr>
            <a:r>
              <a:rPr b="0" lang="en-IN" sz="2400" spc="-1" strike="noStrike">
                <a:solidFill>
                  <a:srgbClr val="000000"/>
                </a:solidFill>
                <a:latin typeface="Arial"/>
                <a:ea typeface="DejaVu Sans"/>
              </a:rPr>
              <a:t>A multikey index is an index that’s created on a field that contains an array. </a:t>
            </a:r>
            <a:endParaRPr b="0" lang="en-IN" sz="2400" spc="-1" strike="noStrike">
              <a:latin typeface="Arial"/>
            </a:endParaRPr>
          </a:p>
          <a:p>
            <a:pPr marL="469800" indent="-455400">
              <a:lnSpc>
                <a:spcPct val="115000"/>
              </a:lnSpc>
              <a:spcBef>
                <a:spcPts val="1604"/>
              </a:spcBef>
              <a:buClr>
                <a:srgbClr val="943735"/>
              </a:buClr>
              <a:buFont typeface="Symbol"/>
              <a:buChar char=""/>
            </a:pPr>
            <a:r>
              <a:rPr b="0" lang="en-IN" sz="2400" spc="-1" strike="noStrike">
                <a:solidFill>
                  <a:srgbClr val="000000"/>
                </a:solidFill>
                <a:latin typeface="Arial"/>
                <a:ea typeface="DejaVu Sans"/>
              </a:rPr>
              <a:t>If using in a compound index, only a single field in a given document can be an array.</a:t>
            </a:r>
            <a:endParaRPr b="0" lang="en-IN" sz="2400" spc="-1" strike="noStrike">
              <a:latin typeface="Arial"/>
            </a:endParaRPr>
          </a:p>
          <a:p>
            <a:pPr marL="469800" indent="-455400">
              <a:lnSpc>
                <a:spcPct val="115000"/>
              </a:lnSpc>
              <a:spcBef>
                <a:spcPts val="1604"/>
              </a:spcBef>
              <a:buClr>
                <a:srgbClr val="943735"/>
              </a:buClr>
              <a:buFont typeface="Symbol"/>
              <a:buChar char=""/>
            </a:pPr>
            <a:r>
              <a:rPr b="0" lang="en-IN" sz="2400" spc="-1" strike="noStrike">
                <a:solidFill>
                  <a:srgbClr val="000000"/>
                </a:solidFill>
                <a:latin typeface="Arial"/>
                <a:ea typeface="DejaVu Sans"/>
              </a:rPr>
              <a:t>You will get one entry in the index for every item in the array for the given document. This means if you have an array with 100 items, that document will have 100 index entries.</a:t>
            </a:r>
            <a:endParaRPr b="0" lang="en-IN" sz="2400" spc="-1" strike="noStrike">
              <a:latin typeface="Arial"/>
            </a:endParaRPr>
          </a:p>
          <a:p>
            <a:pPr marL="469800" indent="-455400">
              <a:lnSpc>
                <a:spcPct val="115000"/>
              </a:lnSpc>
              <a:spcBef>
                <a:spcPts val="1604"/>
              </a:spcBef>
              <a:buClr>
                <a:srgbClr val="943735"/>
              </a:buClr>
              <a:buFont typeface="Symbol"/>
              <a:buChar char=""/>
            </a:pPr>
            <a:r>
              <a:rPr b="0" lang="en-IN" sz="2400" spc="-1" strike="noStrike">
                <a:solidFill>
                  <a:srgbClr val="000000"/>
                </a:solidFill>
                <a:latin typeface="Arial"/>
                <a:ea typeface="DejaVu Sans"/>
              </a:rPr>
              <a:t>Example</a:t>
            </a:r>
            <a:endParaRPr b="0" lang="en-IN" sz="2400" spc="-1" strike="noStrike">
              <a:latin typeface="Arial"/>
            </a:endParaRPr>
          </a:p>
          <a:p>
            <a:pPr>
              <a:lnSpc>
                <a:spcPct val="115000"/>
              </a:lnSpc>
              <a:spcBef>
                <a:spcPts val="1604"/>
              </a:spcBef>
            </a:pPr>
            <a:endParaRPr b="0" lang="en-IN" sz="2400" spc="-1" strike="noStrike">
              <a:latin typeface="Arial"/>
            </a:endParaRPr>
          </a:p>
          <a:p>
            <a:pPr marL="469800" indent="-455400">
              <a:lnSpc>
                <a:spcPct val="115000"/>
              </a:lnSpc>
              <a:spcBef>
                <a:spcPts val="1604"/>
              </a:spcBef>
              <a:buClr>
                <a:srgbClr val="943735"/>
              </a:buClr>
              <a:buFont typeface="Symbol"/>
              <a:buChar char=""/>
            </a:pPr>
            <a:r>
              <a:rPr b="0" lang="en-IN" sz="2400" spc="-1" strike="noStrike">
                <a:solidFill>
                  <a:srgbClr val="000000"/>
                </a:solidFill>
                <a:latin typeface="Arial"/>
                <a:ea typeface="DejaVu Sans"/>
              </a:rPr>
              <a:t>You cannot create a compound multikey index { a: 1, b: 1 } on the collection since both the a and b fields are arrays.</a:t>
            </a:r>
            <a:endParaRPr b="0" lang="en-IN" sz="2400" spc="-1" strike="noStrike">
              <a:latin typeface="Arial"/>
            </a:endParaRPr>
          </a:p>
        </p:txBody>
      </p:sp>
      <p:sp>
        <p:nvSpPr>
          <p:cNvPr id="81" name="CustomShape 4"/>
          <p:cNvSpPr/>
          <p:nvPr/>
        </p:nvSpPr>
        <p:spPr>
          <a:xfrm>
            <a:off x="3240000" y="4032000"/>
            <a:ext cx="6407280" cy="431280"/>
          </a:xfrm>
          <a:prstGeom prst="rect">
            <a:avLst/>
          </a:prstGeom>
          <a:noFill/>
          <a:ln>
            <a:noFill/>
          </a:ln>
        </p:spPr>
        <p:style>
          <a:lnRef idx="0"/>
          <a:fillRef idx="0"/>
          <a:effectRef idx="0"/>
          <a:fontRef idx="minor"/>
        </p:style>
        <p:txBody>
          <a:bodyPr lIns="90000" rIns="90000" tIns="45000" bIns="45000"/>
          <a:p>
            <a:r>
              <a:rPr b="0" lang="en-IN" sz="2200" spc="-1" strike="noStrike">
                <a:solidFill>
                  <a:srgbClr val="ce181e"/>
                </a:solidFill>
                <a:latin typeface="Arial"/>
                <a:ea typeface="DejaVu Sans"/>
              </a:rPr>
              <a:t>db.coll.createIndex( { &lt;field&gt;: &lt; 1 or -1 &gt; } )</a:t>
            </a:r>
            <a:endParaRPr b="0" lang="en-IN" sz="2200" spc="-1" strike="noStrike">
              <a:latin typeface="Arial"/>
            </a:endParaRPr>
          </a:p>
        </p:txBody>
      </p:sp>
      <p:sp>
        <p:nvSpPr>
          <p:cNvPr id="82" name="CustomShape 5"/>
          <p:cNvSpPr/>
          <p:nvPr/>
        </p:nvSpPr>
        <p:spPr>
          <a:xfrm>
            <a:off x="3143160" y="4932000"/>
            <a:ext cx="6000120" cy="345960"/>
          </a:xfrm>
          <a:prstGeom prst="rect">
            <a:avLst/>
          </a:prstGeom>
          <a:noFill/>
          <a:ln>
            <a:noFill/>
          </a:ln>
        </p:spPr>
        <p:style>
          <a:lnRef idx="0"/>
          <a:fillRef idx="0"/>
          <a:effectRef idx="0"/>
          <a:fontRef idx="minor"/>
        </p:style>
        <p:txBody>
          <a:bodyPr lIns="90000" rIns="90000" tIns="45000" bIns="45000"/>
          <a:p>
            <a:r>
              <a:rPr b="0" lang="en-IN" sz="1800" spc="-1" strike="noStrike">
                <a:solidFill>
                  <a:srgbClr val="ce181e"/>
                </a:solidFill>
                <a:latin typeface="Arial"/>
                <a:ea typeface="DejaVu Sans"/>
              </a:rPr>
              <a:t>{ _id: 1, a: [ 1, 2 ], b: [ 1, 2 ], category: "AB - both arrays" }</a:t>
            </a:r>
            <a:endParaRPr b="0" lang="en-IN" sz="1800" spc="-1" strike="noStrike">
              <a:latin typeface="Arial"/>
            </a:endParaRPr>
          </a:p>
        </p:txBody>
      </p:sp>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 name="CustomShape 1"/>
          <p:cNvSpPr/>
          <p:nvPr/>
        </p:nvSpPr>
        <p:spPr>
          <a:xfrm>
            <a:off x="11423160" y="6464880"/>
            <a:ext cx="151920" cy="156240"/>
          </a:xfrm>
          <a:prstGeom prst="rect">
            <a:avLst/>
          </a:prstGeom>
          <a:noFill/>
          <a:ln>
            <a:noFill/>
          </a:ln>
        </p:spPr>
        <p:style>
          <a:lnRef idx="0"/>
          <a:fillRef idx="0"/>
          <a:effectRef idx="0"/>
          <a:fontRef idx="minor"/>
        </p:style>
      </p:sp>
      <p:sp>
        <p:nvSpPr>
          <p:cNvPr id="84" name="CustomShape 2"/>
          <p:cNvSpPr/>
          <p:nvPr/>
        </p:nvSpPr>
        <p:spPr>
          <a:xfrm>
            <a:off x="4608000" y="163080"/>
            <a:ext cx="5975280" cy="772200"/>
          </a:xfrm>
          <a:prstGeom prst="rect">
            <a:avLst/>
          </a:prstGeom>
          <a:noFill/>
          <a:ln>
            <a:noFill/>
          </a:ln>
        </p:spPr>
        <p:style>
          <a:lnRef idx="0"/>
          <a:fillRef idx="0"/>
          <a:effectRef idx="0"/>
          <a:fontRef idx="minor"/>
        </p:style>
        <p:txBody>
          <a:bodyPr lIns="0" rIns="0" tIns="12600" bIns="0"/>
          <a:p>
            <a:pPr marL="12600">
              <a:lnSpc>
                <a:spcPct val="100000"/>
              </a:lnSpc>
              <a:spcBef>
                <a:spcPts val="99"/>
              </a:spcBef>
            </a:pPr>
            <a:r>
              <a:rPr b="1" lang="en-IN" sz="4400" spc="-1" strike="noStrike">
                <a:solidFill>
                  <a:srgbClr val="000000"/>
                </a:solidFill>
                <a:latin typeface="Arial"/>
                <a:ea typeface="DejaVu Sans"/>
              </a:rPr>
              <a:t>Text index</a:t>
            </a:r>
            <a:endParaRPr b="0" lang="en-IN" sz="4400" spc="-1" strike="noStrike">
              <a:latin typeface="Arial"/>
            </a:endParaRPr>
          </a:p>
        </p:txBody>
      </p:sp>
      <p:sp>
        <p:nvSpPr>
          <p:cNvPr id="85" name="CustomShape 3"/>
          <p:cNvSpPr/>
          <p:nvPr/>
        </p:nvSpPr>
        <p:spPr>
          <a:xfrm>
            <a:off x="369000" y="936000"/>
            <a:ext cx="11294280" cy="4974120"/>
          </a:xfrm>
          <a:prstGeom prst="rect">
            <a:avLst/>
          </a:prstGeom>
          <a:noFill/>
          <a:ln>
            <a:noFill/>
          </a:ln>
        </p:spPr>
        <p:style>
          <a:lnRef idx="0"/>
          <a:fillRef idx="0"/>
          <a:effectRef idx="0"/>
          <a:fontRef idx="minor"/>
        </p:style>
        <p:txBody>
          <a:bodyPr lIns="0" rIns="0" tIns="203760" bIns="0"/>
          <a:p>
            <a:pPr marL="469800" indent="-455400">
              <a:lnSpc>
                <a:spcPct val="115000"/>
              </a:lnSpc>
              <a:spcBef>
                <a:spcPts val="1604"/>
              </a:spcBef>
              <a:buClr>
                <a:srgbClr val="943735"/>
              </a:buClr>
              <a:buFont typeface="Symbol"/>
              <a:buChar char=""/>
            </a:pPr>
            <a:r>
              <a:rPr b="0" lang="en-IN" sz="2400" spc="-1" strike="noStrike">
                <a:solidFill>
                  <a:srgbClr val="000000"/>
                </a:solidFill>
                <a:latin typeface="Arial"/>
                <a:ea typeface="DejaVu Sans"/>
              </a:rPr>
              <a:t>Text indexes can include any field whose value is a string or an array of string elements.</a:t>
            </a:r>
            <a:endParaRPr b="0" lang="en-IN" sz="2400" spc="-1" strike="noStrike">
              <a:latin typeface="Arial"/>
            </a:endParaRPr>
          </a:p>
          <a:p>
            <a:pPr>
              <a:lnSpc>
                <a:spcPct val="115000"/>
              </a:lnSpc>
              <a:spcBef>
                <a:spcPts val="1604"/>
              </a:spcBef>
            </a:pPr>
            <a:endParaRPr b="0" lang="en-IN" sz="2400" spc="-1" strike="noStrike">
              <a:latin typeface="Arial"/>
            </a:endParaRPr>
          </a:p>
          <a:p>
            <a:pPr marL="469800" indent="-455400">
              <a:lnSpc>
                <a:spcPct val="115000"/>
              </a:lnSpc>
              <a:spcBef>
                <a:spcPts val="1604"/>
              </a:spcBef>
              <a:buClr>
                <a:srgbClr val="943735"/>
              </a:buClr>
              <a:buFont typeface="Symbol"/>
              <a:buChar char=""/>
            </a:pPr>
            <a:r>
              <a:rPr b="0" lang="en-IN" sz="2400" spc="-1" strike="noStrike">
                <a:solidFill>
                  <a:srgbClr val="000000"/>
                </a:solidFill>
                <a:latin typeface="Arial"/>
                <a:ea typeface="DejaVu Sans"/>
              </a:rPr>
              <a:t>The following example creates a text index on the fields subject and comments</a:t>
            </a:r>
            <a:endParaRPr b="0" lang="en-IN" sz="2400" spc="-1" strike="noStrike">
              <a:latin typeface="Arial"/>
            </a:endParaRPr>
          </a:p>
          <a:p>
            <a:pPr>
              <a:lnSpc>
                <a:spcPct val="115000"/>
              </a:lnSpc>
              <a:spcBef>
                <a:spcPts val="1604"/>
              </a:spcBef>
            </a:pPr>
            <a:endParaRPr b="0" lang="en-IN" sz="2400" spc="-1" strike="noStrike">
              <a:latin typeface="Arial"/>
            </a:endParaRPr>
          </a:p>
          <a:p>
            <a:pPr>
              <a:lnSpc>
                <a:spcPct val="115000"/>
              </a:lnSpc>
              <a:spcBef>
                <a:spcPts val="1604"/>
              </a:spcBef>
            </a:pPr>
            <a:endParaRPr b="0" lang="en-IN" sz="2400" spc="-1" strike="noStrike">
              <a:latin typeface="Arial"/>
            </a:endParaRPr>
          </a:p>
          <a:p>
            <a:pPr>
              <a:lnSpc>
                <a:spcPct val="115000"/>
              </a:lnSpc>
              <a:spcBef>
                <a:spcPts val="1604"/>
              </a:spcBef>
            </a:pPr>
            <a:endParaRPr b="0" lang="en-IN" sz="2400" spc="-1" strike="noStrike">
              <a:latin typeface="Arial"/>
            </a:endParaRPr>
          </a:p>
          <a:p>
            <a:pPr marL="469800" indent="-455400">
              <a:lnSpc>
                <a:spcPct val="115000"/>
              </a:lnSpc>
              <a:spcBef>
                <a:spcPts val="1604"/>
              </a:spcBef>
              <a:buClr>
                <a:srgbClr val="943735"/>
              </a:buClr>
              <a:buFont typeface="Symbol"/>
              <a:buChar char=""/>
            </a:pPr>
            <a:r>
              <a:rPr b="0" lang="en-IN" sz="2400" spc="-1" strike="noStrike">
                <a:solidFill>
                  <a:srgbClr val="000000"/>
                </a:solidFill>
                <a:latin typeface="Arial"/>
                <a:ea typeface="DejaVu Sans"/>
              </a:rPr>
              <a:t>When creating a text index on multiple fields, you can also use the wildcard specifier ($**). </a:t>
            </a:r>
            <a:endParaRPr b="0" lang="en-IN" sz="2400" spc="-1" strike="noStrike">
              <a:latin typeface="Arial"/>
            </a:endParaRPr>
          </a:p>
          <a:p>
            <a:pPr marL="469800" indent="-455400">
              <a:lnSpc>
                <a:spcPct val="115000"/>
              </a:lnSpc>
              <a:spcBef>
                <a:spcPts val="1604"/>
              </a:spcBef>
              <a:buClr>
                <a:srgbClr val="943735"/>
              </a:buClr>
              <a:buFont typeface="Symbol"/>
              <a:buChar char=""/>
            </a:pPr>
            <a:r>
              <a:rPr b="0" lang="en-IN" sz="2400" spc="-1" strike="noStrike">
                <a:solidFill>
                  <a:srgbClr val="000000"/>
                </a:solidFill>
                <a:latin typeface="Arial"/>
                <a:ea typeface="DejaVu Sans"/>
              </a:rPr>
              <a:t> </a:t>
            </a:r>
            <a:endParaRPr b="0" lang="en-IN" sz="2400" spc="-1" strike="noStrike">
              <a:latin typeface="Arial"/>
            </a:endParaRPr>
          </a:p>
          <a:p>
            <a:pPr marL="469800" indent="-455400">
              <a:lnSpc>
                <a:spcPct val="115000"/>
              </a:lnSpc>
              <a:spcBef>
                <a:spcPts val="1604"/>
              </a:spcBef>
              <a:buClr>
                <a:srgbClr val="943735"/>
              </a:buClr>
              <a:buFont typeface="Symbol"/>
              <a:buChar char=""/>
            </a:pPr>
            <a:r>
              <a:rPr b="0" lang="en-IN" sz="2400" spc="-1" strike="noStrike">
                <a:solidFill>
                  <a:srgbClr val="000000"/>
                </a:solidFill>
                <a:latin typeface="Arial"/>
                <a:ea typeface="DejaVu Sans"/>
              </a:rPr>
              <a:t> </a:t>
            </a:r>
            <a:endParaRPr b="0" lang="en-IN" sz="2400" spc="-1" strike="noStrike">
              <a:latin typeface="Arial"/>
            </a:endParaRPr>
          </a:p>
        </p:txBody>
      </p:sp>
      <p:sp>
        <p:nvSpPr>
          <p:cNvPr id="86" name="CustomShape 4"/>
          <p:cNvSpPr/>
          <p:nvPr/>
        </p:nvSpPr>
        <p:spPr>
          <a:xfrm>
            <a:off x="2664000" y="1944000"/>
            <a:ext cx="6983280" cy="575280"/>
          </a:xfrm>
          <a:prstGeom prst="rect">
            <a:avLst/>
          </a:prstGeom>
          <a:noFill/>
          <a:ln>
            <a:noFill/>
          </a:ln>
        </p:spPr>
        <p:style>
          <a:lnRef idx="0"/>
          <a:fillRef idx="0"/>
          <a:effectRef idx="0"/>
          <a:fontRef idx="minor"/>
        </p:style>
        <p:txBody>
          <a:bodyPr lIns="90000" rIns="90000" tIns="45000" bIns="45000"/>
          <a:p>
            <a:r>
              <a:rPr b="0" lang="en-IN" sz="2200" spc="-1" strike="noStrike">
                <a:solidFill>
                  <a:srgbClr val="ce181e"/>
                </a:solidFill>
                <a:latin typeface="Arial"/>
                <a:ea typeface="DejaVu Sans"/>
              </a:rPr>
              <a:t>db.reviews.createIndex( { comments: "text" } )</a:t>
            </a:r>
            <a:endParaRPr b="0" lang="en-IN" sz="2200" spc="-1" strike="noStrike">
              <a:latin typeface="Arial"/>
            </a:endParaRPr>
          </a:p>
        </p:txBody>
      </p:sp>
      <p:sp>
        <p:nvSpPr>
          <p:cNvPr id="87" name="CustomShape 5"/>
          <p:cNvSpPr/>
          <p:nvPr/>
        </p:nvSpPr>
        <p:spPr>
          <a:xfrm>
            <a:off x="2736000" y="3204000"/>
            <a:ext cx="5111280" cy="1964520"/>
          </a:xfrm>
          <a:prstGeom prst="rect">
            <a:avLst/>
          </a:prstGeom>
          <a:noFill/>
          <a:ln>
            <a:noFill/>
          </a:ln>
        </p:spPr>
        <p:style>
          <a:lnRef idx="0"/>
          <a:fillRef idx="0"/>
          <a:effectRef idx="0"/>
          <a:fontRef idx="minor"/>
        </p:style>
        <p:txBody>
          <a:bodyPr lIns="90000" rIns="90000" tIns="45000" bIns="45000"/>
          <a:p>
            <a:r>
              <a:rPr b="0" lang="en-IN" sz="2200" spc="-1" strike="noStrike">
                <a:solidFill>
                  <a:srgbClr val="ce181e"/>
                </a:solidFill>
                <a:latin typeface="Arial"/>
                <a:ea typeface="DejaVu Sans"/>
              </a:rPr>
              <a:t>db.reviews.createIndex(</a:t>
            </a:r>
            <a:endParaRPr b="0" lang="en-IN" sz="2200" spc="-1" strike="noStrike">
              <a:latin typeface="Arial"/>
            </a:endParaRPr>
          </a:p>
          <a:p>
            <a:r>
              <a:rPr b="0" lang="en-IN" sz="2200" spc="-1" strike="noStrike">
                <a:solidFill>
                  <a:srgbClr val="ce181e"/>
                </a:solidFill>
                <a:latin typeface="Arial"/>
                <a:ea typeface="DejaVu Sans"/>
              </a:rPr>
              <a:t>   </a:t>
            </a:r>
            <a:r>
              <a:rPr b="0" lang="en-IN" sz="2200" spc="-1" strike="noStrike">
                <a:solidFill>
                  <a:srgbClr val="ce181e"/>
                </a:solidFill>
                <a:latin typeface="Arial"/>
                <a:ea typeface="DejaVu Sans"/>
              </a:rPr>
              <a:t>{</a:t>
            </a:r>
            <a:endParaRPr b="0" lang="en-IN" sz="2200" spc="-1" strike="noStrike">
              <a:latin typeface="Arial"/>
            </a:endParaRPr>
          </a:p>
          <a:p>
            <a:r>
              <a:rPr b="0" lang="en-IN" sz="2200" spc="-1" strike="noStrike">
                <a:solidFill>
                  <a:srgbClr val="ce181e"/>
                </a:solidFill>
                <a:latin typeface="Arial"/>
                <a:ea typeface="DejaVu Sans"/>
              </a:rPr>
              <a:t>     </a:t>
            </a:r>
            <a:r>
              <a:rPr b="0" lang="en-IN" sz="2200" spc="-1" strike="noStrike">
                <a:solidFill>
                  <a:srgbClr val="ce181e"/>
                </a:solidFill>
                <a:latin typeface="Arial"/>
                <a:ea typeface="DejaVu Sans"/>
              </a:rPr>
              <a:t>subject: "text",</a:t>
            </a:r>
            <a:endParaRPr b="0" lang="en-IN" sz="2200" spc="-1" strike="noStrike">
              <a:latin typeface="Arial"/>
            </a:endParaRPr>
          </a:p>
          <a:p>
            <a:r>
              <a:rPr b="0" lang="en-IN" sz="2200" spc="-1" strike="noStrike">
                <a:solidFill>
                  <a:srgbClr val="ce181e"/>
                </a:solidFill>
                <a:latin typeface="Arial"/>
                <a:ea typeface="DejaVu Sans"/>
              </a:rPr>
              <a:t>     </a:t>
            </a:r>
            <a:r>
              <a:rPr b="0" lang="en-IN" sz="2200" spc="-1" strike="noStrike">
                <a:solidFill>
                  <a:srgbClr val="ce181e"/>
                </a:solidFill>
                <a:latin typeface="Arial"/>
                <a:ea typeface="DejaVu Sans"/>
              </a:rPr>
              <a:t>comments: "text"</a:t>
            </a:r>
            <a:endParaRPr b="0" lang="en-IN" sz="2200" spc="-1" strike="noStrike">
              <a:latin typeface="Arial"/>
            </a:endParaRPr>
          </a:p>
          <a:p>
            <a:r>
              <a:rPr b="0" lang="en-IN" sz="2200" spc="-1" strike="noStrike">
                <a:solidFill>
                  <a:srgbClr val="ce181e"/>
                </a:solidFill>
                <a:latin typeface="Arial"/>
                <a:ea typeface="DejaVu Sans"/>
              </a:rPr>
              <a:t>   </a:t>
            </a:r>
            <a:r>
              <a:rPr b="0" lang="en-IN" sz="2200" spc="-1" strike="noStrike">
                <a:solidFill>
                  <a:srgbClr val="ce181e"/>
                </a:solidFill>
                <a:latin typeface="Arial"/>
                <a:ea typeface="DejaVu Sans"/>
              </a:rPr>
              <a:t>}</a:t>
            </a:r>
            <a:endParaRPr b="0" lang="en-IN" sz="2200" spc="-1" strike="noStrike">
              <a:latin typeface="Arial"/>
            </a:endParaRPr>
          </a:p>
          <a:p>
            <a:r>
              <a:rPr b="0" lang="en-IN" sz="2200" spc="-1" strike="noStrike">
                <a:solidFill>
                  <a:srgbClr val="ce181e"/>
                </a:solidFill>
                <a:latin typeface="Arial"/>
                <a:ea typeface="DejaVu Sans"/>
              </a:rPr>
              <a:t> </a:t>
            </a:r>
            <a:r>
              <a:rPr b="0" lang="en-IN" sz="2200" spc="-1" strike="noStrike">
                <a:solidFill>
                  <a:srgbClr val="ce181e"/>
                </a:solidFill>
                <a:latin typeface="Arial"/>
                <a:ea typeface="DejaVu Sans"/>
              </a:rPr>
              <a:t>)</a:t>
            </a:r>
            <a:endParaRPr b="0" lang="en-IN" sz="2200" spc="-1" strike="noStrike">
              <a:latin typeface="Arial"/>
            </a:endParaRPr>
          </a:p>
        </p:txBody>
      </p:sp>
      <p:sp>
        <p:nvSpPr>
          <p:cNvPr id="88" name="CustomShape 6"/>
          <p:cNvSpPr/>
          <p:nvPr/>
        </p:nvSpPr>
        <p:spPr>
          <a:xfrm>
            <a:off x="2813040" y="6205320"/>
            <a:ext cx="6690240" cy="489960"/>
          </a:xfrm>
          <a:prstGeom prst="rect">
            <a:avLst/>
          </a:prstGeom>
          <a:noFill/>
          <a:ln>
            <a:noFill/>
          </a:ln>
        </p:spPr>
        <p:style>
          <a:lnRef idx="0"/>
          <a:fillRef idx="0"/>
          <a:effectRef idx="0"/>
          <a:fontRef idx="minor"/>
        </p:style>
        <p:txBody>
          <a:bodyPr lIns="90000" rIns="90000" tIns="45000" bIns="45000"/>
          <a:p>
            <a:r>
              <a:rPr b="0" lang="en-IN" sz="2200" spc="-1" strike="noStrike">
                <a:solidFill>
                  <a:srgbClr val="ce181e"/>
                </a:solidFill>
                <a:latin typeface="Arial"/>
                <a:ea typeface="DejaVu Sans"/>
              </a:rPr>
              <a:t>db.collection.createIndex( { "$**": "text" } )</a:t>
            </a:r>
            <a:endParaRPr b="0" lang="en-IN" sz="2200" spc="-1" strike="noStrike">
              <a:latin typeface="Arial"/>
            </a:endParaRPr>
          </a:p>
        </p:txBody>
      </p:sp>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CustomShape 1"/>
          <p:cNvSpPr/>
          <p:nvPr/>
        </p:nvSpPr>
        <p:spPr>
          <a:xfrm>
            <a:off x="11423160" y="6464880"/>
            <a:ext cx="151920" cy="156240"/>
          </a:xfrm>
          <a:prstGeom prst="rect">
            <a:avLst/>
          </a:prstGeom>
          <a:noFill/>
          <a:ln>
            <a:noFill/>
          </a:ln>
        </p:spPr>
        <p:style>
          <a:lnRef idx="0"/>
          <a:fillRef idx="0"/>
          <a:effectRef idx="0"/>
          <a:fontRef idx="minor"/>
        </p:style>
      </p:sp>
      <p:sp>
        <p:nvSpPr>
          <p:cNvPr id="90" name="CustomShape 2"/>
          <p:cNvSpPr/>
          <p:nvPr/>
        </p:nvSpPr>
        <p:spPr>
          <a:xfrm>
            <a:off x="3456000" y="235080"/>
            <a:ext cx="5975280" cy="772200"/>
          </a:xfrm>
          <a:prstGeom prst="rect">
            <a:avLst/>
          </a:prstGeom>
          <a:noFill/>
          <a:ln>
            <a:noFill/>
          </a:ln>
        </p:spPr>
        <p:style>
          <a:lnRef idx="0"/>
          <a:fillRef idx="0"/>
          <a:effectRef idx="0"/>
          <a:fontRef idx="minor"/>
        </p:style>
        <p:txBody>
          <a:bodyPr lIns="0" rIns="0" tIns="12600" bIns="0"/>
          <a:p>
            <a:pPr marL="12600">
              <a:lnSpc>
                <a:spcPct val="100000"/>
              </a:lnSpc>
              <a:spcBef>
                <a:spcPts val="99"/>
              </a:spcBef>
            </a:pPr>
            <a:r>
              <a:rPr b="1" lang="en-IN" sz="4400" spc="-1" strike="noStrike">
                <a:solidFill>
                  <a:srgbClr val="000000"/>
                </a:solidFill>
                <a:latin typeface="Arial"/>
                <a:ea typeface="DejaVu Sans"/>
              </a:rPr>
              <a:t>Geo-spatial index</a:t>
            </a:r>
            <a:endParaRPr b="0" lang="en-IN" sz="4400" spc="-1" strike="noStrike">
              <a:latin typeface="Arial"/>
            </a:endParaRPr>
          </a:p>
        </p:txBody>
      </p:sp>
      <p:sp>
        <p:nvSpPr>
          <p:cNvPr id="91" name="CustomShape 3"/>
          <p:cNvSpPr/>
          <p:nvPr/>
        </p:nvSpPr>
        <p:spPr>
          <a:xfrm>
            <a:off x="801000" y="1289160"/>
            <a:ext cx="11294280" cy="4974120"/>
          </a:xfrm>
          <a:prstGeom prst="rect">
            <a:avLst/>
          </a:prstGeom>
          <a:noFill/>
          <a:ln>
            <a:noFill/>
          </a:ln>
        </p:spPr>
        <p:style>
          <a:lnRef idx="0"/>
          <a:fillRef idx="0"/>
          <a:effectRef idx="0"/>
          <a:fontRef idx="minor"/>
        </p:style>
        <p:txBody>
          <a:bodyPr lIns="0" rIns="0" tIns="203760" bIns="0"/>
          <a:p>
            <a:pPr marL="469800" indent="-455400">
              <a:lnSpc>
                <a:spcPct val="115000"/>
              </a:lnSpc>
              <a:spcBef>
                <a:spcPts val="1604"/>
              </a:spcBef>
              <a:buClr>
                <a:srgbClr val="943735"/>
              </a:buClr>
              <a:buFont typeface="Symbol"/>
              <a:buChar char=""/>
            </a:pPr>
            <a:r>
              <a:rPr b="0" lang="en-IN" sz="2400" spc="-1" strike="noStrike">
                <a:solidFill>
                  <a:srgbClr val="000000"/>
                </a:solidFill>
                <a:latin typeface="Arial"/>
                <a:ea typeface="DejaVu Sans"/>
              </a:rPr>
              <a:t>A geo-spatial index will allow you to determine distance from a given point.</a:t>
            </a:r>
            <a:endParaRPr b="0" lang="en-IN" sz="2400" spc="-1" strike="noStrike">
              <a:latin typeface="Arial"/>
            </a:endParaRPr>
          </a:p>
          <a:p>
            <a:pPr marL="469800" indent="-455400">
              <a:lnSpc>
                <a:spcPct val="115000"/>
              </a:lnSpc>
              <a:spcBef>
                <a:spcPts val="1604"/>
              </a:spcBef>
              <a:buClr>
                <a:srgbClr val="943735"/>
              </a:buClr>
              <a:buFont typeface="Symbol"/>
              <a:buChar char=""/>
            </a:pPr>
            <a:r>
              <a:rPr b="0" lang="en-IN" sz="2400" spc="-1" strike="noStrike">
                <a:solidFill>
                  <a:srgbClr val="000000"/>
                </a:solidFill>
                <a:latin typeface="Arial"/>
                <a:ea typeface="DejaVu Sans"/>
              </a:rPr>
              <a:t>Works on both planar and spherical geometries.</a:t>
            </a:r>
            <a:endParaRPr b="0" lang="en-IN" sz="2400" spc="-1" strike="noStrike">
              <a:latin typeface="Arial"/>
            </a:endParaRPr>
          </a:p>
          <a:p>
            <a:pPr marL="469800" indent="-455400">
              <a:lnSpc>
                <a:spcPct val="115000"/>
              </a:lnSpc>
              <a:spcBef>
                <a:spcPts val="1604"/>
              </a:spcBef>
              <a:buClr>
                <a:srgbClr val="943735"/>
              </a:buClr>
              <a:buFont typeface="Symbol"/>
              <a:buChar char=""/>
            </a:pPr>
            <a:r>
              <a:rPr b="0" lang="en-IN" sz="2400" spc="-1" strike="noStrike">
                <a:solidFill>
                  <a:srgbClr val="000000"/>
                </a:solidFill>
                <a:latin typeface="Arial"/>
                <a:ea typeface="DejaVu Sans"/>
              </a:rPr>
              <a:t>MongoDB allows us to create special Indexes for geospatial queries using geospatial Indexes.</a:t>
            </a:r>
            <a:endParaRPr b="0" lang="en-IN" sz="2400" spc="-1" strike="noStrike">
              <a:latin typeface="Arial"/>
            </a:endParaRPr>
          </a:p>
          <a:p>
            <a:pPr>
              <a:lnSpc>
                <a:spcPct val="115000"/>
              </a:lnSpc>
              <a:spcBef>
                <a:spcPts val="1604"/>
              </a:spcBef>
            </a:pPr>
            <a:endParaRPr b="0" lang="en-IN" sz="2400" spc="-1" strike="noStrike">
              <a:latin typeface="Arial"/>
            </a:endParaRPr>
          </a:p>
          <a:p>
            <a:pPr marL="469800" indent="-455400">
              <a:lnSpc>
                <a:spcPct val="115000"/>
              </a:lnSpc>
              <a:spcBef>
                <a:spcPts val="1604"/>
              </a:spcBef>
              <a:buClr>
                <a:srgbClr val="943735"/>
              </a:buClr>
              <a:buFont typeface="Symbol"/>
              <a:buChar char=""/>
            </a:pPr>
            <a:r>
              <a:rPr b="0" lang="en-IN" sz="2400" spc="-1" strike="noStrike">
                <a:solidFill>
                  <a:srgbClr val="000000"/>
                </a:solidFill>
                <a:latin typeface="Arial"/>
                <a:ea typeface="DejaVu Sans"/>
              </a:rPr>
              <a:t>The value can be 2d &gt; legacy coordinate pairs (longitude, latitude)</a:t>
            </a:r>
            <a:endParaRPr b="0" lang="en-IN" sz="2400" spc="-1" strike="noStrike">
              <a:latin typeface="Arial"/>
            </a:endParaRPr>
          </a:p>
          <a:p>
            <a:pPr>
              <a:lnSpc>
                <a:spcPct val="115000"/>
              </a:lnSpc>
              <a:spcBef>
                <a:spcPts val="1604"/>
              </a:spcBef>
            </a:pPr>
            <a:endParaRPr b="0" lang="en-IN" sz="2400" spc="-1" strike="noStrike">
              <a:latin typeface="Arial"/>
            </a:endParaRPr>
          </a:p>
          <a:p>
            <a:pPr>
              <a:lnSpc>
                <a:spcPct val="115000"/>
              </a:lnSpc>
              <a:spcBef>
                <a:spcPts val="1604"/>
              </a:spcBef>
            </a:pPr>
            <a:endParaRPr b="0" lang="en-IN" sz="2400" spc="-1" strike="noStrike">
              <a:latin typeface="Arial"/>
            </a:endParaRPr>
          </a:p>
        </p:txBody>
      </p:sp>
      <p:sp>
        <p:nvSpPr>
          <p:cNvPr id="92" name="CustomShape 4"/>
          <p:cNvSpPr/>
          <p:nvPr/>
        </p:nvSpPr>
        <p:spPr>
          <a:xfrm>
            <a:off x="2520000" y="3765960"/>
            <a:ext cx="7343280" cy="714600"/>
          </a:xfrm>
          <a:prstGeom prst="rect">
            <a:avLst/>
          </a:prstGeom>
          <a:noFill/>
          <a:ln>
            <a:noFill/>
          </a:ln>
        </p:spPr>
        <p:style>
          <a:lnRef idx="0"/>
          <a:fillRef idx="0"/>
          <a:effectRef idx="0"/>
          <a:fontRef idx="minor"/>
        </p:style>
        <p:txBody>
          <a:bodyPr lIns="90000" rIns="90000" tIns="45000" bIns="45000"/>
          <a:p>
            <a:r>
              <a:rPr b="0" lang="en-IN" sz="2200" spc="-1" strike="noStrike">
                <a:solidFill>
                  <a:srgbClr val="ce181e"/>
                </a:solidFill>
                <a:latin typeface="Arial"/>
                <a:ea typeface="DejaVu Sans"/>
              </a:rPr>
              <a:t>db.places.createIndex( { location: "2D" } )</a:t>
            </a:r>
            <a:endParaRPr b="0" lang="en-IN" sz="2200" spc="-1" strike="noStrike">
              <a:latin typeface="Arial"/>
            </a:endParaRPr>
          </a:p>
        </p:txBody>
      </p:sp>
    </p:spTree>
  </p:cSld>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 name="CustomShape 1"/>
          <p:cNvSpPr/>
          <p:nvPr/>
        </p:nvSpPr>
        <p:spPr>
          <a:xfrm>
            <a:off x="11423160" y="6464880"/>
            <a:ext cx="151920" cy="156240"/>
          </a:xfrm>
          <a:prstGeom prst="rect">
            <a:avLst/>
          </a:prstGeom>
          <a:noFill/>
          <a:ln>
            <a:noFill/>
          </a:ln>
        </p:spPr>
        <p:style>
          <a:lnRef idx="0"/>
          <a:fillRef idx="0"/>
          <a:effectRef idx="0"/>
          <a:fontRef idx="minor"/>
        </p:style>
      </p:sp>
      <p:sp>
        <p:nvSpPr>
          <p:cNvPr id="94" name="CustomShape 2"/>
          <p:cNvSpPr/>
          <p:nvPr/>
        </p:nvSpPr>
        <p:spPr>
          <a:xfrm>
            <a:off x="3456000" y="235080"/>
            <a:ext cx="5975280" cy="772200"/>
          </a:xfrm>
          <a:prstGeom prst="rect">
            <a:avLst/>
          </a:prstGeom>
          <a:noFill/>
          <a:ln>
            <a:noFill/>
          </a:ln>
        </p:spPr>
        <p:style>
          <a:lnRef idx="0"/>
          <a:fillRef idx="0"/>
          <a:effectRef idx="0"/>
          <a:fontRef idx="minor"/>
        </p:style>
        <p:txBody>
          <a:bodyPr lIns="0" rIns="0" tIns="12600" bIns="0"/>
          <a:p>
            <a:pPr marL="12600">
              <a:lnSpc>
                <a:spcPct val="100000"/>
              </a:lnSpc>
              <a:spcBef>
                <a:spcPts val="99"/>
              </a:spcBef>
            </a:pPr>
            <a:r>
              <a:rPr b="1" lang="en-IN" sz="4400" spc="-1" strike="noStrike">
                <a:solidFill>
                  <a:srgbClr val="000000"/>
                </a:solidFill>
                <a:latin typeface="Arial"/>
                <a:ea typeface="DejaVu Sans"/>
              </a:rPr>
              <a:t>Hashed indexes</a:t>
            </a:r>
            <a:endParaRPr b="0" lang="en-IN" sz="4400" spc="-1" strike="noStrike">
              <a:latin typeface="Arial"/>
            </a:endParaRPr>
          </a:p>
        </p:txBody>
      </p:sp>
      <p:sp>
        <p:nvSpPr>
          <p:cNvPr id="95" name="CustomShape 3"/>
          <p:cNvSpPr/>
          <p:nvPr/>
        </p:nvSpPr>
        <p:spPr>
          <a:xfrm>
            <a:off x="441000" y="965160"/>
            <a:ext cx="11294280" cy="4974120"/>
          </a:xfrm>
          <a:prstGeom prst="rect">
            <a:avLst/>
          </a:prstGeom>
          <a:noFill/>
          <a:ln>
            <a:noFill/>
          </a:ln>
        </p:spPr>
        <p:style>
          <a:lnRef idx="0"/>
          <a:fillRef idx="0"/>
          <a:effectRef idx="0"/>
          <a:fontRef idx="minor"/>
        </p:style>
        <p:txBody>
          <a:bodyPr lIns="0" rIns="0" tIns="203760" bIns="0"/>
          <a:p>
            <a:pPr marL="469800" indent="-455400">
              <a:lnSpc>
                <a:spcPct val="115000"/>
              </a:lnSpc>
              <a:spcBef>
                <a:spcPts val="754"/>
              </a:spcBef>
              <a:buClr>
                <a:srgbClr val="943735"/>
              </a:buClr>
              <a:buFont typeface="Symbol"/>
              <a:buChar char=""/>
            </a:pPr>
            <a:r>
              <a:rPr b="0" lang="en-IN" sz="2400" spc="-1" strike="noStrike">
                <a:solidFill>
                  <a:srgbClr val="000000"/>
                </a:solidFill>
                <a:latin typeface="Arial"/>
                <a:ea typeface="DejaVu Sans"/>
              </a:rPr>
              <a:t>A hashed index is used in hash based sharding, and allows for a more randomized distribution.</a:t>
            </a:r>
            <a:endParaRPr b="0" lang="en-IN" sz="2400" spc="-1" strike="noStrike">
              <a:latin typeface="Arial"/>
            </a:endParaRPr>
          </a:p>
          <a:p>
            <a:pPr marL="469800" indent="-455400">
              <a:lnSpc>
                <a:spcPct val="115000"/>
              </a:lnSpc>
              <a:spcBef>
                <a:spcPts val="754"/>
              </a:spcBef>
              <a:buClr>
                <a:srgbClr val="943735"/>
              </a:buClr>
              <a:buFont typeface="Symbol"/>
              <a:buChar char=""/>
            </a:pPr>
            <a:r>
              <a:rPr b="0" lang="en-IN" sz="2400" spc="-1" strike="noStrike">
                <a:solidFill>
                  <a:srgbClr val="000000"/>
                </a:solidFill>
                <a:latin typeface="Arial"/>
                <a:ea typeface="DejaVu Sans"/>
              </a:rPr>
              <a:t>Hashed indexes cannot contain compound keys or be unique.</a:t>
            </a:r>
            <a:endParaRPr b="0" lang="en-IN" sz="2400" spc="-1" strike="noStrike">
              <a:latin typeface="Arial"/>
            </a:endParaRPr>
          </a:p>
          <a:p>
            <a:pPr marL="469800" indent="-455400">
              <a:lnSpc>
                <a:spcPct val="115000"/>
              </a:lnSpc>
              <a:spcBef>
                <a:spcPts val="754"/>
              </a:spcBef>
              <a:buClr>
                <a:srgbClr val="943735"/>
              </a:buClr>
              <a:buFont typeface="Symbol"/>
              <a:buChar char=""/>
            </a:pPr>
            <a:r>
              <a:rPr b="0" lang="en-IN" sz="2400" spc="-1" strike="noStrike">
                <a:solidFill>
                  <a:srgbClr val="000000"/>
                </a:solidFill>
                <a:latin typeface="Arial"/>
                <a:ea typeface="DejaVu Sans"/>
              </a:rPr>
              <a:t>Hashed indexes can contain the key in both a hashed and non-hashed version. The non- hashed version will allow for range based queries.</a:t>
            </a:r>
            <a:endParaRPr b="0" lang="en-IN" sz="2400" spc="-1" strike="noStrike">
              <a:latin typeface="Arial"/>
            </a:endParaRPr>
          </a:p>
          <a:p>
            <a:pPr marL="469800" indent="-455400">
              <a:lnSpc>
                <a:spcPct val="115000"/>
              </a:lnSpc>
              <a:spcBef>
                <a:spcPts val="754"/>
              </a:spcBef>
              <a:buClr>
                <a:srgbClr val="943735"/>
              </a:buClr>
              <a:buFont typeface="Symbol"/>
              <a:buChar char=""/>
            </a:pPr>
            <a:r>
              <a:rPr b="0" lang="en-IN" sz="2400" spc="-1" strike="noStrike">
                <a:solidFill>
                  <a:srgbClr val="000000"/>
                </a:solidFill>
                <a:latin typeface="Arial"/>
                <a:ea typeface="DejaVu Sans"/>
              </a:rPr>
              <a:t>To create a hashed index, specify hashed as the value of the index key, as in the following example</a:t>
            </a:r>
            <a:endParaRPr b="0" lang="en-IN" sz="2400" spc="-1" strike="noStrike">
              <a:latin typeface="Arial"/>
            </a:endParaRPr>
          </a:p>
          <a:p>
            <a:pPr>
              <a:lnSpc>
                <a:spcPct val="115000"/>
              </a:lnSpc>
              <a:spcBef>
                <a:spcPts val="754"/>
              </a:spcBef>
            </a:pPr>
            <a:endParaRPr b="0" lang="en-IN" sz="2400" spc="-1" strike="noStrike">
              <a:latin typeface="Arial"/>
            </a:endParaRPr>
          </a:p>
          <a:p>
            <a:pPr marL="469800" indent="-455400">
              <a:lnSpc>
                <a:spcPct val="115000"/>
              </a:lnSpc>
              <a:spcBef>
                <a:spcPts val="754"/>
              </a:spcBef>
              <a:buClr>
                <a:srgbClr val="943735"/>
              </a:buClr>
              <a:buFont typeface="Symbol"/>
              <a:buChar char=""/>
            </a:pPr>
            <a:r>
              <a:rPr b="0" lang="en-IN" sz="2400" spc="-1" strike="noStrike">
                <a:solidFill>
                  <a:srgbClr val="000000"/>
                </a:solidFill>
                <a:latin typeface="Arial"/>
                <a:ea typeface="DejaVu Sans"/>
              </a:rPr>
              <a:t> </a:t>
            </a:r>
            <a:endParaRPr b="0" lang="en-IN" sz="2400" spc="-1" strike="noStrike">
              <a:latin typeface="Arial"/>
            </a:endParaRPr>
          </a:p>
        </p:txBody>
      </p:sp>
      <p:sp>
        <p:nvSpPr>
          <p:cNvPr id="96" name="CustomShape 4"/>
          <p:cNvSpPr/>
          <p:nvPr/>
        </p:nvSpPr>
        <p:spPr>
          <a:xfrm>
            <a:off x="3240000" y="4536000"/>
            <a:ext cx="6407280" cy="402120"/>
          </a:xfrm>
          <a:prstGeom prst="rect">
            <a:avLst/>
          </a:prstGeom>
          <a:noFill/>
          <a:ln>
            <a:noFill/>
          </a:ln>
        </p:spPr>
        <p:style>
          <a:lnRef idx="0"/>
          <a:fillRef idx="0"/>
          <a:effectRef idx="0"/>
          <a:fontRef idx="minor"/>
        </p:style>
        <p:txBody>
          <a:bodyPr lIns="90000" rIns="90000" tIns="45000" bIns="45000"/>
          <a:p>
            <a:r>
              <a:rPr b="0" lang="en-IN" sz="2200" spc="-1" strike="noStrike">
                <a:solidFill>
                  <a:srgbClr val="ce181e"/>
                </a:solidFill>
                <a:latin typeface="Arial"/>
                <a:ea typeface="DejaVu Sans"/>
              </a:rPr>
              <a:t>db.collection.createIndex( { _id: "hashed" } )</a:t>
            </a:r>
            <a:endParaRPr b="0" lang="en-IN" sz="2200" spc="-1" strike="noStrike">
              <a:latin typeface="Arial"/>
            </a:endParaRPr>
          </a:p>
        </p:txBody>
      </p:sp>
    </p:spTree>
  </p:cSld>
  <p:timing>
    <p:tnLst>
      <p:par>
        <p:cTn id="27" dur="indefinite" restart="never" nodeType="tmRoot">
          <p:childTnLst>
            <p:seq>
              <p:cTn id="28"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 name="CustomShape 1"/>
          <p:cNvSpPr/>
          <p:nvPr/>
        </p:nvSpPr>
        <p:spPr>
          <a:xfrm>
            <a:off x="11423160" y="6464880"/>
            <a:ext cx="151920" cy="156240"/>
          </a:xfrm>
          <a:prstGeom prst="rect">
            <a:avLst/>
          </a:prstGeom>
          <a:noFill/>
          <a:ln>
            <a:noFill/>
          </a:ln>
        </p:spPr>
        <p:style>
          <a:lnRef idx="0"/>
          <a:fillRef idx="0"/>
          <a:effectRef idx="0"/>
          <a:fontRef idx="minor"/>
        </p:style>
      </p:sp>
      <p:sp>
        <p:nvSpPr>
          <p:cNvPr id="98" name="CustomShape 2"/>
          <p:cNvSpPr/>
          <p:nvPr/>
        </p:nvSpPr>
        <p:spPr>
          <a:xfrm>
            <a:off x="3456000" y="235080"/>
            <a:ext cx="5975280" cy="772200"/>
          </a:xfrm>
          <a:prstGeom prst="rect">
            <a:avLst/>
          </a:prstGeom>
          <a:noFill/>
          <a:ln>
            <a:noFill/>
          </a:ln>
        </p:spPr>
        <p:style>
          <a:lnRef idx="0"/>
          <a:fillRef idx="0"/>
          <a:effectRef idx="0"/>
          <a:fontRef idx="minor"/>
        </p:style>
        <p:txBody>
          <a:bodyPr lIns="0" rIns="0" tIns="12600" bIns="0"/>
          <a:p>
            <a:pPr marL="12600">
              <a:lnSpc>
                <a:spcPct val="100000"/>
              </a:lnSpc>
              <a:spcBef>
                <a:spcPts val="99"/>
              </a:spcBef>
            </a:pPr>
            <a:r>
              <a:rPr b="1" lang="en-IN" sz="4400" spc="-1" strike="noStrike">
                <a:solidFill>
                  <a:srgbClr val="000000"/>
                </a:solidFill>
                <a:latin typeface="Arial"/>
                <a:ea typeface="DejaVu Sans"/>
              </a:rPr>
              <a:t>Index properties</a:t>
            </a:r>
            <a:endParaRPr b="0" lang="en-IN" sz="4400" spc="-1" strike="noStrike">
              <a:latin typeface="Arial"/>
            </a:endParaRPr>
          </a:p>
        </p:txBody>
      </p:sp>
      <p:sp>
        <p:nvSpPr>
          <p:cNvPr id="99" name="CustomShape 3"/>
          <p:cNvSpPr/>
          <p:nvPr/>
        </p:nvSpPr>
        <p:spPr>
          <a:xfrm>
            <a:off x="801000" y="1289160"/>
            <a:ext cx="11294280" cy="4974120"/>
          </a:xfrm>
          <a:prstGeom prst="rect">
            <a:avLst/>
          </a:prstGeom>
          <a:noFill/>
          <a:ln>
            <a:noFill/>
          </a:ln>
        </p:spPr>
        <p:style>
          <a:lnRef idx="0"/>
          <a:fillRef idx="0"/>
          <a:effectRef idx="0"/>
          <a:fontRef idx="minor"/>
        </p:style>
        <p:txBody>
          <a:bodyPr lIns="0" rIns="0" tIns="203760" bIns="0"/>
          <a:p>
            <a:pPr marL="469800" indent="-455400">
              <a:lnSpc>
                <a:spcPct val="115000"/>
              </a:lnSpc>
              <a:spcBef>
                <a:spcPts val="1604"/>
              </a:spcBef>
              <a:buClr>
                <a:srgbClr val="943735"/>
              </a:buClr>
              <a:buFont typeface="Symbol"/>
              <a:buChar char=""/>
            </a:pPr>
            <a:r>
              <a:rPr b="0" lang="en-IN" sz="2400" spc="-1" strike="noStrike">
                <a:solidFill>
                  <a:srgbClr val="000000"/>
                </a:solidFill>
                <a:latin typeface="Arial"/>
                <a:ea typeface="DejaVu Sans"/>
              </a:rPr>
              <a:t>Unique</a:t>
            </a:r>
            <a:endParaRPr b="0" lang="en-IN" sz="2400" spc="-1" strike="noStrike">
              <a:latin typeface="Arial"/>
            </a:endParaRPr>
          </a:p>
          <a:p>
            <a:pPr marL="469800" indent="-455400">
              <a:lnSpc>
                <a:spcPct val="115000"/>
              </a:lnSpc>
              <a:spcBef>
                <a:spcPts val="1604"/>
              </a:spcBef>
              <a:buClr>
                <a:srgbClr val="943735"/>
              </a:buClr>
              <a:buFont typeface="Symbol"/>
              <a:buChar char=""/>
            </a:pPr>
            <a:r>
              <a:rPr b="0" lang="en-IN" sz="2400" spc="-1" strike="noStrike">
                <a:solidFill>
                  <a:srgbClr val="000000"/>
                </a:solidFill>
                <a:latin typeface="Arial"/>
                <a:ea typeface="DejaVu Sans"/>
              </a:rPr>
              <a:t>Sparse</a:t>
            </a:r>
            <a:endParaRPr b="0" lang="en-IN" sz="2400" spc="-1" strike="noStrike">
              <a:latin typeface="Arial"/>
            </a:endParaRPr>
          </a:p>
          <a:p>
            <a:pPr marL="469800" indent="-455400">
              <a:lnSpc>
                <a:spcPct val="115000"/>
              </a:lnSpc>
              <a:spcBef>
                <a:spcPts val="1604"/>
              </a:spcBef>
              <a:buClr>
                <a:srgbClr val="943735"/>
              </a:buClr>
              <a:buFont typeface="Symbol"/>
              <a:buChar char=""/>
            </a:pPr>
            <a:r>
              <a:rPr b="0" lang="en-IN" sz="2400" spc="-1" strike="noStrike">
                <a:solidFill>
                  <a:srgbClr val="000000"/>
                </a:solidFill>
                <a:latin typeface="Arial"/>
                <a:ea typeface="DejaVu Sans"/>
              </a:rPr>
              <a:t>TTL</a:t>
            </a:r>
            <a:endParaRPr b="0" lang="en-IN" sz="2400" spc="-1" strike="noStrike">
              <a:latin typeface="Arial"/>
            </a:endParaRPr>
          </a:p>
          <a:p>
            <a:pPr marL="469800" indent="-455400">
              <a:lnSpc>
                <a:spcPct val="115000"/>
              </a:lnSpc>
              <a:spcBef>
                <a:spcPts val="1604"/>
              </a:spcBef>
              <a:buClr>
                <a:srgbClr val="943735"/>
              </a:buClr>
              <a:buFont typeface="Symbol"/>
              <a:buChar char=""/>
            </a:pPr>
            <a:r>
              <a:rPr b="0" lang="en-IN" sz="2400" spc="-1" strike="noStrike">
                <a:solidFill>
                  <a:srgbClr val="000000"/>
                </a:solidFill>
                <a:latin typeface="Arial"/>
                <a:ea typeface="DejaVu Sans"/>
              </a:rPr>
              <a:t>Partial</a:t>
            </a:r>
            <a:endParaRPr b="0" lang="en-IN" sz="2400" spc="-1" strike="noStrike">
              <a:latin typeface="Arial"/>
            </a:endParaRPr>
          </a:p>
        </p:txBody>
      </p:sp>
    </p:spTree>
  </p:cSld>
  <p:timing>
    <p:tnLst>
      <p:par>
        <p:cTn id="29" dur="indefinite" restart="never" nodeType="tmRoot">
          <p:childTnLst>
            <p:seq>
              <p:cTn id="30"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CustomShape 1"/>
          <p:cNvSpPr/>
          <p:nvPr/>
        </p:nvSpPr>
        <p:spPr>
          <a:xfrm>
            <a:off x="11423160" y="6464880"/>
            <a:ext cx="151920" cy="156240"/>
          </a:xfrm>
          <a:prstGeom prst="rect">
            <a:avLst/>
          </a:prstGeom>
          <a:noFill/>
          <a:ln>
            <a:noFill/>
          </a:ln>
        </p:spPr>
        <p:style>
          <a:lnRef idx="0"/>
          <a:fillRef idx="0"/>
          <a:effectRef idx="0"/>
          <a:fontRef idx="minor"/>
        </p:style>
      </p:sp>
      <p:sp>
        <p:nvSpPr>
          <p:cNvPr id="101" name="CustomShape 2"/>
          <p:cNvSpPr/>
          <p:nvPr/>
        </p:nvSpPr>
        <p:spPr>
          <a:xfrm>
            <a:off x="5112000" y="163080"/>
            <a:ext cx="5975280" cy="772200"/>
          </a:xfrm>
          <a:prstGeom prst="rect">
            <a:avLst/>
          </a:prstGeom>
          <a:noFill/>
          <a:ln>
            <a:noFill/>
          </a:ln>
        </p:spPr>
        <p:style>
          <a:lnRef idx="0"/>
          <a:fillRef idx="0"/>
          <a:effectRef idx="0"/>
          <a:fontRef idx="minor"/>
        </p:style>
        <p:txBody>
          <a:bodyPr lIns="0" rIns="0" tIns="12600" bIns="0"/>
          <a:p>
            <a:pPr marL="12600">
              <a:lnSpc>
                <a:spcPct val="100000"/>
              </a:lnSpc>
              <a:spcBef>
                <a:spcPts val="99"/>
              </a:spcBef>
            </a:pPr>
            <a:r>
              <a:rPr b="1" lang="en-IN" sz="4400" spc="-1" strike="noStrike">
                <a:solidFill>
                  <a:srgbClr val="000000"/>
                </a:solidFill>
                <a:latin typeface="Arial"/>
                <a:ea typeface="DejaVu Sans"/>
              </a:rPr>
              <a:t>Unique</a:t>
            </a:r>
            <a:endParaRPr b="0" lang="en-IN" sz="4400" spc="-1" strike="noStrike">
              <a:latin typeface="Arial"/>
            </a:endParaRPr>
          </a:p>
        </p:txBody>
      </p:sp>
      <p:sp>
        <p:nvSpPr>
          <p:cNvPr id="102" name="CustomShape 3"/>
          <p:cNvSpPr/>
          <p:nvPr/>
        </p:nvSpPr>
        <p:spPr>
          <a:xfrm>
            <a:off x="801000" y="1289160"/>
            <a:ext cx="11294280" cy="4974120"/>
          </a:xfrm>
          <a:prstGeom prst="rect">
            <a:avLst/>
          </a:prstGeom>
          <a:noFill/>
          <a:ln>
            <a:noFill/>
          </a:ln>
        </p:spPr>
        <p:style>
          <a:lnRef idx="0"/>
          <a:fillRef idx="0"/>
          <a:effectRef idx="0"/>
          <a:fontRef idx="minor"/>
        </p:style>
        <p:txBody>
          <a:bodyPr lIns="0" rIns="0" tIns="203760" bIns="0"/>
          <a:p>
            <a:pPr marL="469800" indent="-455400">
              <a:lnSpc>
                <a:spcPct val="115000"/>
              </a:lnSpc>
              <a:spcBef>
                <a:spcPts val="1604"/>
              </a:spcBef>
              <a:buClr>
                <a:srgbClr val="943735"/>
              </a:buClr>
              <a:buFont typeface="Symbol"/>
              <a:buChar char=""/>
            </a:pPr>
            <a:r>
              <a:rPr b="0" lang="en-IN" sz="2400" spc="-1" strike="noStrike">
                <a:solidFill>
                  <a:srgbClr val="000000"/>
                </a:solidFill>
                <a:latin typeface="Arial"/>
                <a:ea typeface="DejaVu Sans"/>
              </a:rPr>
              <a:t>The unique property allows for only a single value for the indexed field, or combination of fields for a compound index.</a:t>
            </a:r>
            <a:endParaRPr b="0" lang="en-IN" sz="2400" spc="-1" strike="noStrike">
              <a:latin typeface="Arial"/>
            </a:endParaRPr>
          </a:p>
          <a:p>
            <a:pPr marL="469800" indent="-455400">
              <a:lnSpc>
                <a:spcPct val="115000"/>
              </a:lnSpc>
              <a:spcBef>
                <a:spcPts val="1604"/>
              </a:spcBef>
              <a:buClr>
                <a:srgbClr val="943735"/>
              </a:buClr>
              <a:buFont typeface="Symbol"/>
              <a:buChar char=""/>
            </a:pPr>
            <a:r>
              <a:rPr b="0" lang="en-IN" sz="2400" spc="-1" strike="noStrike">
                <a:solidFill>
                  <a:srgbClr val="000000"/>
                </a:solidFill>
                <a:latin typeface="Arial"/>
                <a:ea typeface="DejaVu Sans"/>
              </a:rPr>
              <a:t>A unique index can only have a single null or missing field value for all documents in the collection.</a:t>
            </a:r>
            <a:endParaRPr b="0" lang="en-IN" sz="2400" spc="-1" strike="noStrike">
              <a:latin typeface="Arial"/>
            </a:endParaRPr>
          </a:p>
          <a:p>
            <a:pPr>
              <a:lnSpc>
                <a:spcPct val="115000"/>
              </a:lnSpc>
              <a:spcBef>
                <a:spcPts val="1604"/>
              </a:spcBef>
            </a:pPr>
            <a:endParaRPr b="0" lang="en-IN" sz="2400" spc="-1" strike="noStrike">
              <a:latin typeface="Arial"/>
            </a:endParaRPr>
          </a:p>
        </p:txBody>
      </p:sp>
      <p:sp>
        <p:nvSpPr>
          <p:cNvPr id="103" name="CustomShape 4"/>
          <p:cNvSpPr/>
          <p:nvPr/>
        </p:nvSpPr>
        <p:spPr>
          <a:xfrm>
            <a:off x="1152000" y="3676680"/>
            <a:ext cx="10295280" cy="714600"/>
          </a:xfrm>
          <a:prstGeom prst="rect">
            <a:avLst/>
          </a:prstGeom>
          <a:noFill/>
          <a:ln>
            <a:noFill/>
          </a:ln>
        </p:spPr>
        <p:style>
          <a:lnRef idx="0"/>
          <a:fillRef idx="0"/>
          <a:effectRef idx="0"/>
          <a:fontRef idx="minor"/>
        </p:style>
        <p:txBody>
          <a:bodyPr lIns="90000" rIns="90000" tIns="45000" bIns="45000"/>
          <a:p>
            <a:r>
              <a:rPr b="0" lang="en-IN" sz="2200" spc="-1" strike="noStrike">
                <a:solidFill>
                  <a:srgbClr val="ce181e"/>
                </a:solidFill>
                <a:latin typeface="Arial"/>
                <a:ea typeface="DejaVu Sans"/>
              </a:rPr>
              <a:t>db.collection.createIndex( &lt;key and index type specification&gt;, { unique: true } )</a:t>
            </a:r>
            <a:endParaRPr b="0" lang="en-IN" sz="2200" spc="-1" strike="noStrike">
              <a:latin typeface="Arial"/>
            </a:endParaRPr>
          </a:p>
        </p:txBody>
      </p:sp>
      <p:sp>
        <p:nvSpPr>
          <p:cNvPr id="104" name="CustomShape 5"/>
          <p:cNvSpPr/>
          <p:nvPr/>
        </p:nvSpPr>
        <p:spPr>
          <a:xfrm>
            <a:off x="1152000" y="4392000"/>
            <a:ext cx="8783280" cy="503280"/>
          </a:xfrm>
          <a:prstGeom prst="rect">
            <a:avLst/>
          </a:prstGeom>
          <a:noFill/>
          <a:ln>
            <a:noFill/>
          </a:ln>
        </p:spPr>
        <p:style>
          <a:lnRef idx="0"/>
          <a:fillRef idx="0"/>
          <a:effectRef idx="0"/>
          <a:fontRef idx="minor"/>
        </p:style>
        <p:txBody>
          <a:bodyPr lIns="90000" rIns="90000" tIns="45000" bIns="45000"/>
          <a:p>
            <a:r>
              <a:rPr b="0" lang="en-IN" sz="2200" spc="-1" strike="noStrike">
                <a:solidFill>
                  <a:srgbClr val="ce181e"/>
                </a:solidFill>
                <a:latin typeface="Arial"/>
                <a:ea typeface="DejaVu Sans"/>
              </a:rPr>
              <a:t>db.members.createIndex( { "user_id": 1 }, { unique: true } )</a:t>
            </a:r>
            <a:endParaRPr b="0" lang="en-IN" sz="2200" spc="-1" strike="noStrike">
              <a:latin typeface="Arial"/>
            </a:endParaRPr>
          </a:p>
        </p:txBody>
      </p:sp>
    </p:spTree>
  </p:cSld>
  <p:timing>
    <p:tnLst>
      <p:par>
        <p:cTn id="31" dur="indefinite" restart="never" nodeType="tmRoot">
          <p:childTnLst>
            <p:seq>
              <p:cTn id="32"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 name="CustomShape 1"/>
          <p:cNvSpPr/>
          <p:nvPr/>
        </p:nvSpPr>
        <p:spPr>
          <a:xfrm>
            <a:off x="11423160" y="6464880"/>
            <a:ext cx="151920" cy="156240"/>
          </a:xfrm>
          <a:prstGeom prst="rect">
            <a:avLst/>
          </a:prstGeom>
          <a:noFill/>
          <a:ln>
            <a:noFill/>
          </a:ln>
        </p:spPr>
        <p:style>
          <a:lnRef idx="0"/>
          <a:fillRef idx="0"/>
          <a:effectRef idx="0"/>
          <a:fontRef idx="minor"/>
        </p:style>
      </p:sp>
      <p:sp>
        <p:nvSpPr>
          <p:cNvPr id="106" name="CustomShape 2"/>
          <p:cNvSpPr/>
          <p:nvPr/>
        </p:nvSpPr>
        <p:spPr>
          <a:xfrm>
            <a:off x="5112000" y="235080"/>
            <a:ext cx="5975280" cy="772200"/>
          </a:xfrm>
          <a:prstGeom prst="rect">
            <a:avLst/>
          </a:prstGeom>
          <a:noFill/>
          <a:ln>
            <a:noFill/>
          </a:ln>
        </p:spPr>
        <p:style>
          <a:lnRef idx="0"/>
          <a:fillRef idx="0"/>
          <a:effectRef idx="0"/>
          <a:fontRef idx="minor"/>
        </p:style>
        <p:txBody>
          <a:bodyPr lIns="0" rIns="0" tIns="12600" bIns="0"/>
          <a:p>
            <a:pPr marL="12600">
              <a:lnSpc>
                <a:spcPct val="100000"/>
              </a:lnSpc>
              <a:spcBef>
                <a:spcPts val="99"/>
              </a:spcBef>
            </a:pPr>
            <a:r>
              <a:rPr b="1" lang="en-IN" sz="4400" spc="-1" strike="noStrike">
                <a:solidFill>
                  <a:srgbClr val="000000"/>
                </a:solidFill>
                <a:latin typeface="Arial"/>
                <a:ea typeface="DejaVu Sans"/>
              </a:rPr>
              <a:t>Sparse</a:t>
            </a:r>
            <a:endParaRPr b="0" lang="en-IN" sz="4400" spc="-1" strike="noStrike">
              <a:latin typeface="Arial"/>
            </a:endParaRPr>
          </a:p>
        </p:txBody>
      </p:sp>
      <p:sp>
        <p:nvSpPr>
          <p:cNvPr id="107" name="CustomShape 3"/>
          <p:cNvSpPr/>
          <p:nvPr/>
        </p:nvSpPr>
        <p:spPr>
          <a:xfrm>
            <a:off x="801000" y="1289160"/>
            <a:ext cx="11294280" cy="4974120"/>
          </a:xfrm>
          <a:prstGeom prst="rect">
            <a:avLst/>
          </a:prstGeom>
          <a:noFill/>
          <a:ln>
            <a:noFill/>
          </a:ln>
        </p:spPr>
        <p:style>
          <a:lnRef idx="0"/>
          <a:fillRef idx="0"/>
          <a:effectRef idx="0"/>
          <a:fontRef idx="minor"/>
        </p:style>
        <p:txBody>
          <a:bodyPr lIns="0" rIns="0" tIns="203760" bIns="0"/>
          <a:p>
            <a:pPr marL="469800" indent="-455400">
              <a:lnSpc>
                <a:spcPct val="115000"/>
              </a:lnSpc>
              <a:spcBef>
                <a:spcPts val="1604"/>
              </a:spcBef>
              <a:buClr>
                <a:srgbClr val="943735"/>
              </a:buClr>
              <a:buFont typeface="Symbol"/>
              <a:buChar char=""/>
            </a:pPr>
            <a:r>
              <a:rPr b="0" lang="en-IN" sz="2400" spc="-1" strike="noStrike">
                <a:solidFill>
                  <a:srgbClr val="000000"/>
                </a:solidFill>
                <a:latin typeface="Arial"/>
                <a:ea typeface="DejaVu Sans"/>
              </a:rPr>
              <a:t>The sparse property allows you to index only documents that contain a value for the given field.</a:t>
            </a:r>
            <a:endParaRPr b="0" lang="en-IN" sz="2400" spc="-1" strike="noStrike">
              <a:latin typeface="Arial"/>
            </a:endParaRPr>
          </a:p>
          <a:p>
            <a:pPr marL="469800" indent="-455400">
              <a:lnSpc>
                <a:spcPct val="115000"/>
              </a:lnSpc>
              <a:spcBef>
                <a:spcPts val="1604"/>
              </a:spcBef>
              <a:buClr>
                <a:srgbClr val="943735"/>
              </a:buClr>
              <a:buFont typeface="Symbol"/>
              <a:buChar char=""/>
            </a:pPr>
            <a:r>
              <a:rPr b="0" lang="en-IN" sz="2400" spc="-1" strike="noStrike">
                <a:solidFill>
                  <a:srgbClr val="ce181e"/>
                </a:solidFill>
                <a:latin typeface="Arial"/>
                <a:ea typeface="DejaVu Sans"/>
              </a:rPr>
              <a:t>db.collection.createIndex({“kids”: 1}, {“sparse”: true})</a:t>
            </a:r>
            <a:endParaRPr b="0" lang="en-IN" sz="2400" spc="-1" strike="noStrike">
              <a:latin typeface="Arial"/>
            </a:endParaRPr>
          </a:p>
          <a:p>
            <a:pPr marL="469800" indent="-455400">
              <a:lnSpc>
                <a:spcPct val="115000"/>
              </a:lnSpc>
              <a:spcBef>
                <a:spcPts val="1604"/>
              </a:spcBef>
              <a:buClr>
                <a:srgbClr val="943735"/>
              </a:buClr>
              <a:buFont typeface="Symbol"/>
              <a:buChar char=""/>
            </a:pPr>
            <a:r>
              <a:rPr b="0" lang="en-IN" sz="2400" spc="-1" strike="noStrike">
                <a:solidFill>
                  <a:srgbClr val="000000"/>
                </a:solidFill>
                <a:latin typeface="Arial"/>
                <a:ea typeface="DejaVu Sans"/>
              </a:rPr>
              <a:t>A sparse index will not be used if it would result in an incomplete result set, unless specifically hinted.</a:t>
            </a:r>
            <a:endParaRPr b="0" lang="en-IN" sz="2400" spc="-1" strike="noStrike">
              <a:latin typeface="Arial"/>
            </a:endParaRPr>
          </a:p>
          <a:p>
            <a:pPr marL="469800" indent="-455400">
              <a:lnSpc>
                <a:spcPct val="115000"/>
              </a:lnSpc>
              <a:spcBef>
                <a:spcPts val="1604"/>
              </a:spcBef>
              <a:buClr>
                <a:srgbClr val="943735"/>
              </a:buClr>
              <a:buFont typeface="Symbol"/>
              <a:buChar char=""/>
            </a:pPr>
            <a:r>
              <a:rPr b="0" lang="en-IN" sz="2400" spc="-1" strike="noStrike">
                <a:solidFill>
                  <a:srgbClr val="ce181e"/>
                </a:solidFill>
                <a:latin typeface="Arial"/>
                <a:ea typeface="DejaVu Sans"/>
              </a:rPr>
              <a:t>db.collection.find({“kids”: {“$gte”: 5})</a:t>
            </a:r>
            <a:endParaRPr b="0" lang="en-IN" sz="2400" spc="-1" strike="noStrike">
              <a:latin typeface="Arial"/>
            </a:endParaRPr>
          </a:p>
        </p:txBody>
      </p:sp>
    </p:spTree>
  </p:cSld>
  <p:timing>
    <p:tnLst>
      <p:par>
        <p:cTn id="33" dur="indefinite" restart="never" nodeType="tmRoot">
          <p:childTnLst>
            <p:seq>
              <p:cTn id="34"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08" name="" descr=""/>
          <p:cNvPicPr/>
          <p:nvPr/>
        </p:nvPicPr>
        <p:blipFill>
          <a:blip r:embed="rId1"/>
          <a:stretch/>
        </p:blipFill>
        <p:spPr>
          <a:xfrm>
            <a:off x="1296000" y="88200"/>
            <a:ext cx="9719280" cy="6463080"/>
          </a:xfrm>
          <a:prstGeom prst="rect">
            <a:avLst/>
          </a:prstGeom>
          <a:ln>
            <a:noFill/>
          </a:ln>
        </p:spPr>
      </p:pic>
    </p:spTree>
  </p:cSld>
  <p:timing>
    <p:tnLst>
      <p:par>
        <p:cTn id="35" dur="indefinite" restart="never" nodeType="tmRoot">
          <p:childTnLst>
            <p:seq>
              <p:cTn id="36"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 name="CustomShape 1"/>
          <p:cNvSpPr/>
          <p:nvPr/>
        </p:nvSpPr>
        <p:spPr>
          <a:xfrm>
            <a:off x="11423160" y="6464880"/>
            <a:ext cx="151920" cy="156240"/>
          </a:xfrm>
          <a:prstGeom prst="rect">
            <a:avLst/>
          </a:prstGeom>
          <a:noFill/>
          <a:ln>
            <a:noFill/>
          </a:ln>
        </p:spPr>
        <p:style>
          <a:lnRef idx="0"/>
          <a:fillRef idx="0"/>
          <a:effectRef idx="0"/>
          <a:fontRef idx="minor"/>
        </p:style>
      </p:sp>
      <p:sp>
        <p:nvSpPr>
          <p:cNvPr id="110" name="CustomShape 2"/>
          <p:cNvSpPr/>
          <p:nvPr/>
        </p:nvSpPr>
        <p:spPr>
          <a:xfrm>
            <a:off x="5472000" y="163080"/>
            <a:ext cx="5975280" cy="772200"/>
          </a:xfrm>
          <a:prstGeom prst="rect">
            <a:avLst/>
          </a:prstGeom>
          <a:noFill/>
          <a:ln>
            <a:noFill/>
          </a:ln>
        </p:spPr>
        <p:style>
          <a:lnRef idx="0"/>
          <a:fillRef idx="0"/>
          <a:effectRef idx="0"/>
          <a:fontRef idx="minor"/>
        </p:style>
        <p:txBody>
          <a:bodyPr lIns="0" rIns="0" tIns="12600" bIns="0"/>
          <a:p>
            <a:pPr marL="12600">
              <a:lnSpc>
                <a:spcPct val="100000"/>
              </a:lnSpc>
              <a:spcBef>
                <a:spcPts val="99"/>
              </a:spcBef>
            </a:pPr>
            <a:r>
              <a:rPr b="1" lang="en-IN" sz="4400" spc="-1" strike="noStrike">
                <a:solidFill>
                  <a:srgbClr val="000000"/>
                </a:solidFill>
                <a:latin typeface="Arial"/>
                <a:ea typeface="DejaVu Sans"/>
              </a:rPr>
              <a:t>TTL</a:t>
            </a:r>
            <a:endParaRPr b="0" lang="en-IN" sz="4400" spc="-1" strike="noStrike">
              <a:latin typeface="Arial"/>
            </a:endParaRPr>
          </a:p>
        </p:txBody>
      </p:sp>
      <p:sp>
        <p:nvSpPr>
          <p:cNvPr id="111" name="CustomShape 3"/>
          <p:cNvSpPr/>
          <p:nvPr/>
        </p:nvSpPr>
        <p:spPr>
          <a:xfrm>
            <a:off x="216000" y="1289160"/>
            <a:ext cx="11879280" cy="4974120"/>
          </a:xfrm>
          <a:prstGeom prst="rect">
            <a:avLst/>
          </a:prstGeom>
          <a:noFill/>
          <a:ln>
            <a:noFill/>
          </a:ln>
        </p:spPr>
        <p:style>
          <a:lnRef idx="0"/>
          <a:fillRef idx="0"/>
          <a:effectRef idx="0"/>
          <a:fontRef idx="minor"/>
        </p:style>
        <p:txBody>
          <a:bodyPr lIns="0" rIns="0" tIns="203760" bIns="0"/>
          <a:p>
            <a:pPr marL="469800" indent="-455400">
              <a:lnSpc>
                <a:spcPct val="115000"/>
              </a:lnSpc>
              <a:spcBef>
                <a:spcPts val="1604"/>
              </a:spcBef>
              <a:buClr>
                <a:srgbClr val="943735"/>
              </a:buClr>
              <a:buFont typeface="Symbol"/>
              <a:buChar char=""/>
            </a:pPr>
            <a:r>
              <a:rPr b="0" lang="en-IN" sz="2400" spc="-1" strike="noStrike">
                <a:solidFill>
                  <a:srgbClr val="000000"/>
                </a:solidFill>
                <a:latin typeface="Arial"/>
                <a:ea typeface="DejaVu Sans"/>
              </a:rPr>
              <a:t>The TTL property allows for the automatic removal of documents after a given time period.</a:t>
            </a:r>
            <a:endParaRPr b="0" lang="en-IN" sz="2400" spc="-1" strike="noStrike">
              <a:latin typeface="Arial"/>
            </a:endParaRPr>
          </a:p>
          <a:p>
            <a:pPr marL="469800" indent="-455400">
              <a:lnSpc>
                <a:spcPct val="115000"/>
              </a:lnSpc>
              <a:spcBef>
                <a:spcPts val="1604"/>
              </a:spcBef>
              <a:buClr>
                <a:srgbClr val="943735"/>
              </a:buClr>
              <a:buFont typeface="Symbol"/>
              <a:buChar char=""/>
            </a:pPr>
            <a:r>
              <a:rPr b="0" lang="en-IN" sz="2400" spc="-1" strike="noStrike">
                <a:solidFill>
                  <a:srgbClr val="ce181e"/>
                </a:solidFill>
                <a:latin typeface="Arial"/>
                <a:ea typeface="DejaVu Sans"/>
              </a:rPr>
              <a:t>db.collection.createIndex({“accessTime”: 1}, {“expireAfterSeconds”:“1200”})</a:t>
            </a:r>
            <a:endParaRPr b="0" lang="en-IN" sz="2400" spc="-1" strike="noStrike">
              <a:latin typeface="Arial"/>
            </a:endParaRPr>
          </a:p>
          <a:p>
            <a:pPr marL="469800" indent="-455400">
              <a:lnSpc>
                <a:spcPct val="115000"/>
              </a:lnSpc>
              <a:spcBef>
                <a:spcPts val="1604"/>
              </a:spcBef>
              <a:buClr>
                <a:srgbClr val="943735"/>
              </a:buClr>
              <a:buFont typeface="Symbol"/>
              <a:buChar char=""/>
            </a:pPr>
            <a:r>
              <a:rPr b="0" lang="en-IN" sz="2400" spc="-1" strike="noStrike">
                <a:solidFill>
                  <a:srgbClr val="000000"/>
                </a:solidFill>
                <a:latin typeface="Arial"/>
                <a:ea typeface="DejaVu Sans"/>
              </a:rPr>
              <a:t>The indexed field should contain an ISODate() value. If any other type is used the document will not be removed.</a:t>
            </a:r>
            <a:endParaRPr b="0" lang="en-IN" sz="2400" spc="-1" strike="noStrike">
              <a:latin typeface="Arial"/>
            </a:endParaRPr>
          </a:p>
          <a:p>
            <a:pPr marL="469800" indent="-455400">
              <a:lnSpc>
                <a:spcPct val="115000"/>
              </a:lnSpc>
              <a:spcBef>
                <a:spcPts val="1604"/>
              </a:spcBef>
              <a:buClr>
                <a:srgbClr val="943735"/>
              </a:buClr>
              <a:buFont typeface="Symbol"/>
              <a:buChar char=""/>
            </a:pPr>
            <a:r>
              <a:rPr b="0" lang="en-IN" sz="2400" spc="-1" strike="noStrike">
                <a:solidFill>
                  <a:srgbClr val="000000"/>
                </a:solidFill>
                <a:latin typeface="Arial"/>
                <a:ea typeface="DejaVu Sans"/>
              </a:rPr>
              <a:t>The TTL removal process runs once every 60 seconds so you might see the document even though the time has expired.</a:t>
            </a:r>
            <a:endParaRPr b="0" lang="en-IN" sz="2400" spc="-1" strike="noStrike">
              <a:latin typeface="Arial"/>
            </a:endParaRPr>
          </a:p>
        </p:txBody>
      </p:sp>
    </p:spTree>
  </p:cSld>
  <p:timing>
    <p:tnLst>
      <p:par>
        <p:cTn id="37" dur="indefinite" restart="never" nodeType="tmRoot">
          <p:childTnLst>
            <p:seq>
              <p:cTn id="38"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 name="CustomShape 1"/>
          <p:cNvSpPr/>
          <p:nvPr/>
        </p:nvSpPr>
        <p:spPr>
          <a:xfrm>
            <a:off x="11423160" y="6464880"/>
            <a:ext cx="151920" cy="156240"/>
          </a:xfrm>
          <a:prstGeom prst="rect">
            <a:avLst/>
          </a:prstGeom>
          <a:noFill/>
          <a:ln>
            <a:noFill/>
          </a:ln>
        </p:spPr>
        <p:style>
          <a:lnRef idx="0"/>
          <a:fillRef idx="0"/>
          <a:effectRef idx="0"/>
          <a:fontRef idx="minor"/>
        </p:style>
      </p:sp>
      <p:sp>
        <p:nvSpPr>
          <p:cNvPr id="40" name="CustomShape 2"/>
          <p:cNvSpPr/>
          <p:nvPr/>
        </p:nvSpPr>
        <p:spPr>
          <a:xfrm>
            <a:off x="3528000" y="235080"/>
            <a:ext cx="3887280" cy="1156320"/>
          </a:xfrm>
          <a:prstGeom prst="rect">
            <a:avLst/>
          </a:prstGeom>
          <a:noFill/>
          <a:ln>
            <a:noFill/>
          </a:ln>
        </p:spPr>
        <p:style>
          <a:lnRef idx="0"/>
          <a:fillRef idx="0"/>
          <a:effectRef idx="0"/>
          <a:fontRef idx="minor"/>
        </p:style>
        <p:txBody>
          <a:bodyPr lIns="0" rIns="0" tIns="12600" bIns="0"/>
          <a:p>
            <a:pPr algn="ctr">
              <a:lnSpc>
                <a:spcPct val="100000"/>
              </a:lnSpc>
            </a:pPr>
            <a:r>
              <a:rPr b="0" lang="en-IN" sz="4800" spc="-1" strike="noStrike">
                <a:solidFill>
                  <a:srgbClr val="000000"/>
                </a:solidFill>
                <a:latin typeface="Calisto MT"/>
                <a:ea typeface="DejaVu Sans"/>
              </a:rPr>
              <a:t>Indexes</a:t>
            </a:r>
            <a:endParaRPr b="0" lang="en-IN" sz="4800" spc="-1" strike="noStrike">
              <a:latin typeface="Arial"/>
            </a:endParaRPr>
          </a:p>
        </p:txBody>
      </p:sp>
      <p:sp>
        <p:nvSpPr>
          <p:cNvPr id="41" name="CustomShape 3"/>
          <p:cNvSpPr/>
          <p:nvPr/>
        </p:nvSpPr>
        <p:spPr>
          <a:xfrm>
            <a:off x="801000" y="1297800"/>
            <a:ext cx="10637640" cy="4133520"/>
          </a:xfrm>
          <a:prstGeom prst="rect">
            <a:avLst/>
          </a:prstGeom>
          <a:noFill/>
          <a:ln>
            <a:noFill/>
          </a:ln>
        </p:spPr>
        <p:style>
          <a:lnRef idx="0"/>
          <a:fillRef idx="0"/>
          <a:effectRef idx="0"/>
          <a:fontRef idx="minor"/>
        </p:style>
        <p:txBody>
          <a:bodyPr lIns="0" rIns="0" tIns="12600" bIns="0"/>
          <a:p>
            <a:pPr marL="469800" indent="-455400">
              <a:lnSpc>
                <a:spcPct val="150000"/>
              </a:lnSpc>
              <a:spcBef>
                <a:spcPts val="99"/>
              </a:spcBef>
              <a:buClr>
                <a:srgbClr val="000000"/>
              </a:buClr>
              <a:buSzPct val="45000"/>
              <a:buFont typeface="Wingdings" charset="2"/>
              <a:buChar char=""/>
            </a:pPr>
            <a:r>
              <a:rPr b="0" lang="en-IN" sz="2400" spc="-1" strike="noStrike">
                <a:solidFill>
                  <a:srgbClr val="000000"/>
                </a:solidFill>
                <a:latin typeface="Arial"/>
                <a:ea typeface="DejaVu Sans"/>
              </a:rPr>
              <a:t>What are indexes?</a:t>
            </a:r>
            <a:endParaRPr b="0" lang="en-IN" sz="2400" spc="-1" strike="noStrike">
              <a:latin typeface="Arial"/>
            </a:endParaRPr>
          </a:p>
          <a:p>
            <a:pPr marL="469800" indent="-455400">
              <a:lnSpc>
                <a:spcPct val="150000"/>
              </a:lnSpc>
              <a:spcBef>
                <a:spcPts val="99"/>
              </a:spcBef>
              <a:buClr>
                <a:srgbClr val="000000"/>
              </a:buClr>
              <a:buSzPct val="45000"/>
              <a:buFont typeface="Wingdings" charset="2"/>
              <a:buChar char=""/>
            </a:pPr>
            <a:r>
              <a:rPr b="0" lang="en-IN" sz="2400" spc="-1" strike="noStrike">
                <a:solidFill>
                  <a:srgbClr val="000000"/>
                </a:solidFill>
                <a:latin typeface="Arial"/>
                <a:ea typeface="DejaVu Sans"/>
              </a:rPr>
              <a:t>Types</a:t>
            </a:r>
            <a:endParaRPr b="0" lang="en-IN" sz="2400" spc="-1" strike="noStrike">
              <a:latin typeface="Arial"/>
            </a:endParaRPr>
          </a:p>
          <a:p>
            <a:pPr marL="469800" indent="-455400">
              <a:lnSpc>
                <a:spcPct val="150000"/>
              </a:lnSpc>
              <a:spcBef>
                <a:spcPts val="99"/>
              </a:spcBef>
              <a:buClr>
                <a:srgbClr val="000000"/>
              </a:buClr>
              <a:buSzPct val="45000"/>
              <a:buFont typeface="Wingdings" charset="2"/>
              <a:buChar char=""/>
            </a:pPr>
            <a:r>
              <a:rPr b="0" lang="en-IN" sz="2400" spc="-1" strike="noStrike">
                <a:solidFill>
                  <a:srgbClr val="000000"/>
                </a:solidFill>
                <a:latin typeface="Arial"/>
                <a:ea typeface="DejaVu Sans"/>
              </a:rPr>
              <a:t> </a:t>
            </a:r>
            <a:r>
              <a:rPr b="0" lang="en-IN" sz="2400" spc="-1" strike="noStrike">
                <a:solidFill>
                  <a:srgbClr val="000000"/>
                </a:solidFill>
                <a:latin typeface="Arial"/>
                <a:ea typeface="DejaVu Sans"/>
              </a:rPr>
              <a:t>Properties</a:t>
            </a:r>
            <a:endParaRPr b="0" lang="en-IN" sz="2400" spc="-1" strike="noStrike">
              <a:latin typeface="Arial"/>
            </a:endParaRPr>
          </a:p>
          <a:p>
            <a:pPr marL="469800" indent="-455400">
              <a:lnSpc>
                <a:spcPct val="150000"/>
              </a:lnSpc>
              <a:spcBef>
                <a:spcPts val="99"/>
              </a:spcBef>
              <a:buClr>
                <a:srgbClr val="000000"/>
              </a:buClr>
              <a:buSzPct val="45000"/>
              <a:buFont typeface="Wingdings" charset="2"/>
              <a:buChar char=""/>
            </a:pPr>
            <a:r>
              <a:rPr b="0" lang="en-IN" sz="2400" spc="-1" strike="noStrike">
                <a:solidFill>
                  <a:srgbClr val="000000"/>
                </a:solidFill>
                <a:latin typeface="Arial"/>
                <a:ea typeface="DejaVu Sans"/>
              </a:rPr>
              <a:t> </a:t>
            </a:r>
            <a:r>
              <a:rPr b="0" lang="en-IN" sz="2400" spc="-1" strike="noStrike">
                <a:solidFill>
                  <a:srgbClr val="000000"/>
                </a:solidFill>
                <a:latin typeface="Arial"/>
                <a:ea typeface="DejaVu Sans"/>
              </a:rPr>
              <a:t>Why use indexes?</a:t>
            </a:r>
            <a:endParaRPr b="0" lang="en-IN" sz="2400" spc="-1" strike="noStrike">
              <a:latin typeface="Arial"/>
            </a:endParaRPr>
          </a:p>
          <a:p>
            <a:pPr marL="469800" indent="-455400">
              <a:lnSpc>
                <a:spcPct val="150000"/>
              </a:lnSpc>
              <a:spcBef>
                <a:spcPts val="99"/>
              </a:spcBef>
              <a:buClr>
                <a:srgbClr val="000000"/>
              </a:buClr>
              <a:buSzPct val="45000"/>
              <a:buFont typeface="Wingdings" charset="2"/>
              <a:buChar char=""/>
            </a:pPr>
            <a:r>
              <a:rPr b="0" lang="en-IN" sz="2400" spc="-1" strike="noStrike">
                <a:solidFill>
                  <a:srgbClr val="000000"/>
                </a:solidFill>
                <a:latin typeface="Arial"/>
                <a:ea typeface="DejaVu Sans"/>
              </a:rPr>
              <a:t> </a:t>
            </a:r>
            <a:r>
              <a:rPr b="0" lang="en-IN" sz="2400" spc="-1" strike="noStrike">
                <a:solidFill>
                  <a:srgbClr val="000000"/>
                </a:solidFill>
                <a:latin typeface="Arial"/>
                <a:ea typeface="DejaVu Sans"/>
              </a:rPr>
              <a:t>How to create indexes.</a:t>
            </a:r>
            <a:endParaRPr b="0" lang="en-IN" sz="2400" spc="-1" strike="noStrike">
              <a:latin typeface="Arial"/>
            </a:endParaRPr>
          </a:p>
          <a:p>
            <a:pPr marL="469800" indent="-455400">
              <a:lnSpc>
                <a:spcPct val="150000"/>
              </a:lnSpc>
              <a:spcBef>
                <a:spcPts val="99"/>
              </a:spcBef>
              <a:buClr>
                <a:srgbClr val="000000"/>
              </a:buClr>
              <a:buSzPct val="45000"/>
              <a:buFont typeface="Wingdings" charset="2"/>
              <a:buChar char=""/>
            </a:pPr>
            <a:r>
              <a:rPr b="0" lang="en-IN" sz="2400" spc="-1" strike="noStrike">
                <a:solidFill>
                  <a:srgbClr val="000000"/>
                </a:solidFill>
                <a:latin typeface="Arial"/>
                <a:ea typeface="DejaVu Sans"/>
              </a:rPr>
              <a:t> </a:t>
            </a:r>
            <a:r>
              <a:rPr b="0" lang="en-IN" sz="2400" spc="-1" strike="noStrike">
                <a:solidFill>
                  <a:srgbClr val="000000"/>
                </a:solidFill>
                <a:latin typeface="Arial"/>
                <a:ea typeface="DejaVu Sans"/>
              </a:rPr>
              <a:t>Commands to check indexes and plans.</a:t>
            </a:r>
            <a:endParaRPr b="0" lang="en-IN" sz="2400" spc="-1" strike="noStrike">
              <a:latin typeface="Arial"/>
            </a:endParaRPr>
          </a:p>
          <a:p>
            <a:pPr marL="469800" indent="-455400">
              <a:lnSpc>
                <a:spcPct val="150000"/>
              </a:lnSpc>
              <a:spcBef>
                <a:spcPts val="99"/>
              </a:spcBef>
              <a:buClr>
                <a:srgbClr val="000000"/>
              </a:buClr>
              <a:buSzPct val="45000"/>
              <a:buFont typeface="Wingdings" charset="2"/>
              <a:buChar char=""/>
            </a:pPr>
            <a:r>
              <a:rPr b="0" lang="en-IN" sz="2400" spc="-1" strike="noStrike">
                <a:solidFill>
                  <a:srgbClr val="000000"/>
                </a:solidFill>
                <a:latin typeface="Arial"/>
                <a:ea typeface="DejaVu Sans"/>
              </a:rPr>
              <a:t> </a:t>
            </a:r>
            <a:r>
              <a:rPr b="0" lang="en-IN" sz="2400" spc="-1" strike="noStrike">
                <a:solidFill>
                  <a:srgbClr val="000000"/>
                </a:solidFill>
                <a:latin typeface="Arial"/>
                <a:ea typeface="DejaVu Sans"/>
              </a:rPr>
              <a:t>How to drop indexes.</a:t>
            </a:r>
            <a:endParaRPr b="0" lang="en-IN" sz="2400" spc="-1" strike="noStrike">
              <a:latin typeface="Arial"/>
            </a:endParaRPr>
          </a:p>
          <a:p>
            <a:pPr>
              <a:lnSpc>
                <a:spcPct val="150000"/>
              </a:lnSpc>
              <a:spcBef>
                <a:spcPts val="99"/>
              </a:spcBef>
            </a:pPr>
            <a:endParaRPr b="0" lang="en-IN" sz="2400" spc="-1" strike="noStrike">
              <a:latin typeface="Arial"/>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2" name="CustomShape 1"/>
          <p:cNvSpPr/>
          <p:nvPr/>
        </p:nvSpPr>
        <p:spPr>
          <a:xfrm>
            <a:off x="11423160" y="6464880"/>
            <a:ext cx="151920" cy="156240"/>
          </a:xfrm>
          <a:prstGeom prst="rect">
            <a:avLst/>
          </a:prstGeom>
          <a:noFill/>
          <a:ln>
            <a:noFill/>
          </a:ln>
        </p:spPr>
        <p:style>
          <a:lnRef idx="0"/>
          <a:fillRef idx="0"/>
          <a:effectRef idx="0"/>
          <a:fontRef idx="minor"/>
        </p:style>
      </p:sp>
      <p:sp>
        <p:nvSpPr>
          <p:cNvPr id="113" name="CustomShape 2"/>
          <p:cNvSpPr/>
          <p:nvPr/>
        </p:nvSpPr>
        <p:spPr>
          <a:xfrm>
            <a:off x="5112000" y="216000"/>
            <a:ext cx="5975280" cy="772200"/>
          </a:xfrm>
          <a:prstGeom prst="rect">
            <a:avLst/>
          </a:prstGeom>
          <a:noFill/>
          <a:ln>
            <a:noFill/>
          </a:ln>
        </p:spPr>
        <p:style>
          <a:lnRef idx="0"/>
          <a:fillRef idx="0"/>
          <a:effectRef idx="0"/>
          <a:fontRef idx="minor"/>
        </p:style>
        <p:txBody>
          <a:bodyPr lIns="0" rIns="0" tIns="12600" bIns="0"/>
          <a:p>
            <a:pPr marL="12600">
              <a:lnSpc>
                <a:spcPct val="100000"/>
              </a:lnSpc>
              <a:spcBef>
                <a:spcPts val="99"/>
              </a:spcBef>
            </a:pPr>
            <a:r>
              <a:rPr b="1" lang="en-IN" sz="4400" spc="-1" strike="noStrike">
                <a:solidFill>
                  <a:srgbClr val="000000"/>
                </a:solidFill>
                <a:latin typeface="Arial"/>
                <a:ea typeface="DejaVu Sans"/>
              </a:rPr>
              <a:t>Partial</a:t>
            </a:r>
            <a:endParaRPr b="0" lang="en-IN" sz="4400" spc="-1" strike="noStrike">
              <a:latin typeface="Arial"/>
            </a:endParaRPr>
          </a:p>
        </p:txBody>
      </p:sp>
      <p:sp>
        <p:nvSpPr>
          <p:cNvPr id="114" name="CustomShape 3"/>
          <p:cNvSpPr/>
          <p:nvPr/>
        </p:nvSpPr>
        <p:spPr>
          <a:xfrm>
            <a:off x="288000" y="1001160"/>
            <a:ext cx="11735280" cy="4974120"/>
          </a:xfrm>
          <a:prstGeom prst="rect">
            <a:avLst/>
          </a:prstGeom>
          <a:noFill/>
          <a:ln>
            <a:noFill/>
          </a:ln>
        </p:spPr>
        <p:style>
          <a:lnRef idx="0"/>
          <a:fillRef idx="0"/>
          <a:effectRef idx="0"/>
          <a:fontRef idx="minor"/>
        </p:style>
        <p:txBody>
          <a:bodyPr lIns="0" rIns="0" tIns="203760" bIns="0"/>
          <a:p>
            <a:pPr marL="469800" indent="-455400">
              <a:lnSpc>
                <a:spcPct val="115000"/>
              </a:lnSpc>
              <a:spcBef>
                <a:spcPts val="1604"/>
              </a:spcBef>
              <a:buClr>
                <a:srgbClr val="943735"/>
              </a:buClr>
              <a:buFont typeface="Symbol"/>
              <a:buChar char=""/>
            </a:pPr>
            <a:r>
              <a:rPr b="0" lang="en-IN" sz="2400" spc="-1" strike="noStrike">
                <a:solidFill>
                  <a:srgbClr val="000000"/>
                </a:solidFill>
                <a:latin typeface="Arial"/>
                <a:ea typeface="DejaVu Sans"/>
              </a:rPr>
              <a:t>The partial property allows you to index a subset of your data.</a:t>
            </a:r>
            <a:endParaRPr b="0" lang="en-IN" sz="2400" spc="-1" strike="noStrike">
              <a:latin typeface="Arial"/>
            </a:endParaRPr>
          </a:p>
          <a:p>
            <a:pPr>
              <a:lnSpc>
                <a:spcPct val="115000"/>
              </a:lnSpc>
              <a:spcBef>
                <a:spcPts val="1604"/>
              </a:spcBef>
            </a:pPr>
            <a:r>
              <a:rPr b="0" lang="en-IN" sz="2400" spc="-1" strike="noStrike">
                <a:solidFill>
                  <a:srgbClr val="ce181e"/>
                </a:solidFill>
                <a:latin typeface="Arial"/>
                <a:ea typeface="DejaVu Sans"/>
              </a:rPr>
              <a:t>      </a:t>
            </a:r>
            <a:r>
              <a:rPr b="0" lang="en-IN" sz="2400" spc="-1" strike="noStrike">
                <a:solidFill>
                  <a:srgbClr val="ce181e"/>
                </a:solidFill>
                <a:latin typeface="Arial"/>
                <a:ea typeface="DejaVu Sans"/>
              </a:rPr>
              <a:t>db.collection.createIndex({“movie”: 1, “reviews”: 1}, {“rating”: {“$gte”: 4}})</a:t>
            </a:r>
            <a:endParaRPr b="0" lang="en-IN" sz="2400" spc="-1" strike="noStrike">
              <a:latin typeface="Arial"/>
            </a:endParaRPr>
          </a:p>
          <a:p>
            <a:pPr marL="469800" indent="-455400">
              <a:lnSpc>
                <a:spcPct val="115000"/>
              </a:lnSpc>
              <a:spcBef>
                <a:spcPts val="1604"/>
              </a:spcBef>
              <a:buClr>
                <a:srgbClr val="943735"/>
              </a:buClr>
              <a:buFont typeface="Symbol"/>
              <a:buChar char=""/>
            </a:pPr>
            <a:r>
              <a:rPr b="0" lang="en-IN" sz="2400" spc="-1" strike="noStrike">
                <a:solidFill>
                  <a:srgbClr val="000000"/>
                </a:solidFill>
                <a:latin typeface="Arial"/>
                <a:ea typeface="DejaVu Sans"/>
              </a:rPr>
              <a:t>The index will not be used if it would provide an incomplete result set (similar to the sparse index).</a:t>
            </a:r>
            <a:endParaRPr b="0" lang="en-IN" sz="2400" spc="-1" strike="noStrike">
              <a:latin typeface="Arial"/>
            </a:endParaRPr>
          </a:p>
        </p:txBody>
      </p:sp>
    </p:spTree>
  </p:cSld>
  <p:timing>
    <p:tnLst>
      <p:par>
        <p:cTn id="39" dur="indefinite" restart="never" nodeType="tmRoot">
          <p:childTnLst>
            <p:seq>
              <p:cTn id="40"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 name="CustomShape 1"/>
          <p:cNvSpPr/>
          <p:nvPr/>
        </p:nvSpPr>
        <p:spPr>
          <a:xfrm>
            <a:off x="11423160" y="6464880"/>
            <a:ext cx="151920" cy="156240"/>
          </a:xfrm>
          <a:prstGeom prst="rect">
            <a:avLst/>
          </a:prstGeom>
          <a:noFill/>
          <a:ln>
            <a:noFill/>
          </a:ln>
        </p:spPr>
        <p:style>
          <a:lnRef idx="0"/>
          <a:fillRef idx="0"/>
          <a:effectRef idx="0"/>
          <a:fontRef idx="minor"/>
        </p:style>
      </p:sp>
      <p:sp>
        <p:nvSpPr>
          <p:cNvPr id="116" name="CustomShape 2"/>
          <p:cNvSpPr/>
          <p:nvPr/>
        </p:nvSpPr>
        <p:spPr>
          <a:xfrm>
            <a:off x="3456000" y="235080"/>
            <a:ext cx="5975280" cy="772200"/>
          </a:xfrm>
          <a:prstGeom prst="rect">
            <a:avLst/>
          </a:prstGeom>
          <a:noFill/>
          <a:ln>
            <a:noFill/>
          </a:ln>
        </p:spPr>
        <p:style>
          <a:lnRef idx="0"/>
          <a:fillRef idx="0"/>
          <a:effectRef idx="0"/>
          <a:fontRef idx="minor"/>
        </p:style>
        <p:txBody>
          <a:bodyPr lIns="0" rIns="0" tIns="12600" bIns="0"/>
          <a:p>
            <a:pPr marL="12600">
              <a:lnSpc>
                <a:spcPct val="100000"/>
              </a:lnSpc>
              <a:spcBef>
                <a:spcPts val="99"/>
              </a:spcBef>
            </a:pPr>
            <a:r>
              <a:rPr b="1" lang="en-IN" sz="4400" spc="-1" strike="noStrike">
                <a:solidFill>
                  <a:srgbClr val="000000"/>
                </a:solidFill>
                <a:latin typeface="Arial"/>
                <a:ea typeface="DejaVu Sans"/>
              </a:rPr>
              <a:t>Why use indexes</a:t>
            </a:r>
            <a:endParaRPr b="0" lang="en-IN" sz="4400" spc="-1" strike="noStrike">
              <a:latin typeface="Arial"/>
            </a:endParaRPr>
          </a:p>
        </p:txBody>
      </p:sp>
      <p:sp>
        <p:nvSpPr>
          <p:cNvPr id="117" name="CustomShape 3"/>
          <p:cNvSpPr/>
          <p:nvPr/>
        </p:nvSpPr>
        <p:spPr>
          <a:xfrm>
            <a:off x="801000" y="1289160"/>
            <a:ext cx="11294280" cy="4974120"/>
          </a:xfrm>
          <a:prstGeom prst="rect">
            <a:avLst/>
          </a:prstGeom>
          <a:noFill/>
          <a:ln>
            <a:noFill/>
          </a:ln>
        </p:spPr>
        <p:style>
          <a:lnRef idx="0"/>
          <a:fillRef idx="0"/>
          <a:effectRef idx="0"/>
          <a:fontRef idx="minor"/>
        </p:style>
        <p:txBody>
          <a:bodyPr lIns="0" rIns="0" tIns="203760" bIns="0"/>
          <a:p>
            <a:pPr marL="469800" indent="-455400">
              <a:lnSpc>
                <a:spcPct val="115000"/>
              </a:lnSpc>
              <a:spcBef>
                <a:spcPts val="1604"/>
              </a:spcBef>
              <a:buClr>
                <a:srgbClr val="943735"/>
              </a:buClr>
              <a:buFont typeface="Symbol"/>
              <a:buChar char=""/>
            </a:pPr>
            <a:r>
              <a:rPr b="0" lang="en-IN" sz="2400" spc="-1" strike="noStrike">
                <a:solidFill>
                  <a:srgbClr val="000000"/>
                </a:solidFill>
                <a:latin typeface="Arial"/>
                <a:ea typeface="DejaVu Sans"/>
              </a:rPr>
              <a:t>Efficiently retrieving document matches</a:t>
            </a:r>
            <a:endParaRPr b="0" lang="en-IN" sz="2400" spc="-1" strike="noStrike">
              <a:latin typeface="Arial"/>
            </a:endParaRPr>
          </a:p>
          <a:p>
            <a:pPr marL="469800" indent="-455400">
              <a:lnSpc>
                <a:spcPct val="115000"/>
              </a:lnSpc>
              <a:spcBef>
                <a:spcPts val="1604"/>
              </a:spcBef>
              <a:buClr>
                <a:srgbClr val="943735"/>
              </a:buClr>
              <a:buFont typeface="Symbol"/>
              <a:buChar char=""/>
            </a:pPr>
            <a:r>
              <a:rPr b="0" lang="en-IN" sz="2400" spc="-1" strike="noStrike">
                <a:solidFill>
                  <a:srgbClr val="000000"/>
                </a:solidFill>
                <a:latin typeface="Arial"/>
                <a:ea typeface="DejaVu Sans"/>
              </a:rPr>
              <a:t>Equality matching</a:t>
            </a:r>
            <a:endParaRPr b="0" lang="en-IN" sz="2400" spc="-1" strike="noStrike">
              <a:latin typeface="Arial"/>
            </a:endParaRPr>
          </a:p>
          <a:p>
            <a:pPr marL="469800" indent="-455400">
              <a:lnSpc>
                <a:spcPct val="115000"/>
              </a:lnSpc>
              <a:spcBef>
                <a:spcPts val="1604"/>
              </a:spcBef>
              <a:buClr>
                <a:srgbClr val="943735"/>
              </a:buClr>
              <a:buFont typeface="Symbol"/>
              <a:buChar char=""/>
            </a:pPr>
            <a:r>
              <a:rPr b="0" lang="en-IN" sz="2400" spc="-1" strike="noStrike">
                <a:solidFill>
                  <a:srgbClr val="000000"/>
                </a:solidFill>
                <a:latin typeface="Arial"/>
                <a:ea typeface="DejaVu Sans"/>
              </a:rPr>
              <a:t>Inequality or range matching</a:t>
            </a:r>
            <a:endParaRPr b="0" lang="en-IN" sz="2400" spc="-1" strike="noStrike">
              <a:latin typeface="Arial"/>
            </a:endParaRPr>
          </a:p>
          <a:p>
            <a:pPr marL="469800" indent="-455400">
              <a:lnSpc>
                <a:spcPct val="115000"/>
              </a:lnSpc>
              <a:spcBef>
                <a:spcPts val="1604"/>
              </a:spcBef>
              <a:buClr>
                <a:srgbClr val="943735"/>
              </a:buClr>
              <a:buFont typeface="Symbol"/>
              <a:buChar char=""/>
            </a:pPr>
            <a:r>
              <a:rPr b="0" lang="en-IN" sz="2400" spc="-1" strike="noStrike">
                <a:solidFill>
                  <a:srgbClr val="000000"/>
                </a:solidFill>
                <a:latin typeface="Arial"/>
                <a:ea typeface="DejaVu Sans"/>
              </a:rPr>
              <a:t>Sorting</a:t>
            </a:r>
            <a:endParaRPr b="0" lang="en-IN" sz="2400" spc="-1" strike="noStrike">
              <a:latin typeface="Arial"/>
            </a:endParaRPr>
          </a:p>
          <a:p>
            <a:pPr marL="469800" indent="-455400">
              <a:lnSpc>
                <a:spcPct val="115000"/>
              </a:lnSpc>
              <a:spcBef>
                <a:spcPts val="1604"/>
              </a:spcBef>
              <a:buClr>
                <a:srgbClr val="943735"/>
              </a:buClr>
              <a:buFont typeface="Symbol"/>
              <a:buChar char=""/>
            </a:pPr>
            <a:r>
              <a:rPr b="0" lang="en-IN" sz="2400" spc="-1" strike="noStrike">
                <a:solidFill>
                  <a:srgbClr val="000000"/>
                </a:solidFill>
                <a:latin typeface="Arial"/>
                <a:ea typeface="DejaVu Sans"/>
              </a:rPr>
              <a:t>Lack of a usable index will cause MongoDB to</a:t>
            </a:r>
            <a:endParaRPr b="0" lang="en-IN" sz="2400" spc="-1" strike="noStrike">
              <a:latin typeface="Arial"/>
            </a:endParaRPr>
          </a:p>
          <a:p>
            <a:pPr marL="469800" indent="-455400">
              <a:lnSpc>
                <a:spcPct val="115000"/>
              </a:lnSpc>
              <a:spcBef>
                <a:spcPts val="1604"/>
              </a:spcBef>
              <a:buClr>
                <a:srgbClr val="943735"/>
              </a:buClr>
              <a:buFont typeface="Symbol"/>
              <a:buChar char=""/>
            </a:pPr>
            <a:r>
              <a:rPr b="0" lang="en-IN" sz="2400" spc="-1" strike="noStrike">
                <a:solidFill>
                  <a:srgbClr val="000000"/>
                </a:solidFill>
                <a:latin typeface="Arial"/>
                <a:ea typeface="DejaVu Sans"/>
              </a:rPr>
              <a:t>scan the entire collection.</a:t>
            </a:r>
            <a:endParaRPr b="0" lang="en-IN" sz="2400" spc="-1" strike="noStrike">
              <a:latin typeface="Arial"/>
            </a:endParaRPr>
          </a:p>
        </p:txBody>
      </p:sp>
    </p:spTree>
  </p:cSld>
  <p:timing>
    <p:tnLst>
      <p:par>
        <p:cTn id="41" dur="indefinite" restart="never" nodeType="tmRoot">
          <p:childTnLst>
            <p:seq>
              <p:cTn id="42"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8" name="CustomShape 1"/>
          <p:cNvSpPr/>
          <p:nvPr/>
        </p:nvSpPr>
        <p:spPr>
          <a:xfrm>
            <a:off x="11423160" y="6464880"/>
            <a:ext cx="151920" cy="156240"/>
          </a:xfrm>
          <a:prstGeom prst="rect">
            <a:avLst/>
          </a:prstGeom>
          <a:noFill/>
          <a:ln>
            <a:noFill/>
          </a:ln>
        </p:spPr>
        <p:style>
          <a:lnRef idx="0"/>
          <a:fillRef idx="0"/>
          <a:effectRef idx="0"/>
          <a:fontRef idx="minor"/>
        </p:style>
      </p:sp>
      <p:sp>
        <p:nvSpPr>
          <p:cNvPr id="119" name="CustomShape 2"/>
          <p:cNvSpPr/>
          <p:nvPr/>
        </p:nvSpPr>
        <p:spPr>
          <a:xfrm>
            <a:off x="3456000" y="235080"/>
            <a:ext cx="5975280" cy="772200"/>
          </a:xfrm>
          <a:prstGeom prst="rect">
            <a:avLst/>
          </a:prstGeom>
          <a:noFill/>
          <a:ln>
            <a:noFill/>
          </a:ln>
        </p:spPr>
        <p:style>
          <a:lnRef idx="0"/>
          <a:fillRef idx="0"/>
          <a:effectRef idx="0"/>
          <a:fontRef idx="minor"/>
        </p:style>
        <p:txBody>
          <a:bodyPr lIns="0" rIns="0" tIns="12600" bIns="0"/>
          <a:p>
            <a:pPr marL="12600">
              <a:lnSpc>
                <a:spcPct val="100000"/>
              </a:lnSpc>
              <a:spcBef>
                <a:spcPts val="99"/>
              </a:spcBef>
            </a:pPr>
            <a:r>
              <a:rPr b="1" lang="en-IN" sz="4400" spc="-1" strike="noStrike">
                <a:solidFill>
                  <a:srgbClr val="000000"/>
                </a:solidFill>
                <a:latin typeface="Arial"/>
                <a:ea typeface="DejaVu Sans"/>
              </a:rPr>
              <a:t>Removing indexes</a:t>
            </a:r>
            <a:endParaRPr b="0" lang="en-IN" sz="4400" spc="-1" strike="noStrike">
              <a:latin typeface="Arial"/>
            </a:endParaRPr>
          </a:p>
        </p:txBody>
      </p:sp>
      <p:sp>
        <p:nvSpPr>
          <p:cNvPr id="120" name="CustomShape 3"/>
          <p:cNvSpPr/>
          <p:nvPr/>
        </p:nvSpPr>
        <p:spPr>
          <a:xfrm>
            <a:off x="801000" y="1289160"/>
            <a:ext cx="11294280" cy="4974120"/>
          </a:xfrm>
          <a:prstGeom prst="rect">
            <a:avLst/>
          </a:prstGeom>
          <a:noFill/>
          <a:ln>
            <a:noFill/>
          </a:ln>
        </p:spPr>
        <p:style>
          <a:lnRef idx="0"/>
          <a:fillRef idx="0"/>
          <a:effectRef idx="0"/>
          <a:fontRef idx="minor"/>
        </p:style>
        <p:txBody>
          <a:bodyPr lIns="0" rIns="0" tIns="203760" bIns="0"/>
          <a:p>
            <a:pPr marL="469800" indent="-455400">
              <a:lnSpc>
                <a:spcPct val="115000"/>
              </a:lnSpc>
              <a:spcBef>
                <a:spcPts val="1604"/>
              </a:spcBef>
              <a:buClr>
                <a:srgbClr val="943735"/>
              </a:buClr>
              <a:buFont typeface="Symbol"/>
              <a:buChar char=""/>
            </a:pPr>
            <a:r>
              <a:rPr b="0" lang="en-IN" sz="2400" spc="-1" strike="noStrike">
                <a:solidFill>
                  <a:srgbClr val="000000"/>
                </a:solidFill>
                <a:latin typeface="Arial"/>
                <a:ea typeface="DejaVu Sans"/>
              </a:rPr>
              <a:t>The command to remove indexes is similar to the one to create the index.</a:t>
            </a:r>
            <a:endParaRPr b="0" lang="en-IN" sz="2400" spc="-1" strike="noStrike">
              <a:latin typeface="Arial"/>
            </a:endParaRPr>
          </a:p>
          <a:p>
            <a:pPr marL="469800" indent="-455400">
              <a:lnSpc>
                <a:spcPct val="115000"/>
              </a:lnSpc>
              <a:spcBef>
                <a:spcPts val="1604"/>
              </a:spcBef>
              <a:buClr>
                <a:srgbClr val="943735"/>
              </a:buClr>
              <a:buFont typeface="Symbol"/>
              <a:buChar char=""/>
            </a:pPr>
            <a:r>
              <a:rPr b="0" lang="en-IN" sz="2400" spc="-1" strike="noStrike">
                <a:solidFill>
                  <a:srgbClr val="ce181e"/>
                </a:solidFill>
                <a:latin typeface="Arial"/>
                <a:ea typeface="DejaVu Sans"/>
              </a:rPr>
              <a:t>db.flights.dropIndex({“Origin”: 1, “Dest”: -1})</a:t>
            </a:r>
            <a:endParaRPr b="0" lang="en-IN" sz="2400" spc="-1" strike="noStrike">
              <a:latin typeface="Arial"/>
            </a:endParaRPr>
          </a:p>
        </p:txBody>
      </p:sp>
    </p:spTree>
  </p:cSld>
  <p:timing>
    <p:tnLst>
      <p:par>
        <p:cTn id="43" dur="indefinite" restart="never" nodeType="tmRoot">
          <p:childTnLst>
            <p:seq>
              <p:cTn id="44"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 name="CustomShape 1"/>
          <p:cNvSpPr/>
          <p:nvPr/>
        </p:nvSpPr>
        <p:spPr>
          <a:xfrm>
            <a:off x="11423160" y="6464880"/>
            <a:ext cx="151920" cy="156240"/>
          </a:xfrm>
          <a:prstGeom prst="rect">
            <a:avLst/>
          </a:prstGeom>
          <a:noFill/>
          <a:ln>
            <a:noFill/>
          </a:ln>
        </p:spPr>
        <p:style>
          <a:lnRef idx="0"/>
          <a:fillRef idx="0"/>
          <a:effectRef idx="0"/>
          <a:fontRef idx="minor"/>
        </p:style>
      </p:sp>
      <p:sp>
        <p:nvSpPr>
          <p:cNvPr id="122" name="CustomShape 2"/>
          <p:cNvSpPr/>
          <p:nvPr/>
        </p:nvSpPr>
        <p:spPr>
          <a:xfrm>
            <a:off x="1872000" y="235080"/>
            <a:ext cx="9359280" cy="772200"/>
          </a:xfrm>
          <a:prstGeom prst="rect">
            <a:avLst/>
          </a:prstGeom>
          <a:noFill/>
          <a:ln>
            <a:noFill/>
          </a:ln>
        </p:spPr>
        <p:style>
          <a:lnRef idx="0"/>
          <a:fillRef idx="0"/>
          <a:effectRef idx="0"/>
          <a:fontRef idx="minor"/>
        </p:style>
        <p:txBody>
          <a:bodyPr lIns="0" rIns="0" tIns="12600" bIns="0"/>
          <a:p>
            <a:pPr marL="12600">
              <a:lnSpc>
                <a:spcPct val="100000"/>
              </a:lnSpc>
              <a:spcBef>
                <a:spcPts val="99"/>
              </a:spcBef>
            </a:pPr>
            <a:r>
              <a:rPr b="1" lang="en-IN" sz="4400" spc="-1" strike="noStrike">
                <a:solidFill>
                  <a:srgbClr val="000000"/>
                </a:solidFill>
                <a:latin typeface="Arial"/>
                <a:ea typeface="DejaVu Sans"/>
              </a:rPr>
              <a:t>View all indexes in a database</a:t>
            </a:r>
            <a:endParaRPr b="0" lang="en-IN" sz="4400" spc="-1" strike="noStrike">
              <a:latin typeface="Arial"/>
            </a:endParaRPr>
          </a:p>
        </p:txBody>
      </p:sp>
      <p:sp>
        <p:nvSpPr>
          <p:cNvPr id="123" name="CustomShape 3"/>
          <p:cNvSpPr/>
          <p:nvPr/>
        </p:nvSpPr>
        <p:spPr>
          <a:xfrm>
            <a:off x="801000" y="1289160"/>
            <a:ext cx="11294280" cy="4974120"/>
          </a:xfrm>
          <a:prstGeom prst="rect">
            <a:avLst/>
          </a:prstGeom>
          <a:noFill/>
          <a:ln>
            <a:noFill/>
          </a:ln>
        </p:spPr>
        <p:style>
          <a:lnRef idx="0"/>
          <a:fillRef idx="0"/>
          <a:effectRef idx="0"/>
          <a:fontRef idx="minor"/>
        </p:style>
        <p:txBody>
          <a:bodyPr lIns="0" rIns="0" tIns="203760" bIns="0"/>
          <a:p>
            <a:pPr marL="469800" indent="-455400">
              <a:lnSpc>
                <a:spcPct val="115000"/>
              </a:lnSpc>
              <a:spcBef>
                <a:spcPts val="1604"/>
              </a:spcBef>
              <a:buClr>
                <a:srgbClr val="943735"/>
              </a:buClr>
              <a:buFont typeface="Symbol"/>
              <a:buChar char=""/>
            </a:pPr>
            <a:r>
              <a:rPr b="0" lang="en-IN" sz="2400" spc="-1" strike="noStrike">
                <a:solidFill>
                  <a:srgbClr val="000000"/>
                </a:solidFill>
                <a:latin typeface="Arial"/>
                <a:ea typeface="DejaVu Sans"/>
              </a:rPr>
              <a:t>To view all indexes in a database use the following command:</a:t>
            </a:r>
            <a:endParaRPr b="0" lang="en-IN" sz="2400" spc="-1" strike="noStrike">
              <a:latin typeface="Arial"/>
            </a:endParaRPr>
          </a:p>
          <a:p>
            <a:pPr marL="469800" indent="-455400">
              <a:lnSpc>
                <a:spcPct val="115000"/>
              </a:lnSpc>
              <a:spcBef>
                <a:spcPts val="1604"/>
              </a:spcBef>
              <a:buClr>
                <a:srgbClr val="943735"/>
              </a:buClr>
              <a:buFont typeface="Symbol"/>
              <a:buChar char=""/>
            </a:pPr>
            <a:r>
              <a:rPr b="0" lang="en-IN" sz="2400" spc="-1" strike="noStrike">
                <a:solidFill>
                  <a:srgbClr val="ce181e"/>
                </a:solidFill>
                <a:latin typeface="Arial"/>
                <a:ea typeface="DejaVu Sans"/>
              </a:rPr>
              <a:t>db.system.indexes.find()</a:t>
            </a:r>
            <a:endParaRPr b="0" lang="en-IN" sz="2400" spc="-1" strike="noStrike">
              <a:latin typeface="Arial"/>
            </a:endParaRPr>
          </a:p>
          <a:p>
            <a:pPr marL="469800" indent="-455400">
              <a:lnSpc>
                <a:spcPct val="115000"/>
              </a:lnSpc>
              <a:spcBef>
                <a:spcPts val="1604"/>
              </a:spcBef>
              <a:buClr>
                <a:srgbClr val="943735"/>
              </a:buClr>
              <a:buFont typeface="Symbol"/>
              <a:buChar char=""/>
            </a:pPr>
            <a:r>
              <a:rPr b="0" lang="en-IN" sz="2400" spc="-1" strike="noStrike">
                <a:solidFill>
                  <a:srgbClr val="000000"/>
                </a:solidFill>
                <a:latin typeface="Arial"/>
                <a:ea typeface="DejaVu Sans"/>
              </a:rPr>
              <a:t>For each index you’ll see the fields the index was created with, the name of the index and the namespace (db.collection) that the index was built on.</a:t>
            </a:r>
            <a:endParaRPr b="0" lang="en-IN" sz="2400" spc="-1" strike="noStrike">
              <a:latin typeface="Arial"/>
            </a:endParaRPr>
          </a:p>
        </p:txBody>
      </p:sp>
    </p:spTree>
  </p:cSld>
  <p:timing>
    <p:tnLst>
      <p:par>
        <p:cTn id="45" dur="indefinite" restart="never" nodeType="tmRoot">
          <p:childTnLst>
            <p:seq>
              <p:cTn id="46" nodeType="mainSeq"/>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CustomShape 1"/>
          <p:cNvSpPr/>
          <p:nvPr/>
        </p:nvSpPr>
        <p:spPr>
          <a:xfrm>
            <a:off x="11423160" y="6464880"/>
            <a:ext cx="151920" cy="156240"/>
          </a:xfrm>
          <a:prstGeom prst="rect">
            <a:avLst/>
          </a:prstGeom>
          <a:noFill/>
          <a:ln>
            <a:noFill/>
          </a:ln>
        </p:spPr>
        <p:style>
          <a:lnRef idx="0"/>
          <a:fillRef idx="0"/>
          <a:effectRef idx="0"/>
          <a:fontRef idx="minor"/>
        </p:style>
      </p:sp>
      <p:sp>
        <p:nvSpPr>
          <p:cNvPr id="125" name="CustomShape 2"/>
          <p:cNvSpPr/>
          <p:nvPr/>
        </p:nvSpPr>
        <p:spPr>
          <a:xfrm>
            <a:off x="1800000" y="216000"/>
            <a:ext cx="9647280" cy="772200"/>
          </a:xfrm>
          <a:prstGeom prst="rect">
            <a:avLst/>
          </a:prstGeom>
          <a:noFill/>
          <a:ln>
            <a:noFill/>
          </a:ln>
        </p:spPr>
        <p:style>
          <a:lnRef idx="0"/>
          <a:fillRef idx="0"/>
          <a:effectRef idx="0"/>
          <a:fontRef idx="minor"/>
        </p:style>
        <p:txBody>
          <a:bodyPr lIns="0" rIns="0" tIns="12600" bIns="0"/>
          <a:p>
            <a:pPr marL="12600">
              <a:lnSpc>
                <a:spcPct val="100000"/>
              </a:lnSpc>
              <a:spcBef>
                <a:spcPts val="99"/>
              </a:spcBef>
            </a:pPr>
            <a:r>
              <a:rPr b="1" lang="en-IN" sz="4400" spc="-1" strike="noStrike">
                <a:solidFill>
                  <a:srgbClr val="000000"/>
                </a:solidFill>
                <a:latin typeface="Arial"/>
                <a:ea typeface="DejaVu Sans"/>
              </a:rPr>
              <a:t>View indexes for a given collection</a:t>
            </a:r>
            <a:endParaRPr b="0" lang="en-IN" sz="4400" spc="-1" strike="noStrike">
              <a:latin typeface="Arial"/>
            </a:endParaRPr>
          </a:p>
        </p:txBody>
      </p:sp>
      <p:sp>
        <p:nvSpPr>
          <p:cNvPr id="126" name="CustomShape 3"/>
          <p:cNvSpPr/>
          <p:nvPr/>
        </p:nvSpPr>
        <p:spPr>
          <a:xfrm>
            <a:off x="801000" y="1289160"/>
            <a:ext cx="11294280" cy="4974120"/>
          </a:xfrm>
          <a:prstGeom prst="rect">
            <a:avLst/>
          </a:prstGeom>
          <a:noFill/>
          <a:ln>
            <a:noFill/>
          </a:ln>
        </p:spPr>
        <p:style>
          <a:lnRef idx="0"/>
          <a:fillRef idx="0"/>
          <a:effectRef idx="0"/>
          <a:fontRef idx="minor"/>
        </p:style>
        <p:txBody>
          <a:bodyPr lIns="0" rIns="0" tIns="203760" bIns="0"/>
          <a:p>
            <a:pPr marL="469800" indent="-455400">
              <a:lnSpc>
                <a:spcPct val="115000"/>
              </a:lnSpc>
              <a:spcBef>
                <a:spcPts val="1604"/>
              </a:spcBef>
              <a:buClr>
                <a:srgbClr val="943735"/>
              </a:buClr>
              <a:buFont typeface="Symbol"/>
              <a:buChar char=""/>
            </a:pPr>
            <a:r>
              <a:rPr b="0" lang="en-IN" sz="2400" spc="-1" strike="noStrike">
                <a:solidFill>
                  <a:srgbClr val="000000"/>
                </a:solidFill>
                <a:latin typeface="Arial"/>
                <a:ea typeface="DejaVu Sans"/>
              </a:rPr>
              <a:t>To view all indexes for a given collection use the following command:</a:t>
            </a:r>
            <a:endParaRPr b="0" lang="en-IN" sz="2400" spc="-1" strike="noStrike">
              <a:latin typeface="Arial"/>
            </a:endParaRPr>
          </a:p>
          <a:p>
            <a:pPr marL="469800" indent="-455400">
              <a:lnSpc>
                <a:spcPct val="115000"/>
              </a:lnSpc>
              <a:spcBef>
                <a:spcPts val="1604"/>
              </a:spcBef>
              <a:buClr>
                <a:srgbClr val="943735"/>
              </a:buClr>
              <a:buFont typeface="Symbol"/>
              <a:buChar char=""/>
            </a:pPr>
            <a:r>
              <a:rPr b="0" lang="en-IN" sz="2400" spc="-1" strike="noStrike">
                <a:solidFill>
                  <a:srgbClr val="ce181e"/>
                </a:solidFill>
                <a:latin typeface="Arial"/>
                <a:ea typeface="DejaVu Sans"/>
              </a:rPr>
              <a:t>db.collection.getIndexes()</a:t>
            </a:r>
            <a:endParaRPr b="0" lang="en-IN" sz="2400" spc="-1" strike="noStrike">
              <a:latin typeface="Arial"/>
            </a:endParaRPr>
          </a:p>
          <a:p>
            <a:pPr marL="469800" indent="-455400">
              <a:lnSpc>
                <a:spcPct val="115000"/>
              </a:lnSpc>
              <a:spcBef>
                <a:spcPts val="1604"/>
              </a:spcBef>
              <a:buClr>
                <a:srgbClr val="943735"/>
              </a:buClr>
              <a:buFont typeface="Symbol"/>
              <a:buChar char=""/>
            </a:pPr>
            <a:r>
              <a:rPr b="0" lang="en-IN" sz="2400" spc="-1" strike="noStrike">
                <a:solidFill>
                  <a:srgbClr val="000000"/>
                </a:solidFill>
                <a:latin typeface="Arial"/>
                <a:ea typeface="DejaVu Sans"/>
              </a:rPr>
              <a:t>This returns the same information as the previous command, but is limited to the given collection.</a:t>
            </a:r>
            <a:endParaRPr b="0" lang="en-IN" sz="2400" spc="-1" strike="noStrike">
              <a:latin typeface="Arial"/>
            </a:endParaRPr>
          </a:p>
        </p:txBody>
      </p:sp>
    </p:spTree>
  </p:cSld>
  <p:timing>
    <p:tnLst>
      <p:par>
        <p:cTn id="47" dur="indefinite" restart="never" nodeType="tmRoot">
          <p:childTnLst>
            <p:seq>
              <p:cTn id="48" nodeType="mainSeq"/>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CustomShape 1"/>
          <p:cNvSpPr/>
          <p:nvPr/>
        </p:nvSpPr>
        <p:spPr>
          <a:xfrm>
            <a:off x="11423160" y="6464880"/>
            <a:ext cx="151920" cy="156240"/>
          </a:xfrm>
          <a:prstGeom prst="rect">
            <a:avLst/>
          </a:prstGeom>
          <a:noFill/>
          <a:ln>
            <a:noFill/>
          </a:ln>
        </p:spPr>
        <p:style>
          <a:lnRef idx="0"/>
          <a:fillRef idx="0"/>
          <a:effectRef idx="0"/>
          <a:fontRef idx="minor"/>
        </p:style>
      </p:sp>
      <p:sp>
        <p:nvSpPr>
          <p:cNvPr id="128" name="CustomShape 2"/>
          <p:cNvSpPr/>
          <p:nvPr/>
        </p:nvSpPr>
        <p:spPr>
          <a:xfrm>
            <a:off x="3456000" y="235080"/>
            <a:ext cx="5975280" cy="772200"/>
          </a:xfrm>
          <a:prstGeom prst="rect">
            <a:avLst/>
          </a:prstGeom>
          <a:noFill/>
          <a:ln>
            <a:noFill/>
          </a:ln>
        </p:spPr>
        <p:style>
          <a:lnRef idx="0"/>
          <a:fillRef idx="0"/>
          <a:effectRef idx="0"/>
          <a:fontRef idx="minor"/>
        </p:style>
        <p:txBody>
          <a:bodyPr lIns="0" rIns="0" tIns="12600" bIns="0"/>
          <a:p>
            <a:pPr marL="12600">
              <a:lnSpc>
                <a:spcPct val="100000"/>
              </a:lnSpc>
              <a:spcBef>
                <a:spcPts val="99"/>
              </a:spcBef>
            </a:pPr>
            <a:r>
              <a:rPr b="1" lang="en-IN" sz="4400" spc="-1" strike="noStrike">
                <a:solidFill>
                  <a:srgbClr val="000000"/>
                </a:solidFill>
                <a:latin typeface="Arial"/>
                <a:ea typeface="DejaVu Sans"/>
              </a:rPr>
              <a:t>View index sizes</a:t>
            </a:r>
            <a:endParaRPr b="0" lang="en-IN" sz="4400" spc="-1" strike="noStrike">
              <a:latin typeface="Arial"/>
            </a:endParaRPr>
          </a:p>
        </p:txBody>
      </p:sp>
      <p:sp>
        <p:nvSpPr>
          <p:cNvPr id="129" name="CustomShape 3"/>
          <p:cNvSpPr/>
          <p:nvPr/>
        </p:nvSpPr>
        <p:spPr>
          <a:xfrm>
            <a:off x="801000" y="1289160"/>
            <a:ext cx="11294280" cy="4974120"/>
          </a:xfrm>
          <a:prstGeom prst="rect">
            <a:avLst/>
          </a:prstGeom>
          <a:noFill/>
          <a:ln>
            <a:noFill/>
          </a:ln>
        </p:spPr>
        <p:style>
          <a:lnRef idx="0"/>
          <a:fillRef idx="0"/>
          <a:effectRef idx="0"/>
          <a:fontRef idx="minor"/>
        </p:style>
        <p:txBody>
          <a:bodyPr lIns="0" rIns="0" tIns="203760" bIns="0"/>
          <a:p>
            <a:pPr marL="469800" indent="-455400">
              <a:lnSpc>
                <a:spcPct val="115000"/>
              </a:lnSpc>
              <a:spcBef>
                <a:spcPts val="1604"/>
              </a:spcBef>
              <a:buClr>
                <a:srgbClr val="943735"/>
              </a:buClr>
              <a:buFont typeface="Symbol"/>
              <a:buChar char=""/>
            </a:pPr>
            <a:r>
              <a:rPr b="0" lang="en-IN" sz="2400" spc="-1" strike="noStrike">
                <a:solidFill>
                  <a:srgbClr val="000000"/>
                </a:solidFill>
                <a:latin typeface="Arial"/>
                <a:ea typeface="DejaVu Sans"/>
              </a:rPr>
              <a:t>To view the size of all indexes in a collection:</a:t>
            </a:r>
            <a:endParaRPr b="0" lang="en-IN" sz="2400" spc="-1" strike="noStrike">
              <a:latin typeface="Arial"/>
            </a:endParaRPr>
          </a:p>
          <a:p>
            <a:pPr marL="469800" indent="-455400">
              <a:lnSpc>
                <a:spcPct val="115000"/>
              </a:lnSpc>
              <a:spcBef>
                <a:spcPts val="1604"/>
              </a:spcBef>
              <a:buClr>
                <a:srgbClr val="943735"/>
              </a:buClr>
              <a:buFont typeface="Symbol"/>
              <a:buChar char=""/>
            </a:pPr>
            <a:r>
              <a:rPr b="0" lang="en-IN" sz="2400" spc="-1" strike="noStrike">
                <a:solidFill>
                  <a:srgbClr val="ce181e"/>
                </a:solidFill>
                <a:latin typeface="Arial"/>
                <a:ea typeface="DejaVu Sans"/>
              </a:rPr>
              <a:t>db.collection.stats()</a:t>
            </a:r>
            <a:endParaRPr b="0" lang="en-IN" sz="2400" spc="-1" strike="noStrike">
              <a:latin typeface="Arial"/>
            </a:endParaRPr>
          </a:p>
          <a:p>
            <a:pPr marL="469800" indent="-455400">
              <a:lnSpc>
                <a:spcPct val="115000"/>
              </a:lnSpc>
              <a:spcBef>
                <a:spcPts val="1604"/>
              </a:spcBef>
              <a:buClr>
                <a:srgbClr val="943735"/>
              </a:buClr>
              <a:buFont typeface="Symbol"/>
              <a:buChar char=""/>
            </a:pPr>
            <a:r>
              <a:rPr b="0" lang="en-IN" sz="2400" spc="-1" strike="noStrike">
                <a:solidFill>
                  <a:srgbClr val="000000"/>
                </a:solidFill>
                <a:latin typeface="Arial"/>
                <a:ea typeface="DejaVu Sans"/>
              </a:rPr>
              <a:t>You will see the size of all indexes and the size of each individual index in the results. The sizes are in bytes.</a:t>
            </a:r>
            <a:endParaRPr b="0" lang="en-IN" sz="2400" spc="-1" strike="noStrike">
              <a:latin typeface="Arial"/>
            </a:endParaRPr>
          </a:p>
        </p:txBody>
      </p:sp>
    </p:spTree>
  </p:cSld>
  <p:timing>
    <p:tnLst>
      <p:par>
        <p:cTn id="49" dur="indefinite" restart="never" nodeType="tmRoot">
          <p:childTnLst>
            <p:seq>
              <p:cTn id="50" nodeType="mainSeq"/>
              <p:prevCondLst>
                <p:cond delay="0" evt="onPrev">
                  <p:tgtEl>
                    <p:sldTgt/>
                  </p:tgtEl>
                </p:cond>
              </p:prevCondLst>
              <p:nextCondLst>
                <p:cond delay="0"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CustomShape 1"/>
          <p:cNvSpPr/>
          <p:nvPr/>
        </p:nvSpPr>
        <p:spPr>
          <a:xfrm>
            <a:off x="11423160" y="6464880"/>
            <a:ext cx="151920" cy="156240"/>
          </a:xfrm>
          <a:prstGeom prst="rect">
            <a:avLst/>
          </a:prstGeom>
          <a:noFill/>
          <a:ln>
            <a:noFill/>
          </a:ln>
        </p:spPr>
        <p:style>
          <a:lnRef idx="0"/>
          <a:fillRef idx="0"/>
          <a:effectRef idx="0"/>
          <a:fontRef idx="minor"/>
        </p:style>
      </p:sp>
      <p:sp>
        <p:nvSpPr>
          <p:cNvPr id="131" name="CustomShape 2"/>
          <p:cNvSpPr/>
          <p:nvPr/>
        </p:nvSpPr>
        <p:spPr>
          <a:xfrm>
            <a:off x="1296000" y="235080"/>
            <a:ext cx="10295280" cy="772200"/>
          </a:xfrm>
          <a:prstGeom prst="rect">
            <a:avLst/>
          </a:prstGeom>
          <a:noFill/>
          <a:ln>
            <a:noFill/>
          </a:ln>
        </p:spPr>
        <p:style>
          <a:lnRef idx="0"/>
          <a:fillRef idx="0"/>
          <a:effectRef idx="0"/>
          <a:fontRef idx="minor"/>
        </p:style>
        <p:txBody>
          <a:bodyPr lIns="0" rIns="0" tIns="12600" bIns="0"/>
          <a:p>
            <a:pPr marL="12600">
              <a:lnSpc>
                <a:spcPct val="100000"/>
              </a:lnSpc>
              <a:spcBef>
                <a:spcPts val="99"/>
              </a:spcBef>
            </a:pPr>
            <a:r>
              <a:rPr b="1" lang="en-IN" sz="4400" spc="-1" strike="noStrike">
                <a:solidFill>
                  <a:srgbClr val="000000"/>
                </a:solidFill>
                <a:latin typeface="Arial"/>
                <a:ea typeface="DejaVu Sans"/>
              </a:rPr>
              <a:t>How to see if an index is used</a:t>
            </a:r>
            <a:endParaRPr b="0" lang="en-IN" sz="4400" spc="-1" strike="noStrike">
              <a:latin typeface="Arial"/>
            </a:endParaRPr>
          </a:p>
        </p:txBody>
      </p:sp>
      <p:sp>
        <p:nvSpPr>
          <p:cNvPr id="132" name="CustomShape 3"/>
          <p:cNvSpPr/>
          <p:nvPr/>
        </p:nvSpPr>
        <p:spPr>
          <a:xfrm>
            <a:off x="801000" y="1289160"/>
            <a:ext cx="11294280" cy="4974120"/>
          </a:xfrm>
          <a:prstGeom prst="rect">
            <a:avLst/>
          </a:prstGeom>
          <a:noFill/>
          <a:ln>
            <a:noFill/>
          </a:ln>
        </p:spPr>
        <p:style>
          <a:lnRef idx="0"/>
          <a:fillRef idx="0"/>
          <a:effectRef idx="0"/>
          <a:fontRef idx="minor"/>
        </p:style>
        <p:txBody>
          <a:bodyPr lIns="0" rIns="0" tIns="203760" bIns="0"/>
          <a:p>
            <a:pPr marL="469800" indent="-455400">
              <a:lnSpc>
                <a:spcPct val="115000"/>
              </a:lnSpc>
              <a:spcBef>
                <a:spcPts val="1604"/>
              </a:spcBef>
              <a:buClr>
                <a:srgbClr val="943735"/>
              </a:buClr>
              <a:buFont typeface="Symbol"/>
              <a:buChar char=""/>
            </a:pPr>
            <a:r>
              <a:rPr b="0" lang="en-IN" sz="2400" spc="-1" strike="noStrike">
                <a:solidFill>
                  <a:srgbClr val="000000"/>
                </a:solidFill>
                <a:latin typeface="Arial"/>
                <a:ea typeface="DejaVu Sans"/>
              </a:rPr>
              <a:t>If you want to see if an index is used, append the .explain() operator to your query</a:t>
            </a:r>
            <a:endParaRPr b="0" lang="en-IN" sz="2400" spc="-1" strike="noStrike">
              <a:latin typeface="Arial"/>
            </a:endParaRPr>
          </a:p>
          <a:p>
            <a:pPr marL="469800" indent="-455400">
              <a:lnSpc>
                <a:spcPct val="115000"/>
              </a:lnSpc>
              <a:spcBef>
                <a:spcPts val="1604"/>
              </a:spcBef>
              <a:buClr>
                <a:srgbClr val="943735"/>
              </a:buClr>
              <a:buFont typeface="Symbol"/>
              <a:buChar char=""/>
            </a:pPr>
            <a:r>
              <a:rPr b="0" lang="en-IN" sz="2400" spc="-1" strike="noStrike">
                <a:solidFill>
                  <a:srgbClr val="ce181e"/>
                </a:solidFill>
                <a:latin typeface="Arial"/>
                <a:ea typeface="DejaVu Sans"/>
              </a:rPr>
              <a:t>db.flights.find({“Origin”: “DEN”}).explain()</a:t>
            </a:r>
            <a:endParaRPr b="0" lang="en-IN" sz="2400" spc="-1" strike="noStrike">
              <a:latin typeface="Arial"/>
            </a:endParaRPr>
          </a:p>
          <a:p>
            <a:pPr marL="469800" indent="-455400">
              <a:lnSpc>
                <a:spcPct val="115000"/>
              </a:lnSpc>
              <a:spcBef>
                <a:spcPts val="1604"/>
              </a:spcBef>
              <a:buClr>
                <a:srgbClr val="943735"/>
              </a:buClr>
              <a:buFont typeface="Symbol"/>
              <a:buChar char=""/>
            </a:pPr>
            <a:r>
              <a:rPr b="0" lang="en-IN" sz="2400" spc="-1" strike="noStrike">
                <a:solidFill>
                  <a:srgbClr val="000000"/>
                </a:solidFill>
                <a:latin typeface="Arial"/>
                <a:ea typeface="DejaVu Sans"/>
              </a:rPr>
              <a:t>The explain operator has three levels of verbosity:</a:t>
            </a:r>
            <a:endParaRPr b="0" lang="en-IN" sz="2400" spc="-1" strike="noStrike">
              <a:latin typeface="Arial"/>
            </a:endParaRPr>
          </a:p>
          <a:p>
            <a:pPr marL="469800" indent="-455400">
              <a:lnSpc>
                <a:spcPct val="115000"/>
              </a:lnSpc>
              <a:spcBef>
                <a:spcPts val="1604"/>
              </a:spcBef>
              <a:buClr>
                <a:srgbClr val="943735"/>
              </a:buClr>
              <a:buFont typeface="Symbol"/>
              <a:buChar char=""/>
            </a:pPr>
            <a:r>
              <a:rPr b="0" lang="en-IN" sz="2400" spc="-1" strike="noStrike">
                <a:solidFill>
                  <a:srgbClr val="21409a"/>
                </a:solidFill>
                <a:latin typeface="Arial"/>
                <a:ea typeface="DejaVu Sans"/>
              </a:rPr>
              <a:t>queryPlanner </a:t>
            </a:r>
            <a:r>
              <a:rPr b="0" lang="en-IN" sz="2400" spc="-1" strike="noStrike">
                <a:solidFill>
                  <a:srgbClr val="000000"/>
                </a:solidFill>
                <a:latin typeface="Arial"/>
                <a:ea typeface="DejaVu Sans"/>
              </a:rPr>
              <a:t>- this is the default, and it returns the winning query plan</a:t>
            </a:r>
            <a:endParaRPr b="0" lang="en-IN" sz="2400" spc="-1" strike="noStrike">
              <a:latin typeface="Arial"/>
            </a:endParaRPr>
          </a:p>
          <a:p>
            <a:pPr marL="469800" indent="-455400">
              <a:lnSpc>
                <a:spcPct val="115000"/>
              </a:lnSpc>
              <a:spcBef>
                <a:spcPts val="1604"/>
              </a:spcBef>
              <a:buClr>
                <a:srgbClr val="943735"/>
              </a:buClr>
              <a:buFont typeface="Symbol"/>
              <a:buChar char=""/>
            </a:pPr>
            <a:r>
              <a:rPr b="0" lang="en-IN" sz="2400" spc="-1" strike="noStrike">
                <a:solidFill>
                  <a:srgbClr val="21409a"/>
                </a:solidFill>
                <a:latin typeface="Arial"/>
                <a:ea typeface="DejaVu Sans"/>
              </a:rPr>
              <a:t>executionStats</a:t>
            </a:r>
            <a:r>
              <a:rPr b="0" lang="en-IN" sz="2400" spc="-1" strike="noStrike">
                <a:solidFill>
                  <a:srgbClr val="000000"/>
                </a:solidFill>
                <a:latin typeface="Arial"/>
                <a:ea typeface="DejaVu Sans"/>
              </a:rPr>
              <a:t> - adds execution stats for the plan</a:t>
            </a:r>
            <a:endParaRPr b="0" lang="en-IN" sz="2400" spc="-1" strike="noStrike">
              <a:latin typeface="Arial"/>
            </a:endParaRPr>
          </a:p>
          <a:p>
            <a:pPr marL="469800" indent="-455400">
              <a:lnSpc>
                <a:spcPct val="115000"/>
              </a:lnSpc>
              <a:spcBef>
                <a:spcPts val="1604"/>
              </a:spcBef>
              <a:buClr>
                <a:srgbClr val="943735"/>
              </a:buClr>
              <a:buFont typeface="Symbol"/>
              <a:buChar char=""/>
            </a:pPr>
            <a:r>
              <a:rPr b="0" lang="en-IN" sz="2400" spc="-1" strike="noStrike">
                <a:solidFill>
                  <a:srgbClr val="21409a"/>
                </a:solidFill>
                <a:latin typeface="Arial"/>
                <a:ea typeface="DejaVu Sans"/>
              </a:rPr>
              <a:t>allPlansExecution </a:t>
            </a:r>
            <a:r>
              <a:rPr b="0" lang="en-IN" sz="2400" spc="-1" strike="noStrike">
                <a:solidFill>
                  <a:srgbClr val="000000"/>
                </a:solidFill>
                <a:latin typeface="Arial"/>
                <a:ea typeface="DejaVu Sans"/>
              </a:rPr>
              <a:t>- adds stats for the other candidate plans</a:t>
            </a:r>
            <a:endParaRPr b="0" lang="en-IN" sz="2400" spc="-1" strike="noStrike">
              <a:latin typeface="Arial"/>
            </a:endParaRPr>
          </a:p>
        </p:txBody>
      </p:sp>
    </p:spTree>
  </p:cSld>
  <p:timing>
    <p:tnLst>
      <p:par>
        <p:cTn id="51" dur="indefinite" restart="never" nodeType="tmRoot">
          <p:childTnLst>
            <p:seq>
              <p:cTn id="52" nodeType="mainSeq"/>
              <p:prevCondLst>
                <p:cond delay="0" evt="onPrev">
                  <p:tgtEl>
                    <p:sldTgt/>
                  </p:tgtEl>
                </p:cond>
              </p:prevCondLst>
              <p:nextCondLst>
                <p:cond delay="0"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CustomShape 1"/>
          <p:cNvSpPr/>
          <p:nvPr/>
        </p:nvSpPr>
        <p:spPr>
          <a:xfrm>
            <a:off x="11423160" y="6464880"/>
            <a:ext cx="151920" cy="156240"/>
          </a:xfrm>
          <a:prstGeom prst="rect">
            <a:avLst/>
          </a:prstGeom>
          <a:noFill/>
          <a:ln>
            <a:noFill/>
          </a:ln>
        </p:spPr>
        <p:style>
          <a:lnRef idx="0"/>
          <a:fillRef idx="0"/>
          <a:effectRef idx="0"/>
          <a:fontRef idx="minor"/>
        </p:style>
      </p:sp>
      <p:sp>
        <p:nvSpPr>
          <p:cNvPr id="134" name="CustomShape 2"/>
          <p:cNvSpPr/>
          <p:nvPr/>
        </p:nvSpPr>
        <p:spPr>
          <a:xfrm>
            <a:off x="3456000" y="235080"/>
            <a:ext cx="5975280" cy="772200"/>
          </a:xfrm>
          <a:prstGeom prst="rect">
            <a:avLst/>
          </a:prstGeom>
          <a:noFill/>
          <a:ln>
            <a:noFill/>
          </a:ln>
        </p:spPr>
        <p:style>
          <a:lnRef idx="0"/>
          <a:fillRef idx="0"/>
          <a:effectRef idx="0"/>
          <a:fontRef idx="minor"/>
        </p:style>
        <p:txBody>
          <a:bodyPr lIns="0" rIns="0" tIns="12600" bIns="0"/>
          <a:p>
            <a:pPr marL="12600">
              <a:lnSpc>
                <a:spcPct val="100000"/>
              </a:lnSpc>
              <a:spcBef>
                <a:spcPts val="99"/>
              </a:spcBef>
            </a:pPr>
            <a:r>
              <a:rPr b="1" lang="en-IN" sz="4400" spc="-1" strike="noStrike">
                <a:solidFill>
                  <a:srgbClr val="000000"/>
                </a:solidFill>
                <a:latin typeface="Arial"/>
                <a:ea typeface="DejaVu Sans"/>
              </a:rPr>
              <a:t>What are indexes?</a:t>
            </a:r>
            <a:endParaRPr b="0" lang="en-IN" sz="4400" spc="-1" strike="noStrike">
              <a:latin typeface="Arial"/>
            </a:endParaRPr>
          </a:p>
        </p:txBody>
      </p:sp>
      <p:sp>
        <p:nvSpPr>
          <p:cNvPr id="135" name="CustomShape 3"/>
          <p:cNvSpPr/>
          <p:nvPr/>
        </p:nvSpPr>
        <p:spPr>
          <a:xfrm>
            <a:off x="801000" y="1289160"/>
            <a:ext cx="11294280" cy="4974120"/>
          </a:xfrm>
          <a:prstGeom prst="rect">
            <a:avLst/>
          </a:prstGeom>
          <a:noFill/>
          <a:ln>
            <a:noFill/>
          </a:ln>
        </p:spPr>
        <p:style>
          <a:lnRef idx="0"/>
          <a:fillRef idx="0"/>
          <a:effectRef idx="0"/>
          <a:fontRef idx="minor"/>
        </p:style>
        <p:txBody>
          <a:bodyPr lIns="0" rIns="0" tIns="203760" bIns="0"/>
          <a:p>
            <a:pPr marL="469800" indent="-455400">
              <a:lnSpc>
                <a:spcPct val="115000"/>
              </a:lnSpc>
              <a:spcBef>
                <a:spcPts val="1604"/>
              </a:spcBef>
              <a:buClr>
                <a:srgbClr val="943735"/>
              </a:buClr>
              <a:buFont typeface="Symbol"/>
              <a:buChar char=""/>
            </a:pPr>
            <a:r>
              <a:rPr b="0" lang="en-IN" sz="2400" spc="-1" strike="noStrike">
                <a:solidFill>
                  <a:srgbClr val="000000"/>
                </a:solidFill>
                <a:latin typeface="Arial"/>
                <a:ea typeface="DejaVu Sans"/>
              </a:rPr>
              <a:t>Indexes are special data-structures that store a subset of your data in an easily traversable format.</a:t>
            </a:r>
            <a:endParaRPr b="0" lang="en-IN" sz="2400" spc="-1" strike="noStrike">
              <a:latin typeface="Arial"/>
            </a:endParaRPr>
          </a:p>
          <a:p>
            <a:pPr marL="469800" indent="-455400">
              <a:lnSpc>
                <a:spcPct val="115000"/>
              </a:lnSpc>
              <a:spcBef>
                <a:spcPts val="1604"/>
              </a:spcBef>
              <a:buClr>
                <a:srgbClr val="943735"/>
              </a:buClr>
              <a:buFont typeface="Symbol"/>
              <a:buChar char=""/>
            </a:pPr>
            <a:r>
              <a:rPr b="0" lang="en-IN" sz="2400" spc="-1" strike="noStrike">
                <a:solidFill>
                  <a:srgbClr val="000000"/>
                </a:solidFill>
                <a:latin typeface="Arial"/>
                <a:ea typeface="DejaVu Sans"/>
              </a:rPr>
              <a:t>MongoDB stores indexes in a b-tree format which allows for efficient access to the index content.</a:t>
            </a:r>
            <a:endParaRPr b="0" lang="en-IN" sz="2400" spc="-1" strike="noStrike">
              <a:latin typeface="Arial"/>
            </a:endParaRPr>
          </a:p>
          <a:p>
            <a:pPr marL="469800" indent="-455400">
              <a:lnSpc>
                <a:spcPct val="115000"/>
              </a:lnSpc>
              <a:spcBef>
                <a:spcPts val="1604"/>
              </a:spcBef>
              <a:buClr>
                <a:srgbClr val="943735"/>
              </a:buClr>
              <a:buFont typeface="Symbol"/>
              <a:buChar char=""/>
            </a:pPr>
            <a:r>
              <a:rPr b="0" lang="en-IN" sz="2400" spc="-1" strike="noStrike">
                <a:solidFill>
                  <a:srgbClr val="000000"/>
                </a:solidFill>
                <a:latin typeface="Arial"/>
                <a:ea typeface="DejaVu Sans"/>
              </a:rPr>
              <a:t>Proper index use is good and makes a system run optimally.Improper index use can bring a system to a grinding halt.</a:t>
            </a:r>
            <a:endParaRPr b="0" lang="en-IN" sz="2400" spc="-1" strike="noStrike">
              <a:latin typeface="Arial"/>
            </a:endParaRPr>
          </a:p>
          <a:p>
            <a:pPr marL="469800" indent="-455400">
              <a:lnSpc>
                <a:spcPct val="115000"/>
              </a:lnSpc>
              <a:spcBef>
                <a:spcPts val="1604"/>
              </a:spcBef>
              <a:buClr>
                <a:srgbClr val="943735"/>
              </a:buClr>
              <a:buFont typeface="Symbol"/>
              <a:buChar char=""/>
            </a:pPr>
            <a:r>
              <a:rPr b="0" lang="en-IN" sz="2400" spc="-1" strike="noStrike">
                <a:solidFill>
                  <a:srgbClr val="000000"/>
                </a:solidFill>
                <a:latin typeface="Arial"/>
                <a:ea typeface="DejaVu Sans"/>
              </a:rPr>
              <a:t>Indexes are used by MongoDB to answer more efficiently queries.</a:t>
            </a:r>
            <a:endParaRPr b="0" lang="en-IN" sz="2400" spc="-1" strike="noStrike">
              <a:latin typeface="Arial"/>
            </a:endParaRPr>
          </a:p>
          <a:p>
            <a:pPr marL="469800" indent="-455400">
              <a:lnSpc>
                <a:spcPct val="115000"/>
              </a:lnSpc>
              <a:spcBef>
                <a:spcPts val="1604"/>
              </a:spcBef>
              <a:buClr>
                <a:srgbClr val="943735"/>
              </a:buClr>
              <a:buFont typeface="Symbol"/>
              <a:buChar char=""/>
            </a:pPr>
            <a:r>
              <a:rPr b="0" lang="en-IN" sz="2400" spc="-1" strike="noStrike">
                <a:solidFill>
                  <a:srgbClr val="000000"/>
                </a:solidFill>
                <a:latin typeface="Arial"/>
                <a:ea typeface="DejaVu Sans"/>
              </a:rPr>
              <a:t>Without indexes MongoDB have to scan the whole collection.</a:t>
            </a:r>
            <a:endParaRPr b="0" lang="en-IN" sz="2400" spc="-1" strike="noStrike">
              <a:latin typeface="Arial"/>
            </a:endParaRPr>
          </a:p>
        </p:txBody>
      </p:sp>
    </p:spTree>
  </p:cSld>
  <p:timing>
    <p:tnLst>
      <p:par>
        <p:cTn id="53" dur="indefinite" restart="never" nodeType="tmRoot">
          <p:childTnLst>
            <p:seq>
              <p:cTn id="54" nodeType="mainSeq"/>
              <p:prevCondLst>
                <p:cond delay="0" evt="onPrev">
                  <p:tgtEl>
                    <p:sldTgt/>
                  </p:tgtEl>
                </p:cond>
              </p:prevCondLst>
              <p:nextCondLst>
                <p:cond delay="0" evt="onNext">
                  <p:tgtEl>
                    <p:sldTgt/>
                  </p:tgtEl>
                </p:cond>
              </p:nextCondLst>
            </p:seq>
          </p:childTnLst>
        </p:cTn>
      </p:par>
    </p:tnLst>
  </p:timing>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CustomShape 1"/>
          <p:cNvSpPr/>
          <p:nvPr/>
        </p:nvSpPr>
        <p:spPr>
          <a:xfrm>
            <a:off x="11345400" y="6464880"/>
            <a:ext cx="230040" cy="3976200"/>
          </a:xfrm>
          <a:prstGeom prst="rect">
            <a:avLst/>
          </a:prstGeom>
          <a:noFill/>
          <a:ln>
            <a:noFill/>
          </a:ln>
        </p:spPr>
        <p:style>
          <a:lnRef idx="0"/>
          <a:fillRef idx="0"/>
          <a:effectRef idx="0"/>
          <a:fontRef idx="minor"/>
        </p:style>
      </p:sp>
      <p:sp>
        <p:nvSpPr>
          <p:cNvPr id="137" name="CustomShape 2"/>
          <p:cNvSpPr/>
          <p:nvPr/>
        </p:nvSpPr>
        <p:spPr>
          <a:xfrm>
            <a:off x="4600800" y="482760"/>
            <a:ext cx="3039480" cy="1157040"/>
          </a:xfrm>
          <a:prstGeom prst="rect">
            <a:avLst/>
          </a:prstGeom>
          <a:noFill/>
          <a:ln>
            <a:noFill/>
          </a:ln>
        </p:spPr>
        <p:style>
          <a:lnRef idx="0"/>
          <a:fillRef idx="0"/>
          <a:effectRef idx="0"/>
          <a:fontRef idx="minor"/>
        </p:style>
        <p:txBody>
          <a:bodyPr lIns="0" rIns="0" tIns="13320" bIns="0"/>
          <a:p>
            <a:pPr marL="12600">
              <a:lnSpc>
                <a:spcPct val="100000"/>
              </a:lnSpc>
              <a:spcBef>
                <a:spcPts val="105"/>
              </a:spcBef>
            </a:pPr>
            <a:r>
              <a:rPr b="1" lang="en-IN" sz="4400" spc="-1" strike="noStrike">
                <a:solidFill>
                  <a:srgbClr val="000000"/>
                </a:solidFill>
                <a:latin typeface="Arial"/>
                <a:ea typeface="DejaVu Sans"/>
              </a:rPr>
              <a:t>References</a:t>
            </a:r>
            <a:endParaRPr b="0" lang="en-IN" sz="4400" spc="-1" strike="noStrike">
              <a:latin typeface="Arial"/>
            </a:endParaRPr>
          </a:p>
        </p:txBody>
      </p:sp>
      <p:sp>
        <p:nvSpPr>
          <p:cNvPr id="138" name="CustomShape 3"/>
          <p:cNvSpPr/>
          <p:nvPr/>
        </p:nvSpPr>
        <p:spPr>
          <a:xfrm>
            <a:off x="690840" y="1564560"/>
            <a:ext cx="10685880" cy="4035240"/>
          </a:xfrm>
          <a:prstGeom prst="rect">
            <a:avLst/>
          </a:prstGeom>
          <a:noFill/>
          <a:ln>
            <a:noFill/>
          </a:ln>
        </p:spPr>
        <p:style>
          <a:lnRef idx="0"/>
          <a:fillRef idx="0"/>
          <a:effectRef idx="0"/>
          <a:fontRef idx="minor"/>
        </p:style>
        <p:txBody>
          <a:bodyPr lIns="0" rIns="0" tIns="180360" bIns="0"/>
          <a:p>
            <a:pPr marL="355680" indent="-341640">
              <a:lnSpc>
                <a:spcPct val="100000"/>
              </a:lnSpc>
              <a:spcBef>
                <a:spcPts val="1420"/>
              </a:spcBef>
              <a:buClr>
                <a:srgbClr val="000000"/>
              </a:buClr>
              <a:buFont typeface="Symbol"/>
              <a:buChar char=""/>
            </a:pPr>
            <a:r>
              <a:rPr b="0" lang="en-IN" sz="2200" spc="-1" strike="noStrike">
                <a:solidFill>
                  <a:srgbClr val="000000"/>
                </a:solidFill>
                <a:latin typeface="Arial"/>
                <a:ea typeface="DejaVu Sans"/>
              </a:rPr>
              <a:t>https://docs.mongodb.com/manual/indexes/</a:t>
            </a:r>
            <a:endParaRPr b="0" lang="en-IN" sz="2200" spc="-1" strike="noStrike">
              <a:latin typeface="Arial"/>
            </a:endParaRPr>
          </a:p>
        </p:txBody>
      </p:sp>
    </p:spTree>
  </p:cSld>
  <p:timing>
    <p:tnLst>
      <p:par>
        <p:cTn id="55" dur="indefinite" restart="never" nodeType="tmRoot">
          <p:childTnLst>
            <p:seq>
              <p:cTn id="56"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 name="CustomShape 1"/>
          <p:cNvSpPr/>
          <p:nvPr/>
        </p:nvSpPr>
        <p:spPr>
          <a:xfrm>
            <a:off x="11423160" y="6464880"/>
            <a:ext cx="151920" cy="156240"/>
          </a:xfrm>
          <a:prstGeom prst="rect">
            <a:avLst/>
          </a:prstGeom>
          <a:noFill/>
          <a:ln>
            <a:noFill/>
          </a:ln>
        </p:spPr>
        <p:style>
          <a:lnRef idx="0"/>
          <a:fillRef idx="0"/>
          <a:effectRef idx="0"/>
          <a:fontRef idx="minor"/>
        </p:style>
      </p:sp>
      <p:sp>
        <p:nvSpPr>
          <p:cNvPr id="43" name="CustomShape 2"/>
          <p:cNvSpPr/>
          <p:nvPr/>
        </p:nvSpPr>
        <p:spPr>
          <a:xfrm>
            <a:off x="3456000" y="235080"/>
            <a:ext cx="5975280" cy="772200"/>
          </a:xfrm>
          <a:prstGeom prst="rect">
            <a:avLst/>
          </a:prstGeom>
          <a:noFill/>
          <a:ln>
            <a:noFill/>
          </a:ln>
        </p:spPr>
        <p:style>
          <a:lnRef idx="0"/>
          <a:fillRef idx="0"/>
          <a:effectRef idx="0"/>
          <a:fontRef idx="minor"/>
        </p:style>
        <p:txBody>
          <a:bodyPr lIns="0" rIns="0" tIns="12600" bIns="0"/>
          <a:p>
            <a:pPr marL="12600">
              <a:lnSpc>
                <a:spcPct val="100000"/>
              </a:lnSpc>
              <a:spcBef>
                <a:spcPts val="99"/>
              </a:spcBef>
            </a:pPr>
            <a:r>
              <a:rPr b="1" lang="en-IN" sz="4400" spc="-1" strike="noStrike">
                <a:solidFill>
                  <a:srgbClr val="000000"/>
                </a:solidFill>
                <a:latin typeface="Arial"/>
                <a:ea typeface="DejaVu Sans"/>
              </a:rPr>
              <a:t>What are indexes?</a:t>
            </a:r>
            <a:endParaRPr b="0" lang="en-IN" sz="4400" spc="-1" strike="noStrike">
              <a:latin typeface="Arial"/>
            </a:endParaRPr>
          </a:p>
        </p:txBody>
      </p:sp>
      <p:sp>
        <p:nvSpPr>
          <p:cNvPr id="44" name="CustomShape 3"/>
          <p:cNvSpPr/>
          <p:nvPr/>
        </p:nvSpPr>
        <p:spPr>
          <a:xfrm>
            <a:off x="801000" y="1289160"/>
            <a:ext cx="11294280" cy="4974120"/>
          </a:xfrm>
          <a:prstGeom prst="rect">
            <a:avLst/>
          </a:prstGeom>
          <a:noFill/>
          <a:ln>
            <a:noFill/>
          </a:ln>
        </p:spPr>
        <p:style>
          <a:lnRef idx="0"/>
          <a:fillRef idx="0"/>
          <a:effectRef idx="0"/>
          <a:fontRef idx="minor"/>
        </p:style>
        <p:txBody>
          <a:bodyPr lIns="0" rIns="0" tIns="203760" bIns="0"/>
          <a:p>
            <a:pPr marL="469800" indent="-455400">
              <a:lnSpc>
                <a:spcPct val="115000"/>
              </a:lnSpc>
              <a:spcBef>
                <a:spcPts val="1604"/>
              </a:spcBef>
              <a:buClr>
                <a:srgbClr val="943735"/>
              </a:buClr>
              <a:buFont typeface="Symbol"/>
              <a:buChar char=""/>
            </a:pPr>
            <a:r>
              <a:rPr b="0" lang="en-IN" sz="2400" spc="-1" strike="noStrike">
                <a:solidFill>
                  <a:srgbClr val="000000"/>
                </a:solidFill>
                <a:latin typeface="Arial"/>
                <a:ea typeface="DejaVu Sans"/>
              </a:rPr>
              <a:t>Indexes are special data-structures that store a subset of your data in an easily traversable format.</a:t>
            </a:r>
            <a:endParaRPr b="0" lang="en-IN" sz="2400" spc="-1" strike="noStrike">
              <a:latin typeface="Arial"/>
            </a:endParaRPr>
          </a:p>
          <a:p>
            <a:pPr marL="469800" indent="-455400">
              <a:lnSpc>
                <a:spcPct val="115000"/>
              </a:lnSpc>
              <a:spcBef>
                <a:spcPts val="1604"/>
              </a:spcBef>
              <a:buClr>
                <a:srgbClr val="943735"/>
              </a:buClr>
              <a:buFont typeface="Symbol"/>
              <a:buChar char=""/>
            </a:pPr>
            <a:r>
              <a:rPr b="0" lang="en-IN" sz="2400" spc="-1" strike="noStrike">
                <a:solidFill>
                  <a:srgbClr val="000000"/>
                </a:solidFill>
                <a:latin typeface="Arial"/>
                <a:ea typeface="DejaVu Sans"/>
              </a:rPr>
              <a:t>MongoDB stores indexes in a b-tree format which allows for efficient access to the index content.</a:t>
            </a:r>
            <a:endParaRPr b="0" lang="en-IN" sz="2400" spc="-1" strike="noStrike">
              <a:latin typeface="Arial"/>
            </a:endParaRPr>
          </a:p>
          <a:p>
            <a:pPr marL="469800" indent="-455400">
              <a:lnSpc>
                <a:spcPct val="115000"/>
              </a:lnSpc>
              <a:spcBef>
                <a:spcPts val="1604"/>
              </a:spcBef>
              <a:buClr>
                <a:srgbClr val="943735"/>
              </a:buClr>
              <a:buFont typeface="Symbol"/>
              <a:buChar char=""/>
            </a:pPr>
            <a:r>
              <a:rPr b="0" lang="en-IN" sz="2400" spc="-1" strike="noStrike">
                <a:solidFill>
                  <a:srgbClr val="000000"/>
                </a:solidFill>
                <a:latin typeface="Arial"/>
                <a:ea typeface="DejaVu Sans"/>
              </a:rPr>
              <a:t>Proper index use is good and makes a system run optimally.Improper index use can bring a system to a grinding halt.</a:t>
            </a:r>
            <a:endParaRPr b="0" lang="en-IN" sz="2400" spc="-1" strike="noStrike">
              <a:latin typeface="Arial"/>
            </a:endParaRPr>
          </a:p>
          <a:p>
            <a:pPr marL="469800" indent="-455400">
              <a:lnSpc>
                <a:spcPct val="115000"/>
              </a:lnSpc>
              <a:spcBef>
                <a:spcPts val="1604"/>
              </a:spcBef>
              <a:buClr>
                <a:srgbClr val="943735"/>
              </a:buClr>
              <a:buFont typeface="Symbol"/>
              <a:buChar char=""/>
            </a:pPr>
            <a:r>
              <a:rPr b="0" lang="en-IN" sz="2400" spc="-1" strike="noStrike">
                <a:solidFill>
                  <a:srgbClr val="000000"/>
                </a:solidFill>
                <a:latin typeface="Arial"/>
                <a:ea typeface="DejaVu Sans"/>
              </a:rPr>
              <a:t>Indexes are used by MongoDB to answer more efficiently queries.</a:t>
            </a:r>
            <a:endParaRPr b="0" lang="en-IN" sz="2400" spc="-1" strike="noStrike">
              <a:latin typeface="Arial"/>
            </a:endParaRPr>
          </a:p>
          <a:p>
            <a:pPr marL="469800" indent="-455400">
              <a:lnSpc>
                <a:spcPct val="115000"/>
              </a:lnSpc>
              <a:spcBef>
                <a:spcPts val="1604"/>
              </a:spcBef>
              <a:buClr>
                <a:srgbClr val="943735"/>
              </a:buClr>
              <a:buFont typeface="Symbol"/>
              <a:buChar char=""/>
            </a:pPr>
            <a:r>
              <a:rPr b="0" lang="en-IN" sz="2400" spc="-1" strike="noStrike">
                <a:solidFill>
                  <a:srgbClr val="000000"/>
                </a:solidFill>
                <a:latin typeface="Arial"/>
                <a:ea typeface="DejaVu Sans"/>
              </a:rPr>
              <a:t>Without indexes MongoDB have to scan the whole collection.</a:t>
            </a:r>
            <a:endParaRPr b="0" lang="en-IN" sz="2400" spc="-1" strike="noStrike">
              <a:latin typeface="Arial"/>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 name="CustomShape 1"/>
          <p:cNvSpPr/>
          <p:nvPr/>
        </p:nvSpPr>
        <p:spPr>
          <a:xfrm>
            <a:off x="11423160" y="6464880"/>
            <a:ext cx="151920" cy="156240"/>
          </a:xfrm>
          <a:prstGeom prst="rect">
            <a:avLst/>
          </a:prstGeom>
          <a:noFill/>
          <a:ln>
            <a:noFill/>
          </a:ln>
        </p:spPr>
        <p:style>
          <a:lnRef idx="0"/>
          <a:fillRef idx="0"/>
          <a:effectRef idx="0"/>
          <a:fontRef idx="minor"/>
        </p:style>
      </p:sp>
      <p:sp>
        <p:nvSpPr>
          <p:cNvPr id="46" name="CustomShape 2"/>
          <p:cNvSpPr/>
          <p:nvPr/>
        </p:nvSpPr>
        <p:spPr>
          <a:xfrm>
            <a:off x="3456000" y="235080"/>
            <a:ext cx="5975280" cy="772200"/>
          </a:xfrm>
          <a:prstGeom prst="rect">
            <a:avLst/>
          </a:prstGeom>
          <a:noFill/>
          <a:ln>
            <a:noFill/>
          </a:ln>
        </p:spPr>
        <p:style>
          <a:lnRef idx="0"/>
          <a:fillRef idx="0"/>
          <a:effectRef idx="0"/>
          <a:fontRef idx="minor"/>
        </p:style>
        <p:txBody>
          <a:bodyPr lIns="0" rIns="0" tIns="12600" bIns="0"/>
          <a:p>
            <a:pPr marL="12600">
              <a:lnSpc>
                <a:spcPct val="100000"/>
              </a:lnSpc>
              <a:spcBef>
                <a:spcPts val="99"/>
              </a:spcBef>
            </a:pPr>
            <a:r>
              <a:rPr b="1" lang="en-IN" sz="4400" spc="-1" strike="noStrike">
                <a:solidFill>
                  <a:srgbClr val="000000"/>
                </a:solidFill>
                <a:latin typeface="Arial"/>
                <a:ea typeface="DejaVu Sans"/>
              </a:rPr>
              <a:t>Indexes Types</a:t>
            </a:r>
            <a:endParaRPr b="0" lang="en-IN" sz="4400" spc="-1" strike="noStrike">
              <a:latin typeface="Arial"/>
            </a:endParaRPr>
          </a:p>
        </p:txBody>
      </p:sp>
      <p:sp>
        <p:nvSpPr>
          <p:cNvPr id="47" name="CustomShape 3"/>
          <p:cNvSpPr/>
          <p:nvPr/>
        </p:nvSpPr>
        <p:spPr>
          <a:xfrm>
            <a:off x="801000" y="1289160"/>
            <a:ext cx="11294280" cy="4974120"/>
          </a:xfrm>
          <a:prstGeom prst="rect">
            <a:avLst/>
          </a:prstGeom>
          <a:noFill/>
          <a:ln>
            <a:noFill/>
          </a:ln>
        </p:spPr>
        <p:style>
          <a:lnRef idx="0"/>
          <a:fillRef idx="0"/>
          <a:effectRef idx="0"/>
          <a:fontRef idx="minor"/>
        </p:style>
        <p:txBody>
          <a:bodyPr lIns="0" rIns="0" tIns="203760" bIns="0"/>
          <a:p>
            <a:pPr marL="469800" indent="-455400">
              <a:lnSpc>
                <a:spcPct val="115000"/>
              </a:lnSpc>
              <a:spcBef>
                <a:spcPts val="1604"/>
              </a:spcBef>
              <a:buClr>
                <a:srgbClr val="943735"/>
              </a:buClr>
              <a:buFont typeface="Symbol"/>
              <a:buChar char=""/>
            </a:pPr>
            <a:r>
              <a:rPr b="1" lang="en-IN" sz="2400" spc="-1" strike="noStrike">
                <a:solidFill>
                  <a:srgbClr val="000000"/>
                </a:solidFill>
                <a:latin typeface="Arial"/>
                <a:ea typeface="DejaVu Sans"/>
              </a:rPr>
              <a:t>_id</a:t>
            </a:r>
            <a:endParaRPr b="0" lang="en-IN" sz="2400" spc="-1" strike="noStrike">
              <a:latin typeface="Arial"/>
            </a:endParaRPr>
          </a:p>
          <a:p>
            <a:pPr marL="469800" indent="-455400">
              <a:lnSpc>
                <a:spcPct val="115000"/>
              </a:lnSpc>
              <a:spcBef>
                <a:spcPts val="1604"/>
              </a:spcBef>
              <a:buClr>
                <a:srgbClr val="943735"/>
              </a:buClr>
              <a:buFont typeface="Symbol"/>
              <a:buChar char=""/>
            </a:pPr>
            <a:r>
              <a:rPr b="1" lang="en-IN" sz="2400" spc="-1" strike="noStrike">
                <a:solidFill>
                  <a:srgbClr val="000000"/>
                </a:solidFill>
                <a:latin typeface="Arial"/>
                <a:ea typeface="DejaVu Sans"/>
              </a:rPr>
              <a:t>Simple</a:t>
            </a:r>
            <a:endParaRPr b="0" lang="en-IN" sz="2400" spc="-1" strike="noStrike">
              <a:latin typeface="Arial"/>
            </a:endParaRPr>
          </a:p>
          <a:p>
            <a:pPr marL="469800" indent="-455400">
              <a:lnSpc>
                <a:spcPct val="115000"/>
              </a:lnSpc>
              <a:spcBef>
                <a:spcPts val="1604"/>
              </a:spcBef>
              <a:buClr>
                <a:srgbClr val="943735"/>
              </a:buClr>
              <a:buFont typeface="Symbol"/>
              <a:buChar char=""/>
            </a:pPr>
            <a:r>
              <a:rPr b="1" lang="en-IN" sz="2400" spc="-1" strike="noStrike">
                <a:solidFill>
                  <a:srgbClr val="000000"/>
                </a:solidFill>
                <a:latin typeface="Arial"/>
                <a:ea typeface="DejaVu Sans"/>
              </a:rPr>
              <a:t>Compound</a:t>
            </a:r>
            <a:endParaRPr b="0" lang="en-IN" sz="2400" spc="-1" strike="noStrike">
              <a:latin typeface="Arial"/>
            </a:endParaRPr>
          </a:p>
          <a:p>
            <a:pPr marL="469800" indent="-455400">
              <a:lnSpc>
                <a:spcPct val="115000"/>
              </a:lnSpc>
              <a:spcBef>
                <a:spcPts val="1604"/>
              </a:spcBef>
              <a:buClr>
                <a:srgbClr val="943735"/>
              </a:buClr>
              <a:buFont typeface="Symbol"/>
              <a:buChar char=""/>
            </a:pPr>
            <a:r>
              <a:rPr b="1" lang="en-IN" sz="2400" spc="-1" strike="noStrike">
                <a:solidFill>
                  <a:srgbClr val="000000"/>
                </a:solidFill>
                <a:latin typeface="Arial"/>
                <a:ea typeface="DejaVu Sans"/>
              </a:rPr>
              <a:t>Multikey</a:t>
            </a:r>
            <a:endParaRPr b="0" lang="en-IN" sz="2400" spc="-1" strike="noStrike">
              <a:latin typeface="Arial"/>
            </a:endParaRPr>
          </a:p>
          <a:p>
            <a:pPr marL="469800" indent="-455400">
              <a:lnSpc>
                <a:spcPct val="115000"/>
              </a:lnSpc>
              <a:spcBef>
                <a:spcPts val="1604"/>
              </a:spcBef>
              <a:buClr>
                <a:srgbClr val="943735"/>
              </a:buClr>
              <a:buFont typeface="Symbol"/>
              <a:buChar char=""/>
            </a:pPr>
            <a:r>
              <a:rPr b="1" lang="en-IN" sz="2400" spc="-1" strike="noStrike">
                <a:solidFill>
                  <a:srgbClr val="000000"/>
                </a:solidFill>
                <a:latin typeface="Arial"/>
                <a:ea typeface="DejaVu Sans"/>
              </a:rPr>
              <a:t>Full-Text</a:t>
            </a:r>
            <a:endParaRPr b="0" lang="en-IN" sz="2400" spc="-1" strike="noStrike">
              <a:latin typeface="Arial"/>
            </a:endParaRPr>
          </a:p>
          <a:p>
            <a:pPr marL="469800" indent="-455400">
              <a:lnSpc>
                <a:spcPct val="115000"/>
              </a:lnSpc>
              <a:spcBef>
                <a:spcPts val="1604"/>
              </a:spcBef>
              <a:buClr>
                <a:srgbClr val="943735"/>
              </a:buClr>
              <a:buFont typeface="Symbol"/>
              <a:buChar char=""/>
            </a:pPr>
            <a:r>
              <a:rPr b="1" lang="en-IN" sz="2400" spc="-1" strike="noStrike">
                <a:solidFill>
                  <a:srgbClr val="000000"/>
                </a:solidFill>
                <a:latin typeface="Arial"/>
                <a:ea typeface="DejaVu Sans"/>
              </a:rPr>
              <a:t>Geo-spatial</a:t>
            </a:r>
            <a:endParaRPr b="0" lang="en-IN" sz="2400" spc="-1" strike="noStrike">
              <a:latin typeface="Arial"/>
            </a:endParaRPr>
          </a:p>
          <a:p>
            <a:pPr marL="469800" indent="-455400">
              <a:lnSpc>
                <a:spcPct val="115000"/>
              </a:lnSpc>
              <a:spcBef>
                <a:spcPts val="1604"/>
              </a:spcBef>
              <a:buClr>
                <a:srgbClr val="943735"/>
              </a:buClr>
              <a:buFont typeface="Symbol"/>
              <a:buChar char=""/>
            </a:pPr>
            <a:r>
              <a:rPr b="1" lang="en-IN" sz="2400" spc="-1" strike="noStrike">
                <a:solidFill>
                  <a:srgbClr val="000000"/>
                </a:solidFill>
                <a:latin typeface="Arial"/>
                <a:ea typeface="DejaVu Sans"/>
              </a:rPr>
              <a:t>Hashed</a:t>
            </a:r>
            <a:endParaRPr b="0" lang="en-IN" sz="2400" spc="-1" strike="noStrike">
              <a:latin typeface="Arial"/>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 name="CustomShape 1"/>
          <p:cNvSpPr/>
          <p:nvPr/>
        </p:nvSpPr>
        <p:spPr>
          <a:xfrm>
            <a:off x="11423160" y="6464880"/>
            <a:ext cx="151920" cy="156240"/>
          </a:xfrm>
          <a:prstGeom prst="rect">
            <a:avLst/>
          </a:prstGeom>
          <a:noFill/>
          <a:ln>
            <a:noFill/>
          </a:ln>
        </p:spPr>
        <p:style>
          <a:lnRef idx="0"/>
          <a:fillRef idx="0"/>
          <a:effectRef idx="0"/>
          <a:fontRef idx="minor"/>
        </p:style>
      </p:sp>
      <p:sp>
        <p:nvSpPr>
          <p:cNvPr id="49" name="CustomShape 2"/>
          <p:cNvSpPr/>
          <p:nvPr/>
        </p:nvSpPr>
        <p:spPr>
          <a:xfrm>
            <a:off x="3456000" y="235080"/>
            <a:ext cx="5975280" cy="772200"/>
          </a:xfrm>
          <a:prstGeom prst="rect">
            <a:avLst/>
          </a:prstGeom>
          <a:noFill/>
          <a:ln>
            <a:noFill/>
          </a:ln>
        </p:spPr>
        <p:style>
          <a:lnRef idx="0"/>
          <a:fillRef idx="0"/>
          <a:effectRef idx="0"/>
          <a:fontRef idx="minor"/>
        </p:style>
        <p:txBody>
          <a:bodyPr lIns="0" rIns="0" tIns="12600" bIns="0"/>
          <a:p>
            <a:pPr marL="12600">
              <a:lnSpc>
                <a:spcPct val="100000"/>
              </a:lnSpc>
              <a:spcBef>
                <a:spcPts val="99"/>
              </a:spcBef>
            </a:pPr>
            <a:r>
              <a:rPr b="1" lang="en-IN" sz="4400" spc="-1" strike="noStrike">
                <a:solidFill>
                  <a:srgbClr val="000000"/>
                </a:solidFill>
                <a:latin typeface="Arial"/>
                <a:ea typeface="DejaVu Sans"/>
              </a:rPr>
              <a:t>The _id index</a:t>
            </a:r>
            <a:endParaRPr b="0" lang="en-IN" sz="4400" spc="-1" strike="noStrike">
              <a:latin typeface="Arial"/>
            </a:endParaRPr>
          </a:p>
          <a:p>
            <a:pPr marL="12600">
              <a:lnSpc>
                <a:spcPct val="100000"/>
              </a:lnSpc>
              <a:spcBef>
                <a:spcPts val="99"/>
              </a:spcBef>
            </a:pPr>
            <a:endParaRPr b="0" lang="en-IN" sz="4400" spc="-1" strike="noStrike">
              <a:latin typeface="Arial"/>
            </a:endParaRPr>
          </a:p>
        </p:txBody>
      </p:sp>
      <p:sp>
        <p:nvSpPr>
          <p:cNvPr id="50" name="CustomShape 3"/>
          <p:cNvSpPr/>
          <p:nvPr/>
        </p:nvSpPr>
        <p:spPr>
          <a:xfrm>
            <a:off x="549000" y="1289160"/>
            <a:ext cx="11294280" cy="4974120"/>
          </a:xfrm>
          <a:prstGeom prst="rect">
            <a:avLst/>
          </a:prstGeom>
          <a:noFill/>
          <a:ln>
            <a:noFill/>
          </a:ln>
        </p:spPr>
        <p:style>
          <a:lnRef idx="0"/>
          <a:fillRef idx="0"/>
          <a:effectRef idx="0"/>
          <a:fontRef idx="minor"/>
        </p:style>
        <p:txBody>
          <a:bodyPr lIns="0" rIns="0" tIns="203760" bIns="0"/>
          <a:p>
            <a:pPr marL="469800" indent="-455400">
              <a:lnSpc>
                <a:spcPct val="115000"/>
              </a:lnSpc>
              <a:buClr>
                <a:srgbClr val="943735"/>
              </a:buClr>
              <a:buFont typeface="Symbol"/>
              <a:buChar char=""/>
            </a:pPr>
            <a:r>
              <a:rPr b="0" lang="en-IN" sz="2400" spc="-1" strike="noStrike">
                <a:solidFill>
                  <a:srgbClr val="000000"/>
                </a:solidFill>
                <a:latin typeface="Arial"/>
                <a:ea typeface="DejaVu Sans"/>
              </a:rPr>
              <a:t>All MongoDB collections have an index on the _id field that exists by default. If</a:t>
            </a:r>
            <a:endParaRPr b="0" lang="en-IN" sz="2400" spc="-1" strike="noStrike">
              <a:latin typeface="Arial"/>
            </a:endParaRPr>
          </a:p>
          <a:p>
            <a:pPr marL="469800" indent="-455400">
              <a:lnSpc>
                <a:spcPct val="115000"/>
              </a:lnSpc>
              <a:buClr>
                <a:srgbClr val="943735"/>
              </a:buClr>
              <a:buFont typeface="Symbol"/>
              <a:buChar char=""/>
            </a:pPr>
            <a:r>
              <a:rPr b="0" lang="en-IN" sz="2400" spc="-1" strike="noStrike">
                <a:solidFill>
                  <a:srgbClr val="000000"/>
                </a:solidFill>
                <a:latin typeface="Arial"/>
                <a:ea typeface="DejaVu Sans"/>
              </a:rPr>
              <a:t>applications do not specify a value for _id MongoDB will create an _id field with an ObjectId value.</a:t>
            </a:r>
            <a:endParaRPr b="0" lang="en-IN" sz="2400" spc="-1" strike="noStrike">
              <a:latin typeface="Arial"/>
            </a:endParaRPr>
          </a:p>
          <a:p>
            <a:pPr marL="469800" indent="-455400">
              <a:lnSpc>
                <a:spcPct val="115000"/>
              </a:lnSpc>
              <a:spcBef>
                <a:spcPts val="1604"/>
              </a:spcBef>
              <a:buClr>
                <a:srgbClr val="943735"/>
              </a:buClr>
              <a:buFont typeface="Symbol"/>
              <a:buChar char=""/>
            </a:pPr>
            <a:r>
              <a:rPr b="0" lang="en-IN" sz="2400" spc="-1" strike="noStrike">
                <a:solidFill>
                  <a:srgbClr val="000000"/>
                </a:solidFill>
                <a:latin typeface="Arial"/>
                <a:ea typeface="DejaVu Sans"/>
              </a:rPr>
              <a:t>The _id index is unique, and prevents clients from inserting two documents with the same value for the _id field.</a:t>
            </a:r>
            <a:endParaRPr b="0" lang="en-IN" sz="2400" spc="-1" strike="noStrike">
              <a:latin typeface="Arial"/>
            </a:endParaRPr>
          </a:p>
          <a:p>
            <a:pPr marL="469800" indent="-455400">
              <a:lnSpc>
                <a:spcPct val="115000"/>
              </a:lnSpc>
              <a:spcBef>
                <a:spcPts val="1604"/>
              </a:spcBef>
              <a:buClr>
                <a:srgbClr val="943735"/>
              </a:buClr>
              <a:buFont typeface="Symbol"/>
              <a:buChar char=""/>
            </a:pPr>
            <a:r>
              <a:rPr b="0" lang="en-IN" sz="2400" spc="-1" strike="noStrike">
                <a:solidFill>
                  <a:srgbClr val="000000"/>
                </a:solidFill>
                <a:latin typeface="Arial"/>
                <a:ea typeface="DejaVu Sans"/>
              </a:rPr>
              <a:t>The _id index is automatically created and cannot be removed.</a:t>
            </a:r>
            <a:endParaRPr b="0" lang="en-IN" sz="2400" spc="-1" strike="noStrike">
              <a:latin typeface="Arial"/>
            </a:endParaRPr>
          </a:p>
          <a:p>
            <a:pPr marL="469800" indent="-455400">
              <a:lnSpc>
                <a:spcPct val="115000"/>
              </a:lnSpc>
              <a:spcBef>
                <a:spcPts val="1604"/>
              </a:spcBef>
              <a:buClr>
                <a:srgbClr val="943735"/>
              </a:buClr>
              <a:buFont typeface="Symbol"/>
              <a:buChar char=""/>
            </a:pPr>
            <a:r>
              <a:rPr b="0" lang="en-IN" sz="2400" spc="-1" strike="noStrike">
                <a:solidFill>
                  <a:srgbClr val="000000"/>
                </a:solidFill>
                <a:latin typeface="Arial"/>
                <a:ea typeface="DejaVu Sans"/>
              </a:rPr>
              <a:t>This is the same as a primary key in traditional RDBMS.</a:t>
            </a:r>
            <a:endParaRPr b="0" lang="en-IN" sz="2400" spc="-1" strike="noStrike">
              <a:latin typeface="Arial"/>
            </a:endParaRPr>
          </a:p>
          <a:p>
            <a:pPr marL="469800" indent="-455400">
              <a:lnSpc>
                <a:spcPct val="115000"/>
              </a:lnSpc>
              <a:spcBef>
                <a:spcPts val="1604"/>
              </a:spcBef>
              <a:buClr>
                <a:srgbClr val="943735"/>
              </a:buClr>
              <a:buFont typeface="Symbol"/>
              <a:buChar char=""/>
            </a:pPr>
            <a:r>
              <a:rPr b="0" lang="en-IN" sz="2400" spc="-1" strike="noStrike">
                <a:solidFill>
                  <a:srgbClr val="000000"/>
                </a:solidFill>
                <a:latin typeface="Arial"/>
                <a:ea typeface="DejaVu Sans"/>
              </a:rPr>
              <a:t>Default value is a 12-byte ObjectId:</a:t>
            </a:r>
            <a:endParaRPr b="0" lang="en-IN" sz="2400" spc="-1" strike="noStrike">
              <a:latin typeface="Arial"/>
            </a:endParaRPr>
          </a:p>
          <a:p>
            <a:pPr marL="469800" indent="-455400">
              <a:lnSpc>
                <a:spcPct val="115000"/>
              </a:lnSpc>
              <a:spcBef>
                <a:spcPts val="1604"/>
              </a:spcBef>
              <a:buClr>
                <a:srgbClr val="943735"/>
              </a:buClr>
              <a:buFont typeface="Symbol"/>
              <a:buChar char=""/>
            </a:pPr>
            <a:r>
              <a:rPr b="0" lang="en-IN" sz="2400" spc="-1" strike="noStrike">
                <a:solidFill>
                  <a:srgbClr val="000000"/>
                </a:solidFill>
                <a:latin typeface="Arial"/>
                <a:ea typeface="DejaVu Sans"/>
              </a:rPr>
              <a:t>4-byte time stamp,3-byte machine id,2-byte process id, 3-byte counterSim</a:t>
            </a:r>
            <a:endParaRPr b="0" lang="en-IN" sz="2400" spc="-1" strike="noStrike">
              <a:latin typeface="Arial"/>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 name="CustomShape 1"/>
          <p:cNvSpPr/>
          <p:nvPr/>
        </p:nvSpPr>
        <p:spPr>
          <a:xfrm>
            <a:off x="11423160" y="6464880"/>
            <a:ext cx="151920" cy="156240"/>
          </a:xfrm>
          <a:prstGeom prst="rect">
            <a:avLst/>
          </a:prstGeom>
          <a:noFill/>
          <a:ln>
            <a:noFill/>
          </a:ln>
        </p:spPr>
        <p:style>
          <a:lnRef idx="0"/>
          <a:fillRef idx="0"/>
          <a:effectRef idx="0"/>
          <a:fontRef idx="minor"/>
        </p:style>
      </p:sp>
      <p:sp>
        <p:nvSpPr>
          <p:cNvPr id="52" name="CustomShape 2"/>
          <p:cNvSpPr/>
          <p:nvPr/>
        </p:nvSpPr>
        <p:spPr>
          <a:xfrm>
            <a:off x="3456000" y="19080"/>
            <a:ext cx="5975280" cy="772200"/>
          </a:xfrm>
          <a:prstGeom prst="rect">
            <a:avLst/>
          </a:prstGeom>
          <a:noFill/>
          <a:ln>
            <a:noFill/>
          </a:ln>
        </p:spPr>
        <p:style>
          <a:lnRef idx="0"/>
          <a:fillRef idx="0"/>
          <a:effectRef idx="0"/>
          <a:fontRef idx="minor"/>
        </p:style>
        <p:txBody>
          <a:bodyPr lIns="0" rIns="0" tIns="12600" bIns="0"/>
          <a:p>
            <a:pPr marL="12600">
              <a:lnSpc>
                <a:spcPct val="100000"/>
              </a:lnSpc>
              <a:spcBef>
                <a:spcPts val="99"/>
              </a:spcBef>
            </a:pPr>
            <a:r>
              <a:rPr b="1" lang="en-IN" sz="4400" spc="-1" strike="noStrike">
                <a:solidFill>
                  <a:srgbClr val="000000"/>
                </a:solidFill>
                <a:latin typeface="Arial"/>
                <a:ea typeface="DejaVu Sans"/>
              </a:rPr>
              <a:t>Simple index</a:t>
            </a:r>
            <a:endParaRPr b="0" lang="en-IN" sz="4400" spc="-1" strike="noStrike">
              <a:latin typeface="Arial"/>
            </a:endParaRPr>
          </a:p>
        </p:txBody>
      </p:sp>
      <p:sp>
        <p:nvSpPr>
          <p:cNvPr id="53" name="CustomShape 3"/>
          <p:cNvSpPr/>
          <p:nvPr/>
        </p:nvSpPr>
        <p:spPr>
          <a:xfrm>
            <a:off x="333000" y="605160"/>
            <a:ext cx="11690280" cy="6018480"/>
          </a:xfrm>
          <a:prstGeom prst="rect">
            <a:avLst/>
          </a:prstGeom>
          <a:noFill/>
          <a:ln>
            <a:noFill/>
          </a:ln>
        </p:spPr>
        <p:style>
          <a:lnRef idx="0"/>
          <a:fillRef idx="0"/>
          <a:effectRef idx="0"/>
          <a:fontRef idx="minor"/>
        </p:style>
        <p:txBody>
          <a:bodyPr lIns="0" rIns="0" tIns="203760" bIns="0"/>
          <a:p>
            <a:pPr marL="469800" indent="-455400">
              <a:lnSpc>
                <a:spcPct val="115000"/>
              </a:lnSpc>
              <a:spcBef>
                <a:spcPts val="754"/>
              </a:spcBef>
              <a:spcAft>
                <a:spcPts val="283"/>
              </a:spcAft>
              <a:buClr>
                <a:srgbClr val="943735"/>
              </a:buClr>
              <a:buFont typeface="Symbol"/>
              <a:buChar char=""/>
            </a:pPr>
            <a:r>
              <a:rPr b="0" lang="en-IN" sz="2400" spc="-1" strike="noStrike">
                <a:solidFill>
                  <a:srgbClr val="000000"/>
                </a:solidFill>
                <a:latin typeface="Arial"/>
                <a:ea typeface="DejaVu Sans"/>
              </a:rPr>
              <a:t>User defined index on a single field of a document.</a:t>
            </a:r>
            <a:endParaRPr b="0" lang="en-IN" sz="2400" spc="-1" strike="noStrike">
              <a:latin typeface="Arial"/>
            </a:endParaRPr>
          </a:p>
          <a:p>
            <a:pPr marL="469800" indent="-455400">
              <a:lnSpc>
                <a:spcPct val="115000"/>
              </a:lnSpc>
              <a:spcBef>
                <a:spcPts val="754"/>
              </a:spcBef>
              <a:spcAft>
                <a:spcPts val="283"/>
              </a:spcAft>
              <a:buClr>
                <a:srgbClr val="943735"/>
              </a:buClr>
              <a:buFont typeface="Symbol"/>
              <a:buChar char=""/>
            </a:pPr>
            <a:r>
              <a:rPr b="0" lang="en-IN" sz="2400" spc="-1" strike="noStrike">
                <a:solidFill>
                  <a:srgbClr val="000000"/>
                </a:solidFill>
                <a:latin typeface="Arial"/>
                <a:ea typeface="DejaVu Sans"/>
              </a:rPr>
              <a:t>Example: Create an Ascending Index on a Single Field</a:t>
            </a:r>
            <a:endParaRPr b="0" lang="en-IN" sz="2400" spc="-1" strike="noStrike">
              <a:latin typeface="Arial"/>
            </a:endParaRPr>
          </a:p>
          <a:p>
            <a:pPr marL="469800" indent="-455400">
              <a:lnSpc>
                <a:spcPct val="115000"/>
              </a:lnSpc>
              <a:spcBef>
                <a:spcPts val="754"/>
              </a:spcBef>
              <a:spcAft>
                <a:spcPts val="283"/>
              </a:spcAft>
              <a:buClr>
                <a:srgbClr val="943735"/>
              </a:buClr>
              <a:buFont typeface="Symbol"/>
              <a:buChar char=""/>
            </a:pPr>
            <a:r>
              <a:rPr b="0" lang="en-IN" sz="2400" spc="-1" strike="noStrike">
                <a:solidFill>
                  <a:srgbClr val="21409a"/>
                </a:solidFill>
                <a:latin typeface="Arial"/>
                <a:ea typeface="DejaVu Sans"/>
              </a:rPr>
              <a:t>Consider, a collection named records that holds documents that resemble the following sample document:</a:t>
            </a:r>
            <a:endParaRPr b="0" lang="en-IN" sz="2400" spc="-1" strike="noStrike">
              <a:latin typeface="Arial"/>
            </a:endParaRPr>
          </a:p>
          <a:p>
            <a:pPr>
              <a:lnSpc>
                <a:spcPct val="115000"/>
              </a:lnSpc>
              <a:spcBef>
                <a:spcPts val="754"/>
              </a:spcBef>
              <a:spcAft>
                <a:spcPts val="283"/>
              </a:spcAft>
            </a:pPr>
            <a:endParaRPr b="0" lang="en-IN" sz="2400" spc="-1" strike="noStrike">
              <a:latin typeface="Arial"/>
            </a:endParaRPr>
          </a:p>
          <a:p>
            <a:pPr>
              <a:lnSpc>
                <a:spcPct val="115000"/>
              </a:lnSpc>
              <a:spcBef>
                <a:spcPts val="754"/>
              </a:spcBef>
              <a:spcAft>
                <a:spcPts val="283"/>
              </a:spcAft>
            </a:pPr>
            <a:endParaRPr b="0" lang="en-IN" sz="2400" spc="-1" strike="noStrike">
              <a:latin typeface="Arial"/>
            </a:endParaRPr>
          </a:p>
          <a:p>
            <a:pPr marL="469800" indent="-455400">
              <a:lnSpc>
                <a:spcPct val="115000"/>
              </a:lnSpc>
              <a:spcBef>
                <a:spcPts val="754"/>
              </a:spcBef>
              <a:spcAft>
                <a:spcPts val="283"/>
              </a:spcAft>
              <a:buClr>
                <a:srgbClr val="943735"/>
              </a:buClr>
              <a:buFont typeface="Symbol"/>
              <a:buChar char=""/>
            </a:pPr>
            <a:r>
              <a:rPr b="0" lang="en-IN" sz="2400" spc="-1" strike="noStrike">
                <a:solidFill>
                  <a:srgbClr val="21409a"/>
                </a:solidFill>
                <a:latin typeface="Arial"/>
                <a:ea typeface="DejaVu Sans"/>
              </a:rPr>
              <a:t>The following operation creates an ascending index on the score field of the records collection:</a:t>
            </a:r>
            <a:endParaRPr b="0" lang="en-IN" sz="2400" spc="-1" strike="noStrike">
              <a:latin typeface="Arial"/>
            </a:endParaRPr>
          </a:p>
          <a:p>
            <a:pPr marL="469800" indent="-455400">
              <a:lnSpc>
                <a:spcPct val="115000"/>
              </a:lnSpc>
              <a:spcBef>
                <a:spcPts val="754"/>
              </a:spcBef>
              <a:spcAft>
                <a:spcPts val="283"/>
              </a:spcAft>
              <a:buClr>
                <a:srgbClr val="943735"/>
              </a:buClr>
              <a:buFont typeface="Symbol"/>
              <a:buChar char=""/>
            </a:pPr>
            <a:r>
              <a:rPr b="0" lang="en-IN" sz="2400" spc="-1" strike="noStrike">
                <a:solidFill>
                  <a:srgbClr val="000000"/>
                </a:solidFill>
                <a:latin typeface="Arial"/>
                <a:ea typeface="DejaVu Sans"/>
              </a:rPr>
              <a:t> </a:t>
            </a:r>
            <a:endParaRPr b="0" lang="en-IN" sz="2400" spc="-1" strike="noStrike">
              <a:latin typeface="Arial"/>
            </a:endParaRPr>
          </a:p>
          <a:p>
            <a:pPr marL="469800" indent="-455400">
              <a:lnSpc>
                <a:spcPct val="115000"/>
              </a:lnSpc>
              <a:spcBef>
                <a:spcPts val="754"/>
              </a:spcBef>
              <a:spcAft>
                <a:spcPts val="283"/>
              </a:spcAft>
              <a:buClr>
                <a:srgbClr val="943735"/>
              </a:buClr>
              <a:buFont typeface="Symbol"/>
              <a:buChar char=""/>
            </a:pPr>
            <a:r>
              <a:rPr b="0" lang="en-IN" sz="2400" spc="-1" strike="noStrike">
                <a:solidFill>
                  <a:srgbClr val="21409a"/>
                </a:solidFill>
                <a:latin typeface="Arial"/>
                <a:ea typeface="Noto Sans CJK SC Regular"/>
              </a:rPr>
              <a:t>The created index will support queries that select on the field score, such as the following:</a:t>
            </a:r>
            <a:endParaRPr b="0" lang="en-IN" sz="2400" spc="-1" strike="noStrike">
              <a:latin typeface="Arial"/>
            </a:endParaRPr>
          </a:p>
        </p:txBody>
      </p:sp>
      <p:sp>
        <p:nvSpPr>
          <p:cNvPr id="54" name="CustomShape 4"/>
          <p:cNvSpPr/>
          <p:nvPr/>
        </p:nvSpPr>
        <p:spPr>
          <a:xfrm>
            <a:off x="4608000" y="2282760"/>
            <a:ext cx="7595280" cy="1964520"/>
          </a:xfrm>
          <a:prstGeom prst="rect">
            <a:avLst/>
          </a:prstGeom>
          <a:noFill/>
          <a:ln>
            <a:noFill/>
          </a:ln>
        </p:spPr>
        <p:style>
          <a:lnRef idx="0"/>
          <a:fillRef idx="0"/>
          <a:effectRef idx="0"/>
          <a:fontRef idx="minor"/>
        </p:style>
        <p:txBody>
          <a:bodyPr lIns="90000" rIns="90000" tIns="45000" bIns="45000"/>
          <a:p>
            <a:r>
              <a:rPr b="0" lang="en-IN" sz="2200" spc="-1" strike="noStrike">
                <a:solidFill>
                  <a:srgbClr val="ce181e"/>
                </a:solidFill>
                <a:latin typeface="Arial"/>
                <a:ea typeface="DejaVu Sans"/>
              </a:rPr>
              <a:t>{</a:t>
            </a:r>
            <a:endParaRPr b="0" lang="en-IN" sz="2200" spc="-1" strike="noStrike">
              <a:latin typeface="Arial"/>
            </a:endParaRPr>
          </a:p>
          <a:p>
            <a:r>
              <a:rPr b="0" lang="en-IN" sz="2200" spc="-1" strike="noStrike">
                <a:solidFill>
                  <a:srgbClr val="ce181e"/>
                </a:solidFill>
                <a:latin typeface="Arial"/>
                <a:ea typeface="DejaVu Sans"/>
              </a:rPr>
              <a:t>  </a:t>
            </a:r>
            <a:r>
              <a:rPr b="0" lang="en-IN" sz="2200" spc="-1" strike="noStrike">
                <a:solidFill>
                  <a:srgbClr val="ce181e"/>
                </a:solidFill>
                <a:latin typeface="Arial"/>
                <a:ea typeface="DejaVu Sans"/>
              </a:rPr>
              <a:t>"_id": ObjectId("570c04a4ad233577f97dc459"),</a:t>
            </a:r>
            <a:endParaRPr b="0" lang="en-IN" sz="2200" spc="-1" strike="noStrike">
              <a:latin typeface="Arial"/>
            </a:endParaRPr>
          </a:p>
          <a:p>
            <a:r>
              <a:rPr b="0" lang="en-IN" sz="2200" spc="-1" strike="noStrike">
                <a:solidFill>
                  <a:srgbClr val="ce181e"/>
                </a:solidFill>
                <a:latin typeface="Arial"/>
                <a:ea typeface="DejaVu Sans"/>
              </a:rPr>
              <a:t>  </a:t>
            </a:r>
            <a:r>
              <a:rPr b="0" lang="en-IN" sz="2200" spc="-1" strike="noStrike">
                <a:solidFill>
                  <a:srgbClr val="ce181e"/>
                </a:solidFill>
                <a:latin typeface="Arial"/>
                <a:ea typeface="DejaVu Sans"/>
              </a:rPr>
              <a:t>"score": 1034,</a:t>
            </a:r>
            <a:endParaRPr b="0" lang="en-IN" sz="2200" spc="-1" strike="noStrike">
              <a:latin typeface="Arial"/>
            </a:endParaRPr>
          </a:p>
          <a:p>
            <a:r>
              <a:rPr b="0" lang="en-IN" sz="2200" spc="-1" strike="noStrike">
                <a:solidFill>
                  <a:srgbClr val="ce181e"/>
                </a:solidFill>
                <a:latin typeface="Arial"/>
                <a:ea typeface="DejaVu Sans"/>
              </a:rPr>
              <a:t>  </a:t>
            </a:r>
            <a:r>
              <a:rPr b="0" lang="en-IN" sz="2200" spc="-1" strike="noStrike">
                <a:solidFill>
                  <a:srgbClr val="ce181e"/>
                </a:solidFill>
                <a:latin typeface="Arial"/>
                <a:ea typeface="DejaVu Sans"/>
              </a:rPr>
              <a:t>"location": { state: "NY", city: "New York" }</a:t>
            </a:r>
            <a:endParaRPr b="0" lang="en-IN" sz="2200" spc="-1" strike="noStrike">
              <a:latin typeface="Arial"/>
            </a:endParaRPr>
          </a:p>
          <a:p>
            <a:r>
              <a:rPr b="0" lang="en-IN" sz="2200" spc="-1" strike="noStrike">
                <a:solidFill>
                  <a:srgbClr val="ce181e"/>
                </a:solidFill>
                <a:latin typeface="Arial"/>
                <a:ea typeface="DejaVu Sans"/>
              </a:rPr>
              <a:t>}</a:t>
            </a:r>
            <a:endParaRPr b="0" lang="en-IN" sz="2200" spc="-1" strike="noStrike">
              <a:latin typeface="Arial"/>
            </a:endParaRPr>
          </a:p>
        </p:txBody>
      </p:sp>
      <p:sp>
        <p:nvSpPr>
          <p:cNvPr id="55" name="CustomShape 5"/>
          <p:cNvSpPr/>
          <p:nvPr/>
        </p:nvSpPr>
        <p:spPr>
          <a:xfrm>
            <a:off x="4356000" y="4788000"/>
            <a:ext cx="5543280" cy="431280"/>
          </a:xfrm>
          <a:prstGeom prst="rect">
            <a:avLst/>
          </a:prstGeom>
          <a:noFill/>
          <a:ln>
            <a:noFill/>
          </a:ln>
        </p:spPr>
        <p:style>
          <a:lnRef idx="0"/>
          <a:fillRef idx="0"/>
          <a:effectRef idx="0"/>
          <a:fontRef idx="minor"/>
        </p:style>
        <p:txBody>
          <a:bodyPr lIns="90000" rIns="90000" tIns="45000" bIns="45000"/>
          <a:p>
            <a:r>
              <a:rPr b="0" lang="en-IN" sz="2200" spc="-1" strike="noStrike">
                <a:solidFill>
                  <a:srgbClr val="ce181e"/>
                </a:solidFill>
                <a:latin typeface="Arial"/>
                <a:ea typeface="DejaVu Sans"/>
              </a:rPr>
              <a:t>db.records.createIndex( { score: 1 } )</a:t>
            </a:r>
            <a:endParaRPr b="0" lang="en-IN" sz="2200" spc="-1" strike="noStrike">
              <a:latin typeface="Arial"/>
            </a:endParaRPr>
          </a:p>
        </p:txBody>
      </p:sp>
      <p:sp>
        <p:nvSpPr>
          <p:cNvPr id="56" name="CustomShape 6"/>
          <p:cNvSpPr/>
          <p:nvPr/>
        </p:nvSpPr>
        <p:spPr>
          <a:xfrm>
            <a:off x="4385880" y="5941800"/>
            <a:ext cx="5405400" cy="714600"/>
          </a:xfrm>
          <a:prstGeom prst="rect">
            <a:avLst/>
          </a:prstGeom>
          <a:noFill/>
          <a:ln>
            <a:noFill/>
          </a:ln>
        </p:spPr>
        <p:style>
          <a:lnRef idx="0"/>
          <a:fillRef idx="0"/>
          <a:effectRef idx="0"/>
          <a:fontRef idx="minor"/>
        </p:style>
        <p:txBody>
          <a:bodyPr lIns="90000" rIns="90000" tIns="45000" bIns="45000"/>
          <a:p>
            <a:r>
              <a:rPr b="0" lang="en-IN" sz="2200" spc="-1" strike="noStrike">
                <a:solidFill>
                  <a:srgbClr val="ce181e"/>
                </a:solidFill>
                <a:latin typeface="Arial"/>
                <a:ea typeface="DejaVu Sans"/>
              </a:rPr>
              <a:t>db.records.find( { score: 2 } )</a:t>
            </a:r>
            <a:endParaRPr b="0" lang="en-IN" sz="2200" spc="-1" strike="noStrike">
              <a:latin typeface="Arial"/>
            </a:endParaRPr>
          </a:p>
          <a:p>
            <a:r>
              <a:rPr b="0" lang="en-IN" sz="2200" spc="-1" strike="noStrike">
                <a:solidFill>
                  <a:srgbClr val="ce181e"/>
                </a:solidFill>
                <a:latin typeface="Arial"/>
                <a:ea typeface="DejaVu Sans"/>
              </a:rPr>
              <a:t>db.records.find( { score: { $gt: 10 } } )</a:t>
            </a:r>
            <a:endParaRPr b="0" lang="en-IN" sz="2200" spc="-1" strike="noStrike">
              <a:latin typeface="Arial"/>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7" name="CustomShape 1"/>
          <p:cNvSpPr/>
          <p:nvPr/>
        </p:nvSpPr>
        <p:spPr>
          <a:xfrm>
            <a:off x="11423160" y="6464880"/>
            <a:ext cx="151920" cy="156240"/>
          </a:xfrm>
          <a:prstGeom prst="rect">
            <a:avLst/>
          </a:prstGeom>
          <a:noFill/>
          <a:ln>
            <a:noFill/>
          </a:ln>
        </p:spPr>
        <p:style>
          <a:lnRef idx="0"/>
          <a:fillRef idx="0"/>
          <a:effectRef idx="0"/>
          <a:fontRef idx="minor"/>
        </p:style>
      </p:sp>
      <p:sp>
        <p:nvSpPr>
          <p:cNvPr id="58" name="CustomShape 2"/>
          <p:cNvSpPr/>
          <p:nvPr/>
        </p:nvSpPr>
        <p:spPr>
          <a:xfrm>
            <a:off x="1832040" y="72720"/>
            <a:ext cx="8476200" cy="574560"/>
          </a:xfrm>
          <a:prstGeom prst="rect">
            <a:avLst/>
          </a:prstGeom>
          <a:noFill/>
          <a:ln>
            <a:noFill/>
          </a:ln>
        </p:spPr>
        <p:style>
          <a:lnRef idx="0"/>
          <a:fillRef idx="0"/>
          <a:effectRef idx="0"/>
          <a:fontRef idx="minor"/>
        </p:style>
        <p:txBody>
          <a:bodyPr lIns="0" rIns="0" tIns="12600" bIns="0"/>
          <a:p>
            <a:pPr marL="12600">
              <a:lnSpc>
                <a:spcPct val="100000"/>
              </a:lnSpc>
              <a:spcBef>
                <a:spcPts val="99"/>
              </a:spcBef>
            </a:pPr>
            <a:r>
              <a:rPr b="1" lang="en-IN" sz="3200" spc="-1" strike="noStrike">
                <a:solidFill>
                  <a:srgbClr val="000000"/>
                </a:solidFill>
                <a:latin typeface="Arial"/>
                <a:ea typeface="DejaVu Sans"/>
              </a:rPr>
              <a:t>     </a:t>
            </a:r>
            <a:r>
              <a:rPr b="1" lang="en-IN" sz="3200" spc="-1" strike="noStrike">
                <a:solidFill>
                  <a:srgbClr val="000000"/>
                </a:solidFill>
                <a:latin typeface="Arial"/>
                <a:ea typeface="DejaVu Sans"/>
              </a:rPr>
              <a:t>Create an Index on an Embedded Field</a:t>
            </a:r>
            <a:endParaRPr b="0" lang="en-IN" sz="3200" spc="-1" strike="noStrike">
              <a:latin typeface="Arial"/>
            </a:endParaRPr>
          </a:p>
        </p:txBody>
      </p:sp>
      <p:sp>
        <p:nvSpPr>
          <p:cNvPr id="59" name="CustomShape 3"/>
          <p:cNvSpPr/>
          <p:nvPr/>
        </p:nvSpPr>
        <p:spPr>
          <a:xfrm>
            <a:off x="216000" y="792000"/>
            <a:ext cx="11879280" cy="5903280"/>
          </a:xfrm>
          <a:prstGeom prst="rect">
            <a:avLst/>
          </a:prstGeom>
          <a:noFill/>
          <a:ln>
            <a:noFill/>
          </a:ln>
        </p:spPr>
        <p:style>
          <a:lnRef idx="0"/>
          <a:fillRef idx="0"/>
          <a:effectRef idx="0"/>
          <a:fontRef idx="minor"/>
        </p:style>
        <p:txBody>
          <a:bodyPr lIns="0" rIns="0" tIns="203760" bIns="0"/>
          <a:p>
            <a:pPr marL="469800" indent="-455400">
              <a:lnSpc>
                <a:spcPct val="115000"/>
              </a:lnSpc>
              <a:spcBef>
                <a:spcPts val="754"/>
              </a:spcBef>
              <a:buClr>
                <a:srgbClr val="943735"/>
              </a:buClr>
              <a:buFont typeface="Symbol"/>
              <a:buChar char=""/>
            </a:pPr>
            <a:r>
              <a:rPr b="0" lang="en-IN" sz="2400" spc="-1" strike="noStrike">
                <a:solidFill>
                  <a:srgbClr val="000000"/>
                </a:solidFill>
                <a:latin typeface="Arial"/>
                <a:ea typeface="DejaVu Sans"/>
              </a:rPr>
              <a:t>Indexes on embedded fields allow you to use a </a:t>
            </a:r>
            <a:r>
              <a:rPr b="0" lang="en-IN" sz="2400" spc="-1" strike="noStrike">
                <a:solidFill>
                  <a:srgbClr val="21409a"/>
                </a:solidFill>
                <a:latin typeface="Arial"/>
                <a:ea typeface="DejaVu Sans"/>
              </a:rPr>
              <a:t>“dot notation,”</a:t>
            </a:r>
            <a:r>
              <a:rPr b="0" lang="en-IN" sz="2400" spc="-1" strike="noStrike">
                <a:solidFill>
                  <a:srgbClr val="000000"/>
                </a:solidFill>
                <a:latin typeface="Arial"/>
                <a:ea typeface="DejaVu Sans"/>
              </a:rPr>
              <a:t> to introspect into embedded documents.</a:t>
            </a:r>
            <a:endParaRPr b="0" lang="en-IN" sz="2400" spc="-1" strike="noStrike">
              <a:latin typeface="Arial"/>
            </a:endParaRPr>
          </a:p>
          <a:p>
            <a:pPr marL="469800" indent="-455400">
              <a:lnSpc>
                <a:spcPct val="115000"/>
              </a:lnSpc>
              <a:spcBef>
                <a:spcPts val="754"/>
              </a:spcBef>
              <a:buClr>
                <a:srgbClr val="943735"/>
              </a:buClr>
              <a:buFont typeface="Symbol"/>
              <a:buChar char=""/>
            </a:pPr>
            <a:r>
              <a:rPr b="0" lang="en-IN" sz="2400" spc="-1" strike="noStrike">
                <a:solidFill>
                  <a:srgbClr val="21409a"/>
                </a:solidFill>
                <a:latin typeface="Arial"/>
                <a:ea typeface="DejaVu Sans"/>
              </a:rPr>
              <a:t>Consider a collection named records that holds documents that resemble the following sample document</a:t>
            </a:r>
            <a:endParaRPr b="0" lang="en-IN" sz="2400" spc="-1" strike="noStrike">
              <a:latin typeface="Arial"/>
            </a:endParaRPr>
          </a:p>
          <a:p>
            <a:pPr>
              <a:lnSpc>
                <a:spcPct val="115000"/>
              </a:lnSpc>
              <a:spcBef>
                <a:spcPts val="754"/>
              </a:spcBef>
            </a:pPr>
            <a:endParaRPr b="0" lang="en-IN" sz="2400" spc="-1" strike="noStrike">
              <a:latin typeface="Arial"/>
            </a:endParaRPr>
          </a:p>
          <a:p>
            <a:pPr>
              <a:lnSpc>
                <a:spcPct val="115000"/>
              </a:lnSpc>
              <a:spcBef>
                <a:spcPts val="754"/>
              </a:spcBef>
            </a:pPr>
            <a:endParaRPr b="0" lang="en-IN" sz="2400" spc="-1" strike="noStrike">
              <a:latin typeface="Arial"/>
            </a:endParaRPr>
          </a:p>
          <a:p>
            <a:pPr>
              <a:lnSpc>
                <a:spcPct val="115000"/>
              </a:lnSpc>
              <a:spcBef>
                <a:spcPts val="754"/>
              </a:spcBef>
            </a:pPr>
            <a:endParaRPr b="0" lang="en-IN" sz="2400" spc="-1" strike="noStrike">
              <a:latin typeface="Arial"/>
            </a:endParaRPr>
          </a:p>
          <a:p>
            <a:pPr marL="469800" indent="-455400">
              <a:lnSpc>
                <a:spcPct val="115000"/>
              </a:lnSpc>
              <a:spcBef>
                <a:spcPts val="754"/>
              </a:spcBef>
              <a:buClr>
                <a:srgbClr val="943735"/>
              </a:buClr>
              <a:buFont typeface="Symbol"/>
              <a:buChar char=""/>
            </a:pPr>
            <a:r>
              <a:rPr b="0" lang="en-IN" sz="2400" spc="-1" strike="noStrike">
                <a:solidFill>
                  <a:srgbClr val="21409a"/>
                </a:solidFill>
                <a:latin typeface="Arial"/>
                <a:ea typeface="DejaVu Sans"/>
              </a:rPr>
              <a:t>The following operation creates an index on the location.state field</a:t>
            </a:r>
            <a:endParaRPr b="0" lang="en-IN" sz="2400" spc="-1" strike="noStrike">
              <a:latin typeface="Arial"/>
            </a:endParaRPr>
          </a:p>
          <a:p>
            <a:pPr marL="469800" indent="-455400">
              <a:lnSpc>
                <a:spcPct val="115000"/>
              </a:lnSpc>
              <a:spcBef>
                <a:spcPts val="754"/>
              </a:spcBef>
              <a:buClr>
                <a:srgbClr val="943735"/>
              </a:buClr>
              <a:buFont typeface="Symbol"/>
              <a:buChar char=""/>
            </a:pPr>
            <a:r>
              <a:rPr b="0" lang="en-IN" sz="2400" spc="-1" strike="noStrike">
                <a:solidFill>
                  <a:srgbClr val="000000"/>
                </a:solidFill>
                <a:latin typeface="Arial"/>
                <a:ea typeface="DejaVu Sans"/>
              </a:rPr>
              <a:t> </a:t>
            </a:r>
            <a:endParaRPr b="0" lang="en-IN" sz="2400" spc="-1" strike="noStrike">
              <a:latin typeface="Arial"/>
            </a:endParaRPr>
          </a:p>
          <a:p>
            <a:pPr marL="469800" indent="-455400">
              <a:lnSpc>
                <a:spcPct val="115000"/>
              </a:lnSpc>
              <a:spcBef>
                <a:spcPts val="754"/>
              </a:spcBef>
              <a:buClr>
                <a:srgbClr val="943735"/>
              </a:buClr>
              <a:buFont typeface="Symbol"/>
              <a:buChar char=""/>
            </a:pPr>
            <a:r>
              <a:rPr b="0" lang="en-IN" sz="2400" spc="-1" strike="noStrike">
                <a:solidFill>
                  <a:srgbClr val="21409a"/>
                </a:solidFill>
                <a:latin typeface="Arial"/>
                <a:ea typeface="DejaVu Sans"/>
              </a:rPr>
              <a:t>The created index will support queries that select on the field location.state, such as the following</a:t>
            </a:r>
            <a:endParaRPr b="0" lang="en-IN" sz="2400" spc="-1" strike="noStrike">
              <a:latin typeface="Arial"/>
            </a:endParaRPr>
          </a:p>
          <a:p>
            <a:pPr marL="469800" indent="-455400">
              <a:lnSpc>
                <a:spcPct val="115000"/>
              </a:lnSpc>
              <a:spcBef>
                <a:spcPts val="754"/>
              </a:spcBef>
              <a:buClr>
                <a:srgbClr val="943735"/>
              </a:buClr>
              <a:buFont typeface="Symbol"/>
              <a:buChar char=""/>
            </a:pPr>
            <a:r>
              <a:rPr b="0" lang="en-IN" sz="1800" spc="-1" strike="noStrike">
                <a:solidFill>
                  <a:srgbClr val="000000"/>
                </a:solidFill>
                <a:latin typeface="Arial"/>
                <a:ea typeface="DejaVu Sans"/>
              </a:rPr>
              <a:t> </a:t>
            </a:r>
            <a:endParaRPr b="0" lang="en-IN" sz="1800" spc="-1" strike="noStrike">
              <a:latin typeface="Arial"/>
            </a:endParaRPr>
          </a:p>
          <a:p>
            <a:pPr marL="469800" indent="-455400">
              <a:lnSpc>
                <a:spcPct val="115000"/>
              </a:lnSpc>
              <a:spcBef>
                <a:spcPts val="1604"/>
              </a:spcBef>
              <a:buClr>
                <a:srgbClr val="943735"/>
              </a:buClr>
              <a:buFont typeface="Symbol"/>
              <a:buChar char=""/>
            </a:pPr>
            <a:r>
              <a:rPr b="0" lang="en-IN" sz="1800" spc="-1" strike="noStrike">
                <a:solidFill>
                  <a:srgbClr val="000000"/>
                </a:solidFill>
                <a:latin typeface="Arial"/>
                <a:ea typeface="DejaVu Sans"/>
              </a:rPr>
              <a:t> </a:t>
            </a:r>
            <a:endParaRPr b="0" lang="en-IN" sz="1800" spc="-1" strike="noStrike">
              <a:latin typeface="Arial"/>
            </a:endParaRPr>
          </a:p>
        </p:txBody>
      </p:sp>
      <p:sp>
        <p:nvSpPr>
          <p:cNvPr id="60" name="CustomShape 4"/>
          <p:cNvSpPr/>
          <p:nvPr/>
        </p:nvSpPr>
        <p:spPr>
          <a:xfrm>
            <a:off x="2975760" y="2664000"/>
            <a:ext cx="6635520" cy="1652040"/>
          </a:xfrm>
          <a:prstGeom prst="rect">
            <a:avLst/>
          </a:prstGeom>
          <a:noFill/>
          <a:ln>
            <a:noFill/>
          </a:ln>
        </p:spPr>
        <p:style>
          <a:lnRef idx="0"/>
          <a:fillRef idx="0"/>
          <a:effectRef idx="0"/>
          <a:fontRef idx="minor"/>
        </p:style>
        <p:txBody>
          <a:bodyPr lIns="90000" rIns="90000" tIns="45000" bIns="45000"/>
          <a:p>
            <a:r>
              <a:rPr b="0" lang="en-IN" sz="2200" spc="-1" strike="noStrike">
                <a:solidFill>
                  <a:srgbClr val="ce181e"/>
                </a:solidFill>
                <a:latin typeface="Arial"/>
                <a:ea typeface="DejaVu Sans"/>
              </a:rPr>
              <a:t>{</a:t>
            </a:r>
            <a:endParaRPr b="0" lang="en-IN" sz="2200" spc="-1" strike="noStrike">
              <a:latin typeface="Arial"/>
            </a:endParaRPr>
          </a:p>
          <a:p>
            <a:r>
              <a:rPr b="0" lang="en-IN" sz="2200" spc="-1" strike="noStrike">
                <a:solidFill>
                  <a:srgbClr val="ce181e"/>
                </a:solidFill>
                <a:latin typeface="Arial"/>
                <a:ea typeface="DejaVu Sans"/>
              </a:rPr>
              <a:t>  </a:t>
            </a:r>
            <a:r>
              <a:rPr b="0" lang="en-IN" sz="2200" spc="-1" strike="noStrike">
                <a:solidFill>
                  <a:srgbClr val="ce181e"/>
                </a:solidFill>
                <a:latin typeface="Arial"/>
                <a:ea typeface="DejaVu Sans"/>
              </a:rPr>
              <a:t>"_id": ObjectId("570c04a4ad233577f97dc459"),</a:t>
            </a:r>
            <a:endParaRPr b="0" lang="en-IN" sz="2200" spc="-1" strike="noStrike">
              <a:latin typeface="Arial"/>
            </a:endParaRPr>
          </a:p>
          <a:p>
            <a:r>
              <a:rPr b="0" lang="en-IN" sz="2200" spc="-1" strike="noStrike">
                <a:solidFill>
                  <a:srgbClr val="ce181e"/>
                </a:solidFill>
                <a:latin typeface="Arial"/>
                <a:ea typeface="DejaVu Sans"/>
              </a:rPr>
              <a:t>  </a:t>
            </a:r>
            <a:r>
              <a:rPr b="0" lang="en-IN" sz="2200" spc="-1" strike="noStrike">
                <a:solidFill>
                  <a:srgbClr val="ce181e"/>
                </a:solidFill>
                <a:latin typeface="Arial"/>
                <a:ea typeface="DejaVu Sans"/>
              </a:rPr>
              <a:t>"score": 1034,</a:t>
            </a:r>
            <a:endParaRPr b="0" lang="en-IN" sz="2200" spc="-1" strike="noStrike">
              <a:latin typeface="Arial"/>
            </a:endParaRPr>
          </a:p>
          <a:p>
            <a:r>
              <a:rPr b="0" lang="en-IN" sz="2200" spc="-1" strike="noStrike">
                <a:solidFill>
                  <a:srgbClr val="ce181e"/>
                </a:solidFill>
                <a:latin typeface="Arial"/>
                <a:ea typeface="DejaVu Sans"/>
              </a:rPr>
              <a:t>  </a:t>
            </a:r>
            <a:r>
              <a:rPr b="0" lang="en-IN" sz="2200" spc="-1" strike="noStrike">
                <a:solidFill>
                  <a:srgbClr val="ce181e"/>
                </a:solidFill>
                <a:latin typeface="Arial"/>
                <a:ea typeface="DejaVu Sans"/>
              </a:rPr>
              <a:t>"location": { state: "NY", city: "New York" }</a:t>
            </a:r>
            <a:endParaRPr b="0" lang="en-IN" sz="2200" spc="-1" strike="noStrike">
              <a:latin typeface="Arial"/>
            </a:endParaRPr>
          </a:p>
          <a:p>
            <a:r>
              <a:rPr b="0" lang="en-IN" sz="2200" spc="-1" strike="noStrike">
                <a:solidFill>
                  <a:srgbClr val="ce181e"/>
                </a:solidFill>
                <a:latin typeface="Arial"/>
                <a:ea typeface="DejaVu Sans"/>
              </a:rPr>
              <a:t>}</a:t>
            </a:r>
            <a:endParaRPr b="0" lang="en-IN" sz="2200" spc="-1" strike="noStrike">
              <a:latin typeface="Arial"/>
            </a:endParaRPr>
          </a:p>
        </p:txBody>
      </p:sp>
      <p:sp>
        <p:nvSpPr>
          <p:cNvPr id="61" name="CustomShape 5"/>
          <p:cNvSpPr/>
          <p:nvPr/>
        </p:nvSpPr>
        <p:spPr>
          <a:xfrm>
            <a:off x="2880000" y="4936680"/>
            <a:ext cx="6873480" cy="714600"/>
          </a:xfrm>
          <a:prstGeom prst="rect">
            <a:avLst/>
          </a:prstGeom>
          <a:noFill/>
          <a:ln>
            <a:noFill/>
          </a:ln>
        </p:spPr>
        <p:style>
          <a:lnRef idx="0"/>
          <a:fillRef idx="0"/>
          <a:effectRef idx="0"/>
          <a:fontRef idx="minor"/>
        </p:style>
        <p:txBody>
          <a:bodyPr lIns="90000" rIns="90000" tIns="45000" bIns="45000"/>
          <a:p>
            <a:r>
              <a:rPr b="0" lang="en-IN" sz="2200" spc="-1" strike="noStrike">
                <a:solidFill>
                  <a:srgbClr val="ce181e"/>
                </a:solidFill>
                <a:latin typeface="Arial"/>
                <a:ea typeface="DejaVu Sans"/>
              </a:rPr>
              <a:t>db.records.createIndex( { "location.state": 1 } )</a:t>
            </a:r>
            <a:endParaRPr b="0" lang="en-IN" sz="2200" spc="-1" strike="noStrike">
              <a:latin typeface="Arial"/>
            </a:endParaRPr>
          </a:p>
        </p:txBody>
      </p:sp>
      <p:sp>
        <p:nvSpPr>
          <p:cNvPr id="62" name="CustomShape 6"/>
          <p:cNvSpPr/>
          <p:nvPr/>
        </p:nvSpPr>
        <p:spPr>
          <a:xfrm>
            <a:off x="2856240" y="5977800"/>
            <a:ext cx="8519040" cy="753480"/>
          </a:xfrm>
          <a:prstGeom prst="rect">
            <a:avLst/>
          </a:prstGeom>
          <a:noFill/>
          <a:ln>
            <a:noFill/>
          </a:ln>
        </p:spPr>
        <p:style>
          <a:lnRef idx="0"/>
          <a:fillRef idx="0"/>
          <a:effectRef idx="0"/>
          <a:fontRef idx="minor"/>
        </p:style>
        <p:txBody>
          <a:bodyPr lIns="90000" rIns="90000" tIns="45000" bIns="45000"/>
          <a:p>
            <a:r>
              <a:rPr b="0" lang="en-IN" sz="2200" spc="-1" strike="noStrike">
                <a:solidFill>
                  <a:srgbClr val="ce181e"/>
                </a:solidFill>
                <a:latin typeface="Arial"/>
                <a:ea typeface="DejaVu Sans"/>
              </a:rPr>
              <a:t>db.records.find( { "location.state": "CA" } )</a:t>
            </a:r>
            <a:endParaRPr b="0" lang="en-IN" sz="2200" spc="-1" strike="noStrike">
              <a:latin typeface="Arial"/>
            </a:endParaRPr>
          </a:p>
          <a:p>
            <a:r>
              <a:rPr b="0" lang="en-IN" sz="2200" spc="-1" strike="noStrike">
                <a:solidFill>
                  <a:srgbClr val="ce181e"/>
                </a:solidFill>
                <a:latin typeface="Arial"/>
                <a:ea typeface="DejaVu Sans"/>
              </a:rPr>
              <a:t>db.records.find( { "location.city": "Albany", "location.state": "NY" } )</a:t>
            </a:r>
            <a:endParaRPr b="0" lang="en-IN" sz="2200" spc="-1" strike="noStrike">
              <a:latin typeface="Arial"/>
            </a:endParaRPr>
          </a:p>
        </p:txBody>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3" name="CustomShape 1"/>
          <p:cNvSpPr/>
          <p:nvPr/>
        </p:nvSpPr>
        <p:spPr>
          <a:xfrm>
            <a:off x="11423160" y="6464880"/>
            <a:ext cx="151920" cy="156240"/>
          </a:xfrm>
          <a:prstGeom prst="rect">
            <a:avLst/>
          </a:prstGeom>
          <a:noFill/>
          <a:ln>
            <a:noFill/>
          </a:ln>
        </p:spPr>
        <p:style>
          <a:lnRef idx="0"/>
          <a:fillRef idx="0"/>
          <a:effectRef idx="0"/>
          <a:fontRef idx="minor"/>
        </p:style>
      </p:sp>
      <p:sp>
        <p:nvSpPr>
          <p:cNvPr id="64" name="CustomShape 2"/>
          <p:cNvSpPr/>
          <p:nvPr/>
        </p:nvSpPr>
        <p:spPr>
          <a:xfrm>
            <a:off x="2052000" y="91080"/>
            <a:ext cx="8279280" cy="556200"/>
          </a:xfrm>
          <a:prstGeom prst="rect">
            <a:avLst/>
          </a:prstGeom>
          <a:noFill/>
          <a:ln>
            <a:noFill/>
          </a:ln>
        </p:spPr>
        <p:style>
          <a:lnRef idx="0"/>
          <a:fillRef idx="0"/>
          <a:effectRef idx="0"/>
          <a:fontRef idx="minor"/>
        </p:style>
        <p:txBody>
          <a:bodyPr lIns="0" rIns="0" tIns="12600" bIns="0"/>
          <a:p>
            <a:pPr marL="12600">
              <a:lnSpc>
                <a:spcPct val="100000"/>
              </a:lnSpc>
              <a:spcBef>
                <a:spcPts val="99"/>
              </a:spcBef>
            </a:pPr>
            <a:r>
              <a:rPr b="1" lang="en-IN" sz="3200" spc="-1" strike="noStrike">
                <a:solidFill>
                  <a:srgbClr val="000000"/>
                </a:solidFill>
                <a:latin typeface="Arial"/>
                <a:ea typeface="DejaVu Sans"/>
              </a:rPr>
              <a:t>Create an Index on Embedded Document</a:t>
            </a:r>
            <a:endParaRPr b="0" lang="en-IN" sz="3200" spc="-1" strike="noStrike">
              <a:latin typeface="Arial"/>
            </a:endParaRPr>
          </a:p>
        </p:txBody>
      </p:sp>
      <p:sp>
        <p:nvSpPr>
          <p:cNvPr id="65" name="CustomShape 3"/>
          <p:cNvSpPr/>
          <p:nvPr/>
        </p:nvSpPr>
        <p:spPr>
          <a:xfrm>
            <a:off x="216000" y="720000"/>
            <a:ext cx="11879280" cy="5543280"/>
          </a:xfrm>
          <a:prstGeom prst="rect">
            <a:avLst/>
          </a:prstGeom>
          <a:noFill/>
          <a:ln>
            <a:noFill/>
          </a:ln>
        </p:spPr>
        <p:style>
          <a:lnRef idx="0"/>
          <a:fillRef idx="0"/>
          <a:effectRef idx="0"/>
          <a:fontRef idx="minor"/>
        </p:style>
        <p:txBody>
          <a:bodyPr lIns="0" rIns="0" tIns="203760" bIns="0"/>
          <a:p>
            <a:pPr marL="469800" indent="-455400">
              <a:lnSpc>
                <a:spcPct val="115000"/>
              </a:lnSpc>
              <a:spcBef>
                <a:spcPts val="1604"/>
              </a:spcBef>
              <a:buClr>
                <a:srgbClr val="943735"/>
              </a:buClr>
              <a:buFont typeface="Symbol"/>
              <a:buChar char=""/>
            </a:pPr>
            <a:r>
              <a:rPr b="0" lang="en-IN" sz="2400" spc="-1" strike="noStrike">
                <a:solidFill>
                  <a:srgbClr val="00599d"/>
                </a:solidFill>
                <a:latin typeface="Arial"/>
                <a:ea typeface="DejaVu Sans"/>
              </a:rPr>
              <a:t>Consider a collection named records that holds documents that resemble the following sample document.</a:t>
            </a:r>
            <a:endParaRPr b="0" lang="en-IN" sz="2400" spc="-1" strike="noStrike">
              <a:latin typeface="Arial"/>
            </a:endParaRPr>
          </a:p>
          <a:p>
            <a:pPr>
              <a:lnSpc>
                <a:spcPct val="115000"/>
              </a:lnSpc>
              <a:spcBef>
                <a:spcPts val="1604"/>
              </a:spcBef>
            </a:pPr>
            <a:endParaRPr b="0" lang="en-IN" sz="2400" spc="-1" strike="noStrike">
              <a:latin typeface="Arial"/>
            </a:endParaRPr>
          </a:p>
          <a:p>
            <a:pPr>
              <a:lnSpc>
                <a:spcPct val="115000"/>
              </a:lnSpc>
              <a:spcBef>
                <a:spcPts val="1604"/>
              </a:spcBef>
            </a:pPr>
            <a:endParaRPr b="0" lang="en-IN" sz="2400" spc="-1" strike="noStrike">
              <a:latin typeface="Arial"/>
            </a:endParaRPr>
          </a:p>
          <a:p>
            <a:pPr marL="469800" indent="-455400">
              <a:lnSpc>
                <a:spcPct val="115000"/>
              </a:lnSpc>
              <a:spcBef>
                <a:spcPts val="1604"/>
              </a:spcBef>
              <a:buClr>
                <a:srgbClr val="943735"/>
              </a:buClr>
              <a:buFont typeface="Symbol"/>
              <a:buChar char=""/>
            </a:pPr>
            <a:r>
              <a:rPr b="0" lang="en-IN" sz="2400" spc="-1" strike="noStrike">
                <a:solidFill>
                  <a:srgbClr val="21409a"/>
                </a:solidFill>
                <a:latin typeface="Arial"/>
                <a:ea typeface="DejaVu Sans"/>
              </a:rPr>
              <a:t>The location field is an embedded document, containing the embedded fields city and state. The following command creates an index on the location field as a whole.</a:t>
            </a:r>
            <a:endParaRPr b="0" lang="en-IN" sz="2400" spc="-1" strike="noStrike">
              <a:latin typeface="Arial"/>
            </a:endParaRPr>
          </a:p>
          <a:p>
            <a:pPr>
              <a:lnSpc>
                <a:spcPct val="115000"/>
              </a:lnSpc>
              <a:spcBef>
                <a:spcPts val="1604"/>
              </a:spcBef>
            </a:pPr>
            <a:endParaRPr b="0" lang="en-IN" sz="2400" spc="-1" strike="noStrike">
              <a:latin typeface="Arial"/>
            </a:endParaRPr>
          </a:p>
          <a:p>
            <a:pPr marL="469800" indent="-455400">
              <a:lnSpc>
                <a:spcPct val="115000"/>
              </a:lnSpc>
              <a:spcBef>
                <a:spcPts val="1604"/>
              </a:spcBef>
              <a:buClr>
                <a:srgbClr val="943735"/>
              </a:buClr>
              <a:buFont typeface="Symbol"/>
              <a:buChar char=""/>
            </a:pPr>
            <a:r>
              <a:rPr b="0" lang="en-IN" sz="2400" spc="-1" strike="noStrike">
                <a:solidFill>
                  <a:srgbClr val="21409a"/>
                </a:solidFill>
                <a:latin typeface="Arial"/>
                <a:ea typeface="DejaVu Sans"/>
              </a:rPr>
              <a:t>The following query can use the index on the location field.</a:t>
            </a:r>
            <a:endParaRPr b="0" lang="en-IN" sz="2400" spc="-1" strike="noStrike">
              <a:latin typeface="Arial"/>
            </a:endParaRPr>
          </a:p>
          <a:p>
            <a:pPr>
              <a:lnSpc>
                <a:spcPct val="115000"/>
              </a:lnSpc>
              <a:spcBef>
                <a:spcPts val="1604"/>
              </a:spcBef>
            </a:pPr>
            <a:endParaRPr b="0" lang="en-IN" sz="2400" spc="-1" strike="noStrike">
              <a:latin typeface="Arial"/>
            </a:endParaRPr>
          </a:p>
        </p:txBody>
      </p:sp>
      <p:sp>
        <p:nvSpPr>
          <p:cNvPr id="66" name="CustomShape 4"/>
          <p:cNvSpPr/>
          <p:nvPr/>
        </p:nvSpPr>
        <p:spPr>
          <a:xfrm>
            <a:off x="2808000" y="1617480"/>
            <a:ext cx="7631280" cy="1652040"/>
          </a:xfrm>
          <a:prstGeom prst="rect">
            <a:avLst/>
          </a:prstGeom>
          <a:noFill/>
          <a:ln>
            <a:noFill/>
          </a:ln>
        </p:spPr>
        <p:style>
          <a:lnRef idx="0"/>
          <a:fillRef idx="0"/>
          <a:effectRef idx="0"/>
          <a:fontRef idx="minor"/>
        </p:style>
        <p:txBody>
          <a:bodyPr lIns="90000" rIns="90000" tIns="45000" bIns="45000"/>
          <a:p>
            <a:r>
              <a:rPr b="0" lang="en-IN" sz="2200" spc="-1" strike="noStrike">
                <a:solidFill>
                  <a:srgbClr val="ce181e"/>
                </a:solidFill>
                <a:latin typeface="Arial"/>
                <a:ea typeface="DejaVu Sans"/>
              </a:rPr>
              <a:t>{</a:t>
            </a:r>
            <a:endParaRPr b="0" lang="en-IN" sz="2200" spc="-1" strike="noStrike">
              <a:latin typeface="Arial"/>
            </a:endParaRPr>
          </a:p>
          <a:p>
            <a:r>
              <a:rPr b="0" lang="en-IN" sz="2200" spc="-1" strike="noStrike">
                <a:solidFill>
                  <a:srgbClr val="ce181e"/>
                </a:solidFill>
                <a:latin typeface="Arial"/>
                <a:ea typeface="DejaVu Sans"/>
              </a:rPr>
              <a:t>  </a:t>
            </a:r>
            <a:r>
              <a:rPr b="0" lang="en-IN" sz="2200" spc="-1" strike="noStrike">
                <a:solidFill>
                  <a:srgbClr val="ce181e"/>
                </a:solidFill>
                <a:latin typeface="Arial"/>
                <a:ea typeface="DejaVu Sans"/>
              </a:rPr>
              <a:t>"_id": ObjectId("570c04a4ad233577f97dc459"),</a:t>
            </a:r>
            <a:endParaRPr b="0" lang="en-IN" sz="2200" spc="-1" strike="noStrike">
              <a:latin typeface="Arial"/>
            </a:endParaRPr>
          </a:p>
          <a:p>
            <a:r>
              <a:rPr b="0" lang="en-IN" sz="2200" spc="-1" strike="noStrike">
                <a:solidFill>
                  <a:srgbClr val="ce181e"/>
                </a:solidFill>
                <a:latin typeface="Arial"/>
                <a:ea typeface="DejaVu Sans"/>
              </a:rPr>
              <a:t>  </a:t>
            </a:r>
            <a:r>
              <a:rPr b="0" lang="en-IN" sz="2200" spc="-1" strike="noStrike">
                <a:solidFill>
                  <a:srgbClr val="ce181e"/>
                </a:solidFill>
                <a:latin typeface="Arial"/>
                <a:ea typeface="DejaVu Sans"/>
              </a:rPr>
              <a:t>"score": 1034,</a:t>
            </a:r>
            <a:endParaRPr b="0" lang="en-IN" sz="2200" spc="-1" strike="noStrike">
              <a:latin typeface="Arial"/>
            </a:endParaRPr>
          </a:p>
          <a:p>
            <a:r>
              <a:rPr b="0" lang="en-IN" sz="2200" spc="-1" strike="noStrike">
                <a:solidFill>
                  <a:srgbClr val="ce181e"/>
                </a:solidFill>
                <a:latin typeface="Arial"/>
                <a:ea typeface="DejaVu Sans"/>
              </a:rPr>
              <a:t>  </a:t>
            </a:r>
            <a:r>
              <a:rPr b="0" lang="en-IN" sz="2200" spc="-1" strike="noStrike">
                <a:solidFill>
                  <a:srgbClr val="ce181e"/>
                </a:solidFill>
                <a:latin typeface="Arial"/>
                <a:ea typeface="DejaVu Sans"/>
              </a:rPr>
              <a:t>"location": { state: "NY", city: "New York" }</a:t>
            </a:r>
            <a:endParaRPr b="0" lang="en-IN" sz="2200" spc="-1" strike="noStrike">
              <a:latin typeface="Arial"/>
            </a:endParaRPr>
          </a:p>
          <a:p>
            <a:r>
              <a:rPr b="0" lang="en-IN" sz="2200" spc="-1" strike="noStrike">
                <a:solidFill>
                  <a:srgbClr val="ce181e"/>
                </a:solidFill>
                <a:latin typeface="Arial"/>
                <a:ea typeface="DejaVu Sans"/>
              </a:rPr>
              <a:t>}</a:t>
            </a:r>
            <a:endParaRPr b="0" lang="en-IN" sz="2200" spc="-1" strike="noStrike">
              <a:latin typeface="Arial"/>
            </a:endParaRPr>
          </a:p>
        </p:txBody>
      </p:sp>
      <p:sp>
        <p:nvSpPr>
          <p:cNvPr id="67" name="CustomShape 5"/>
          <p:cNvSpPr/>
          <p:nvPr/>
        </p:nvSpPr>
        <p:spPr>
          <a:xfrm>
            <a:off x="2520000" y="4261320"/>
            <a:ext cx="6407280" cy="601560"/>
          </a:xfrm>
          <a:prstGeom prst="rect">
            <a:avLst/>
          </a:prstGeom>
          <a:noFill/>
          <a:ln>
            <a:noFill/>
          </a:ln>
        </p:spPr>
        <p:style>
          <a:lnRef idx="0"/>
          <a:fillRef idx="0"/>
          <a:effectRef idx="0"/>
          <a:fontRef idx="minor"/>
        </p:style>
        <p:txBody>
          <a:bodyPr lIns="90000" rIns="90000" tIns="45000" bIns="45000"/>
          <a:p>
            <a:r>
              <a:rPr b="0" lang="en-IN" sz="2200" spc="-1" strike="noStrike">
                <a:solidFill>
                  <a:srgbClr val="ce181e"/>
                </a:solidFill>
                <a:latin typeface="Arial"/>
                <a:ea typeface="DejaVu Sans"/>
              </a:rPr>
              <a:t>db.records.createIndex( { location: 1 } )</a:t>
            </a:r>
            <a:endParaRPr b="0" lang="en-IN" sz="2200" spc="-1" strike="noStrike">
              <a:latin typeface="Arial"/>
            </a:endParaRPr>
          </a:p>
        </p:txBody>
      </p:sp>
      <p:sp>
        <p:nvSpPr>
          <p:cNvPr id="68" name="CustomShape 6"/>
          <p:cNvSpPr/>
          <p:nvPr/>
        </p:nvSpPr>
        <p:spPr>
          <a:xfrm>
            <a:off x="2520000" y="5616000"/>
            <a:ext cx="7636320" cy="601560"/>
          </a:xfrm>
          <a:prstGeom prst="rect">
            <a:avLst/>
          </a:prstGeom>
          <a:noFill/>
          <a:ln>
            <a:noFill/>
          </a:ln>
        </p:spPr>
        <p:style>
          <a:lnRef idx="0"/>
          <a:fillRef idx="0"/>
          <a:effectRef idx="0"/>
          <a:fontRef idx="minor"/>
        </p:style>
        <p:txBody>
          <a:bodyPr lIns="90000" rIns="90000" tIns="45000" bIns="45000"/>
          <a:p>
            <a:r>
              <a:rPr b="0" lang="en-IN" sz="2200" spc="-1" strike="noStrike">
                <a:solidFill>
                  <a:srgbClr val="ce181e"/>
                </a:solidFill>
                <a:latin typeface="Arial"/>
                <a:ea typeface="DejaVu Sans"/>
              </a:rPr>
              <a:t>db.records.find( { location: { city: "New York", state: "NY" } } )</a:t>
            </a:r>
            <a:endParaRPr b="0" lang="en-IN" sz="2200" spc="-1" strike="noStrike">
              <a:latin typeface="Arial"/>
            </a:endParaRPr>
          </a:p>
        </p:txBody>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9" name="CustomShape 1"/>
          <p:cNvSpPr/>
          <p:nvPr/>
        </p:nvSpPr>
        <p:spPr>
          <a:xfrm>
            <a:off x="11423160" y="6464880"/>
            <a:ext cx="151920" cy="156240"/>
          </a:xfrm>
          <a:prstGeom prst="rect">
            <a:avLst/>
          </a:prstGeom>
          <a:noFill/>
          <a:ln>
            <a:noFill/>
          </a:ln>
        </p:spPr>
        <p:style>
          <a:lnRef idx="0"/>
          <a:fillRef idx="0"/>
          <a:effectRef idx="0"/>
          <a:fontRef idx="minor"/>
        </p:style>
      </p:sp>
      <p:sp>
        <p:nvSpPr>
          <p:cNvPr id="70" name="CustomShape 2"/>
          <p:cNvSpPr/>
          <p:nvPr/>
        </p:nvSpPr>
        <p:spPr>
          <a:xfrm>
            <a:off x="3456000" y="0"/>
            <a:ext cx="5975280" cy="791280"/>
          </a:xfrm>
          <a:prstGeom prst="rect">
            <a:avLst/>
          </a:prstGeom>
          <a:noFill/>
          <a:ln>
            <a:noFill/>
          </a:ln>
        </p:spPr>
        <p:style>
          <a:lnRef idx="0"/>
          <a:fillRef idx="0"/>
          <a:effectRef idx="0"/>
          <a:fontRef idx="minor"/>
        </p:style>
        <p:txBody>
          <a:bodyPr lIns="0" rIns="0" tIns="12600" bIns="0"/>
          <a:p>
            <a:pPr marL="12600">
              <a:lnSpc>
                <a:spcPct val="100000"/>
              </a:lnSpc>
              <a:spcBef>
                <a:spcPts val="99"/>
              </a:spcBef>
            </a:pPr>
            <a:r>
              <a:rPr b="1" lang="en-IN" sz="4400" spc="-1" strike="noStrike">
                <a:solidFill>
                  <a:srgbClr val="000000"/>
                </a:solidFill>
                <a:latin typeface="Arial"/>
                <a:ea typeface="DejaVu Sans"/>
              </a:rPr>
              <a:t>Compound index</a:t>
            </a:r>
            <a:endParaRPr b="0" lang="en-IN" sz="4400" spc="-1" strike="noStrike">
              <a:latin typeface="Arial"/>
            </a:endParaRPr>
          </a:p>
        </p:txBody>
      </p:sp>
      <p:sp>
        <p:nvSpPr>
          <p:cNvPr id="71" name="CustomShape 3"/>
          <p:cNvSpPr/>
          <p:nvPr/>
        </p:nvSpPr>
        <p:spPr>
          <a:xfrm>
            <a:off x="360000" y="857520"/>
            <a:ext cx="11879280" cy="4974120"/>
          </a:xfrm>
          <a:prstGeom prst="rect">
            <a:avLst/>
          </a:prstGeom>
          <a:noFill/>
          <a:ln>
            <a:noFill/>
          </a:ln>
        </p:spPr>
        <p:style>
          <a:lnRef idx="0"/>
          <a:fillRef idx="0"/>
          <a:effectRef idx="0"/>
          <a:fontRef idx="minor"/>
        </p:style>
        <p:txBody>
          <a:bodyPr lIns="0" rIns="0" tIns="203760" bIns="0"/>
          <a:p>
            <a:pPr marL="469800" indent="-455400">
              <a:lnSpc>
                <a:spcPct val="115000"/>
              </a:lnSpc>
              <a:spcBef>
                <a:spcPts val="1604"/>
              </a:spcBef>
              <a:buClr>
                <a:srgbClr val="943735"/>
              </a:buClr>
              <a:buFont typeface="Symbol"/>
              <a:buChar char=""/>
            </a:pPr>
            <a:r>
              <a:rPr b="0" lang="en-IN" sz="2400" spc="-1" strike="noStrike">
                <a:solidFill>
                  <a:srgbClr val="000000"/>
                </a:solidFill>
                <a:latin typeface="Arial"/>
                <a:ea typeface="DejaVu Sans"/>
              </a:rPr>
              <a:t>A compound index is created over two or more fields in a document</a:t>
            </a:r>
            <a:endParaRPr b="0" lang="en-IN" sz="2400" spc="-1" strike="noStrike">
              <a:latin typeface="Arial"/>
            </a:endParaRPr>
          </a:p>
          <a:p>
            <a:pPr marL="469800" indent="-455400">
              <a:lnSpc>
                <a:spcPct val="115000"/>
              </a:lnSpc>
              <a:spcBef>
                <a:spcPts val="1604"/>
              </a:spcBef>
              <a:buClr>
                <a:srgbClr val="943735"/>
              </a:buClr>
              <a:buFont typeface="Symbol"/>
              <a:buChar char=""/>
            </a:pPr>
            <a:r>
              <a:rPr b="0" lang="en-IN" sz="2400" spc="-1" strike="noStrike">
                <a:solidFill>
                  <a:srgbClr val="000000"/>
                </a:solidFill>
                <a:latin typeface="Arial"/>
                <a:ea typeface="DejaVu Sans"/>
              </a:rPr>
              <a:t>This is similar to a phone book where you can find the phone number of a person given their first and last names.</a:t>
            </a:r>
            <a:endParaRPr b="0" lang="en-IN" sz="2400" spc="-1" strike="noStrike">
              <a:latin typeface="Arial"/>
            </a:endParaRPr>
          </a:p>
          <a:p>
            <a:pPr marL="469800" indent="-455400">
              <a:lnSpc>
                <a:spcPct val="115000"/>
              </a:lnSpc>
              <a:spcBef>
                <a:spcPts val="1604"/>
              </a:spcBef>
              <a:buClr>
                <a:srgbClr val="943735"/>
              </a:buClr>
              <a:buFont typeface="Symbol"/>
              <a:buChar char=""/>
            </a:pPr>
            <a:r>
              <a:rPr b="0" lang="en-IN" sz="2400" spc="-1" strike="noStrike">
                <a:solidFill>
                  <a:srgbClr val="000000"/>
                </a:solidFill>
                <a:latin typeface="Arial"/>
                <a:ea typeface="DejaVu Sans"/>
              </a:rPr>
              <a:t>MongoDB imposes a limit of 32 fields for any compound index.</a:t>
            </a:r>
            <a:endParaRPr b="0" lang="en-IN" sz="2400" spc="-1" strike="noStrike">
              <a:latin typeface="Arial"/>
            </a:endParaRPr>
          </a:p>
          <a:p>
            <a:pPr marL="469800" indent="-455400">
              <a:lnSpc>
                <a:spcPct val="115000"/>
              </a:lnSpc>
              <a:spcBef>
                <a:spcPts val="1604"/>
              </a:spcBef>
              <a:buClr>
                <a:srgbClr val="943735"/>
              </a:buClr>
              <a:buFont typeface="Symbol"/>
              <a:buChar char=""/>
            </a:pPr>
            <a:r>
              <a:rPr b="0" lang="en-IN" sz="2400" spc="-1" strike="noStrike">
                <a:solidFill>
                  <a:srgbClr val="00599d"/>
                </a:solidFill>
                <a:latin typeface="Arial"/>
                <a:ea typeface="DejaVu Sans"/>
              </a:rPr>
              <a:t>To create a compound index use an operation that resembles the following prototype</a:t>
            </a:r>
            <a:endParaRPr b="0" lang="en-IN" sz="2400" spc="-1" strike="noStrike">
              <a:latin typeface="Arial"/>
            </a:endParaRPr>
          </a:p>
          <a:p>
            <a:pPr>
              <a:lnSpc>
                <a:spcPct val="115000"/>
              </a:lnSpc>
              <a:spcBef>
                <a:spcPts val="1604"/>
              </a:spcBef>
            </a:pPr>
            <a:endParaRPr b="0" lang="en-IN" sz="2400" spc="-1" strike="noStrike">
              <a:latin typeface="Arial"/>
            </a:endParaRPr>
          </a:p>
          <a:p>
            <a:pPr marL="469800" indent="-455400">
              <a:lnSpc>
                <a:spcPct val="115000"/>
              </a:lnSpc>
              <a:spcBef>
                <a:spcPts val="1604"/>
              </a:spcBef>
              <a:buClr>
                <a:srgbClr val="943735"/>
              </a:buClr>
              <a:buFont typeface="Symbol"/>
              <a:buChar char=""/>
            </a:pPr>
            <a:r>
              <a:rPr b="0" lang="en-IN" sz="2400" spc="-1" strike="noStrike">
                <a:solidFill>
                  <a:srgbClr val="000000"/>
                </a:solidFill>
                <a:latin typeface="Arial"/>
                <a:ea typeface="DejaVu Sans"/>
              </a:rPr>
              <a:t>The value of the field in the index specification describes the kind of index for that field. </a:t>
            </a:r>
            <a:endParaRPr b="0" lang="en-IN" sz="2400" spc="-1" strike="noStrike">
              <a:latin typeface="Arial"/>
            </a:endParaRPr>
          </a:p>
          <a:p>
            <a:pPr marL="469800" indent="-455400">
              <a:lnSpc>
                <a:spcPct val="115000"/>
              </a:lnSpc>
              <a:spcBef>
                <a:spcPts val="1604"/>
              </a:spcBef>
              <a:buClr>
                <a:srgbClr val="943735"/>
              </a:buClr>
              <a:buFont typeface="Symbol"/>
              <a:buChar char=""/>
            </a:pPr>
            <a:r>
              <a:rPr b="0" lang="en-IN" sz="2400" spc="-1" strike="noStrike">
                <a:solidFill>
                  <a:srgbClr val="000000"/>
                </a:solidFill>
                <a:latin typeface="Arial"/>
                <a:ea typeface="DejaVu Sans"/>
              </a:rPr>
              <a:t>For example, a value of 1 specifies an index that orders items in ascending order. A value of -1 specifies an index that orders items in descending order.</a:t>
            </a:r>
            <a:endParaRPr b="0" lang="en-IN" sz="2400" spc="-1" strike="noStrike">
              <a:latin typeface="Arial"/>
            </a:endParaRPr>
          </a:p>
        </p:txBody>
      </p:sp>
      <p:sp>
        <p:nvSpPr>
          <p:cNvPr id="72" name="CustomShape 4"/>
          <p:cNvSpPr/>
          <p:nvPr/>
        </p:nvSpPr>
        <p:spPr>
          <a:xfrm>
            <a:off x="1368000" y="3888000"/>
            <a:ext cx="9575280" cy="431280"/>
          </a:xfrm>
          <a:prstGeom prst="rect">
            <a:avLst/>
          </a:prstGeom>
          <a:noFill/>
          <a:ln>
            <a:noFill/>
          </a:ln>
        </p:spPr>
        <p:style>
          <a:lnRef idx="0"/>
          <a:fillRef idx="0"/>
          <a:effectRef idx="0"/>
          <a:fontRef idx="minor"/>
        </p:style>
        <p:txBody>
          <a:bodyPr lIns="90000" rIns="90000" tIns="45000" bIns="45000"/>
          <a:p>
            <a:r>
              <a:rPr b="0" lang="en-IN" sz="2200" spc="-1" strike="noStrike">
                <a:solidFill>
                  <a:srgbClr val="ce181e"/>
                </a:solidFill>
                <a:latin typeface="Arial"/>
                <a:ea typeface="DejaVu Sans"/>
              </a:rPr>
              <a:t>db.collection.createIndex( { &lt;field1&gt;: &lt;type&gt;, &lt;field2&gt;: &lt;type2&gt;, ... } )</a:t>
            </a:r>
            <a:endParaRPr b="0" lang="en-IN" sz="2200" spc="-1" strike="noStrike">
              <a:latin typeface="Arial"/>
            </a:endParaRPr>
          </a:p>
        </p:txBody>
      </p:sp>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177</TotalTime>
  <Application>LibreOffice/5.4.6.2$Linux_X86_64 LibreOffice_project/40m0$Build-2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2020-07-20T18:10:52Z</dcterms:created>
  <dc:creator>SMD</dc:creator>
  <dc:description/>
  <dc:language>en-IN</dc:language>
  <cp:lastModifiedBy/>
  <dcterms:modified xsi:type="dcterms:W3CDTF">2020-10-26T03:09:35Z</dcterms:modified>
  <cp:revision>39</cp:revision>
  <dc:subject/>
  <dc:title>Banking Example</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12.0000</vt:lpwstr>
  </property>
  <property fmtid="{D5CDD505-2E9C-101B-9397-08002B2CF9AE}" pid="3" name="Created">
    <vt:filetime>2018-02-24T00:00:00Z</vt:filetime>
  </property>
  <property fmtid="{D5CDD505-2E9C-101B-9397-08002B2CF9AE}" pid="4" name="Creator">
    <vt:lpwstr>Microsoft® Office PowerPoint® 2007</vt:lpwstr>
  </property>
  <property fmtid="{D5CDD505-2E9C-101B-9397-08002B2CF9AE}" pid="5" name="HyperlinksChanged">
    <vt:bool>0</vt:bool>
  </property>
  <property fmtid="{D5CDD505-2E9C-101B-9397-08002B2CF9AE}" pid="6" name="LastSaved">
    <vt:filetime>2020-07-20T00:00:00Z</vt:filetime>
  </property>
  <property fmtid="{D5CDD505-2E9C-101B-9397-08002B2CF9AE}" pid="7" name="LinksUpToDate">
    <vt:bool>0</vt:bool>
  </property>
  <property fmtid="{D5CDD505-2E9C-101B-9397-08002B2CF9AE}" pid="8" name="PresentationFormat">
    <vt:lpwstr>On-screen Show (4:3)</vt:lpwstr>
  </property>
  <property fmtid="{D5CDD505-2E9C-101B-9397-08002B2CF9AE}" pid="9" name="ScaleCrop">
    <vt:bool>0</vt:bool>
  </property>
  <property fmtid="{D5CDD505-2E9C-101B-9397-08002B2CF9AE}" pid="10" name="ShareDoc">
    <vt:bool>0</vt:bool>
  </property>
</Properties>
</file>