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81B6-47E1-4B30-8DB1-D10FE67525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F41E-F51F-410F-86B4-4B82D4C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828799"/>
          </a:xfrm>
        </p:spPr>
        <p:txBody>
          <a:bodyPr/>
          <a:lstStyle/>
          <a:p>
            <a:r>
              <a:rPr lang="en-US" b="1" dirty="0" smtClean="0"/>
              <a:t>Unit 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2590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HCI MODELS AND THEORIES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81000"/>
            <a:ext cx="7772400" cy="7619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19200" y="1371600"/>
            <a:ext cx="6781800" cy="4953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Goal and task hierarchy model, </a:t>
            </a:r>
            <a:endParaRPr lang="en-US" sz="4400" dirty="0" smtClean="0"/>
          </a:p>
          <a:p>
            <a:r>
              <a:rPr lang="en-US" sz="4400" dirty="0" smtClean="0"/>
              <a:t>Linguistic </a:t>
            </a:r>
            <a:r>
              <a:rPr lang="en-US" sz="4400" dirty="0"/>
              <a:t>model, </a:t>
            </a:r>
            <a:endParaRPr lang="en-US" sz="4400" dirty="0" smtClean="0"/>
          </a:p>
          <a:p>
            <a:r>
              <a:rPr lang="en-US" sz="4400" dirty="0" smtClean="0"/>
              <a:t>Physical </a:t>
            </a:r>
            <a:r>
              <a:rPr lang="en-US" sz="4400" dirty="0"/>
              <a:t>and device models, </a:t>
            </a:r>
            <a:endParaRPr lang="en-US" sz="4400" dirty="0" smtClean="0"/>
          </a:p>
          <a:p>
            <a:r>
              <a:rPr lang="en-US" sz="4400" dirty="0" smtClean="0"/>
              <a:t>Cognitive </a:t>
            </a:r>
            <a:r>
              <a:rPr lang="en-US" sz="4400" dirty="0"/>
              <a:t>architectures,</a:t>
            </a:r>
          </a:p>
          <a:p>
            <a:r>
              <a:rPr lang="en-US" sz="4400" dirty="0"/>
              <a:t>Hierarchical task analysis (HTA), </a:t>
            </a:r>
            <a:endParaRPr lang="en-US" sz="4400" dirty="0" smtClean="0"/>
          </a:p>
          <a:p>
            <a:r>
              <a:rPr lang="en-US" sz="4400" dirty="0" smtClean="0"/>
              <a:t>Uses </a:t>
            </a:r>
            <a:r>
              <a:rPr lang="en-US" sz="4400" dirty="0"/>
              <a:t>of task analysis, </a:t>
            </a:r>
            <a:endParaRPr lang="en-US" sz="4400" dirty="0" smtClean="0"/>
          </a:p>
          <a:p>
            <a:r>
              <a:rPr lang="en-US" sz="4400" dirty="0" smtClean="0"/>
              <a:t>Diagrammatic </a:t>
            </a:r>
            <a:r>
              <a:rPr lang="en-US" sz="4400" dirty="0"/>
              <a:t>dialog design notations, </a:t>
            </a:r>
            <a:endParaRPr lang="en-US" sz="4400" dirty="0" smtClean="0"/>
          </a:p>
          <a:p>
            <a:r>
              <a:rPr lang="en-US" sz="4400" dirty="0" smtClean="0"/>
              <a:t>Computer mediated </a:t>
            </a:r>
            <a:r>
              <a:rPr lang="en-US" sz="4400" dirty="0"/>
              <a:t>communication, </a:t>
            </a:r>
            <a:endParaRPr lang="en-US" sz="4400" dirty="0" smtClean="0"/>
          </a:p>
          <a:p>
            <a:r>
              <a:rPr lang="en-US" sz="4400" dirty="0" smtClean="0"/>
              <a:t>Ubiquitous </a:t>
            </a:r>
            <a:r>
              <a:rPr lang="en-US" sz="4400" dirty="0"/>
              <a:t>Computing, </a:t>
            </a:r>
            <a:endParaRPr lang="en-US" sz="4400" dirty="0" smtClean="0"/>
          </a:p>
          <a:p>
            <a:r>
              <a:rPr lang="en-US" sz="4400" dirty="0" smtClean="0"/>
              <a:t>Finding </a:t>
            </a:r>
            <a:r>
              <a:rPr lang="en-US" sz="4400" dirty="0"/>
              <a:t>things on web Future of HCI.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1"/>
            <a:ext cx="89466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762000"/>
            <a:ext cx="8256587" cy="293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1" y="4114800"/>
            <a:ext cx="866758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799"/>
            <a:ext cx="8653873" cy="464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0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0624"/>
            <a:ext cx="843231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81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529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3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144205"/>
            <a:ext cx="7927975" cy="671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6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MRM</dc:creator>
  <cp:lastModifiedBy>MRM</cp:lastModifiedBy>
  <cp:revision>3</cp:revision>
  <dcterms:created xsi:type="dcterms:W3CDTF">2020-10-29T04:43:10Z</dcterms:created>
  <dcterms:modified xsi:type="dcterms:W3CDTF">2020-10-29T04:52:21Z</dcterms:modified>
</cp:coreProperties>
</file>