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0" r:id="rId6"/>
    <p:sldId id="261" r:id="rId7"/>
    <p:sldId id="263" r:id="rId8"/>
    <p:sldId id="264" r:id="rId9"/>
    <p:sldId id="266" r:id="rId10"/>
    <p:sldId id="267" r:id="rId11"/>
    <p:sldId id="269" r:id="rId12"/>
    <p:sldId id="270" r:id="rId13"/>
    <p:sldId id="272" r:id="rId14"/>
    <p:sldId id="273" r:id="rId15"/>
    <p:sldId id="275" r:id="rId16"/>
    <p:sldId id="276" r:id="rId17"/>
    <p:sldId id="277" r:id="rId18"/>
    <p:sldId id="278" r:id="rId19"/>
    <p:sldId id="279" r:id="rId20"/>
    <p:sldId id="282" r:id="rId21"/>
    <p:sldId id="283" r:id="rId22"/>
    <p:sldId id="284" r:id="rId23"/>
    <p:sldId id="285" r:id="rId24"/>
    <p:sldId id="286" r:id="rId25"/>
    <p:sldId id="287" r:id="rId26"/>
    <p:sldId id="288" r:id="rId27"/>
    <p:sldId id="289" r:id="rId28"/>
    <p:sldId id="290" r:id="rId29"/>
    <p:sldId id="291" r:id="rId30"/>
    <p:sldId id="292" r:id="rId31"/>
    <p:sldId id="296" r:id="rId32"/>
    <p:sldId id="295" r:id="rId33"/>
    <p:sldId id="293" r:id="rId34"/>
    <p:sldId id="294" r:id="rId35"/>
    <p:sldId id="299" r:id="rId36"/>
    <p:sldId id="297" r:id="rId37"/>
    <p:sldId id="298" r:id="rId38"/>
    <p:sldId id="300" r:id="rId39"/>
    <p:sldId id="301" r:id="rId40"/>
    <p:sldId id="302" r:id="rId41"/>
    <p:sldId id="303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25/05/2020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25/05/2020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25/05/2020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25/05/2020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25/05/2020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25/05/2020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25/05/2020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25/05/2020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25/05/2020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25/05/2020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25/05/2020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25/05/2020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8222" y="1119351"/>
            <a:ext cx="8207555" cy="4619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6404" y="1066800"/>
            <a:ext cx="8116956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219200"/>
            <a:ext cx="8105913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142999"/>
            <a:ext cx="8047599" cy="4572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219200"/>
            <a:ext cx="8077200" cy="4521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143000"/>
            <a:ext cx="8072438" cy="45469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199" y="1143000"/>
            <a:ext cx="8184995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143000"/>
            <a:ext cx="8100147" cy="4557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143000"/>
            <a:ext cx="8077200" cy="454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143000"/>
            <a:ext cx="8095700" cy="4582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7696" y="1219200"/>
            <a:ext cx="8204017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5108" y="1143000"/>
            <a:ext cx="8204017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143000"/>
            <a:ext cx="8088906" cy="4576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219200"/>
            <a:ext cx="8077200" cy="4531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066800"/>
            <a:ext cx="8283474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219200"/>
            <a:ext cx="8153400" cy="4576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066800"/>
            <a:ext cx="8242369" cy="4605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295400"/>
            <a:ext cx="8229599" cy="4646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219200"/>
            <a:ext cx="825224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143000"/>
            <a:ext cx="8235572" cy="4633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219200"/>
            <a:ext cx="813661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143000"/>
            <a:ext cx="8108414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143000"/>
            <a:ext cx="8182113" cy="4614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219200"/>
            <a:ext cx="8212565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219199"/>
            <a:ext cx="8153400" cy="45925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143000"/>
            <a:ext cx="8077930" cy="4576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219200"/>
            <a:ext cx="8241011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219200"/>
            <a:ext cx="8229600" cy="4630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219200"/>
            <a:ext cx="8201391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8882" y="1143000"/>
            <a:ext cx="8116956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199" y="1219200"/>
            <a:ext cx="8263467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143000"/>
            <a:ext cx="8153400" cy="45925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143000"/>
            <a:ext cx="8212564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1886" y="1143000"/>
            <a:ext cx="8206632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066800"/>
            <a:ext cx="8249711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990600"/>
            <a:ext cx="8263466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143000"/>
            <a:ext cx="8156159" cy="4594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066800"/>
            <a:ext cx="8128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219199"/>
            <a:ext cx="8153400" cy="46829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219200"/>
            <a:ext cx="8078005" cy="456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399" y="1219200"/>
            <a:ext cx="8116957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0</Words>
  <Application>Microsoft Office PowerPoint</Application>
  <PresentationFormat>On-screen Show (4:3)</PresentationFormat>
  <Paragraphs>0</Paragraphs>
  <Slides>41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Shri</dc:creator>
  <cp:lastModifiedBy>Shri</cp:lastModifiedBy>
  <cp:revision>5</cp:revision>
  <dcterms:created xsi:type="dcterms:W3CDTF">2006-08-16T00:00:00Z</dcterms:created>
  <dcterms:modified xsi:type="dcterms:W3CDTF">2020-05-25T07:53:23Z</dcterms:modified>
</cp:coreProperties>
</file>