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1" r:id="rId20"/>
    <p:sldId id="276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1-02-18T08:00:27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14553 5456 11,'0'0'34,"0"0"-5,0 0-22,0 0-4,0 0 7,0 0 22,0 0 8,7-12-2,-7 9-7,0-4-19,0 1 12,0-1 1,-7-8-17,-7-1-3,-3-2-1,-5-6 9,-7-4 4,-7-8-10,-6-3 0,-1-7 14,-3-3-7,-6-6-3,-4-6-5,-8 0 4,-13 1-10,-11 0 4,-13 3 2,-5 3-2,-6 4-3,-4 0 2,0 4 10,-1 2-8,-2 6 8,-3 7-11,-1 6 0,-7 6-1,-1 7-1,-3 5-3,3 4 3,-3 3-2,3 0 2,-6 3-1,4 14 1,1 5-2,3 4 2,6 6 0,7 3-2,10 3 2,5 4-1,3 2 1,2 4 0,5 8-1,4 6 1,6 7-1,8 8 0,0 6 0,1 1-1,1 4 1,2 5 1,3-1 0,10 0-1,6-6 0,13-10 0,12-5-1,11-5 2,14 1-2,0 0 2,29 4 1,14 1-1,13 3 1,13-2-1,11 3 0,12 4 0,10 6 0,10-3 0,14-3 2,12-8-1,5-9 0,9-10-1,-3-4 0,5-14-1,6-8 1,3-13 1,8-14 1,4 0 0,5-18 2,7-19-3,-2-7 4,-4-9 0,-7-14-2,-18-9 8,-8-13 2,-10-6 2,-11-2-8,-11-2 2,-6 0 6,-10-2-10,-12-3-1,-12 0-1,-12-2 5,-10-1 5,-10 1-2,-10 8 6,-18 8-2,-10 9 9,-6 14-5,0 5-4,-15 4-10,-9 9-5,1 7 0,0 10-3,2 8-4,-3 8-11,-4 10-30,-7 6-35,-13 0-7,-12 27-18,-10 10-26,-3-7-60</inkml:trace>
  <inkml:trace contextRef="#ctx0" brushRef="#br0" timeOffset="6618.3786">4152 6234 49,'0'0'0,"0"0"-15,0 0-3,0 0 18,0 0 62,0 0 8,0 0-31,-7-24-12,5 24-17,2 0-10,0 0-1,0 0 0,0 0 1,0 0-2,0 0 2,13 0 3,12 0-1,10 6 1,13-5 1,12 2 1,11-3-1,5 0-3,4 0 0,0-10-1,-3-2 1,-9-2-1,-7 1 1,-17 1-1,-13 3 3,-15 4-3,-10 0 1,-6-3 5,0 1 2,0-2-1,0-6 10,0 4 3,-6-1-6,-4 1-5,1 4 14,3 0 3,0 2-14,4 0 14,-1 5-14,3-2-8,0 2-3,-2 0-1,2 0 0,0 0 0,0 0-2,0 0 2,0-2 0,0 2-2,0 0 2,0 0 0,0 0 0,0 0 0,0 0 0,0 0-1,0 0 1,0 0 0,0 0 0,0 0-3,0 0-9,0 0 0,0 0 4,0 0 2,0 0-4,0 0-10,0 0 4,0 0 0,0 0 1,-5 0-2,3 2 4,-2 5-11,1 0-4,-1 0-20,1 1-3,2 0-12</inkml:trace>
  <inkml:trace contextRef="#ctx0" brushRef="#br0" timeOffset="8044.4601">3863 6505 1,'0'0'23,"0"0"34,0 0-13,0 0 29,0 0-17,0 0 10,0-60-9,0 60-17,0 0-23,0 0-17,0 0-1,0 0-3,0 0-2,0 0-3,0 16 1,2 18 8,-2 12 0,0 17 0,0 6 0,0 3 1,-2 0-1,-6-6 0,4-3 0,2-5 1,-3-3-1,3-10-4,2-8-4,0-12-11,0-10-13,0-9 18,0-4 4,0-2 10,0 0 3,11-23 3,11-19-6,5-12 0,5-10 0,-6-8 0,0-2 1,0 0 0,-7 1-1,2 7 10,-3 9 14,-5 13-3,-4 15-2,-3 15-8,-1 8 1,0 6-12,-1 0-2,7 0-6,3 3 5,-1 17 0,3 11-2,-3 8 0,1 7 4,-4 5 0,-1-3 0,1-5 1,-2-6-8,1-6-6,-1-12 2,2-2-4,-1-7 11,-3-4-3,4-4 2,-2-2 1,5 0 5,8-18 0,6-17 0,8-7-1,3-7-9,-1-10 9,2-2 1,-3 0 0,-1 3 1,-4 10-1,-6 11 9,-8 14 7,-7 10-3,-6 9 3,-4 4-13,0 0-3,0 0-4,0 7-6,0 21 4,-11 16 6,-18 17 1,-5 16-1,-8 3 0,2-2 3,-1-3-3,7-11 0,6-8 1,7-7-1,4-6 0,5-9-6,2-7-8,6-11-6,1-6-3,3-10-8,0 0 22,7-10 7,21-26 0,13-14-37,6-11 19,0-11 13,-1-4 7,0-13 1,-4-1 0,-3 4 2,-2 10 26,-8 18 27,-8 20 0,-7 16 10,-5 10-30,-5 7-18,-2 5-18,6 0-1,2 3-11,4 23 8,2 12 0,-1 14 3,-3 14 1,-6 8 0,1 4 0,-7-4 1,2-8 0,0-3-1,-2-7 0,0-1-2,0-7-25,0-4-27,0-2-22,-2-10-25,-11-12-46</inkml:trace>
  <inkml:trace contextRef="#ctx0" brushRef="#br0" timeOffset="8516.4871">4538 6865 406,'0'0'0,"0"0"-2,0 0 0,0 0-30,120-109-13,-55 88 39,1 3 5,4-2 0,1 0-18,4-7-31,4 4 12,-6-7 4,-3-2 2,-8-2 4,-10-2 7,-4 0 15,-10 2 6,-9 0 3,-9 1 10,-9 8 29,-7 2 3,-4 5 2,0 4-20,0 6 25,0 4-30,0 4-13,-15 0-9,-14 25-5,-18 20 3,-8 22 2,-5 13 0,8 8 3,15-2-1,14-5 3,14-17-1,9-12 2,0-11 0,24-12 3,15-7 14,9-8 12,10-10-8,16-4-14,6 0-7,-1-11-5,-3-14-1,-11-8-36,-11-13-35,-12-17-69</inkml:trace>
  <inkml:trace contextRef="#ctx0" brushRef="#br0" timeOffset="8978.5136">4876 3592 356,'0'0'1,"0"0"2,0 0-3,0 0-1,0 0-2,0 0-8,0 0-3,-39-35 7,39 77 4,-3 16 3,1 20 3,0 12 3,-3 13-2,1 7 7,-3 2-3,-2-1 5,-2-1-5,0 0-6,2-1 0,3 4-1,0-2 1,2 0-1,0-5 0,-1-10-1,1-12-2,0-11-42,0-11-33,0-20-53</inkml:trace>
  <inkml:trace contextRef="#ctx0" brushRef="#br0" timeOffset="9297.5318">4556 4868 195,'0'0'13,"0"0"11,0 0-24,0 0-9,0 0-27,0 0 0,-16 9 34,20 37 1,8 7 0,-1 8 2,2 6-1,-2-4 3,0-1 1,3-2 3,-2-3-1,4-8 6,2-2 1,3-10-5,0-5 5,4-13-3,2-4 8,2-10 4,2-3-5,0-2 9,1 0-12,-3-18-5,-7-12-5,1-7-4,-8-14-4,3-11-49,-1-13-68</inkml:trace>
  <inkml:trace contextRef="#ctx0" brushRef="#br0" timeOffset="10430.5966">4139 2542 87,'0'0'64,"0"0"-1,0 0-60,0 0-2,0 0-1,0 0 10,68-8 13,-22 8 5,8 0-11,9-4-12,-1-3 1,-6-2-2,-11 1-2,-11 0-2,-12 3 0,-9-4 2,-4-1 3,-4 3 0,-5-2-4,0 3 3,0 0-2,0 4 3,0 2 2,0 0-7,0 0-8,-3 14-3,-8 22 6,-7 12 4,-1 15 0,-6 9 1,-7 3 1,-8 8-1,-6-2-8,-9-8-28,5-10 12,7-17 3,14-20 14,11-12 6,13-10 1,5-4 11,0 0 54,8 0-27,34-18-32,25-5-5,20-4 0,18-1-1,11-2 1,6-2 0,1 1-1,-7-1 0,-14-1-1,-14-4-8,-17-5-4,-20-4-6,-13-8-4,-13 0 6,-14 0 13,-11 4 4,0 5 7,-3 9 30,-15 8 9,3 10-26,4 8-2,4 5 16,5 5-23,-3 0-11,-1 19-16,-1 17 9,1 13 7,1 4 0,2 10 0,3 2 4,0 4-3,-2 3 0,-2-2 2,2-3-1,0-7-2,2-11-5,-2-12-22,-1-16-15,1-8-7,-2-13-4,-6 0 36,-4-22 13,-3-20 0,-2-18-9,3-12 5,5-13 8,11-7 0,0 4 1,11 3 0,20 11 6,11 14 21,11 14-13,8 14 8,13 12-10,5 14-8,0 6-5,-12 0 0,-14 21-3,-18 6 3,-9 1-2,-18 4 2,-8 5-1,-4 1-2,-48 3 2,-33 8 0,-30 2 1,-26 4-23,-19-1-41,-12-8-85</inkml:trace>
  <inkml:trace contextRef="#ctx0" brushRef="#br0" timeOffset="14923.8536">7393 11379 38,'0'0'1,"0"0"-1,0 0 0,0 0 2,0 0 27,0 0 7,0 0-3,-4-15-2,2 15-19,2 0-5,-2 0 8,2 0 3,0 0-8,0 0-5,0 0-4,0 0-1,0 0 1,0 0-1,0 0 0,0 0 0,-3 0 2,3 0-2,0 0-3,0 0 3,0 0-2,0 0 2,5 0 2,14 0-1,6 1 2,8 3-3,6-1 3,3-2-1,5-1 0,1 0 0,4 0 1,6 0-1,0 0-1,7 0 2,-1 0-2,1-5 0,1-2 0,-3 1-1,4-2 6,-2 3 1,2-4-2,4 1-1,-3 1-2,7-1-1,-2 2 3,-3-1-2,-2-1 5,-5 3-4,-1-2 2,-4 3 0,2 0-4,1-2 4,5 3 2,5-6-2,3 1-3,-1 0 1,1-1-1,2 2-1,-4-1 1,1 0-1,0-1 0,-3 4 1,-5-2 2,-3 5-2,-4-1 2,0-1-4,0 4 1,-3-2 1,3-1 2,0 0 1,2 1-1,0 0 1,1 0-1,-4 0 3,-3 0-3,-2 0-1,-4 2 0,-2-2 1,-2 2-3,-5 0-1,2 0 0,-1 0 1,2 0 2,3 0-1,1 0 3,2 0 0,-4 0-1,-1 0-4,-3 0 3,-7 0-3,-5 0 0,-2 0 1,-6 0-1,-6 0 0,1 0 0,-6-3 1,-5 3-1,0-1 2,-4 1-2,0 0 6,0 0 3,0 0 6,0 0-1,0 0-2,0 0-4,0 0-1,0 0-2,0 0 0,0 0-4,0 0 1,0 0-2,0 0 0,0 0 0,0 0 0,0 0 0,0 0 1,0 0 0,0 0 5,0 0-3,0 0-1,0 0-2,0 0 0,0 0 1,0 0-1,0 0 0,0 0 0,0 0 0,0 0 0,0 0 1,0 0 1,0 0 1,0 0-1,0 0-2,0 0 0,0 0 0,0 0-1,0 0 0,0 0-2,0 0 3,0 0 0,0 0 0,0 0-2,0 0 2,0 0 0,0 0 0,0 0 0,0 0 2,0 0-2,0 0 1,0 0-2,0 0 1,0 0-2,0 0 2,0 0-1,0 0 1,0 0-1,0 0 1,0 0 0,0 0 0,0 0-1,0 0 1,0 0-1,0 0 1,0 0 0,0 0-1,0 0 1,0 0-2,0 0 2,0 0 0,0 0 0,0 0 0,0 0 2,0 0-1,0 0 0,0 0-1,0 0 0,0 0 0,0 0 0,0 0 0,0 0 0,0 0 0,0 0 0,0 0 1,0 0-1,0 0 0,0 0 0,0 0 0,0 0 1,0 0 2,0 0 0,0 0-3,0 0 1,0 0-1,0 0 0,0 0 0,0 0 1,0 0-1,0 0-1,0 0 1,0 0-1,0 0 1,0 0-2,0 0 1,0 0 1,0 0-2,-2 0 2,-2 0-2,0 0 1,-1 0 1,3 0 0,0 0 0,0 0-4,-1 0 2,0 0-2,3 0-1,-2 0-7,-1 0-4,2 0 2,-3 0 3,-3 4-8,-1 4-12,-2 1-3,-1 3 0,-5-3-21,-1 5-14,-1 0-24,0-5-30</inkml:trace>
  <inkml:trace contextRef="#ctx0" brushRef="#br0" timeOffset="19523.1167">3227 12645 9,'0'0'13,"0"0"-1,0 0-4,0 0-2,0 0-6,0 0 0,0 0-3,-22-6-4,19 6-9,1 0-6</inkml:trace>
  <inkml:trace contextRef="#ctx0" brushRef="#br0" timeOffset="22230.2715">2218 12547 11,'0'0'2,"0"0"-2,0 0 1,0 0-2,0 0 1,0 0 0,-29-34-1,19 29 1,-3 0-1,-3-1 1,-1 1 1,-2 0-1,4-2 0,1 2 2,6 1 7,4 0 18,-3-1 16,2 3 7,0 0-23,3 1-19,2-1 12,0 2-5,0 0-10,0 0-5,0 0-1,0 0-2,0 0 2,0 0 0,2 0 1,15 0 5,2 0 2,7 0 2,8 0 0,9 0-2,6-5-2,4-1 1,12-4-2,7 0 1,7 0 3,15-4-2,10 2 3,8 0-6,4 0-2,-3 4 1,-8 3-1,-10 0 0,-14 3-1,-8 0 0,-9-1 1,3-2 0,-3 1-1,3-1 2,5-2-2,-1 1 3,2-1-3,1 4 0,-6-3 0,0 3 0,-1-2 0,-6 1 0,-1 2-1,-3 2 1,-1 0 0,-3 0-1,1 0 2,-3 0-2,4 0 1,4 0 0,3 0 1,3 2 0,0 2-1,0-2 0,-3 1 0,0 0 0,-1-1 1,-6 0-1,0 0 0,1 1 0,-2-3 1,6 0-1,5 0 0,4 0 0,7 0 0,1 0 3,2 0-2,-1 0 0,2 0 4,5-3 1,0-6-4,4 4 4,-2-1-6,-3 3 1,-2 0-1,-1 0 0,-1 3 3,0 0-3,5-1 0,0 1 2,2-2 1,-5-1 0,1 2-1,-3 1 1,4 0-3,-1 0 2,0 0-2,-6 0 0,0 0 0,-9 0 0,7 0 0,-2 0-1,5 1 1,2-1 0,0 3 0,-2-1 0,-4-1 0,-3 5 1,-1-3-1,-3 1 0,-3 0 0,-2-1 1,-1 4-1,-8-2 0,-5-5 0,2 5 0,-6-3 0,3 0 2,2 0-2,-2 0 0,1-2 0,-2 2 0,-3 3 0,-1-4-2,-6 1 2,1 0 2,-2-2-2,2 2 0,-2 0 0,2-2 0,-1 0 0,-2 3 0,-7-1-2,-5-2 2,-9 1 0,-5-1 0,-4 0 0,-2 0 0,-2 0 0,0 0 2,0 0 1,0 0-1,0 0 2,0 0-3,0 0-1,0 0 4,0 0-2,0 0 2,0 0 4,0 0 3,0 0-3,0 0-1,0 0-6,0 0 4,0 0-5,0 0 1,0 0-2,0 0 1,0 0 0,0 0 1,0 0 0,0 0 2,0 0 0,0 0 3,0 0 1,0 0-2,0 0-4,0 0 2,0 0-3,0 0 0,0 0 0,0 0-2,0 0 4,0 0-2,0 0 0,0 0 0,0 0 0,0 0 0,0 0 0,0 0 1,0 0-1,0 0 0,0 0 0,0 0-1,0 0 1,0 0-2,0 0 2,0 0-2,0 0 1,0 0 0,0 0-2,0 0 2,0 0 0,0 0 1,0 0 0,0 0-1,0 0 1,0 0 0,0 0 0,0 0 0,0 0 0,0 0 0,0 0 0,0 0 1,0 0-1,0 0 1,0 0-1,0 0 0,0 0 0,0 0 0,0 0-1,0 0-1,0 0 2,0 0-3,0 0 0,0 0 3,0 0-2,0 0 2,0 0 0,0 0 0,0 0 2,0 0-2,0 0 0,0 0 1,0 0-1,0 0 0,0 0-1,0 0 1,0 0 0,0 0 0,0 0-2,0 0 2,0 0-2,0 0-1,0 0 1,0 0-5,0 0-5,0 0-9,0 0-1,0 0 1,2 0-1,-2 0-11,5 8 3,-5 2-20,2 0-51</inkml:trace>
  <inkml:trace contextRef="#ctx0" brushRef="#br0" timeOffset="26288.5036">6135 6895 172,'0'0'16,"0"0"-16,0 0-53,0 0 3,0 0 50,0 0 35,0 0 5,0 0-14,0 0-4,0 0-5,0 0 3,0 0 10,0-7-6,0-1-11,0 2-2,0-3-4,0 0 5,0-1-11,0-2 3,0 2 8,0-7-6,0 3 4,0-1-3,0-4-1,-6 2 10,-1-1-6,1-1-10,0 3 1,-6 0 0,1 0 0,-2 0-1,-3 0 0,1 0 2,-4-1 0,-1 0 4,0-1 1,3-2-2,-7 0-5,8-2 0,-9-1 0,0 0 0,3-1 1,-2-1 0,2 2-1,-1-1 0,-2-3 1,-4 3-2,-2-3 2,-8 2 0,1-1-1,-8 2 0,0-2 0,-4 0 0,4 2 0,-1-1-1,3 5 1,-1 3 0,3-2 1,1 4 1,1-2-2,-2 1 0,-3 4 0,1 0 1,-3 0-1,3 0 2,-2 2-1,3 0 0,-7 3 1,3 0-2,-4 1 0,0 2 0,-5 1 0,1-2 0,-3 3 0,0 0 0,0 2 0,-2 0 0,2 0 0,0 0-2,2 6 2,0 6-1,1 4 1,-3 5 0,0-1 0,-5 2 0,-1-1 0,-4 2 0,6 0 0,4 4-1,5 1 1,6 0 0,3 2 0,1 0-1,3 1 1,2 1 0,-5 3-2,1-1 2,5 3 0,2 0-2,4 1 2,5 3-2,6-1 2,0 0 0,7-2 0,1-3 0,3 2-1,5-2 1,0 0 0,1 4 0,3-4-1,0 4 1,0 0 0,0 6 0,0 3 0,3 4 0,7 3 1,2-1-1,1 0 0,3 0 0,1-4 0,6 0 0,4-7 0,0 1 0,6-7 0,3-3 0,3 1 0,5-3 0,4-3 0,-1 0 1,7-3-1,3-2 2,3-4-2,8-4 2,-1-4-1,5-1 0,5-6-1,0-5 1,6 0 0,6 0 0,5 0-1,8-12 0,3-2 0,-5 0 0,-6-2 0,-5 1 2,-8 2-2,-4-1 0,-2 3 1,-3-2-1,-4 1 0,-1-4 0,-5-1 0,3 0 0,-3-1 0,2-2 0,-3-1 1,-5 2-1,-5-2 0,-9-3 1,-4 0-1,-7-2 1,-2-2-1,-2-4 2,-3-2 0,-3-4-1,-4 2 0,-1-1-1,-7 4 3,-1-2-2,-1 6 0,-5 0 0,1 3 0,-3 4-1,0 3-1,0-1 1,0 8-2,0 5 1,0 0-9,0 4-26,0 3-14,0 0-23,0 0-49,-7 0-35</inkml:trace>
  <inkml:trace contextRef="#ctx0" brushRef="#br0" timeOffset="29332.6778">9948 12434 5,'0'0'23,"0"0"-2,0 0 0,0 0-3,0 0 1,0 0-8,0 0 3,78 0-2,-56 0-2,5 0 3,4 0-5,2 0-1,4-2 3,5 0-4,3 1-1,1-2-2,5-1-2,3 3 4,1-2-4,1-1 5,6-1-2,1-2 1,7 0 6,7-2-3,4 1 5,1 1-5,-2 0 0,-4-1 3,-5 3-6,2-2-3,-1 2 0,6-2-2,0 1 0,-2 0 0,-2 2 0,-3 0 0,-5 2 2,4 0-1,-3 2 0,-3 0-1,3 0 0,2 0 1,-1 0-1,-4 0 1,-2 0-1,-1 0 2,-3 0-2,0 0 0,2 0 0,2 0 0,1 0 1,-3 0-1,0 0 0,-2 0 0,-4 0 1,3 0-1,-3 0 0,-1-6 1,1 2-1,-5-1 1,0 2-1,-7-1 0,-4 2 3,-1 0-3,0 2 1,0 0-1,6 0 0,0 0 0,8 0 0,-2 0 1,6 0-1,1 0 1,2 0 0,-2 0 4,-1 0 0,1 0-3,-5 0 2,-1 0-3,-5 4-1,1-2 0,-2 0 0,4-2 0,2 3 1,6-3-1,4 3 0,5-1 0,-2 0 1,1-2-1,-6 2 0,-5-2 0,-3 0 0,-4 0-1,1 0 1,0 0 0,6 0 0,1 0 0,4 0 0,2 0 1,-4 0-1,1 0 0,1 0 0,-2 0 0,-2 0 0,-2 0 0,-6 0 2,1 0-2,-3 0 0,4 0-2,3 0 4,-2 0-2,6 0 0,-1 0 0,5 0 0,3 0 1,0 0-1,2 0 0,3 0 0,0 0 0,-1 0 0,0 0 0,-6 0 0,-2 0-1,-3 0 1,3 0 1,-1 0-1,9-2 0,4-5 0,3 2 0,3-1 0,-1 0 0,2 2 0,-2-2 1,-2 2-1,-1-2 0,-1 2 0,-6 2 0,-1-1 0,3 3 0,-4 0 0,-1 0 1,1-3-1,-5 3 0,2-2 0,7 0 0,1 0 0,9-1 0,-4 3 0,0-3 0,-4 1 1,-6 2-1,2-2 0,-5 0 0,2 0 2,1 0-2,-3 1 1,0-2 0,-2 1-1,-2-2 0,-2 1 1,1 0-1,1-2 1,-3 4 0,8-1 1,-6 0 1,3 2-2,1 0 1,-5-2-1,-4-3 0,-6 2 0,-5-3 0,-9 2 3,2-2-1,1-2 7,-2 1-3,3 2-3,-1 1-2,-6-2 0,-4-1-1,-6 3 1,-3 3-2,1-1 1,-1-1-1,1 3 1,3 0-2,-1 0 1,4 0 0,-1 0 0,-3 0 0,0 0 0,-9 0 0,-1 0 1,-5 0 0,-2 0 3,0 0 1,0 0 3,0 0-5,0 0-3,0 0-2,0 0-3,0 0-1,0 0-11,0 8-14,-22 11-13,-13 1-36,-15-3-41</inkml:trace>
  <inkml:trace contextRef="#ctx0" brushRef="#br0" timeOffset="31799.8189">17396 3892 38,'0'0'10,"0"0"39,0 0-46,0 0-3,0 0 0,0 0 0,0 0 7,-12-20 14,12 20-1,0 0-15,0 0-3,0 0 4,0 0 1,0 0 1,0 0 1,0 0-3,0 0-2,0 0 6,0 0 8,0 0 7,0 0 1,0 0-2,0 0-8,0 0-5,0 0-8,0 0-3,0 0 0,0 0-1,0 0 1,0 0 0,0 0 0,0 0 0,0 0-1,0 0 0,0 0 0,0 3 1,0 10 0,0-1 0,0 2 1,0 0-1,0 4 0,-4 3 1,-3 5-1,-2 6 0,0 3 0,1 8 0,-3 4 0,-3 6 4,0 3-3,-1-2 2,0 1 0,-5 0-2,6-3-1,-4 1 1,-2-3 0,5 0-1,-4 0 2,2-2-1,1-2-1,1-2 1,1-2 0,5-4-1,1-4 1,2-14 0,4-5 1,2-5 1,0-4-3,0-4 4,0 0-2,0-2-2,0 0 4,0 0-1,0 0 2,0 0 1,-2 0-4,2 0 1,0 0 0,0 0 0,0 0 0,0 0-3,0 0 0,0 3 0,0-3-1,0 0 1,0 0-1,0 0 0,0 0 1,-2 0 0,2 0 0,0 0-2,0 0 4,0 0-2,0 0 0,0 0 0,0 0 0,0 0 0,0 0 0,0 0 1,0 0-1,0 3 1,0-1 0,6 2 1,4-2 1,-3-2-3,-4 1 1,2-1-1,-5 3-1,0-1-18,0-2-78,0 0-104</inkml:trace>
  <inkml:trace contextRef="#ctx0" brushRef="#br0" timeOffset="33803.9335">17398 3520 114,'0'0'60,"0"0"-35,0 0-23,0 0 2,0 0 11,0 0 1,-2 0-8,2 0-4,0 0-2,0 0-2,0 0 0,9 0 0,33 0 13,32 1 19,30 1 1,29-2-9,29 0-13,14-18-3,20-6 8,7-4-1,1-4 19,6 0-12,-7-1-5,-16 5-5,-15-2-5,-16 5 0,-21-2 4,-19 1-2,-20 4-4,-24 2 1,-23 6-3,-20 2 7,-11 2 5,-12 6 1,-5 0 10,-1 2 0,0 2-9,0 0-7,0 0-10,0 0-2,0 0-5,0 0 0,0 0-2,0 0-3,0 14 2,-7 8 9,-11 8-2,-2 10 2,-2 10-2,-5 9 3,-2 4 1,0 8-1,-2 3-2,-5 0 2,3 5 0,-6 1 0,1-2 0,7 0 1,2-4-1,5-9-3,5-11 0,7-11-1,3-8 0,2-9 1,3-6 1,0-6 0,-1-5 0,3-2 0,-3-2 1,3-2-3,-5 1 1,-16 2-2,-12 2 5,-25 5 0,-22-1-1,-22 0-11,-20 2-3,-21 4 5,-13-4 4,-9 7-5,-2-3 4,4 2-1,4-1 8,14-4 0,5 1 0,12-1 0,12 0 0,7-2-1,13 1 1,13-5 0,16 0 1,17-3-1,17-4 0,12-1 0,13-1 0,4 0 1,6 0 1,0 0-2,0 0 1,0 0-2,0 0 1,0-15 0,16-8-9,3-4-3,0-5 7,-1-1 2,-5 4 3,-1 0 2,-3 7-1,-1 6 4,-5 4 8,3 8 6,-6 2-9,0 2-10,0 0-2,0 0-9,0 10-3,0 24 4,0 22 10,-22 23-1,-7 18 1,-8 28 2,-2 24-2,-1 9 1,7 9-1,8-3-1,2-6 1,8-4 2,1 0 1,2-6-3,-1-5 0,-3-1 0,-7-1 1,1-3-1,-4-5 0,-2-7 1,4-13 1,-1-6-2,1-10 0,0-8-1,0-13 2,4-12-1,6-12 0,-2-8 0,3-8 2,5-7-2,4-8 0,2-4 0,-1-9-2,3-4 1,0-3-2,0-1 0,0 3 2,0-3 0,15 0 1,22 0 0,19 0 0,26 0-2,28-4-1,28-13 0,26-2 3,15-3 0,10 0-2,12 1 4,-5 4-2,3 0 4,-1 7 11,-13 6-6,3 4-9,-9 0 1,-9 0 0,-12 14-2,-19-3 1,-21 2 0,-20-3 0,-26-1 0,-26-4 0,-19-3 0,-19-2 2,-8 0 6,0-7 13,0-25 1,-10-11-18,-13-15-4,-8-14 1,4-16 2,-2-13 2,7-13 2,2-10-4,-2-14 5,4-9 4,0-1-1,4-2-5,6 7-3,1-4 7,7-3-1,0-7-7,0 1 4,13 0 3,1-1 1,-5 5 2,-5 9-2,-2 16 5,-2 18-8,0 17 4,0 13-4,0 13 0,0 16-6,0 13 0,0 13-1,0 11-1,0 9 1,0 4-7,-2 0-47,0 10-49,-7 26-11,-7 18 54,-13 13-49,0-1-90</inkml:trace>
  <inkml:trace contextRef="#ctx0" brushRef="#br0" timeOffset="34365.9657">17888 6136 67,'0'0'101,"0"0"-17,0 0-27,0 0-4,0 0-13,0 0-5,0 0-5,-14-74-30,14 74-4,0 8-4,0 16 5,0 7 1,6 12 2,0 3 0,-6 4 0,0 2 2,0 0-2,0 3 1,-2-4 0,-5 4-1,2-6-5,1-2-34,2-7-37,0-11-42,2-20-69</inkml:trace>
  <inkml:trace contextRef="#ctx0" brushRef="#br0" timeOffset="34935.9983">17924 6048 299,'0'0'6,"0"0"-6,0 0 4,0 0-4,0 0-10,0 0 10,91-77 1,-53 72 0,10 0 2,9 2-2,1-2-1,-1-2 2,-3 0-2,-7 0 1,-11-2-1,-9 3 0,-10 1 1,-5-2 2,-8 2 8,-4 2 13,0 3 4,0-2 5,0 2 4,0 0-24,0 0-11,0 0-2,0 0-4,0 2-3,0 17-2,0 12 9,-7 12-3,-2 5 3,0 6 2,5 2-2,2-1 0,2 0 0,0-1 0,0 1 0,0 1 2,0-3-1,0 2 0,6-8-1,-4-10 2,-2-9-2,0-6 0,0-8 1,0-4-1,-2-4 1,-21 2 7,-5-3-4,-6 0-2,-4-1-1,1-1 0,2-2 1,-4-1-2,1 0 0,-2 0-7,-2 0-36,4 0-20,2 0-37,9 0-63</inkml:trace>
  <inkml:trace contextRef="#ctx0" brushRef="#br0" timeOffset="35776.0463">18101 6346 3,'0'0'58,"0"0"-58,0 0-2,0 0-15,0 0 17,0 0 6,-3 3 21,3-3-9,0 0-8,0 0-8,0 0 2,0 0 11,0 0 10,0 0 2,0 0 2,0 0-17,-2-4-6,2-3 9,0 3 8,-2 3 8,2-2 7,0 3-19,0 0-12,-3 0-7,3 0-3,-3 0-4,1 15 3,0 10 0,-2 9 4,-1 4 0,3 3 0,0-1 1,0 3-1,2-2 1,0-7 1,0-5-2,0-12 0,0-7 0,0-2 0,0-5 0,0-3 1,0 0 1,0 0 0,0 0 8,0-17-7,-4-11-3,-6-6 0,6-6-1,-3-4 1,7 4 0,0-3-1,0 6 1,2 4 0,9 6 0,3 3 1,-4 7 0,-3 3 3,5 4 1,-3 2 5,2 3-4,5-4-6,1 6 0,3-2-2,-4 5 1,-4 0 0,-2 0-2,-3 0 1,2 5-3,-2 12 2,-3 5 3,2 5 0,-6 4 2,0 1 2,0 3-4,0-3 2,0 0-1,0-4 0,0 0 0,0 2-1,0-2-27,-3-6-52,0-11-91</inkml:trace>
  <inkml:trace contextRef="#ctx0" brushRef="#br0" timeOffset="37080.1209">18410 6302 11,'0'0'48,"0"0"-9,0 0-11,0 0-9,0 0-5,0 0-7,0 2 0,-2-2-1,2 0 0,0 0 0,0 0 4,0 0 2,0 0 0,-3 0 0,3 0-5,0 0-3,0 0-1,0 0 0,0 0 0,0 0 8,0 0 4,0 0 4,0 0-4,0 0-6,0 0-2,0 0-3,0 0-2,0 0 1,0 0-3,3 0 0,21 0 0,14 0 2,11-2-2,14-5 1,12-4-1,14-3 0,13 0 0,12 0 0,7 1 0,8 1 0,1 3 0,1-1 2,0-2-2,1 2 0,0-4 4,-5 0 4,-9-1 2,-11 2 4,-11 1 4,-9 0-12,-12 2-3,-13 2 1,-14 0-2,-13 2 3,-10 2 1,-5-3 1,-2 6 1,-5-3 2,-1 2-1,-2-3 0,-1 3 4,3-1 0,-6 1 0,1 0-7,-3 2-3,-2 0 1,-2 0-1,0 0 0,0 0 0,2 0 1,-2 0-3,0 0-1,0 0 2,0 0-2,0 0 0,0 0 0,0 0 0,0 0 0,0 0 3,0 0 3,0 0 1,0 0 1,0 0-3,0 0-2,0 0 1,0 0-4,0 0 0,0 0 0,0 0 1,0 0-1,0 0 0,0 0 0,0 0 0,0 0 0,0 0 1,0 0 0,0 0 1,0 0-1,0 0 0,0 0-1,0 0 0,0 0 0,0 0 0,0-3 0,0 3 1,0 0-1,0 0-1,0 0 0,0 0-18,-32 0-59,-24 0-62,-31 0-94</inkml:trace>
  <inkml:trace contextRef="#ctx0" brushRef="#br0" timeOffset="37877.1665">18091 6021 3,'0'0'23,"0"0"11,0 0-1,0 0 18,0 0-16,0 0-13,0 0-15,0-42-7,0 42-3,5-1-24,6 1-38,3-3-20</inkml:trace>
  <inkml:trace contextRef="#ctx0" brushRef="#br0" timeOffset="39090.2359">18385 5761 29,'0'0'46,"0"0"-29,0 0-2,0 0-13,0 0 14,0 0 40,-63-12-26,63 12-19,0 0-9,-1 0-1,1 0-1,0 0 7,0 0 17,0-2 13,0-2 1,0-6 1,0-6-8,16-6-31,5-7 0,2-3 0,4-3 3,0-7 3,-1-2 8,6-5 4,3-6-6,5-5 0,3-1-3,1-3 5,-2-3-4,1-1-6,-5 2 15,-5 5-9,0 12-4,-8 13 3,-7 12 2,-5 9-10,-4 10 3,-4 3-4,1 2 0,5 0-3,10 0-2,10 0 3,9 0 1,12 14 1,10-1-1,6 6 2,1-4-1,1 2 1,-5-5-1,-10-1 0,-6-1 1,-5-3-1,-4-3 1,-4-2-1,-5-2 3,-4 0-3,-6 0 1,-8 0 2,-2 0 0,-2-8 0,3 0-1,1-1 0,-5 6-1,-1-1 0,-3 2-1,-2-1 2,-2 1-2,0 2 0,0 0-1,0 0-1,0 0 1,0 0-1,0 0 0,0 0-1,0 0-2,0 0 1,0 0 0,0 2 0,0 12 4,0 9-2,0 7 1,-6 8 1,-11 6-3,-6 4 3,-2 4 2,-1 1-1,-1-2-1,-5 2 0,1 1 0,0 0-1,2 2 2,1 2-1,5 0 0,-1 1 0,-1-1 0,3-2 0,2-5 1,0-4-1,4-6 0,3-6 0,0-5 0,1-4 1,3-8-1,3-4 1,4-5-1,2-5 0,-2-3 0,2-1 1,0 0 1,0 0-1,0 0 3,0 0-1,0 0-1,0 0 0,0 0 0,-4 0-1,4 0 0,-8 0-1,-7 0 1,-11 0-1,-11 0 0,-7 0 0,1 0 0,-2 0 0,3 0 0,-5 0 1,-2-1-1,-2-1-1,-3 0 1,8 0 1,5-1-1,17-1 1,8 3 1,8 1-2,6-2 2,-1 2 3,3 0-3,0 0-1,0-2-1,0 2-1,0 0-4,0 0-13,0 0-39,0 0-28,0 0-48,0-5-83</inkml:trace>
  <inkml:trace contextRef="#ctx0" brushRef="#br0" timeOffset="40044.2904">19074 5404 28,'0'0'42,"0"0"-13,0 0-11,0 0 2,0 0 3,0 0 17,85 0 2,-14-4-10,14-8-4,13-2-10,12 0 6,10-4 10,11 0 7,7-2 13,-1-2-22,-7 1 4,-7 2-5,-11 1-15,-14 5-10,-20 3-5,-18 0 0,-20 4-1,-15 0 0,-14 2-1,-7 2 0,-4-4-19,0-4-19,0-4-44,0-5-64,0-10-61</inkml:trace>
  <inkml:trace contextRef="#ctx0" brushRef="#br0" timeOffset="40307.3055">21060 4542 289,'0'0'9,"0"0"13,0 0-22,0 0-9,0 0 4,0 0 3,-48 78 2,36-30 3,1 8-2,2 4 3,-2 1-3,0 1 0,2-8 2,-5-4-3,1-8-4,-1-8-28,-3-6-26,1-12-49</inkml:trace>
  <inkml:trace contextRef="#ctx0" brushRef="#br0" timeOffset="40652.3252">20937 4666 18,'0'0'108,"0"0"-28,0 0-53,0 0 25,0 0-17,0 0-23,125-86-5,-86 99-4,3 16 0,2 5-2,5 2 3,-4 4-4,-3-4 0,-2-2 2,-7-3-1,-1-9 1,-1-9 0,-4-7 1,4-6 2,2 0 0,6-24 3,3-12-4,-8-10-2,-1-8 4,-11-6-5,-4-7 0,-5 4 9,-4 5 1,-5 5-8,-4 14-3,0 7 0,0 11-14,0 9-51,0 4-60,-6 3-53</inkml:trace>
  <inkml:trace contextRef="#ctx0" brushRef="#br0" timeOffset="40928.341">21994 4173 167,'0'0'53,"0"0"-9,0 0-40,0 0 28,0 0 56,0 0-20,23-32-36,-23 32-32,0 0-8,0 18-3,0 12 9,0 12 1,-2 6 1,-10 4 1,1 5 0,2-2-1,-5 4 0,4-4 2,-4-2-2,-1-4-7,-1-3-34,3-5-23,-1-5-34,1-9-34</inkml:trace>
  <inkml:trace contextRef="#ctx0" brushRef="#br0" timeOffset="41177.3552">21847 4231 301,'0'0'12,"0"0"49,0 0-27,0 0-27,62-110 6,-5 89-2,13 8 0,11 2-11,2 6 0,-2 5 0,-2 0-7,-11 0-42,-9 0-14,-19 12-44,-22 4-54</inkml:trace>
  <inkml:trace contextRef="#ctx0" brushRef="#br0" timeOffset="41364.3659">21691 4782 255,'0'0'41,"0"0"-41,0 0-7,0 0 1,154-7 4,-83-12 1,7-5 1,7-2-31,9-4-77,0-10-33</inkml:trace>
  <inkml:trace contextRef="#ctx0" brushRef="#br0" timeOffset="41708.3856">22906 4103 254,'0'0'39,"0"0"18,0 0-56,0 0-1,0 0-7,0 0 1,-79 0 2,22 47 2,-8 14 2,-2 9 0,7 4 0,11 6 1,8-1-1,20-1 5,14-6-1,7-6 3,14-8 0,30-8 2,14-11 7,11-16 3,9-9 8,5-14 0,-3 0-7,-4-3-1,-10-22-7,-10 2-1,-14-6-2,-8 2-6,-13-2-3,-6 5 0,-13 4-16,-2 8-31,-24 7-49,-34 5-75,-25 0-27</inkml:trace>
  <inkml:trace contextRef="#ctx0" brushRef="#br0" timeOffset="42556.4341">19008 5267 9,'0'0'46,"0"0"12,0 0-12,0 0-10,0 0 17,0 0 0,-3-29-24,3 29-13,0 0-5,0 0-8,0 0 0,0 0-2,0 0-1,0 0-4,0 0 1,-7 11-4,-6 14 7,-5 6 0,-4 8 1,0-1 1,-1 1 0,1 4-2,2-5 0,-2-2 1,-1-1 1,0-5-2,4-4 1,3-5 2,7-5-3,3-5 0,4-3-28,2-8-46,0 0-43,13-8-26</inkml:trace>
  <inkml:trace contextRef="#ctx0" brushRef="#br0" timeOffset="43200.471">19015 5211 235,'0'0'9,"0"0"40,0 0-37,0 0-10,0 0 17,0 0 13,28-24-25,1 24-7,9 0-2,6 0 1,5 0 1,1 0 1,-4 0-1,3 0 0,-7 0 0,1 0 0,-7 0 1,-12 0-1,-4-2 0,-10 1 0,-6-1 2,-4 2 1,0 0 3,0-3 1,0 3-1,0 0 1,0 0-7,0 0 0,0 0-4,0 0-3,0 12 0,-8 13 6,-7 4 1,-5 8 1,-2 3-1,-2 4 0,-3 2 1,0 2-1,-1 3 1,6-3-1,3-3 0,3-7 2,5-2-2,7-5 0,0-5 1,-2-6-1,6-8 1,-2-4-1,2-2 0,0-5 1,0-1 0,-2 0-1,-5 0 4,-1 0-2,-15 0 2,-8 0-3,-9 0-1,-7 0 0,-2 0 2,-1 0 1,2 0-1,-1 0 1,2 0-2,5-1 1,-1-3-2,10 2 0,6 0-1,8-1-4,5 3-36,14-5-47,0-7-60</inkml:trace>
  <inkml:trace contextRef="#ctx0" brushRef="#br0" timeOffset="43688.4989">19203 5586 51,'0'0'34,"0"0"-22,0 0-9,0 0 1,0 0 30,0 0-9,0-3-22,5 3-3,8 0-2,9 0 2,17 0 4,11 0 1,18 0-2,12 0 0,13 5 4,19 6 6,15 3 4,-1 5 4,-1 8-8,-13 5-8,-14 6-2,-13 3 0,-16 6-3,-11 1 1,-9-1 1,-11-4 2,-5-1 5,-7-7 1,-6-5 1,-6-10-3,-4-6 0,-4-6 4,-1-4-1,-5-2-6,2 1-5,0 2 2,2 1-2,3 3-4,9-2-61,7-5-62</inkml:trace>
  <inkml:trace contextRef="#ctx0" brushRef="#br0" timeOffset="44074.521">21346 5699 44,'0'0'6,"0"0"28,0 0 14,0 0-20,0 0 38,0 0-11,-16-14-19,32 14-8,24 0 12,18 0 3,11 0-22,9 0-15,2 0-3,-4-5-3,-12 0-2,-12-2-9,-16 2-49,-19 1-49,-17-5-57</inkml:trace>
  <inkml:trace contextRef="#ctx0" brushRef="#br0" timeOffset="44364.5375">21314 5695 229,'0'0'0,"0"0"-5,0 0 4,-51 140 2,40-89-1,0 4 6,2 6 9,1-1 7,0-4-12,1-3-2,3-7-1,-2-9-7,3-9 2,3-8-2,0-6 1,0-8 3,5-2 5,24-4 9,17 0 24,24-6-19,14-16-19,15-1-4,3-3-1,-6-1-41,-12 5-35,-21 0-66</inkml:trace>
  <inkml:trace contextRef="#ctx0" brushRef="#br0" timeOffset="44552.5483">21392 5981 359,'0'0'6,"0"0"-6,116-35-19,-37 21 6,-2-1-5,-6-2 5,-5 0-32,-14-5-28,-6 0-19,-15-4 17</inkml:trace>
  <inkml:trace contextRef="#ctx0" brushRef="#br0" timeOffset="44717.5577">21963 5729 50,'0'0'62,"0"0"-8,0 0 35,0 0-26,0 0-23,0 0-40,-17 2 2,9 42-2,-2 9 8,3 5-1,0 3-4,4 1-2,-2-5 1,0-1-2,-4-7-2,-3-4-28,1-12-44,3-16-78</inkml:trace>
  <inkml:trace contextRef="#ctx0" brushRef="#br0" timeOffset="44972.5723">21911 5627 268,'0'0'17,"0"0"19,0 0-23,0 0-13,141-95 0,-112 95 0,-4 0 0,-6 9 0,-5 10-2,-7 9 0,-7 2-2,0 2 3,-27 0 0,-13-5-2,-3-3 1,-1-4 1,2-3-4,6-6-10,7-1-17,5-2-48,12-6-36</inkml:trace>
  <inkml:trace contextRef="#ctx0" brushRef="#br0" timeOffset="45997.6309">22318 5586 200,'0'0'20,"0"0"56,0 0-76,0 0 0,0 0 0,0 0 3,37 123 11,-37-71 0,-10 6-4,-11-2-9,1-4 4,0-4-4,0-9-1,2-12-2,5-8-16,2-12-19,1-7-13,2 0 20,6-17 23,2-19-45,0-11 22,0-8 29,17-15 1,5-2 18,4-1-10,9 0 2,0 15 26,-1 12 3,3 16 1,0 14-25,-4 12-15,0 4-2,-6 0 0,-6 14-2,-13 13-1,-8 4 2,0 8 2,-16 2 1,-11-2 1,6-3-1,5-9 0,5-2 1,9-9-1,2-6 0,0-3 2,13 0 4,24-7 4,21 0-3,12-7-2,5-17-5,-3-3 1,-9-4 0,-13 4 3,-18 8 1,-14 6 22,-12 8 27,-6 5 4,0 0-36,0 0-22,-20 0-1,-9 13-2,-2 2 3,7 6-3,9-3 2,6-2 1,6-2 0,3-4 0,0-4-3,0 0-1,15-6-17,23 0-7,12 0-2,7-14-25,-3-6 14,-10 6 32,-11 2 9,-6 6 4,-11 4 22,-3 2-8,-1 0-17,-5 0-1,-1 12 1,-4 4-2,-2 2 2,0-1-1,0 0 0,0-3 2,0-6-2,0-4 0,0-1 0,0-3 1,11 0-1,16-21 0,12-11-7,-2 0 3,-3 1 4,-8 10 4,-11 8 12,-7 8 26,-6 5-2,-2 0-31,0 0-9,0 0-9,-4 12 2,-10 6 7,3-2 1,4-6-1,4-4 0,3-6-6,10 0 6,31-6 10,25-18-7,12-3 2,-3 1-3,-5 2-2,-8 9 3,-9 8 5,-3 7-8,-11 0-2,-10 17-2,-15 16-8,-14 18-40,-20 15-13,-45 10-33</inkml:trace>
  <inkml:trace contextRef="#ctx0" brushRef="#br0" timeOffset="46567.6636">21313 6461 307,'0'0'20,"0"0"41,0 0-48,0 0 5,0 0-18,0 0-10,0 0 4,23 98 6,-23-8 13,0 13 3,0 1-6,0-4-4,0-2-1,0-6-3,0-5 1,0-12-2,0-8-1,0-17 0,0-17-19,-6-12-24,-5-17-9,-9-4 26,-9-18 25,-3-26 0,1-12 2,2-4 1,7 5-1,7 20 75,4 15 15,3 12-45,8 8-29,0 0-17,0 17-17,0 15 10,19 11 7,13 6 4,16-2 3,9-5-4,13-6 1,1-8-2,5-12 0,3-3-2,-4-10-9,-6-3-39,-11 0-46,-19 0-34,-20-10-130</inkml:trace>
  <inkml:trace contextRef="#ctx0" brushRef="#br0" timeOffset="47326.707">20931 7997 403,'0'0'0,"0"0"-2,0 0-22,-7 102 23,-2-30 1,-2 6 1,-1 5 7,4 3 16,1-7-10,2-6-8,2-5-5,0-11 2,3-13-2,-2-13 0,0-14-1,2-10 0,-2-2 1,2-5 2,-2-2 1,0-30-4,2-21-20,0-21-13,0-18 5,13-14 12,9-5 14,2 13 2,-2 23 9,-1 22 33,-7 23 16,1 10-24,-7 10 15,3 8-31,3 2-18,3 4-2,6 32-4,0 19 1,-1 16 4,-5 8 1,-3 0 1,-3-4-1,-2-11 1,-2-10-1,-5-16 0,3-17-15,-5-10-17,0-11 0,2 0 31,2-27 1,5-26 0,7-23-15,6-14 4,0-1 11,-2 14 3,-1 20 31,-2 22 5,-5 14-6,-2 13-12,3 8-18,3 0-3,5 14-8,2 26 3,0 16 1,-5 15 3,-9 6 1,-7 4-2,-2-7 0,0-4-26,-13-8-33,-8-7-8,6-15-22,4-17-21,7-14-14</inkml:trace>
  <inkml:trace contextRef="#ctx0" brushRef="#br0" timeOffset="47791.7336">21735 8165 100,'0'0'68,"0"0"33,0 0-7,16-101 3,-16 98-35,0 3 6,0 0-62,0 8-6,-2 30-19,-27 25 15,-9 16 4,-9 9 2,-3-1-1,4-12 0,9-5 1,3-19-2,12-8 0,4-16-10,7-10-4,8-9-7,2-6-20,1-2 15,0-9 26,20-21-13,11-16-45,9-12 36,2-10 18,1-14 4,-3-9-23,-9 7 16,-4 10 7,-8 23 28,-10 17 32,-2 17-6,-7 9-4,2 8 3,1 0-18,-1 0-23,7 0-12,4 30-14,5 20 10,0 19 3,-2 8 1,-1 4 0,-9 0-2,2-3-5,-8-8-35,0-3-24,0-9-15,0-9-27,0-15-45</inkml:trace>
  <inkml:trace contextRef="#ctx0" brushRef="#br0" timeOffset="48226.7584">21533 8557 377,'0'0'2,"0"0"26,0 0-6,0 0-22,116-87 0,-47 70-1,6 0 0,4-5-9,1-4-26,4-6-18,-3-10 0,2-11 30,-4-7-1,-7-5-20,-5 2-9,-17 7 45,-13 13 9,-18 18 39,-14 7 37,-5 12-1,0 6-30,-33 0-25,-23 14-17,-20 32-1,-7 22 6,6 15 11,8 12-1,20-1 3,17-7-3,22-13-10,10-12 0,15-12-1,28-10 6,12-12 4,12-12 2,9-12-4,6-4-2,-2-1-12,-2-23-1,-11-5-1,-7-9-35,-10-4-29,-18-6-58,-16 2-24,-16 6-42</inkml:trace>
  <inkml:trace contextRef="#ctx0" brushRef="#br0" timeOffset="49262.8177">20728 7645 66,'0'0'32,"0"0"-18,0 0 48,0 0-24,0 0 5,0 0 11,9-80-11,-9 79-20,0 1-2,0 0-19,0 0-2,0 0-6,0 15 1,-6 20 5,-17 17 1,-8 17 7,-10 8 5,-4 14-1,1 12 0,-2 4 3,1 6-2,5-6 1,4-10 2,5-11-7,7-13-6,1-13 1,6-6 0,3-13-2,1-6 0,1-9 1,4-6-2,-5-2-1,-4-4-4,-5 3-55,-11-10-50,-1-7-118</inkml:trace>
  <inkml:trace contextRef="#ctx0" brushRef="#br0" timeOffset="50611.8949">19440 8622 20,'0'0'66,"0"0"-27,0 0 10,0 0 9,0 0-24,0 0 21,2-44-4,0 38 18,0 4-38,-2 1-20,2 1-9,-2 0-2,0 0-4,-4 0-1,-34 0 1,-22 13-1,-21 8 5,-14 0-1,-5 0 1,-8-3 0,-3 0 0,-2-3 0,-2-3 0,6 1 1,13-5-1,9-2 1,16-2-1,12-3 1,16-1-1,16 0 0,11 0 0,12 0-1,4 0-2,0 0-7,14-16-4,19-12-58,9-4 28,8-4 15,-4-2-1,0 0 11,1-3-9,-6-2 17,-5 2 11,-7 4 17,-10 7 20,-3 6 1,-7 8-8,-6 6 6,-3 7-15,0 2-20,0 1-1,0 1-5,-16 28-1,-25 16 3,-12 10 1,-9 13 2,-8 4 2,-1 1-2,-2-5 0,-2-4-4,11-10 0,13-8 3,17-6-1,17-4-1,10-5 1,7-2 1,0-3-1,24-4 2,22 0 1,14-3-1,15-3 0,13 0-19,11 0-67,6-8-67</inkml:trace>
  <inkml:trace contextRef="#ctx0" brushRef="#br0" timeOffset="51991.9738">13483 8031 468,'0'0'0,"0"0"0,0 0-1,0 0 0,0 0 0,0 0-9,-33-50 2,33 89 0,0 28 8,0 19 8,0 13-3,0 3-1,0-2 0,0-4-4,-11-2 3,2-2-3,0-3-14,2-11-46,3-13-23,-1-21-30,5-20-29</inkml:trace>
  <inkml:trace contextRef="#ctx0" brushRef="#br0" timeOffset="52314.9923">13405 8756 51,'0'0'87,"0"-109"25,0 72-32,0 7-44,23 2-23,12 0-10,13-4-3,6 4 0,7 0 0,-1 2 0,-4-1-3,-7-2-6,-6-5-31,-4-4 8,-10-2 11,-7-1 13,-11 10 8,-5 4 2,-6 8 13,0 10 19,0 5 3,0 4-5,0 0-32,0 20-4,-12 24 0,-2 23 4,1 9-2,2 10 5,3 0-3,0 0 1,2-1-1,-1-7-6,3-6-44,4-11-30,0-24-48</inkml:trace>
  <inkml:trace contextRef="#ctx0" brushRef="#br0" timeOffset="52786.0192">14442 8414 236,'0'0'3,"0"0"-3,0-123 2,-15 89-2,-6 8 15,-1 6 62,-2 6-33,-1 8-4,3 6-17,-5 0-21,-3 35-2,-3 11 0,-2 14 1,2 6 2,8 0 4,4 1-4,13-8 0,8-2-1,0-11 0,2-8 2,25-11-2,6-10 1,7-11-2,5-6 6,1-2-6,-1-26-1,-5-8-6,-4-11-1,-12-6-1,-6-4 3,-4 5 5,-12 8 3,-2 15 15,0 14 11,0 7 20,0 5-2,0 3-26,0 0-21,4 5-12,6 22-1,0 10 13,3 9 0,1 8 2,-1 5-4,-3 2-2,-6 4-49,2-5-25,1-12-35,7-14-50</inkml:trace>
  <inkml:trace contextRef="#ctx0" brushRef="#br0" timeOffset="53464.058">14718 8558 129,'0'0'57,"10"-110"58,-4 84-57,5 14-45,2 9-13,3 3-4,2 0-2,-2 29 0,-3 13 1,-4 11 3,-9 8 2,0 4-2,-7-7-5,-8-15-29,3-14-5,8-17 20,2-12 20,2 0 1,0-14 15,0-24-13,13-13-2,14-5 0,1 0 16,2 3 8,-3 8 15,-5 12 8,-7 12-17,-8 13-5,-3 6-12,-2 2-13,1 0-4,0 4-8,-1 18 10,0 2 1,4 3 1,-1 0 1,1-8-1,1-6 1,3-7 0,4-1 0,7-5 1,6 0-1,-1-19 0,-1-9 1,-5-2 1,-9 8 0,-4 8 0,-3 8 5,-4 6 11,2 0-19,-2 0-10,0 22-3,2 8 12,1 4 1,6-1 1,1-6-1,2-6 0,4-10 2,3-7-2,10-4 1,10-5-1,5-28-3,3-11-12,-3-2 1,-10-5 8,-7 8 6,-11 14 2,-8 8 5,-2 12 11,-6 9-12,3 0-6,-3 0-7,0 9-5,0 14 7,0 10 4,0 4 1,0 2-7,10-5-51,7-3-30,12-8-20,12-9-18</inkml:trace>
  <inkml:trace contextRef="#ctx0" brushRef="#br0" timeOffset="53798.0771">15969 8011 94,'0'0'22,"0"0"37,0 0-14,0 0-1,0 0 9,0 0-1,-14-22-45,14 48-7,0 20 0,0 24 7,0 13 7,0 4-3,0 4-4,-10-5-2,-3-6-2,-1-2 1,-2-4-4,3 1 0,-4-5-17,9-7-47,2-16-53,1-19-87</inkml:trace>
  <inkml:trace contextRef="#ctx0" brushRef="#br0" timeOffset="54594.1226">16140 8173 4,'0'0'183,"0"0"-119,-8-126-13,8 85-11,22 0 24,4 3-17,3 8 16,2 5-32,-2 11-19,6 9-12,-4 5 0,-1 0-4,-3 25-3,-7 18 0,-7 15 4,-5 18 3,-8 14 1,0 8-1,0 5 1,-9-8 0,-1-5-1,0-4-17,1-7-49,-2-2-16,4-17-45,-5-19-100</inkml:trace>
  <inkml:trace contextRef="#ctx0" brushRef="#br0" timeOffset="55418.1698">16049 8668 434,'0'0'2,"0"0"8,54-120-10,21 83-7,18 0 0,6-1 2,-4 6-5,-3 2-6,2 0-4,-9 4 7,-15 1 10,-13 6-3,-26 5 3,-19 3 3,-4 7 1,-8 1 7,0 3 14,-14 0-3,-25 1-19,-17 26 0,-11 10 0,2 3 7,10 8-3,13-7 1,13 1-5,10-4 2,15-6-2,4-8 2,0-7-1,11-10 0,24-7 4,17-4-1,11-28-4,10-17 0,-5-9-11,-2-17 2,-17-14 9,-13-1-10,-15 6 4,-12 14 6,-9 24 25,0 18-3,0 14-5,0 14-12,-3 0-5,-14 26-11,-5 23 4,-5 22 7,8 9 0,6 7 0,13-8-2,0-10 1,20-11 0,19-14 0,17-14 0,13-14 0,16-16-9,7 0 1,-1-14 5,-11-14 4,-20-2-2,-22 0 2,-16 5 1,-17 4 2,-5 7 3,-11 8-2,-30 6-4,-11 0-4,1 14 4,5 13 4,14-2-1,15 1-1,12-5-2,5 0 2,0-7 3,25-8-3,15-6 4,18-9-1,9-28-2,0-16-3,-7-14 0,-13-13 0,-19-11 4,-9 5-3,-13 12 5,-6 22 13,0 21 23,0 17-15,0 10-20,-4 4-7,-7 17-14,-7 27 1,-4 28 10,4 24-15,2 17-26,7 13-25,9-5-43,2-14-105</inkml:trace>
  <inkml:trace contextRef="#ctx0" brushRef="#br0" timeOffset="55996.2028">18790 8344 274,'0'0'0,"-28"-191"0,-6 95 1,-8-3-1,-16 4 13,-13 2 13,-14 3-12,-13 2 16,-20 3-26,-25 3 9,-17 6-13,-19 4 0,-16 6-3,-15 12 2,-20 7 0,-11 17 0,-6 12 1,-5 16-1,2 2 1,-2 17 0,5 21 6,2 13 4,4 12-2,16 11-3,18 6-1,20 11-2,26 7-2,23 12 0,24 12-2,23 14 2,14 13 0,18 7 0,16 9-1,18-3 1,21-3-3,4-7 1,33-8 1,39-14-9,33-15-2,40-17 6,40-18 6,31-22 0,43-23 2,30-26-1,19-9 0,24-29 4,0-20 1,-8-11 26,-15-1 13,-25-6 11,-30 1-2,-38 2-15,-38 0-10,-28-1-14,-19-3-13,-15-5-2,-16 2-30,-30-1-67,-32 0-45,-36-5-135</inkml:trace>
  <inkml:trace contextRef="#ctx0" brushRef="#br0" timeOffset="58914.3697">5795 7302 0,'0'0'53,"0"0"-3,0 0-4,0 0-3,0 0-6,0 0-11,-7 3 1,7-3-1,0 0-8,0 0-7,0 0-3,0 0-4,0 0 2,0 0-2,15-2-3,13-12-1,3-5 0,0-1 0,-2 1 4,-1-3-4,5-2 4,-4-4 5,2-5 4,-3-1 11,-1 1-6,-5-2-7,-3 1 11,-4-1-9,-1 0-2,-4-5-5,-4 2-2,-1-6 5,-5 0-3,0-9-2,0-1-3,-8-2-1,-15-2 2,-6 8-1,-2-1 2,-3 7 4,-3 4 2,-1 4-4,-3 1 2,-1 2-4,-2 3 1,-7 2-3,-3 0 0,-4 2 0,-4 2 1,-3-3 0,0 3-1,0-2 1,1 3 1,2 0-3,-8 3 0,-1 3-1,-7 0 2,-10 5-1,3 2 0,-5 3 0,-1 0-1,4 3 1,-1 4-2,2 0 2,-1 0-1,-1 11 1,5 9-1,2 1 1,1 8-1,3 0 0,4 4 1,-2-1 0,6 3 0,3 4-3,4 1 2,5 4 1,6 2-2,2 0 0,13 0-3,2 1 0,1 0-2,2 6 0,0 3-1,4 2 3,6 3-5,6-5 0,2-1 5,8-2 4,0-1-3,5-2-2,0 2 1,10 2 1,18 5 1,3 3 3,5-2-1,5 1 1,1-3 1,7-1 0,7-4-1,6-4 0,12 2 0,8-5 0,8-2 1,2-4-1,3-2 0,2-9 0,7-2 3,1-3-3,10-9 2,-6-9 1,2-3-1,-4-3 6,-7 0 8,-9-3 4,-14-6 4,-17-1-5,-13 3-5,-18 0-4,-8 3 2,-11 3 2,-8-1-7,1 2 2,-3 0-1,0-3 3,0 3-5,0-2-6,0-4-1,0-1-2,0-4-27,-3-4-40,-13-2-28,-5-15-96</inkml:trace>
  <inkml:trace contextRef="#ctx0" brushRef="#br0" timeOffset="60428.4563">4741 3648 128,'0'0'42,"0"0"-2,0 0-37,0 0-2,0 0-1,0 0 2,21-85 30,-14 75-25,0 3-6,0 4-1,-3 1-1,-2 2 1,0-2 0,-2 0 1,3-1 0,-1 3-1,1-5 3,-1 1-3,2 0 2,3-3 3,-5 2 14,0-2 0,0 4 1,-2 3 12,0 0-11,0 0-11,0 0-10,0 0-6,0 0-2,0 3-1,0 20 0,3 12 9,-1 18 0,-2 11 2,0 16 5,0 9 7,0 7-8,0 4 6,0-3 0,0-1 5,0-6-7,0 1-1,0-3-4,0 0-1,0-2-3,-11 2 3,0-1-3,-1-5 0,2-6-1,-4-12 2,1-10 0,-2-13-2,-4-8 1,1-7 0,1-6-1,1-5 2,1-8-2,-1-3 0,-2-4 3,-2 0-2,-7-9 2,-4-22-1,-2-10-2,-1-12-3,5-10 2,0-8 1,4 1 0,2 4 2,2 7-2,-1 8 2,5 7 2,0 5-4,6 11 9,4 10-8,5 8 0,2 8 30,0 2-31,0 0-5,0 2-11,7 22 8,11 14 6,6 14 1,3 19 0,5 8 1,1 8 0,7-3 0,5-12 1,7-10-1,4-10 0,2-9 1,5-12 1,-3-4 1,4-13-1,1-6-2,1-8 2,-2 0 1,-2-3-2,-9-18 4,-8-9-3,-11-4 1,-7-2 1,-5-3 1,-9 2 5,-2-2 21,-2 1 11,-2 0-15,-1 4-2,1 2-1,-2 2-15,-1 5-7,1 6 0,-1 7-2,-2 5-1,-1 4 1,-1 3-7,4 0-47,2 0-45,4 6-47,9 20-30,8 3 17</inkml:trace>
  <inkml:trace contextRef="#ctx0" brushRef="#br0" timeOffset="61118.4958">8829 6684 255,'0'0'8,"0"0"21,0 0-17,0 0-9,0 0 36,0 0 25,29-34-29,28 20-14,31-5 0,23-6 14,18-1-6,17-1-4,7-1 3,3 0-8,0 2 12,-4 6-14,-5 1-11,-10 5-3,-8 6-4,-17 3-1,-15 3-2,-19 2-48,-22 0-18,-23 2-36,-31 16-20,-8 3-58</inkml:trace>
  <inkml:trace contextRef="#ctx0" brushRef="#br0" timeOffset="61495.5174">8726 7104 145,'0'0'5,"0"0"4,0 0-8,0 0 3,0 0 65,0 0-7,-68-4-21,68-1-7,0-8-3,26-5-11,29-4-15,28-9-5,30 2 10,31-5 16,20-5 1,19 0-2,4-6 9,0 6-2,-2-2 4,-13 5-1,-14 4-6,-13 5-13,-20 6-4,-18 5-9,-19 4-3,-22 6-2,-15 1-13,-20 5-75,-16 0-48,-15 0-79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38400" y="2362200"/>
            <a:ext cx="4216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ARP and RARP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Encapsulation of ARP packet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824787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2362994" y="3733006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41148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What will be Destination address here incase of ARP request and ARP reply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Preamble – 56 bits – fixed pattern – alternate 1 and 0</a:t>
            </a:r>
          </a:p>
          <a:p>
            <a:r>
              <a:rPr lang="en-US" dirty="0" smtClean="0"/>
              <a:t>SFD – Start Frame Delimiter – 8 bits – fixed value - 10101011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Four cases using ARP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7440612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2113" y="1447800"/>
            <a:ext cx="81534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i="1" u="sng" dirty="0" smtClean="0">
                <a:latin typeface="Times New Roman" pitchFamily="18" charset="0"/>
              </a:rPr>
              <a:t>Example</a:t>
            </a:r>
          </a:p>
          <a:p>
            <a:pPr algn="just">
              <a:spcBef>
                <a:spcPct val="50000"/>
              </a:spcBef>
            </a:pPr>
            <a:r>
              <a:rPr lang="en-US" sz="2800" i="1" dirty="0" smtClean="0">
                <a:latin typeface="Times New Roman" pitchFamily="18" charset="0"/>
              </a:rPr>
              <a:t>A </a:t>
            </a:r>
            <a:r>
              <a:rPr lang="en-US" sz="2800" i="1" dirty="0">
                <a:latin typeface="Times New Roman" pitchFamily="18" charset="0"/>
              </a:rPr>
              <a:t>host with IP address 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130.23.43.20</a:t>
            </a:r>
            <a:r>
              <a:rPr lang="en-US" sz="2800" i="1" dirty="0">
                <a:latin typeface="Times New Roman" pitchFamily="18" charset="0"/>
              </a:rPr>
              <a:t> and physical address 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B2:34:55:10:22:10</a:t>
            </a:r>
            <a:r>
              <a:rPr lang="en-US" sz="2800" i="1" dirty="0">
                <a:latin typeface="Times New Roman" pitchFamily="18" charset="0"/>
              </a:rPr>
              <a:t> has a packet to send to another host with IP address 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130.23.43.25</a:t>
            </a:r>
            <a:r>
              <a:rPr lang="en-US" sz="2800" i="1" dirty="0">
                <a:latin typeface="Times New Roman" pitchFamily="18" charset="0"/>
              </a:rPr>
              <a:t> and physical address 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A4:6E:F4:59:83:AB</a:t>
            </a:r>
            <a:r>
              <a:rPr lang="en-US" sz="2800" i="1" dirty="0">
                <a:latin typeface="Times New Roman" pitchFamily="18" charset="0"/>
              </a:rPr>
              <a:t> (which is unknown to the first host). The two hosts are on the same Ethernet network. Show the ARP request and reply packets encapsulated in Ethernet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0" y="762000"/>
            <a:ext cx="6864350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Proxy ARP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7285037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RARP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2000" y="28194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RARP finds the logical address for a machine that only knows its physical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RARP operation</a:t>
            </a:r>
            <a:endParaRPr lang="en-US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89000"/>
            <a:ext cx="652621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RARP packet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4231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Encapsulation of RARP packet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7824788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8800" y="1905000"/>
            <a:ext cx="53197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Host Configuration:</a:t>
            </a:r>
          </a:p>
          <a:p>
            <a:pPr algn="ctr"/>
            <a:r>
              <a:rPr 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BOOTP and DHCP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914400"/>
            <a:ext cx="72390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52800" y="1752600"/>
            <a:ext cx="21691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BOOTP</a:t>
            </a:r>
            <a:endParaRPr lang="en-US" sz="4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800" y="2743200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Bootstrap Protocol (BOOTP) is a client/server protocol that configures a diskless computer or a computer that is booted for the first time. BOOTP provides the IP address, net mask, the address of a default router, and the address of a name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RARP Vs BOOTP</a:t>
            </a:r>
            <a:endParaRPr lang="en-US" sz="2800" i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981200"/>
          <a:ext cx="8229600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Gives only IP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 </a:t>
                      </a:r>
                      <a:r>
                        <a:rPr lang="en-US" sz="18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IP </a:t>
                      </a:r>
                      <a:r>
                        <a:rPr lang="en-US" sz="1800" i="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address, net mask, the address of a default router, and the address of a name server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Works at DDL i.e. RARP Client and Server both needs to be in the same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Works at Application layer i.e. BOOTP Client and Server can be in different network</a:t>
                      </a:r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Client and server on the same network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88" y="1755775"/>
            <a:ext cx="7669212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Client and server on two different networks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93162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ubRRectCallout"/>
          <p:cNvSpPr>
            <a:spLocks noEditPoints="1" noChangeArrowheads="1"/>
          </p:cNvSpPr>
          <p:nvPr/>
        </p:nvSpPr>
        <p:spPr bwMode="auto">
          <a:xfrm>
            <a:off x="838200" y="1600200"/>
            <a:ext cx="2133600" cy="884238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1200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2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Note: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546350"/>
            <a:ext cx="7543800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400" i="1" dirty="0" smtClean="0">
                <a:latin typeface="Times New Roman" pitchFamily="18" charset="0"/>
              </a:rPr>
              <a:t>The BOOTP server doesn’t send all of the information that a client may need for booting. In reply message, server defines pathname of a file in which the client can find complete booting information. The client can then use TFTP (Trivial File Transfer Protocol)</a:t>
            </a:r>
            <a:endParaRPr lang="en-US" sz="24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BOOTP packet format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0389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Operation Code</a:t>
            </a:r>
          </a:p>
          <a:p>
            <a:pPr lvl="1"/>
            <a:r>
              <a:rPr lang="en-US" sz="2400" dirty="0" smtClean="0"/>
              <a:t>8-bits, defines type of BOOTP packet</a:t>
            </a:r>
          </a:p>
          <a:p>
            <a:pPr lvl="1"/>
            <a:r>
              <a:rPr lang="en-US" sz="2400" dirty="0" smtClean="0"/>
              <a:t>request(1) or reply(2)</a:t>
            </a:r>
          </a:p>
          <a:p>
            <a:r>
              <a:rPr lang="en-US" sz="2800" dirty="0" smtClean="0"/>
              <a:t>Hardware Type</a:t>
            </a:r>
          </a:p>
          <a:p>
            <a:pPr lvl="1"/>
            <a:r>
              <a:rPr lang="en-US" sz="2400" dirty="0" smtClean="0"/>
              <a:t>8-bits, defines type of physical network</a:t>
            </a:r>
          </a:p>
          <a:p>
            <a:r>
              <a:rPr lang="en-US" sz="2800" dirty="0" smtClean="0"/>
              <a:t>Hardware length</a:t>
            </a:r>
          </a:p>
          <a:p>
            <a:pPr lvl="1"/>
            <a:r>
              <a:rPr lang="en-US" sz="2400" dirty="0" smtClean="0"/>
              <a:t>8-bits, defines length of physical address in bytes</a:t>
            </a:r>
          </a:p>
          <a:p>
            <a:r>
              <a:rPr lang="en-US" sz="2800" dirty="0" smtClean="0"/>
              <a:t>Hop Count</a:t>
            </a:r>
          </a:p>
          <a:p>
            <a:pPr lvl="1"/>
            <a:r>
              <a:rPr lang="en-US" sz="2400" dirty="0" smtClean="0"/>
              <a:t>8-bits, defines max hops packet can travel</a:t>
            </a:r>
          </a:p>
          <a:p>
            <a:r>
              <a:rPr lang="en-US" sz="2800" dirty="0" smtClean="0"/>
              <a:t>Transaction ID</a:t>
            </a:r>
          </a:p>
          <a:p>
            <a:pPr lvl="1"/>
            <a:r>
              <a:rPr lang="en-US" sz="2400" dirty="0" smtClean="0"/>
              <a:t>4-bits, set by client to match reply with request</a:t>
            </a:r>
          </a:p>
          <a:p>
            <a:pPr lvl="1"/>
            <a:r>
              <a:rPr lang="en-US" sz="2400" dirty="0" smtClean="0"/>
              <a:t>Server returns same value in reply</a:t>
            </a:r>
          </a:p>
          <a:p>
            <a:r>
              <a:rPr lang="en-US" sz="2800" dirty="0" smtClean="0"/>
              <a:t>Number of seconds</a:t>
            </a:r>
          </a:p>
          <a:p>
            <a:pPr lvl="1"/>
            <a:r>
              <a:rPr lang="en-US" sz="2400" dirty="0" smtClean="0"/>
              <a:t>16-bits, indicates no of seconds elapsed since the time client started to boot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Client IP address</a:t>
            </a:r>
          </a:p>
          <a:p>
            <a:pPr lvl="1"/>
            <a:r>
              <a:rPr lang="en-US" sz="2400" dirty="0" smtClean="0"/>
              <a:t>4-bytes, contains client IP address</a:t>
            </a:r>
          </a:p>
          <a:p>
            <a:r>
              <a:rPr lang="en-US" sz="2800" dirty="0" smtClean="0"/>
              <a:t>Your IP address</a:t>
            </a:r>
          </a:p>
          <a:p>
            <a:pPr lvl="1"/>
            <a:r>
              <a:rPr lang="en-US" sz="2400" dirty="0" smtClean="0"/>
              <a:t>4-bytes, contains client IP address</a:t>
            </a:r>
          </a:p>
          <a:p>
            <a:pPr lvl="1"/>
            <a:r>
              <a:rPr lang="en-US" sz="2400" dirty="0" smtClean="0"/>
              <a:t>Filled by server</a:t>
            </a:r>
          </a:p>
          <a:p>
            <a:r>
              <a:rPr lang="en-US" sz="2800" dirty="0" smtClean="0"/>
              <a:t>Server IP address</a:t>
            </a:r>
          </a:p>
          <a:p>
            <a:pPr lvl="1"/>
            <a:r>
              <a:rPr lang="en-US" sz="2400" dirty="0" smtClean="0"/>
              <a:t>4-bytes, contains server IP address</a:t>
            </a:r>
          </a:p>
          <a:p>
            <a:pPr lvl="1"/>
            <a:r>
              <a:rPr lang="en-US" sz="2400" dirty="0" smtClean="0"/>
              <a:t>Filled by server</a:t>
            </a:r>
          </a:p>
          <a:p>
            <a:r>
              <a:rPr lang="en-US" sz="2800" dirty="0" smtClean="0"/>
              <a:t>Gateway IP address</a:t>
            </a:r>
          </a:p>
          <a:p>
            <a:pPr lvl="1"/>
            <a:r>
              <a:rPr lang="en-US" sz="2400" dirty="0" smtClean="0"/>
              <a:t>4-bytes, contains router IP address</a:t>
            </a:r>
          </a:p>
          <a:p>
            <a:pPr lvl="1"/>
            <a:r>
              <a:rPr lang="en-US" sz="2400" dirty="0" smtClean="0"/>
              <a:t>Filled by server</a:t>
            </a:r>
          </a:p>
          <a:p>
            <a:r>
              <a:rPr lang="en-US" sz="2800" dirty="0" smtClean="0"/>
              <a:t>Client  hardware address</a:t>
            </a:r>
          </a:p>
          <a:p>
            <a:pPr lvl="1"/>
            <a:r>
              <a:rPr lang="en-US" sz="2400" dirty="0" smtClean="0"/>
              <a:t>16-bytes, contains client physical address</a:t>
            </a:r>
          </a:p>
          <a:p>
            <a:r>
              <a:rPr lang="en-US" sz="2800" dirty="0" smtClean="0"/>
              <a:t>Server name</a:t>
            </a:r>
          </a:p>
          <a:p>
            <a:pPr lvl="1"/>
            <a:r>
              <a:rPr lang="en-US" sz="2400" dirty="0" smtClean="0"/>
              <a:t>Optional 64-bytes, contains null terminated string which specifies domain name of the server</a:t>
            </a:r>
          </a:p>
          <a:p>
            <a:pPr lvl="1"/>
            <a:r>
              <a:rPr lang="en-US" sz="2400" dirty="0" smtClean="0"/>
              <a:t>Filled by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Boot filename</a:t>
            </a:r>
          </a:p>
          <a:p>
            <a:pPr lvl="1"/>
            <a:r>
              <a:rPr lang="en-US" sz="2400" dirty="0" smtClean="0"/>
              <a:t>128 bytes, contains null terminated string consisting of full pathname of the boot file</a:t>
            </a:r>
          </a:p>
          <a:p>
            <a:pPr lvl="1"/>
            <a:r>
              <a:rPr lang="en-US" sz="2400" dirty="0" smtClean="0"/>
              <a:t>Filled by server</a:t>
            </a:r>
          </a:p>
          <a:p>
            <a:r>
              <a:rPr lang="en-US" sz="2800" dirty="0" smtClean="0"/>
              <a:t>Options</a:t>
            </a:r>
          </a:p>
          <a:p>
            <a:pPr lvl="1"/>
            <a:r>
              <a:rPr lang="en-US" sz="2400" dirty="0" smtClean="0"/>
              <a:t>64-bytes</a:t>
            </a:r>
          </a:p>
          <a:p>
            <a:pPr lvl="1"/>
            <a:r>
              <a:rPr lang="en-US" sz="2400" dirty="0" smtClean="0"/>
              <a:t>Can carry additional info or some specific vendor info</a:t>
            </a:r>
          </a:p>
          <a:p>
            <a:pPr lvl="1"/>
            <a:r>
              <a:rPr lang="en-US" sz="2400" dirty="0" smtClean="0"/>
              <a:t>Filled by server in reply message</a:t>
            </a:r>
          </a:p>
          <a:p>
            <a:pPr lvl="1"/>
            <a:r>
              <a:rPr lang="en-US" sz="2400" dirty="0" smtClean="0"/>
              <a:t>Server uses </a:t>
            </a:r>
            <a:r>
              <a:rPr lang="en-US" sz="2400" i="1" dirty="0" smtClean="0"/>
              <a:t>magic cookie 99.130.83.99</a:t>
            </a:r>
          </a:p>
          <a:p>
            <a:pPr lvl="1"/>
            <a:r>
              <a:rPr lang="en-US" sz="2400" dirty="0" smtClean="0"/>
              <a:t>When client read this magic cookie, it will look for options in next 60 bytes</a:t>
            </a:r>
          </a:p>
          <a:p>
            <a:pPr lvl="1"/>
            <a:r>
              <a:rPr lang="en-US" sz="2400" dirty="0" smtClean="0"/>
              <a:t>Option is composed of : 1-byte tag field, 1-byte length field, and a variable –length value field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Option format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1412875"/>
            <a:ext cx="78994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5326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Options for BOOTP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4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543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400" i="1" dirty="0" smtClean="0"/>
              <a:t>What if host moves from one physical network to another? </a:t>
            </a:r>
          </a:p>
          <a:p>
            <a:pPr>
              <a:buNone/>
            </a:pPr>
            <a:r>
              <a:rPr lang="en-US" sz="2400" i="1" dirty="0" smtClean="0"/>
              <a:t>    What if host wants a temporary IP address?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52800" y="1752600"/>
            <a:ext cx="18598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DHCP</a:t>
            </a:r>
            <a:endParaRPr lang="en-US" sz="4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62000" y="28956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Dynamic Host Configuration Protocol (DHCP) provides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static (like BOOTP) 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dynamic address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allocation.</a:t>
            </a:r>
            <a:endParaRPr 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DHCP packet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14400"/>
            <a:ext cx="7038975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Additional fields</a:t>
            </a:r>
          </a:p>
          <a:p>
            <a:r>
              <a:rPr lang="en-US" sz="2800" dirty="0" smtClean="0"/>
              <a:t>Flag</a:t>
            </a:r>
          </a:p>
          <a:p>
            <a:pPr lvl="1"/>
            <a:r>
              <a:rPr lang="en-US" sz="2400" dirty="0" smtClean="0"/>
              <a:t>1-bit, specifies forced broadcast reply from server</a:t>
            </a:r>
          </a:p>
          <a:p>
            <a:r>
              <a:rPr lang="en-US" sz="2800" dirty="0" smtClean="0"/>
              <a:t>Options</a:t>
            </a:r>
          </a:p>
          <a:p>
            <a:pPr lvl="1"/>
            <a:r>
              <a:rPr lang="en-US" sz="2400" dirty="0" smtClean="0"/>
              <a:t>Can be up to 312 bytes</a:t>
            </a:r>
          </a:p>
          <a:p>
            <a:pPr lvl="1"/>
            <a:r>
              <a:rPr lang="en-US" sz="2400" dirty="0" smtClean="0"/>
              <a:t>Defines parameters such as lease time</a:t>
            </a:r>
            <a:endParaRPr lang="en-US" sz="24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19400" y="3429000"/>
            <a:ext cx="25106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Options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 DHCP</a:t>
            </a:r>
          </a:p>
        </p:txBody>
      </p:sp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962400"/>
            <a:ext cx="5486400" cy="23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DHCP transition diagram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953375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5231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ARP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09600" y="3429000"/>
            <a:ext cx="7848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ARP associates an IP address with its physical address. On a typical physical network, such as a LAN, each device on a link is identified by a physical or station address that is usually imprinted on the NIC.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9440" y="852480"/>
              <a:ext cx="7885800" cy="3700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480" y="848160"/>
                <a:ext cx="7895160" cy="370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ARP operation</a:t>
            </a:r>
            <a:endParaRPr lang="en-US" sz="2800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472238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ARP packet</a:t>
            </a:r>
            <a:endParaRPr lang="en-US" altLang="en-US" i="1" dirty="0">
              <a:latin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4231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Hardware Type</a:t>
            </a:r>
          </a:p>
          <a:p>
            <a:pPr lvl="1"/>
            <a:r>
              <a:rPr lang="en-US" dirty="0" smtClean="0"/>
              <a:t>16-bits, defines type of physical n/w</a:t>
            </a:r>
          </a:p>
          <a:p>
            <a:pPr lvl="1"/>
            <a:r>
              <a:rPr lang="en-US" dirty="0" smtClean="0"/>
              <a:t>Ex. Ethernet is given type 1</a:t>
            </a:r>
          </a:p>
          <a:p>
            <a:r>
              <a:rPr lang="en-US" i="1" dirty="0" smtClean="0"/>
              <a:t>Protocol Type</a:t>
            </a:r>
          </a:p>
          <a:p>
            <a:pPr lvl="1"/>
            <a:r>
              <a:rPr lang="en-US" dirty="0" smtClean="0"/>
              <a:t>16-bits, defines higher-level protocol</a:t>
            </a:r>
          </a:p>
          <a:p>
            <a:pPr lvl="1"/>
            <a:r>
              <a:rPr lang="en-US" dirty="0" smtClean="0"/>
              <a:t>Ex. IPv4 is 0x0800</a:t>
            </a:r>
          </a:p>
          <a:p>
            <a:r>
              <a:rPr lang="en-US" i="1" dirty="0" smtClean="0"/>
              <a:t>Hardware length</a:t>
            </a:r>
          </a:p>
          <a:p>
            <a:pPr lvl="1"/>
            <a:r>
              <a:rPr lang="en-US" dirty="0" smtClean="0"/>
              <a:t>8-bis, defines length of physical address in bytes</a:t>
            </a:r>
          </a:p>
          <a:p>
            <a:pPr lvl="1"/>
            <a:r>
              <a:rPr lang="en-US" dirty="0" smtClean="0"/>
              <a:t>Ex. For Ethernet - 6</a:t>
            </a:r>
          </a:p>
          <a:p>
            <a:r>
              <a:rPr lang="en-US" i="1" dirty="0" smtClean="0"/>
              <a:t>Protocol length</a:t>
            </a:r>
          </a:p>
          <a:p>
            <a:pPr lvl="1"/>
            <a:r>
              <a:rPr lang="en-US" dirty="0" smtClean="0"/>
              <a:t>8-bis, defines length of logical address in bytes</a:t>
            </a:r>
          </a:p>
          <a:p>
            <a:pPr lvl="1"/>
            <a:r>
              <a:rPr lang="en-US" dirty="0" smtClean="0"/>
              <a:t>Ex. For IPv4 - 4</a:t>
            </a:r>
          </a:p>
          <a:p>
            <a:r>
              <a:rPr lang="en-US" i="1" dirty="0" smtClean="0"/>
              <a:t>Operation</a:t>
            </a:r>
          </a:p>
          <a:p>
            <a:pPr lvl="1"/>
            <a:r>
              <a:rPr lang="en-US" dirty="0" smtClean="0"/>
              <a:t>16 bits, defines type of packet</a:t>
            </a:r>
          </a:p>
          <a:p>
            <a:pPr lvl="1"/>
            <a:r>
              <a:rPr lang="en-US" dirty="0" smtClean="0"/>
              <a:t>ARP Request(1), ARP Reply(2)</a:t>
            </a:r>
          </a:p>
          <a:p>
            <a:r>
              <a:rPr lang="en-US" i="1" dirty="0" smtClean="0"/>
              <a:t>Sender hardware address</a:t>
            </a:r>
          </a:p>
          <a:p>
            <a:r>
              <a:rPr lang="en-US" i="1" dirty="0" smtClean="0"/>
              <a:t>Sender Protocol address</a:t>
            </a:r>
          </a:p>
          <a:p>
            <a:r>
              <a:rPr lang="en-US" i="1" dirty="0" smtClean="0"/>
              <a:t>Target hardware address</a:t>
            </a:r>
          </a:p>
          <a:p>
            <a:r>
              <a:rPr lang="en-US" i="1" dirty="0" smtClean="0"/>
              <a:t>Target Protocol address</a:t>
            </a:r>
          </a:p>
          <a:p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038600" y="5105400"/>
            <a:ext cx="304800" cy="1143000"/>
          </a:xfrm>
          <a:prstGeom prst="rightBrace">
            <a:avLst/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548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1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 : What will be the Target h/w address in case of ARP request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784</Words>
  <Application>Microsoft Office PowerPoint</Application>
  <PresentationFormat>On-screen Show (4:3)</PresentationFormat>
  <Paragraphs>110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ARP</vt:lpstr>
      <vt:lpstr>ARP operation</vt:lpstr>
      <vt:lpstr>ARP packet</vt:lpstr>
      <vt:lpstr>PowerPoint Presentation</vt:lpstr>
      <vt:lpstr>PowerPoint Presentation</vt:lpstr>
      <vt:lpstr>Encapsulation of ARP packet</vt:lpstr>
      <vt:lpstr>Four cases using ARP</vt:lpstr>
      <vt:lpstr>PowerPoint Presentation</vt:lpstr>
      <vt:lpstr>PowerPoint Presentation</vt:lpstr>
      <vt:lpstr>Proxy ARP</vt:lpstr>
      <vt:lpstr>RARP</vt:lpstr>
      <vt:lpstr>RARP operation</vt:lpstr>
      <vt:lpstr>RARP packet</vt:lpstr>
      <vt:lpstr>Encapsulation of RARP packet</vt:lpstr>
      <vt:lpstr>PowerPoint Presentation</vt:lpstr>
      <vt:lpstr>PowerPoint Presentation</vt:lpstr>
      <vt:lpstr>RARP Vs BOOTP</vt:lpstr>
      <vt:lpstr>Client and server on the same network</vt:lpstr>
      <vt:lpstr>Client and server on two different networks</vt:lpstr>
      <vt:lpstr>PowerPoint Presentation</vt:lpstr>
      <vt:lpstr>BOOTP packet format</vt:lpstr>
      <vt:lpstr>PowerPoint Presentation</vt:lpstr>
      <vt:lpstr>PowerPoint Presentation</vt:lpstr>
      <vt:lpstr>PowerPoint Presentation</vt:lpstr>
      <vt:lpstr>Option format</vt:lpstr>
      <vt:lpstr>Options for BOOTP</vt:lpstr>
      <vt:lpstr>PowerPoint Presentation</vt:lpstr>
      <vt:lpstr>PowerPoint Presentation</vt:lpstr>
      <vt:lpstr>DHCP packet</vt:lpstr>
      <vt:lpstr>PowerPoint Presentation</vt:lpstr>
      <vt:lpstr>DHCP transition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MRM</cp:lastModifiedBy>
  <cp:revision>34</cp:revision>
  <dcterms:created xsi:type="dcterms:W3CDTF">2006-08-16T00:00:00Z</dcterms:created>
  <dcterms:modified xsi:type="dcterms:W3CDTF">2021-02-18T09:02:30Z</dcterms:modified>
</cp:coreProperties>
</file>