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82" r:id="rId4"/>
    <p:sldId id="281" r:id="rId5"/>
    <p:sldId id="269" r:id="rId6"/>
    <p:sldId id="270" r:id="rId7"/>
    <p:sldId id="271" r:id="rId8"/>
    <p:sldId id="276" r:id="rId9"/>
    <p:sldId id="272" r:id="rId10"/>
    <p:sldId id="273" r:id="rId11"/>
    <p:sldId id="274" r:id="rId12"/>
    <p:sldId id="275" r:id="rId13"/>
    <p:sldId id="277" r:id="rId14"/>
    <p:sldId id="278" r:id="rId15"/>
    <p:sldId id="285" r:id="rId16"/>
    <p:sldId id="284" r:id="rId17"/>
    <p:sldId id="279" r:id="rId18"/>
    <p:sldId id="286" r:id="rId19"/>
    <p:sldId id="287" r:id="rId20"/>
    <p:sldId id="288" r:id="rId21"/>
    <p:sldId id="280" r:id="rId22"/>
    <p:sldId id="283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 varScale="1">
        <p:scale>
          <a:sx n="75" d="100"/>
          <a:sy n="75" d="100"/>
        </p:scale>
        <p:origin x="9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BB1B03DB-49A2-4F82-956F-30A397560A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7:38:25.5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2524 2596 0,'0'47'188,"0"25"-173,0-25-15,0 1 16,0-1-16,0 1 15,0 24-15,0-49 16,0 1-16,0 24 16,0-1-1,0-23 1,0-24 31</inkml:trace>
  <inkml:trace contextRef="#ctx0" brushRef="#br0" timeOffset="499.2009">2524 2738 0,'0'-23'16,"0"-1"-1,0-24 16,24 48-15,-24-24-16,47 24 16,1 0-16,-24 0 15,-1 0-15,1 0 16,24 0-16,-24 0 15,0 0-15,-24 24 16,71 24-16,-71-24 16,24 23-16,-24 25 15,0-25-15,0 1 16,0 0-16,0-25 0,-24 25 15,24-24-15,-48-24 16,48 47-16,-47-47 16,47 48-16,-72-48 15,48 0-15,24 24 16,-71-24-16,47 0 15,-23 0 1,47 0-16,-48 0 16,48-48-1</inkml:trace>
  <inkml:trace contextRef="#ctx0" brushRef="#br0" timeOffset="1185.6019">3048 2977 0,'0'-48'16,"0"48"15,47 0-15,1 24-1,-48 0 1,47 23-16,-47-23 15,0 0-15,0 23 16,0-23-16,0 0 16,0-24 15,0 0-16,0-24 1,0-23-16,0-1 16,0 24-16,24-23 15,-24 23-15,48 0 0,-24 24 16,23-72-1,-23 72-15,24 0 16,-24 24 0</inkml:trace>
  <inkml:trace contextRef="#ctx0" brushRef="#br0" timeOffset="1700.403">3738 2953 0,'0'0'16,"0"-24"-16,-47 24 16,23 0-1,-24 0 1,48 0-16,-24 0 15,24 95-15,-47-71 16,47 0-16,0 47 16,0-23-1,24-24 1,23-24-1,-23 0 1,24 0-16,-25 0 16,49-72-16,-72 48 15,0 1 1,0-25-16,0 24 15,0 0-15,0-23 16,0 94 46,0-23-46,-24 0-16,24 24 16,0-25-16,0 1 15,0 24-15,0-1 16,0-23-1,0-24 1</inkml:trace>
  <inkml:trace contextRef="#ctx0" brushRef="#br0" timeOffset="2308.8041">3952 3096 0,'0'23'94,"0"1"-94,0 24 15,48-24-15,-48-1 16,24 25 0,0-48-1,23 0 1,-47-24-1,24-23-15,-24 23 16,48-24-16,-48 1 16,0 23-16,24 24 15,-24-24 1,0 24 15,0 24-31,0 23 16,0-23-16,23-24 15,-23 48-15,72-1 16,-48-47-1,23 0 1,1 0 0,-24 0-16,-24-47 15,47 23-15,-47 0 16,0-23-16,0 23 15,0 0-15,0-24 16,0 25-16,-23-1 16,-25-24-1,0 48 1,1 24-16</inkml:trace>
  <inkml:trace contextRef="#ctx0" brushRef="#br0" timeOffset="4134.0072">5334 2691 0,'0'-24'31,"-24"24"0,0 0-15,0 0-1,-47 0 1,47 0 0,0 0-16,24 71 0,-71-23 15,71 0 1,-24-48-16,24 23 15,24 25 1,23-48-16,25 48 16,-1-48-16,1 0 15,-1 24-15,0-24 16,-47 47-16,0-23 15,-24 0 17,-24 23-17,0-47-15,1 0 16,-25 0-16,24 24 15,-23-24-15,23 0 16,0 0-16,0 0 0,-23 0 16,23 0-16,0 0 15,-24 0 1,48 0-16,0-24 31,24 24-15</inkml:trace>
  <inkml:trace contextRef="#ctx0" brushRef="#br0" timeOffset="4617.6082">5977 2834 0,'0'-24'16,"0"0"15,0 24 31,0 48-46,0-1-16,0 25 16,0-25-16,0 1 15,0 0-15,0-1 16,0-23-16,0 24 15,-24-25 17,0-23-32</inkml:trace>
  <inkml:trace contextRef="#ctx0" brushRef="#br0" timeOffset="4804.8085">5786 3024 0,'0'-47'15,"0"23"16,0 24-31,48 0 16,-1 0-16,25 0 16,-1 0-16,-23 0 15,-1 0-15,-23 0 16,48 0-16,-49 0 15</inkml:trace>
  <inkml:trace contextRef="#ctx0" brushRef="#br0" timeOffset="5850.0103">6453 3024 0,'0'0'16,"0"0"-1,-72 0 1,25 0-1,47 0 1,-48 0-16,48 72 16,0-49-16,0 25 15,0-24 1,24-24-1,0 0-15,23 0 16,-23 0-16,-24 0 16,48 0-16,-48-48 15,0 1 1,0-1-1,0 72 48,0 0-48,0-1-15,47 73 16,-23-73 0,48-23-1,-48 0-15,-1 0 16,25 0-16,-24 0 15,23-95 1,-47 71-16,0-23 16,48-25-16,-48 1 15,0 23-15,0 1 16,0 23-16,0-24 15,0 24 1,0 48 31,0 24-47,0-1 0,0 1 15,-24 0-15,24-1 16,0 25-16,0-48 16,0-1-16,0 25 15,24 0 1,0-48-1,23 0 1,-23 0-16,0 0 16,0 0-16,23 0 15,-23 0-15,24-48 16,-24 0-16,-24 1 15,47-1-15,-47 1 16,0 23-16,0 0 16,0-24-1,-23 48 16,-1 0-15,24 48-16,-48-24 16,48 0-16,-48 23 15,48-23-15,0 0 16,0 23-16,0-23 15,24 24 1,24-1 0,0-47-16,23 0 0,-23 0 15,-1 0 1,1 0-16,0 0 0,-1 0 15,-47-23-15,24 23 16,-24-48-16</inkml:trace>
  <inkml:trace contextRef="#ctx0" brushRef="#br0" timeOffset="6240.011">6715 2810 0,'24'0'62,"-1"0"-62,25 24 16,0-24-16,-1 0 0,1 0 15,-24 0 1,47 0-16,-95 0 31</inkml:trace>
  <inkml:trace contextRef="#ctx0" brushRef="#br0" timeOffset="7519.2133">8286 2715 0,'-23'-48'0,"-1"48"15,0-24 1,-47 24 0,47 0-1,-24 0 1,0 0-1,48 24-15,-47-24 16,47 24-16,-48 23 16,48-23 15,24-24-31,24 0 15,-1 48-15,1-48 16,0 0-16,23 24 16,-23-24-16,-25 0 15,-23 47-15,24-47 16,-24 24-1,0-24 1,-47 0 0,-1 24-16,24-24 15,0 0-15,-23 0 16,-25 0-1,48 0 1,24 0 31</inkml:trace>
  <inkml:trace contextRef="#ctx0" brushRef="#br0" timeOffset="7831.2138">8548 2929 0,'0'-24'0,"0"24"15,0 0 48,0 24-63,0 24 0,0 23 15,0 24 1,0-47-16,0-1 0,-47 1 15,47-24-15,0 47 16,0-23 0</inkml:trace>
  <inkml:trace contextRef="#ctx0" brushRef="#br0" timeOffset="8143.2143">8524 2905 0,'0'-24'16,"48"0"-1,-24 24 1,24 0-16,-25 0 15,1 0-15,48 0 16,-72 48 0,0 24-1,-48-49 1,24-23-1,0 0-15,-23 48 16,-1-48 0</inkml:trace>
  <inkml:trace contextRef="#ctx0" brushRef="#br0" timeOffset="8626.815">9334 2977 0,'-24'0'16,"24"-24"-1,-24 24-15,-23 0 16,23 0-1,-24 0 1,1 0-16,47 0 16,-48 0-16,48 71 15,-24-23 1,24-24-1,0 23 1,72-47 0,-25 0-1,-23-24-15,24-23 16,-1-48-1,-47 47 1,0 24 0,0 48 30,48 24-30,-48-25-16,0 1 16,0 0-16,0 47 15,24-71 1,-24 24-16,48-24 15</inkml:trace>
  <inkml:trace contextRef="#ctx0" brushRef="#br0" timeOffset="8892.0157">9691 2905 0,'-23'0'31,"-25"0"0,0 24-15,48 24-16,0-25 16,0 1-16,0 0 15,0 47 1,24-71-16,0 0 15,24 24-15,-1-24 16,1 0-16</inkml:trace>
  <inkml:trace contextRef="#ctx0" brushRef="#br0" timeOffset="9266.4162">9882 3000 0,'24'0'47,"23"0"-32,-23 0-15,0 0 16,23 0-16,-23-23 16,0 23-1,-24-48-15,0 24 16,0-24-1,-24 48 1,-23 0 0,-1 0-1,0 24 1,48 0-16,-47 24 15,47-24-15,0-1 16,0 25-16,0 0 16,71-25-1,-47-23 1,24 0-16,-1 0 15,25 0-15,-1 0 16,-47 0-16</inkml:trace>
  <inkml:trace contextRef="#ctx0" brushRef="#br0" timeOffset="9796.8172">11239 2762 0,'0'-24'16,"0"48"46,0 24-46,0-1-16,0 1 0,0 24 15,0-1-15,0-23 16,0-1-16,0-23 16,0 24-16,-47-48 15,47 47-15,-24-47 16</inkml:trace>
  <inkml:trace contextRef="#ctx0" brushRef="#br0" timeOffset="9999.6176">10977 2977 0,'0'-24'16,"24"24"-1,24-24 1,-1 24-16,25 0 15,-1 0-15,-23 0 16,-24 0-16,23 24 16,-23-24-16</inkml:trace>
  <inkml:trace contextRef="#ctx0" brushRef="#br0" timeOffset="10405.2183">11549 3048 0,'0'-24'0,"47"24"63,-47 24-63,0 0 15,0 0-15,0 23 16,0 25-16,0-25 16,0-23-16,0 0 15,0-48 32,0-24-31,24 1-16,-24-1 15,48-23-15,-48 23 16,47 24-16,-23-47 15,24 71 1,-24 0 0,23 48 15</inkml:trace>
  <inkml:trace contextRef="#ctx0" brushRef="#br0" timeOffset="10810.819">12025 3096 0,'71'0'62,"-47"0"-62,0 0 16,24 0-16,-1-24 16,-47 0 15,0 0-16,0 24 1,0-47-16,-47 47 0,-1 0 16,24 47-1,24-23 1,-71 24-16,71-25 15,0 1-15,0 24 16,0-1-16,0 1 16,0-24-16,24-24 15,-1 71-15,25-71 16,0 0-16,-1 0 15,1 0-15</inkml:trace>
  <inkml:trace contextRef="#ctx0" brushRef="#br0" timeOffset="11263.2198">12454 3215 0,'0'0'47,"23"0"-47,25 0 15,0 0-15,-25 0 16,25-48-16,-24 48 16,24-48-1,-48 25 1,0-49-1,0 72-15,0-24 16,-48 24-16,0 0 16,1 0-16,23 0 15,0 24-15,-24 0 16,25 0-16,23 47 15,-48-47-15,48 0 16,0 47-16,0-47 16,24 0-16,0 24 15,23-48-15,25 23 16,-1-23-16,1 0 15,-25 48-15,-23-48 16,24 0-16,-48 0 31,-24 0-15</inkml:trace>
  <inkml:trace contextRef="#ctx0" brushRef="#br0" timeOffset="14398.8253">619 4286 0,'0'0'94,"0"48"-79,0-24-15,0-1 16,0 25-16,0 0 15,0-24 1,-48-24 31</inkml:trace>
  <inkml:trace contextRef="#ctx0" brushRef="#br0" timeOffset="15147.6266">738 4024 0,'-24'0'16,"0"0"0,-23 0-1,23 0-15,-24 0 16,24 0-16,-23 0 15,-1 48-15,0-48 16,1 48-16,23-1 16,-24-23-16,48 0 15,-47 47-15,47-23 16,-24 23-16,24-47 15,0 48-15,0-25 16,0-23-16,0 0 16,0 47-16,0-47 0,0 24 15,0-25-15,0 25 16,48 0-1,-1-48-15,-23 47 16,24-47-16,-1 0 16,25 0-16,-25 0 15,1 0-15,0 0 16,-1 0-16,25 0 15,-25-23-15,1 23 16,-1-48-16,-23 0 16,24 24-16,-48-23 15,48-25-15,-48 25 16,23-1-16,-23 1 15,0-1-15,48-24 16,-48 49-16,0-25 0,0 0 16,0-23-16,0 47 15,0 0-15,0-23 16,0 23-16,0 0 15,-24-47 1,-23 23 0,-1 0-1,0 48-15,24 0 16,1-47-16,-25 47 15,24 0-15,0 0 16,24 24-16,-47-24 16,47 71-16</inkml:trace>
  <inkml:trace contextRef="#ctx0" brushRef="#br0" timeOffset="18283.2322">1476 4381 0,'0'-47'47,"0"71"31,0 23-62,0-23-16,0 0 15,0 24-15,0-25 0,48 1 16,-1 48-1,1-72 1,-24 0-16,-1 0 16,25 0-16,0-48 15,-48 24 1,0 0-16,47-47 15,-47 23-15,0 24 16,0 1-16,0-25 16,0 24-1,-23 24 32,23 0-47,0 72 16,0-25-16,0-23 15,0 0-15,0 47 16,23-47-16,-23 0 15,24-24-15,-24 48 16,48-48-16,-1 0 16,-23 0-16,0 0 15,0 0-15,24-48 16,-1 0-1,-47 25-15,0-25 16,0-24 0,0 49-1,0 70 63,0 1-78,-24 23 16,24-23-16,0 0 15,0-1-15,0 1 16,0 23-16,0-47 16,0 0-16,0 0 15,0-24-15,0 47 16</inkml:trace>
  <inkml:trace contextRef="#ctx0" brushRef="#br0" timeOffset="18579.6325">2071 4477 0,'0'-48'15,"0"24"1,0-23-1,72 47 1,-48 0 0,-1-24-16,49 24 15,-72 0-15,24 0 16,-24 47-16,0 1 15,-24-24 1,-24 24 0,24-48-1,1 0-15,23 23 16,-72-23-16</inkml:trace>
  <inkml:trace contextRef="#ctx0" brushRef="#br0" timeOffset="20358.0358">2405 4358 0,'0'23'47,"0"1"-32,0 24-15,23 23 16,-23 1-16,0-25 16,0 1-16,0 0 15,0-1-15,0-23 16,0 24-1,0-24 17,0-48-1</inkml:trace>
  <inkml:trace contextRef="#ctx0" brushRef="#br0" timeOffset="20701.2364">2500 4453 0,'0'-24'16,"0"0"15,24 24 0,-24-47-31,71 47 16,-47 0-16,0 0 16,23 23-16,1 49 15,-48-48 1,0 23-16,0-23 0,0 0 15,0-24-15,-48 71 16,25-71-16,-1 0 16,24 24-16,-72-24 15,25 0 1,47 0 15</inkml:trace>
  <inkml:trace contextRef="#ctx0" brushRef="#br0" timeOffset="21106.8371">2976 4596 0,'24'0'15,"0"0"1,47-48 0,-47 48-16,24 0 15,-48-24 1,23 24-1,-23-47-15,0-1 16,-47 48 0,-1-24-1,1 24 1,23 0-16,24 0 15,-24 0-15,24 48 16,0-24-16,0 23 16,0-23-16,0 0 15,0 24-15,24-25 16,0-23-16,23 72 15,-23-72-15,0 0 16,23 24-16</inkml:trace>
  <inkml:trace contextRef="#ctx0" brushRef="#br0" timeOffset="21496.8378">3333 4524 0,'24'0'15,"-24"-47"-15,48 47 16,-24 0 0,-1 24-1,-23 47 1,0-47-1,0 0-15,0 47 16,48-95 62,-48 0-78,0-23 0,24 23 16,-24-24-16,48 1 15,-48 23-15,23 24 16,-23-24-16,24 24 31</inkml:trace>
  <inkml:trace contextRef="#ctx0" brushRef="#br0" timeOffset="22167.6388">4191 4501 0,'23'0'31,"49"0"-15,-48 0 0,23 0-16,-23 0 15,0 0-15</inkml:trace>
  <inkml:trace contextRef="#ctx0" brushRef="#br0" timeOffset="22370.4391">4191 4786 0,'0'0'15,"23"0"1,25 0-16,0 0 15,-1 0-15,1 0 16,0 0-16,23 0 16,-23 0-16,-25-47 15</inkml:trace>
  <inkml:trace contextRef="#ctx0" brushRef="#br0" timeOffset="23119.2407">5048 4834 0,'0'-24'47,"24"0"-32,23-23 1,25-1-1,-72 24 1,47-23-16,-47 23 16,48-24-16,-48 1 15,0 23 16,-24 24 16,24 47-47,-24 1 16,24 0-16,0-1 15,0 1-15,0-1 16,0-23-16,0-24 16,0 48-16,48-48 15,-24 48-15,23-48 16,-23 0-16,0 0 15,24 0-15,-25 0 16,-23-24-16,48 0 16,-48-24-16,0-23 15,48-1-15,-48 25 16,0-1-16,0 24 0,0-23 31,-24 71 31,24 47-62,0-23 16,-24-1-16,24 1 16,0-1-16,0-23 15,0 0-15,0 48 16,48-49-1,-24-23 1,23 0-16</inkml:trace>
  <inkml:trace contextRef="#ctx0" brushRef="#br0" timeOffset="23478.0413">6119 4691 0,'0'-48'62,"24"48"-62,0 0 16,47 0-1,-23 0-15,-24 0 16,24 0-16,-25 0 16,-23 0 15</inkml:trace>
  <inkml:trace contextRef="#ctx0" brushRef="#br0" timeOffset="23680.8416">6000 4834 0,'0'24'15,"0"0"1,24-24 0,24 0-16,-1 0 15,1 0-15,23 0 16,-23 0-16,-24 0 15,24 0-15,-25 0 16</inkml:trace>
  <inkml:trace contextRef="#ctx0" brushRef="#br0" timeOffset="25396.8447">7739 4596 0,'0'24'78,"0"-24"-78,0 47 0,-48 1 16,0-48-16,25 47 15,-25-47-15,24 48 16,0-48-16,-23 0 16,23 0-16,-24 0 15,25 0 1,23-24 15,0-47-15,0-1-1,0 49-15,0-25 16,0 48-16,0-71 15,47 71 1,1 0-16,-1 0 16,1 0-1,0 47 1,-48-23-16,47 24 15,-47-25-15,24 25 16,-24-24-16,48 23 16,-48-23-16,71 24 15,-23-24 1,-1 23-1,1-47-15,-24 0 16,0 0-16,23 0 16,-23 0-16,0 0 15,0 0-15,23 0 0,1-23 16,-48-25-1,24 48 1,-24-48-16,0 24 16,0-23-16,0 23 15,0-24 1,0 1-1,-24 47 1,24-24-16,-71 24 16,-1 0-1,48 0-15,0-24 16,-23 24-16,23 0 0,0 0 15,-23 0 1,-1 0-16,24 0 16,-24 0-1,48 48 1,-23-1-1,23-23-15,0 0 16,0 24-16,0-25 16,0-23-16</inkml:trace>
  <inkml:trace contextRef="#ctx0" brushRef="#br0" timeOffset="27237.6479">571 5715 0,'0'0'78,"0"-24"-47,0 24 1,48 24-17,-48 0-15,0 0 16,0 23-16,0-23 0,0 0 15,-24-24 1,0 71-16,-23-71 0,-1 0 16,24 24-1,-24-24 1,48 0-1,0-24 1,24 24 15,0 0-15,0 0-16,24 24 15,-25-24-15,25 48 0,-48-24 16,24 23 0,-24-23-16</inkml:trace>
  <inkml:trace contextRef="#ctx0" brushRef="#br0" timeOffset="27892.849">714 5524 0,'0'0'16,"0"-23"-16,-24 23 15,-23-24 1,-1 24-16,0 0 16,1 0-16,23 0 15,-24 0-15,24 0 16,-47 47-1,71 1-15,-24 0 16,24 47-16,0-47 16,0-1-16,0 1 15,0-1-15,0 1 16,0 24-16,0-25 15,48 1-15,-48-1 0,0 25 16,47-25 0,-47-23-16,48 24 0,-48-24 15,48-24-15,-24 47 16,23-47-16,-23 48 15,24-48-15,23 0 16,-23 0-16,23 0 16,-23-24-16,23 24 15,1-47-15,-25-1 16,-23 0-16,-24-23 15,71-1-15,-71 1 16,0 0-16,0-1 16,0 48-16,0 0 15,0-23-15,0-1 16,-23 24-16,23-23 0,-24 47 15,24-48 1,-48 48-16,48-47 0,-71 47 16,23-24-16,24 24 15,0 0-15,-23 0 16,-1 0-1,1 0 1,23 0 0</inkml:trace>
  <inkml:trace contextRef="#ctx0" brushRef="#br0" timeOffset="30638.4539">1881 5667 0,'-24'0'47,"24"24"-31,-48-24-16,48 72 0,-71-25 15,71 25 1,-48-1-16,48-23 0,0-1 16,-47 25-16,47-25 15,0-23-15,23 24 16,-23-24-16,72-24 15,-48 23-15,47-23 16,-23 0-16,-1 0 16,-23 0-16</inkml:trace>
  <inkml:trace contextRef="#ctx0" brushRef="#br0" timeOffset="31106.4547">2238 6120 0,'0'-24'16,"-24"24"62,24 24-78,0 23 16,0 1-1,24-48 1,-24 24-16,71-24 15,-47 0-15,24 0 16,-48 0 0,24 0-16,-24-48 15,0 24-15,0-23 16,0 23-16,0 0 15,0-23-15,-48-1 16,-23 48 0,71-24-1,-24 24-15,0 0 16,24 24-1,0 24 1,0-1 0,48-47-1</inkml:trace>
  <inkml:trace contextRef="#ctx0" brushRef="#br0" timeOffset="32073.6564">2571 6001 0,'0'-24'32,"0"-24"-17,0 24 16,0 24 1,48 0-17,-24 24 1,-24 24-1,47-24-15,-47 0 16,0 23-16,24-23 16,-24 24-1,0-96 48,0-23-48,0 47 1,0 0-16,0-48 15,48 49 1,0 23 0,-1 0-1,-23 0 1,-24 47-1,48 1-15,-48-24 16,0 0-16,0-1 16,0 49-1,0-96 48,0 0-48,0 0-15,0-23 0,0 23 16,23-24-1,49 1 1,-48 47-16,-1 0 16,1 0-16,48 0 15,-72 23 1,23-23-16,-23 48 15,0-24-15,0 0 16,0 23-16,0-23 16,0 24-1,0-24 1,0 23-16</inkml:trace>
  <inkml:trace contextRef="#ctx0" brushRef="#br0" timeOffset="32448.057">3452 5929 0,'0'-24'62,"0"48"-30,0 0-32,0 24 15,0-1-15,0-23 16,0 48-16,0-49 15,0 1-15,0 0 16,48 47 0,-48-47-1</inkml:trace>
  <inkml:trace contextRef="#ctx0" brushRef="#br0" timeOffset="32775.6576">3500 5858 0,'0'-24'16,"0"-24"-1,24 48 1,0 0-1,-24-23-15,71 23 0,-23 0 32,-24 23-32,-24 49 15,0-48 1,0-1-16,0 1 15,0-24-15,0 72 16,-48-72-16,48 24 16,-48-24-16,1 23 31</inkml:trace>
  <inkml:trace contextRef="#ctx0" brushRef="#br0" timeOffset="33774.0594">3929 5953 0,'0'-24'0,"-48"24"31,48-47-31,0 70 62,-24 25-62,24-24 16,0 0 0,0 23-16,0-23 0,0 0 15,0 24-15,0-25 16,72-23-1,-49 0 1,1 0-16,24 0 16,-24 0-16,-24-47 15,47 23-15,-47-24 16,0 1-16,0-25 15,0 48-15,0-23 16,0 47 46,0 47-62,0-23 16,0 0-16,24 24 16,-24-24-16,24-24 15,-24 47-15,48-47 16,-25 0-16,1 0 15,24 0-15,-24 0 16,0 0-16,-1 0 16,-23-24-16,72-23 15,-72-1-15,0 0 16,0 1-16,0-1 15,0 1-15,0 23 16,0 0-16,0-24 16,0 72 93,0 0-94,0 0-15,0 23 16,0 1-16,0 0 16,0-25-16,0 25 15,0-24-15,0 0 16,0 23-16,0-23 0,0 0 15,0 0-15,0 23 16,0 1 0,0-24-1,24-24 1,23 0-1,1 0 1,-1 0 0,-23 0-16,24-24 15,-24 24-15,-24-48 16,23 48-16</inkml:trace>
  <inkml:trace contextRef="#ctx0" brushRef="#br0" timeOffset="34101.6599">4405 5858 0,'24'0'62,"23"0"-46,1 0-16,0 0 15,-1 0-15,1 0 16,-24 0-1</inkml:trace>
  <inkml:trace contextRef="#ctx0" brushRef="#br0" timeOffset="36769.2645">6310 5715 0,'0'0'109,"0"48"-109,-48-25 16,48 25-16,-71-24 0,71 0 15,-24 23-15,-24 1 16,48 0 0,24-96 62,-24 24-78,24-24 15,-24-23-15,71 23 16,-71 1-16,24-1 15,-24 24-15,48 1 16,-24 23 62,-24 23-62,24-23-16,-24 72 15,47-48-15,-47 23 16,0-23-16,48 24 15,-48-25-15,24 1 16,-24 24-16,47-48 16,-47 48-16,0-25 15,24-23 1,-24 24-16,0-24 15</inkml:trace>
  <inkml:trace contextRef="#ctx0" brushRef="#br0" timeOffset="37424.4658">6477 6239 0,'0'-48'31,"-48"48"16,0 0-31,1 0-1,-1 0 1,48 48-16,-48-48 15,48 71-15,-47-71 16,47 48-16,0-24 16,0 0-16,0 47 15,47-47 1,-23-24-16,0 0 15,24 47-15,-24-47 16,-1 0-16,25 0 16,-48-23-1</inkml:trace>
  <inkml:trace contextRef="#ctx0" brushRef="#br0" timeOffset="39717.6696">7191 5834 0,'-24'0'93,"-23"48"-77,47-25-16,-48 49 16,48-24-16,-48-1 15,48 1-15,0-1 16,0 25-16,0-48 15,24-1-15,-24 25 0,48-24 16,-24-24 0,23 48-16,-23-48 0,0 0 15,23 0-15,-23 0 16,-24-24-1</inkml:trace>
  <inkml:trace contextRef="#ctx0" brushRef="#br0" timeOffset="40435.2709">7501 5977 0,'23'0'93,"1"0"-93,24 0 0,-24 0 16,47 71 0,-71-47-16,0 0 15,0 0-15,0 23 16,-24-23-16,0 24 15,-47-24 1,47-24 0,48-24 30,24-24-30,-25 24-16,25-23 16,-24 23-16,23 0 15,-23 24-15,0-71 16,48 23-16,-72 24 31,0 48 16,0 0-32,-24 24-15,24-1 16,0-23-16,0 0 16,0 47-1,24-71-15,-24 72 16,47-72-16,-47 23 15,72-23-15,-25 0 16</inkml:trace>
  <inkml:trace contextRef="#ctx0" brushRef="#br0" timeOffset="40856.4718">8263 5858 0,'0'-24'15,"23"24"32,-23 48-31,24-1-16,-24 1 15,48 47-15,-48-47 16,0-1-16,0 1 15,0-24-15,0 23 16,0-23-16,0 0 16,-48-24-16,24 72 15,-23-72-15,23 0 16,0 23-16,-23-23 15,23 0-15</inkml:trace>
  <inkml:trace contextRef="#ctx0" brushRef="#br0" timeOffset="44038.8774">8786 6239 0,'0'24'31,"0"-1"-15,0 1 0,0 0-16,0 24 0,0-1 15,0-23 1,0 24-1,0-24 1</inkml:trace>
  <inkml:trace contextRef="#ctx0" brushRef="#br0" timeOffset="45021.6789">9120 6382 0,'24'0'78,"47"0"-63,-47 0-15,23-24 16,-23 24-16,0-48 16,48 24-1,-49-23 1,-23-1-16,0 24 0,0 1 15,0-25-15,0 24 16,0 0-16,0-47 16,0 142 46,0-23-46,0 23-16,0-23 15,0 0-15,0-1 16,0-23-16,0-24 15,0 48-15,24-48 16,24 0-16,-24 47 16,-1-47-16,25 0 0,-24-23 15,24 23-15,-48-48 16,47 0-16,-47 24 15,24-23-15,-24-1 16,0-23-16,0 47 16,0 0-16,0-23 15,0 23 1,0 24 46,0 71-46,0-23-16,0-1 0,0 1 15,0 0-15,0-1 16,0-23-16,0 0 16,24 24-16,-24-25 15,47-23-15,-47 48 16,48-48-16</inkml:trace>
  <inkml:trace contextRef="#ctx0" brushRef="#br0" timeOffset="45583.28">10191 6025 0,'0'-72'15,"0"48"1,-23 24 31,23 0 15,-48 48-62,48 0 16,0-1-16,0 25 15,0-25-15,0 1 0,0-24 16,0 23 0,24-47-16,-24 48 0,71-48 15,-47 24-15,0-24 16,47 0-16,-23 0 15,-24 0-15,0 0 16</inkml:trace>
  <inkml:trace contextRef="#ctx0" brushRef="#br0" timeOffset="46207.2812">10620 5977 0,'0'-24'15,"48"0"16,-1 24-15,-23 0 0,-24 24-1,0 0-15,0 24 16,0-1-16,0 1 15,0-24-15,0-24 0,0 47 16,-24-47 0,24 48-1,0-72 16,24 24-31,0-71 16,23 23-16,-23 24 16,24 0-16,-48-23 15,48 47-15,-48-72 16,47 72-16,-47-24 15,24 24-15,-24 24 63,0 24-48,0 0 1,0-25-16,0 1 0,0 24 16,0-24-16,24 47 15,23-23 1,25-48-1,-48 0 1</inkml:trace>
  <inkml:trace contextRef="#ctx0" brushRef="#br0" timeOffset="46659.682">11430 5763 0,'0'23'62,"23"49"-62,-23-25 16,48 1-16,-24 24 0,23 23 15,1-24-15,-48 1 16,48-1-16,-48-47 16,0 0-16,0 23 15,0-23-15,-48 0 16,0-24-16,1 71 15,-25-71-15,49 0 16,23 24-16,-48-24 16,48 0 30</inkml:trace>
  <inkml:trace contextRef="#ctx0" brushRef="#br0" timeOffset="49436.4869">12930 5715 0,'0'-48'15,"-24"48"-15,0 0 47,24 48 0,0-24-47,0 23 15,0 1-15,0 23 16,-47 49-16,47-25 16,0-24-16,0-23 0,0-1 15,0 1 1,0 0-16,0-24 0,0-1 15,0 49 1,-24-72-16,24 24 16,-24-24-1,-47-24 1</inkml:trace>
  <inkml:trace contextRef="#ctx0" brushRef="#br0" timeOffset="49639.2872">12454 6167 0,'0'-47'16,"23"-1"-1,25 48 1,23-24-16,1 24 15,-1 0-15,-23 0 16,0 0-16,-25 0 16,25 0-16,-24 0 15</inkml:trace>
  <inkml:trace contextRef="#ctx0" brushRef="#br0" timeOffset="50060.488">13192 6001 0,'0'24'47,"0"-1"-47,0 1 15,0 24-15,0-24 16,0-1-16,0 25 16,24-24-1,23-24 1,1 0-1,-24 0-15,-24-48 16,47 1 0,-47 23-16,0-24 15,0 1-15,-24 23 16,24 0-1,-47 24-15,23 0 16,-24 0 0,48 0-1,-47 0-15,47 48 16,0-25-16</inkml:trace>
  <inkml:trace contextRef="#ctx0" brushRef="#br0" timeOffset="50434.8886">13478 5977 0,'47'0'47,"-47"24"-31,24 0-16,-24-1 15,0 25-15,48 0 16,-48-25-16,0 25 15,0 0-15,0-72 63,0-24-48,0 1-15,47-1 16,-47 0-16,24-23 16,-24 47-16,24 24 15,-24-24-15,47 24 16</inkml:trace>
  <inkml:trace contextRef="#ctx0" brushRef="#br0" timeOffset="50980.8896">14287 6072 0,'0'24'16,"48"-24"15,-1 0-31,-23 0 16,24 0-16,-1-24 15,-23 24-15,0-47 16,24 23-1,-48-24-15,0 24 16,0-23 0,0 47-16,0-24 15,-72 24-15,25 0 16,-1 0-1,24 0 1,24 24-16,-95 23 16,95 1-16,-24 0 0,24 23 15,0-47 1,0 0-16,0 23 0,24 1 15,0-48 1,47 0-16,-23 24 16,-1-24-16,1 0 15,0 0-15</inkml:trace>
  <inkml:trace contextRef="#ctx0" brushRef="#br0" timeOffset="51480.0905">15121 6001 0,'0'-24'0,"0"24"16,-24-48-1,-24 48 1,24 0-1,1 24 17,23 0-32,-48 0 15,48 23-15,0 1 16,0-24-1,24-24 1,23 0 0,1 0-16,0 0 31,-1-24-31,-47 0 15,0-23-15,0-1 16,0 24-16,0-24 16,0 72 46,0 0-62,0 24 16,24 23-16,-24-47 15,0 0-15,0 23 16,24-47-1,-24 48-15,47-48 16</inkml:trace>
  <inkml:trace contextRef="#ctx0" brushRef="#br0" timeOffset="51776.4909">15502 5905 0,'0'-23'15,"0"23"32,-24 0-31,-48 23-16,72 1 15,-24 24 1,24 0-16,0-25 0,-23 1 15,23 24 1,0-1 0,23-47-16,25 0 15,0 24-15,-1-24 16,1 0-16,0 0 15,-1-24-15</inkml:trace>
  <inkml:trace contextRef="#ctx0" brushRef="#br0" timeOffset="52275.6917">15835 5620 0,'0'24'78,"0"23"-78,0 1 15,0 23-15,0 1 16,0-1-16,0 24 15,0-47-15,0 0 16,0-25-16,0 1 16,48-48 30,-48 1-30,47-49-16,-47 1 16,95 23-16,-71 0 15,24 25 1,-1 23-1,-47 0 1,0 23-16,24 49 16,-24-24-16,0-25 15,0 25-15,0 0 16,48-1-1,-24-47-15,0 24 16,23-24-16,-23 0 16</inkml:trace>
  <inkml:trace contextRef="#ctx0" brushRef="#br0" timeOffset="53539.2939">16954 5810 0,'24'0'93,"-24"24"-77,0 47-16,0-23 16,0 0-16,0-1 0,0-23 15,0 24 1,0-24-16,48-24 0,-48 23 15,0-23 32,23 0-47,-23-71 16,24 23-16,-24 1 15,48-1-15,-24 0 16,-24 1-16,71-1 16,-47 48-16,-24-24 15,48 24-15,-1 0 31,-47 0-31,24 24 16,-24 24-16,0-1 16,0-23-16,0 24 15,0 0-15,0-25 16,0 25-1,0 0 1,24-48-16,23 0 31</inkml:trace>
  <inkml:trace contextRef="#ctx0" brushRef="#br0" timeOffset="54007.2948">17692 5929 0,'0'24'94,"0"0"-94,0 0 15,0 23-15,0-23 16,0 24-1,0-24-15,24-24 16,24 0 0,-24 0-16,47 0 15,-71-24 1,24 0-16,-24-24 15,0 25-15,0-25 16,0 24-16,0-24 16,0 25-1,0 23 1,-48 0-1,24 0 1,24 0-16,0 71 16</inkml:trace>
  <inkml:trace contextRef="#ctx0" brushRef="#br0" timeOffset="54584.4959">18216 5977 0,'0'-48'32,"0"48"-17,-47 24 16,47 0-31,-48 24 0,48-25 16,-24 25-16,24-24 16,0 23-1,0-23 1,0-24-1,24 0-15,24 0 16,-25 0-16,1 0 16,24-47-16,-48 23 15,47-24-15,-47 1 16,48-49-16,-48 25 15,0-24-15,0-1 16,24 25-16,-24-24 16,0 47-16,0 24 0,0 0 31,0 48 0,0 48-15,0-1-16,0 1 15,0-1-15,0 0 16,0-23-16,0 23 15,0-23-15,0-24 16,0 0-16,0 23 16,0 1-1,0-24 1</inkml:trace>
  <inkml:trace contextRef="#ctx0" brushRef="#br0" timeOffset="55146.0969">18645 5929 0,'24'0'16,"23"0"-1,-23 0 1,0 0-16,24 0 16,-25 0-16,1 0 0,24 0 15,-24-24 1,-1 24-16,-23-71 15,0 47 1,0-23 0,0 23-1,0 24-15,0-48 16,-23 48-16,-25 0 15,0 0 1,25 24 0,-25 0-16,48 23 15,-48 1-15,48 0 16,-24-1-16,24-23 15,0 0-15,0 0 0,0 47 16,24-71 0,24 24-16,-24-24 15,23 0-15,25 0 16,-25 0-16,1 0 15,0 0-15,-25 0 16,25 0 0,-48 0-1,-24 0 32</inkml:trace>
  <inkml:trace contextRef="#ctx0" brushRef="#br0" timeOffset="57517.3011">524 7429 0,'-24'0'16,"24"0"77,0-23-61,24 23-32,23-48 15,-23 48 1,0 0-16,23 0 0,1 0 15,-48 0 1,0 71 0,0-47-16,0 0 15,-24 48 1,-23-49-1,23-23 1,24 0 46,47 0-46,1 0 0,-48 24-16,48-24 15,-48 48-15,0-24 16,0 23-1,0-23 1,-24-24 0,-48 48-1,25-48 1,23 0-16,-24 0 15,25-24-15,-1 24 16,24-48-16,-72 48 16,72-47-16,-24-1 15</inkml:trace>
  <inkml:trace contextRef="#ctx0" brushRef="#br0" timeOffset="58422.1027">785 7096 0,'-47'-24'16,"23"24"-1,0 0 1,-23 0 0,-1 0-1,24 0-15,-23 0 16,23 0-16,0 0 15,-24 48-15,24-48 16,-23 48-16,23-1 16,-24-23-16,25 0 15,-25 47-15,24-23 16,24-24-16,-48 47 0,48-47 15,-47 0-15,47 23 16,0-23-16,0 0 16,0 24-16,24-25 15,-24 1-15,47 48 16,-47-49-16,48 25 15,0-24-15,-25 24 16,25-25-16,-24 1 16,23 24-16,1-48 15,0 24-15,-1-24 16,1 0-16,-24 0 15,0 0-15,-1 0 0,25 0 16,-24 0-16,0 0 16,23-24-16,-23 24 15,24-48-15,-25 1 16,-23 23-16,72 0 15,-72-24-15,24 1 16,-24 23-16,0-48 16,0 49-16,47-25 15,-47 24-15,0-47 16,0 47-16,0 0 15,0-24-15,0 25 16,0-1-16,0-48 16,-23 72-16,23-47 15,-48-25 1,0 49-1,1 23 1,23-48-16,-24 48 16,1 0-16,23 0 15,0 0-15,-24 0 16,25 0-1,23 24 1</inkml:trace>
  <inkml:trace contextRef="#ctx0" brushRef="#br0" timeOffset="80620.9414">1857 7406 0,'0'47'172,"0"-23"-172,0 0 15,0 24-15,0-25 16,0 1-16,0 24 15,0-1 1,0-23 0,0 0 15</inkml:trace>
  <inkml:trace contextRef="#ctx0" brushRef="#br0" timeOffset="80839.3419">1857 7215 0,'0'-24'32</inkml:trace>
  <inkml:trace contextRef="#ctx0" brushRef="#br0" timeOffset="81400.9428">2262 7382 0,'0'0'16,"0"-24"-1,0-47 1,0 23 0,0 24-1,0 24 16,-48 0 1,24 48-17,24-24-15,0 47 16,0-23-16,0-1 15,0 1-15,0 0 16,0 23-16,0-23 16,0-1-16,0-23 15,0 24-15,0-25 16,0 1-16,0 24 15,0 0 1,0-25 0,0 25 15,-47-48-16,47-48 1</inkml:trace>
  <inkml:trace contextRef="#ctx0" brushRef="#br0" timeOffset="81681.7433">2024 7620 0,'0'-24'16,"0"24"15,24 0-31,23 0 16,25-47-16,-1 47 15,-23 0-15,-25 0 16,25 0-16,-24 0 16</inkml:trace>
  <inkml:trace contextRef="#ctx0" brushRef="#br0" timeOffset="85113.7494">3214 7834 0,'0'0'109,"48"-24"-93,0-23-1,-48 23 1,23 0-16,-23-23 15,48-1-15,-48 0 16,0 1-16,0-1 16,0 24-16,0 0 15,0 24 63,0 24-78,0 48 0,0-25 16,0 1-16,0 0 15,0-25-15,0 25 16,0-24-16,24-24 16,-24 47-16,24-47 15,23 48 1,1-48-1,-24 0-15,-24-24 16,47 24-16,-47-47 16,72-1-16,-72-23 15,0-1-15,24 1 16,-24 23-16,0 24 0,0 0 15,0-23 1,0 71 62,0 47-78,0-23 16,0-1-16,0 1 15,0 23-15,0-23 16,0-24-16,0 0 15,0 47 1,0-71-16,0 24 16,23-24-16,49 0 15,-48 0-15</inkml:trace>
  <inkml:trace contextRef="#ctx0" brushRef="#br0" timeOffset="85519.3503">4191 7334 0,'0'-24'31,"0"24"-16,-24 24 1,-24 48 0,48-49-1,0 25-15,-47 24 16,47-25-16,0-23 15,0 0-15,0 23 16,47-23-16,-23-24 16,-24 48-16,48-48 15,-1 47-15,-23-47 0,0 0 16,24 0-16,-25 0 15</inkml:trace>
  <inkml:trace contextRef="#ctx0" brushRef="#br0" timeOffset="86158.9514">4500 7501 0,'0'-24'0,"0"-24"31,24 48-15,24 0-1,-25 0 1,-23 24 0,24 0-16,-24 0 15,0 24-15,0-1 16,0-23-16,0 0 15,0-24-15,0 47 16,-24-47 0,24-47 30,0 23-46,72-24 16,-48 1-16,23-1 16,-23 24-16,0 24 15,-24-71-15,71 71 16,-71-24-1,0 24 32,-23 0-31,23 71-16,0-23 0,0 0 15,-24-24 1,24 23-16,0-23 0,0 0 16,0 47-1,0-71 1,0 24-16,47-24 15,1 0 1</inkml:trace>
  <inkml:trace contextRef="#ctx0" brushRef="#br0" timeOffset="86580.1521">5167 7191 0,'0'48'63,"48"-24"-63,-48 47 15,47-23-15,-47 23 16,72 25-16,-72-25 0,23 0 15,-23-23 1,0 23-16,0-47 0,0 0 16,-23-24-16,-1 48 15,-48-48-15,25 47 16,-1-47-16,24 0 15,24 24-15,-47-24 16,94 0 15</inkml:trace>
  <inkml:trace contextRef="#ctx0" brushRef="#br0" timeOffset="88311.7552">6119 7453 0,'0'0'109,"0"72"-109,0-25 16,0 1-16,0-24 15,0 23-15,0-23 0,0 0 16,0 0-1,0 23 1,-47-47 31</inkml:trace>
  <inkml:trace contextRef="#ctx0" brushRef="#br0" timeOffset="88514.5555">6072 7215 0,'24'-24'15,"-1"24"32,-23 0-31</inkml:trace>
  <inkml:trace contextRef="#ctx0" brushRef="#br0" timeOffset="89013.7564">6596 7477 0,'-48'0'46,"0"0"-30,25 24 0,-49 24-1,48-1 1,24-23 15,0-24-15,48 0-16,-24 0 15,0 24-15,23-24 16,-47 47-16,24-47 15,-24 24-15,0 0 16,0 24 15,0-48-15,0 23-16,-48-23 15,-23 0 1,47 0-16,0 0 16,-23 0-16,23 0 15,0 0-15,-24 0 0,25 0 16</inkml:trace>
  <inkml:trace contextRef="#ctx0" brushRef="#br0" timeOffset="91119.7601">7382 7525 0,'0'0'78,"0"47"-63,0-23-15,0 0 16,0 24-16,0 23 16,0-47-16,0 0 15,0 23 1,47-47 31,-47-24-32,0-23-15,0-25 16,48 25-16,-48-1 15,47 1-15,-47 23 16,24 24-16,-24-24 16,24 24-16,24 0 31,-25 24-16,-23 0-15,0 47 16,48-23-16,-48-1 16,0 1-16,0-1 15,0 1-15,24-96 63,-24 1-63,0 23 15,47-24-15,-47 1 16,24 23-16,-24 0 15,24 24-15,-24-47 16,48 47 31,-48 23-47,24-23 0,-24 48 15,0-24 1,23 0-16,-23 23 0,48-23 16,-48 24-16,24-48 15,-24 71-15,47-71 16,1 0-1,-24 0-15,0 0 16,47 0 0,-71-24-16,24 24 15,-24-71-15,0 47 16,0 0-16,0-23 15,0 23-15,0 0 16,0-24 15,0 72 16,0 24-31,0-24-1,0-1-15,0 25 16,0-24-16,0 0 15,24-24-15,-24 71 16,0-47 0</inkml:trace>
  <inkml:trace contextRef="#ctx0" brushRef="#br0" timeOffset="91322.5604">8239 7382 0,'24'0'62,"-24"0"-46</inkml:trace>
  <inkml:trace contextRef="#ctx0" brushRef="#br0" timeOffset="91821.7613">8501 7644 0,'47'71'62,"-47"-47"-46,0 24-16,0-1 0,0 1 16,0 0-1,24-48 32,-24-24-47,0-24 16,48 0-16,-48 1 15,24-1-15,-24 1 16,47 47-16,-47-48 15,48 48-15,-24 0 32,-24 0-17,23 48-15,-23-25 16,0 1-16,0 24 15,0-24-15,48-1 16,-48 25-16,0-24 16</inkml:trace>
  <inkml:trace contextRef="#ctx0" brushRef="#br0" timeOffset="92149.3619">9120 7596 0,'0'24'78,"0"0"-62,0 0-16,0 23 15,0-23-15,0 0 16,0 23-16,0 1 16,0-24-1</inkml:trace>
  <inkml:trace contextRef="#ctx0" brushRef="#br0" timeOffset="92336.5621">9120 7310 0,'0'-47'47</inkml:trace>
  <inkml:trace contextRef="#ctx0" brushRef="#br0" timeOffset="94614.1661">9572 7668 0,'0'-24'0,"0"24"156,0 24-156,0 23 16,0 25-16,0-25 15,0-23-15,0 24 16,0-1 15,0-70 16,0-1-47,0-24 16,0-23-16,0 23 15,0 0-15,0 25 0,48-49 16,-24 48 15,0 24 0,-24 24-31,0 0 16,47 24-16,-47-25 15,0 25-15,24 0 16,-24-25-16,0 25 16,48-48 46,-48-24-62,23-23 16,-23-1-16,48 0 15,-48 1-15,24 23 16,23-24-1,-23 72 32,-24 0-31,0 0-16,0 47 15,48-23-15,-48-1 16,0-23-16,24 24 16,23 0-16,1-48 15,-24 0 1,23 0-16,25 0 15,-72 0 1,24-48-16,-24 24 16,0-24-16,0 1 15,0-1-15,0 24 16,0-23-1,0 71 48,0-1-48,0 25 1,0 0-16,0-25 0,0 25 16,47 0-1,-23-48 1,24 24-1,-24-24-15,23 0 16,-47 0-16,48 0 16,-48-72-16,24 24 15,-24 1-15,0-25 16,0 25-16,47 23 15,-47-24 1,0 1 0,0 71 46,-24-1-62,24 1 16,0 24-16,0 23 15,0-47-15,0 24 16,0-25-16,24-23 15,-24 72-15,24-72 16,-24 24-16,48-24 16,-1 0-1</inkml:trace>
  <inkml:trace contextRef="#ctx0" brushRef="#br0" timeOffset="95409.7674">10906 7691 0,'0'-23'0,"24"-25"46,-1 48-30,-23 0 0,0 48-16,48-1 0,-48-23 15,0 47-15,0-47 16,0 0-16,0 24 15,0-96 48,0 24-48,0 0-15,0-23 16,0-25-16,24 49 16,23-25-1,1 48 1,0 0-16,-1 0 31,-47 0-31,0 24 0,24 47 16,-24-23-16,0-1 15,0-23-15,0 24 16,0-48 46,48-24-46,-1-47-16,-23 23 15,24 0-15,-24-23 16,23 47-16,-23 24 16,-24-24-16,48 24 0,-48 0 46,0 24-46,0 24 16,0 23-16,-24 24 16,24-47-16,0 0 15,0-24-15,0 23 16,0 1-1,24-48 1,-1 0 0,49 0-16,-24 0 15,-1 0-15,1-24 16</inkml:trace>
  <inkml:trace contextRef="#ctx0" brushRef="#br0" timeOffset="97671.7716">12739 7429 0,'0'0'78,"0"72"-78,0-24 16,0-1-16,0 1 15,0-1-15,0 25 16,0-48-16,0-1 16,0 1-16,0 24 15,0-48 1</inkml:trace>
  <inkml:trace contextRef="#ctx0" brushRef="#br0" timeOffset="98982.1739">12573 7644 0,'0'-24'0,"23"24"47,25 0-32,0 0-15,-1 0 16,1 0-16,23 0 16,-47-48-16,0 48 15,47 0 1,-71-47-16,24 23 15,-24-24 1,0 96 46,0 0-62,0 23 16,0-23-16,0-1 16,0 1-16,0-1 15,0 25 1,24-72-1,47 0 1,1-48 0,-48 24-1,23-47-15,-23 47 16,24-23-16,-48 94 47,0-23-32,24 0-15,-24 23 16,47-23-16,-23-24 15,24 48-15,-24-48 16,23 0-16,1 0 16,-1 0-16,-23 0 15,-24 0-15,48-24 16,-48-47-16,0 47 15,0-24-15,0 24 16,0-23-16,0 23 16,0 24 15,-48 24-16,48 23 1,-24-23-16,24 0 16,0 24-16,0-1 15,0-23-15,0 48 16,0-72-1,0 47 1,48-47-16,0 0 16,-25 0-16,1-24 15,24 1-15,-24-25 16,-24 0-16,71 1 0,-71 23 15,48 0 1,-24-24-16,23 48 31,-47 48 16,0 0-47,0-1 16,0 1-16,0 0 15,24-48 48,-24 0-63,48-48 0,-48 24 15,71-24-15,-47 1 16,24 23-16,-25-24 15,1 48 1,-24-23-16,0 46 47,0 1-47,0 24 15,0-1-15,0 1 16,0-24-16,0 24 16,0-1-1,0-23 1,48-24-16,23 0 31,-47 0-31,0 0 0,23 0 16,-23-24-1</inkml:trace>
  <inkml:trace contextRef="#ctx0" brushRef="#br0" timeOffset="104020.9825">15335 7691 0,'0'-47'16,"0"71"93,0 23-109,0-23 16,0 0-16,0 23 15,0 25 1,0-48-16,24 23 15,47-47 1,1 0 0,-25 0-1,-47-23 1,24-25-16,-24 24 0,48-24 15,-48 25 1,0-1-16,0-24 0,0 1 16,23 47-1,-23-24-15,0 71 63,0-23-48,0 24-15,0-24 16,0-1-16,0 25 15,48-24-15,24 24 16,-49-48 0,1 0-16,24 0 0,-24 0 15,-1 0-15,-23-24 16,48 24-16,-48-48 15,0 24-15,24-23 16,-24 23-16,0 0 16,0-24-16,0 1 15,0 23 1,0 24 265,0 48-281,0 23 15,0-23-15,0-1 16,0 1-16,0 0 15,0 23-15,0-23 16,0-25-16,0 1 16,0 24-16,0-1 15,24-47 32</inkml:trace>
  <inkml:trace contextRef="#ctx0" brushRef="#br0" timeOffset="104395.3834">16121 7668 0,'-48'-24'15,"48"0"17,0-24-17,24 48 1,-24-23-1,47 23-15,1 0 16,-24 0-16,24 0 16,-48 0-16,47 47 15,-47 1 1,-24-1-1,-23 1 1,23-48-16,-48 24 16,49-24-1</inkml:trace>
  <inkml:trace contextRef="#ctx0" brushRef="#br0" timeOffset="105081.7846">16478 7691 0,'0'48'78,"0"0"-78,0-25 0,0 25 15,0 24-15,0-25 16,0-23-16,0 0 15,0 47 1,0-118 62,0-1-78,0 0 16,0 1-16,0-1 15,48-23-15,-48 47 16,0 0-16,0-24 0,23 25 15,-23-1 1,24 24-16,24-48 16,-24 48 15,-24 0-31,47 48 15,-47-24-15,0 23 16,24-23-16,-24 0 16,0 23-1,0 1 1,-48-48-1,48 24-15,-47-24 16,23 0 0,0 0-16,24 0 15</inkml:trace>
  <inkml:trace contextRef="#ctx0" brushRef="#br0" timeOffset="105487.3853">16978 7810 0,'24'0'31,"0"0"-31,-24-23 15,47 23 1,1-48-16,-48 24 31,0 0-15,-24-23-1,-47 47 1,47 0 0,0 0-1,24 24 1,0 23-16,-48-23 15,48 24-15,0-25 16,0 1-16,0 0 16,48 24-16,23-1 15,-47-47-15,24 0 16,-24 0-16,-1 0 15</inkml:trace>
  <inkml:trace contextRef="#ctx0" brushRef="#br0" timeOffset="105892.9859">17335 7715 0,'24'0'0,"0"0"31,23 0-15,-47 0-1,0 24-15,24 24 16,-24-25-16,0 1 15,0 24-15,0 0 16,0-48 46,0-48-46,0 24-16,0 0 16,0-47-16,48 23 0,-48 24 15,71-23-15,-47 23 16,0 24-1</inkml:trace>
  <inkml:trace contextRef="#ctx0" brushRef="#br0" timeOffset="107359.3886">18216 7739 0,'0'-24'32,"0"-23"-1,0 94 62,-47 25-93,47-49 16,0 1-16,0 24 16,0 0-1,0-25 16,47-23-15,-23-23 0,-24-49-1,48 24 1,-48 25-16,0-1 15,23-24-15,-23 96 78,0-1-78,48-23 16,-48 0-16,24-24 16,-24 72-16,24-72 15,23 23 1,-23-23-16,0 0 31,-24 0-31,48 0 0,-48-47 16,0-1-16,23 0 15,-23 1-15,0-1 16,0-23-16,0 47 15,0 0 1,0 24-16,-23 0 16,-49 0-1,48 24 1,24 24-1</inkml:trace>
  <inkml:trace contextRef="#ctx0" brushRef="#br0" timeOffset="107671.3892">18835 7739 0,'0'-48'0,"0"72"63,48-24-63,-48 72 0,0-49 15,0 1 1,0 24-16,0-24 0,0 0 16,0 23 15</inkml:trace>
  <inkml:trace contextRef="#ctx0" brushRef="#br0" timeOffset="107874.1895">18954 7358 0,'0'0'0,"0"0"63,0 0-48</inkml:trace>
  <inkml:trace contextRef="#ctx0" brushRef="#br0" timeOffset="108217.3901">19192 7382 0,'0'-24'16,"0"72"62,0-1-78,0 25 15,0-1-15,-23 1 16,23-1-16,0 0 15,0-23-15,0 0 16,0-24-16,0-1 16,23-23 30</inkml:trace>
  <inkml:trace contextRef="#ctx0" brushRef="#br0" timeOffset="108529.3907">19431 7477 0,'0'-24'16,"0"24"31,0 48-32,0 0-15,0-1 16,0 25-16,0-1 15,0-23-15,0-1 16,0 25-16,0-48 16,0-1-16,0 25 15,0 0 1</inkml:trace>
  <inkml:trace contextRef="#ctx0" brushRef="#br0" timeOffset="109122.1917">20169 7739 0,'0'-24'31,"-24"24"-15,0 0-1,24-24 1,-47 24-16,-1 0 15,48 0 1,-72 0-16,72 24 16,-23-24-16,23 48 15,0-24 1,0-1-16,0-23 15,47 48-15,-23-48 16,48 95-16,-49-95 16,25 48-16,-24-48 0,-24 48 15,24-48-15,-24 47 16,0-23 31,-48-24-47,24 0 15,0 0-15,1 0 16,-49 0-1,48 0 1,24 0 0</inkml:trace>
  <inkml:trace contextRef="#ctx0" brushRef="#br0" timeOffset="109980.1932">20455 8001 0,'47'0'15,"-23"-24"1,24 24-1,23 0 1,-71-24 0,24 24-16,-24-71 15,0 23 1,0 24-16,0 24 15,0-23-15,-48 23 16,24 0 0,-23 0-1,-1 0 1,48 23-1,-24 25-15,24 0 16,0-24-16,0 23 16,0-23-16,0 24 15,72-48 1,-48 47-16,-1-47 15,25 0 1,23 0-16,-47 0 0,24-47 16,-24 23-16,0 0 15,23-47-15,-47 23 16,48-24-16,-48 1 15,0 23-15,0-23 16,24 47-16,-24 0 16,0-23-1,0 71 63,0 23-78,0-23 16,0 0-16,0 23 15,0 1-15,0 0 16,0-25-16,0 25 16,0-24-16,0 0 15,0 23-15,0 1 16,0 0-1,0-25 1,0-23 0,0 48-1,23-48 1,1 0-16,24 0 15,-24 0 1,23 0-16,1-24 16,-48 0-16,24-23 15</inkml:trace>
  <inkml:trace contextRef="#ctx0" brushRef="#br0" timeOffset="110245.3937">20836 7810 0,'0'-23'16,"0"23"0,71 0-1,-23 0-15,-25 0 16,25 0-16,0 0 15</inkml:trace>
  <inkml:trace contextRef="#ctx0" brushRef="#br0" timeOffset="113084.5987">22002 7668 0,'0'-48'16,"0"72"62,0 23-62,0 1-16,0 23 15,0 1-15,0-1 16,0 1-16,0-1 0,0-23 15,0-24-15,0-1 16,0 25 0,0-24-1,0-24-15</inkml:trace>
  <inkml:trace contextRef="#ctx0" brushRef="#br0" timeOffset="113630.5996">21836 8025 0,'0'-24'32,"24"24"-17,-1 0-15,49-24 16,-1 24-16,1 0 15,23 0-15,-48 0 16,1 0-16,0 0 16,-1 0-16,-23 0 15,-24 0 63,0 0-62,0 48-16,0-1 15,0 1 1,0-48 15,72 0-15,-49 0-16,49-24 15,-48-23 1,-24-1 0,0-23-16,0 23 15,0 24-15,0-24 16,-48 48-16,48-23 15,-71 23-15,23 0 16,24 0-16,-23 0 31,47 23-31,0 25 16</inkml:trace>
  <inkml:trace contextRef="#ctx0" brushRef="#br0" timeOffset="114691.4015">22955 8144 0,'24'0'46,"23"0"-14,1 0-17,-24 0-15,23 0 16,-23-48-16,48 1 15,-72-1-15,23 0 16,-23-23-16,0-1 16,48 1-16,-48 23 15,0 25-15,0-1 16,0-24-1,0 96 32,0-24-31,-24 23-16,24 1 15,0 23-15,0 1 16,0-25-16,0-23 0,0-24 16,0 48-1,48-48-15,0 47 16,-25-47-16,25 0 15,-24 0-15,23-23 16,-23 23-16,-24-96 16,48 49-16,-48-1 15,0 0-15,0 1 16,0-1-16,0 24 15,0-23 1,0 47 62,0 24-78,0 47 16,0-47-16,0 23 15,0 1-15,0 0 16,0-1-16,0-23 15,0 24 1,24-48-16,-24 47 16</inkml:trace>
  <inkml:trace contextRef="#ctx0" brushRef="#br0" timeOffset="115081.4021">24098 7572 0,'0'-23'16,"-24"23"62,24 0-78,-24 47 0,24-23 15,0 24-15,-47-1 16,47 25-16,0-25 16,0 1-16,0-24 15,0 23-15,23-23 16,25 24-1,0-48 1,-48 47-16,71-47 16</inkml:trace>
  <inkml:trace contextRef="#ctx0" brushRef="#br0" timeOffset="115736.6033">24384 7620 0,'0'-24'16,"23"24"-1,25 0 17,-24 48-17,-24-24 1,0 47-16,0-47 0,0 23 15,0-23-15,0 24 16,0-24 0,-48-24-1,48 0 16,0-24-31,0-24 16,48 1-16,-24-1 16,-24 24-16,47 0 15,1-23-15,0 23 16,-1 24-1,-47-48 1,0 72 62,0 24-78,-24-24 16,24 23-16,0-23 15,0 0-15,0 0 16,0 71-1,24-71 1,24-24 0,-48 24-16,24-24 15</inkml:trace>
  <inkml:trace contextRef="#ctx0" brushRef="#br0" timeOffset="116142.204">25003 7382 0,'24'24'47,"-24"23"-31,0 1-16,0 23 15,0 1-15,0-25 16,47 49-16,-47-25 16,0 1-16,-24-25 15,24 1-15,-47-1 16,23-47-16,-47 48 15,47-48-15,0 0 16,24 48-16,-48-48 16</inkml:trace>
  <inkml:trace contextRef="#ctx0" brushRef="#br0" timeOffset="118341.8079">452 8930 0,'0'-48'16,"0"72"62,-24 23-63,24 1-15,-71 0 0,71 23 16,-48-23-16,48-24 15,-47 23-15,47-23 16,23-24 46,1 0-62,-24 0 16,48 0-16,-1 0 16,-23 0-16,-24-48 15,48 48-15,-24 0 16,-24-23-1,47 23 1,-47-24 0,0 0-1,0-24 16,0 72 47,0 24-78,0-24 16,0-1-16,0 25 0,24-24 16,-24 0-1,0 23 1,24-47-1</inkml:trace>
  <inkml:trace contextRef="#ctx0" brushRef="#br0" timeOffset="119309.0096">666 8525 0,'0'-24'15,"-23"24"-15,-1 0 16,-48 0 0,49 0-1,-1 0-15,-24 0 16,0 0-1,1 24 1,23-24-16,-24 47 0,25 1 16,-25-24-1,24 24-15,-24-1 0,25 1 16,-25-1-16,48 1 15,-48 0-15,48-1 16,0 25-16,-47-25 16,47 1-16,0 0 15,0 23-15,24-23 16,-24-1-16,23-23 15,-23 48-15,72-49 16,-72 25-16,47-24 16,-23 0-16,24 23 15,0 1 1,-1-1-16,25-47 15,-49 24 1,1-24-16,24 0 16,-24 0-16,23 0 15,1 0-15,-24 0 16,0 0-16,23 0 15,-23-47-15,0 47 16,23-72-16,-23 48 16,24-23-16,-48 23 15,47-24-15,-47 25 16,48-1-16,-48-48 15,24 25 1,-24 23-16,0-24 0,0 24 16,0 1-1,48-25-15,-48 24 0,0 0 16,0-23-16,0 23 15,-24-24 1,24 1 0,-24 47-16,24-72 15,0 48-15,-48 24 16,48-47-16,-47-1 15,47 24-15,-24 24 16,24-47-16,-48 47 16,48-24-1,-24 24-15,1 0 16,-25 0-1,-23 0 1,71 0-16,-24 0 16,24 24-16,-48-24 15</inkml:trace>
  <inkml:trace contextRef="#ctx0" brushRef="#br0" timeOffset="123630.2171">1905 9073 0,'0'23'78,"0"1"-78,0 24 16,0-24-16,0 23 15,0-23-15,0 24 16,0-25-16,0 25 15,0 0 1,-48-48-16,48-24 47</inkml:trace>
  <inkml:trace contextRef="#ctx0" brushRef="#br0" timeOffset="123801.8175">1833 8882 0,'0'-24'16,"24"24"46,-24 0-62</inkml:trace>
  <inkml:trace contextRef="#ctx0" brushRef="#br0" timeOffset="124301.0184">2286 9049 0,'47'-48'16,"-47"-23"-1,0 47 1,-24 48 77,24 47-93,-23-47 16,23 24-16,0-1 16,0 25-1,0-49-15,0 25 0,0 0 16,0-1-16,0-23 15,0 0-15,0 24 16,47-25-16,-47 25 16,0 23-1,0-47 1,0 0 15,-47-24-31,23 0 16,0 0-1</inkml:trace>
  <inkml:trace contextRef="#ctx0" brushRef="#br0" timeOffset="124566.2187">2167 9263 0,'23'-24'31,"25"24"-31,0 0 15,-1 0-15,1-47 16,-1 47-16,25 0 0,-24 0 16,-25 0-1</inkml:trace>
  <inkml:trace contextRef="#ctx0" brushRef="#br0" timeOffset="127436.6239">3667 8739 0,'0'-24'0,"0"48"109,-48 24-109,48-24 15,-47 23-15,47-23 16,-24 0-16,-24 47 16,48-47-1,0-48 48,0 24-48,0-71-15,48-1 16,-48 49-16,24-1 15,-24-24-15,0 24 16,47 24-16,-47-47 16,24-1-1,24 96 63,-25-1-62,25 1-1,-24 23 1,-24-23 0,47-48-16,-47 48 15,0-25 1,24-23-1,-24 48-15</inkml:trace>
  <inkml:trace contextRef="#ctx0" brushRef="#br0" timeOffset="128216.6252">3762 9096 0,'-24'0'93,"-47"0"-77,47 0 0,0 0-16,-23 0 15,23 24-15,-24 0 16,24-24-16,0 71 15,-23-47-15,47 0 16,-24 24-16,24-1 0,0-23 16,0 24-16,0-24 15,0-1-15,48 25 16,-1-48-16,1 24 15,-24-24-15,47 0 16,-23 0-16,23 0 16,-23 0-16,-1 0 15,1 0-15,0 0 16,-25-48-1,-23 48 48</inkml:trace>
  <inkml:trace contextRef="#ctx0" brushRef="#br0" timeOffset="128856.2264">4405 9001 0,'0'0'62,"-48"0"-46,48 24-16,-23 47 16,23-23-16,-48 23 15,48-23-15,0 23 16,0-47-16,0 0 15,0 24-15,24-24 0,0 23 16,23 1 0,25-48-1,-49 0 1,25 0-1</inkml:trace>
  <inkml:trace contextRef="#ctx0" brushRef="#br0" timeOffset="129480.2275">4619 9144 0,'0'-24'32,"24"24"-1,24 0-16,-25 0 1,-23 48-16,0-1 16,0-23-16,48 24 15,-48-24-15,0-1 16,0 25-1,-24-48-15,24-24 63,24 0-63,-24-23 15,48-1-15,-1 1 16,-23-1-16,24 24 16,-48 0-16,24 24 15,-24-47 1,0 94 31,0 1-32,-24 0-15,24-25 16,0 25-16,0-24 0,0 23 15,0-23 1,24 24 0,23-48-1,-23 0-15,24 24 16</inkml:trace>
  <inkml:trace contextRef="#ctx0" brushRef="#br0" timeOffset="129870.2281">5334 8882 0,'23'0'16,"25"0"15,-48 48-16,71-25-15,-71 25 16,24 47-16,-24-23 16,0 23-16,48-24 15,-48 1-15,0-24 16,0 23-16,0-47 0,-48 23 15,24-47-15,-23 48 16,23-48-16,0 24 16,-23-24-16,23 0 15</inkml:trace>
  <inkml:trace contextRef="#ctx0" brushRef="#br0" timeOffset="132147.8321">6143 8953 0,'48'24'78,"-1"24"-63,-23-48 1,24 71-16,-24-23 15,47-24-15,-23 23 16,-1-23-16,1 24 16,-24-48-16,0 47 15,23-47 1,-70 0 77,-1 24-93,0-24 16,-24 48-16,24-48 16,-23 48-16,23-1 15,-24-23-15,25 24 16,23-25-16,-24-23 15,24 24-15,-48-24 16,72 0 46</inkml:trace>
  <inkml:trace contextRef="#ctx0" brushRef="#br0" timeOffset="133380.2343">7239 9144 0,'0'-24'16,"0"24"46,0 48-46,0-24-16,0 23 15,0 1-15,0-24 16,0-1-16,47 25 15,1 0 1,-24-48 0,23 0-1,-23 0-15,48 0 16,-72-24-1,0-24-15,23 24 16,-23 1-16,0-25 16,0 24-16,0 0 15,0-23-15,0 23 16,0 48 62,24 23-78,-24-23 15,0 0-15,48-24 16,-48 71-16,24-71 16,-24 24-16,47-24 15,1 0-15,-24 0 16,-1 0-16,25 0 15,-48 0-15,48 0 16,-48-71-16,0 47 16,24 0-16,-24-47 15,0 47 1,0 0 15,0 24 47,0 24-78,0 24 16,0-1-16,0 1 15,0 23-15,0-23 16,0 23-16,0 25 0,0-49 15,47-23-15,-47 0 16,0 23-16,0-23 16</inkml:trace>
  <inkml:trace contextRef="#ctx0" brushRef="#br0" timeOffset="133723.4349">8001 9096 0,'0'-47'0,"0"23"15,0 0 16,23 24-15,1 0-16,24 0 16,-24 0-16,0 0 15,-24 0-15,71 0 16,-71 48-16,0-1 15,-24 25 1,0-72 0,-23 24-16,23-24 15,-24 47 1,1-47-16,47 24 15,-24-24 1</inkml:trace>
  <inkml:trace contextRef="#ctx0" brushRef="#br0" timeOffset="134363.036">8286 9192 0,'24'0'47,"-24"23"-16,0 1-15,0 48-16,0-25 16,0 25-16,0-25 15,0-23-15,0 48 16,0-49-16,0 1 15,24-24 1,-24 0 31,0-47-47,0-25 15,48 25-15,-48-25 16,0 1-16,23 23 16,-23 0-16,0 1 15,48 23-15,-48 0 16,24 24-1,-24-47 1,24 47 0,23 0-1,-47 23 1,24-23-16,-24 48 15,0 0-15,0-25 16,-24 49 15,-47-72-15,71 24-16,-24-24 15,0 0 1</inkml:trace>
  <inkml:trace contextRef="#ctx0" brushRef="#br0" timeOffset="134815.4368">8691 9334 0,'24'0'16,"-24"0"0,71 0-1,-23-47 1,-24 47-16,0 0 15,23 0-15,-23 0 16,-24-24-16,24 24 16,-24-24-1,0-23 16,0 47-31,-24 0 16,24-24 0,-47 24-1,23 24 1,-24 71-1,48-71-15,0-1 16,0 25-16,0-24 16,0 0-16,0 23 15,24-47 1,-24 48-16,71-48 15,-47 0-15,0 0 16,24 0-16</inkml:trace>
  <inkml:trace contextRef="#ctx0" brushRef="#br0" timeOffset="135221.0375">9191 9192 0,'24'0'47,"24"0"-32,-48 23 1,0 1-16,23 0 15,-23 47-15,0-23 0,0 0 16,0-24-16,0 23 16,0-94 46,24 23-46,-24-24-16,48 0 15,-48-23-15,48 23 16,-48 25-16,71 23 15,-47-48-15,0 48 32,-24 24-17</inkml:trace>
  <inkml:trace contextRef="#ctx0" brushRef="#br0" timeOffset="137139.8409">10168 9049 0,'0'47'47,"0"1"-47,0 0 16,0 23-16,0 24 15,0-23-15,-48 23 0,48-47 16,0-1-16,0 1 16,24-1-16,-24-23 15,47-24-15,1 48 16,-24-48-16,23 0 15,25 0-15,-24 0 16,-25 0-16</inkml:trace>
  <inkml:trace contextRef="#ctx0" brushRef="#br0" timeOffset="138013.4425">10620 9525 0,'0'0'47,"71"0"-31,-47-24-16,24 24 15,-24-47-15,23 23 16,-47-24 0,0 24-16,24 0 15,-24-47-15,0 23 16,0 1-16,0 23 15,0-24 1,0 72 31,0 48-32,-48-1-15,48 0 16,0 1-16,0-24 16,24-1-16,-24-23 15,24-24-15,-24 48 16,48-48-16,-24 0 15,23 0-15,-23 0 16,0 0-16,23 0 16,-23 0-16,-24-72 15,48 25-15,-48-25 16,0 24-16,0 1 15,0-1-15,0 24 0,0 1 16,0 70 62,0-23-62,0 24-16,0 23 15,0-23-15,0-24 16,0-1-16,0 25 15,24-48-15,-24 24 16,47-24-16</inkml:trace>
  <inkml:trace contextRef="#ctx0" brushRef="#br0" timeOffset="138481.4433">11501 9025 0,'0'-24'0,"0"24"78,48 24-62,-1 24-16,25 47 15,-25-24-15,-23 48 16,-24-23-16,0-25 15,0 0-15,0-23 16,0 23-16,-24-47 0,1-24 16,-25 48-1,0-48-15,1 48 0,23-48 16,-24 0-16</inkml:trace>
  <inkml:trace contextRef="#ctx0" brushRef="#br0" timeOffset="139152.2445">12430 9858 0,'0'24'63,"0"24"-48,0-1 1,0-23-16,-48 24 15</inkml:trace>
  <inkml:trace contextRef="#ctx0" brushRef="#br0" timeOffset="142506.2503">13216 9192 0,'0'23'125,"0"25"-125,0 0 16,0 47-16,0-24 15,0-23-15,0 0 16,0-1-16,0 1 0,0-1 16,0-23-1,0 0-15</inkml:trace>
  <inkml:trace contextRef="#ctx0" brushRef="#br0" timeOffset="143145.8513">13001 9501 0,'-24'-24'16,"24"-23"15,48 47-15,0 0-16,-1 0 15,25 0-15,-1-48 16,1 48-16,23 0 15,-47 0-15,-25-24 16,25 24 0,-48-24-16,0-23 15,0 23 1,0 48 62,0 47-63,0 1-15,0-1 0,0 1 16,0-25-16,0 1 16,0-1-16,0-23 15,0-24 32,0-24-31,48-23-16,-48 23 15,47-24-15,-47-23 16,48 47-16,-24 24 15,-24-47-15,71 47 16,-47 0-16,0 0 31,-24 23-31,0 25 16,0-24-16,0 0 15,0 23-15,0-23 16,0 0-16,0 23 16,47-47-1</inkml:trace>
  <inkml:trace contextRef="#ctx0" brushRef="#br0" timeOffset="144019.4529">14049 9596 0,'0'-23'32,"48"23"-32,-1 0 15,1-48-15,0 48 16,-1-24-16,1 24 15,-48-24-15,47 24 16,-47-47-16,0 23 16,0 0-1,-23 24 1,-25 0-1,24 0 1,0 0 0,24 24-16,-47 0 15,47 23-15,0-23 16,0 0-16,0 24 15,0-25-15,0 25 16,47-48 0,-23 0-16,0 48 15,24-48-15,-1 0 16,1 0-16,-1-24 15,1 24-15,0-24 16,-48-24-16,23 25 16,-23-25-16,0 0 15,48 1-15,-48 23 0,0-24 16,24 48-1,-24-24-15,48 24 47,-48 24-47,0 24 16,23 0-16,-23-1 15,0-23-15,0 24 16,0-25-16,0 1 16,24-24-1,-24-24 32,48 1-47,-48-25 0,24 24 16,-24 0-16,47-23 15,-23 23 1,0 24-1,24 0 32,-48 24-47,0 23 16,0 1-16,0-24 15,0 23-15,0-23 16,23 0-16,-23 24 16,48-48-1,-48 23-15,24-23 16</inkml:trace>
  <inkml:trace contextRef="#ctx0" brushRef="#br0" timeOffset="144627.8539">16073 9120 0,'0'48'62,"0"-1"-62,0 25 16,0-1-16,0 1 15,0-25-15,0 1 16,0 0-16,0-1 15,0-23-15,0 0 16,0 23-16,0-23 16,0-24-1</inkml:trace>
  <inkml:trace contextRef="#ctx0" brushRef="#br0" timeOffset="145267.4552">16406 9311 0,'0'23'47,"-47"1"-47,23 24 0,-24-24 16,25 23-1,-1-23-15,-24-24 0,48 24 16,-24-24-16,48 0 62,24 0-46,-24 0-16,-1 0 16,25 0-1,0 0-15,-25 48 16,25-25-16,-24 25 15,24-24-15,-25 23 16,1-47-16,-24 24 0,95-24 16,-71 0-16,24 0 15,-1-24 1,-47-47-1,0 23 1,0 25-16,0-25 16,0 24-1,0 72 63,0-24-78,-23-1 16,23 25-1,0-24-15,0 0 0,0 23 16,0-47 15</inkml:trace>
  <inkml:trace contextRef="#ctx0" brushRef="#br0" timeOffset="145454.6555">16811 9239 0,'0'-47'0,"48"47"62,-48 23-46</inkml:trace>
  <inkml:trace contextRef="#ctx0" brushRef="#br0" timeOffset="145797.8559">17145 9168 0,'0'-24'0,"0"72"78,0-1-78,0 25 16,0-1-16,0 1 16,0-1-16,0-23 15,0-1-15,0 1 16,0-1-16,0 1 15,0-24-15,0 0 16,47-24 0</inkml:trace>
  <inkml:trace contextRef="#ctx0" brushRef="#br0" timeOffset="146156.6568">17549 9168 0,'0'-24'16,"0"24"46,0 48-62,0-1 16,0 1-16,0 23 15,0 1-15,0-1 16,0-23-16,0-1 16,0-23-16,0 48 15,0-49-15,0 25 16,0-24-1</inkml:trace>
  <inkml:trace contextRef="#ctx0" brushRef="#br0" timeOffset="148808.6613">18478 9454 0,'0'0'94,"0"71"-94,0-23 15,0-1-15,0 1 16,24-1-16,-24 1 0,0-24 16,0 0-16,0 23 15,0-94 32,0 23-31,0 0-16,0 0 15,48-47-15,-48 23 16,47 1-16,-47-1 15,24 0-15,0 25 16,23 23 0,-23 0-1,0 0 1,-24 23-1,0 25-15,48-24 0,-48 23 16,0 25-16,0-48 16,0-1-16,0 1 15,0 24-15,0-24 16</inkml:trace>
  <inkml:trace contextRef="#ctx0" brushRef="#br0" timeOffset="149261.0622">19050 9501 0,'0'0'94,"0"95"-79,0-47 1,47-24 0,-23-24-1,-24 47-15,48-47 0,-25 0 16,49-23-1,-48-25 1,-24 0-16,0 25 16,0-1-16,0-24 15,0 24 1,0 24-16,-48 0 15,0 0 1,1 0 0,47 0-16,-24 0 15,24 48-15,0 0 16,0-48-1</inkml:trace>
  <inkml:trace contextRef="#ctx0" brushRef="#br0" timeOffset="149822.6632">19597 9573 0,'0'-24'15,"-23"24"16,-25 0-15,48 24 0,-48-24-16,48 71 15,-24-71-15,24 48 0,0-25 16,0 25-1,0-24 1,24-24 0,0 0-16,24 0 15,-24 0-15,-1 0 16,25-48-16,-24 24 15,-24-23-15,47-1 16,-47-23-16,0-1 16,0 1-16,24-1 15,-24-23-15,0 71 16,0 1-16,0-1 15,0-24 1,0 96 31,0-1-47,0 49 15,0-25-15,0-23 16,0 23-16,0-23 16,0-1-16,0 1 15,0-24-15,0 0 16,0 23-16,0 1 15</inkml:trace>
  <inkml:trace contextRef="#ctx0" brushRef="#br0" timeOffset="150243.8639">19978 9620 0,'24'-47'47,"24"47"-47,-24 0 16,23 0-16,1-24 15,-24 24-15,-24-48 16,47 48-16,-47-47 15,0-1 1,0 24-16,-24-24 31,-23 48-15,-1 0-1,24 0-15,-23 48 16,23-24-16,24 24 16,-48-1-16,48 25 15,0-49-15,0 1 16,0 24-16,0-24 15,24-1 1,0-23-16,24 48 16,23-48-16,0 0 15,-23 0-15</inkml:trace>
  <inkml:trace contextRef="#ctx0" brushRef="#br0" timeOffset="151226.6657">20955 9334 0,'0'-47'15,"23"47"1,25-24 0,24 24-1,-25 0 1,1 71-1,-48-47 1,0 0-16,0 24 16,0 23-16,-48-47 15,48 0-15,-47 23 16,23-47-16,24 24 15,-24-24-15,48 0 63,0 0-63,23 0 15,-23-71-15,24 47 16,-1-24-16,-23-23 16,47 23-16,-47 1 15,-24-1-15,48 24 16,-48 0-16,0-23 15,-24 94 48,0 1-48,24 0-15,-119 23 0,119-23 16,-47-1-16,47 1 16,-48-24-16,48 0 15,0 23-15,0-23 16,0 0-16,0 23 15,0 25 1,48-48 0,-25-24-1,25 0-15,0 0 16,-1 0-16,-23 0 15,0 0 1,-24 0-16</inkml:trace>
  <inkml:trace contextRef="#ctx0" brushRef="#br0" timeOffset="153395.0693">21169 9596 0,'-48'0'203,"25"0"-187,-25 24-1,0-24 1,48 24-16,-47-24 16,-1 48-1,24-48 1,24 23 15</inkml:trace>
  <inkml:trace contextRef="#ctx0" brushRef="#br0" timeOffset="155563.4733">476 10787 0,'-24'0'94,"0"0"-79,-23 24-15,47 23 16,0-23-1,0 0 1,23-24 0,25 72-16,0-72 15,-1 47-15,-23-47 16,-24 48-16,48-48 15,-48 47-15,0-23 16,0 0 15,-24-24-15,0 0-16,-23 0 15,23 0-15,0 0 16,-24 0-16,24 0 0,1-24 16,23-23-1</inkml:trace>
  <inkml:trace contextRef="#ctx0" brushRef="#br0" timeOffset="155859.8738">524 10787 0,'23'0'16,"-23"-24"-1,72 24-15,-48 0 16,-1 0-16,25 0 16,-24 0-16,0 0 15,-1 0-15,-23 0 16,48 0-16,-72 0 62</inkml:trace>
  <inkml:trace contextRef="#ctx0" brushRef="#br0" timeOffset="156905.0756">714 10382 0,'0'-24'0,"-24"24"16,-23 0-16,-1 0 15,0 0 1,25 0-1,-1 0-15,-24 0 0,0 0 16,25 0-16,-25 48 16,24-48-16,-23 48 15,23-1-15,-24-23 16,24 0-16,0 24 15,-23-1-15,47 1 16,-48-1-16,48 1 16,-47 0-16,47 23 15,0-23-15,0-1 16,0 1-16,0 0 15,0-1-15,23 25 16,-23-25-16,24 1 0,-24 0 16,72 23-16,-72-23 15,47-1-15,-47 1 16,72-24-16,-25-24 15,-23 71-15,0-71 16,24 24-16,-25-24 16,25 0-16,0 48 15,-24-48-15,-1 0 16,25 0-16,-24 0 15,0-24-15,23 24 16,-23-24-16,24-24 16,-25 48-16,25-71 15,-24 23-15,23-23 0,-23 47 16,-24 0-1,48-23-15,-48 23 0,48-24 16,-48 24-16,23-23 16,-23 23-16,0 0 15,0 0-15,48-23 16,-48 23-16,0-24 15,0 1 1,0 23-16,0-24 16,0 0-1,-24-47 1,24 24-1,-24 71 1,24-48-16,-23 48 0,23-24 16,-48 24-16,48-47 15,-48 47 1,48-24-16,-24 24 15,-23 0 1,47-24-16,-48 24 16,1 0-1,-1 0 1,0 0-1,1 0 1,-25 0 0,49 0-1,23 0-15</inkml:trace>
  <inkml:trace contextRef="#ctx0" brushRef="#br0" timeOffset="160742.6824">1690 11025 0,'0'-24'78,"0"24"-46,0 72-17,0-25 1,24 25-16,-24-25 15,0-23-15,0 0 16,0 48 0,0-120 46,0 24-46,0 0-16,0-23 15,24-25-15,-24 25 16,0 23-16,48-24 15,-25 24 1,25 24 0,-24 0-1,-24 0 1,24 48-1,-24-24-15,0 0 16,47 23-16,-47-23 16,0 0-16,0 23 15,0 1 1,0-24-1</inkml:trace>
  <inkml:trace contextRef="#ctx0" brushRef="#br0" timeOffset="161210.6832">2238 11049 0,'24'0'16,"-24"-48"-16,47 48 15,-23 0-15,0 0 16,24-23-16,-25 23 15,-23-48-15,48 48 16,-48-24-16,0 0 16,0 0-1,0 24-15,-24 0 16,-23 0-16,-1 0 15,24 0 1,24 24 0,-47 0-16,47 24 15,0 23-15,0-23 16,0-24-16,0-1 15,0 25-15,0 0 16,23-48 0,-23 23-16,96-23 0,-73 0 15,1 0-15,0 0 16,48 0-1,-49 0 1</inkml:trace>
  <inkml:trace contextRef="#ctx0" brushRef="#br0" timeOffset="161507.0837">2762 10930 0,'24'0'47,"23"24"-31,1 0-16,-48 23 15,48-23-15,-48 24 16,47-48-16,-47 47 16,0-23-1</inkml:trace>
  <inkml:trace contextRef="#ctx0" brushRef="#br0" timeOffset="161756.6842">2976 10906 0,'0'-24'16,"0"24"31,-47 0-47,23 48 15,-24 0-15,24-1 16,24 1-16,-71-24 16,71 23-16,-24-23 15,24 24 1,-24-48-16,24 47 15</inkml:trace>
  <inkml:trace contextRef="#ctx0" brushRef="#br0" timeOffset="162349.4852">3476 10739 0,'0'0'93,"0"24"-93,-47 24 16,47-1-16,0 1 16,0 0-16,0-1 15,0 1-15,0-24 16,0 0-16,0 23 15,0 1 1,0-1-16,-24-47 16,24 24-16,0 24 15,0-24 32,24-24 15,23 0-46,1 0-16,0 0 16,-48 0-16,23 0 15,-23-48-15</inkml:trace>
  <inkml:trace contextRef="#ctx0" brushRef="#br0" timeOffset="162599.0856">3286 11049 0,'0'-48'31,"47"48"1,1 0-32,0 0 15,-1 0-15,-23 0 16,24 0-16</inkml:trace>
  <inkml:trace contextRef="#ctx0" brushRef="#br0" timeOffset="163909.4879">4286 10930 0,'0'0'62,"0"0"-46,48 24-16,-48 47 16,0-23-16,0-24 15,0-1-15,0 25 16,0-24-1,0-48 48,0 0-48,0-47-15,47 23 16,-47 24-16,48-23 0,-48 23 16,24 0-16,-1-24 15,25 48 1,-24 0 15,-24 0-31,0 72 16,0-1-1,0-23-15,0 0 16,47-25-16,-47 25 15,0 0 1,0-25 0</inkml:trace>
  <inkml:trace contextRef="#ctx0" brushRef="#br0" timeOffset="164361.8885">4857 10978 0,'0'0'62,"0"23"-62,0 25 16,0-24-16,0 0 15,0 23-15,0-23 16,0 0-1,48-24-15,-24 0 16,47 0 0,-47 0-16,24 0 15,-48 0-15,47 0 16,-47-48-16,0 1 15,0 23-15,0 0 16,0-24-16,-23 25 16,-1 23-1,0 0 1,-24 0-1,48 0-15,-47 0 16,47 47-16,0-23 16,47-24-1</inkml:trace>
  <inkml:trace contextRef="#ctx0" brushRef="#br0" timeOffset="164923.4895">5500 11049 0,'0'0'0,"0"0"16,0-48 0,-24 48-16,-23 0 31,23 48-16,24-24 1,-48 0-16,48 23 16,0-23-16,0 0 15,0 23 1,48-47-1,-24 0 1,0 0-16,23-23 16,-23 23-16,-24-48 0,48 0 15,-48 25-15,0-25 16,0-23-16,0-1 15,0 1-15,0-1 16,0 25-16,0-25 16,0 25-1,0 70 48,0 49-63,0-1 15,0 1-15,0-1 16,0 1-16,0-1 15,0-23-15,0-25 16,0 25-16,0-24 0,0 0 16</inkml:trace>
  <inkml:trace contextRef="#ctx0" brushRef="#br0" timeOffset="165438.2906">5715 11001 0,'47'0'16,"-23"0"0,48-23-1,-25 23 1,-23 0-16,0-48 15,23 48-15,-47-24 16,24 24-16,-24-24 16,0-23-1,0-1 1,0 48-1,-47 0 1,-1 0 0,24 24-1,-23 0-15,23 23 16,24 1-16,-72 0 15,72-25-15,0 25 16,0-24-16,0 0 0,0 47 16,48-47-1,-24-24 1,23 0-16,1 0 15,23 0-15,-23 0 16,0 0-16,-25 0 16,25 0-16,-48 0 15,-48 0 32</inkml:trace>
  <inkml:trace contextRef="#ctx0" brushRef="#br0" timeOffset="175375.5081">4500 11120 0,'-24'0'31,"1"0"16,23-47-32,-48 47 16,72 0 94,23 0-125,1 0 16,-24 24-16,23-24 0,-23 0 15,0 0-15,24 0 16,23 23-16,-47-23 16,24 0-16,-1 0 15,-23 0-15,0 0 16,23 0-16,-23 48 15,0-48-15,24 0 16,-1 0-16,-23 0 16,0 0-16,24 0 15,-25 0-15,1 0 16,24 0-16,-1 0 15,1 0 1,-24 0 0,47 0-1,-47 0-15,24 0 16,-1 0-1,1 0 1,23 0 0,-71 24-16,48-24 15,0 0 1,-24 0-16,23 0 15,1 0 1,-24 0-16,23 0 16,1 0-1,-24 0 1,-1 0-16,-23 0 187</inkml:trace>
  <inkml:trace contextRef="#ctx0" brushRef="#br0" timeOffset="177543.9119">6667 11335 0,'48'-24'15,"-24"0"126,23 24-126,-47-48 1,48 48-16,-48-47 16,47 47-16,-47-48 15,24 24-15,-24-23 0,0-1 16,0-23-16,0 23 15,0 24-15,0-23 16,0-1 0,0 24-1,0 48 48,0 0-48,0 23-15,-47 1 16,47 0-16,0-24 0,0 23 15,0-23-15,0 0 16,0 23-16,23-23 16,-23 0-16,48-24 15,-24 71-15,23-71 16,-23 24-16,24-24 15,-24 0-15,0 0 16,-1 0-16,25 0 16,0 0-1,-1-71 1,-47 47-16,0 0 15,0-23-15,0-1 16,0 24-16,0 0 16,0-23-1,0 71 48,0 23-48,0-23-15,0 0 16,0 23-16,0-23 15,0 0 1,24-24 0,-24 48-1,0-72 16</inkml:trace>
  <inkml:trace contextRef="#ctx0" brushRef="#br0" timeOffset="177746.7122">7334 10763 0,'0'-24'31,"0"24"31</inkml:trace>
  <inkml:trace contextRef="#ctx0" brushRef="#br0" timeOffset="178199.113">7524 10978 0,'0'0'16,"0"23"62,0 25-78,0-24 15,0 0-15,48 47 16,-48-23-1,24-48 1,23 0 0,-23 0-1,0-24 1,-24 0-1,0 0-15,48-47 16,-48 23-16,0 1 16,23 23-16,-23-24 15</inkml:trace>
  <inkml:trace contextRef="#ctx0" brushRef="#br0" timeOffset="178651.5138">7905 11049 0,'48'0'31,"23"-24"-15,-47 24 0,48 0-16,-48-24 15,-1 24-15,25-23 16,-48-25 15,0 24-15,-24 24-1,-47 0 1,23 0-1,0 0 1,1 48 0,47-1-16,-48 1 15,48 0-15,-24-1 0,24-23 16,0 0-16,0 23 15,24 1 1,0-48 0,24 24-16,-1-24 15,1 0-15,0 0 16,-1 0-16,1 0 15,-24 0-15,-24 0 16</inkml:trace>
  <inkml:trace contextRef="#ctx0" brushRef="#br0" timeOffset="179540.7154">4810 10978 0,'0'0'31,"71"23"-16,-23-23-15,-1 0 16,25 0-16,-1 0 16,1 0-16,23 0 15,0 0-15,48 0 16,-48 0-16,-47 0 15,0 0-15,-1 0 16,-47 48 78</inkml:trace>
  <inkml:trace contextRef="#ctx0" brushRef="#br0" timeOffset="181085.1181">8906 11001 0,'0'48'141,"0"-24"-141,0 0 15,0 23-15,0 25 16,0-49-16,0 1 16,0 0-1,0-48 48,23 0-63,-23-23 15,0-25-15,48 49 0,-48-1 16,0-24-16,24 48 15,-24-24-15,24 24 16,23-23 0,-23 23-1,24 0 1,-48 23-1,47 25 1,-47-24-16,0 47 16,24-71-1,-24 48-15,0-1 16,0 1-1</inkml:trace>
  <inkml:trace contextRef="#ctx0" brushRef="#br0" timeOffset="181553.1189">9429 11097 0,'0'23'78,"0"1"-78,0 0 16,0 24-16,0-25 16,0 1-1,48-24-15,-24 48 16,23-48-1,1 0 1,0-24 0,-1-24-1,-47 25-15,0-49 16,0 25-16,0-1 15,-23 24 1,-1 24 0,-24 0-1,0 0 1,25 0-1,-25 48 1,48-1 0</inkml:trace>
  <inkml:trace contextRef="#ctx0" brushRef="#br0" timeOffset="182177.12">10001 11120 0,'0'-23'0,"0"-25"32,0 48-1,-48 0-16,48 24-15,-47-24 16,23 71-16,24-47 16,-48 24-16,48-1 15,0 1 1,0-48-16,95 48 15,-47-48 1,-24 0-16,23 0 16,1-24-16,-24 0 15,-24-24-15,48 1 16,-48-25-16,0 1 15,0-1-15,0 1 16,0-24-16,0 47 16,0 0-16,0 25 15,0-1 1,0 24-16,0 24 78,0 23-78,0 1 15,-48-1-15,48 25 16,0-24-16,0-1 16,0-23-16,0 24 15,0-25-15,0 1 16,0 24-16,0-1 15,0-47 1,0 24-16</inkml:trace>
  <inkml:trace contextRef="#ctx0" brushRef="#br0" timeOffset="182723.1209">10358 11120 0,'24'0'16,"0"0"-1,0 0-15,23 0 16,-23 0-16,24-47 15,-25 47-15,1 0 0,48-48 32,-72 24-32,0-23 15,0 23 1,-24-24 15,0 48-15,-24 0-1,-47 48 1,48 47-1,47-71-15,-48 0 16,48 23-16,-24-23 16,24 0-16,0 24 15,0-25-15,24-23 16,0 48-16,23-48 0,1 0 15,0 48-15,23-48 16,-23 0-16,23 0 16,-47 0-16,0 0 15,-24-24 16,0 24-15</inkml:trace>
  <inkml:trace contextRef="#ctx0" brushRef="#br0" timeOffset="185468.7258">11358 10716 0,'0'-24'94,"0"71"-48,0 1-46,0 23 0,24 25 16,-24-25 0,0-23-16,0-1 0,0-23 15,0 24-15,0-24 16,48 23-1,-48-47 48,0-24-48,23-23-15,-23 23 16,48-24-16,-48 25 16,48-1-16,-1-24 15,25 48 1,-1 0-1,-47 0-15,-24 0 16,48 48-16,-48-24 16,0-1-16,47 25 15,-47-24-15,0 23 16,-24-47-1,24 48-15,-71-48 16,47 0-16,0 0 16,-23 24-16,-25-24 15,25 0 1,23 0-1,24-48-15,-48 48 32,48-24-32,24 24 15</inkml:trace>
  <inkml:trace contextRef="#ctx0" brushRef="#br0" timeOffset="185936.7266">12049 11168 0,'24'0'31,"-1"0"-15,25 0 0,-48-24-16,71 24 15,-47-47 1,24 23-1,-48-48 1,-24 49 15,0 23-15,-23 0-1,23 0-15,24 47 16,-24-23 0,24 24-16,0-25 0,0 1 15,0 0-15,0 24 16,0-25-16,0 25 15,48-48 1,-1 24 0,-23-24-16,24 0 15,-1-24-15</inkml:trace>
  <inkml:trace contextRef="#ctx0" brushRef="#br0" timeOffset="186654.3279">12811 10954 0,'0'-24'31,"-24"24"0,24 24-15,0 23-16,-24-23 15,24 24-15,0-24 16,0-1-16,0 25 15,48-48 1,-1 48 0,-23-48-16,24 0 0,23-24 15,-47 24-15,-24-24 16,48 0-16,-48-23 15,0 23-15,0 0 16,0-47 0,0 23-1,0 72 48,0 0-63,0-1 15,0 1-15,0 24 16,0-24-16,23-24 0,-23 47 15,48-47-15,-24 0 16,0 0-16,23 0 16,-23 0-16,24 0 15,-48-24 1,24 24-16,-24-71 15,0 47-15,0-23 16,0 23-16,0 0 16,-24-48-1,-24 72 1,48-23-16,-47 23 15,-1 0-15,48 0 16,-48 0 0,48 71-16,-47-47 0,47 24 15,0-25 1</inkml:trace>
  <inkml:trace contextRef="#ctx0" brushRef="#br0" timeOffset="187418.7292">13501 10978 0,'0'-24'15,"0"24"32,0 24-47,0-1 16,0 25-16,0-24 15,0 0-15,0 23 16,0-23 0,0-48 30,24-23-30,-24 23 0,0 0-16,0-24 0,72 25 15,-49-25 1,25 48-1,-24 0 1,0 0 0,-24 0-16,47 24 15,-47 23-15,0-23 16,24 0-16,-24 47 15,0-47 1,0-24 31,0-71-32,0 47-15,0 0 16,48-23-16,-48 23 16,23 0-16,1-24 15,24 48 1,-24 0-1,23 24 1,-47 0 0,0 0-16,0 23 15,0 1-15,0-24 16,0 0-16,0 23 15,0-23-15,0 0 16,0 23 0</inkml:trace>
  <inkml:trace contextRef="#ctx0" brushRef="#br0" timeOffset="187886.73">14216 11049 0,'47'-24'16,"1"24"0,-24-47-1,0 47-15,47 0 16,-23 0-16,-1-24 0,-23 24 15,24 0-15,-48-24 16,23 24-16,-23-48 16,0 24-1,0 24 1,0-23-1,-47 23-15,-1 0 16,24 0 0,1 0-16,-25 47 15,24-23-15,-23 24 16,47-1-16,-24-23 15,24 0-15,0 24 0,0-25 16,0 1 0,0 24-16,0-48 0,0 24 15,71-24-15,-23 0 16,-1 0-16,25 0 15,-25 0-15,-23 0 16,24 0 0,-48 0-16</inkml:trace>
  <inkml:trace contextRef="#ctx0" brushRef="#br0" timeOffset="189711.9333">15573 10763 0,'24'0'94,"23"0"-79,1 0-15,24 0 16,-25 0-16,1 0 15,-1 0-15,1 0 0,-24 0 16,-48 24 31,-24-24-47,1 0 15</inkml:trace>
  <inkml:trace contextRef="#ctx0" brushRef="#br0" timeOffset="190226.7342">15621 10811 0,'0'47'78,"0"1"-78,0-24 15,0 24-15,0-1 16,0 1-16,0-1 15,0-23-15,0 0 16,0 24-16,0-25 16,0 1-16,0 24 15,47-48 94,1 0-109,-24 0 16,23 0-16,1 0 16,0 0-16,-25 0 15,25 0 1,-48 0 46</inkml:trace>
  <inkml:trace contextRef="#ctx0" brushRef="#br0" timeOffset="190554.3345">15644 11097 0,'48'0'47,"24"0"-32,-49 0 1,25 0-16,0 0 15,-1 0-15,-23 0 16,24 0 0</inkml:trace>
  <inkml:trace contextRef="#ctx0" brushRef="#br0" timeOffset="191958.3372">16930 11001 0,'-24'0'0,"24"-23"31,0 23 47,0 47-62,0 1-16,0-1 16,24 25-16,-24-48 15,0 23-15,0-23 16,0 24-16,0-24 15,0-48 32,0-24-47,0 24 16,0-23-16,48-1 15,-48-23-15,48 23 16,-1 0-16,-23 1 16,24 23-16,-25 24 15,25 0 1,-48-24-16,48 24 15,-48 0 1,0 24-16,0 24 16,0 23-16,0 0 15,0-23-15,0 0 0,0-1 16,0 1-16,0-24 15,0 23 1,0-23 0,24-24-16,-1 0 15,49 0 1,-25 0-1,-47-47-15,72-1 16,-72 0-16,24-23 16,-24 47-16,0-24 15,47 1 1,-47-1-1,0 72 48,0 0-63,0 0 15,0 23-15,0-23 16,0 0-16,0 23 16,0-23-16,24-24 15,-24 24-15,48 24 16,-1-48-1,1 0 1,0 0 0,-1-48-1,-47 24-15,24 0 16,-24-23-16,0 23 15,0 0-15,0-23 16,0 23-16,0-24 16,0 48-1,-48-47 1,1 47-1,23 0-15,0 0 16,24 47-16,-71-47 16,71 48-16,-24-48 15,24 47-15</inkml:trace>
  <inkml:trace contextRef="#ctx0" brushRef="#br0" timeOffset="192629.1384">18335 11097 0,'0'0'15,"-47"0"1,23 0 15,0 0-15,24 0-1,-71 0-15,71 47 0,-48-47 16,48 72-16,-24-25 15,24-23-15,0 24 16,0-1 0,0-47-1,72 0 1,-49 0-16,25 0 15,-24 0-15,23-47 16,1-25 0,-48 25-16,0-25 15,48-23-15,-48 0 16,0-1-16,0 25 0,0 23 15,0 1-15,0 23 16,23 24-16,-23-24 16,0 72 62,0-1-78,0 25 15,0-1-15,0-23 16,0 23-16,0 1 15,0-25-15,0 1 16,0 0-16,0-25 16,0 25-16,0-24 15,0 0-15,0 23 0,0 1 16,48-24 15</inkml:trace>
  <inkml:trace contextRef="#ctx0" brushRef="#br0" timeOffset="193221.9393">18716 11192 0,'24'0'16,"0"0"-1,24 0 1,-48-24-1,47 24-15,-23 0 16,24 0-16,-25 0 16,-23-24-16,48 24 15,-48-24-15,24 24 16,-24-47-16,0-1 15,0 24 1,0 24 0,0-47-1,-24 47-15,-24 0 16,1 0-16,23 0 15,-24 71-15,25-47 16,-25 24-16,48-25 16,-24 1-16,24 24 15,0-24-15,0-1 16,0 25-16,0-24 15,0 0-15,0-24 16,48 47-16,-1-47 16,1 24-16,0-24 15,23 0-15,-23 0 16,-1 0-16,-23 0 0,24 0 15,-25 0 1,-23 0 31,-23 0-32</inkml:trace>
  <inkml:trace contextRef="#ctx0" brushRef="#br0" timeOffset="197012.7461">20740 11454 0,'0'0'47,"0"-24"-31,0-24-1,0 1 1,0 23-16,0-24 16,0 1-16,-47-1 15,47 0-15,0-23 16,-24 23-16,24 1 15,0-1-15,0 0 16,0-23-16,0 0 16,0 23-16,0 24 15,0-23-15,0-1 16,0 48-1,24 0 1,23 0 15,-47 48-15,0-1-1,0-23-15,0 24 16,-24-1 0,24 1-1,-71-48-15,47 24 16,-23 23-16,23-47 0,-24 24 15,24-24-15,1 0 16,23 24-16,-48-24 16,0 0-1,48 48-15,0-25 63,24 25-32,24-48-16,-24 0-15,23 24 16,-23-24-16,24 0 16,-1 0-16,25 0 15,-25 0-15,25 0 0,-1 0 16,-23 0-16,-1 0 15,25 0-15,-48 0 16,0 0-16,23 0 16,-23 0-16,-24-48 15,24 48-15,-48 0 78</inkml:trace>
  <inkml:trace contextRef="#ctx0" brushRef="#br0" timeOffset="198978.3493">1833 12073 0,'-24'0'15,"1"0"1,-25 0 15,24 0-15,-24 24-1,48 0 1,-23-1-16,23 49 15,0-48 1,0-24 0,47 0-1,-23 0-15,24 0 16,-1-24-16,-23 24 15,-24-24-15,48 24 16,-48-48-16,0 1 16,0-1 15,0 120 16,0-1-47,0 0 15,0-23-15,0 0 0,0-1 16,0 25-16,0-48 15,0-1-15,0 25 16,-48 0 15,1-48-15,23 0-16,-24 0 15,24 0-15,0 0 16,-23 0-16,23 0 16,24 0-16,-48 0 15,48-48 1</inkml:trace>
  <inkml:trace contextRef="#ctx0" brushRef="#br0" timeOffset="199586.7506">2262 12287 0,'24'-24'62,"23"24"-46,-23 0-16,-24-47 16,24 47-16,-24-24 15,0-47 1,0-1-16,-24 72 15,0 0-15,-23-24 16,23 24-16,0 0 16,-24 0-1,-23 72 1,71-25-16,0-23 15,0 24-15,0-24 16,0-1-16,0 1 16,24 24-16,23-48 15,-23 47-15,24-47 16,-24 48-16,23-48 15,1 0-15,23 0 16,-23 0-16,0 0 16,-25-24-16,25 24 15,-48-24-15</inkml:trace>
  <inkml:trace contextRef="#ctx0" brushRef="#br0" timeOffset="200132.7516">2714 12121 0,'0'-48'0,"0"96"78,0-25-78,0 25 16,48 0-16,-48-25 15,0 1-15,0 24 16,0-24 0,0-24 30,0-48-30,0 24-16,0 0 16,0-47-16,0 47 15,0 0-15,24-23 0,23 23 16,-23 24-1,24 0 1,-48 0 0,24 0-16,-24 71 15,47-23-15,-47-24 16,0 0-16,0 23 15,0 1 1,0-24 0</inkml:trace>
  <inkml:trace contextRef="#ctx0" brushRef="#br0" timeOffset="200585.1524">3143 12287 0,'0'-24'16,"24"24"15,47-47-15,-23 47-16,-24 0 15,23-24-15,1 24 16,-48-48 0,0 25-1,0-1-15,-48-24 16,24 48-1,1 0 1,-1 0 0,-24 24-1,48 0 1,0 23-16,-24 1 15,24 0-15,0-25 16,0 1-16,0 24 16,48-1-1,0-47-15,-25 0 16,25 48-16,23-48 0,-23 0 15,-24 0-15,0-24 16</inkml:trace>
  <inkml:trace contextRef="#ctx0" brushRef="#br0" timeOffset="202847.1563">3667 12168 0,'0'0'47,"24"0"-16,-1 0-16,-23 48-15,48-24 16,-48-1-16,0 49 16,0-25-16,0-23 15,0 0-15,0 24 16,0-24-1,0-24 32,0-48-47,0 24 16,0-24-16,0 1 15,0-1-15,0 1 16,24 23-16,-24 0 16,71-24-16,1 1 15,-25 47 1,-23 0-1,-24 24 1,0-1-16,0 1 16</inkml:trace>
  <inkml:trace contextRef="#ctx0" brushRef="#br0" timeOffset="204032.7584">4310 12216 0,'0'0'47,"-24"0"-31,-24 0-1,1 24 1,-1 23 0,48-23-16,-48 0 15,48 23-15,0 1 16,0 0-1,0-48 1,48 47-16,-24-47 16,23 0-16,-23-23 15,48-25 1,-72 0-16,47-23 15,-47 47 1,0-24-16,0 25 16,0-1-1,0 24 32,0 24-31,0-1-1,0 25-15,0-24 16,0 0-16,24-24 15,-24 47-15,72-47 16,-49 0-16,1 0 16,24 0-16,-1 0 15,-23-47-15,-24 23 16,72 0-16,-72-24 15,0 1-15,0-25 16,0 1-16,0-1 16,0 1-16,0 23 15,0 1-15,0 23 0,0 0 16,0 24 46,0 48-62,0 23 16,0 1-16,0-25 15,0 49-15,0-49 16,23 1-16,-23-24 16,0 23-16,48-23 15,-48 0-15,24-24 16,-24 47-16,48-47 0,-25 0 15,25 24-15,-24-24 16,0 0-16,23 0 16,-23 0-16,24-71 15,-48 47-15,24 0 16,-24-23-16,0-1 15,47-23-15,-47 23 16,0 0-16,0 1 16,0 23-1,0 24 1,-47 0 31,47 47-47,-24-23 15,24 48-15,-48-25 0,48 1 16,0 0-16,0-1 15,0-23-15,0 0 16,0 23 0,24-47-16,-24 48 15,71-48-15,-23 0 16,0 24-16,-1-24 15,1 0-15,-1 0 16,-23 0-16,24-72 16,-48 49-1</inkml:trace>
  <inkml:trace contextRef="#ctx0" brushRef="#br0" timeOffset="204563.1593">4595 11954 0,'48'0'78,"0"0"-62,23 0-16,1 0 16,-1 0-16,0 0 15,-23 0-15,-24 0 16,-48 0 31,0 0-47</inkml:trace>
  <inkml:trace contextRef="#ctx0" brushRef="#br0" timeOffset="205842.3614">5215 12121 0,'-48'0'78,"48"-48"-63,0 24 32,0 0-16,24 24-15,-24-47 0,24 47-16,-1 0 15,1 0 1,24 0-1,-24 23 1,-24 1 15,0 24-15,0-24-1,0 0 17,0-24-32,-24 0 31,24 23-16,-48-23-15,24 0 16,1 0 0,-25 0-1,24 0 16,24 0-15</inkml:trace>
  <inkml:trace contextRef="#ctx0" brushRef="#br0" timeOffset="208509.9663">6643 12192 0,'0'-24'78,"0"24"-31,-47 0-31,-1 0-1,-23 24 1,71 0-16,-48 23 16,48-23-16,-48 0 15,48 47-15,0-47 16,0 0-16,0 0 15,24 24-15,48-1 16,-25-47 0,1 0-16,0 0 15,-1 0-15,1 0 16,-1 0-16,-23 0 15,0 0-15,47-71 16,-71-1 0</inkml:trace>
  <inkml:trace contextRef="#ctx0" brushRef="#br0" timeOffset="209352.3678">6929 12049 0,'0'-48'31,"0"96"47,0 24-78,0-1 15,0 0-15,0 25 16,0-25-16,0-23 16,0-24-16,0-1 15,24 25 1,0-72 31,-24 0-32,47 1-15,-47-49 16,24 24-16,-24 1 15,72-1-15,-49 24 16,1 24 0,24 0 15,-48 24-31,0 0 15,24 24-15,-24-25 16,0 25-16,23-48 16,-23 48-16,48-48 15,0 24 1,-1-24-1,1 0-15,-24 0 16,0 0-16,47-72 16,-71 48-16,0 0 15,0 1-15,0-25 16,0 0-1,0 25 1,0 46 46,0 1-62,0 24 16,0-24-16,0-1 16,0 1-16,24-24 15,-24 48-15,0-24 31,0-24-15</inkml:trace>
  <inkml:trace contextRef="#ctx0" brushRef="#br0" timeOffset="209539.5681">7548 12025 0,'24'24'78</inkml:trace>
  <inkml:trace contextRef="#ctx0" brushRef="#br0" timeOffset="209882.7687">7762 11978 0,'0'0'62,"0"23"-46,0 49-16,0-1 15,0-23-15,0 23 16,0-23-16,0 0 15,0-1-15,0 1 16,0-24-16,0 0 16,0 23-1,0-23 1</inkml:trace>
  <inkml:trace contextRef="#ctx0" brushRef="#br0" timeOffset="212503.5733">8144 12311 0,'-24'0'47,"24"0"-47,-24 0 15,-24 0 1,24 0 0,-23 0-1,-25 24 1,49 0-1,23 23 1,-24-47 0,24 48-16,0 23 15,0-23 16,24-48-31,47 0 16,-47 0-16,0 0 16,23 0-16,-23-48 15,24 48-15,-48-47 16,24 23-16,-24-24 15,0 1-15,47-1 16,-47 0-16,0 1 16,0-25-16,0 1 15,0 23-15,0 1 16,0 23-16,0-24 15,0 24 1,-24 24 93,24 24-109,0 24 16,0 23-16,0 1 15,0-1-15,0-23 16,0 23-16,0-23 16,0-1-16,24 1 15,-24-24-15,0 0 16,24 23-16,-24 1 15,48-48-15,-48 24 16</inkml:trace>
  <inkml:trace contextRef="#ctx0" brushRef="#br0" timeOffset="214765.5773">8453 12335 0,'0'-24'0,"24"24"78,23 0-62,-47 0-16,48 0 15,-48 48-15,72-1 16,-49 1-1,-23-24 1,0-48 46,0 0-46,0-24-16,0-23 16,0 23-16,72 1 15,-72-1-15,24 1 16,-1 47-1,25 0 1,-48 0 0,0 47-16</inkml:trace>
  <inkml:trace contextRef="#ctx0" brushRef="#br0" timeOffset="215701.5789">8953 12287 0,'24'0'31,"47"0"-15,-71-24-1,72 24-15,-72-71 16,47 71-16,-47-24 15,0-23 1,0 47 0,0-24-16,-47 24 15,23 0 1,-24 24-1,48-1-15,0 1 16,-23 24-16,23-1 16,0-23-16,0 24 15,0-24-15,0 23 16,71 1-1,0-48 1,-47 0-16,0 0 16,24 0-16,-25 0 15,25 0 1,-48-24-16,48-71 15,-48 71-15,0-24 16,0 1-16,47-72 16,-47 95-16,24 24 15,-24-24-15,24 24 31,-24 0-15,48 48-16,-48 23 16,0-23-16,23 23 15,-23-23-15,0-1 16,48-23-16,-48 24 15,24-48 32,-24-48-31,48 24-16,-48-47 15,23 23-15,-23 25 16,48-25-16,-48-23 16,24 47-16,-24 0 15,24 24 1,-24 24 31,47 47-32,-47-47 1,0 47-16,0-47 15,0 0-15,48 24 0,-48-25 16,24 1 0,-24 24-1,23-48 1,25 0-1,47 0 1,-71 0-16,0-48 16</inkml:trace>
  <inkml:trace contextRef="#ctx0" brushRef="#br0" timeOffset="219149.185">11001 11882 0,'0'-23'31,"0"23"-31,0 0 62,0 47-62,-48 1 16,48-1-16,0 1 15,0 24-15,0-25 0,0 1 16,0 23-16,0-23 16,24 23-16,-24-47 15,0 0-15,24 24 16,-24-1-1,0-23 17,0-24-17</inkml:trace>
  <inkml:trace contextRef="#ctx0" brushRef="#br0" timeOffset="219351.9853">10858 12192 0,'0'-24'31,"48"0"-15,23 24-16,-23-47 15,-1 47-15,1 0 16,0 0-16,23 0 16,-47 0-16</inkml:trace>
  <inkml:trace contextRef="#ctx0" brushRef="#br0" timeOffset="219741.9859">11382 12097 0,'-24'0'62,"24"71"-62,0-47 16,0 0-16,0 23 15,24-23-15,0 24 16,23-48 0,1 0-1,0 0 1,-48-48-1,0 1-15,0-1 16,0 24-16,0-23 16,-24-1-1,-24 48 1,24 0-1,-23 0 1,47 0-16,-24 0 16,24 71-16</inkml:trace>
  <inkml:trace contextRef="#ctx0" brushRef="#br0" timeOffset="220646.7876">11644 12121 0,'24'-24'16,"23"24"15,1 0-16,0 71 1,-48-47-16,23 24 16,-23-1-16,0-23 15,0 0-15,0 23 16,0-23-1,0-48 48,0-23-63,0 23 15,0-24-15,0-23 0,0 23 16,48 1-16,-24-1 16,24 48-1</inkml:trace>
  <inkml:trace contextRef="#ctx0" brushRef="#br0" timeOffset="222159.9902">12668 11906 0,'0'0'47,"48"0"-32,-25 0-15,25 0 16,0 0-16,23 0 16,0-24-16,-47 24 15,24 0 1,-48 0 15,-48 0-15,1 0-16</inkml:trace>
  <inkml:trace contextRef="#ctx0" brushRef="#br0" timeOffset="222627.9911">12716 11930 0,'-48'0'16,"48"48"31,0-1-32,0-23 1,0 24-16,0-1 15,0 1-15,0 0 16,0 23-16,0-23 16,0-25-16,0 1 0,0 24 15,0 0 1,0-25-1,24-23 17,23 0 30,-23 0-62,24 0 16,-1 0-16,-23 0 15,0 0-15,24 0 16,-25-47-16,-23-1 31</inkml:trace>
  <inkml:trace contextRef="#ctx0" brushRef="#br0" timeOffset="222830.7914">12716 12335 0,'0'-24'15,"23"24"1,25-71 0,0 71-16,23-24 0,24 24 15,-23 0 1,-25-48-16</inkml:trace>
  <inkml:trace contextRef="#ctx0" brushRef="#br0" timeOffset="224063.1936">13835 12073 0,'47'0'15,"-47"-48"1,24 48 15,0 24-15,-24 0-1,48 24-15,-48 23 16,0-23-16,0-1 15,0-23-15,0 24 0,23-48 16,-23 23-16,0-46 62,0-25-46,0 24-16,48-47 16,-48 23-16,24 1 15,-24 23-15,47 24 16,-47-24-16,72 24 15,-48 0 1,0 0 0,-24 0-16,0 24 15,47 23 1,-47 1-16,0 0 0,0-25 15,0 25-15,0-24 16,0 0-16,24-24 16,-24 47-1</inkml:trace>
  <inkml:trace contextRef="#ctx0" brushRef="#br0" timeOffset="224515.5943">14573 12168 0,'0'-24'0,"-24"24"78,24 48-62,-24 0-16,24 23 16,0-23-1,0-25 1,0 25 15,95-48-15,-71-24-16,24 0 15,-48-23 1,48 23-16,-48-24 0,0-23 15,0 23-15,0 25 16,-24 23-16,24-48 16,-24 48-16,-24-48 15,1 48 1,-1 0-1,48 24 1,0 24 0,0-24-1</inkml:trace>
  <inkml:trace contextRef="#ctx0" brushRef="#br0" timeOffset="225108.3954">15097 12168 0,'0'-24'0,"0"1"32,-48 23-1,1 0-16,-1 0 1,48 47 0,-48-23-16,24 71 15,24-71 1,0 0-1,0-24-15,72 0 16,-48 0 0,23 0-16,-23 0 15,24 0-15,-24-48 16,-24 1-16,47-1 15,-47-23-15,0-1 16,0 1-16,0-25 16,0 49-16,0-1 15,0 24-15,-24 24 16,24-47-16,0 71 62,0 47-46,0-23-16,0-1 15,0 1-15,0 23 16,0-23-16,0 23 16,0-23-16,0-24 15,24 23-15,-24-23 16,0 24-1,24-48 1</inkml:trace>
  <inkml:trace contextRef="#ctx0" brushRef="#br0" timeOffset="225623.1963">15406 12192 0,'0'-24'16,"48"24"-1,0 0 1,-1 0 0,-23-47-16,24 47 15,-1-24 1,1-24-1,-48 24-15,0 0 16,-24 24 0,24-47-1,-24 47-15,-23 0 16,-25 0-1,25 47 1,23-23-16,-24 0 16,48 48-16,-24-49 15,24 25-15,0 0 16,0-25-16,0 1 15,0 24 1,24-48-16,0 47 16,47-47-16,-23 0 0,23 0 15,1 0 1,-1 0-16,-23 0 0,-24 0 15,23 0 1,-47 0 15,-23 0-31,-25 0 16</inkml:trace>
  <inkml:trace contextRef="#ctx0" brushRef="#br0" timeOffset="229382.8029">666 13716 0,'0'0'125,"0"0"-125,-47 0 15,-1 24-15,24 23 0,24-23 16,-71 24-1,71-24-15,-24-1 0,24 25 16,0-24-16,0 0 16,0 23-16,0 1 15,48-24 1,-1-24-1,-23 0 1,48 0 0,-25 0-1,-23-24 1,-24 0-1,0-23 1,0-1 0,0 24-16,-48 24 31,48-24-31,-23 24 0,-25 0 15,0 0 1,1 24 0,23 24-1,24-24 1</inkml:trace>
  <inkml:trace contextRef="#ctx0" brushRef="#br0" timeOffset="230568.405">857 13406 0,'0'-23'0,"-48"23"0,1 0 31,-1 0-31,48-24 0,-48 24 15,1 0 1,-1 0 0,-23 0-1,47 0-15,0 0 16,-24 47-16,25-47 15,-25 96-15,48-73 16,-48 25-16,48-24 16,-47 0-16,47 47 15,-48-47-15,48 24 16,0-1-16,0 25 15,0-1-15,0-23 0,0-1 16,0 1-16,0 0 16,0 23-16,24-47 15,-24 0-15,24 23 16,-24-23-16,47 24 15,-47-24-15,72 23 16,-72-23-16,47-24 16,-23 48-16,24-48 15,-24 47-15,47-23 16,-23-24-1,-24 0 1,23 48 0,1-48-16,-24 0 0,23 0 15,1 0 1,-1-24-16,1 24 0,-24-24 15,24 24-15,-25-71 16,25 47-16,-24 0 16,-24-24-16,47 25 15,-47-25-15,48 24 16,-48-24-1,24 48-15,-24-71 16,0 23-16,0 25 16,0-1-16,0-24 15,48 24-15,-48 1 16,0-25-16,0 24 15,0 0-15,0-23 0,-24 47 16,24-48-16,-24 0 16,24 1-1,-24 47 1,24-72-16,-48 25 15,48-1 1,-47 0-16,47 1 16,-48 47-1,48-48-15,-47 48 16,47-24-16,-24 24 15,24-47-15,-24 47 16,24-24 0,-48 24-16,24 0 31,1 0-16,-25 0 1,0 0 0,25 0-1,-25 24 1,48 23-1</inkml:trace>
  <inkml:trace contextRef="#ctx0" brushRef="#br0" timeOffset="234172.0113">2000 13740 0,'0'24'78,"0"23"-78,0 1 16,0-1-16,0 1 15,0 0-15,0-1 16,0 1-16,0-24 16,0 0-16,0 47 15</inkml:trace>
  <inkml:trace contextRef="#ctx0" brushRef="#br0" timeOffset="234702.4123">2024 13740 0,'0'-24'0,"0"0"15,0 0 1,0-23 0,47 23-1,25 24 1,-48-48-16,23 48 15,1 0 1,-48 24 0,0 24-16,0-1 15,0 1-15,0 0 16,-24-1-16,24-23 15,-48-24-15,25 48 16,-49-1 0,48-47-16,1 0 31,23-24-16,23 48 63,1-24-78,24 48 16,-1 0-16,1-48 16,23 47-16,-23-47 15,-24 0-15,0 0 16,23 48-16,-23-48 15</inkml:trace>
  <inkml:trace contextRef="#ctx0" brushRef="#br0" timeOffset="235170.4131">2524 14002 0,'24'0'31,"-24"-24"-15,47 24-16,-23 0 0,24-48 15,-25 48 1,25-24-16,-24 24 15,-24-23-15,0-25 32,0 48-17,0-71-15,-72 71 16,25 0-1,-1 0 1,24 23 0,24 1-16,-47 24 15,47-1-15,0-23 0,0 0 16,0 24-1,0-24-15,24-24 0,-24 47 16,47-47-16,-23 48 16,0-48-16,23 0 15,1 0-15,-24 0 16,24 0-16,-1 0 15,-23-48-15</inkml:trace>
  <inkml:trace contextRef="#ctx0" brushRef="#br0" timeOffset="235591.6138">3000 13859 0,'0'-24'0,"0"72"78,0-1-63,0 1-15,0 0 0,0 47 16,0-48-16,0 1 16,0 0-16,0-25 15,0 25-15,0-24 16,0 0-16,0 23 31,0-70 0</inkml:trace>
  <inkml:trace contextRef="#ctx0" brushRef="#br0" timeOffset="235966.0145">2976 13859 0,'0'-48'16,"0"24"-1,0 1-15,0-49 16,48 48-1,-24 24 1,-1 0-16,25 0 16,-24 0-16,0 0 15,47 24 1,-71 24-16,0-24 15,0-1-15,0 1 0,0 24 16,-24-1 0,-23 1-1,23-48-15,-48 0 16,25 0-1,23 0 1</inkml:trace>
  <inkml:trace contextRef="#ctx0" brushRef="#br0" timeOffset="238368.4187">3452 13859 0,'0'0'62,"24"0"-46,0 0-1,24 0-15,-24 0 16,47-48-1,0 48 1,-71-24-16,0-23 16,0-1 15,-47 48-16,47-24 1,-48 24-16,24 0 16,-23 0-1,-25 24 1,72 24-16,-24-1 15,24-23 1,0 24-16,0 23 0,0-47 16,0 0-16,0-24 15,0 48-15,24-48 16,-24 47-16,72-47 15,-1 0 1,-47 0-16,0 0 16,47 0-16,-47 0 15</inkml:trace>
  <inkml:trace contextRef="#ctx0" brushRef="#br0" timeOffset="239179.6201">4119 13811 0,'0'-24'0,"0"1"32,-24 23-17,1 0 1,23-48-16,-48 48 15,0 0 1,48 24-16,-24 23 16,24-23-16,0 24 15,-23-48-15,23 71 16,0-23-16,0-48 15,0 24-15,71-24 16,-23 0-16,-1 0 16,1 0-16,-24 0 15,0 0-15,-24-72 16,47 48-16,-47 1 15,0-49-15,0 25 16,0 23-16,0 0 16,-24 48 46,24 0-62,0 23 16,0 1-16,0-24 0,24 23 15,0-23 1,24-24-16,-24 0 15,-1 0-15,25 0 16,-24 0-16,0 0 16,23-95-1,-47 47-15,0 1 16,0-25-16,0 1 15,0 23-15,0 0 16,0 25-16,0 23 16,0-24-16,-47 24 31,47 0 16,0 24-47,0 23 15,0 25-15,0-1 16,23 1-16,-23-1 15,0-23-15,0-1 16,24 1-16,-24-24 16,0 23-16,0-23 15</inkml:trace>
  <inkml:trace contextRef="#ctx0" brushRef="#br0" timeOffset="239413.6206">4429 13835 0,'24'-24'31,"-1"24"-16,25-47-15,0 47 16,23 0-16,-23 0 16,-1-24-16</inkml:trace>
  <inkml:trace contextRef="#ctx0" brushRef="#br0" timeOffset="240334.0222">5572 13787 0,'0'-23'0,"0"-25"31,-48 48-31,48-48 16,0 1-1,0 23 17,24 24-1,24 0-16,-25 0-15,1 0 0,-24 0 16,72 48 0,-72-25-16,0 25 0,0 0 15,0-1-15,0-23 16,0 0-16,-48 23 15,0 1 1,1 0 0,47-24-1,-24-24-15,24 23 47,24-23-16,0 0-15,-1 0-16,49 0 0,-25 0 15,1 0-15,-24 0 16,24 0-16,-1-47 16</inkml:trace>
  <inkml:trace contextRef="#ctx0" brushRef="#br0" timeOffset="241597.6243">6786 13573 0,'48'-48'16,"-48"25"15,0 46 63,0 25-79,0 24-15,0-25 0,0 1 16,0-1-16,0 1 15,0 0-15,0-25 16,0 1-16,0 24 16,0-24-16,0 0 15,0 23 1,0-23-1,0 0 17,24-24-1,47 0-16,-23 0 1,-48-24-16,47 24 16,1-48-16,-48 1 15</inkml:trace>
  <inkml:trace contextRef="#ctx0" brushRef="#br0" timeOffset="241831.6248">6762 13835 0,'0'-24'15,"0"24"1,24 0-16,24-47 16,-1 47-16,1 0 15,0-24-15,23 24 16,-23 0-16,-24 0 15</inkml:trace>
  <inkml:trace contextRef="#ctx0" brushRef="#br0" timeOffset="242315.2256">7405 13692 0,'0'24'62,"0"-24"-46,0 48-16,0-1 15,0 1 1,0-1 0,0-47-1,48 0 1,0 0-16,-25 0 15,1 0-15,24 0 16,-48-47-16,24 47 16,-24-48-16,0 24 15,0 1-15,0-25 16,0 24-16,0 24 15,0-47-15,-48 47 16,24-48-16,-23 48 16,-1 0-1,-23 48 1,71-1-1,0-23 1</inkml:trace>
  <inkml:trace contextRef="#ctx0" brushRef="#br0" timeOffset="243360.4275">8620 13549 0,'-24'0'15,"72"0"94,-1 0-93,1 0-16,-1 0 16,25 0-16,-24 0 15,-25 0-15,1 0 16,-24 0 15,-47 0-15,-1 0-16</inkml:trace>
  <inkml:trace contextRef="#ctx0" brushRef="#br0" timeOffset="243922.0285">8620 13573 0,'0'24'47,"0"24"-31,0-1-1,0-23-15,0 0 16,-48 47 0,48-47-1,0-24 63,0 0-62,48 0-16,-1-48 15,1 48 1,0 0 0,23 24-1,-47 24 1,-24-24-16,0 23 15,0-23-15,0 0 16,0 24 0,-24-1-1,0-47-15,-23 0 16,23 0-16,-24 24 15,24-24-15,1 0 16,-1 0-16,-24 0 16,24 0-16,-23-48 15</inkml:trace>
  <inkml:trace contextRef="#ctx0" brushRef="#br0" timeOffset="247135.6341">9977 13811 0,'0'-47'16,"0"94"93,0 1-109,0-24 16,0-1-16,24 49 15,0-24 1,23-25 0,1-23-1,-24 0-15,23 0 16,-23 0-16,24-23 15,-48-49 1,0 48-16,0-47 16,0 23-16,0 1 15,0 23-15,0-24 16,0 48-1,0-24-15,0 48 63,0 48-63,0-25 15,0 1-15,0-1 16,0-23-16,0 24 16,0-48-16,0 48 0,0-25 15,47-23 1</inkml:trace>
  <inkml:trace contextRef="#ctx0" brushRef="#br0" timeOffset="247619.235">10477 13811 0,'24'0'78,"-24"0"-78,24 48 0,-24-24 16,0-1-16,47-23 15,-47 48-15,0 0 31,-23-48 1,23-24-17,0-24 1,0 24-16,0 1 15,0-25-15,47 0 16,1 1 0,-24 47-16,23 0 15,-23 0 1,-24 47-1,24-23 1,-24 0-16,0 24 16,0-25-16,0 1 15,0 24-15,0 0 16,0-25-1</inkml:trace>
  <inkml:trace contextRef="#ctx0" brushRef="#br0" timeOffset="247915.6355">11120 13716 0,'0'-24'15,"0"48"48,0 24-63,0-1 15,24 1-15,-24-24 16,0 23-16,0-23 16,0 24-16,0-1 15</inkml:trace>
  <inkml:trace contextRef="#ctx0" brushRef="#br0" timeOffset="248305.6362">11096 13930 0,'0'-47'0,"24"23"62,0 24-62,0 0 0,47 0 16,-23 0-16,-1 0 15,1 0 1,0-48-16,-25 48 0,1 0 31,-24 24 78,0 24-93,0-1 0,0 1-1,0-24 1</inkml:trace>
  <inkml:trace contextRef="#ctx0" brushRef="#br0" timeOffset="248539.6366">11477 13478 0</inkml:trace>
  <inkml:trace contextRef="#ctx0" brushRef="#br0" timeOffset="249616.0385">11763 13573 0,'0'-24'16,"0"-23"0,0 23 30,0 24 1,0 47-31,0 1-16,0 24 15,0-1-15,24 0 16,-24 1-16,0-25 16,0 1-16,0-24 15,0 24-15,0-25 16,0 1-16,0 0 15,0 24 1,24-48 0</inkml:trace>
  <inkml:trace contextRef="#ctx0" brushRef="#br0" timeOffset="253157.2447">12739 13835 0,'-23'0'31,"-1"0"-16,24-24 1,-24 24-16,-24 0 16,48 0-1,-71 0-15,71 48 16,-48-1-16,48-23 15,0 0-15,-24 24 16,24-24-16,0-1 16,0 25-16,24-48 15,24 0 1,-24 0-16,23 0 15,-23 0-15,-24-24 16,48 24-16,-48-47 16,24 47-16,-24-72 15,0 48-15,0-23 16,0 23-16,0 0 15,0 0-15,0-47 16,0 95 78,0-1-94,0 25 15,0 0-15,0-1 16,0-23-16,47-24 15,-47 72-15,24-72 16,-24 23-16,48-23 16,-1 0-16,-23 0 15,0 0-15,23 0 16,-23 0-16,-24-47 15,48-1-15,-48 0 0,0 1 16,0-1 0,0-23-16,0-24 0,0 47 15,0 0-15,0 24 16,0-23-16,0 23 15,0 24 63,0 48-78,0-1 16,0 1-16,-48 0 16,48-1-16,0 25 15,0-25-15,0 1 0,0-1 16,0 1-16,24-24 15,-24 0-15,24 23 16,23-47 0,1 24-16,-24-24 15,0 0-15,23 0 16,1-71-1,-48 47-15,48-24 16,-48 1-16,0-25 16,0 1-16,0-1 15,23 25-15,-23 23 16,0-24-16,0 1 15,0 23 1,0-24 0,0 72 62,0 0-78,-47 23 15,47 25-15,0-1 16,0 1-16,0-25 15,0 1-15,0-24 16,0 47-16,24-47 16,-24 0-16,23-24 15,-23 48-15,48-48 0,-48 71 16,72-71-16,-1 0 15,-23 0-15,-1 0 16</inkml:trace>
  <inkml:trace contextRef="#ctx0" brushRef="#br0" timeOffset="254717.2474">14335 13692 0,'-24'0'15,"24"0"63,0 48-78,24-24 16,-24 23-16,0 1 16,47 23-16,-47-47 15,0 0-15,0 47 16,0-118 46,0 23-46,0-24-16,0 1 15,0-25-15,48 48 16,23-23 0,-47 47-16,24-48 15,-24 48 1,-24 0-1,47 95 1,-47-71-16,0 0 16,0 24-16,0-25 0,0 1 15,0 24 16</inkml:trace>
  <inkml:trace contextRef="#ctx0" brushRef="#br0" timeOffset="255154.0482">14954 13716 0,'0'24'63,"0"0"-63,0 23 15,0-23-15,0 0 16,0 47-1,24-71-15,-24 24 16,24-24-16,23 0 16,25 0-1,-72-24 1,23 24-16,-23-47 15,0-1-15,0 24 16,0 0-16,0-23 16,0 47-16,0-24 0,-47 24 15,-1 0 1,1 0-1,-1 24 1,48 23 0,0 1-1,24-48-15</inkml:trace>
  <inkml:trace contextRef="#ctx0" brushRef="#br0" timeOffset="255731.2492">15502 13787 0,'0'-23'47,"0"23"-47,-48 0 31,24 0-16,-24 71 1,48-23-16,0-25 16,0 25-1,0-24 1,24-24-1,48 0 1,-25 0 0,-23-48-16,-24 1 15,0 23-15,0-48 16,0 25-16,0-25 15,0 1-15,0-24 16,0 23-16,-47 25 16,47 23-16,0-24 15,0 120 48,0-1-48,0 0-15,0-23 0,0 0 16,0-1-16,0 1 15,23 0-15,-23-1 16,0-23-16,0 47 16,24-47-16,-24 0 15,0 48 1</inkml:trace>
  <inkml:trace contextRef="#ctx0" brushRef="#br0" timeOffset="256308.4502">15787 13787 0,'24'0'47,"-24"-23"-16,24 23-31,24 0 15,-1-24 1,1 24 0,-48-72-16,71 72 15,-71-23-15,0-1 31,0 24 1,-24 0-17,-47 0 1,23 0-1,1 95 1,47-71-16,-48 0 16,48 23-16,0-23 15,0 0-15,0 47 16,0-71-1,0 24-15,72-24 0,-49 0 16,1 0 0,24 0-16,23 0 0,-23 0 15,-1 0-15,1-24 16,-24 24-1,-24-47 1</inkml:trace>
  <inkml:trace contextRef="#ctx0" brushRef="#br0" timeOffset="258804.4544">17192 13621 0,'0'-24'47,"-24"24"31,1 0-62,-49 0-1,25 0 1,23 0-16,24 48 16,-48-48-16,48 71 15,0-47-15,0 0 16,24-24-1,24 47 1,-1-47-16,1 0 16,-1 0-16,1-24 15,-24 24-15,-24-23 16,24 23-16,-24-48 15,0 0 1,0 1 0,0 71 46,0 47-62,0-23 16,47-1-16,-47 1 15,0-1-15,0-23 16,24 0-16,-24 24 15,0-24 1,0-24 0,0 23-16,-47-23 15,-25 0-15,48 0 16,-23 0-16,23 0 15,0 0-15,-47 0 16</inkml:trace>
  <inkml:trace contextRef="#ctx0" brushRef="#br0" timeOffset="259740.4563">17549 13692 0,'48'0'46,"0"0"-30,-25 0-16,1-24 16,24 24-1,-48-23-15,0-1 16,-24 24 15,-24 0-15,1 0-1,-1 0 1,48 24-16,-47-1 15,47 25-15,0 0 16,0-25-16,0 1 16,23 71-1,49-71 1,-25-24-16,-23 0 15,24 0-15,0 0 16,23 0-16,-23 0 16,-1 0-16,1-71 0,0-1 15,-48 49 1,0-25-16,0-23 15,0-1-15,0 1 16,0 23-16,0 24 16,0-23-1,0-1 1,0 72 46,0 0-46,0 23-16,0 1 15,0-1-15,0 25 16,0-48-16,0 0 16,0 23-16,0 1 15,0-24-15,0-1 16,0 49-1,23-72-15,-23 71 16,0-47-16,48 0 16,-24-24 15,23 0 16,-47 0-47,0-24 0,24-24 15</inkml:trace>
  <inkml:trace contextRef="#ctx0" brushRef="#br0" timeOffset="259990.0567">17930 13740 0,'0'-48'15,"0"48"-15,48-24 16,24 24-16,-1 0 15,0 0-15,25-47 16,-49 47-16</inkml:trace>
  <inkml:trace contextRef="#ctx0" brushRef="#br0" timeOffset="260816.8581">19431 13549 0,'-48'0'16,"24"0"15,0 0 0,-23 0 16,47 0-31,-24 0-16,24 48 15,-24-48 266,24 48-281,-48-25 16,48 49-16,-47-48 15,47-1-15,0 25 0,0-24 16,0 0-16,0 23 15,0-23-15,24 24 16,23-48 0,1 0-16,0 0 15,-1 0-15,1 0 16,47 0-16,-71 0 15,0-24-15,23 24 16,-47-72-16,24 25 16</inkml:trace>
  <inkml:trace contextRef="#ctx0" brushRef="#br0" timeOffset="261316.059">19812 13668 0,'-24'0'16,"-24"-47"15,24 71 16,24 47-31,0-47-1,-47 0-15,47 23 0,0 1 16,0-48-1,0 24-15,47-24 16,1 0 0,-24 0-16,23 0 15,-47-24-15,24 24 16,-24-48-16,0-23 15,0 23 1,0 24-16,-24 1 16,1-25-1,-25 48 1,0 0-1,1 0-15,47 24 16,-24-24 0,24 71-16,0-47 15,0-24-15</inkml:trace>
  <inkml:trace contextRef="#ctx0" brushRef="#br0" timeOffset="261768.4598">20002 13597 0,'0'-24'0,"24"24"16,0 0 15,-24 24-15,0 24-16,0-1 15,47-23-15,-47 0 16,0 23-16,0-23 15,24 24-15,-24-24 16,24-24 0,24-24 30,-48-24-46,0 24 16,23-23 0,-23-25-16,48 1 0,-48 23 15,0 24-15,24 24 16,-24-47-16</inkml:trace>
  <inkml:trace contextRef="#ctx0" brushRef="#br0" timeOffset="264092.8639">20526 13668 0,'24'0'78,"47"-23"-63,-47 23-15,24 0 0,-25-48 16,1 48 0,24-24-16,-48-24 15,-24 25 16,0 23-31,0 0 16,1 0-16,-25 0 16,24 0-16,0 0 15,-23 0-15,-1 71 16,48-47-1,0 0-15,-47 47 16,47-47-16,0 0 16,0 23-16,23-47 15,-23 48-15,24-48 16,-24 24-16,72-24 0,-49 0 15,25 0-15,-24 0 16,0 0-16,23 0 16</inkml:trace>
  <inkml:trace contextRef="#ctx0" brushRef="#br0" timeOffset="264545.2647">21002 13573 0,'0'-24'0,"24"24"62,24 48-46,-48 0-1,47-48-15,-47 71 16,24-71-16,-24 48 15,0-48 48,0-48-48,0 24-15,48-23 16,-48-25-16,24 48 16,23-23-1,-23 47 1,0 0-1</inkml:trace>
  <inkml:trace contextRef="#ctx0" brushRef="#br0" timeOffset="264950.8654">21478 13573 0,'48'0'31,"0"-24"-16,-24 24-15,23 0 16,-23-24-16,24 24 16,-48-47 30,0 47-46,-24 0 16,-48 0 0,25 0-1,47 47 1,-48 1-16,48-24 0,-48 24 15,48-25 1,0 1-16,0 24 0,0-1 16,24-23-1,0-24 1,24 0-16,-1 0 15,1 0-15,0 0 16,-1 0-16</inkml:trace>
  <inkml:trace contextRef="#ctx0" brushRef="#br0" timeOffset="265621.6666">22098 13573 0,'0'0'31,"0"-48"-31,-24 48 15,-24 0 1,1 0 0,47 24-1,-24-24-15,24 72 16,-24-48-16,24 23 15,0 1 1,0-24 0,24-24-1,0 0-15,-1 0 16,25 0-16,-24 0 0,-24-24 15,47-24 1,-47 24-16,48-23 0,-48-1 16,0-23-16,0-1 15,0 1-15,0 23 16,0 1-16,-24-1 15,24 24 1,0 24 46,0 48-46,0 23 0,0-23-16,0-1 0,24 1 15,-24 0-15,0 23 16,0-23-16,24-24 15,-24 23-15,0 1 16,47-48 0,-47 24-16,24 23 31,0-47 0,24 0-15,-1 0-16,-47-24 15,48 24-15,0-47 16,-48 23-16</inkml:trace>
  <inkml:trace contextRef="#ctx0" brushRef="#br0" timeOffset="266947.6687">21693 13502 0,'47'0'47,"-23"0"0,0 0-16,-24 0-15,48 0 15,-48 47-15,0-23-1,0 0 1,0 24 15,-24-48 0,24 23 0,-24-23-31,0 0 47,24 24-16,-47-24 16,23 0-16,0 0 1,-24 0-1,25 0 0</inkml:trace>
  <inkml:trace contextRef="#ctx0" brushRef="#br0" timeOffset="270956.876">404 15621 0,'48'0'109,"-24"0"-109,24 0 16,-1 0-16,-23 0 15,0 0-15,-24 24 16,47-24-16,-47 47 15,0 1 1,0-24-16,0 0 16,0 23-16,-23-23 0,23 24 15,-24-24 1,24 23-16,-48-47 15,48 24 1</inkml:trace>
  <inkml:trace contextRef="#ctx0" brushRef="#br0" timeOffset="271830.4775">619 15288 0,'-24'0'15,"-24"0"1,1 0 0,-1 0-16,24 0 15,-23 23-15,23-23 16,24 72-16,-72-48 15,25 23-15,23-23 16,24 24-16,-48-1 16,48 1-16,-47 0 0,47 23 15,0 0 1,0-23-16,0 24 0,0-1 15,0-23-15,0-1 16,0 1-16,23 23 16,25-23-16,-24 0 15,24-25-15,-25 25 16,25-24-16,-24-24 15,23 47-15,-23-47 16,0 48-16,24-48 16,-24 0-16,23 24 15,1-24-15,-1 0 16,-23 0-16,24 0 15,-24 0-15,-1 0 16,25-72-16,-24 72 0,23-47 16,-23 23-16,24-24 15,-24 25-15,23-49 16,-47 24-16,48 1 15,-48-1-15,0 1 16,24-25-16,-24 48 16,0 1-16,0-49 15,0 24-15,0 1 16,0-1-16,0 24 15,0-23-15,0 23 16,0-24-16,-24 25 16,24-1-16,-48-48 0,48 25 15,-47-1 1,47 24-16,-48-23 0,48 23 15,-48 24-15,48-48 16,-23 48-16,-25 0 16,0 0-1,25 0-15,-1 0 16,-24 0-16,24 0 15,1 0-15,-49 0 16,48 24-16,1-24 16,-25 0-16,48 48 15,-24-48-15,24 23 16</inkml:trace>
  <inkml:trace contextRef="#ctx0" brushRef="#br0" timeOffset="274825.6826">1786 15716 0,'0'-24'16,"0"-23"15,0 23 16,23 24-16,1 95-15,-24-71-16,48 24 15,-48-1-15,0 1 16,24-24-16,-24 23 16,0-23-1,0-71 48,0-1-48,0 0-15,0 24 16,0 1-16,0-25 15,47 24-15,-47 0 16,24 24-16,0 0 16,24 0-1,-48 0 1,23 24-16,-23 24 15,48-24-15,-48-1 16,0 25-16,0-24 16,0 0-1,24-24 32,-24 0-47,0-24 16,0-24-16,0 24 0,24 1 15,-24-25 1,47 24-16,-47 0 0,24 24 15,-24-47-15,24 47 16,23 0 0,-23 0-1,-24 47 1,48 49-1,-48-73-15,0 1 16,24-24-16,-24 48 16,23-48-16,-23 48 15,48-48-15,0 0 16,-24 0-1,-1 0-15,25 0 0,-24-24 16,23 0 0,-47-24-1,0-23 1,0 23-1,-23 24 1,23 48 46,0 0-62,0 24 16,0-25-16,0 1 16,0 24-16,0 23 15,0-47 1,23-24-16</inkml:trace>
  <inkml:trace contextRef="#ctx0" brushRef="#br0" timeOffset="275090.8832">2595 15526 0,'0'-24'16,"24"24"30,-24 0-46</inkml:trace>
  <inkml:trace contextRef="#ctx0" brushRef="#br0" timeOffset="275902.0846">2881 15811 0,'48'-23'16,"-25"23"31,-23 23-32,24 1-15,-24 24 16,0-24-16,0 47 16,0-47 15,0-24 0,0-24-31,0-23 16,48 23-16,-48 0 15,0-24-15,0 24 16,24-23-16,47 23 31,-47 24-15,0 24-1,-24 23 1,0-23-16,0 0 15,47 24-15,-47-1 16,24-47 0,-24 24-16,48-24 31,-1 0-31,1 0 15,-24-47 1,-24 23 0,47-24-1,-47-23 1,0 23-1,0 24 1,0 24 78,0 48-79,0 23 1,0-47-16,0 24 15,0-1 1,0 1 0,0-24-1</inkml:trace>
  <inkml:trace contextRef="#ctx0" brushRef="#br0" timeOffset="276167.2851">3381 15502 0</inkml:trace>
  <inkml:trace contextRef="#ctx0" brushRef="#br0" timeOffset="278600.8894">3619 15811 0,'0'0'78,"0"0"-16,24 0-30,24 24-17,-48 24-15,0-24 16,23 23-16,-23-23 15,0 0 1,0-24 46,0-24-62,0-23 16,0 23-16,0 0 16,0-48-1,48 72-15,-48-23 16,48 23-16,-25 0 15,25 0 1,0 0 0,-48 0-1,23 47-15,-23-23 16,0 0-16,0 47 15,24-71 17,-24-47 14,48 23-46,-48 0 16,24-24-16,23 1 16,-23-1-1,24 48 16,-48 24 1,0 0-32,0 0 15,24 23-15,-24 1 16,23-48-1,-23 24-15,48-24 0,0 0 16,23 0 0,-47 0-1,24 0 1,-48-48-1,0 0-15,0 25 16,0-1-16,0-24 16,0 1-1,0 70 48,0 25-63,0 0 15,0-25-15,0 25 16,47-24-16,1 24 15,23-48 1,-23 0-16,-24 0 16,-1 0-16,49 0 15,-72-48 1,0 0-1,24 24-15,-24 1 16,0-25-16,0 24 16,0 24-1,0-24 1,0 24 31,0 48-32,0 0-15,0-25 16,0 1-16,0 24 15,0-24-15,47 23 16,-47 1 0</inkml:trace>
  <inkml:trace contextRef="#ctx0" brushRef="#br0" timeOffset="279334.0907">4953 15811 0,'0'-23'31,"23"23"-15,1 0 31,-24 0-47,48 47 15,-48-23 1,0 48-1,24-72-15,-24 23 0,0-23 63,0-47-63,0 23 15,0 0-15,0-24 16,0 25-16,0-1 16,24 24-16,-24-48 15,47 48-15,1 0 16,-24 0-1,-24 24 1,47-24-16,-47 71 16,0-47-16,24 24 0,-24 23 31,0-47-16,0-48 32,0-47-31,0 23-16,48 1 15,-48 23-15,23-24 16,1 24 0,24 24-1,-1 0 1,-23 0-1,-24 48-15,48-24 16,-48 0-16,0 23 16,24 1-16,-24-24 15,0 47 1,0-47-16,0 24 15</inkml:trace>
  <inkml:trace contextRef="#ctx0" brushRef="#br0" timeOffset="280535.2928">6405 15502 0,'0'-24'31,"-24"24"31,-23 0-62,23 95 16,-24-47-16,48 0 15,-47 23-15,47-23 16,0-1-16,0 1 16,0-24-16,0 23 15,0-23-15,47-24 16,-23 48-16,0-48 15,47 0-15,-23 0 16,23 0-16,-23 0 0,-24 0 16,-24-24-16,48 24 15</inkml:trace>
  <inkml:trace contextRef="#ctx0" brushRef="#br0" timeOffset="280987.6936">6715 15764 0,'0'0'63,"0"47"-48,0 1 1,47 0 0,1-48-1,-24 0 1,23 0-16,-23 0 15,0 0-15,-24 0 16,48 0-16,-48-72 16,0 48-16,0 1 15,0-1-15,0-24 16,-48 1-1,0 47 1,1 0-16,23 0 16,-47 0-1,71 23-15,-24-23 16,24 48-16,0 0 15,0-1 1,24-47 0</inkml:trace>
  <inkml:trace contextRef="#ctx0" brushRef="#br0" timeOffset="281424.4943">7262 15716 0,'0'-47'0,"0"-1"31,-23 48 0,-25 24-15,24 23-1,24 1 1,0 23 0,0-71-1,48 24-15,-24-24 16,-1 0-16,49 48 15,-48-48-15,0 24 16,-24 0 15,-24 23-15,0-47-1,-24 0-15,24 0 16,1 24-16,-49-24 16,48 0-1,24 0 16,0-24-31</inkml:trace>
  <inkml:trace contextRef="#ctx0" brushRef="#br0" timeOffset="281986.0953">7667 15359 0,'0'24'78,"0"47"-78,0 1 16,0-1-16,0 1 16,0-25-16,0 1 15,0-1-15,0-23 16,0 0-16,0 48 15,48-49 1,-48 1 0,24-24 15,-1 0 16,25 0-32,-24 0 1,-24 0-16,48 0 15,-48-24-15,23 24 16,-23-47-16</inkml:trace>
  <inkml:trace contextRef="#ctx0" brushRef="#br0" timeOffset="282282.4958">7548 15716 0,'0'-24'31,"48"24"-31,23 0 16,-23 0-16,-1-47 15,1 47-15,0 0 16</inkml:trace>
  <inkml:trace contextRef="#ctx0" brushRef="#br0" timeOffset="284446.8997">8882 15192 0,'-24'0'78,"0"72"-78,24-25 16,-95 1-16,71 23 0,24-23 15,-48-24 1,48 24-16,-47-48 0,47 47 15,24-47 48,-24-24-63,23 1 15,-23-1-15,24-24 16,-24 0-16,48 25 16,-48-25-16,24 24 15,-24 0-15,47 24 16,-47-71-16,24 47 15,0 24 32,24 0-16,-48 48-31,23-24 16,-23 23 0,48 1-16,-48-1 0,24-23 15,-24 24 1,0-24-16,47-24 0,-47 47 15,0-23 1,0 24 0</inkml:trace>
  <inkml:trace contextRef="#ctx0" brushRef="#br0" timeOffset="284992.9007">8929 15788 0,'0'-24'31,"0"-24"16,0 48-16,-47 0-15,-1 0-1,0 24-15,25 24 16,23-25-16,-48 49 16,48-48-16,0 0 15,0-1-15,0 25 16,24-24-16,47 23 15,-47-47 1,24 0-16,-1 0 16,1 0-16,0 0 15,-1-23-15,-23-1 16,-24 0-16</inkml:trace>
  <inkml:trace contextRef="#ctx0" brushRef="#br0" timeOffset="285476.5015">9477 15502 0,'-24'0'62,"24"24"-46,-47 0-16,47-1 15,-48 49-15,48-25 16,0 1-16,0 0 15,0-1-15,0 1 16,24-24-16,0 47 16,47-47-1,-23-24 1,-1 0-1</inkml:trace>
  <inkml:trace contextRef="#ctx0" brushRef="#br0" timeOffset="286100.5026">9739 15645 0,'24'-48'32,"23"48"-17,-23 24 1,-24 24-1,0-1-15,0-23 16,0 0-16,0 23 16,0 1-1,0-48 1,0 0 15,0-48-15,0 25-1,0-25-15,24 0 0,-24 1 16,48 23-16,-1-47 15,1 71 1,-48-24 0,0 24 46,0 71-46,0-47-16,0-24 0,0 48 15,0-1 1,0 1-16,0-24 15,0-1 1,0-23 0,71 0-1,1 48-15,-48-48 16,-1 0-16,25 0 15,-48-24-15</inkml:trace>
  <inkml:trace contextRef="#ctx0" brushRef="#br0" timeOffset="286677.7036">10525 15311 0,'0'24'78,"24"24"-78,23-1 16,-47 1-16,72 24 16,-72 23-16,71-24 15,-71 1-15,0-25 16,0 1-16,0 23 15,0-47-15,-24 0 16,0 24-16,-47-48 0,0 47 16,23-47-16,24 0 15,-47 0 1</inkml:trace>
  <inkml:trace contextRef="#ctx0" brushRef="#br0" timeOffset="289766.5091">11263 15502 0,'0'-24'16,"24"24"93,-24 72-94,0-25-15,47 1 16,-47 23-16,0 1 16,24-1-16,-24-23 0,0-24 15,0-1 1,0 25-16,0-72 62,0 0-46,0 1-16,0-25 15,48 0-15,-48 24 16,24-47-16,23 23 16,-23 48-16,0-47 15,23 47-15,-23 0 16,24 0-1,0 0 1,-48 47-16,0 1 0,0 0 16,0-25-16,0 25 15,0-24-15,-24-24 16,24 48-16,-72-48 15,25 47 1,-1-47 0,0 0-1,-23-24 1,71 1-1</inkml:trace>
  <inkml:trace contextRef="#ctx0" brushRef="#br0" timeOffset="290265.7099">12001 15740 0,'24'0'31,"-24"-24"-15,71 24-16,-47 0 0,24-47 16,-1 23-1,-47 0 1,0-24-1,0 48 1,-71 0 0,47 0-16,0 0 15,-23 0 1,-1 48-16,48 0 15,-47-1-15,47 1 16,0 23-16,0-47 16,0 0-16,0 0 15,0 23 1,23-47-16,1 0 0,24 0 15,-1 0-15,25 0 16,-25 0-16,1 0 16</inkml:trace>
  <inkml:trace contextRef="#ctx0" brushRef="#br0" timeOffset="290983.3112">12620 15573 0,'0'-23'0,"0"23"78,0 47-78,0 1 16,0-1-16,0-23 15,0 24 1,0-48-16,0 47 15,48-47-15,0 0 16,-25 0-16,1 0 16,24 0-16,-24-23 0,23-25 31,-47 0-31,0 1 15,0 23-15,0 0 16,-24 24 0,24-47-1,0 94 32,0-23-31,0 24-16,0-1 15,24-47-15,-24 72 16,24-72-16,0 47 15,23-47-15,-23 0 16,24 0-16,-1 0 0,-23 0 16,24-47-1,-48 23 1,0-24-16,0 24 15,0-23-15,0 23 16,-24-24-16,-24 25 16,-23 23-1,23 0 1,1 0-1,47 0 1,-48 0-16,48 47 16,0 1-16,0-24 15</inkml:trace>
  <inkml:trace contextRef="#ctx0" brushRef="#br0" timeOffset="291950.5127">12739 15502 0,'0'-48'0,"0"48"125,-47 0-109,23 0-1,-24 48 1,48-24-1,-24 23-15,24-23 16,0 24 0,0-24-16,0 23 15,0-47-15,0 48 16,48-48-16,-48 24 15</inkml:trace>
  <inkml:trace contextRef="#ctx0" brushRef="#br0" timeOffset="293260.9152">13382 15621 0,'24'0'94,"0"24"-79,-24 0-15,48 23 16,-48 1-16,0-24 0,23-24 16,-23 47-16,0-71 78,0 1-78,0-25 15,0-23-15,0 47 16,0 0-16,24-24 15,-24 25 1,48 23-16,-24 0 16,-1 0 15,-23 0-31,48 47 0,-48-23 15,24 24-15,-24-25 16,0 1-16,0 0 16,0 24-1,0-72 32,0-24-31,0 24-16,0 1 15,0-25-15,47 0 16,-23 25 15,24 23-31,-1 0 16,-47 0-1,48 0-15,-48 47 16,24 1-16,-24-1 15,0 1 1,0-24 0,0 23-1,0-47 1</inkml:trace>
  <inkml:trace contextRef="#ctx0" brushRef="#br0" timeOffset="294025.3165">14192 15645 0,'48'0'46,"-25"0"-30,25 0-16,-24 0 16,0 0-16,23-48 0,1 48 31,-48-24-31,24 24 15,-24-23-15,0-25 16,-48 48 0,0-24-1,25 24-15,-25 0 16,24 0-16,0 0 15,-23 0-15,23 0 16,-24 95-16,48-71 16,-47 0-16,47 47 15,0-47-15,0 24 16,0-24-16,0 23 15,23-23-15,1-24 16,24 48-16,0-48 0,23 0 16,-23 0-1,-1 0-15,1 0 0,-24 0 16,23-24-16,-23 0 15,-24 0 1,0 24 0,-24-71-1</inkml:trace>
  <inkml:trace contextRef="#ctx0" brushRef="#br0" timeOffset="297426.1225">15906 15573 0,'0'-23'47,"0"-25"-16,-23 48 32,-1 0-48,-48 24 1,72 0-16,0-1 0,-23 25 16,23-24-16,0 23 15,0-47 1,0 72-16,71-72 15,-47 0-15,0 24 16,23-24-16,25 0 16,-49 0-16,-23 0 15,48 0-15,-48-48 16,0 0-16,0 25 15,0-25-15,0 0 16,0 25-16,0-1 16,0-24-16,0 120 78,0-25-63,0 1-15,48-24 16,-48 23-16,0-23 15,23 24 1,1-48 31,48-24-32,-72 0 1,24-24-16,-24 25 0,47-25 16,-23 0-1,24 48 1,-25 0-1,25 24 17,-48 24-17,0-24-15,48 23 16,-48-23-16,0 0 15,24-48 48,-24 0-48,0-23-15,47 23 16,-47-24-16,24 24 16,24 1-1,-25 23 16,-23 0-15,24 23 0,-24 25-16,48-24 15,-48 0-15,24 23 16,23 1-1,-23-1 1,24-47-16,-1 0 31,-23 0-15,-24-47-16,48 23 15,-48 0-15,0-23 16,0-1-16,0 0 16,24 25-16,-24-49 15,0 48 1,0 48 62,23 24-78,-23-24 0,48-1 15,-48 25-15,48-48 16,-48 48-16,47-48 16,-47 47-16,48-47 15,-48 24-15,0 24 31,0-25-15,-24-23 0,-24 0-1,25 0-15,23 24 16,-48-24-16,0 0 15</inkml:trace>
  <inkml:trace contextRef="#ctx0" brushRef="#br0" timeOffset="298174.9238">17526 15502 0,'0'24'93,"0"23"-93,0-23 16,0 0-16,0 24 16,0-1-1,0-23 1,0-24-16,47 0 31,-23 0-15,-24-24-16,48 0 15,-48-71 1,0 71-16,23 1 15,-23 23 48,0 23-48,0 25-15,0-24 16,48 23 0,24 1-16,-25-48 31,-23 0-31,0 0 0,23 0 15,-23-24-15,24-71 16,-48 71 0,0-23-16,0-1 15,0-24-15,-24 49 16,0-1-1,0 24 1,-23 0 0,-25 0-1,72 24-15,-23-24 16,23 23-16</inkml:trace>
  <inkml:trace contextRef="#ctx0" brushRef="#br0" timeOffset="298580.5245">18097 15502 0,'24'0'47,"24"0"-47,-25 0 15,25 0-15,0-24 16,-25 24-16,1 0 16,-24-24-16,0 0 31,0 24-31,-47 0 15,47-47 1,-48 47-16,0 0 16,48 24-1,-23-24-15,23 47 16,0-23-16,-24 24 15,24 23 1,0-47-16,0-24 16,0 48-16,47-48 15,1 47-15,-24-47 16,0 0-16,-1 0 16</inkml:trace>
  <inkml:trace contextRef="#ctx0" brushRef="#br0" timeOffset="298970.5252">18383 15502 0,'24'0'15,"47"0"1,-23 0 0,-48 0-1,24 48-15,-24-25 16,0 25-16,0-24 0,0 23 31,0-23-15,0-24 15,47 0-16,-47-47-15,0 23 16,24-24-16,-24 24 16,24-23-16,-24 23 15,71 24-15,-71-48 16,48 48-16,0 0 31</inkml:trace>
  <inkml:trace contextRef="#ctx0" brushRef="#br0" timeOffset="299734.9266">19002 15478 0,'24'0'63,"47"0"-48,-47 0-15,0 0 16,23 0-16,-23 0 16,24 0-1,-48-24 1,0-23-1,0 23 1,0 24 0,-48 0-1,24 0 1,-71 0-16,48 24 15,23 23 1,-24-23-16,48 24 0,-47-24 16,47-1-16,0 25 15,0 0 1,0-25-16,0-23 15,0 24-15,47-24 16,25 0-16,-25 0 16,1 0-16,-1 0 15,-23 0-15,48 0 16,-72 0-1</inkml:trace>
  <inkml:trace contextRef="#ctx0" brushRef="#br0" timeOffset="301762.9301">20312 15311 0,'24'0'63,"-24"48"-48,0 0-15,0-1 16,0 1-16,0 23 15,0-47-15,0 0 16,0 24 0,0-96 46,47 24-62,-47 0 16,0-47-16,48 23 0,-48 1 15,24-1-15,23 0 16,-23 48 15,24 24-15,-48 24-1,0-1-15,23-23 16,-23 48-16,0-48 15,48-1-15,-24 25 16,0-48 15,23 0-15,-47 0-16,24 0 15,-24-71 1,48 47-16,-48 0 0,24-24 16,-24 1-16,0 23 15,23 24-15,-23-48 16,0 72 46,0 24-62,0-25 16,0 1-16,0 48 15,48-25 1,-24 1 0,47-48-16,-47 48 15,0-48-15,24 0 16,-25 0-16,25-24 15,0-24 1,-48 24 0,0-23-16,0 23 15,0 0-15,0-47 16,-24 23-1,0 48 1,24-24-16,-48 24 16,1 0-1,47 0-15,-48 0 16,48 48-16,0-1 15</inkml:trace>
  <inkml:trace contextRef="#ctx0" brushRef="#br0" timeOffset="302745.7318">21621 15430 0,'0'-23'16,"0"23"0,-47 0-1,47 0-15,-48 0 16,48 47-16,-24 1 15,24-24-15,0 23 16,-24-47-16,24 48 16,0-24-1,24-24 1,0 47-16,24-47 15,-24 0-15,23-23 16,1-25 0,-48 0-1,0 25-15,0-25 16,24-47-16,-24-24 0,0 23 15,0 25 1,0-24-16,0 23 0,0 1 16,0 47-16,0-24 15,0 72 32,0 48-47,0 47 16,0-24-16,0-24 15,0 1-15,0-1 16,0 1-16,0-25 15,0 25-15,0-48 16,0-24-16,0 47 16,23-47-16,49 48 15,-48-48 1,23 0-16,-23 0 15,48-24-15,-49 0 16,25-23-16,-48 23 16,48-24-16,-48-23 15,47 23-15,-47 24 16,0-23-16,0-1 15,0 24 1,-24 24 0,24-24 15,-23 24-31,-25 0 15,24 72 1,24-25 0,-47 1-16,47 0 15,0-1-15,0 1 16,0-24-16,0 0 15,0 23 1,23-47-16,-23 48 16,72-48-16,-48 0 15,23 24-15,1-24 16,23 0-16,-23 0 15,0 0-15,-25 0 16,25 0 0,-48 0-16</inkml:trace>
  <inkml:trace contextRef="#ctx0" brushRef="#br0" timeOffset="312729.7494">547 17359 0,'0'48'125,"0"-24"-110,0-24-15,0 24 16,0-1-16,0 49 31,0-48-31,48 23 0,-24-23 16,23 0-16,-23 23 15,-24-23-15,48-24 16,-48 48-16,0 0 15,0-25 17,-24-23-32,-24 0 15,-23 0 1,47-71-1,24 23 1,0 1 0,0 23-16,0 24 15,0-72-15,48 72 16,-48-47-16,47 47 15,-47-24-15,48 24 16,-48-24-16,0-23 16,0 23-1,-24 24 1,-23-24-1,-1 24 1,24 0 0</inkml:trace>
  <inkml:trace contextRef="#ctx0" brushRef="#br0" timeOffset="313462.9507">762 17050 0,'-72'0'16,"1"0"0,47 0-16,-24 0 0,25 0 15,-25 71-15,24-23 16,-24-1-16,25 1 15,-25 23-15,24-23 16,24 24-16,-71-1 16,71 0-16,0 25 15,0-25-15,0 1 16,0-25-16,24 1 15,-1-1-15,25 25 16,-24-25-16,23-23 16,1 24-16,-24-24 15,24 23-15,-25-47 16,25 24-16,-24-24 0,0 48 15,47-48 1,-47 0-16,23 0 0,1 0 16,0 0-16,-1-48 15,1 48-15,23-47 16,-23-1-16,0-24 15,-1 25-15,-23-1 16,24 1-16,-48-25 16,24 25-16,-24-1 15,0 0-15,0-23 16,0 23-16,0 1 15,0-1-15,0 24 16,0-47-16,0 23 16,-48 0-16,48 1 0,-48-25 15,48 25-15,-47 23 16,47-24-16,-48 48 15,48-47-15,-71 47 16,71-24-16,-48 24 16,24 0-16,-24 0 15,1 0 1,23 0-16,0 0 15,-23 0-15,-1 48 16,24-48-16</inkml:trace>
  <inkml:trace contextRef="#ctx0" brushRef="#br0" timeOffset="315927.755">2214 17193 0,'0'-24'15,"0"-24"32,0 72 0,0 0-31,0 23-16,0 1 0,0 23 15,0-23-15,0 0 16,0-24-16,0 23 15,0-23-15,0 24 16,-24-48 0,24 23-1,-23-23 1</inkml:trace>
  <inkml:trace contextRef="#ctx0" brushRef="#br0" timeOffset="316224.1555">1809 17193 0,'0'-24'31,"48"-24"0,0 48-31,23 0 16,24 0-16,1 0 15,-25 0-15,0 0 16,1 0-16,-1 0 15,-47 0-15,0 0 16,-24 24 0</inkml:trace>
  <inkml:trace contextRef="#ctx0" brushRef="#br0" timeOffset="317440.9576">2428 17455 0,'0'-24'31,"0"24"47,72 0-78,-72 47 16,24-23-16,-24 24 15,0-24-15,0-1 16,0 1-1,0-24 48,0-24-48,0 1-15,0-49 16,0 48-16,47 1 16,1-49-16,0 72 15</inkml:trace>
  <inkml:trace contextRef="#ctx0" brushRef="#br0" timeOffset="319843.3617">2905 17431 0,'0'0'93,"-24"0"-77,-24 0-1,48 0-15,-23 0 16,23 24-16,-48-24 16,48 71-16,0-23 15,0-25 1,0 1-1,48 24 1,23-48 0,-47 0-16,0 0 15,23 0-15,-47 0 16,48 0-16,-48-48 0,0 24 15,0 1 1,0-25-16,0 24 0,0-23 16,0 23-1,0 48 63,0-1-62,-24 25-16,24-24 15,0 0-15,0 47 16,0-23 0,24-48-1,-24 23-15</inkml:trace>
  <inkml:trace contextRef="#ctx0" brushRef="#br0" timeOffset="320139.7624">3357 17431 0,'0'-48'15,"-24"48"32,-23 48-31,47-24-16,-24-1 15,24 25-15,0-24 16,0 0-16,0 23 15,0-23 1,48-24 0,-25 0-1,25 0-15,-24 0 16,-24-48-16</inkml:trace>
  <inkml:trace contextRef="#ctx0" brushRef="#br0" timeOffset="320592.1632">3524 17478 0,'48'-23'32,"-25"23"-32,1 0 15,24-48-15,-24 48 16,-1-24-16,25 24 15,-48-24-15,24 24 16,-24-47-16,0 23 31,0 24-31,-72-48 16,49 48-16,-25 0 31,0 24-31,-23 24 16,71-1-1,-24-23-15,24 24 16,0-1-16,0-23 15,0 0-15,0 24 16,48-48 0,-24 0-16,23 0 15,1 0-15,23 0 16,24 0-16,-47 0 15,-24 0-15,0 0 16,-24-24 0,47 24-16,-71 0 15</inkml:trace>
  <inkml:trace contextRef="#ctx0" brushRef="#br0" timeOffset="322542.1666">4500 17312 0,'0'-24'0,"24"24"16,-24-48-1,0 24 17,24 48 14,-24 24-46,47-24 16,-47 23-16,24 25 16,-24-25-16,48-23 15,-48 24-15,0-24 16,24-24-16,-24 23 15</inkml:trace>
  <inkml:trace contextRef="#ctx0" brushRef="#br0" timeOffset="322885.3672">4619 17193 0,'0'-24'16,"0"0"-1,0-24 17,48 48-17,-24 0 1,47 0-16,-23 0 15,-24 0-15,-1 0 16,-23 24-16,48-24 16,-48 48-16,0-1 15,-24 1 1,0-48-16,-23 48 15,23-48-15,0 23 16,-24-23-16,25 0 16,23 24-1</inkml:trace>
  <inkml:trace contextRef="#ctx0" brushRef="#br0" timeOffset="323774.5686">5238 17240 0,'-23'0'15,"23"-24"-15,-24 24 141,0 0-110,24 24-16,-48 24-15,48-24 16,0-1-16,0 25 16,0-24-16,0 0 15,24-24 1,0 0-1,24 0 1,-1 0 0,-47-48-16,48 0 15,-48 1-15,0-1 16,0 1-16,0 23 0,0 0 15,0 0 1,0 24 46,0 24-62,0 0 16,0 23-16,24-23 16,-24 24-16,47-24 15,-47-1-15,24-23 16,-24 48-16,71-48 15,-47 0-15,48 0 16,-48-24-16,-1 24 16,-23-71-16,72 47 0,-72-24 15,0 1-15,0-1 16,0 1-16,0-1 15,0 24-15,0 0 16,-24 24 0,24 0 46,0 24-62,0 48 16,0-25-16,0 1 15,0-1-15,24 1 16,-24-24-16,0 0 0,0 23 31</inkml:trace>
  <inkml:trace contextRef="#ctx0" brushRef="#br0" timeOffset="324382.9699">5643 17240 0,'0'-24'0,"48"-23"46,-24 47-30,-1 0-16,25 0 16,0-24-16,-1 24 0,-23 0 15,24-24-15,-48-23 31,0-1-15,0 24 0,0-24-1,0 72 48,0 24-63,0 0 15,0-1-15,0 1 16,0 23-16,0-23 15,0-1-15,0-23 16,24-24-16,-24 48 0,0-96 47,47 1-32,-47-1-15,24 0 16,-24-23-16,48 47 16,-48 0-16,23 24 15,-23-47-15,24 47 16,0 0-1,47 24 1,-71-1-16,48 25 16,-48-24-16,0 0 0,24 23 15,-24-23-15,0 0 16,0 23-16,0 1 15</inkml:trace>
  <inkml:trace contextRef="#ctx0" brushRef="#br0" timeOffset="325521.7719">7382 16954 0,'-48'-47'15,"24"47"17,24-24-17,0 48 48,0 23-63,0-23 15,0 24-15,0-24 16,0 23-16,0-23 15,0 0-15,0 24 16,0-1 0,0-23-1</inkml:trace>
  <inkml:trace contextRef="#ctx0" brushRef="#br0" timeOffset="326067.7728">7286 16978 0,'0'-47'16,"0"23"0,0 0-1,0-24 1,48 48-16,-24 0 15,0-23-15,23 23 16,-23 0-16,0 0 16,-24 23-16,71 1 15,-71 24-15,0-24 0,0-1 16,0 25-16,-47-48 15,23 48-15,0-48 16,-24 24-16,25-24 16,46 0 46,25 0-62,0 0 16,-1 0-16,25 47 15,-49-47-15,-23 48 16,48-48-16,-48 24 0,0 23 31,0-23-31,-24-24 16,0 24-16,-23-24 15,23 0-15,-24 0 16,1 0-16,-1 0 15,-23 0 1,47 0 0,24 0 15</inkml:trace>
  <inkml:trace contextRef="#ctx0" brushRef="#br0" timeOffset="326691.7739">8001 17097 0,'0'0'78,"-48"0"-62,48 24-1,-24-24-15,24 72 16,0-49-16,0 25 15,0 0 1,0-48 0,48 0-1,-1 0 1,1 0-1,-48-24-15,24 24 16,-24-48-16,0 24 16,0 1-16,0-25 15,0 24-15,0 0 16,0 72 46,0-24-46,48 23-16,-48-23 15,0 0-15,0 0 16,23-24-16,-23 47 16,24-47-1</inkml:trace>
  <inkml:trace contextRef="#ctx0" brushRef="#br0" timeOffset="327268.9749">8477 17074 0,'-24'0'63,"0"23"-48,24 1 1,-47 24-16,47-24 16,0-1-16,0 1 15,0 48-15,23-49 16,1-23-1,0 0-15,47 0 16,-23 0-16,0 0 16,-1 0-16,1 0 15,0-95-15,-48 48 16,47-1-16,-47 0 15,0-23-15,0-1 16,0 25-16,0-1 16,0 24-16,0-23 15,-24 23 1,24 24 31,0 48-47,0-25 15,0 25-15,0 0 16,0-1-16,0 25 15,0-48-15,0-1 16,24 25-16,-24-24 16,0 0-16,0 23 15,0-23 1,24-24-16</inkml:trace>
  <inkml:trace contextRef="#ctx0" brushRef="#br0" timeOffset="327736.9757">9144 16907 0,'0'-24'16,"23"24"-1,-23 0 32,0 0-47,0 24 16,-71-24-16,71 47 0,-48-47 15,25 24 1,-25-24-16,24 48 0,-23-48 16,47 48 46,0-25-46,71 25-1,-47-48 1,0 24-16,23-24 15,1 0-15,-24 47 16,47-47-16,-47 0 16,0 24-16,23-24 15,-71 0 32,1 0-47</inkml:trace>
  <inkml:trace contextRef="#ctx0" brushRef="#br0" timeOffset="331012.9815">9501 17050 0,'0'24'94,"0"47"-79,0-47 1,0 0-16,0 47 15,47-71-15,-47 24 16,24-24 0,0 0-1,24 0 1,-48-24-1,24-24-15,-24 25 16,0-1-16,23-24 16,-23 1-1,0 70 48,48-23-48,-48 72-15,24-72 16,-24 47-16,24-47 15,-24 48-15,47-48 16,-23 0 0,24 0-1,-48-24-15,47 24 16,-47-71-16,0 23 15,0 24-15,0-23 16,0-1-16,0 24 16,0 0-16,0 24 15,0-47-15,-24 47 16,-23 0-16,-25 24 15,72 23 1,-23-47 0,23 48-16</inkml:trace>
  <inkml:trace contextRef="#ctx0" brushRef="#br0" timeOffset="331558.9825">10239 17097 0,'0'-23'16,"0"23"46,-71 23-46,47 25 0,24 23-1,-48-71 1,48 48-16,0-24 15,24-24 1,47 0 0,-47 0-1,0 0-15,24 0 16,-25 0-16,25-95 15,-48 71-15,0 0 16,0-24-16,0 25 16,0-1-1,0 24 1,0 24 31,0-1-32,0 25-15,0-24 16,0 0-16,0 23 15,0-23-15,0 0 16,24-24-16</inkml:trace>
  <inkml:trace contextRef="#ctx0" brushRef="#br0" timeOffset="331995.7832">10572 17002 0,'24'-24'16,"24"24"15,-1 24-31,-23 48 15,-24-49 1,0 1-16,48 48 16,-48-25-1,0-71 48,0-47-48,0 47-15,0 0 16,0-23-16,24 23 15,23-24-15,-23 48 16,0 0 0,24 0-1,-48 0 1,0 24-1</inkml:trace>
  <inkml:trace contextRef="#ctx0" brushRef="#br0" timeOffset="333196.9853">11477 17002 0,'-24'0'16,"-23"-24"15,23 24-15,0 0-16,-47 0 15,23 0 1,48 0 0,-24 0-16,24 24 15,-23-24-15,23 48 16,-48-1-1,48 1 1,0-24 0,24 23-1,0-47 1,-1 0-16,25 0 15,-24 0-15,0 0 0,-1 0 16,25-23-16,-48-25 16,48 24-16,-48-23 15,47-1-15,-47 0 16,0-23-16,24 23 15,-24-23-15,0 47 16,0-47 0,0 23-1,0 0 1,0 24 15,0 72 47,0 0-62,0-1-16,0 1 15,0 0-15,0-1 16,0 1-16,0-24 15,0-1-15,0 25 16,0-24-16,0 0 16,0 0-16,0 47 15,0-47 1,48 0-1,-1-24 17,1 0-17,0 0 1,-1 0-16,-23 0 15,-24-24 17</inkml:trace>
  <inkml:trace contextRef="#ctx0" brushRef="#br0" timeOffset="336550.9912">12549 17097 0,'0'-47'93,"0"47"-77,-48 0 0,1 0-1,-1 0 1,48 24-1,-48-1-15,48 25 16,-47-24-16,47 0 16,0 23-16,0-23 15,0 24-15,0-48 16,0 23-16,71-23 15,-23 0-15,-24 0 16,-1 0-16,25 0 16,-24 0-16,23-71 15,-47 23-15,48 1 16,-48-25-16,0 1 15,0-1-15,0 1 16,0 0-16,0-1 16,0 25-16,0-25 15,0 48-15,0 0 16,0 24 31,0 0-47,0 72 15,0-24-15,0 23 16,0 0-16,0 1 15,0 23-15,0-23 16,0-1-16,0-47 16,0 23-16,48 1 15,-24-48-15,23 48 16,-23-48-16,0 0 15,23 0-15,-23 0 16,0 0-16,0 0 0,-24 0 16,71-48-1,-71 24-15,24-23 0,-24-1 16,0-23-16,0 23 15,0 24-15,0-24 16,0 48 31,0 24-16,0 0-15,0 24-16,0-1 15,0-23-15,0 24 16,0-24-1,0-24-15,48 0 32</inkml:trace>
  <inkml:trace contextRef="#ctx0" brushRef="#br0" timeOffset="336862.9918">13025 16764 0,'0'0'63</inkml:trace>
  <inkml:trace contextRef="#ctx0" brushRef="#br0" timeOffset="337174.9923">13239 16907 0,'48'47'46,"-48"-23"-30,0 0-16,0 48 16,0-25-16,0-23 15,24 24-15,-24-25 16,0-46 46,0-25-62,0 24 16,47-23-16,-47-1 15,24-24-15,-24 49 16,48 23-16,-48-24 16,24 24-16,0 0 31,-24 0-16</inkml:trace>
  <inkml:trace contextRef="#ctx0" brushRef="#br0" timeOffset="338438.5945">13692 16954 0,'0'24'47,"47"-24"-32,1 0 1,0 0 0,-25 0-16,1 0 15,24 0-15,-48-24 16,48 24-16,-48-23 15,0-1 1,0-24-16,-24 48 31,-24-24-31,24 24 16,0 0-16,-23 0 0,23 0 15,-24 0-15,25 72 16,23-25-16,-48 1 16,48 0-16,0 23 15,0-23-15,0-24 16,0-1-16,0 25 15,24-48-15,-24 24 16,47-24-16,25 0 16,-48 0-1,23 0-15,1 0 16,-24-24-16</inkml:trace>
  <inkml:trace contextRef="#ctx0" brushRef="#br0" timeOffset="338781.7951">14335 16954 0,'0'-47'15,"0"47"1,0-24-1,-24 24 1,0 0 0,24 24-1,-71 23-15,71-23 16,-24 0-16,24 48 0,0-49 15,0 1-15,0 0 16,0 24 0,24-48-16,0 0 15,23 0-15,-23 0 16,0 0-16,23 0 15,-23-24-15,0 0 16</inkml:trace>
  <inkml:trace contextRef="#ctx0" brushRef="#br0" timeOffset="339093.7957">14573 16764 0,'0'48'78,"0"-25"-78,0 25 16,0 23-16,0-23 15,24 0-15,-24-24 16,0 23-16,0-23 15</inkml:trace>
  <inkml:trace contextRef="#ctx0" brushRef="#br0" timeOffset="339967.3972">14549 16954 0,'24'0'46,"0"0"-46,23 0 16,1 0-16,0 0 16,23 0-16,-47 0 15,0 0-15,23-47 16,-47 71 592,-24-24-592,24 71-16,0-47 15,0 0-15,0 23 16,0-23-16,0 24 16,0-24-1</inkml:trace>
  <inkml:trace contextRef="#ctx0" brushRef="#br0" timeOffset="340310.5978">14930 16526 0,'24'0'62,"24"0"-46</inkml:trace>
  <inkml:trace contextRef="#ctx0" brushRef="#br0" timeOffset="341418.1998">15287 16954 0,'-24'0'15,"24"-47"16,-47 47-15,23 0 15,24 24-15,-24-24-16,24 47 15,-71-23-15,71 48 16,0-1 0,0-47-1,0 0 16,24-24-31,-1 0 16,1 0-16,24 0 16,-24 0-16,-1 0 15,-23 0-15,72 0 16,-72-48-16,24 0 15,-24 25-15,0-49 16,0 24 0,-24-23-1,0 71 16,24-24-31,-24 24 16,0 0-16,-47 0 31,71 0-31,-24 0 0,24 48 16,0-24-1</inkml:trace>
  <inkml:trace contextRef="#ctx0" brushRef="#br0" timeOffset="342167.0011">15525 16883 0,'0'-24'16,"0"72"77,0-24-77,0 23-16,0-23 0,0 0 16,0 24-1,0-25-15,0 1 31,48-24 1,-48 0-17,24-47 1,-24 23-16,24-24 15,-24 0-15,47 1 16,-47 23-16,24 24 16,-24-24-16,48 24 62,-48 24-46,0 24-16,0-25 15,0 1-15,0 48 16,0-1-1,24-71 1,-24 48-16,0-24 16,23-24-1,25 47 1,23-47-1,-23 0 1,0-24-16,-48-23 31</inkml:trace>
  <inkml:trace contextRef="#ctx0" brushRef="#br0" timeOffset="346597.4089">16597 16669 0,'0'-48'15,"0"0"16,0 25-15,0 23 46,0 0-46,0 47-16,0 25 16,0-25-16,0 1 15,0 0-15,0-1 16,0 25-16,0-25 15,0-23-15,0 0 16,0 24-16,0-25 16,0 25-1,48-48-15,-48 48 16,-24-48 31</inkml:trace>
  <inkml:trace contextRef="#ctx0" brushRef="#br0" timeOffset="346909.4094">16454 16978 0,'-24'0'16,"24"-24"-1,0 1 1,24 23-16,0-48 16,47 48-1,-47-48-15,24 48 0,-24 0 16,23 0-16,1 0 15</inkml:trace>
  <inkml:trace contextRef="#ctx0" brushRef="#br0" timeOffset="347939.0112">16811 16907 0,'0'0'31,"0"-48"16,0 48-47,48 0 16,-48 24-1,47 0-15,-47 23 16,48 1-16,-48-24 0,0 24 15,24-25-15,-24 1 16,0 24 0,0-96 46,0 24-62,0 1 16,0-25-16,0 24 15,0 0-15,0-23 16,48-1-1,-25 24 1,25 24 0</inkml:trace>
  <inkml:trace contextRef="#ctx0" brushRef="#br0" timeOffset="348453.8121">17383 16859 0,'-24'0'78,"24"24"-78,0 0 15,0 0-15,0 23 16,0-23-16,0 0 15,0 24 1,0-48-16,0 47 16,24-47-16,23 0 15,1 0 1,-24 0-16,23-24 15,-23 24-15,-24-47 16,24 23-16,-24-24 0,0 1 16,0-1-1,0 0-15,0 1 0,0 23 16,-48 24-16,48-48 15,-71 48-15,23 0 16,25 0 0,-25 24-1,48 0 1,0 24-16,-24-25 15,24 25-15,0-24 16</inkml:trace>
  <inkml:trace contextRef="#ctx0" brushRef="#br0" timeOffset="349577.0141">17859 16788 0,'0'0'78,"0"24"-62,0 23-16,0 1 15,0-1-15,0 1 16,48-24-16,-48 0 16,0 47-1,23-71-15,-23 24 31,0-24-15,0-48 0,0 25-1,0-1-15,0-48 0,24 48 16,-24 1-16,0-25 15,48 48-15,-48-48 16,24 48-16,0 0 16,23 0 15,-47 0-16,0 48-15,24-24 16,-24 23-16,0-23 16,48 24-1,-48-24 1,0-24 15,23 0-15,-23-72-16,0 25 15,0-1-15,0 0 16,24 1-16,-24 23 15,0-24-15,48 48 16,-48-23-16,24 46 62,-24 1-46,0 0-16,0 24 0,0-25 16,47 1-1,-47 24-15,0-1 16,24-47-16,-24 24 15,24-24-15,47 0 16,-47 0 0,0 0-16,24 0 15</inkml:trace>
  <inkml:trace contextRef="#ctx0" brushRef="#br0" timeOffset="350778.2162">16621 16597 0,'0'0'109,"0"-47"-78,0 23-15,0 0-1,24-24 1,-24 25-1,23 23 1,-23-24-16,24 24 31,24 0-31,-1 0 16,-23 0-1,24 0 1,-48 24 0,0 47 15,0-47-31</inkml:trace>
  <inkml:trace contextRef="#ctx0" brushRef="#br0" timeOffset="353461.4209">19383 16764 0,'0'0'31,"0"-24"-15,0-23-1,0 23 1,48 24-1,-1 0 1,1 0 0,-48 24-1,24-1-15,-24 49 16,0-25-16,0 1 15,0-24-15,-24 23 16,24-23-16,-48 24 0,24-24 31,24-24 0,0-48-15,48 0-16,-24 1 16,24 23-16,-25 0 15,25-23-15,-24 23 16,-24-24-16,71 24 15,-71-23 1,0-1 0,0 96 62,0-1-78,-24 1 15,24 0-15,0-1 16,0 1-16,0-1 15,0-23-15,0 0 16,24 24-16,-24-1 16,48-47-1,-1 48 1,-23-48-16,24 0 15,-1 0-15,-23 0 16,24-24-16,-24 0 0</inkml:trace>
  <inkml:trace contextRef="#ctx0" brushRef="#br0" timeOffset="354381.8225">20859 16454 0,'-47'0'16,"47"48"62,0 0-62,0-1-16,0 49 15,0-25-15,0-23 16,0-1-16,0 1 15,0-1-15,0 25 16,0-24-16,0-1 16,0 1-1,0-24 1,24-24 62,-1 0-47,25 0-15,-48 0-16,71 0 15,-23-24-15,-24-24 16,-24 24-1</inkml:trace>
  <inkml:trace contextRef="#ctx0" brushRef="#br0" timeOffset="355037.0237">20645 16835 0,'48'-47'62,"-1"47"-62,1 0 16,0 0-16,-1 0 15,25 0-15,-25 0 16,25 0-16,-48 0 0,-1 0 16,-23 24 108,0 23-124,0-23 16,0 47 0,0-23-1,0 0-15,0-48 16,0 24-16,24-24 0,48 0 15,-49 0 1,25 0 0,-48 0-16,24 0 15,-24-48-15,0-47 16,0 71-1,0 0-15,0-24 16,-48-23 0,48 47-1,-47 24 1,23 0-1,0 0 1,-47 0-16,71 0 16,-24 0-1</inkml:trace>
  <inkml:trace contextRef="#ctx0" brushRef="#br0" timeOffset="356643.8265">21955 16835 0,'0'-23'63,"24"23"15,-24 47-63,23-23-15,-23 0 16,0 23-16,0-23 16,0 0-16,0 24 15,0-72 48,0 0-48,0 0-15,0-23 16,0-25-16,0 48 15,48 1-15,-48-25 16,48 48-16,-48-24 0,47 24 16,-23 0-1,-24 0 16,0 48-31</inkml:trace>
  <inkml:trace contextRef="#ctx0" brushRef="#br0" timeOffset="357127.4274">22407 16859 0,'0'-24'0,"0"48"93,-24 24-77,24-1-16,0-23 16,0 0-16,0 24 15,0-1 1,0-47-16,0 24 15,48-24-15,0 0 16,-25 0-16,25 0 31,-48-71-31,48 23 16,-48 24-16,0-23 15,0-1-15,-24 24 16,0-23 0,0 47-1,-23 0 1,-1 0-1,24 23 1,24 25 0</inkml:trace>
  <inkml:trace contextRef="#ctx0" brushRef="#br0" timeOffset="357782.6285">22788 16883 0,'0'-48'16,"0"48"93,0 24-93,0 0-16,0 0 15,0 23-15,0-23 16,0 24-16,0-24 15,0-24 1,48 0 0,-1 0-16,-23 0 15,0 0-15,24 0 16,-25-24-1,-23 0-15,0 0 16,0-47-16,0 47 16,0 0-16,0-23 15,0-1 1,0 48-16,0-24 15,-23 24-15,-49 0 16,48 0-16,-23 0 31,47 0-31,-24 0 0,24 48 16</inkml:trace>
  <inkml:trace contextRef="#ctx0" brushRef="#br0" timeOffset="358547.0299">23431 16526 0,'0'-24'15,"0"24"63,0 48-62,0 23-16,0-23 16,0-1-16,0-23 15,0 24-15,0-1 16,0-23-16,0 0 15,0 24-15,0-25 16,0 1-16,-47 24 16,47 0-1,0-25 1,0 25-1,0-24 17,23-24 61,49-24-77,-48 24-16,-1-24 15,-23 0 1,48 24 0,-48-47-1</inkml:trace>
  <inkml:trace contextRef="#ctx0" brushRef="#br0" timeOffset="358874.6304">23241 16788 0,'0'0'31,"71"0"-15,-47 0-16,0 0 15,23 0-15,-23 0 16,0 0-16,0 0 16,23 0-1,-47-24 1</inkml:trace>
  <inkml:trace contextRef="#ctx0" brushRef="#br0" timeOffset="363289.4382">7501 17955 0,'0'-48'46,"0"96"17,0-1-48,0 1-15,0 23 16,0-23-16,0 0 16,0 23-16,0-47 15,0 0-15,0 23 16,0-23-16,0 24 15,0-25 17,0-23-17,-48 0 1</inkml:trace>
  <inkml:trace contextRef="#ctx0" brushRef="#br0" timeOffset="363617.0388">7334 18264 0,'0'-24'15,"0"24"1,24-23 0,47 23-16,-23-48 15,-1 48-15,1-24 16,23 24-16,-23 0 15,-24 0-15,0 0 16,23 0-16</inkml:trace>
  <inkml:trace contextRef="#ctx0" brushRef="#br0" timeOffset="363929.0393">7882 18145 0,'0'-48'16,"0"72"31,0 48-32,0-48-15,0 23 31,0-23-31,23-24 16,1 0 0,24 0-1,-24-24 1,-24 0-1,0-47 1,0 23-16,0 1 16,0 47-1,0-24-15,-48 24 16,24 0-1,-23 0 1,-1 0-16,48 71 16,-24-71-1</inkml:trace>
  <inkml:trace contextRef="#ctx0" brushRef="#br0" timeOffset="365223.8416">8191 18121 0,'0'-24'15,"0"1"48,24 23-16,-24 47-32,24-23-15,-24 0 16,47 24-16,-47-25 15,0 1-15,0 48 16,0-120 46,0 24-46,0-23-16,0-1 16,0 0-16,0 24 15,24 24-15,-24-47 16,24 47-16,24-48 15,-25 48 17</inkml:trace>
  <inkml:trace contextRef="#ctx0" brushRef="#br0" timeOffset="366471.8436">9334 18026 0,'0'-24'15,"0"-23"16,0 23 1,-24 24-17,0 0 1,-47 0-1,23 0-15,25 71 16,23-47 0,0 0-1,0-24-15,47 47 16,1-47-16,47 48 15,-23-48-15,-25 24 16,-23-24-16,-24 48 16,48-48-16,-48 47 15,0-23 1,0-24-1,-24 24 1,-24-24-16,24 0 16,1 0-16,-25 0 0,24 0 15,0 0-15,0 0 16,-23 0-1,23 0-15,0 0 16,24 0 0,0-24-1</inkml:trace>
  <inkml:trace contextRef="#ctx0" brushRef="#br0" timeOffset="366986.6446">9810 18145 0,'0'-48'16,"0"72"62,0 0-78,0 48 15,0-25 1,0 1 0,0-24-1,24-24-15,-24 47 16,72-47-16,-49 0 15,1 0-15,-24-47 16,48 47-16,-48-48 16,0 24-16,0 0 15,0-23-15,0 23 16,0 0-16,0 24 15,0-71-15,-48 71 16,48-24-16,-47 24 16,-1 0-1,48 0 1,-48 47-16,48 1 15</inkml:trace>
  <inkml:trace contextRef="#ctx0" brushRef="#br0" timeOffset="368297.0468">10287 17836 0,'-48'0'15,"48"47"63,0 25-78,0-25 16,0 1-16,0-1 15,24 25-15,-24-48 16,24 0-16,-24 23 16,47-23-16,-23 24 15,24-48 1,-48 47-1,24-47-15,-1 0 16,25-24 0,-48 1-16,0-25 15,0 0-15,0-23 16,0 47-16,0 0 15,0-23 1,0 23 15,0 24 0,0 95-15,0-71-16,0 0 16,0 0-16,0 47 15,24-71 1,0 24-1,47-24 1,0 0-16,-71-24 16,48 24-16,-48-71 15,0 47-15,24-24 16,-24 0-1,0 25 1,0-25 46,0 72-30,0 23-32,0 25 15,0-48-15,0 0 16,47-24-16,-47 71 15,48-71-15,-48 24 16,72-24-16,-49 0 16,1 0-16,24 0 15,-24 0-15,23-24 16,-47-47-1,24 23-15,-24 0 16,0 1-16,0-1 16,0-23-16,0 47 15,0 0-15,0-24 16,0 96 46,0 23-46,0-23-16,0 0 15,0-1-15,0-23 16,0 24-16,0-24 16,0 23-1,0 1 1</inkml:trace>
  <inkml:trace contextRef="#ctx0" brushRef="#br0" timeOffset="368687.0476">11120 18169 0,'0'-24'47,"24"24"-32,0 0-15,0 0 16,47 0-16,-47 0 15,0 0-15,23 0 16,-23 0-16,-24 0 125,0 72-110,24-25 1,-24 1 0,0-24 15</inkml:trace>
  <inkml:trace contextRef="#ctx0" brushRef="#br0" timeOffset="369030.2483">11453 18002 0,'0'-24'15</inkml:trace>
  <inkml:trace contextRef="#ctx0" brushRef="#br0" timeOffset="369779.0496">11382 17907 0,'0'-48'78,"48"48"-16</inkml:trace>
  <inkml:trace contextRef="#ctx0" brushRef="#br0" timeOffset="371401.4524">11715 18121 0,'0'0'109,"0"0"-109,0 96 15,0-73-15,0 1 16,0 24 0,0 23-1,24-71-15,24 24 16,-1-24-1,1 0 1,-24 0 0,-24-95-1,0 71 1,0 0-16,0 0 15,0-23-15,0 23 16,0-24-16,0 48 16,-24-47-1,-47 47 1,23 0-1,48 23-15,-24-23 16,24 24-16,-47 24 16,47 0-1</inkml:trace>
  <inkml:trace contextRef="#ctx0" brushRef="#br0" timeOffset="372290.654">12144 18121 0,'0'24'125,"0"0"-125,0 0 16,0 23-16,0-23 15,0 0-15,0 0 16,0 23 0,24-47 30,-24-23-30,47-25 0,-47 24-16,24-23 15,-24-1-15,48 24 16,-24-24-1,-1 48 48,-23 24-48,0 24 1,0-24-16,48-24 0,-48 47 16,0 1-1,0 23 1,0-23-1,0-24 1,0 0 0,0 23-1,24-47 1,0 24-1,23-24 1,-23 0-16,24 0 16,-48 0-16,47 0 15,-47-24 1,-23-23-1</inkml:trace>
  <inkml:trace contextRef="#ctx0" brushRef="#br0" timeOffset="405939.9131">4905 5953 0,'0'48'15,"-24"-48"1,24 24 15</inkml:trace>
  <inkml:trace contextRef="#ctx0" brushRef="#br0" timeOffset="409715.1197">4929 6001 0,'0'0'344,"24"0"-329,23-24 1,1 0-1,-24 24-15,-24-24 16,0-23 0,0 23 15,0 0 16,0 24-32,-24 0 1,-24 0 15,24 0-15,1 0 15,-25 0-16,48 0 17,-24 0-32,0 0 46,24 24-30,0 23 15,-47-47-15,47 24-1,0 0 17,-24-24-17,24 48 1,0-1-1,0-23 1,0 0 0,0 24-1,0-25 1,0 25 15,0-24-15,24 23-1,-24-23 16,24-24-31,-1 0 32,25 0-17,-48 48 1,24-48-1,0 0 1,-1 0 0,-23-24-16,48 24 15,-24 0 1,24-24-1,-25 24 17</inkml:trace>
  <inkml:trace contextRef="#ctx0" brushRef="#br0" timeOffset="454783.5989">19145 15502 0,'0'-48'281,"0"48"-203,-48 48-62,48 0-1,-24-48-15,24 47 16,0-23-1,0 24 1,0-48 15,48 0-15,-24 0-1,-24-24-15,24 24 16,-24-48-16,0 24 16,0 1-16,0-49 15,0 24 1,0 48-1,0-23 1,-24 23 0,-24 0-1,48 0-15,-24 0 16,24 47-16,-23 1 15,23-24-15,-48 23 16,48-23-16,0 24 16,-24-48-1,24 24-15,0-24 31,48 0-15,-1 0-16,1-48 16,-48 0-1,24 48-15,-24-47 16,0 23-1,0 24 32,-24 0-31,-24 71-1,48-47 1,0 0 15,0-24-31,96 0 16,-73 0-1,1 0-15,0 0 0,-24 0 16,72 0-16,-72 0 78,0 48-47,23-48 16,1 0-16,-24-24 0,0 0-15,0 24 0,0-48-1,-24 48-15,24-47 16,-47 47-16,47-24 15,-24 24-15,24-24 16,-24 24 0,24-24-16,0 24 171,0 24-155,-48-24 0,48 24-1,0 24 32,24-48 0,0 23-32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7:32:00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 6120 0,'0'-48'78,"0"96"31,0-1-93,0-23-16,0 0 15,0 24-15,0-25 16,0 25-1,0-24 1,24-24 15,-24 0 16</inkml:trace>
  <inkml:trace contextRef="#ctx0" brushRef="#br0" timeOffset="1092.0019">857 5834 0,'-24'0'16,"24"-24"0,-24 24-1,-23 0 1,23 0-1,-24 0 1,1 0-16,-1 0 16,48 24-1,-48-24-15,48 48 16,-23-25-16,-25 25 15,48 0 1,-24-24-16,24 47 16,0-23-16,-48-25 15,48 25-15,0 0 16,0-1-16,0 1 15,0-24-15,0 23 16,24-23-16,-24 0 16,0 24-16,48-48 15,-48 47-15,48-47 16,-25 48-16,25-48 15,-24 47-15,23-47 16,1 0-16,-24 24 16,23-24-1,25 0 1,-48 0-1,-1 0 1,25 0-16,-48 0 16,72 0-16,-49-47 15,25-1 1,0 0-1,-48 1-15,23 47 16,-23-48-16,0 1 16,48 47-1,-48-48-15,0 0 16,0-23-1,0 23 1,0 24 0,0 1-1,-24 23-15,24-72 16,-24 25-1,24-1 1,-47 48-16,47-48 16,-24 48-1,24-47-15,-24 47 31,24-24-15,-47 24-16,23 0 16,0 0-1,-48 0 1,25 0-1,23 0-15,0 0 16,-23 0-16,-1 0 16</inkml:trace>
  <inkml:trace contextRef="#ctx0" brushRef="#br0" timeOffset="4024.8071">1786 6048 0,'0'-23'31,"0"-1"31,-24 24-46,24-24-16,0-24 31,0 120 47,0-25-62,0 25-16,0-25 15,0 1-15,0 0 16,0 23-16,0-23 16,47-1-16,-47 1 0,48 0 15,-48-25-15,24-23 16,-24 24-16,47-24 15,-23 0 1,0-24 0,-24 1-1,48-49-15,-48 25 16,0-25-16,0 1 15,24 23-15,-24 0 16,0-23-16,0 47 16,0 0-16,0 1 15,0-25-15,0 24 16,0 0 15,0 24 94,0 24-110,0 24-15,0-1 16,0 1-16,0 0 16,0-1-16,0 1 0,47 23 15,-47-23-15,48 0 16,-48-1-16,24-23 15,23 24 1,-23-48 0,-24 47-16,24-47 15,23 0 1</inkml:trace>
  <inkml:trace contextRef="#ctx0" brushRef="#br0" timeOffset="4726.8083">2476 6334 0,'0'-24'31,"0"48"47,0 0-62,0 47-16,0-23 16,0 0-16,0-1 15,48 1-15,-48-1 16,0-23-16,24 24 15,-24 0 1,0-25 0,0-23 15</inkml:trace>
  <inkml:trace contextRef="#ctx0" brushRef="#br0" timeOffset="5101.209">2476 6429 0,'-24'0'0,"24"-23"16,0-1 0,0-24-1,0 0-15,0 25 31,48-25-31,0 48 16,-1 0 0,-23 0-1,-24 24 1,48-24-16,-48 47 15,0 1 1,0 0 0,-24-1-1,-24-23 1,24-24-1,-23 0 1</inkml:trace>
  <inkml:trace contextRef="#ctx0" brushRef="#br0" timeOffset="5896.8104">2905 6382 0,'-24'0'0,"24"-24"31,0 72 47,0-1-63,0 1-15,0 23 16,0-23-16,48-1 16,-48-23-16,0 24 0,0-24 15,0 23 1,23-47-16,-23-23 62,0-1-46,0-48-16,-47 25 15,47 23-15,0-24 16,0 24-16,0 1 16,0-1-16,0-24 15,0-23-15,0 23 31,24 24-31,-1 24 16,-23-47 0,24 47-16,24 0 15,-24 0 16,-24 23-31,0 25 16,0 0 0,0-24-16,0 23 15,-24 1 1,0-24-1,0-24 1,-23 0 0</inkml:trace>
  <inkml:trace contextRef="#ctx0" brushRef="#br0" timeOffset="6333.6111">3238 6406 0,'48'0'47,"-48"-24"-32,47 24-15,-23 0 0,24-48 16,-1 0 0,-47 25-1,0-25 16,-47 48-15,-25 0 0,49 0-1,23 24-15,-24 47 16,24-47-1,0 24-15,0 23 16,0-47-16,0 0 16,47 47-16,1-47 15,-24-24 1,23 0-1,25 0 1</inkml:trace>
  <inkml:trace contextRef="#ctx0" brushRef="#br0" timeOffset="6754.8119">3619 6286 0,'0'-23'16,"24"23"15,0 0-15,-24 23-1,0 1-15,47 48 16,-47-25-16,0 1 16,24-24-16,-24 23 15,0-23 1,0-48 31,0 1-47,0-49 15,0 25-15,0-1 16,0 24-16,0-24 15,0 25-15,24-25 16,24 24 0,-1 24-1</inkml:trace>
  <inkml:trace contextRef="#ctx0" brushRef="#br0" timeOffset="8767.2154">4405 6072 0,'0'-47'15,"0"94"79,48-23-79,-48 24-15,0 23 16,0 0-16,0 1 16,0-1-16,0-23 15,0-24-15,0 0 16,0 23-16,0-23 15,23-24 1</inkml:trace>
  <inkml:trace contextRef="#ctx0" brushRef="#br0" timeOffset="9469.2167">4476 6144 0,'0'-24'15,"0"0"1,0-24-1,0 25 17,0-1-17,48 24 1,23 0-1,-23 0-15,-24 0 16,0 0-16,-24 0 16,71 24-16,-71 23 15,0-23-15,0 0 16,0 23-16,-24 25 15,-23-48 1,23 23 0,0-47-1,24 0 48,48-24-48,-1 24-15,-23 0 16,0 0-16,47 48 15,-47 0 1,-24-24 0,0 23-16,24-47 15,-24 72-15,0-49 16,0-23-16,0 48 15,-48-48-15,48 24 16,-47-24-16,-1 47 16,24-47-16,0 0 0,-23 0 15,23 0-15,0 0 16,-23 0-16,23 0 15,0 0-15,24 0 16,-48 0-16,48-47 16,0-1-1</inkml:trace>
  <inkml:trace contextRef="#ctx0" brushRef="#br0" timeOffset="10030.8174">5119 6358 0,'0'0'78,"0"48"-78,0-25 16,0 1-16,0 24 0,0-24 15,0-1-15,0 25 16,0-48-16,0 48 15,24-48-15,-24 23 16,72-23-16,-49 0 16,1 0-16,24 0 15,-24 0-15,-24 0 16,23 0-16,-23-47 15,0-1-15,0 24 16,0-23-16,0-1 16,0 1-16,0 23 15,-71-24-15,23 24 16,25 24-1,-1 0 1,-24 0 0,48 0-1,0 48 1</inkml:trace>
  <inkml:trace contextRef="#ctx0" brushRef="#br0" timeOffset="10576.8185">5548 6382 0,'0'-24'0,"0"24"15,-48 0 48,48 71-48,0-47-15,0 0 16,0 24-16,24-48 15,-24 47-15,24-47 16,-24 24-16,48-24 16,-25 0-16,25 0 15,-24 0-15,23 0 16,-47-71-1,0 47-15,0 0 16,0-24-16,0 25 16,0-1-16,0-24 15,-23 48 1,23 48 62,0-1-78,0-23 15,0 0-15,0 24 16,47-25-16,-47 25 16,24-48-16,-24 48 15</inkml:trace>
  <inkml:trace contextRef="#ctx0" brushRef="#br0" timeOffset="11060.4195">5881 6429 0,'24'0'31,"0"0"0,-24 24-31,0 0 0,48 24 16,-48-25-16,0 25 16,0-48 46,0-24-46,0-23-16,0 23 15,23-24-15,-23 24 16,48 1-16,0-49 15,-1 72 1,1 0 0,-24 24-1,-24 0 1,0 0-16,0 23 15,0-23-15,47 0 16,-47 23-16,0-23 16,0 24-1,0-1 1</inkml:trace>
  <inkml:trace contextRef="#ctx0" brushRef="#br0" timeOffset="11887.2209">6715 6453 0,'0'-24'15,"0"-23"1,0 47-1,0-24-15,-24 24 32,-24 0-17,1 0 1,23 24-16,-24-24 15,24 47-15,-23-23 16,23 24-16,24-24 16,0-1-16,0 25 0,0-24 15,0 0 1,0-24-16,48 0 15,-25 0-15,25 0 16,-24 0-16,24 0 16,-25 0-16,1 0 15,-24-72-15,48 25 16,-48-1-16,0-23 15,0-1-15,0 1 16,0-1-16,0 48 16,0-23-16,0 23 15,0-24-15,0 25 31,0-25-31,0 72 110,0 0-110,0 23 15,24 1-15,-24 23 16,0 1-16,0-1 15,0-23-15,0-1 16,0-23-16,0 48 16,0-49-16,0 1 0,0 0 15,0 24-15,0-25 16,47 25-1,-47 0 1,24-48-16,24 0 16,-25 0-1,1 0-15,24 0 16,-48-24-16,47 24 15,-47-24 1,24 24-16,-24-24 16</inkml:trace>
  <inkml:trace contextRef="#ctx0" brushRef="#br0" timeOffset="14866.826">8286 6548 0,'0'24'78,"24"24"-46,0-48-17,24-24 1,23-24-1,-47-23 1,-24 47 0,0-23-16,0-1 15,0-24-15,0 1 0,0 0 16,0 47-1,0-24-15,0 72 78,0 24-78,0 47 16,0 0-16,0-23 16,0-1-16,0-23 15,0-1-15,0 1 16,0-1-16,0-23 15,24 24-15,-24-24 16,71-24-16,-71 24 16,48-24-16,-1 0 15,-23 0-15,48 0 16,-72-48-1,47 24-15,-47-24 16,24-23-16,-24 0 16,0-1-16,0 1 15,0 23-15,0-23 16,0 23-16,0 0 15,0 25-15,0-25 16,0 48 78,0 48-94,0 23 15,0-23-15,0-1 16,0 1-16,0 0 15,0-1-15,0-23 16,0 0-16,0 23 16,48-23-16,-48 0 15,24-24-15,-24 71 16,47-71-16,-47 24 15,48-24-15,-24 0 16,-1 0-16,25 0 16,-24 0-16,23 0 15,-47 0-15</inkml:trace>
  <inkml:trace contextRef="#ctx0" brushRef="#br0" timeOffset="15475.2272">9501 6286 0,'-24'0'15,"48"0"79,0 0-94,23 0 16,1 0-16,0 0 15,-25 0-15,25 0 0,-24 0 31,-24 0 1,-48 48-32</inkml:trace>
  <inkml:trace contextRef="#ctx0" brushRef="#br0" timeOffset="15724.8276">9429 6667 0,'48'0'47,"0"0"-47,-25-23 15,25 23-15,-24 0 16,24 0-1,-48-24 1</inkml:trace>
  <inkml:trace contextRef="#ctx0" brushRef="#br0" timeOffset="17394.0304">10596 5120 0,'-24'0'15,"24"47"94,0-23-93,0 24-16,0 23 16,24 1-16,-24-1 15,0-23-15,0-1 0,0 1 16,0 0-1,0-1-15,0 1 16,0-72 62,0-24-78,0 1 16,0-1-16,0 0 15,24-23-15,-24 47 16,48 0-16,-48-23 15,23 23-15,-23 0 16,24 24-16,-24-47 16,72 47-16,-49 47 46,-23 25-30,0-49 0,0 1-16,48 24 15,-48-24-15,0-1 16,0 49-16,0-48 15,0 0-15,0-1 16,0 25-16,0 0 16,0-25-1,0 25 16</inkml:trace>
  <inkml:trace contextRef="#ctx0" brushRef="#br0" timeOffset="18423.6324">10430 6239 0,'-48'0'47,"119"0"46,-47 0-77,24 0-16,23 0 15,1 0-15,23 0 16,0 0-16,24 0 16,-24 0-16,-23 0 15,-1 0-15,1 0 16,-48 0-16,-1 0 15,1 0 1,-24-48-16,0 48 94</inkml:trace>
  <inkml:trace contextRef="#ctx0" brushRef="#br0" timeOffset="19671.6344">10334 6286 0,'0'-47'47,"24"94"62,0-23-109,0 24 16,23 0-16,1-1 16,0 25-16,-25-49 15,25 25-15,-24-48 16,-24 48-16,24-48 15,-24 23-15,47-23 16,-47 24-16,24-24 16,-24 48-16,-24-48 93,-23 0-77,-1 24-16,24-24 15,-23 47-15,23-47 16,0 24-16,-24-24 16,25 24-16,-25 24 15,24-25 16,24 25 16,0-24-16,0-24-15,48 24 0,-1-24-1,-23 47-15,24-47 16,-1 0-16,1 24 15,0-24-15,23 0 16,48 0-16,-24 0 16,1 0-16,-1 0 0,-24 0 15,1 0-15,-25 0 16,25 0-16,-48 0 15,-24 48 79,0-48-78</inkml:trace>
  <inkml:trace contextRef="#ctx0" brushRef="#br0" timeOffset="20560.8361">10596 7691 0,'0'-23'0,"0"23"78,0 23-62,0 49-16,0-25 16,0-23-16,0 24 15,24 0-15,-24-25 0,0 25 31,0 0-31,0-25 32,0-23-1</inkml:trace>
  <inkml:trace contextRef="#ctx0" brushRef="#br0" timeOffset="20779.2365">10620 7334 0,'24'0'93,"-24"0"-93</inkml:trace>
  <inkml:trace contextRef="#ctx0" brushRef="#br0" timeOffset="21184.8371">11001 7763 0,'0'-24'15,"0"0"63,24 24-62,-24-24-16,71 24 15,-47 0-15,24 0 16,-48 0 15</inkml:trace>
  <inkml:trace contextRef="#ctx0" brushRef="#br0" timeOffset="21372.0376">10906 7977 0,'24'0'47,"23"0"-47,-23 0 15,0 0-15,0 0 16,23 0-16,1 0 15,-48 0 1</inkml:trace>
  <inkml:trace contextRef="#ctx0" brushRef="#br0" timeOffset="23540.4414">11525 7787 0,'0'-24'15,"47"24"126,25-48-126,-48 48 1,23 0-16,-23-47 15,24-1 1,-48 0 0,0 1-16,0 23 15,0 48 79,0 0-94,0 23 15,0 25-15,0-25 16,-24 1-16,24-1 16,0 1-16,0 0 15,0-24-15,0-1 16,0 25-1,-24-24 32,-47-24-31,23 0-1,24 0 1,24 47 62,48-47-78,-24 0 16,0 0-16,23 0 0,-23 0 15,0 0-15,23 0 16,-47-23-16,24 23 15</inkml:trace>
  <inkml:trace contextRef="#ctx0" brushRef="#br0" timeOffset="24429.6429">12454 6334 0,'0'-24'0,"0"48"109,0 48-109,0-1 15,0 0-15,0 1 16,0-1-16,0 1 16,47-1-16,-47-23 15,0-24-15,0-1 0,0 25 31,0-24-15,0-24 0,0 0-16</inkml:trace>
  <inkml:trace contextRef="#ctx0" brushRef="#br0" timeOffset="24850.8437">12454 6382 0,'0'-72'15,"0"25"1,0 47-16,0-48 16,0 0-16,0 1 15,47-1 1,-23 1 15,47 47-15,-47 0-16,0-24 15,24 24-15,-24 0 16,-1 0-16,25 24 15,-48-1-15,24 25 16,-24 0-16,0-1 16,0 1-16,0-1 15,-48 1-15,24-48 0,-23 48 16,23-48-1,0 47-15,-24-47 0,25 0 16,-1 0 0,-24 0-1,48 24 1</inkml:trace>
  <inkml:trace contextRef="#ctx0" brushRef="#br0" timeOffset="25537.2449">13073 6739 0,'0'-24'16,"0"48"93,0 0-109,0 0 15,0 23-15,0-23 16,0 24-16,0-1 16,0 1-16,0-24 15,0 23 1,0-23-1,0-48 32</inkml:trace>
  <inkml:trace contextRef="#ctx0" brushRef="#br0" timeOffset="25740.0452">13096 6429 0,'0'-23'16</inkml:trace>
  <inkml:trace contextRef="#ctx0" brushRef="#br0" timeOffset="26286.0462">13620 6263 0,'24'0'63,"-24"23"-63,72 49 0,-49-24 15,25 23-15,-24 24 16,23-23-16,-47-1 15,72 24-15,-72-47 16,48 0-16,-48-25 16,0 25-16,23-48 15,-23 24-15</inkml:trace>
  <inkml:trace contextRef="#ctx0" brushRef="#br0" timeOffset="26629.2468">14073 6358 0,'-24'24'78,"-24"23"-63,25 25-15,-25-25 16,0 25-16,-23 23 16,47-23-16,-24 23 0,1-48 15,47 1-15,-48 0 16,48-25-16,-24-23 15,24 48-15,0 0 32</inkml:trace>
  <inkml:trace contextRef="#ctx0" brushRef="#br0" timeOffset="27128.4477">14335 6691 0,'0'0'78,"0"24"-62,0 71-16,0-47 15,0 0-15,0-1 16,0 1-16,0-1 15,0-23-15,0 24 16,0 0 0,0-96 30</inkml:trace>
  <inkml:trace contextRef="#ctx0" brushRef="#br0" timeOffset="27440.4482">14406 6382 0,'0'-24'0,"0"-24"63</inkml:trace>
  <inkml:trace contextRef="#ctx0" brushRef="#br0" timeOffset="31824.0559">15835 6406 0,'-24'0'125,"-23"0"-125,-25 23 16,24-23-16,1 48 15,-1-48-15,-47 24 16,71-24-16,0 47 16,-23-47-16,-1 24 15,0-24 1,1 48-1,23-48 17,0 0 30,24 24 63,48 23-110,-1 1 1,-23-48 0,24 48-16,-1-1 15,1-23-15,24 24 16,-1-48-16,-23 47 15,-1-47-15,1 48 16,-24-48-16,0 24 16,23-24-1</inkml:trace>
  <inkml:trace contextRef="#ctx0" brushRef="#br0" timeOffset="32385.6569">15263 7168 0,'0'-24'47,"0"24"46,24 0-93,24 24 16,-1 23-16,1-47 15,24 48-15,-25-48 16,1 47-16,-1-47 16,-47 24-1</inkml:trace>
  <inkml:trace contextRef="#ctx0" brushRef="#br0" timeOffset="34054.8598">16287 6691 0,'0'-24'62,"0"24"-15,0 0-32,0 72-15,48-24 0,-48-1 16,0 25 0,0-25-16,0 1 0,0-24 15,0 23-15,0-23 16,0-24 46,0-48-62,0 1 16,0-1-16,0 1 15,24-1-15,-24 24 16,47 24-16,-47-47 16,24 47-16,-24-24 15,24 24-15,24 0 16,-24 0-1,-1 0 1,-23 47 0,48 1-16,-48 0 15,0-1-15,0 1 16,0-24-16,0 23 15,0-23 1,0-48 46,24-23-62,-24-25 0,0 25 16,47-1 0,-47 0-16,48 1 0,-48 23 15,71 24-15,-23-48 16,-24 48-16,23-47 15,-23 47-15,0 0 16,0 0 0,-24 0-1,48 0 1,-48 71-16,0-47 15,0 0-15,0 23 16,0-23-16,0 24 16,0-24-16,0 23 15,0-23-15,0 0 0,-24 23 16,24-23-16,0 24 15,0 0 1,24-25 0,-1-23 15</inkml:trace>
  <inkml:trace contextRef="#ctx0" brushRef="#br0" timeOffset="37252.8655">18573 6048 0,'-23'-47'125,"-25"47"-109,0 0-1,24 0-15,-23 0 16,-25 0-1,49 0 17,23 24-1,0-1-16,0 1 1,0 24 0,0-24-1,0-1 1,0 25-1,0 0 1,0-25-16,0 1 16,0 24-16,0-24 15,0 0-15,0 23 16,0-23-16,0 0 15,0 23-15,0-23 16,0 0-16,0 0 16,0 23-16,0 1 15,0-24-15,0 24 16,0-25-16,0 1 0,0 0 15,0 24-15,0-25 16,0 1-16,0 24 16,0-24-16,0-1 15,0 25-15,0-24 16,0 0-16,0 23 15,0-23-15,0 0 16,-24 24-16,24-25 16,0 1-16,0 24 15,0-24-15,0-1 16,0 25-1,0 24-15,0-25 32,0 1-32,0-1 15,0-23 1,0 48-1,0-49 1,0 1 0,0 24-1,0-24 16,24-24 47,-1 0-62,25 0-16,23 0 16,1 0-16,-1 0 15,1 0-15,-25 24 16,-23-24-16</inkml:trace>
  <inkml:trace contextRef="#ctx0" brushRef="#br0" timeOffset="39000.0685">19192 6310 0,'0'0'94,"0"24"-94,0 24 15,0-1-15,-47 1 16,47 0-16,0-1 16,0-23-16,0 0 15,0 23 1,24-47-16,23 0 31,-23 0-15,0 0-1,-24-23-15,0-25 0,48 24 16,-48 0-16,0-23 15,0 23-15,23 24 16,-23-24-16,0 48 78,0 0-78,0 23 16,0 1-16,0-24 15,48 0-15,-48 23 16,24-47-1,0 0 1,23 0 0,-23-24-1,-24 1-15,48-1 16,-48-48-16,0 1 15,24 23-15,-24 1 16,0-1-16,0 24 16,0-23-1,-24-1 1,-24 48-1,0 0-15,25 0 16,-25 48 0,0-1-1</inkml:trace>
  <inkml:trace contextRef="#ctx0" brushRef="#br0" timeOffset="39390.0692">19859 6453 0,'0'24'78,"0"0"-78,0 23 15,0-23-15,0 48 16,0-49-1</inkml:trace>
  <inkml:trace contextRef="#ctx0" brushRef="#br0" timeOffset="39592.8696">19907 6144 0,'47'0'62</inkml:trace>
  <inkml:trace contextRef="#ctx0" brushRef="#br0" timeOffset="39873.67">20216 6263 0,'0'71'78,"0"-23"-78,0-1 16,0 25-16,0-25 15,0 25-15,0-48 16,0-1-16,0 25 16,-23-48-1</inkml:trace>
  <inkml:trace contextRef="#ctx0" brushRef="#br0" timeOffset="40513.271">20074 6501 0,'0'-24'0,"0"24"32,23 0-32,25 0 15,-24 0-15,0 0 16,23 0-16,1 0 15,-24 0-15,0 0 16,23 0 0,-47-48-1,0 1 1,0 23-16,0 0 15,24-24 17,-24 72 14,0 24-46,0 47 16,0-23-16,0-1 16,0-23-16,0-1 15,0-23-15,0 24 16,0-72 46,0-24-46,48 24-16,-48-23 15,71 23-15,-23-24 16,-1 48 0,1 0-1,-1 24 1,-47 24-1,0-1 1,0-23-16,0 48 16,0-48-1,-23-1 16</inkml:trace>
  <inkml:trace contextRef="#ctx0" brushRef="#br0" timeOffset="40965.672">20931 6644 0,'0'23'94,"0"1"-94,0 24 15,0 0-15,0-25 32,24-23-32,-1 0 15,1 0 16,-24-23-31,48-25 16,-48 0 0,0 24-16,0 1 15,0-25 1,0 0-1,0 48 1,0-23-16,-48 23 16,1 0-1,47 0-15,-24 0 0,24 47 16</inkml:trace>
  <inkml:trace contextRef="#ctx0" brushRef="#br0" timeOffset="43742.4769">21336 6525 0,'0'23'140,"0"49"-124,0-25-1,0-23-15,0 0 16,23 24-16,1-24 15,0-24 1,24 0 0,-25 0-1,-23 0 1,48-48-16,-48 24 15,0 0-15,0-23 16,24-1 0,-24 24-1,0 72 63,0-24-62,0-1-16,0 25 15,48 0-15,-25-48 32,25 0-17,-24 0-15,23 0 16,-23 0-16,-24-48 15,72 24-15,-72-23 16,0-25-16,24 25 16,-24-1-16,0 24 15,0-23-15,0 23 16,0-24-1,0 0 1,0 72 62,0 48-62,0-48-1,0-1-15,0 49 16,0-48-16,0-1 15,0 25-15,0-24 16,0 0-16,0-1 16,47 25-16,-47-24 15,0 24 1,24-48-16,-24 47 15,24-47-15,-24 24 16,24-24 0,23 0-16,-23 0 0,0 0 15,23 0-15,-23 0 16,-24 0-16,24 0 15,-24-48-15,0 1 16,0 23-16</inkml:trace>
  <inkml:trace contextRef="#ctx0" brushRef="#br0" timeOffset="44350.8779">21812 6477 0,'24'0'47,"47"0"-31,-47 0-16,47 0 15,1 0-15,-25 0 0,1 0 16,0 0-16,-1 0 15,-23 0 1</inkml:trace>
  <inkml:trace contextRef="#ctx0" brushRef="#br0" timeOffset="46846.8823">19002 7334 0,'0'-47'31,"0"23"0,0 48 47,0 23-62,0-23-16,0 24 15,24-1-15,-24 1 16,0-24-16,0 23 15,0 1 1,24-48-16,-24-71 62,0 47-46,0-24-16,0 0 16,0-23-16,0 23 15,0 25-15,0-1 16,-48 24-16,48-72 15,0 49 1,24 23 62,0 0-62,-1 0-16,25 0 15,-24 0-15,23 0 16,1 0-16,0 0 15,23 0-15,-47 0 16,0 0-16,23 0 16,-70 23 30</inkml:trace>
  <inkml:trace contextRef="#ctx0" brushRef="#br0" timeOffset="47127.6828">19073 7406 0,'0'0'94,"24"0"-94,24 0 16,-24 0-16,-1 0 15,1 0-15,24 0 16</inkml:trace>
  <inkml:trace contextRef="#ctx0" brushRef="#br0" timeOffset="47782.884">19550 7406 0,'0'-24'16,"0"24"62,0 47-78,24-23 16,-24 0-16,0 24 15,23-24-15,-23-1 16,0 25-16,0-24 15,0-24 32,0-48-31,0 24-16,0 1 15,0-25-15,0 24 16,0 0-16,48-23 16,-48 23-16,48 24 15,-25-24-15,49 24 16,-48 0-1</inkml:trace>
  <inkml:trace contextRef="#ctx0" brushRef="#br0" timeOffset="49842.0876">20216 7477 0,'0'-48'47,"0"48"0,-71 0-31,23 0-1,1 0 1,47 24-16,-24-24 15,24 24-15,0 0 16,0 24 0,0-1-1,0-23 1,24-24-16,47 0 15,-23 0 1,-24 0-16,-1 0 16,-23 0-16,48 0 15,-48-48-15,0 1 16,0 23-16,48-24 15,-48 24-15,0-23 16,0 47 78,0 47-94,0-23 15,0 0-15,0 24 16,0-24-16,24-1 15,-24 25 17,47-48-32</inkml:trace>
  <inkml:trace contextRef="#ctx0" brushRef="#br0" timeOffset="50138.4881">20693 7429 0,'0'-23'15,"-24"23"32,0 0-31,24 0-1,-24 47-15,24-23 16,0 0-16,-47 24 16,47-25-16,0 1 15,0 24 1,23-48-16,-23 47 15,24-47-15,24 0 16,-24 0 0,23 0-16,-23 0 0</inkml:trace>
  <inkml:trace contextRef="#ctx0" brushRef="#br0" timeOffset="50403.6886">20907 7406 0,'0'23'78,"0"25"-78,0 0 0,0-1 15,0 1-15,0 0 16,0-1-16,0-23 16,0 24-1</inkml:trace>
  <inkml:trace contextRef="#ctx0" brushRef="#br0" timeOffset="50824.8893">20907 7620 0,'0'-48'0,"0"48"32,24 0-17,0 0-15,47 0 16,-23 0-16,-1 0 15,1 0-15,0 0 16,-25 0-16,1 0 16,-24-23-1,0-1 32,0 48 15,0-1-46,0 25-16,0-24 16,0 23-1,0-23 1,24-24-1</inkml:trace>
  <inkml:trace contextRef="#ctx0" brushRef="#br0" timeOffset="51012.0896">21264 7382 0,'0'-48'16,"0"48"31</inkml:trace>
  <inkml:trace contextRef="#ctx0" brushRef="#br0" timeOffset="51433.2902">21550 7477 0,'0'48'62,"0"-24"-46,0-1-16,0 25 15,0-24-15,0 0 16,0 23 0,0-47-16,48 24 15,-1-24 1,-23 0-1,-24 0-15,48 0 0,-48-71 16,0 47 0,0-24-16,0 24 0,0 1 15,0 23-15,0-72 16,-48 72-16,24 0 15,-47 0 1,47 0 0,24 24-1,0 24 1</inkml:trace>
  <inkml:trace contextRef="#ctx0" brushRef="#br0" timeOffset="51916.8912">21907 7525 0,'0'-24'15,"0"24"48,0 48-63,24-25 15,-24 25-15,0-24 16,0 0-16,0 23 15,48-47 17,-48-47-1,0 23-31,0 0 15,23-47-15,-23 47 16,48 24-16,-48-48 16,24 48-16,0 0 15,-1 0 16,-23 24-15,48 24-16,-48-1 16,0 1-16,0-24 15,24 23-15,-24-23 16,0 0-16,0 47 15</inkml:trace>
  <inkml:trace contextRef="#ctx0" brushRef="#br0" timeOffset="53601.6942">22788 5977 0,'48'0'15,"-24"0"-15,23 0 16,1 0 0,23 24-16,-23-24 0,-24 0 15,23 0-15,-47 24 16,24-24-16,-24 47 31,0-23-15,0 24-1,0-1 1,0 1-16,0-24 15,0-1-15,0 25 16,0 0-16,0-24 16,0 23-16,0 1 15,0 23-15,-24-23 16,24-1-16,0 25 0,0 23 15,0-23-15,-23 23 16,23-48-16,0 1 16,0 0-16,0 23 15,0-23-15,0 23 16,0-23-16,0-1 15,0-23-15,-48 24 16,48-24-16,0 0 16,0 23-16,0-23 15,0 0-15,-24 23 16,24-23-16,0 0 15,0 47-15,0-23 32,-48-24-32,48 0 0,0 23 15,0-23-15,0 0 16,0 24-16,0-1 15,0 1 1,0-24 0,0 23-1,0-23 16,-23-24 47,-25 0-62,0 0 0,25 0-16,-25 0 15,0 0-15,1 0 16,-1 0-16,24 0 15,1 0 1,23 0 31</inkml:trace>
  <inkml:trace contextRef="#ctx0" brushRef="#br0" timeOffset="55660.8978">762 10358 0,'0'-23'47,"0"-1"0,0 0-16,71 24-15,-23 0-16,-1 0 15,-47 24 1,0 23-16,24 1 0,-24 0 15,0-1-15,0 1 16,-48-24-16,25 23 16,-25-47-16,0 24 15,25-24-15,-25 0 16,24 0 15,24 0-15,0-24-1,24 24 16,0 0-31,0 0 0,23 0 16,1 24 0,-24-24-16,23 48 0,-23-48 15,-24 47-15,48-47 16,-48 48-16,24-48 15</inkml:trace>
  <inkml:trace contextRef="#ctx0" brushRef="#br0" timeOffset="56534.4993">976 9763 0,'-48'0'15,"1"0"1,23 0-16,-24 0 16,24 0-16,-23 48 15,23-48-15,0 47 16,-23-23-16,47 24 15,-48 23-15,48-23 0,-71-1 16,71 25 0,-24 23-16,24-23 0,0-1 15,-48 0-15,48 25 16,0-25-16,0 1 15,0-1-15,24 24 16,-24-47-16,24 0 16,-24-1-16,71 1 15,-47-24-15,24 23 16,-25-23-16,1 24 15,48-25-15,-25-23 16,1 72-16,-1-72 16,1 0-16,-24 0 15,24 0-15,23 0 16,-23-24-16,-1 24 0,1-48 15,23 1-15,-47 23 16,24-24-16,-24 25 16,23-25-16,-47-23 15,48 23-15,-48 0 16,24 1-16,-24-25 15,0 25-15,0-1 16,0 0-16,0 1 16,0-1-16,0 0 15,0 25-15,0-25 16,0-23-16,-48 23 15,48 0-15,-24 1 0,24-25 16,-47 25 0,47-1-16,-48 0 0,48 25 15,-48 23-15,48-72 16,-47 25-16,-1 23 15,-23-48 1,-1 48 0,25 24-1,-1 0 1,24 0-16,-24 0 15,25 48-15,-25-48 16,48 48-16,-24-1 16</inkml:trace>
  <inkml:trace contextRef="#ctx0" brushRef="#br0" timeOffset="60122.5056">2762 10096 0,'0'-47'16,"-24"47"15,-24 0-16,1 0 1,-1 47-16,24-23 16,1 24-16,-25 0 15,0-1-15,24 1 16,24 47-16,-47-24 15,47-23-15,0 0 16,0-1-16,0 25 16,47-48-16,-23 23 15,0-47-15,48 48 16,-25-48-16,1 0 15,23 0-15,-23 0 16,23 0-16,-47 0 0,0 0 16,24-24-16,-48 0 15</inkml:trace>
  <inkml:trace contextRef="#ctx0" brushRef="#br0" timeOffset="60652.9066">3095 10501 0,'0'-47'15,"0"70"63,0 25-78,0 0 16,-47-1-16,47-23 16,0 24-16,23-24 15,1 47 1,24-47-1,23-24 1,1 0-16,-72 0 16,47 0-16,-47-48 15,24 1-15,-24 23 16,0-24-16,0-23 15,0 23-15,0 24 16,0-23-16,0-1 16,-24 48-16,24-24 15,-47 24-15,-1 0 16,24 0-1,24 0 1,-47 0 0,47 48-16,0 23 15</inkml:trace>
  <inkml:trace contextRef="#ctx0" brushRef="#br0" timeOffset="61120.9074">3738 10430 0,'0'-48'0,"0"24"31,-24 24-15,1 0-1,-1 0 1,-24 72-16,48-25 16,0 1-1,0 0 1,0-48-1,48 47-15,-24-47 16,23 24-16,-23-24 16,-24 24-16,48-24 15,-48 48-15,0-25 31,0 25-15,-72-48 0,48 0-16,1 0 15,-25 0 1,-23 0-1,47 0 1,24-24 0</inkml:trace>
  <inkml:trace contextRef="#ctx0" brushRef="#br0" timeOffset="61604.5082">4095 10144 0,'0'48'78,"0"-1"-62,0 1-16,24 0 15,-24 23-15,0-23 16,0-1-16,0 1 16,0 0-16,0-1 0,48-23 15,-48 0 1,0 47-16,0-47 15,0 0 1,24-24 15,-24 47-15,23-47-16,1 0 15,24 0 1,-24 0-16,23-23 16,1-25-1</inkml:trace>
  <inkml:trace contextRef="#ctx0" brushRef="#br0" timeOffset="61869.7087">3952 10382 0,'24'0'47,"24"0"-47,0 0 0,-1 0 15,1 0 1,-1 0-16,25 0 0,-48 0 15</inkml:trace>
  <inkml:trace contextRef="#ctx0" brushRef="#br0" timeOffset="63429.7113">5953 10287 0,'0'-24'16,"0"24"15,-48 0-15,1 0-1,-1 24-15,24-24 16,-24 48-16,25-25 16,-1 25-16,-24 0 15,48-25-15,0 49 16,0-24-16,0-1 15,0 1-15,0-24 16,0 23-16,24-23 16,24-24-16,-1 48 0,1-48 15,0 0 1,-1 0-16,25 0 0,-25 0 15,-23-48-15,-24 0 16</inkml:trace>
  <inkml:trace contextRef="#ctx0" brushRef="#br0" timeOffset="64474.9133">6048 9358 0,'0'-24'31,"-24"24"-15,-23 0 93,47 0-109,-24 48 15,24-24-15,-48 24 0,48-25 16,-71 25-16,47 0 16,24-25-16,-48 25 15,48-24-15,-24-24 16,24 47-16,0-23 31,0-24 16,0-47-32,0-1 1,0 0-16,72 1 16,-72-1-16,24 1 0,-24 23 15,47 24 1,-47-24-16,24 24 15,-24-48 1,24 48 15,0 0 0,23 24-15,-23 0 0,24 47-1,-24-23 1,-24-24-1,47 23-15,-47 1 0,24-24 16,-24 23-16,48-23 16,-48 0-16,0 24 15,23-48-15,-23 47 16,24-47-1,-24 24-15</inkml:trace>
  <inkml:trace contextRef="#ctx0" brushRef="#br0" timeOffset="66175.3161">6262 10216 0,'0'0'94,"-47"0"-79,-1 0 1,24 0 0,0 0-1,-23 0 1,23 0 15,0 0-15,-23 0 15,23 0-16,0 0 17,-24 0-1,48 47-16,-23-47 1,23 24 15,-24-24-31,24 24 16,-48-24-1,48 47 1,-24-47-16,24 24 16,-24-24-1,24 24-15,0 24 31,-23-48-31,23 23 16,0 1 0,0 24-1,0-24 1,0 0-1,0 23 1,0-23 0,0 0-16,0 0 31,0-24-16,0 47-15,23-47 32,-23 24-32,24-24 15,-24 24 1,48-24-1,0 0 1,-48 47 0,23-47-1,-23 24 1,48-24-1,-24 24 1,0-24 0,47 0-1,-47 0-15,23 0 16,1 0-1,0 0 1,-25 0 0,1 0-1,24 0 1,0 0-1,-72 0 95</inkml:trace>
  <inkml:trace contextRef="#ctx0" brushRef="#br0" timeOffset="67641.7187">7072 10335 0,'0'-24'94,"0"24"15,-48 0-62,72 0 78,24 0-125,-1 0 15,25 0-15,-1 0 16,-23 0-16,23-48 15,-47 48-15,0 0 16,-48 0 46,0 24-46</inkml:trace>
  <inkml:trace contextRef="#ctx0" brushRef="#br0" timeOffset="67875.7191">7191 10525 0,'24'0'62,"0"0"-62,23 0 16,1 0-16,0 0 16,47 0-16,-48 0 15,1-48-15,-24 48 16,23 0-1,-47-23 1</inkml:trace>
  <inkml:trace contextRef="#ctx0" brushRef="#br0" timeOffset="68780.5208">8524 9382 0,'0'24'63,"0"0"-48,0 0-15,48 47 16,-48-23-16,0-1 15,0 1-15,0-1 16,0 1-16,0-24 16,-24 24-16,24-72 62,24 0-46,-24-24-16,24 1 15,-24-1-15,71 0 16,-71 1-16,48 23 15,0-71 1,-1 95 0,-47-24-16,24 24 46,-24 24-46,0 23 16,0-23-16,0 0 0,0 24 16,0 23-16,0-23 15,24-25-15,-24 25 16,0-24-16,0 24 15,0-25 1,48-23 0,-48 48-16,0 0 15</inkml:trace>
  <inkml:trace contextRef="#ctx0" brushRef="#br0" timeOffset="69544.9221">8239 10382 0,'0'0'62,"24"0"-46,23 0-16,1 0 15,23 0-15,24 0 16,48 0-16,-24 0 15,24 0-15,-24 0 0,0 0 16,-23 0-16,-1 0 16,0 0-16,-47 0 15,-1 0-15,-23 0 16,-24 0 31,-47 0-47,-1 0 15</inkml:trace>
  <inkml:trace contextRef="#ctx0" brushRef="#br0" timeOffset="70668.1241">8263 10406 0,'47'0'15,"-23"0"1,0 0-1,-24 0 1,71 0-16,-47 71 16,24-47-16,-25 24 15,1-24-15,24 23 16,-24-23-16,47 24 15,-47-24-15,0-24 16,23 47-16,1 1 16,0-48-1,-48 24 48,-24-24-48,-24 0 1,24 47-1,-23-47-15,23 0 16,0 48-16,-23-48 16,47 48-16,-48-48 15,48 23-15,-24-23 16,24 48-16,-48-24 15,48 0 17,24 23 61,0-47-77,0 0-16,47 0 15,1 0-15,-1 48 16,25-48-16,-1 0 16,24 0-16,-24 0 15,0 24-15,-23-24 16,-1 0-16,-47 0 15,0 0-15,-48 0 63,0 0-48</inkml:trace>
  <inkml:trace contextRef="#ctx0" brushRef="#br0" timeOffset="71276.5252">8524 11692 0,'0'24'62,"0"0"-46,48 23-16,-48 1 16,0-1-16,0 1 0,0 0 15,0-25 1,0 1-16,0 24 15,0-48 48</inkml:trace>
  <inkml:trace contextRef="#ctx0" brushRef="#br0" timeOffset="71463.7255">8548 11478 0,'0'-24'31,"48"24"0</inkml:trace>
  <inkml:trace contextRef="#ctx0" brushRef="#br0" timeOffset="71806.9261">8953 11835 0,'48'0'78,"-24"0"-63,23 0-15,-23-24 0,0 24 16,23 0 0,-47 0-1</inkml:trace>
  <inkml:trace contextRef="#ctx0" brushRef="#br0" timeOffset="72009.7264">8906 12121 0,'47'0'47,"-23"0"-47,47 0 15,-47 0 1,0 0-16,0 0 0,23 0 15,-23 0 1,-24 0-16</inkml:trace>
  <inkml:trace contextRef="#ctx0" brushRef="#br0" timeOffset="72337.3271">9620 11692 0</inkml:trace>
  <inkml:trace contextRef="#ctx0" brushRef="#br0" timeOffset="73086.1284">9620 11692 0,'24'0'125,"23"0"-110,1 0-15,-48 0 16,48 0-16,-48-24 15,23 24-15,-23-48 0,0 25 16,0-1 0,0 24 62,0 24-78,0-1 15,-47 49-15,47-24 16,0-1-16,0-23 15,0 24-15,0-1 16,0-23-16,0 24 16,0-1-16,0 1 15,0-24 1,-24-24 31,0 0-32,-47 0 1,47 0-1,72 0 63,-25 0-78,25 0 16,0 0-16,-25 0 16,25 0-16,-24 0 15,0 0 1,-24 0 77</inkml:trace>
  <inkml:trace contextRef="#ctx0" brushRef="#br0" timeOffset="75036.1318">10596 10477 0,'0'24'94,"0"48"-78,0-25-16,0 1 15,0 23-15,48 1 16,-48-25-16,0 25 15,0-24-15,0-25 16,0 1-16,0 48 16,0-49 15</inkml:trace>
  <inkml:trace contextRef="#ctx0" brushRef="#br0" timeOffset="75472.9324">10620 10644 0,'0'-24'0,"0"1"31,0-25-16,0 0 1,0 1 0,0 23-16,0 24 15,0-48-15,48 48 16,-48-47-16,47 47 15,-23 0-15,24-24 0,-25 24 16,1 0-16,24 0 16,0 24-1,-48-1-15,0 49 16,23-25-16,-23 1 15,0-24-15,0 24 16,0-48-16,0 47 16,-23-47-16,23 24 15,-48-24-15,0 0 16,1 0-1,23 0 1,-24 0 0</inkml:trace>
  <inkml:trace contextRef="#ctx0" brushRef="#br0" timeOffset="75909.7334">11215 10954 0,'0'24'78,"0"-1"-63,0 1-15,0 24 16,0-24-16,0-1 16,0 49-16,0-48 31,0-24 0</inkml:trace>
  <inkml:trace contextRef="#ctx0" brushRef="#br0" timeOffset="76112.5337">11215 10573 0,'0'-24'15,"48"24"32,0 0-47</inkml:trace>
  <inkml:trace contextRef="#ctx0" brushRef="#br0" timeOffset="76471.3343">11715 10597 0,'48'0'78,"-48"23"-78,71 25 16,-23 0-16,-24 23 16,24-23-16,-25-1 15,25 1-15,-48-24 16,48-24-16,-48 47 15,0 1-15</inkml:trace>
  <inkml:trace contextRef="#ctx0" brushRef="#br0" timeOffset="76876.9351">12096 10573 0,'0'-24'16,"-23"48"77,23 23-77,-48 1-16,0 23 15,1 25-15,23-25 16,-24 1-16,1 23 16,23-48-16,-24 1 15,48 0-15,-24-25 16,24 1-16,0 24 15,-47-48-15</inkml:trace>
  <inkml:trace contextRef="#ctx0" brushRef="#br0" timeOffset="77578.9361">12525 10906 0,'0'-24'0,"0"48"78,0 0-78,0 24 15,0-1-15,0 1 16,0-24-16,0 23 16,0-23-16,0 24 15,0-25-15,0 1 16,0 0-1,0-24 32</inkml:trace>
  <inkml:trace contextRef="#ctx0" brushRef="#br0" timeOffset="77828.5367">12525 10454 0,'0'0'94</inkml:trace>
  <inkml:trace contextRef="#ctx0" brushRef="#br0" timeOffset="83600.5467">13978 10454 0,'0'-24'0,"23"24"32,-70 47 61,47 25-77,-48-1-16,48 25 15,-71 23-15,71 24 16,-48-48-16,48 48 16,0-24-16,0 0 0,0-24 15,24 0 1,23 1-16,-23-25 0,48 0 15,-1-23-15,1-48 16,23 48-16,-24-48 16,-23 0-16,0 0 15,-25 0-15,49 0 16,-72 0-1,0-48 17,-24 48-17,24-24-15,-24 24 16</inkml:trace>
  <inkml:trace contextRef="#ctx0" brushRef="#br0" timeOffset="88857.7561">14525 11049 0,'0'0'234,"0"24"-234,0 47 16,0-23-16,0-1 16,0 1-16,48 0 15,-48-24-15,24 23 16,23-47-1,1 0 17,-24 0-17,-24-47-15,47-1 16,-47 0-16,24 1 15,-24 23-15,0 0 16,0 0 0,48 24-16,-48 48 62,0-1-62,0-23 16,24 24-16,-24-24 0,23 0 15,49 47 1,-24-71-1,-1 0 1,25-24 0,-49-23-1,-23 23-15,0-48 16,0 25-16,0-1 15,0 24-15,0-23 16,0 23-16,0 0 16,-47-24-1,23 48 1,-24 0-1,1 0-15,47 24 16,-24-24-16</inkml:trace>
  <inkml:trace contextRef="#ctx0" brushRef="#br0" timeOffset="90277.3586">15502 11049 0,'0'-24'15,"0"24"110,0 48-109,0-24-16,0-1 15,0 25-15,0-24 16,0 0-16,0 23 16,0 1-16,0-24 31,0-24 16</inkml:trace>
  <inkml:trace contextRef="#ctx0" brushRef="#br0" timeOffset="90464.5589">15502 10835 0,'23'0'62</inkml:trace>
  <inkml:trace contextRef="#ctx0" brushRef="#br0" timeOffset="90729.7594">15835 10906 0,'0'0'16,"0"0"15,0 48-15,0-1-16,24 49 15,-24-25-15,0 0 16,0 1-16,0-1 15,0-23-15,0 0 16,0-1 0</inkml:trace>
  <inkml:trace contextRef="#ctx0" brushRef="#br0" timeOffset="91353.7604">15787 11263 0,'-47'-24'15,"94"24"32,-23 0-47,0 0 16,24 0-16,23 0 15,-23 0-15,-1 0 16,-23 0-16,-24-47 16,48 47-16,-48-48 15,0-23 1,0 23-16,0 24 0,0-23 15,0-1 1,0 48 0,0 48 30,0 47-46,0 24 16,0-24-16,0-23 16,0-1-16,0 1 15,0-25-15,0-23 16,0 24-16,23-96 62,-23-23-62,0 23 16,24 24-16,-24-23 15,48 23-15,0 24 16,-48-24 0,23 24-16,49 0 15,-48 71 1,-24-23-1,0-24-15,0 0 16,0 23-16,0-23 16,0 24-1,0-48-15</inkml:trace>
  <inkml:trace contextRef="#ctx0" brushRef="#br0" timeOffset="92632.9625">17121 11097 0,'0'-24'31,"0"48"47,0 23-78,0 25 16,0-1-16,0-23 15,0 23-15,0-23 16,0-1-16,47-23 15,-47 24-15,0-24 16,0-48 46,0-24-62,0-23 16,0-1-16,0 25 16,0-25-16,0 25 0,0-25 15,0 25-15,0-1 16,0 0-16,0 25 15,0-1 32,48 24 16,-24 0-63,24 0 15,-1 0-15,1 0 16,-1 0-16,1 0 0,-24 0 15,0 0 1,-24 24 15,-24-1-15,0 25-16</inkml:trace>
  <inkml:trace contextRef="#ctx0" brushRef="#br0" timeOffset="92866.9629">17073 11406 0,'0'0'47,"48"0"-31,-24 0-16,-1 0 15,25 0-15,-24 0 16,0 0-16,23 0 15</inkml:trace>
  <inkml:trace contextRef="#ctx0" brushRef="#br0" timeOffset="93381.764">17478 11382 0,'0'-47'16,"0"47"0,48 0-1,-25 71 1,-23-47-1,48 24-15,-48-1 16,0 25-16,24-25 16,-24-23-16,0 24 15,0-24 1,0-48 31,0-24-47,0 0 15,47 1-15,-47-1 0,24 1 16,-24 23-16,72-24 15,-25 1 1,-23 47 0,24 0-1</inkml:trace>
  <inkml:trace contextRef="#ctx0" brushRef="#br0" timeOffset="93943.365">18264 11359 0,'-24'0'0,"0"0"15,-23 0 17,23 23-17,-24 1 1,48 24-16,-24-1 15,24-23 1,0 24 0,0-1-1,48-47-15,0 0 16,-25 0-1,25-23 1,-48-49 0,48 25-16,-48 23 15,0-24-15,0 24 16,0 48 77,23 48-77,-23-25 0,48-23-16</inkml:trace>
  <inkml:trace contextRef="#ctx0" brushRef="#br0" timeOffset="94270.9656">18692 11335 0,'0'-24'15,"-47"24"48,-1 71-48,48-23 1,0-24-16,-47 23 15,47-23-15,0 0 16,0 24 0,47-48-16,-47 47 15,72-47-15,-25 0 16,1 0-16,-24 0 15,23-24-15</inkml:trace>
  <inkml:trace contextRef="#ctx0" brushRef="#br0" timeOffset="94520.5659">19026 11168 0,'0'48'62,"0"23"-46,0-23-16,0-1 16,0 1-16,0 0 15,0-1-15,0 1 0,0-24 16,0-1-16</inkml:trace>
  <inkml:trace contextRef="#ctx0" brushRef="#br0" timeOffset="94910.5667">18978 11406 0,'0'-24'0,"24"24"31,0 0-16,23 0-15,-23 0 16,24 0-16,-24 0 16,23 0-16,-23 0 0,24 0 15,-48 0 94,0 48-93,0 23 0,0-47-1,0 0 1</inkml:trace>
  <inkml:trace contextRef="#ctx0" brushRef="#br0" timeOffset="95066.567">19359 11168 0,'0'-48'0,"24"48"47</inkml:trace>
  <inkml:trace contextRef="#ctx0" brushRef="#br0" timeOffset="95487.7677">19669 11263 0,'-24'0'31,"0"72"-15,24-48-1,0-1-15,0 1 0,-47 24 16,47-24-16,0 23 15,23 1 1,25-24 0,0-24-16,-25 0 15,1 0-15,24 0 16,-1-24-16,1-48 15,-48 49 1,0-49-16,0 48 16,-24 1-16,0-49 15,-47 72 1,47-24-1,0 24-15,-47 0 16,71 24 0,0 24-16</inkml:trace>
  <inkml:trace contextRef="#ctx0" brushRef="#br0" timeOffset="95986.9684">20145 11335 0,'0'24'62,"0"23"-46,0-23-16,0 0 15,0 23-15,0 1 16,0-24-16,0 0 15,48-48 48,-48 0-63,0-24 15,47 1-15,-47-1 16,48 1-16,-48 23 16,48 24-16,-48-24 0,71 24 15,-47 0 1,0 24-1,-24 0 1,0 23-16,0 1 16,0-1-16,0 1 15,0-24-15,0 23 16,0-23-16,0 24 15</inkml:trace>
  <inkml:trace contextRef="#ctx0" brushRef="#br0" timeOffset="96720.1699">20836 10811 0,'0'47'32,"23"-23"-32,-23 48 15,72 23-15,-25 0 16,-47 48-16,72 0 15,-72-48-15,48 24 16,-48-23-16,0-1 16,0 0-16,-24 24 0,24-47 15,-72-1-15,48 0 16,-23-23-16,-1 0 15,1-1-15,-1-23 16,24 24-16,-24-48 16,25 24-16</inkml:trace>
  <inkml:trace contextRef="#ctx0" brushRef="#br0" timeOffset="98295.7727">17240 11549 0,'0'-24'16,"-48"24"15,24 0 78,24-47-77,0 70 124,0 1-141,0 0-15,0 0 16,0 23-16,0 1 15,0-24 1,0 24-16,0-1 16,0 1-1,0-24 1,0 23-1,-23-47 95,23-24-95</inkml:trace>
  <inkml:trace contextRef="#ctx0" brushRef="#br0" timeOffset="99606.175">17192 11454 0,'24'0'219,"24"0"-204,-24 0 1,23 0-1,1 0 1,-1 0 0,-23 0 30,-24 0 142</inkml:trace>
  <inkml:trace contextRef="#ctx0" brushRef="#br0" timeOffset="108014.5897">857 13954 0,'0'-24'110,"0"0"-95,24 24 1,23-23-16,-23 23 15,0 0-15,24 0 16,-25 0-16,25 0 16,0 0-1,-48 47 1,-24-47-1,24 48-15,-48-48 16,24 48-16,-23-48 16,-1 23-1,96-23 48,-24 0-48,23 0-15,-23 0 16,0 0-16,47 72 15,-47-25 1,-24 1 0,0 0-1,0-48 1,0 23-16,-24-23 15,-47 0 1,-1 0 0,49 0-16,-1-23 15,-24 23-15,24-48 16,-23 48-16,23-48 15,-24 1 1</inkml:trace>
  <inkml:trace contextRef="#ctx0" brushRef="#br0" timeOffset="109184.5918">952 13645 0,'-48'0'15,"1"0"1,-1 0 0,24 0-1,-23 0 1,23 47-1,-47 25 1,71-25 0,-48-23-16,48 0 15,-48 23-15,48 1 0,-23 0 16,23 23-16,0-23 15,0-1-15,0 1 16,0 0-16,0-1 16,0 25-16,0-25 15,0 1-15,0 0 16,71 23-16,-71-23 15,48-25-15,-48 25 16,47-24-16,1 47 16,-24-47-1,23-24 1,1 0-1,-24 0-15,23 0 16,25 0-16,-25 0 16,1 0-16,-24 0 0,47 0 15,-47-71-15,24 71 16,-1-48-16,-23 0 15,24 25-15,-24-1 16,-24-24-16,71 24 16,-71-23-16,24 23 15,-24 0-15,0-23 16,24 23-16,-24 0 15,0-48-15,0 49 16,47-1-16,-47-24 16,0 24-16,0 1 15,0-49-15,0 25 16,0-1-1,-24 24 1,24-47 0,-23 71-16,23-48 15,-24 48-15,24-48 16,-24 48-16,24-47 15,-48 47-15,48-24 16,-23 24-16,23-48 16,-48 48-1,0 0 1,25 0-1,-1 0 1,-24 0 0,-23 0-16,47 0 15,-24 0 1,24 0-1,-23 0 1,23 0 15,-24 0-15,48 24-1,-47-24-15</inkml:trace>
  <inkml:trace contextRef="#ctx0" brushRef="#br0" timeOffset="251909.2425">2571 13954 0,'0'48'156,"0"-24"-156,0 23 0,24-23 16,-24 0 0,48 23-16,-48-23 0,24 24 15,-24-1 16,0-94 32</inkml:trace>
  <inkml:trace contextRef="#ctx0" brushRef="#br0" timeOffset="252112.0428">2548 13835 0,'0'-24'16</inkml:trace>
  <inkml:trace contextRef="#ctx0" brushRef="#br0" timeOffset="252626.8437">2857 13954 0,'24'0'78,"-24"48"-62,48-24-16,-48-1 15,0 25-15,23-24 0,-23 0 16,0-24 46,0-72-46,0 48-16,0-23 15,0 23-15,0 0 16,0-24 0,24 48-16,-24-47 15,48 47 1,-24 0-1,23 47-15,1 25 32,-48-48-32,24 23 0,-24-23 15,47 24 1,-47-1-1</inkml:trace>
  <inkml:trace contextRef="#ctx0" brushRef="#br0" timeOffset="252892.0442">3381 13954 0,'48'0'47,"-48"48"-31,23-24-16,-23-1 15,24 25-15,-24-24 16,48 23-16,-48-23 15,0 0 1,0-24 15</inkml:trace>
  <inkml:trace contextRef="#ctx0" brushRef="#br0" timeOffset="253094.8446">3310 13645 0,'0'-24'31</inkml:trace>
  <inkml:trace contextRef="#ctx0" brushRef="#br0" timeOffset="258648.4543">3810 13859 0,'0'-24'109,"0"-24"-78,0 72 94,0 0-125,0 0 16,0 23-16,0-23 15,23 24-15,-23-24 0,0 23 16,0-23 0,0 24-16,0-1 15,48-47 1,-48 48-16,0-24 31,24-24 31,23 0-46,1 0 0,-48 0-1,72 0-15,-49-72 16,-23 49-1</inkml:trace>
  <inkml:trace contextRef="#ctx0" brushRef="#br0" timeOffset="258929.2548">3810 14049 0,'-24'0'0,"24"-23"78,0 23-78,47 0 16,1-48-16,0 48 16,-1 0-16,1-24 15,-24 24-15,0 0 16</inkml:trace>
  <inkml:trace contextRef="#ctx0" brushRef="#br0" timeOffset="259241.2554">4381 13883 0,'0'-48'0,"0"72"62,0 0-46,48 23-16,-48 1 15,0-24-15,0 0 0,24 23 16,-24 1 0,0-24-1</inkml:trace>
  <inkml:trace contextRef="#ctx0" brushRef="#br0" timeOffset="259459.6557">4286 13645 0</inkml:trace>
  <inkml:trace contextRef="#ctx0" brushRef="#br0" timeOffset="263328.4625">4929 13930 0,'0'-24'16,"-24"24"30,0 0-30,0 0 0,-23 0-1,23 72 1,24-1-1,0-23 1,0 0 0,0-1-1,24-47-15,23 0 16,1 0-1,23 0 1,-71-24 0,24 24-16,-24-71 0,0 23 15,0 25 1,0-25-1,0 0 1,0 48 0,0 24 46,0 0-46,0 0-16,0 23 15,24-47-15,-24 48 0,48-48 16,-48 24-16,47-24 15,1 0 1,0-24 0,-48 0-16,47-23 15,-47-1-15,0 0 16,0 1-16,0-25 15,-24 25-15,24-1 16,-23 0-16,23 25 16,-48-25-1,48 24 1,0 48 31,0 24-47,0-1 15,48 25-15,-48-1 16,47-23-16,-47-1 15,48 25-15,-48-48 16,24-24-16,-24 47 16,23-47-16,25 24 15,-24-24 1,23 0-1,-47-24 1,24 0-16,-24 1 16,0-49-16,0 1 15,0-1-15,0 25 0,0-1 16,0 0-16,0 1 15,0 47-15,0-48 16,-47 24 0,47 24 46,0 48-46,0 0-16,0 23 15,47-23-15,-47-1 16,48 1-16,-48 23 15,48-47-15,-1 24 0,-23-24 16,24 23 0,23-47-1,-23 0 1,-24 0-1,23-47 1,-47 23-16,0-24 16,0 0-16,0-23 15,0 23-15,0 25 16,0-1-16,0-24 15,0 72 48,24 0-48,-24 0-15,48 23 16,23 1 0,-23-1-1,-1-47 1,1 0-1,-24-23 1,-24-73 0,0 73-16,0-1 15,0 0-15,0-24 16,0 120 46,0-25-46,0 49-16,0-25 15,47 1-15,-47-1 16,24 0-16,-24-23 16,48 47-16,-48-23 15,47-25-15,-47 1 16,24 0-16,-24-1 15,48 1 1,-48-24 0,-24 23-1,-47-47-15,47 0 16,-24 0-16,24 0 15,0 0-15,-23 0 16,23 0-16,0 0 16</inkml:trace>
  <inkml:trace contextRef="#ctx0" brushRef="#br0" timeOffset="269708.8737">8167 13978 0,'0'0'141,"-23"0"-95</inkml:trace>
  <inkml:trace contextRef="#ctx0" brushRef="#br0" timeOffset="270816.4757">8239 14454 0,'0'0'94,"0"-24"-94,47 24 15,-47-47-15,24 23 16,-24-24-16,48 1 15,-48-1-15,0 0 16,0 1-16,0-1 16,0 1-1,-24 47-15,24-24 16,-24 24 15,24 24 16,0 23-47,0 1 15,24 23-15,-24-23 16,24-1-16,-24-23 16,47 24-16,1 0 15,0-1 1,23-47-1,-23 0-15,-1-24 32,1-23-32,-48 23 15,0-48-15,48 25 16,-48-25-16,0 25 15,0-1-15,0 24 16,-24-23 0,24 23-1,0 48 63,0 23-62,0 1-16,0 0 0,0-1 15,0 25-15,24-25 16,-24-23-16,23 24 16,-23-24-16,24-24 15,-24 23-15,72-23 16,-1 0-1,-47 0-15,0 0 16,23 0-16</inkml:trace>
  <inkml:trace contextRef="#ctx0" brushRef="#br0" timeOffset="272501.2786">9215 14240 0,'-48'-48'31,"48"24"16,0 24 0,0 48-47,48 0 15,-48 23-15,24 1 16,-24-25-16,47 25 15,-47-25-15,0 1 0,24-1 16,-24-23 0,0 24-1</inkml:trace>
  <inkml:trace contextRef="#ctx0" brushRef="#br0" timeOffset="272828.8792">9239 14264 0,'-24'0'0,"24"-48"15,0-23 1,24 71-1,-24-24 1,47 24-16,-23 0 16,24 0-16,0 0 15,-48 24 1,23-24-16,-23 71 15,0-47 1,0 0 0,-47 23-1,-25-47 1,72 24-16,-24-24 15</inkml:trace>
  <inkml:trace contextRef="#ctx0" brushRef="#br0" timeOffset="273390.4802">9572 14216 0,'0'-24'16,"48"48"46,-48 24-62,48-1 16,-48 1-16,47 23 0,-47 1 15,24-25-15,-24 1 16,0-24-16,48 47 16,-48-95 46,-24 1-62,24-25 16,-24-23-16,24 23 15,0 0-15,-48 1 16,48 23-16,0-24 15,0 24-15,0-23 16,0-1 0,0 48-16,48-24 15,-24 24 1,23 24 15,-47 24-31,0-24 16,0-1-16,0 1 15,-23 24-15,-1-24 16,-24-24-1,48 47 1</inkml:trace>
  <inkml:trace contextRef="#ctx0" brushRef="#br0" timeOffset="273874.0811">9977 14287 0,'0'-23'16,"48"23"0,-25 0-1,1 0 1,24-48-1,0 48 1,-48-24 0,23 24-16,-23-24 15,48 24-15,-48-47 0,0 23 16,0-24-1,0 25 17,-24 23-17,0 0 1,-23 0-1,47 23 1,0 25-16,-24-24 16,24 23-16,0-23 15,24 48 1,23-25-16,1-47 15,-24 0 1,47 0 0,-47 0-16,0-47 15</inkml:trace>
  <inkml:trace contextRef="#ctx0" brushRef="#br0" timeOffset="274264.0817">10453 14002 0,'24'0'16,"-24"-24"0,48 24-1,-24 0 1,-24 24-16,23 23 15,-23 1-15,48-24 16,-48 23-16,24-23 16,-24 24-1,0-72 48,0 0-63,0-23 15,0-1-15,0 24 16,47-23-16,-23-25 15,24 48 1,-1 24 0</inkml:trace>
  <inkml:trace contextRef="#ctx0" brushRef="#br0" timeOffset="278335.6887">11715 14073 0,'-47'0'0,"71"0"78,-1 0-78,1 0 16,24-47-16,-1 47 16,1 0-16,0-24 15,-1 24-15,-23 0 16,-48 0 15</inkml:trace>
  <inkml:trace contextRef="#ctx0" brushRef="#br0" timeOffset="278522.8892">11692 14264 0,'23'-24'31,"1"24"-31,24 0 16,23-48-16,-23 48 16,0 0-16,-1-24 0,1 24 15</inkml:trace>
  <inkml:trace contextRef="#ctx0" brushRef="#br0" timeOffset="279349.6907">12787 14216 0,'-24'0'15,"24"0"32,48 0-31,-1-24-16,-23 24 15,0-71-15,-24 47 16,71 0-16,-71-47 15,24 23-15,-24 0 16,0 1-16,0-25 16,0 49-16,0 46 62,0 73-62,0-25 16,0 1-16,0-1 15,0-23-15,0-1 16,0 1-16,0-24 15,48-1-15,-24 25 16,23-48 0,1 0-1,-24 0-15,0 0 16,23-24-16,-47 0 15,48-23-15,-48-1 16,47-71-16,-47 48 0,0-25 16,0 25-16,0 23 15,0 1-15,0-1 16,0 24-16,0 1 15,0 23 48,-23 71-63,23 48 15,0-48-15,0 1 16,0-1-16,0-23 16,0 0-16,0-25 0,23 25 15,-23-24 1,48-24-16,-24 47 0,0-47 15,23 0-15</inkml:trace>
  <inkml:trace contextRef="#ctx0" brushRef="#br0" timeOffset="279724.0913">14073 13906 0,'0'-47'62,"24"47"-62,71 0 16,-71 0 0,0 0-16,23-24 0,-23 24 31</inkml:trace>
  <inkml:trace contextRef="#ctx0" brushRef="#br0" timeOffset="279911.2917">14001 14121 0,'0'0'31,"72"0"-31,-1 0 16,1 0-16,-1 0 15,1 0-15,-1 0 16,-23 0-16,-1-48 0</inkml:trace>
  <inkml:trace contextRef="#ctx0" brushRef="#br0" timeOffset="281440.0943">16549 13906 0,'0'-47'0,"0"71"78,0-24-62,0 71-16,-47-47 16,47 24-16,-96-25 15,73 25-15,-25-24 16,24-24-16,-23 47 15,23-47-15,0 48 16,-24-48-16,1 0 0,23 0 16,-24 24-16,1-24 15,-1-24 1,0-24-1,48 1 1,0-25 0,0 25-1,24-1 1,0 48-1,47-48-15,-23 48 16,-24 0-16,0 0 16,23 0-16,-23 0 0,-24 24 15,72-24 1,-72 24-16,71-24 0,-23 24 15,-25-24-15,1 71 16,24-71-16,-48 48 16,48-48-16,-48 48 15,47-48-15,-47 47 16,48-47-16,-48 48 15,47-48-15,25 47 16,-48-47 0,-1 0-16,49 0 15,-48 0-15,-1 0 16,1 0-16,24 0 15</inkml:trace>
  <inkml:trace contextRef="#ctx0" brushRef="#br0" timeOffset="281689.6948">16978 14287 0,'-48'-23'0,"24"23"16,-23 0-16,-1-24 15,1 24-15,-1 0 16,24 0-16,0 0 16,-23 0-16,23 0 0,-24 0 31,48 71-31,-47-47 15,47 0-15</inkml:trace>
  <inkml:trace contextRef="#ctx0" brushRef="#br0" timeOffset="285293.3011">16526 14049 0,'0'24'78,"0"0"-47,0 24-15,-48-25-1,48 1 1,-24-24-1,-24 48-15,25-48 16,-25 24 0,0-24-1,1 0 1,23 0-1,0 0 1,-24 0 0,25 0-1,23 0 1,-24 0-1,24-24 1,-48 24 0,48-24-16,0-24 31,0 25-16,0-1 1,24-24 0,-24 24-1,24 24-15,-24-23 16,47 23-16,-23-48 15,0 24 17,24 24-17,-24-48 16,23 48 1,-23 0-17,24 0 1,-1 0-1,1 0 1,-24 0 0,0 0 15,-24 0-16,23 0-15,25 48 16,-24-24 0,23 24-1,-47-25 1,24-23-16,-24 24 15,0 24 1,24-48-16,-24 24 16,48 23-1,-25-23 1,25-24-1,-48 24-15,48-24 16,-1 0 15,-23 0-15,48 0-1,-49 0-15,1 0 0,0 0 16,24 0-16,23 0 16,-71-24-1,48 24-15,-1-48 16,-23 25 15,-24-25-15,0 24-1,0 0 1,0-23-1,0 23 1,0 0 0,0-24-1,-47 25 1,-1 23-1,48-24-15,-48 24 16,1 0 0,47-48-16,-72 48 15,25 0 1,23 0-1,0 0 1,-24 24 0,24-24-1,1 0 1,-25 24-1,24-24 1,-23 0 0,-1 0-1,24 0 1,0 47-1,-23-47 1,23 0 0,24 24-1,-24-24 1,24 24-1,-47 24 1,47-1 0,0-23 15,0 0-16,0 24 17</inkml:trace>
  <inkml:trace contextRef="#ctx0" brushRef="#br0" timeOffset="289240.1078">8024 2476 0,'0'-47'15,"0"71"95,48-1-95,-48 25-15,0 0 16,24 23-16,-24-23 15,0 23-15,0 1 16,0-25-16,0 1 16,0 23-16,0-47 15,0 0-15,0 24 16,0-1-1,0-23 1,0 0 0,71-24 46,-47 0-62,24-48 16,23 48-16,-23-24 15,-1 24-15,1-47 16,23 47-16,-47-24 15,0 24-15,24 0 16</inkml:trace>
  <inkml:trace contextRef="#ctx0" brushRef="#br0" timeOffset="290176.1096">9263 2524 0,'0'-48'16,"0"48"15,-24 0-16,-24 0 1,1 72 0,-1-48-1,24 23-15,24 1 16,-71 0-16,71-1 15,-24 25-15,24-25 0,0 1 16,0 0-16,0-1 16,0-23-16,0 0 15,48-24 1,-48 47-1,47-47-15,1 0 16,-1 0-16,25-47 16,-25 47-16,1-24 15,0-24 1</inkml:trace>
  <inkml:trace contextRef="#ctx0" brushRef="#br0" timeOffset="290768.9107">10382 2095 0,'0'0'0,"0"48"94,-48 0-94,48 47 0,0 0 16,0 0-16,0 25 15,0-25-15,0 0 16,0 0-16,0 48 15,0-24-15,0 0 16,0-23-16,0-25 16,0-23-16,0 23 15,0-47-15,0 23 16,0-70 46</inkml:trace>
  <inkml:trace contextRef="#ctx0" brushRef="#br0" timeOffset="292016.9129">11215 2548 0,'0'0'47,"0"48"-47,0-1 15,0 25-15,48-1 16,-48 0-16,0 1 15,0-1-15,48 1 16,-48-25-16,0-23 16,0 0-16,0 24 31,0-72 0,0 0-31,0-24 16,0-23-16,0-24 15,0-1-15,-24-23 16,24 48-16,0 23 15,0-23-15,0 47 16,0-24 0,0 25-1,24 23 48,23 0-48,1 0-15,-1 0 16,25 0-16,-25 0 15,-23 0-15,24 0 16,-48 47 15</inkml:trace>
  <inkml:trace contextRef="#ctx0" brushRef="#br0" timeOffset="292204.1133">11334 2977 0,'48'0'32,"0"-24"-32,-1 24 15,25-48-15,-49 48 16,25-48-16,0 48 15</inkml:trace>
  <inkml:trace contextRef="#ctx0" brushRef="#br0" timeOffset="292562.9139">12168 2476 0,'-24'0'0,"24"48"62,0 0-46,0-1-16,0 25 16,0-25-16,0 1 15,48-24-15,-48 47 16,0-47-16,0 0 15</inkml:trace>
  <inkml:trace contextRef="#ctx0" brushRef="#br0" timeOffset="292765.7142">12096 2619 0,'0'-23'16,"0"-25"15,24 24-15,0 24-1,24 0-15,23-48 16,-23 48-16,-25 0 15,25 72-15,-48-48 16</inkml:trace>
  <inkml:trace contextRef="#ctx0" brushRef="#br0" timeOffset="292968.5146">12168 3024 0,'0'0'46,"24"0"-30,47 0-16,-23 0 0,-1 0 16,1-47-16,0 47 15,-25-48-15</inkml:trace>
  <inkml:trace contextRef="#ctx0" brushRef="#br0" timeOffset="293998.1164">12858 2476 0,'24'48'63,"-24"0"-63,24 23 15,-24 1-15,48 47 16,-48-48-16,0 1 15,23-25-15,-23 1 16,0-1-16,0-23 16,0 0-1,0-24 32,0-24-47,0-47 0,0-1 16,0 1-16,0-24 15,0 23-15,-47 25 16,47-25-16,0 48 15,0 1-15,0-25 16,0 0 0,-24 48-16,24-24 15,24 24 63,0 0-62,47 0-16,-23 0 15,23 0-15,-23-47 0,-1 47 16,1 0-16,-24 0 16,-24 47 15</inkml:trace>
  <inkml:trace contextRef="#ctx0" brushRef="#br0" timeOffset="294200.9168">13025 2905 0,'48'0'31,"-25"0"-31,25-48 15,24 48-15,-25-47 16,1 47-16,-1-48 16,25 48-16,-48 0 15</inkml:trace>
  <inkml:trace contextRef="#ctx0" brushRef="#br0" timeOffset="295074.5183">12049 2643 0,'24'0'125,"23"0"-125,25-47 16,-25 47-16,1-48 15,-1 48-15,1-24 16,0 24-16,-24 0 15,-24 0 32,-48 0-31,24 0-16</inkml:trace>
  <inkml:trace contextRef="#ctx0" brushRef="#br0" timeOffset="295870.1197">12096 3024 0,'-23'0'31,"-25"0"0,24 0 16,24 0-47,0 48 47,24-48 46,24 0-93,-1 0 16,1-24-16,-1 24 16,25-24-16,-25 24 15,-23 0-15,-24-47 16,24 47-16,-24 0 78</inkml:trace>
  <inkml:trace contextRef="#ctx0" brushRef="#br0" timeOffset="296946.5216">13906 2453 0,'-24'-24'16,"-23"48"62,47-1-78,-24 49 15,24-24-15,0-1 16,0 1-16,0-1 16,0 25-16,0-25 15,0 1-15,0-24 16,71 24-16,-47-48 15,0 47-15,24-47 0,-25 48 16,25-48-16,-24 0 16,0 0-16,-1 0 15,25-24-15,-24 24 16,24-48-16,-25 1 15,-23-1-15,72 0 16,-72 1-16,24-25 16,-24 25-16,0-1 15,0 24-15,0-23 16,0-25-16,-24 25 15,24 23-15,-48-24 16,48 24-16,-47 24 0,47-47 16,-48 47-16,0-48 15,1 48 1,23 0-16,0 0 15,-24 0-15,1 0 16,47 24 0,-48-24-16,48 71 15,0-47-15</inkml:trace>
  <inkml:trace contextRef="#ctx0" brushRef="#br0" timeOffset="298085.3236">15692 2500 0,'0'24'94,"0"24"-79,24-1-15,-24 25 16,0-25-16,0 1 0,0-24 16,0 23-16,0-23 15,0 0-15,0 24 16,0-24-1</inkml:trace>
  <inkml:trace contextRef="#ctx0" brushRef="#br0" timeOffset="298615.7245">15668 2572 0,'0'-24'16,"0"0"-1,24 24 1,-24-24-16,72 24 16,-49 0-16,1-47 15,24 47-15,-24 0 16,23 23-1,-47 25-15,0 0 16,0-1-16,0 1 16,0 23-16,-24-47 15,1 24-15,-49-24 16,120-24 46,-24 0-46,-1 0-16,25 0 15,-24 47-15,0-47 16,23 96-16,-47-73 16,0 1-16,24-24 15,-24 48-15,0-1 16,0-47-1,0 24-15,-71-24 16,47 0-16,-24 0 16,24 0-16,1 0 15,-25 0-15,0 0 16,48 0-1</inkml:trace>
  <inkml:trace contextRef="#ctx0" brushRef="#br0" timeOffset="299068.1253">16383 2857 0,'0'-47'0,"-24"47"16,24 24 46,0 23-62,0 1 16,0 0-16,0-1 15,0 1-15,0-24 16,0-1-1,0-46 32,0-1-31,0 0-16,0-47 15,0-1-15,0 24 0,0 25 16,47-25-16,-47 24 16,48 24-16,0-24 15,-1 24 1,1 0-1</inkml:trace>
  <inkml:trace contextRef="#ctx0" brushRef="#br0" timeOffset="299536.1261">16859 2738 0,'0'0'0,"-48"0"16,1 0-1,-1 0 1,48 48-16,-48 0 16,48-25-16,0 25 15,0-24-15,0 0 16,0 23-16,48-47 15,-48 24-15,48-24 16,-25 0-16,1 0 16,24 0-16,-24-24 0,23-47 31,-47 47-31,0-24 15,0 1-15,0 23 0,-24 0 16,24 24 62,0 24-78,0 0 16,0 47-16,0-47 15,24 0-15,-24 24 16,0-25-1</inkml:trace>
  <inkml:trace contextRef="#ctx0" brushRef="#br0" timeOffset="299972.9269">17073 2762 0,'0'-24'16,"24"24"15,-24 24-16,48 0-15,-48 24 16,23-25-16,-23 1 16,0 48-16,0-120 62,0 24-46,0 0-16,0-23 15,0-1 1,48 48-16,24 0 15,-25 0 1,-23 0 0,24 24-1,-48 0-15,47 23 16,-47-23-16,0 0 15,0 24 1,0-1-16</inkml:trace>
  <inkml:trace contextRef="#ctx0" brushRef="#br0" timeOffset="300222.5273">17764 2738 0,'0'-47'31,"-48"47"1,0 24-17,48-1-15,-23 49 16,23-25-16,0 1 15,0 0-15,0-24 0,0 23 16,0-23-16,23-24 16,25 48-16,0-48 15,-1 0-15,1 0 16,23-48-16</inkml:trace>
  <inkml:trace contextRef="#ctx0" brushRef="#br0" timeOffset="300690.5282">18002 2500 0,'0'24'62,"0"24"-46,24-1-16,-24 25 16,0-1-16,0 1 15,24-1-15,-24-23 16,0 23-16,47-23 15,-47-24 1,24-24 0,24-48 15,-48 0-31,71 1 0,-71-25 15,48 25-15,-48 23 16,47 24-16,-47-24 16,48 24-16,-24 0 31,-24 0-31,47 71 15,-47-23 1,0-24-16,0 0 16,24-24-16,-24 47 15,0 1 1</inkml:trace>
  <inkml:trace contextRef="#ctx0" brushRef="#br0" timeOffset="301938.5304">19716 3191 0,'0'-24'16,"-47"0"0,23-23-1,24-1 1,-71 24-16,71-23 15,-48-25-15,0 24 16,48 1-16,-47-25 0,47 1 16,0 0-16,-48-1 15,48 24-15,0 1 16,0-1-16,0 24 15,24 1 1,23 23 0,1 0-1,-48 23 1,48 1-1,-48 0-15,0 24 16,0-25-16,-24 25 16,0-24-16,-24-24 15,25 48-15,-25-1 16,48-23-16,-48-24 15,48 48-15,-23-48 0,23 47 16,-24-47-16,24 72 16,0-25-1,0-23 1,24-24-1,47 0 1,-23 0-16,-1 0 16,25 0-16,-1 0 15,24-24-15,-47 24 16,0 0-16,-1-24 15,-23 24 1,-24 0 15</inkml:trace>
  <inkml:trace contextRef="#ctx0" brushRef="#br0" timeOffset="302437.7312">20216 2524 0,'0'-48'0,"24"48"16,0 0 15,24 48-16,-48 0-15,24-1 16,-24 1-16,47 47 16,-47-47-16,0-1 15,0-23-15,24 24 16,-24 0-1,0-48 1</inkml:trace>
  <inkml:trace contextRef="#ctx0" brushRef="#br0" timeOffset="302952.5321">20336 2572 0,'0'-48'16,"0"24"-1,23 24 1,25-24-16,0 24 16,-1 0-16,1 0 15,-1 0-15,-23 0 16,24 72-1,-48-24-15,0-1 16,0-23-16,-48 24 0,24-48 16,1 47-16,-25-47 15,0 24 1,72-24 31,0 0-32,24 71-15,-25-71 16,25 48-16,-48-24 15,24 24-15,-24-1 16,0-23 0,0-24-16,-24 0 15,-24 48 1,1-48-16,23 0 0,-24 0 15,25 0-15,-1 0 16,-24 0 0,48-24-1</inkml:trace>
  <inkml:trace contextRef="#ctx0" brushRef="#br0" timeOffset="303420.533">21026 2834 0,'-48'23'63,"48"1"-48,0 0-15,0 24 16,0-24-16,0-1 15,0 49 1,24-72-16,-24 24 16,24-24-16,48 0 15,-25 0 1,1 0-16,-48-24 0,47 24 15,-47-72-15,0 25 16,0-1-16,0 24 16,-23-23-16,-1 47 15,-24-48-15,24 48 16,1 0-16,-1 0 15,-24 0-15,24 0 16,24 0 0,0 48-1</inkml:trace>
  <inkml:trace contextRef="#ctx0" brushRef="#br0" timeOffset="303841.7337">21383 2786 0,'0'24'63,"0"47"-48,24-23 1,47-24 0,-47-24-16,48 0 15,-48 0 1,47 0-1,-71-24-15,24-48 16,-24 25-16,0 23 16,0 0-16,0 0 15,0 24 48,0 24-63,0 0 15,0 24-15,0-25 16,0 1-16,0 24 15,0-24-15,47 23 16</inkml:trace>
  <inkml:trace contextRef="#ctx0" brushRef="#br0" timeOffset="306524.9384">21931 2834 0,'0'-24'0,"0"24"78,24 0-62,-24 47-1,47 1-15,-47 0 16,0-1-16,24 1 15,-24-24-15,0 0 16,0 23 0,0-71 15,0 1-16,0-1-15,0-24 16,0-23-16,0-1 16,0 1-16,0 23 15,48 24-15,-24-23 16,23 47-1,1 0 1,23 47 0,-71 25-1,48-25-15,-48 1 16,48 0-16,-48-1 15,23-23 1,25-24 0,0 0-1</inkml:trace>
  <inkml:trace contextRef="#ctx0" brushRef="#br0" timeOffset="307211.3396">22883 2691 0,'0'-24'0,"-23"24"15,-1 0 17,-24 0-32,24 0 31,-23 24-31,47 0 0,-24 23 15,24-23-15,0 24 16,0-1-16,0-23 16,0 24-1,0-48 1,48 0-1,-1 0 1,-47-24-16,72-24 16,-72 1-16,0-1 15,0-23-15,0-1 16,0 1-16,0-25 15,0 25-15,-24 0 16,24 23-16,0 24 0,-24 0 16,24-23-1,0 71 32,0 47-31,0-23-16,0 23 15,0 0-15,48-23 16,-48 24-16,0-25 15,23 1-15,-23-24 16,0 23-16,0-23 16,0 0-16,48 23 0,-48-23 15,0 24 1,24-48-16,-24 48 15,24-48 1,-24 23 0,47-23-1,-23 0 1,24 0-1,-48-23-15,47 23 16,-47-48-16</inkml:trace>
  <inkml:trace contextRef="#ctx0" brushRef="#br0" timeOffset="307382.9399">23503 2786 0,'0'-48'31,"0"25"-15,47 23 0,-47-24-16</inkml:trace>
  <inkml:trace contextRef="#ctx0" brushRef="#br0" timeOffset="315510.5542">16168 14097 0,'-24'0'47,"24"0"0,-23 0-32</inkml:trace>
  <inkml:trace contextRef="#ctx0" brushRef="#br0" timeOffset="315978.555">16025 14097 0,'0'0'62,"48"0"-46,23 0-16,25 0 16,23-48-16,-24 48 15,48 0-15,0-47 16,-48 47-16,-24 0 15,-23 0-15,0 0 16,-1 0-16,-94 0 62,23 0-46</inkml:trace>
  <inkml:trace contextRef="#ctx0" brushRef="#br0" timeOffset="316384.1556">16430 14287 0,'-47'0'16,"70"0"31,1 0-47,24 0 15,23 0-15,25-47 16,-1 47-16,48-48 16,-24 48-16,0 0 15,-48-47-15,-23 47 16,23 0-16,-47-48 15,-24 48 63,-47 0-62</inkml:trace>
  <inkml:trace contextRef="#ctx0" brushRef="#br0" timeOffset="320876.9636">10620 16097 0,'48'0'109,"-25"0"-93,25-71-1,0 47-15,-25 24 16,-23-71-16,48-1 16,-48 24-16,0 1 15,0-1-15,0 1 16,0-25-16,0 48 15,0-23 1,-24 47 31,24 24-47,0 47 15,0 0-15,0 1 16,0-1-16,0 1 16,0-1-16,48-23 15,-48-24-15,48 23 16,-25-23-1,73-24 1,-73 0-16,25 0 16,0-48-16,-1 1 15,-23-1-15,-24-23 16,48-1-16,-48 1 15,0-1-15,0 25 16,0-1-16,0-23 16,0 23-16,0 24 31,0 72 16,0 0-47,0 23 15,0 0-15,0 1 16,0-1-16,0-23 15,0 23-15,0-47 16,0 0-16,24-24 16,-24 48-16,71-48 15,-47 0-15,23 0 0,-23 0 16,24 0-16,-24 0 15</inkml:trace>
  <inkml:trace contextRef="#ctx0" brushRef="#br0" timeOffset="321360.5645">12001 15788 0,'0'-24'31,"0"24"-16,72 0 1,-49-48-16,49 48 16,-25 0-16,-23 0 15,24-24-15,-24 24 16,-24 0-1,0 0 1</inkml:trace>
  <inkml:trace contextRef="#ctx0" brushRef="#br0" timeOffset="321578.9648">12025 15954 0,'0'0'31,"71"0"-16,-23 0 1,23 0-16,1-23 16,-25 23-16,1-48 15,-24 48-15,24-48 16</inkml:trace>
  <inkml:trace contextRef="#ctx0" brushRef="#br0" timeOffset="323606.9684">13835 15407 0,'0'-24'32,"0"24"92,-24 71-108,24-47-16,-48 0 16,1 24-16,23-1 15,-24 1-15,24-24 0,-23 23 16,23-47-16,0 48 15,-23-48-15,23 24 16,-24-24-16,-23 0 16,23 0-1,24 0 1,-23-72-1,47 25 1,-48-25 0,48 48-16,0-23 15,24-1 1,0 24-1,47 24 1,-47 0 0,0 0-16,-1 0 0,25 0 15,-24 0-15,0 0 16,23 0-16,-23 0 15,24 0-15,-24 48 16,23-24 0,-47 0-16,48-24 15,-48 71-15,71-71 16,-71 48-16,48-48 15,-48 71-15,47-71 16,-47 48-16,48-48 16,-48 23-16,48-23 15,23 0-15,-47 0 16,47 0-1,-23 0 1,24-71 0,-72 47-16,23 0 15,-23-23-15,0 23 16,0 0-16,48-23 15,-48 23-15,0 0 16,0-24 0,0 24 15,-48 24-31,48-23 15,-47 23 1,-1-48 0,0 48-16,-23 0 15,47-24 1,-23 24-1,23 0 1,-24 0 0,0 0-1,48 0 1,-23 0-16,-25 48 31,24-48 0,24 24-31,0-1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9:27:00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6167 15311 0,'24'0'63,"23"0"-63,1 0 15,24 0-15,23 0 16,24 24-16,-24-24 15,0 0-15,24 0 16,-47 0-16,-1 48 16,-23-48-16,0 0 15,-1 0-15,1 0 16,-24 0-1,-24 0 32,-72 24-47,25-24 16</inkml:trace>
  <inkml:trace contextRef="#ctx0" brushRef="#br0" timeOffset="485.0277">6143 15621 0,'-47'0'0,"23"0"16,24 0 62,47 0-78,25 0 15,23 0-15,48 0 16,0 0-16,0 0 16,0 0-16,-48 0 15,0 0-15,0 0 16,-47 0-16,0 0 31</inkml:trace>
  <inkml:trace contextRef="#ctx0" brushRef="#br0" timeOffset="2916.1667">20407 13121 0,'48'0'47,"-1"0"-32,25 23-15,-1-23 16,0 0-16,1 0 15,-1 0-15,-23 0 16,0 0 0,-48 48 46</inkml:trace>
  <inkml:trace contextRef="#ctx0" brushRef="#br0" timeOffset="3284.1877">21431 12930 0,'0'-47'31,"0"70"16,-24-23-47,24 24 16,-48-24-16,48 24 15,0 24 1,0-25-1,24-23 17</inkml:trace>
  <inkml:trace contextRef="#ctx0" brushRef="#br0" timeOffset="3895.2227">21312 13025 0,'0'0'16,"0"-47"-1,0 23 1,0 0 0,0-23-1,0 23 1,47-24-1,1 48-15,-24 0 16,23 0-16,1 0 16,24 0-16,-49 24 15,25 24 1,-48-1-16,0 1 15,0-1 1,-24-47 0,-23 24-16,23-24 15,-24 0 1,48 48-16,24-24 47,0-24-47,23 71 0,-23-71 15,24 48-15,-48-24 16,24-24-16,-24 47 15,0 1 1,-48-24 0,0-24-16,25 0 15,-25 0-15,0 0 16,24 0-16,1 0 15,-25 0 1,72 0 15,47-48-15</inkml:trace>
  <inkml:trace contextRef="#ctx0" brushRef="#br0" timeOffset="4432.2535">22312 12930 0,'-24'-24'47,"24"24"-16,0 48-15,0 0 0,0-25-16,0 1 0,0 24 15,48-24-15,-48-1 16,24 25-16,-24-24 15,0 24-15,0-25 16,0 1-16,0 24 16,-72-48-1,24 0 1,25 0-16,-1 0 15,-24-24 1,48-24 0,0 25-16,0-25 15,72-24-15,-25 25 16,1-25-16,23 25 0,-23-25 15,0 49-15,-1-1 16,-23-48 0,-24 48-1,-24-23 1,0 47-16,-23 0 15,-25 0-15,49 0 16,-25 24 0,48-1-16,-48 25 15,48-24-15</inkml:trace>
  <inkml:trace contextRef="#ctx0" brushRef="#br0" timeOffset="4855.2776">21764 13692 0,'0'-24'0,"0"24"47,0 48-47,0 47 16,0-23-16,0-1 15,0 1-15,0-1 16,0 0-16,0-23 16,0-24-16,0 23 15,-24-47-15,24 48 16,-71-48-1,47 0-15</inkml:trace>
  <inkml:trace contextRef="#ctx0" brushRef="#br0" timeOffset="5058.2892">21407 14121 0,'48'0'47,"-1"0"-31,25 47-16,-25 1 15,1-24-15,-24-24 16,0 47-16,47 1 16,-47-48-1</inkml:trace>
  <inkml:trace contextRef="#ctx0" brushRef="#br0" timeOffset="5256.3006">21979 14073 0,'-24'72'62,"24"-1"-46,-72 0-16,49 25 15,-25-25-15,0 1 0,24-1 16</inkml:trace>
  <inkml:trace contextRef="#ctx0" brushRef="#br0" timeOffset="5952.3405">21169 14764 0,'0'-48'32,"48"48"-32,-1 0 15,1 0 1,-24 0-16,-1 0 15,-23 24-15,72 0 0,-72 47 16,0-23 0,0-1-16,-24-23 0,0 24 15,-23-48-15,47 47 16,-24-47-16,24 24 47,24-24-32,23 48-15,1-48 16,-24 48-16,-24-25 15,47-23-15,-47 72 16,0-25 0,-24-23-1,1-24-15,-1 0 0,-24 0 16,24 48-16,1-48 15,-25 0 1,48-24 0,-24 24-1,24-24 16</inkml:trace>
  <inkml:trace contextRef="#ctx0" brushRef="#br0" timeOffset="6524.3732">22169 14859 0,'-24'0'15,"24"-48"1,-24 48-16,24 24 16,-47 0-1,47 0 1,0 47-16,0-47 15,24 47-15,-1-47 16,25 24-16,-24-24 16,23 0-16,-47 23 15,24-23-15,-24 24 0,0-25 16,0 25-1,0-48-15,-47 48 16,23-48-16,0 0 16,-24 0-16,25 0 15,-1 0-15,24-24 16,-48 24-16,48-48 15,0 24-15,0-23 32,72-48-32,-25 47 15,-23 0-15,24 1 16,-25-1-16,-23 0 15,72-23-15,-72 47 0,0 0 16,0-23 0,0 23-16,-24 24 0,24-48 15,-48 48-15,1 0 16,23 0-1,-24 0-15,25 0 16,-25 72-16,0 23 16,1 24-16</inkml:trace>
  <inkml:trace contextRef="#ctx0" brushRef="#br0" timeOffset="6886.3939">20955 16026 0,'-48'0'16,"72"0"31,23 0-32,25 0-15,23 0 16,48 0-16,24 0 15,-24 0-15,71-24 16,-47 24-16,-72 0 16,-24 0-16,-47 0 15,24 0-15,-72 0 31,-48 0-31</inkml:trace>
  <inkml:trace contextRef="#ctx0" brushRef="#br0" timeOffset="7227.4134">20907 16407 0,'48'0'47,"47"-24"-47,0 24 15,48-48-15,24 48 16,-1-47-16,1 47 15,0 0-15,-48-48 16,-48 48-16,1 0 16,-49 0-16,-23 0 78,0-24-78</inkml:trace>
  <inkml:trace contextRef="#ctx0" brushRef="#br0" timeOffset="33883.938">18859 10216 0,'0'-48'31,"0"48"32,-47 0-48,23 0-15,-24 71 16,24-47-16,0-24 15,24 72-15,-47-72 16,47 71-16,0-23 16,0-25-16,0 1 15,0 0-15,0 24 16,0-24-16,24 23 15,-24 25-15,0-25 0,23-23 16,-23 24 0,0-1-16,0-23 0,0 0 15,0 24-15,0-25 16,0 25-1,0-24-15,0 23 16,0-23-16,0 48 16,0-25-1,0-47 1,0 48-16,0 0 15,0-25 1,0 1 15,24 24-15,24-48-1,-24 0 1,23-24-16,25 24 16,-25-48-16,-23 48 15,0 0-15,-24-23 16,71 23-16,-94 0 62</inkml:trace>
  <inkml:trace contextRef="#ctx0" brushRef="#br0" timeOffset="34819.9915">19359 10549 0,'0'-24'47,"24"24"-47,0-48 16,23 48-16,1-23 15,-24 23-15,-24-48 16,24 48-16,-24-48 15,0 1 1,0-1 0,0 1-1,-48 118 48,48-23-48,0 23-15,0 24 16,0 1-16,0-25 15,0 0-15,0 1 16,0-25-16,0 1 0,0-24 16,0 24-16,0-1 15,0-23 1,-48-24-1,48 24 1,-47-24-16,23 0 16,-24 0-1,1 0 1,71 0 31,23 0-47,1 0 15,23 0-15,1 0 16,-25 0-16,1 0 15,0 0-15,-25 0 16,-23 0 0</inkml:trace>
  <inkml:trace contextRef="#ctx0" brushRef="#br0" timeOffset="36050.0618">20550 10287 0,'47'0'93,"1"0"-77,-48-48-16,24 48 15,-24-23-15,0-1 16,0-24 0,0 24 15,0 72 31,0 0-62,0 23 16,0 0-16,0 1 0,0 23 15,0-23-15,0-1 16,0-23-16,0-1 16,0-23-16,0 24 15,0-25 1,0-23 15,-48 0-15,1 0-1,23 0 16,48 0 16,23 0-31,1 0-16,-1 0 15,1 0-15,0 0 16,-1 0-16,25 0 16,-25 0-1</inkml:trace>
  <inkml:trace contextRef="#ctx0" brushRef="#br0" timeOffset="37058.1196">22050 10192 0,'0'-24'0,"0"-24"31,-24 48 32,24 24-63,-47-24 15,47 72-15,-24-49 16,24 1-16,0 48 16,0-49-16,0 25 15,0-24-15,0 23 16,0-23 15,71 72-31,24-96 16,-71 23-16,0-23 15,24 0-15,-1 0 16,1 0-1,0-47 1,-48-1-16,0 24 16,0 0-16,0-23 15,0 23-15,0 0 16,0-23-16,0 23 15,-48 0-15,48-24 16,-72 48-16,72-47 16,-47 47-16,47-48 15,-48 48-15,48-24 16,-47 24-16,-1 0 15,0 0 1</inkml:trace>
  <inkml:trace contextRef="#ctx0" brushRef="#br0" timeOffset="38504.2023">23098 10001 0,'47'0'94,"-23"0"-94,0-24 0,47 24 15,-71-47 1,24 47-16,-24-24 15,0-24 1,0 25 0,-24 46 46,24 49-46,0-1-16,-23 24 15,23 25-15,0-25 0,0-24 16,0-23-1,0-1-15,0 1 0,0 0 16,0-24-16,0 23 16,0-47 46,-24 0-62,-48 0 16,72 0-1,-23 0 1,46 0 31,25 0-47,23 0 15,-23 0 1,0 0-16,23 0 0,-23 0 15,-1 0-15,1 0 16,-24 0 0,-24-24 15</inkml:trace>
  <inkml:trace contextRef="#ctx0" brushRef="#br0" timeOffset="39294.2475">23669 9835 0,'0'-24'15,"24"24"1,24 0-16,-1 0 16,1-48-16,0 48 15,23 0-15,-47 0 16,23 0-1,-47 0 1,0 72 0,0-25-1,0-23-15,0 0 0,0 47 16,0-23-1,0-1-15,0 1 16,0 0-16,0 23 16,0-23-16,0-1 0,0 1 15,0 0-15,0 23 16,0-23-16,0-1 15,0-23-15,0 24 16,0-1-16,0-23 16,0 0-16,0 24 15,0-1 1,0-23 15,0 0-15,-23-24 15,-25 48-31,0-48 15,25 0-15,-1 0 16,-24 0-16,24 0 16,-47 0-1,23 0 1,1 0-1</inkml:trace>
  <inkml:trace contextRef="#ctx0" brushRef="#br0" timeOffset="40449.3136">20312 8191 0,'24'-47'16,"-24"23"-1,0-24 1,0 72 46,0 48-62,0 23 16,0 0-16,0 0 16,0-23-16,0 23 15,0-23-15,0-1 16,0-23-16,0-25 15,0 1-15,47 24 16,-23-96 15</inkml:trace>
  <inkml:trace contextRef="#ctx0" brushRef="#br0" timeOffset="40823.335">20407 8239 0,'0'0'0,"0"-48"16,0 1-16,0-1 16,0 24 15,24 1-31,23 23 15,-23 0-15,0 0 16,0 0-16,23 0 16,-23 0-16,-24 0 15,48 23-15,-48 49 16,0-25-16,0 25 15,0-48-15,-24 23 16,-24 1 0,1-48-16,23 24 15,0-24-15,-23 0 16,23 0-16,0 0 15</inkml:trace>
  <inkml:trace contextRef="#ctx0" brushRef="#br0" timeOffset="41271.3606">21264 8406 0,'0'-24'0,"24"24"47,0 0-47,0 0 16,23-24-16,-23 24 15,24 0-15,-25 0 16,-23 0 15,0 0-31,-47 24 16</inkml:trace>
  <inkml:trace contextRef="#ctx0" brushRef="#br0" timeOffset="41460.3713">21240 8644 0,'0'0'46,"72"0"-46,-25 0 16,1 0-16,0 0 16,-25 0-16,25 0 15,-24 0-15,-24 0 16</inkml:trace>
  <inkml:trace contextRef="#ctx0" brushRef="#br0" timeOffset="43101.4652">22121 8049 0,'0'-24'15,"-47"24"-15,47-48 32,24 48-17,-1 0-15,25-24 16,0 24-16,-1 0 15,1 0-15,-24 0 0,23 0 16,-47 24 0,0 0-16,0 24 15,0-1-15,-71 1 16,47-1-16,-24-23 15,25-24 1,-1 72-16,-24-72 16,48 24-16,48-24 46,-1 0-30,-23 23-16,0-23 0,24 0 16,-48 72-1,47-72-15,-47 47 0,0-23 16,0 0-1,-23 24 1,-49-48 0,24 0-1,1 0 16,23 0-31,-24 0 0,1 0 16,23 0 15,24 0-15,0 0-16</inkml:trace>
  <inkml:trace contextRef="#ctx0" brushRef="#br0" timeOffset="43927.5125">22860 8025 0,'0'-24'0,"-24"48"78,24 47-62,0-47-1,24 71 1,-1-71-16,25 24 15,0-24-15,-25 23 16,49-23-16,-48-24 16,-24 48-16,24-48 15,-24 71-15,0-47 16,0 23-1,-24-47-15,0 48 16,-24-48-16,24 0 16,1 0-16,-49 0 15,25 0 1,47-24-1,-24-23 1,24-1 0,0 0-1,0 1-15,24 47 16,-24-48-16,23 48 15,-23-47-15,72-1 16,-25 0-16,-47 24 16,72-23-16,-72 23 15,48-24-15,-1 1 16,-47-1-1,0 1 1,0-1 0,0 24-1,0 24 1,0-24-1,-47 24-15,23 0 16,0 0-16,-24 0 16,-23 0-1,47 0-15,-24 0 16,48 24-1,-47-24-15,47 48 16,0-24-16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9:06:4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9858 2643 0,'0'0'47,"0"-24"-16,24-23-15,-24 94 62,0 25-63,24-25 1,-24 1-1,0 47-15,47-23 0,-47-48 16,0-1-16,0 25 16,0-24-1,0 0 1,0-72 15</inkml:trace>
  <inkml:trace contextRef="#ctx0" brushRef="#br0" timeOffset="1103.063">10025 2381 0,'0'-24'16,"0"1"15,-24 23-31,24-48 16,-24 48-1,-47-24-15,47 24 16,-24 0-16,24 0 16,-23 0-16,-1 0 15,1 72-15,-1-49 16,24 25-16,-24-24 15,25 0-15,23 47 16,-72-23-16,72-1 16,-24 1-16,24 47 15,0-23-15,-47-25 16,47 1-16,0 0 15,0-1-15,0 25 32,24 118-17,23-166-15,-47 0 0,48-24 16,-1 71-16,-23-71 15,24 48-15,-24-48 16,23 47-16,25-47 16,-25 0-16,1 0 15,0 0-15,-1 0 16,25 0-16,-49 0 15,1 0-15,24 0 16,-24-47-16,23 47 16,-23-72-16,0 49 15,24-25-15,-48 24 16,47 0-16,-47-23 15,48 23-15,-48-24 0,0 24 16,0 1-16,24-25 16,-24 0-1,0 25-15,0-1 16,0-24-1,0 24-15,0 0 0,0-23 16,0 23-16,0 0 16,-48-23-16,48 23 15,0 0-15,-24 24 16,24-71-16,-47 23 15,47 24 1,-24 24-16,24-48 16,-48 48-1,48-23 1,-24 23-16,-47 0 62,-72-24-62,95 24 0,48 0 16,-71 0-16,47 24 31,24 23-15</inkml:trace>
  <inkml:trace contextRef="#ctx0" brushRef="#br0" timeOffset="3256.1863">11406 2524 0,'0'-24'0,"0"-23"78,0 47 250,0-24-328,0 0 47,-24 24-32,24 0 48,0 24-48,0 23-15,0-23 16,0 24-16,0 0 15,0-1 1,0-23-16,0 0 31,0 47-31,24-71 0,-24 24 0,47-24 16,-23 48 15,0-48-31,24-24 0,-48 0 16,23 0-1,-23-47-15,48 23 0,-48 1 16,0-1-16,0 0 15,0 1-15,0 23 16,0-48 0,0 49-1,-24-25 1,24 72 62,-24 23-78,24 1 15,0 0-15,0-1 0,0 1 16,0 23-16,0-23 16,0-24-16,0 0 15,0-24-15,0 95 16,48-48-1,-24-23 1,47 24 0,-23-48 30,-24 0-30,166-143-16</inkml:trace>
  <inkml:trace contextRef="#ctx0" brushRef="#br0" timeOffset="3838.2196">12239 2596 0,'-24'0'16,"24"0"46,24 0-46,0 0-16,24 0 15,-25 0-15,1-48 16,24 48-16,0 0 15,-48 0 17</inkml:trace>
  <inkml:trace contextRef="#ctx0" brushRef="#br0" timeOffset="4036.2309">12239 2834 0,'48'0'63,"-1"0"-63,1 0 15,24 0-15,-25 0 16,25-24-16,-25 24 15,-23-24-15</inkml:trace>
  <inkml:trace contextRef="#ctx0" brushRef="#br0" timeOffset="4499.2573">12930 2596 0,'24'0'63,"23"0"-63,1 0 15,-1 0-15,1 0 16,24 0-16,-49 0 47,1 0-47</inkml:trace>
  <inkml:trace contextRef="#ctx0" brushRef="#br0" timeOffset="5415.3098">13549 2453 0,'0'0'16,"0"-24"0,48 24-1,23-48 1,-23 48-16,-1 0 0,1 0 15,-24 0-15,23 0 16,-47 0-16,0 72 16,0-49-1,0 1-15,-24 24 16,1-48-16,-73 48 31,96-25-31,-47-23 0,47 0 62,47 48-46,-23-48-16,-24 24 0,48-24 16,-1 24-1,-23 47-15,-24-47 16,0 0-1,-24 23 1,-23-47 0,47 24-1,-48-24-15,1 0 16,23 0-16,0 0 15,-24 0 1,-23 0 0,47 0-1,24 0 1</inkml:trace>
  <inkml:trace contextRef="#ctx0" brushRef="#br0" timeOffset="6364.3641">14263 2500 0,'-47'0'15,"47"0"-15,0-24 47,-24 24-31,24-47-1,24 23 1,23-24 0,-23 48-16,0 0 15,24 0-15,-25 0 16,25 0-1,0 48 1,-48-24-16,0 23 0,0 1 16,0 24-1,-48-25-15,48-23 0,-48 24 16,25-25-1,-25-23 1,0 48-16,48 0 16,-23-48-16,46 0 78,25 0-63,23 0-15,1 0 16,-1 0-16,1 0 15,-25 0-15,1 0 0,0 0 16,-1 0 0,-47 23 46,-24-23 0</inkml:trace>
  <inkml:trace contextRef="#ctx0" brushRef="#br0" timeOffset="7980.4565">11620 3381 0,'0'-23'31,"0"23"16,0 23-32,-48 25-15,48 0 0,-23-25 16,23 49-16,-48-48 15,48-1-15,0 25 16,-24-48-16,24 24 16,0-24 30,0-48-30,0 1-16,0-1 16,48-23-16,-48 23 15,24 24-15,-24-23 16,0 23-16,47 24 15,-47-48-15,24 24 16,24 24 15,-24 0-15,-24 24-1,23 0-15,-23 0 16,0 23-16,48-23 16,-48 24-16,0-24 15,0-1-15,24 25 16,-24 0-1,0-25 17,0 1-32,0-24 15</inkml:trace>
  <inkml:trace contextRef="#ctx0" brushRef="#br0" timeOffset="8437.4826">11572 4072 0,'48'0'0,"-48"-48"0,24 48 16,-24-47-16,0 23 31,-24 0 0,-24 24-15,1 0-16,-25 0 15,49 0 1,-25 48-16,24-1 15,24 1 1,-47 47-16,47-47 16,0-24-16,0 23 15,23 1-15,49-1 16,-48-47-16,23 48 15,1-48-15,23 0 16,1 0-16,-1 0 16,-23 0-16,-1-48 15</inkml:trace>
  <inkml:trace contextRef="#ctx0" brushRef="#br0" timeOffset="8916.51">12263 3929 0,'0'0'47,"48"0"-47,-1 0 16,25-24-16,-48 24 15,-1 0-15,25 0 16,-48 0 0</inkml:trace>
  <inkml:trace contextRef="#ctx0" brushRef="#br0" timeOffset="9103.5207">12287 4239 0,'24'0'31,"23"-24"-15,25 24-16,-25 0 16,49-24-16,-49 24 15,25-48-15,-25 48 16</inkml:trace>
  <inkml:trace contextRef="#ctx0" brushRef="#br0" timeOffset="9467.5416">13239 4000 0,'24'0'63,"0"0"-63,24-23 15,23 23-15,-23 0 16,-24 0-16,-1 0 16</inkml:trace>
  <inkml:trace contextRef="#ctx0" brushRef="#br0" timeOffset="10138.5798">14025 3715 0,'0'-24'15,"24"-24"17,0 48-17,23 0-15,25 0 16,-48 0 15,23 143-15,-70-71-16,-25-49 15,0 25-15,1-48 16,-1 48-16,24-48 15,0 0 1,72 0 15,0 47-15,-1-47-16,1 24 15,-24-24-15,-24 48 16,47-48-16,-47 47 16,0 25-1,0-48 1,-23-24-16,-1 0 15,-24 23 1,24-23-16,0 0 0,-23 0 16,23 0-1,-24-47 16,1 23-31,23 24 16,24-24-16</inkml:trace>
  <inkml:trace contextRef="#ctx0" brushRef="#br0" timeOffset="11011.6299">14668 3667 0,'0'0'62,"0"48"-62,0-24 16,0-1-16,0 25 15,48-24-15,-1 23 0,25-23 16,-1 24 0,-23-1-16,0 1 0,-1-24 15,-47 0-15,24 23 16,-24-23-16,0 0 15,0 47 1,-24-47 0,0-24-16,-23 0 15,23 0-15,0 0 16,0 0-16,-23-47 15,-1-1-15,24 24 16,24-23-16,-47-1 0,47 0 31,-48 48-31,48-24 0,0-23 31,24-25-31,23 25 32,1 47-32,-24-24 0,0 24 15,23 0 1,-23-71-16,0 71 0,-24-24 15,71 24-15,-71-24 16,24-24 0,-24 1-1,0-1 32,-119-95-31,48 143-16,71-24 15,-48 24-15,0 0 16,1 0-1,47 0-15,-24 0 16,24 72-16,-24-48 16,24 23-16,0 1 15</inkml:trace>
  <inkml:trace contextRef="#ctx0" brushRef="#br0" timeOffset="14681.8398">9763 3643 0,'0'-47'141,"-24"70"-17,24 1-124,-24-24 16,24 72-16,-47-25 16,-1 25-16,48-48 15,-72 23 1,25-23-16,47 24 0,-48-25 15,1 25-15,23-24 16,-24 24-16,24-25 16,0 25-1,24-24 1,-119 47-16,72-47 15,47 24-15,-48-25 0,48 25 16,-71-24-16,23 24 16,24-25-16,-23 25 15,23-24-15,-24 0 16,24 23-16,1-23 15,-25 24-15,24-25 16,-23 49-16,23-24 16,-24-1-16,24 1 0,-23-24 15,23 23 1,-24-23-16,24-24 0,-23 71 15,23-71-15,-24 96 16,25-72-16,-25 23 16,48 1-1,-71-48-15,71 47 16,-48-47-16,48 48 15,-24-48-15,24 24 16,-24-24 0,24 47-1,-47-23 16,23 24 47,24-24 47</inkml:trace>
  <inkml:trace contextRef="#ctx0" brushRef="#br0" timeOffset="16754.9584">9834 3619 0,'0'-23'93,"0"23"-30,0 47-48,0 1 48,0 119-63,24-144 0,-24 1 0,0 24 15,48-1-15,-48 1 16,23 24-16,-23-25 16,48-23-16,-48 24 15,24-1-15,-24 1 16,0-1-16,47 25 15,-47-24-15,0-1 16,24 1-16,-24-1 16,48 25-16,-48-25 0,24 1 15,-24 0 1,47 23-16,-47-23 0,24-24 15,-24 23-15,48 1 16,-48-24-16,24 47 16,-24-47-16,71 47 15,-71-23-15,48 23 16,-48-23-16,71-24 15,-71 23-15,48-23 16,-48 24 31,119 142-32,-72-166-15,-47 24 0,24-24 16,-24 23-16,48-23 0,-48 0 16,24-24-1,-24 71-15,23-23 16,-23 0-1,48-48-15,-48 23 16,0 25 0,0-24-1,24-24 1,-24 24-1,-24-72 79</inkml:trace>
  <inkml:trace contextRef="#ctx0" brushRef="#br0" timeOffset="17708.0128">7882 5715 0,'47'0'16,"-23"0"-16</inkml:trace>
  <inkml:trace contextRef="#ctx0" brushRef="#br0" timeOffset="18407.0529">8120 5548 0,'-24'0'15,"0"0"110,-24 48-125,1-24 0,23 47 16,-24-23-1,25-1 1,-25 25 0,24-1-1,-24-23 1,25 0-1,-25-25 17,24 1 14</inkml:trace>
  <inkml:trace contextRef="#ctx0" brushRef="#br0" timeOffset="49182.8131">11334 2334 0,'0'-48'63,"0"24"77,0 24-78,0 48-30,24-48-17,-24 24-15,0-1 31,0 25-15,0 0 15,0-25-15,0 1 15,0 24 0,0-24 0,0 0 1,0-24 108,0 0-124</inkml:trace>
  <inkml:trace contextRef="#ctx0" brushRef="#br0" timeOffset="54734.1307">6262 4524 0,'0'-23'125,"0"-1"-110,0 24 1,0-24-1,48 24-15,0 0 16,-48 48 0,71-1-16,-71 1 15,0-1-15,0 25 16,0-48-16,0-1 0,0 25 15,-24-24-15,24 0 16,0-24 31,0-24-32,0-24-15,48-23 16,-48 23-16,47-23 16,-47-1-16,72 25 15,-72 23-15,24-24 16,-24 24-16,0-23 15,0 94 126,-24 311-141,24-311 0,0-23 15,24-24-15,-24 48 16,24-48-16,-24 24 16,23-24-16,49 0 15,-25 0 1,-47 0-16</inkml:trace>
  <inkml:trace contextRef="#ctx0" brushRef="#br0" timeOffset="55070.1499">6953 4643 0,'0'0'16,"0"-23"-16,0 70 47,0-23-32,0 0-15,0 23 16,0-23-16,0 24 16,0-24-16,0 23 15,0-23-15,0 0 16,47-24 15</inkml:trace>
  <inkml:trace contextRef="#ctx0" brushRef="#br0" timeOffset="55496.1742">7310 4381 0,'-24'0'15,"24"0"32,48 0-47,-24-23 16,0 23-16,23 0 15,-47-48-15,24 48 16,-24 24 31,0 23-47,-71 25 0,71-24 15,-72-1-15</inkml:trace>
  <inkml:trace contextRef="#ctx0" brushRef="#br0" timeOffset="55662.1837">7286 4762 0,'24'-23'46,"24"23"-46,23-48 16,-23 48-16,-24-48 16,23 48-16,-47-23 15,48 23-15</inkml:trace>
  <inkml:trace contextRef="#ctx0" brushRef="#br0" timeOffset="56186.2136">7739 4215 0,'0'47'62,"0"25"-46,0-25-16,0 25 0,47-1 16,-47 1-1,0-1-15,0-47 0,0 0 16,24-24-16,-24 47 15</inkml:trace>
  <inkml:trace contextRef="#ctx0" brushRef="#br0" timeOffset="57827.3076">10906 4977 0,'0'-48'16,"24"48"-1,23 0-15,-23 0 16,0 0-16,47 0 31,-71 0-31,24 48 0,-24-24 47,-71 142-32,47-118-15,24-72 63,24 0-63,-1-23 15,25 23-15,-24-24 16,24 24-16,-25-23 16,-23 23-16,48 24 15,-48-48-15,0 25 16,0 46 77,-24 168-93,0-144 0,24 1 16,0 0-16,0 23 16,0-47-16,0 0 15,0 23-15,0-47 16,0 24-16,24-24 15,24 0 1,-1 0-16,-23 0 16</inkml:trace>
  <inkml:trace contextRef="#ctx0" brushRef="#br0" timeOffset="58454.3434">11620 5239 0,'0'-24'16,"48"24"-1,-1 0 1,-23 0-16,0 0 16,-24 0-1,0 48 1,0-1-16,0 1 0,-48-1 15,48-23-15,-47 0 16,23 47 0,24-47-1,24-24 32,0 0-47,47-24 62,167-47-62,-214 47 0,-24 24 47</inkml:trace>
  <inkml:trace contextRef="#ctx0" brushRef="#br0" timeOffset="59727.4163">11525 5239 0,'24'0'62,"-1"0"-46,25 0 0,-24 0-1,24 0-15,-1-48 16,1 24-1,-48-23 1,0-1 0,0 0 30,-24 25-46,24 70 78,0-23-62,0 24-16,0-25 16,0 49-16,0-24 15,0-1-15,0-23 16,0 24-16,0-25 15,24 1-15,-24 24 16,0-24-16,0-1 16,0 25-1,0-24 32,-48-24-31,24 0-1,1 0 1,-25 0 15,72 0 47,0 0-78,-1 0 0,49 0 16,-25-24-1,1 24-15,-24 0 16,24-24-16,-25 24 15,-23 0 63</inkml:trace>
  <inkml:trace contextRef="#ctx0" brushRef="#br0" timeOffset="60132.4394">12501 4905 0,'0'0'62,"48"0"-46,-24 0-16,-1 0 16,25 0-16,-24 0 15,-24 24 16,-24-24-15</inkml:trace>
  <inkml:trace contextRef="#ctx0" brushRef="#br0" timeOffset="60389.4541">12406 5286 0,'24'0'31,"119"-47"-31,-96 47 15,1-48-15,0 48 16,-25-24-16</inkml:trace>
  <inkml:trace contextRef="#ctx0" brushRef="#br0" timeOffset="61595.523">13096 5024 0,'-23'0'94,"23"0"46,23 0-140,25 0 31,-72 48 156,24 143-187,0-144 0,0-23 16,24 0-16,24 23 16,-1 1-1,25-48 1,-25 0-1,-23 0 1,0 0-16,48 0 16,-25 0-1,-47-24 1,24 24-16,-24-24 15,24-23 1,-24-1 0,0 24-1,0 1-15,0-49 63,0-23-48,0 95-15,0-48 0,-24 48 16,24-24-1,-24 24-15,-23 0 16,23-23 0,-24 23-1,24 0 1,0 0-1,-23-48 1,23 48 0,0 0-1,-23 0 1,23 0-1,0 0 17,0 0 14,-24 0-14</inkml:trace>
  <inkml:trace contextRef="#ctx0" brushRef="#br0" timeOffset="68824.9365">7715 6096 0,'0'-24'16,"-48"24"46,24 0-31,24-24-31,-23 24 16,-25 0 0,-23 0-1,-1 0 1,25 0-1,-1 0 1,0 0 0,1 0-16,-1 48 15,0-24 1,1-24-1,23 47-15,0-47 16,-24 48-16,1-24 16,-1 23 15,24-23-31,24 24 15,-23-48-15,23 24 16,0 0-16,-48-24 16,48 71-16,0-23 15,0-1-15,0 1 16,0-1-16,0-23 15,0 24-15,0-24 16,0 0-16,24 47 16,-24-23-16,24-25 0,-24 25 15,71-24 1,-71 23-16,48-23 0,-25 0 15,25 24-15,-24-24 16,24 23-16,-25-47 16,25 48-16,-24-48 15,0 47-15,23-47 16,1 0 15,214 24-15,-191-24-1,-23 0-15,-1 0 16,1-47-16,0 47 15,23-48-15,-47 48 16,24-71-16,-25 47 0,25 0 16,-48-24-16,48 24 15,-48-23-15,0 23 16,24 0-16,-24-23 15,0 23-15,0 0 16,0-24-16,0 25 16,0-1-16,0-24 15,0 24-15,0 0 16,0 1-16,0-25 15,0 0 1,0 48-16,0-47 16,-24-1-1,24 1 32,-119-120-31,71 119-16,24 24 15,-23-23 1,23 47-1,24-48-15,-48 48 16,0-47 0,-23 47-1,71-24-15,-48 24 16,1 0-1,23 0 1,-24 0-16,25 0 16,-25 0-1,24 24 1,-23-1-1,23 25 1,24 0 0,0-1-16</inkml:trace>
  <inkml:trace contextRef="#ctx0" brushRef="#br0" timeOffset="69781.9913">7167 6477 0,'0'0'31,"0"-24"-15,0 0 31,95-23-47,-71 47 0,0 0 15,24 0-15,-24 0 16,-24 0-16,47 47 15,-47-23-15,0 24 16,0 23-16,0-23 16,0-1-16,0-23 15,0 24-15,-24-24 16,24 0-16,-23-24 15,23 71-15,-48-71 16,48 24-16,-24-24 16,48 0 46,24 0-15,213-24-47,-189 24 0,-25 0 15,1 0-15,-48-24 16,24 24-16,-48 0 62,-24 0-46</inkml:trace>
  <inkml:trace contextRef="#ctx0" brushRef="#br0" timeOffset="71531.0914">3881 6310 0,'0'48'140,"24"71"-140,-24-71 16,24-25-16,-24 25 15,23-48-15,-23 48 16,72-48-16,-24 23 15,-1-23 1,1-23 0,-48-1-16,47-48 15,-47 1 1,0 0-16,0-25 0,0 25 15,0 23-15,0 24 16,0-23-16,0 23 16,0 24-1,0 48 48,0-1-63,0 1 15,0 23-15,0 25 16,0-25-16,0 0 15,0-23-15,48 0 0,-48-1 16,0-23 0,24 0-16,-24 24 0,48-48 15,-48 47-15,23-47 16,1 0-1,0 0 1</inkml:trace>
  <inkml:trace contextRef="#ctx0" brushRef="#br0" timeOffset="72161.1274">4643 6334 0,'71'0'78,"1"0"-78,-24-24 15,-25 24-15,25 0 16,-96 0 31</inkml:trace>
  <inkml:trace contextRef="#ctx0" brushRef="#br0" timeOffset="72344.1379">4714 6596 0,'24'0'31,"48"0"-16,-25-24-15,-23 24 16,24-24-16,-24 24 16,23-47-16</inkml:trace>
  <inkml:trace contextRef="#ctx0" brushRef="#br0" timeOffset="73142.1835">5500 6286 0,'48'0'109,"-24"0"-109,23 0 16,1 0-16,23 0 16,-47 0-16,24 0 15</inkml:trace>
  <inkml:trace contextRef="#ctx0" brushRef="#br0" timeOffset="73691.2148">6024 6001 0,'-24'-24'15,"48"-24"16,24 48-15,-48-24-16,47 24 16,1 0-1,-48 24 1,0 0-1,0 24-15,0-24 0,-24-24 16,24 47-16,-47-47 16,23 48-1,24-48 32,24 0-47,23 0 62,72 95-62,-119-71 16,0 23 0,-47-47-16,-1 24 15,0-24 1,1 0-1,-1 0 1,1 0 0,23 0-1,24 0-15,-48-71 16</inkml:trace>
  <inkml:trace contextRef="#ctx0" brushRef="#br0" timeOffset="74467.2593">6429 5882 0,'-24'0'16,"24"-24"15,0-24-15,24 48-1,47-24 32,49 24-47,-97 0 16,-23 24-16,0 0 15,0 24-15,0 23 0,0-23 16,0-1 0,0-23-16,-47 24 15,47-24-15,-48-24 0,48 47 16,-24-47 15,24 0 16,48 0-47,0 0 15,-1-24-15,25 24 16,-25-23-16,25 23 16,-25 0-16,-23-48 15,24 48-15,-25 0 16,-23 0 31,-71 0-32</inkml:trace>
  <inkml:trace contextRef="#ctx0" brushRef="#br0" timeOffset="77090.4094">3572 7120 0,'0'24'94,"-24"23"-79,24 1-15,-48 47 16,48-47-16,0-1 16,-48-23-16,48 24 15,0 0 1,0-25 15,0-46 16,0-1-47,0-24 15,24 0-15,-24 1 16,0-1-16,24 1 16,-24-1-16,0 24 15,48 24 1,-48-24-1,24-23 32,-1 47-31,49 0-1,-48 0 17,-1 24-17,25 23 1,-48-23-1,0 24-15,24-1 16,-24-23-16,47 24 16,-47-25-16,24-23 15,-24 48-15,24-48 16,-24 24-1</inkml:trace>
  <inkml:trace contextRef="#ctx0" brushRef="#br0" timeOffset="77699.4441">3691 7787 0,'-24'0'15,"24"-48"-15,-24 48 32,0 0-17,-23 0 16,47 24-31,-48-24 0,48 47 16,-24-23-16,24 24 16,0-24-16,-48 0 15,48 23-15,0-23 16,0 0-16,48 47 15,-24-47 1,24-24 0,23 0-1,-47 0-15,23 0 16,25 0-16,23-24 15,-47 24-15,-48-47 16,47 47-16</inkml:trace>
  <inkml:trace contextRef="#ctx0" brushRef="#br0" timeOffset="78334.4804">4548 7549 0,'-48'0'0,"96"0"78,23 0-78,-23 0 15,-1 0-15,1 0 16,0 0-16,-24-48 16</inkml:trace>
  <inkml:trace contextRef="#ctx0" brushRef="#br0" timeOffset="78517.491">4643 7810 0,'24'0'62,"71"0"-62,-47-47 0,-1 47 0,1-24 16,-24 24-16,47-48 16,-47 48-16</inkml:trace>
  <inkml:trace contextRef="#ctx0" brushRef="#br0" timeOffset="80831.6233">5429 7334 0,'47'0'109,"-23"0"-94,24 0-15,0-24 63,118 1-63,-190 23 47</inkml:trace>
  <inkml:trace contextRef="#ctx0" brushRef="#br0" timeOffset="81486.6608">6072 7048 0,'0'-23'0,"47"23"47,1-48-32,0 48-15,-25 0 16,-23 48-1,0-25 1,0 25-16,-23 0 16,-1-24-16,-24-1 15,24 25-15,-23-48 0,47 24 16,-24-24-1,24 47 17,24-47-17,23 0 1,-23 0-16,0 24 0,47 24 15,-47-1 1,-24 1 0,0 0-1,0-48 16,-47 47-31,-1-47 0,48 24 32,-71-24-32,23 0 0,0 0 15,25 0 1,23 0-1,0-47-15</inkml:trace>
  <inkml:trace contextRef="#ctx0" brushRef="#br0" timeOffset="82301.7074">6477 7191 0,'0'0'31,"0"72"-16,0-25 1,0-23-16,47-24 16,-47 48-16,96-1 0,-49-47 15,1 48 1,-1 0-16,1-24 0,-24 23 15,-24-23-15,47 0 16,-47 47 0,0-47-1,-23-24 1,23 24-16,-48-24 15,24 0-15,0 0 47,-118 0-47,118 0 0,24-48 31,-48 1-31,48-25 16,0 48-16,0 1 16,0 23-16,0-72 15,72 72-15,-49-24 16,25-23-1,0 47-15,-48-24 16,47 24-16,-47-24 16,24 24-16,-24-48 15,0 25 1,0-1-1,0-24 1,-24 48-16,24-24 16,-47 24-16,47-23 0,-48 23 15,48-24-15,-71 24 16,23 0 31,-71 0-16,119 24-31,-24-1 0</inkml:trace>
  <inkml:trace contextRef="#ctx0" brushRef="#br0" timeOffset="85007.8621">21074 2357 0,'0'48'78,"0"0"-78,0-1 0,0 1 31,47 71-31,-47-48 0,0-23 16,24-24-16,24 23 15,-24-47 1,-1 0 0,25 0-1,-48-23-15,71-1 16,-71-24-1,24-47-15,-24 24 0,0-1 16,0 48-16,0-23 16,0-1-16,0 24 15,0-23 1,0 23-1,0 24 48,0 47-63,0 1 0,0 23 15,0-23 1,0 0-16,0-1 0,0 1 16,0 0-16,0-1 15,48-23-15,-48 24 16,47-48-1,-23 47-15,72-47 16,-73 0-16,1 24 16,24-24-16</inkml:trace>
  <inkml:trace contextRef="#ctx0" brushRef="#br0" timeOffset="85459.8881">22098 2453 0,'23'0'94,"1"0"-94,0 0 0,24 0 31,-25 0-31,-23 0 15,0 0 1,-47 71-16</inkml:trace>
  <inkml:trace contextRef="#ctx0" brushRef="#br0" timeOffset="85771.9059">22050 2786 0,'0'0'47,"71"0"-47,-23 0 15,0 0-15,-1 0 16,49-71-16,-49 71 16,-23-24-16</inkml:trace>
  <inkml:trace contextRef="#ctx0" brushRef="#br0" timeOffset="87326.9948">23574 2310 0,'0'24'16,"0"47"-1,0-47-15,-48 0 16,48 23-16,-47-23 15,-25 24 1,49-48-16,-1 47 16,-24-47-16,24 0 15,0 24-15,-23-24 0,23 0 31,0 0-31,-23 0 16,23 0-16,-24-47 0,48-25 16,0 48-1,0-23 1,0 23-1,24-24 1,24 48 0,-1 0-1,1 0-15,-24 0 16,23 0-16,1 24 15,0 47 1,-48-47-16,23-24 16,-23 48-16,48 0 15,-24-1 1,47 1-1,-23-48 1,-24 47-16,47-47 16,-23 0-1,23 0 1,-47-23-16,0 23 15,23-24-15,-23-24 16,24-23 0,-48 23-1,0 0 1,0 1 15,0-1-31,0 1 31,0 23-31,0 24 0,-48-48 16,1 48-1,23 0 1,-48 0 0,1 0-1,47 0-15,-47 0 16,47 0-1,24 24 1,-24-24-16,24 24 0,-24-24 16,24 24-16,-47-24 15,47 47-15,-24 1 16,24-24-1</inkml:trace>
  <inkml:trace contextRef="#ctx0" brushRef="#br0" timeOffset="93913.3716">24098 1976 0,'0'-23'0,"0"-1"31,-24 24 63,-47 47-79,23 1-15,0 23 16,-23 1-16,-24 23 16,23-23-1,-23 47-15,0 0 0,-24 0 47,-119 143-47,190-215 0,48 1 16,-24-48-16,24 48 15,0-48 48</inkml:trace>
  <inkml:trace contextRef="#ctx0" brushRef="#br0" timeOffset="95380.4555">22360 3715 0,'47'0'187,"25"0"-187,-1 0 16,1 0-16,-25 0 0,1 0 15,-24 0-15,23 0 16</inkml:trace>
  <inkml:trace contextRef="#ctx0" brushRef="#br0" timeOffset="96276.5067">23384 3524 0,'-24'0'16,"24"0"-16,0-24 62,0-23-46,0 47-16,24 0 16,23 0-16,1-24 15,-24 24-15,-1 0 16,49 0-1,-72 0-15,24 48 16,-24-1 0,0 1-1,-72-1 1,25-47 15,23 48-31,48-48 62,-1 0-62,25 0 16,-24 0-16,0 24 16,47 24-1,-71-25 1,0 1-1,0 24 1,-48-48-16,25 0 16,-1 24-16,-24-24 15,24 0-15,1 0 16,-25 0-16,24 0 15,0 0-15,-23 0 0,23 0 32,0-48-17,-24 48-15,48-24 16</inkml:trace>
  <inkml:trace contextRef="#ctx0" brushRef="#br0" timeOffset="97193.5592">23955 3524 0,'-24'0'47,"24"-24"-32,0 1-15,0-25 32,48 48-17,-48-24-15,47 24 0,-23 0 16,0 0-16,24 0 15,-48 0-15,24 0 16,-24 48 0,0-24-16,47 23 0,-47 1 15,0-1-15,0-23 16,-47 24-16,47-24 15,-48 23-15,0 1 16,24-48 0,24 24-1,0-24 63,72 0-78,-24 0 0,-1 0 0,25 0 16,-1 0-16,-23 0 15,23-48 1,0 48 0,-23 0-16,-48 0 78,-24 0-78,-23 0 15</inkml:trace>
  <inkml:trace contextRef="#ctx0" brushRef="#br0" timeOffset="102510.8633">10882 6358 0,'24'0'16,"-24"0"155,-48 0-155,24 0-1,0 0 1,24 0 0,-47 24-16,47 23 31,-24-47-31,24 24 0,0 0 15,-24-24 1,24 71-16,0-47 16,0 24-1,-47-48-15,47 71 16,0-47-16,0 24 15,0-24-15,0 23 16,0 1 0,0 23 46,0 24-62,23-47 0,-23 0 16,24-48-16,-24 71 15,48-47 1,-24 24-1,-1-25 1,49-23 0,-72 24-16,48-24 15,-25 48-15,25-48 16,-24 0-16,0 24 15,23-24-15,-23 0 0,0 0 16,24 0-16,-25 0 16,1 0-16,24 0 15,-24 0-15,-1 0 16,1 0-16,24 0 15,-1 0 1,-23 0-16,48 0 16,-25-24-1,-23 24-15,0 0 16,-24-24-16,95 24 15,-95-48-15,48 48 16,-48-23-16,47 23 16,-47-24-16,24 24 15,-24-48-15,48 48 0,-48-71 16,0 47-16,24 0 15,-24-24-15,0 25 16,0-25 0,0 0-1,0 25 48,0-120-63,0 95 15,0 24-15,0-23 16,-48 47-16,48-72 15,-24 25 1,-23 23 0,23-24-1,-24 24 1,1-23-1,23 47-15,-24-24 16,0-24 0,25 48-16,23-24 15,-48 24-15,48-23 16,-48 23-1,48-48 1,-23 48-16,-1 0 16,-24-24 15,24 24 16,-23 0-47,23 0 15,0 0 1,0 0-1,-23 0 1,23 0 0,0 0-1,24 0 1,-48 0-16,25 0 15,-25 48 17,24-48-17,0 24 16,-23-24-15,23 47 0,0-47 15,24 24 16,-71 0-32,71 0 63,23-24-62</inkml:trace>
  <inkml:trace contextRef="#ctx0" brushRef="#br0" timeOffset="104430.9731">11215 6691 0,'-47'0'31,"47"0"0,0-24 1,24-23-17,47 23-15,-23 24 16,-25 0-16,1 0 15,0 0-15,47 0 16,-47 0 0,-24 24-1,0 47 1,0-47-16,-24 48 15,-47-49 32,47-23-47,48 0 63,24 0-48,23 48 1,-47 0-1,-24-1 1,0 1 0,0-1-1,-24-47 1,24 48-16,-48-48 15,-23 0 1,23 0-16,25 0 16,-1 0-16,-24 0 15,48-24-15,-47 24 16,47-24-1,-24 24-15,24-23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9:11:08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12739 6477 0,'0'0'47,"0"48"125,24 166-172,-24-190 15,48 0-15,-24 47 16,23-71 0,1 0-1,-24 0-15,23 0 16,-47-24-16,48 0 15,-48 1-15,24-49 16,-24 24-16,0 25 16,0-25-16,0 24 0,0 0 15,0-23 1,0-1-1,0 48-15,0 24 78,0 24-78,0-25 63,71 263-63,-71-238 15,0-24-15,0-1 16,48-23-16,-48 48 0,24-24 16,23-24-1,25 0 1,-49 0-1,-23-48-15</inkml:trace>
  <inkml:trace contextRef="#ctx0" brushRef="#br0" timeOffset="829.0473">13620 6596 0,'-47'0'16,"94"0"124,-23 0-140,0 0 16,24-24-1,-1 24 1,-23 0-1,-24-24-15,-24 24 47,0 0-31</inkml:trace>
  <inkml:trace contextRef="#ctx0" brushRef="#br0" timeOffset="1026.0587">13597 6787 0,'23'0'47,"49"0"-32,-1 0-15,-23-48 16,-24 48-16,23 0 15,-23-24-15,0 24 16</inkml:trace>
  <inkml:trace contextRef="#ctx0" brushRef="#br0" timeOffset="1869.1069">14263 6691 0,'24'-24'78,"24"24"-62,-1 0-16,25 0 15,-1-47-15,1 47 16,-1 0-16,1-48 15,-49 48-15,1 0 16,-24-24 15,0 24-15,-24 0-1</inkml:trace>
  <inkml:trace contextRef="#ctx0" brushRef="#br0" timeOffset="2636.1508">15382 6382 0,'-23'0'0,"-25"0"47,48 0-47,0-24 15,0-24 1,0 24-1,24 24 1,23-47-16,-23 47 16,24 0-16,-24 0 15,0 24 1,23 23-16,-47-23 15,0 48-15,0-25 16,0 1-16,-24-1 16,1 1-16,23-24 15,-72-24-15,72 47 16,-48-47-16,48 48 15,-47-48-15,47 24 16,47-24 46,25-24-62,-24 24 16,-1-24-16,1 24 16,23-47-16,-23 47 15,-24 0-15,23 0 16,-70 0 46</inkml:trace>
  <inkml:trace contextRef="#ctx0" brushRef="#br0" timeOffset="3196.1827">15930 6191 0,'0'0'140,"191"72"-140,-191-25 16,0-23-16,0 0 15,-48 24-15,24-25 16,0 25-16,-23-24 16,-1 23-1,1 1 1,94-48 15,25 0-15,23 0-1,48 0-15,-24-24 0,-24 24 16,-23 0-16,-25-24 15,1 24-15,-72 0 47,-47 0-47,-25 0 16,1 0-16,-48 0 15,-24 24-15</inkml:trace>
  <inkml:trace contextRef="#ctx0" brushRef="#br0" timeOffset="4205.2405">13216 7549 0,'0'23'78,"0"25"-78,0 23 0,0-23 16,0 23-1,-48-23-15,48 0 0,0-1 16,0-23-1,0-48 48,0-23-63,0-49 15,0 25-15,24 23 16,-24 25-16,0-25 16,24 24-16,-24-23 15,47 47 1,-23 0 15,24 23-15,-48 1-1,23 24-15,-23-24 16,24 23-16,-24-23 15,48 0-15,-24 47 16,23-47 0,-47 24-1,24-48 1,-24 24-1</inkml:trace>
  <inkml:trace contextRef="#ctx0" brushRef="#br0" timeOffset="4636.2652">13501 8191 0,'0'-23'15,"0"-25"32,-23 24-47,-49 24 0,24 0 16,48 0-1,-71 0-15,47 72 16,24-49-16,-71 25 15,71 0-15,0-1 16,0-23-16,0 24 16,0-24-16,0-1 15,47 25-15,-23-48 16,0 48-16,24-48 15,-1 0-15,1 0 16,0 0-16,23-24 0,-47 0 16,0 0-1</inkml:trace>
  <inkml:trace contextRef="#ctx0" brushRef="#br0" timeOffset="5074.2902">14168 7977 0,'0'0'62,"48"0"-62,-1-24 16,-23 24-16,24 0 0,-24-23 47,-1 23-32,-23 23-15,-23-23 16</inkml:trace>
  <inkml:trace contextRef="#ctx0" brushRef="#br0" timeOffset="5283.3022">14192 8311 0,'24'0'31,"23"-24"-16,1 24 1,0-24-16,23 24 0,-47 0 16,0-48-16,23 48 15</inkml:trace>
  <inkml:trace contextRef="#ctx0" brushRef="#br0" timeOffset="8264.4727">15192 7930 0,'48'0'63,"-1"0"-48,1 0-15,-1 0 16,1 0-16,-24 0 15,24-48 1,-48 48 46</inkml:trace>
  <inkml:trace contextRef="#ctx0" brushRef="#br0" timeOffset="8921.5103">15906 7644 0,'0'0'16,"0"-24"46,0-24-46,24 48-1,48-23 32,47 46-31,-119 25-16,0 0 0,0-25 15,-48 25-15,24-48 16,0 71-16,-23-71 15,47 24-15,-24-24 16,48 0 15,23 0-15,1 0-16,0 0 15,-25 0-15,25 48 16,-24-48-16,-24 48 16,24-48-16,-24 47 15,0 1 1,0-1-1,-48-47-15,24 24 16,0-24-16,-23 0 16,23 0-16,0 0 15,-23 0-15,23 0 16,0 0-16,-24 0 15,25 0 17</inkml:trace>
  <inkml:trace contextRef="#ctx0" brushRef="#br0" timeOffset="9834.5625">16573 7668 0,'-71'-24'0,"71"0"31,0 0-15,47 24-16,-23-47 16,0 47-16,47 0 15,-23 0-15,-24 0 16,0 0-16,47 0 15,-71 23-15,0 25 16,0 0 0,0-1-16,-48 1 0,25 47 15,23-71-15,-72 24 16,72-25-16,-24-23 15,24 48-15,-23-48 16,23 24-16,23-24 109,287 0-109,-239-72 0,-23 72 16,23-23-1,-47 23-15,0 0 16,-24-48 15,0 72 32</inkml:trace>
  <inkml:trace contextRef="#ctx0" brushRef="#br0" timeOffset="14841.8489">2714 1929 0,'0'-24'16,"0"-24"-1,0 25 1,0 23 93,-24 214-109,24-119 16,0-23-16,-47-1 15,47 0-15,0 1 16,-24-1-16,-24-47 15,48 24 1,0-24 0,72-24 93,-1 0-109,1 0 15,23 0-15,-24 0 16,-23 0-16,0-48 16,-1 48-16,-23 0 15,0 0 1</inkml:trace>
  <inkml:trace contextRef="#ctx0" brushRef="#br0" timeOffset="15472.8849">3691 1810 0,'0'0'0,"0"0"62,-72 0-46,48 0-1,-23 24-15,23-24 0,-24 71 16,48-47-1,-47 23-15,47-23 0,-24 0 16,24 24-16,0-25 16,0 1-16,0 24 15,0-24-15,47 0 16,-23 23-1,24-23-15,-24-24 32,95 71-17,-48-71-15,-23 0 16,-24 0-1,-24-23-15</inkml:trace>
  <inkml:trace contextRef="#ctx0" brushRef="#br0" timeOffset="16165.9246">2643 3048 0,'-24'0'31,"0"0"0,-23 0-15,-1 0-1,119 0 63,72-24-62,-24 24-16,0 0 15,48-71-15,47 71 16,-23-48-16,-1 48 47,310-95-47,-500 95 47,-47 0-47,-1 0 15,-47 0-15</inkml:trace>
  <inkml:trace contextRef="#ctx0" brushRef="#br0" timeOffset="16561.9473">3286 3334 0,'24'0'47,"-1"0"-32,49 0-15,47 0 16,-24-72-16,24 72 15,24-71-15,-48 71 16,24-72-16,-23 72 16,-49-71-16,-23 71 15</inkml:trace>
  <inkml:trace contextRef="#ctx0" brushRef="#br0" timeOffset="17193.9834">4762 1929 0,'0'-24'15,"0"48"63,0 23-62,0 1-1,24 71 1,-24-71 0,0-1-16,48-47 0,-48 48 15,23-24 1</inkml:trace>
  <inkml:trace contextRef="#ctx0" brushRef="#br0" timeOffset="17749.0151">4810 1905 0,'0'-48'0,"-24"48"15,24-23-15,0-25 31,0 24-31,24 24 32,95-24-32,-95 24 0,-1 0 15,25 0 1,-48 48-16,0-24 15,0 23-15,0-23 16,0 24-16,0-24 16,-71-24-16,71 23 15,-48-23-15,48 0 63,24 0-63,47 48 15,-47-48-15,0 24 16,24-24-16,-48 71 15,23-71-15,-23 48 16,0 0 0,0-1-1,-23 1 1,-25-48-16,24 24 15,0-24-15,-23 0 16,23 0-16,0 0 16,-24 0-16,25 0 0,-25 0 15,48 0 1,-24 0-1,24-48-15</inkml:trace>
  <inkml:trace contextRef="#ctx0" brushRef="#br0" timeOffset="18148.038">5524 1738 0,'0'0'47,"0"48"-16,0 0-31,0-1 15,0 25-15,0-49 16,48 25-16,-48 0 16,0-1 30,24 49-46</inkml:trace>
  <inkml:trace contextRef="#ctx0" brushRef="#br0" timeOffset="18669.0678">5548 1834 0,'-48'0'15,"48"-48"1,0 24-16,24 0 31,48-23-31,-49 47 16,25 0-16,-24 0 15,0 0-15,-24 0 16,71 47-16,-71-23 15,0 0-15,0 24 32,-48-25-32,48 49 0,-47-72 15,47 24-15,-24-24 16,24 47 31,71-47-47,-23 0 0,0 0 15,-1 24-15,1-24 16,-24 48-16,-24-25 15,24-23-15,-24 48 16,0-24 0,0 24-1,-24-48-15,0 23 16,-24-23-16,25 0 15,-1 48-15,-48-48 16,48 0-16,-23 0 16,23 0-1,-71 0 1</inkml:trace>
  <inkml:trace contextRef="#ctx0" brushRef="#br0" timeOffset="19277.1025">4857 2762 0,'48'24'78,"23"-24"-62,1 0-1,23 0-15,0 0 16,48-24-16,-48 24 0,1 0 15,23-47-15,-72 47 16,1 0 0,-24 0-16,-24 0 78</inkml:trace>
  <inkml:trace contextRef="#ctx0" brushRef="#br0" timeOffset="31943.8271">5858 8096 0,'0'0'171,"47"0"-155,1 0-16,47 0 15,-24 0-15,1 0 16,-1 0-16,1-47 16,-25 47-16,1 0 0,0 0 15,-25 0 1,-23 0 140,-71 0-156,23 0 15</inkml:trace>
  <inkml:trace contextRef="#ctx0" brushRef="#br0" timeOffset="34610.9796">16121 8430 0,'-48'0'62,"24"0"-31,24 0 63,48 0-94,23 0 15,1 0-15,23 0 16,0 0-16,1 0 16,23 0-16,-24-48 15,-24 48-15,-23 0 16,-1 0-16,-23 0 15,0 0 32,-48 0 78</inkml:trace>
  <inkml:trace contextRef="#ctx0" brushRef="#br0" timeOffset="57745.3028">7643 7477 0,'0'24'281,"0"47"-266,0-47-15,-71 71 16,71-71-1,-24 0-15,24 24 16,-47-25-16,47 25 16,-24-24-16,24 0 15,-48 23-15,48-23 16,-47 24-16,23-24 15,24 23-15,-72 1 16,72-1-16,-47 1 16,-1 24-16,48-25 15,-48-23-15,48 24 16,-47-25-16,-1 25 15,24 23-15,-23-23 0,23 0 16,-24-24-16,24 23 16,-23 1-16,23-1 15,-24 1-15,25 23 16,-25-47-16,24 24 15,-23 23-15,23-23 16,-24 0-16,24 23 16,-23-23-16,23-1 15,-24 1-15,48 23 16,-47-23-16,47 0 15,-72 23-15,72-47 0,-24 0 16,24 47-16,-47 1 16,47-25-16,-72 1 15,72-1-15,-24-23 16,24 0-16,-71 24 15,71-25 1,-24 25-16,24-24 0,-24 0 62,-95 214-62,119-214 0,0 23 16,-23 1-16,23-24 16,-48 0-16,48 23 15,0-23-15,-24-24 16,24 48-16,-48-1 15,48-23 1,48-48 140</inkml:trace>
  <inkml:trace contextRef="#ctx0" brushRef="#br0" timeOffset="59474.4017">7643 7572 0,'0'-23'0,"0"46"62,24 1-62,-24 24 16,48-1-16,-1-23 16,-23 48-16,24-25 15,-24 1-15,23 23 16,-23-23-16,24 0 15,-24-1-15,-24 25 0,71-25 16,-71 1-16,72 47 16,-25-23-16,-47-25 15,48 25-15,-48-25 16,71 1-16,-71 0 15,72 23-15,-25-23 16,-23-1 31,262 334-32,-262-309-15,-24-25 16,47 1-16,-47 0 16,72-1-16,-72 1 15,24-1-15,-24 25 16,47-25-16,-47 1 0,24 0 15,-24-24-15,48-24 16,-48 47-16,23 1 16,-23-24-16,48-1 15,-48 25-15,24-24 16,-24 0-16,47 23 15,-47-23-15,24 24 16,-24-24-16,48-1 16,-48 25-16,47-24 15,-47 23-15,24-23 16,-24 0-16,48 24 15,-48-25-15,24-23 16,-24 48-16,24 0 78,-24-24-78,47-24 16,-142-48 62</inkml:trace>
  <inkml:trace contextRef="#ctx0" brushRef="#br0" timeOffset="61860.5382">5596 10787 0,'0'-24'46,"-24"24"32,0 0-78,0 0 16,-47 0-16,23 0 16,0 24-16,1-24 15,-25 24-15,25-24 16,23 47-16,-24-47 15,48 72-15,-47-72 0,47 71 16,-48-47 0,48 24-16,-24-24 0,24 23 15,0 1 1,0 23-16,-47 1 0,47-1 15,0-23-15,0-1 16,0 1-16,0 23 16,0-23-16,0 0 15,0-1-15,23 1 16,-23 23-16,24-23 15,-24 0-15,48-1 16,0 25 31,285 190-32,-238-191-15,-47-47 0,23-24 16,1 0-16,-1 48 16,-23-48-16,-1 0 15,25 0-15,-25 0 16,1-24-1,23 24-15,-23-24 0,0 24 16,-1-72-16,25 72 16,-25-71-16,1 47 15,-24-23-15,23 23 16,-23-24-16,0 24 15,-24-23-15,48-1 0,-48 0 16,0 1-16,0-1 16,0 24-16,0 1 15,0-1-15,0-24 16,0 24-16,0-23 15,0 23-15,-48-48 16,48 49 0,-48-25-1,48 24-15,-47-47 0,47 23 63,-191-166-63,191 166 15,-24 48-15,24-47 16,-47 47-16,47-24 0,-24 24 15,24-24-15,-24 24 16,24-48-16,-71 48 16,71-23-16,-48 23 15,48-24-15,-47 24 16,47-24-16,-48 24 15,48-48-15,-48 48 16,1-24 0,23 24-1,24-47 1,-24 47-16,-24 0 15,48-24 1,-23 24-16,-1 0 16,-48 0-1,49 0 1,-25 0-1,0 0 1,1 0 0,23 0-1,0 0 1,0 0 31,24 0-32,0 71 1,0-47-16</inkml:trace>
  <inkml:trace contextRef="#ctx0" brushRef="#br0" timeOffset="63464.6298">5500 11239 0,'0'48'109,"0"24"-109,0-25 16,-24 1-16,24-1 16,0 1-16,0-24 15,0 0 1,-47-24 31,47 47 77,-24-23-108,24 0 0,0 24-1,24-48 126,47 0-126,1-24-15,-25 24 16,1 0-16,0 0 15,-1-24-15,1 24 16,-24 0-16,0 0 31,-24-48 0,0 24 1,0 1-17,-24 23-15,24-48 16,-48 48 15,48 24 47,0 23-62,0-23-16,0 0 15,24 24-15,-24-1 16,0-23-16,24 24 15,-24-24-15,47 23 16,-47 1 0,24-48 46,-24 24-46,-71-96-16</inkml:trace>
  <inkml:trace contextRef="#ctx0" brushRef="#br0" timeOffset="65060.7211">9334 11120 0,'-48'0'16,"48"0"0,-23 0-1,23 24-15,0 48 16,0-25-1,0-47 1,0 48-16,71-48 16,-47 48-16,24-1 15,-25-47-15,1 48 31,24-1-31,-24-47 16,-24 48-16,0-24 16,0 0-16,0-24 15,-48 47-15,0-47 16,25 0-1,-49 24 1,24-24 0,25 0-1,23 0-15,-24 0 16,24-71-16,0 23 15</inkml:trace>
  <inkml:trace contextRef="#ctx0" brushRef="#br0" timeOffset="65405.741">9191 11192 0,'0'-24'16,"24"24"0,0 0-1,0 0-15,23 0 16,25 0-16,-1 0 15,1 0-15,-1 0 16,1 0-16,-49 0 0,25-48 16,-24 48-1,-48 0 48</inkml:trace>
  <inkml:trace contextRef="#ctx0" brushRef="#br0" timeOffset="66826.8223">9429 10525 0,'-23'0'16,"23"-24"-1,-48 24-15,0 0 16,1 0 0,-1 0-16,24 0 15,0 48 1,-23-48-16,23 48 15,-24-25 1,1 73-16,47-73 0,-24 25 16,24 0-16,-48-1 15,48 25-15,0-25 16,0 1-16,-47 0 15,47-1-15,0 25 16,0-25-16,0 1 16,0 0-16,0-1 15,24 25-15,-24-25 0,47 1 16,1-1-1,-24 25-15,23-24 0,-23-1 16,24 25-16,-25-49 16,25 25-16,-24 0 15,23-25-15,-23-23 16,24 72-16,-24-72 15,23 48-15,-23-48 16,0 23-16,24-23 16,-25 48-16,1-48 15,24 24-15,-24-24 16,23 0-16,-23 0 15,0 0-15,0 0 16,23 0-16,1 0 16,-24 0-16,23-48 15,-23 48 1,24-47-16,-24 47 0,-24-72 15,47 24-15,-47 1 0,48-1 16,-48-23-16,0 23 16,24-23-16,-24 23 15,0 24-15,0 0 16,0-23-16,0 23 15,0 0-15,0-23 16,0 23-16,0 0 16,0-24-16,0 25 15,0-1-15,0-24 16,-48 24-16,48 0 15,-24-23-15,24 23 16,-24-24-16,24 25 0,-47-1 16,47-24-16,-24 24 15,-24-23 1,48 23-1,-47 24-15,47-24 16,-24 24-16,-24-71 16,25 71-1,23-48 1,-48 48-16,48-24 15,-71 24-15,71-24 63,-143-71-63,119 95 15,24-47-15,-24 47 16,-24-24 0,25 24-1,-25 0 16,24 0-15,-24 0 0,1 0-1,-1 0 1,24 0-1,24 0 110,24 0-125</inkml:trace>
  <inkml:trace contextRef="#ctx0" brushRef="#br0" timeOffset="72290.1347">4310 9525 0,'-24'0'16,"24"-48"62,24 1-63,23 47 1,-47-24 0,48 24-16,0 0 15,-1 24 1,-47 0-16,48 23 15,-48 48-15,0-47 16,0 47 0,0-71-16,0 24 15,0-24-15,0-24 63,0-48-63,0-24 15,0 25-15,47-1 16,-47 1-16,24-25 15,-24 25-15,0 23 16,0 0-16,0-48 31,0 49-15,0 46 31,0 49-47,0-1 0,0 25 15,0-25-15,0 0 16,0 1-16,0-24 15,48-25-15,-48 25 16,0-24-16,24-24 16,-24 24-16,23-24 15,25 0 1,0 0-16,-24 0 15,-1 0-15,-23 0 16</inkml:trace>
  <inkml:trace contextRef="#ctx0" brushRef="#br0" timeOffset="72781.1627">4929 9668 0,'0'0'0,"0"-24"15,0 0 16,0-23-31,47 47 16,-47-24 0,72 24-16,-48 0 15,-24 0-15,24 47 16,-24-23-16,0 24 15,0-1-15,0 1 16,0-24-16,0 24 16,-48-25-16,48 1 31,24-24 16,0 0-47,23 0 15,25 0-15,-25-71 0,-23 71 16,24-24-16,-25 0 31</inkml:trace>
  <inkml:trace contextRef="#ctx0" brushRef="#br0" timeOffset="73093.1807">5524 9192 0,'0'-24'0,"48"24"15,-24-48-15,-1 48 0,25 0 16,-24-24-16,0 24 15,-24 48 17</inkml:trace>
  <inkml:trace contextRef="#ctx0" brushRef="#br0" timeOffset="73266.1906">5524 9501 0,'24'0'31,"0"0"-16,23 0 1,72-71 0,-71 23-16,-24 48 15,24-71-15</inkml:trace>
  <inkml:trace contextRef="#ctx0" brushRef="#br0" timeOffset="73684.2144">6096 8763 0,'0'-48'0,"-24"48"31,24 24 0,0 0-31,0 24 16,0-1-16,47 25 15,-47-25-15,0 1 16,24 0-16,-24-25 15,0 25 1,48 0 0,-48-1-1,0-23 1</inkml:trace>
  <inkml:trace contextRef="#ctx0" brushRef="#br0" timeOffset="75080.2943">9048 8787 0,'0'-24'16,"48"24"-1,-24-24 1,0 24-16,23 0 16,-23 0-16,0 0 15,-24 48-15,47-24 16,-47 23-16,0 25 15,0-1-15,-23-23 16,23-24-16,-72 23 0,72-23 16,-24-24-16,48-48 62,24 1-46,-24-1-16,23 0 15,-47 1-15,48-25 16,-48 49-16,48-25 15,-48 24-15,0-23 16,0 70 62,-24 25-78,24 23 0,0 25 16,0-25-16,0 1 15,0-25-15,0 1 16,0-1-16,24 1 15,23 0 1,-23-48-16,24 0 16,-25 0-16,1 0 15,24 0-15</inkml:trace>
  <inkml:trace contextRef="#ctx0" brushRef="#br0" timeOffset="75713.3305">9810 9001 0,'0'-24'15,"0"0"1,24 24 0,24-47-1,-1 47-15,-23 0 16,24 0-1,-48 24-15,0 47 16,0-47 0,-24 0-16,0 23 15,-23-47-15,23 48 0,-24 0 31,72-48 1,0 0-17,23 0 1,-47 23 31,48 96-32,-48-71-15,-24-48 16,24 24-16,-47-24 15,-1 0 1,0 0 0,1 0-16,23 0 15,24-24 1,0-24-1</inkml:trace>
  <inkml:trace contextRef="#ctx0" brushRef="#br0" timeOffset="77203.4157">9787 9025 0,'0'-48'0,"23"24"32,1 24-17,24 0 1,-48-23-1,47 23-15,1 0 32,-48 0-32,24 0 0,-24 47 62,24 263-62,-24-286 0,-48 23 16,48-23-16,-71 0 0,71 24 15,-48-48 1,48 47-16,-24-47 0,-23 24 15,23-24 1,0 0 0,24 0-1,-48-24 1,48-23-1,0 23 1,0 0 0,24 24-16,0 0 15,-24-48-15,24 48 16,23 0-1,25 24-15,-48-24 16,23 24-16,-23-24 16,0 71-16,23-71 15,-23 48-15,24-48 16,-24 24-16,0-24 15,47 47 1,-47-47 0</inkml:trace>
  <inkml:trace contextRef="#ctx0" brushRef="#br0" timeOffset="77562.4362">10382 9001 0,'0'-24'15,"48"24"1,-25 0-16,25-24 15,-24 24-15,0 0 16,-24 0 15,-24 48-31,-24-48 16</inkml:trace>
  <inkml:trace contextRef="#ctx0" brushRef="#br0" timeOffset="77767.4479">10310 9287 0,'24'0'47,"24"0"-47,-24 0 16,23 0-16,25 0 15,-48-48-15,-1 48 16,25-24-16</inkml:trace>
  <inkml:trace contextRef="#ctx0" brushRef="#br0" timeOffset="78581.4945">11025 8930 0,'-24'0'15,"0"0"63,24 23-62,-47 25 46,23 190-62,24-214 0,0 24 16,0-1 0,0-47-1,0 48-15,24-48 0,-24 24 16,47-24-1,-23 0-15,24 24 32,23-24-32,-23 0 15,-24 0 1,23-48-16,1 24 15,-24-24 1,-24 1 0,47 47-16,-47-48 15,0 24-15,0 1 16,0-25-16,0 24 15,0-23 1,0-1 0,0 0-16,-24 48 15,24-24-15,-47 24 16,47-23-1,-24 23-15,-24 0 16,48-48 0,-47 48-16,-25 0 15,25 0 1,-1 0-1,24 0-15,24 24 16,-71-24-16</inkml:trace>
  <inkml:trace contextRef="#ctx0" brushRef="#br0" timeOffset="82572.7228">3833 6096 0,'0'-24'78,"24"24"47,-24 48-125,24-48 16,-24 24-16,24 23 15,-24 25 16,47-49-31,-47 1 16,0 24 15</inkml:trace>
  <inkml:trace contextRef="#ctx0" brushRef="#br0" timeOffset="87227.9891">4524 9739 0,'0'0'156,"0"48"-140,0 0-16,0-1 16,0 1-16,0-1 15,0-23-15,0 24 16,-48-1-1,48-23 1,-23-24 15</inkml:trace>
  <inkml:trace contextRef="#ctx0" brushRef="#br0" timeOffset="104007.9488">2024 11692 0,'0'0'124,"0"95"-124,0-23 0,24-25 0,-24 1 16,47-24-16,-47 23 16,48-47-16,-48 48 15,47-48-15,1 48 16,0-48-1,-25 0-15,-23-24 16,48 0-16,-48-24 0,0 1 16,48-1-16,-48 0 15,0-23-15,0 23 16,0 1-16,-24 23 15,24-24-15,0 24 16,0 1 0,0 70 46,0 25-46,0-1-16,0-23 0,0-1 31,0 1-31,24 47 15,-24-71-15,23 24 0,-23-24 16,48-24-16,-48 47 16,72-47-16,-72 48 15,47-48-15,1 0 16,-1 0-1,-47-24 1</inkml:trace>
  <inkml:trace contextRef="#ctx0" brushRef="#br0" timeOffset="104411.972">2881 11835 0,'0'-48'62,"24"48"-46,0-24-16,-1 24 15,49-47 1,-48 47-1,-24 47 1</inkml:trace>
  <inkml:trace contextRef="#ctx0" brushRef="#br0" timeOffset="104606.9831">2952 12001 0,'0'0'94,"238"-71"-94,-190 71 0,-24-48 15</inkml:trace>
  <inkml:trace contextRef="#ctx0" brushRef="#br0" timeOffset="105047.0083">3476 11692 0,'0'-24'78,"72"24"-78,-25-48 16,1 48-16,0-47 0,-1 47 15,-23 0-15,-24-24 16,24 24-16</inkml:trace>
  <inkml:trace contextRef="#ctx0" brushRef="#br0" timeOffset="105785.0505">4119 11311 0,'-24'-48'16,"24"24"0,48-47 15,-24 71-31,23-24 15,-23 24-15,24 0 16,-48 0 15,0 48-15,0-24-16,-24-1 0,-47 49 15,47-72 1,24 24 0,0-24 15,71 47-16,-23-47 1,-48 24 0,24-24-16,-24 24 62,-48 47-46,48-47-16,-48-24 15,25 0-15,-25 0 16,0 0-1,25 0 17</inkml:trace>
  <inkml:trace contextRef="#ctx0" brushRef="#br0" timeOffset="106474.0899">4405 11192 0,'0'-24'31,"0"0"-15,24-23-1,23 47 1,-23 0-16,0-24 16,24 24-16,-25 0 15,-23 0 1,24 0-1,-24 71-15,0-47 16,0 24-16,0-25 16,0 1-16,0 24 15,-47-48-15,47 48 16,-24-48-16,24 23 15,24-23 48,47 0-48,-47 0-15,143-47 32,-120 47-32,1-24 15,-24 24-15,-24 0 94</inkml:trace>
  <inkml:trace contextRef="#ctx0" brushRef="#br0" timeOffset="107938.1737">1928 12740 0,'0'47'78,"-23"1"-63,23 0-15,0-1 16,0 1-16,-24-24 16,24 23-1,0-47 48,0-24-63,0-47 15,0 23-15,0-23 16,0-1-16,0 25 15,47-1-15,-47 24 16,0 1 0,24 23-1,-24-48-15,48 48 31,47 48-15,-71-25-16,24 25 16,-25-24-16,25 23 15,-24-23-15,23 24 16,1-24-1,-24 23 1,-24 1 0</inkml:trace>
  <inkml:trace contextRef="#ctx0" brushRef="#br0" timeOffset="108396.1999">2262 13287 0,'0'-47'16,"0"23"-1,-24 24 16,0 0-31,-23 0 16,47 24 0,-48 0-16,48 23 15,-48-23 1,48 0-16,0 47 0,0-23 15,0-1-15,0 1 63,215 95-63,-144-167 15,0 24-15,1-71 16,-1 23-16,-47 24 16</inkml:trace>
  <inkml:trace contextRef="#ctx0" brushRef="#br0" timeOffset="108956.2319">2905 12978 0,'0'0'47,"0"-24"-31,47 24-16,1-24 15,-24 24-15,23-47 16,-23 47 0,-24 23 46,-47 1-46,23 24-1</inkml:trace>
  <inkml:trace contextRef="#ctx0" brushRef="#br0" timeOffset="109284.2507">2976 13216 0,'0'0'31,"48"-48"-15,-24 48-16,23-47 16,-23 23-16,0 24 15,-24-48-15,47 48 16,-70 0 31,-1 0-32</inkml:trace>
  <inkml:trace contextRef="#ctx0" brushRef="#br0" timeOffset="109933.2878">3691 12787 0,'47'-24'109,"1"24"-109,23-47 16,-23 47-16,-1-72 15,1 72-15,-24-23 16,0 23-1</inkml:trace>
  <inkml:trace contextRef="#ctx0" brushRef="#br0" timeOffset="110676.3303">4429 12287 0,'0'-47'32,"24"47"-17,-1 0-15,25 0 16,-24 0-16,0 0 15,-24 23 63,-143 239-78,167-238 63,-1-24-63,1 0 15,24 0-15,-24 48 16,47-24 0,-47 23-1,-24-23 1,0 0-1,0-24 1,0 47-16,-48-47 0,24 24 16,-47-24-1,71 48-15,-71-48 16,23 0-1,0 0 1,25-24 0</inkml:trace>
  <inkml:trace contextRef="#ctx0" brushRef="#br0" timeOffset="111770.3929">4929 12263 0,'0'-23'0,"-48"23"16,24 0 15,24 0 0,0 23-15,0 49-1,24-25 1,24-47-16,-24 24 16,-1-24-1,25 48-15,-24-48 0,24 24 16,-1 23-1,-47-23 1,24-24 31,-48 119-32,24-95-15,-47-24 0,23 0 16,-24 0 0,24 0-1,-47 0 1,71 0-16,-48 0 15,48-24-15,0-23 16,-24 47-16,24-24 16,0-24-1,0 1 1,48-25-1,0 24 1,23 1 0,-23 23-1,-24-24 1,-24 25-1,47 23-15,-47-24 47,0-24-47,0 24 16,0 1 15,0-25 0,-24 48-31,1 0 31,-1 0-15,-24 0-16,0 0 16,25 0-1,-1 0 1,24 24-1,-48-24 1,48 24 0,-24 23-1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9:16:18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10930 10597 0,'-24'0'31,"24"47"-15,0-23-16,0 24 15,-24-1-15,24 25 16,0-25-16,-48-23 15,48 24-15,0-24 16,-24-24-16,24 23 16,0-70 46,0-1-62,24-23 0,-24-1 16,0 1-16,24 23 15,-24 24-15,0-23 16,24 47-16,-24-24 15,48 24 1,-25 0 15,25 48-15,-48-25-1,71 1-15,-71 24 16,48-24-16,-24 23 16,-24 25-1,48-72-15,-48 47 16</inkml:trace>
  <inkml:trace contextRef="#ctx0" brushRef="#br0" timeOffset="429.0245">11072 11192 0,'0'-48'0,"0"1"15,0 23 16,-23 24 1,-25 0-17,-23 24 1,23 47-1,48-47 1,-24 0-16,24 23 16,0 1-16,0 0 15,24-48 1,0 47-16,0-47 15,47 0-15,-23 0 16,-1 0-16,1 0 16</inkml:trace>
  <inkml:trace contextRef="#ctx0" brushRef="#br0" timeOffset="896.0511">11715 10978 0,'0'0'62,"48"0"-62,-24 0 16,0 0-16,23 0 15,-47-24 1</inkml:trace>
  <inkml:trace contextRef="#ctx0" brushRef="#br0" timeOffset="1089.0622">11715 11239 0,'48'0'46,"0"0"-30,47-47-16,-47 47 16,-1-48-16,-23 48 15,24-71-15,-48 47 16</inkml:trace>
  <inkml:trace contextRef="#ctx0" brushRef="#br0" timeOffset="1570.0898">12596 10835 0,'24'0'78,"0"-24"-78,24 24 16,23 0-16,-47-24 16,0 24-16,47 0 15</inkml:trace>
  <inkml:trace contextRef="#ctx0" brushRef="#br0" timeOffset="2244.1283">13239 10549 0,'0'-24'0,"0"-24"31,0 1-15,0 47 0,48-24-16,-24 24 0,0 0 15,23 0 1,1 24-16,-48 0 15,0 23-15,0 1 16,0-24-16,0 23 16,-48-47-16,24 24 15,-23-24 1,71 0 31,-1 24-47,25-24 15,-24 48-15,24-1 16,-48 1-1,0-24 1,-48 23 0,24-47-16,-24 0 15,1 24-15,23-24 16,0 0-16,-23 0 15,23 0 1,24 0 15</inkml:trace>
  <inkml:trace contextRef="#ctx0" brushRef="#br0" timeOffset="2769.1583">13906 10358 0,'0'-47'0,"-24"94"62,24-23-62,-71 0 16,71 47-16,-24-23 0,24-24 16,0 24-16,0-1 15,0 1-15,0-1 16,0-23-16,0 24 15,0-24-15,71-24 16,-71 47-16,72-47 16,-48 0-16,0 0 15,23 0-15,1-24 16,-48-47-1,0 47 1,0-23-16,-24 23 16,-24 24-16,25 0 15,-1 0 1,-48 0-16,25 0 0,23 0 15,-24 47-15,24 1 16,-23 23-16,23 1 16</inkml:trace>
  <inkml:trace contextRef="#ctx0" brushRef="#br0" timeOffset="4951.2832">11072 12311 0,'-47'0'0,"94"-24"125,-23 24-110,0-71-15,24 71 16,-48-72-16,47 49 16,-47-1-16,0-48 15,0 25-15,0-1 0,0 0 16,0 1-16,0 47 15,0-48-15,0 96 78,0 23-78,0 1 16,0-1-16,0-47 16,48 24-16,-48-25 0,48-23 15,-48 24 1,23-24-16,25 0 15,23 0 1,-47-24 0,-24 1-16,0-49 15,48 48-15,-48 0 16,0-23-16,0 23 15,0 0 1,0 48 62,0 24-78,0-1 16,24 1 15,-1 23-31,-23-23 0,48-48 0,-48 48 15,48-48-15,23 0 16,-47 0 0</inkml:trace>
  <inkml:trace contextRef="#ctx0" brushRef="#br0" timeOffset="5284.3022">12358 12001 0,'0'-47'47,"24"47"-31,24-24-16,-1 24 15,-23 0-15,0 0 16,24 0 0</inkml:trace>
  <inkml:trace contextRef="#ctx0" brushRef="#br0" timeOffset="5430.3106">12334 12192 0,'48'0'46,"24"0"-46,-1-24 16,0 24-16,1-24 16,-1 24-16,1-71 0</inkml:trace>
  <inkml:trace contextRef="#ctx0" brushRef="#br0" timeOffset="5751.3289">12977 11954 0,'0'-48'47,"48"48"-31,0-24-16,-1 24 15,25 0-15,-25-47 16,1 47-16,-24 0 16,23 0-16</inkml:trace>
  <inkml:trace contextRef="#ctx0" brushRef="#br0" timeOffset="6267.3585">13620 11668 0,'0'-24'16,"0"0"31,48 24-32,-48-23 1,71 23-16,-23 0 0,-24 0 16,23 0-1,-47 47 1,0 1-16,0-24 15,0 0-15,-47 23 16,23-47-16,0 48 16,-23-48-16,47 24 15,-24-24-15,48 0 47,-1 0-31,49 0-16,-25 0 0,1 0 15,0 0 1,-1 0-16,1 0 0,-48 0 15,48 0-15,-48-24 16</inkml:trace>
  <inkml:trace contextRef="#ctx0" brushRef="#br0" timeOffset="6905.3949">14240 11430 0,'0'-48'16,"23"48"46,25 0-46,-24 0-16,0 0 16,47 0-16,-71 24 15,0 24 1,24-24-16,-24 23 0,-24 25 15,0-49-15,0 25 16,-23-24-16,47 0 16,-48 23-16,1-23 15,94-24 48,1 0-63,-1 0 15,25 0-15,-1 0 16,1-24-16,-1 24 15,-23-47-15,-24 47 16,23 0-16,-47-24 31,-24 24 16</inkml:trace>
  <inkml:trace contextRef="#ctx0" brushRef="#br0" timeOffset="20703.1841">4595 13287 0,'-47'0'16,"23"0"78,24-23-1,24 23-77,71-48-16,-24 0 15,1 1-15,-1 47 16,1-48-16,-25 48 16,1-48-16,0 48 15,-24 0 1,-48 0 124</inkml:trace>
  <inkml:trace contextRef="#ctx0" brushRef="#br0" timeOffset="23500.3441">13311 11192 0,'0'0'62,"0"0"16,47 0-62,1 0-16,0 0 16,-1-48-16,25 48 15,-25 0-15,1 0 16,-24 0-16,23 0 15,-23 0 1,-24-24-16,-24 24 172,-23 0-172</inkml:trace>
  <inkml:trace contextRef="#ctx0" brushRef="#br0" timeOffset="27136.5521">16121 8430 0,'-24'0'16,"71"0"109,1 0-125,24 0 15,-1-48-15,0 48 16,25 0-16,-25 0 15,1 0-15,23 0 16,-24 0-16,1 0 16,-25 0-16,-23 0 15,0 0-15,-24-24 31,-48 24 47,1 0-62</inkml:trace>
  <inkml:trace contextRef="#ctx0" brushRef="#br0" timeOffset="27629.5803">16216 8430 0,'24'0'78,"23"0"-63,-23 0-15,24 0 16,-1 0-16,25 0 15,-24 0-15,-1 0 16,-23 0-16,24 0 16,-25 0-16,1 0 15,-71 47 126,23-47-141</inkml:trace>
  <inkml:trace contextRef="#ctx0" brushRef="#br0" timeOffset="32290.8469">6096 12621 0,'0'-24'15,"23"-24"16,-46 96 79,23-24-95,-48 23-15,0 48 0,25-47 16,-25 0-16,48-1 15,-48 25-15,1-1 16,-1 24-16,24-47 16,-23 0-16,23-1 15,-24 25-15,24-25 31,-23 1-31,23 23 0,-24 1 0,1-24 16,23 23-16,-24 0 16,1-23-16,-1 0 15,-23 23-15,23-23 16,-23 23-16,23-23 0,0-1 15,-23 25-15,23-25 16,1 1-16,-49 24 16,49-25-16,-25 25 15,25-25-15,-25 25 16,25-25-16,-1 1 15,-23 0-15,23-25 16,24 25-16,-24-24 16,25 23-16,-25-23 15,0 48 1,1-25-1,-1-47 1,48 24-16,-24-24 156</inkml:trace>
  <inkml:trace contextRef="#ctx0" brushRef="#br0" timeOffset="33129.8949">3810 15550 0,'0'0'0,"0"-24"16,-48 24 30,24 0-30,-23 0 0,-1 0-1,0 24 1,-23 71-1,71-71-15,-24 23 16,24-23-16,0 24 16,0-1-16,0 25 15,0-48-15,0-1 16,0-23 15,48 48-31,-1 0 0,1-48 16,0 0-1,-48 0-15,47 0 16,-47-48-16,0 24 15,0-23 17,-24 47-17,24-48-15,-23 48 16,-1 0-1,-24 0 1,24 0 0,24 24-16,-23-24 15,23 24-15,-48 23 16,48-23-1</inkml:trace>
  <inkml:trace contextRef="#ctx0" brushRef="#br0" timeOffset="34223.9575">4048 15097 0,'-24'0'0,"0"0"16,24-24 0,-24 24-16,-23 0 15,23 0 1,-24 0-1,-23 0 1,23 0-16,24 24 16,1-24-16,-25 24 15,24-24-15,-23 48 16,23-48-16,-24 71 15,24-71-15,24 48 16,-47-25-16,-1 49 16,48-48-1,0-1-15,-24 49 16,24-1-16,0-23 15,0 23-15,0 1 16,0 23-16,0 0 16,0-23-16,0-1 15,0 1-15,0-1 0,0 1 16,48-25-16,-24 1 15,23-1-15,-23-23 16,24-24-16,-1 72 16,1-72-16,0 0 15,23 23-15,-23-23 16,-1 0-16,1 0 15,-1 0-15,25 0 16,-24 0-16,-1-71 16,1 71-16,23-71 15,-47 23-15,48 24 16,-49-23-16,25 23 15,-24 0-15,23-24 0,-47 1 16,24-1-16,-24-23 16,0 23-16,0 0 15,0 1-15,0-1 16,0 0-16,0 25 15,0-1-15,0-24 16,0 1-16,0-1 16,-71 0-16,47 1 15,24 23-15,-71-24 16,71 24-16,-48-23 15,24 23-15,-47-24 16,23-23 0,0 47-1,1 24-15,-1 0 16,24 0-1,0 0-15,-23 0 16,23 0-16,0 0 16,24 0-16,-47 0 15,47 24-15,-24-24 16,24 48-16,0-48 15</inkml:trace>
  <inkml:trace contextRef="#ctx0" brushRef="#br0" timeOffset="35539.0326">6167 12716 0,'0'0'63,"71"47"-63,-71 1 15,48 24-15,0 47 16,-1-24-16,1 48 16,0 47-16,-1-23 15,1 23-15,0 49 0,-1-25 16,1-24-1,-1 1-15,25-1 0,-25-47 16,-23-48-16,24 25 16,-1-25-16,-47 0 15,48-47-15,-48-1 16,48 1-16,-48 0 15,24-25-15,-24 1 16,0-24 93,0-47-93</inkml:trace>
  <inkml:trace contextRef="#ctx0" brushRef="#br0" timeOffset="36115.0655">7310 15169 0,'0'0'16,"48"-24"-1,-1 24-15,1 0 16,-24 0-16,23 0 15,-23 0-15,0 0 16,-24 0-16,48 0 16,-48 47-1,0 25 1,0-48-16,0-1 15,0 25-15,-24-24 16,24 0-16,0 23 16,0 1-16,0-24 15,0 0-15,0 23 0,0-23 16,0 24 15,0-1-31</inkml:trace>
  <inkml:trace contextRef="#ctx0" brushRef="#br0" timeOffset="36883.1095">7524 14740 0,'0'-48'0,"-47"48"15,-1 0 1,24 0-1,-47 0 1,47 24-16,-24 0 16,48 24-16,-71-1 15,71 1-15,-48 23 16,48 1-16,-71-1 15,71 1-15,-24-1 16,24 0-16,0 1 16,0-1-16,0 1 15,0-1-15,0-23 0,0-1 16,0 1-16,0 23 15,48-23-15,-1 0 16,1 23-16,-24-23 16,23-24-16,-23 23 15,0-47-15,24 48 16,-24-48-16,23 0 15,25 47-15,-25-47 16,1 0-16,23-23 16,1 23-16,23-72 15,-24 48-15,1-23 16,-1 23-16,-23-47 0,0 47 15,-25-48-15,-23 48 16,48-23-16,-48-1 16,0-23-16,0-1 15,0 1-15,0-1 16,0 1-16,0 23 15,-24-23-15,24 0 16,-71-25-16,23 49 16,0-1-16,25-23 15,-25 47-15,-23-24 16,23 24-16,0 24 15,1-71-15,-25 71 16,25 0-16,-1-24 16,0 24-16,1 0 15,23 0-15,24 0 0,-48 0 16,48 72-16,-71-1 15,71-47-15</inkml:trace>
  <inkml:trace contextRef="#ctx0" brushRef="#br0" timeOffset="44040.519">2714 14454 0,'0'0'125,"48"0"-109,23 0-1,-71 0-15,48 24 0,-48 24 16,0-1-16,0 1 16,0-24-16,0 23 15,0-23-15,0 24 16,-24-48-1,24-24 48,48-24-63,-48 24 15,24 1-15,-24-25 16,47 24-16,-47-23 16,0-1 15,0 72 31,0 23-62,0 1 16,0 0-16,0-1 15,0 25-15,0-25 16,24-23-16,-24 24 16,24-48-16,-24 24 15,47-24-15,1 23 16,23-23-1,-47 0-15,24 0 16,-48 0-16</inkml:trace>
  <inkml:trace contextRef="#ctx0" brushRef="#br0" timeOffset="44654.5541">3405 14716 0,'0'-24'0,"0"-23"31,0 23-16,47 24-15,-47-24 16,48 24-16,-24 0 16,-24 24 15,0 0-16,0 23-15,0-23 0,0 0 16,0-24 46,24 0-62,23 0 16,1 0 0,-24 0-1,-24 48 1,0-1-1,0-23 1,0 24-16,-48-48 31,48 23-31,-47-23 0,-1 0 16,0 0-1,48 0 1</inkml:trace>
  <inkml:trace contextRef="#ctx0" brushRef="#br0" timeOffset="45031.5755">3929 14168 0,'23'-47'31,"1"-1"-15,24 48-16,-48-24 15,48 24-15,-48 24 31</inkml:trace>
  <inkml:trace contextRef="#ctx0" brushRef="#br0" timeOffset="45220.5865">3929 14454 0,'0'24'16,"0"-24"15,47 0-31,1 0 16,23-48-16,25 1 15,-49 23-15,1-24 0,-24 24 16,0-23 0</inkml:trace>
  <inkml:trace contextRef="#ctx0" brushRef="#br0" timeOffset="45652.6112">4524 13787 0,'0'-23'47,"0"23"0,0 23-47,0 25 15,48 0-15,-48-1 16,23 25-16,-23-48 15,48-1-15,-48 25 0,24 0 16,-24-25 15,0 25-15</inkml:trace>
  <inkml:trace contextRef="#ctx0" brushRef="#br0" timeOffset="49724.8441">6905 13621 0,'0'-48'15,"0"24"1,0 0 15,0-23-31,72 47 16,-49 0-1,25 0 1,-24 0-1,-24 47-15,0 49 16,0-25-16,0 1 16,-24-25-16,24 1 15,-48-1-15,1-23 16,71-24 46,-1-47-62,25 23 0,-24-24 16,24-23-1,-25 23-15,-23 1 0,48-1 16,-48 24-16,0 0 16,0-47-1,0 47 16,0 24 16,0 48-47,0-1 16,0 1-16,0 0 15,0-1-15,0-23 16,0 0-16,0 23 0,48-47 16,-48 48-16,23-48 15,-23 24-15,48-24 16,0 0-1,23 0 1</inkml:trace>
  <inkml:trace contextRef="#ctx0" brushRef="#br0" timeOffset="50340.8793">7620 13621 0,'0'-48'32,"0"48"-17,47-24 1,1 24-1,-1 0 1,-47 0-16,0 72 16,0-48-16,0 23 15,-23 1 1,-1-1-1,24-47 32,47 0-31,1 0-1,-48 48 1,24-24 0,-24 23-1,0-23-15,-48-24 16,24 24-1,1-24-15,-49 0 16,48 0 0,1 0-1,23 0 1,0-24-1</inkml:trace>
  <inkml:trace contextRef="#ctx0" brushRef="#br0" timeOffset="50662.8976">8120 13478 0,'24'0'16,"-1"-24"0,25 24-1,-24 0-15,0 0 0,23 0 31,-71 0-15</inkml:trace>
  <inkml:trace contextRef="#ctx0" brushRef="#br0" timeOffset="50834.9076">8096 13764 0,'24'0'31,"47"0"-31,1-24 15,-1 24-15,0-72 16,1 49-16,-48-25 0,-24 24 16</inkml:trace>
  <inkml:trace contextRef="#ctx0" brushRef="#br0" timeOffset="51390.9393">8715 13335 0,'0'-24'16,"0"24"-1,0 0 32,-48 0-47,48 48 16,0-1-16,0-23 15,-23 0-15,23 47 16,0-47-1,23 24 1,1 0 0,24-48-1,-1 0-15,-23 0 16,0 0-16,0 0 15,24 0-15,-48-24 16,47 24-16,-47-48 0,24 24 16,-24-23-1,0-25 1,0 48-1,0 1-15,-48-49 16,25 48 0,-25 24-1,0 0 1,-23 0-1,23 0 1,24 24 0</inkml:trace>
  <inkml:trace contextRef="#ctx0" brushRef="#br0" timeOffset="64202.6722">714 16978 0,'0'-47'15,"0"47"157,24 0-157,47 0-15,-71-24 16,24 0-16,-24-47 16,0 23-16,0 0 15,0 1 1,0-1-16,0 0 0,0-23 15,0 23-15,-48 25 16,48-49 0,-23 72-16,23-47 15,0 70 32,0 25-31,0 0-16,0 23 15,47-23-15,-47 23 16,24-23-16,-24-1 0,48 1 15,-48 23-15,23-47 16,25 24 0,-24-48-1,0 0 1,23 0-1,-47-24-15,48-71 16,-48 23-16,0 1 16,0 23-16,0 1 15,0-1-15,0 24 16,0 0-16,-24-23 15,24-1 1,-24 48 0,24 24 62,0 24-78,24-1 15,-24-23-15,48 24 16,-48-25-16,47 25 15,-23 0 1,48-48 0,-72 24-16,47-24 15,1 0 1</inkml:trace>
  <inkml:trace contextRef="#ctx0" brushRef="#br0" timeOffset="64608.6953">1619 16312 0,'24'-48'47,"23"48"-31,-47-24-1,48 24-15,-24 0 16</inkml:trace>
  <inkml:trace contextRef="#ctx0" brushRef="#br0" timeOffset="64780.7052">1690 16478 0,'48'-24'63,"-24"24"-63,0-47 15,23-1-15,-23 24 0,24-23 16</inkml:trace>
  <inkml:trace contextRef="#ctx0" brushRef="#br0" timeOffset="65276.7335">2048 16216 0,'23'-24'47,"25"24"-31,0-47-16,-25 47 15,49-48-15,-48 48 16,-1-24-16,25 24 15</inkml:trace>
  <inkml:trace contextRef="#ctx0" brushRef="#br0" timeOffset="65825.765">2619 15764 0,'-48'-48'16,"48"24"-1,0 1 1,48 23-16,-48-24 16,48 24-16,-25 0 15,1 0 1,24 0-1,-48 47-15,0-23 0,0 24 16,0-24-16,-24 23 16,0 1-1,24-24 32,24-24-31,0 0-16,24 0 15,-1 0 1,-23 0-1,-24 47-15,0-23 16,-24 24 0,-23-48-16,23 47 15,0-47-15,-48 24 16,49-24 15,23-47 0</inkml:trace>
  <inkml:trace contextRef="#ctx0" brushRef="#br0" timeOffset="66321.7934">2952 15526 0,'0'-24'31,"24"24"-15,48 0 0,-25 0-1,-23 0 1,-24 24-1,0 0 1,0 23-16,0-23 16,0 0-16,-48-24 0,48 71 15,48-71 48,-24 0-63,0-24 15,23 24-15,1-47 16,0-1-16,-1 48 15,-47-24-15,48 24 16,-72 0 31</inkml:trace>
  <inkml:trace contextRef="#ctx0" brushRef="#br0" timeOffset="67898.8836">1024 17359 0,'0'0'124,"0"24"-108,0 24-16,0-1 16,-24-23-16,24 24 15,0-1 1,0-23-1,0-71 63,0 23-78,0-24 16,0-23-16,0 23 16,0 24-16,24 0 0,-24-23 15,0 23-15,23 24 16,-23-24-16,24 24 31,24 0-15,-24 0-1,23 24 1,1-24-1,-48 48-15,24-48 16,-24 47-16,24-47 16,-24 48-16,47-48 15,-47 24 1,24-24-16,-24 24 15</inkml:trace>
  <inkml:trace contextRef="#ctx0" brushRef="#br0" timeOffset="68690.9289">1405 17788 0,'0'0'62,"-48"0"-46,24 0-1,-23 0 1,-1 48 0,0-48-16,48 23 15,-24-23-15,24 48 16,0 0-1,0-1 1,24-47-16,24 48 16,0-48-16,-25 0 15,1 0-15,24 0 0,-24 0 16,23 0-1,1 0-15,-1-48 16</inkml:trace>
  <inkml:trace contextRef="#ctx0" brushRef="#br0" timeOffset="69263.9617">2071 17407 0,'48'-48'63,"47"24"-48,-71 24 1,0-47-16,23 47 16</inkml:trace>
  <inkml:trace contextRef="#ctx0" brushRef="#br0" timeOffset="69430.9712">2143 17574 0,'0'0'47,"47"-48"-31,1 24-16,0-23 15,-1 47-15,-23-48 16,0 48-16</inkml:trace>
  <inkml:trace contextRef="#ctx0" brushRef="#br0" timeOffset="70048.0064">2619 17216 0,'0'0'47,"48"0"-32,-25 0-15,25-47 16,-24 47-16,24-72 15,-1 72-15,-23-47 16,0 47 0</inkml:trace>
  <inkml:trace contextRef="#ctx0" brushRef="#br0" timeOffset="70640.0404">3095 16693 0,'48'-24'31,"-24"24"-16,23 0 1,-23 0 0,24 24 15,-48-1-31,0 25 15,-24-24-15,0 23 16,-24 1 0,48-24 30,48-24-46,-24 0 16,0 0-16,23 0 16,-47 24-1,48-24-15,-48 47 16,0-23-1,-48 24 1,1-48 0,-1 24-1,0-24 1,1 0-1,23 0 1</inkml:trace>
  <inkml:trace contextRef="#ctx0" brushRef="#br0" timeOffset="71787.106">3500 16693 0,'0'23'78,"0"25"-62,48-24-16,-48 0 16,47-24-16,-23 71 15,24-71-15,-1 0 16,-23 24-16,24-24 15,-1 0 1,-23 0 15,-24 47 0,0-47-15,-47 24 0,-1-24-1,48 24-15,-48-24 0,1 0 31,-1 0-31,48 0 16,-47 0-16,47-48 16,0 1-16,-24 23 15,24 0-15,0-23 16,0 23-16,0-48 15,0 72 1,0-47-16,24 47 16,23-48-16,-23 48 15,24-48-15,-25 48 16,-23-23-16,48 23 15,0-48 1,-48 24 15,0 0 0,-24 24-15,0 0 0,-24-47-1,1 47-15,-1 0 16,48 0-1,-47 0-15,23 47 16,-24-23 15,48 24-15,-24-48-16,24 47 15,0-23-15</inkml:trace>
  <inkml:trace contextRef="#ctx0" brushRef="#br0" timeOffset="152844.7422">8929 14168 0,'0'0'62,"0"48"-62,0-24 16,-23 23-16,23 1 16,0 24-16,-24-49 15,24 1-15,0 24 16,-24-48-1,24-24 32,0-24-31,0 1-1,48-1-15,-48-23 0,0 47 16,23 0-16,-23-47 16,48 47-1,-48 0 16,24 24-31,0 0 47,-1 0-31,-23 24-16,48-24 15,-48 47-15,24-47 16,-24 48-16,24-48 16,-24 48-16,47-48 0,-47 47 15,24-23 1,-24 24-1,0-24 1</inkml:trace>
  <inkml:trace contextRef="#ctx0" brushRef="#br0" timeOffset="153450.7769">9144 14668 0,'0'-23'31,"0"23"16,-72 0-32,25 0 1,23 0-16,24 47 16,-72 1-16,25 0 15,47-1-15,0-23 16,0 0-1,0 23-15,24 1 16,23 0 0,-23-48-16,24 0 15,-25 0-15,1 0 16,0 0-16,24 0 15,-25 0-15,25 0 16</inkml:trace>
  <inkml:trace contextRef="#ctx0" brushRef="#br0" timeOffset="153815.7977">9787 14597 0,'0'0'31,"47"-24"-15,-23 24-16,0-47 16,23 47-16,-23 0 15</inkml:trace>
  <inkml:trace contextRef="#ctx0" brushRef="#br0" timeOffset="153988.8076">9691 14811 0,'24'0'32,"24"0"-32,-1 0 15,25 0-15,-1-23 16,-23 23-16,23-48 15,-47 48-15</inkml:trace>
  <inkml:trace contextRef="#ctx0" brushRef="#br0" timeOffset="154301.8254">10572 14430 0,'72'-23'62,"-48"23"-62,23 0 16,25-48-16,-25 48 16,1 0-16,-24 0 15,23 0 1</inkml:trace>
  <inkml:trace contextRef="#ctx0" brushRef="#br0" timeOffset="154836.856">11120 14121 0,'0'-72'16,"48"49"0,-24-25-1,-1 48-15,25-24 0,-24 24 16,0 0-16,23 0 15,-23 0 1,-24 0-16,0 48 16,0-24-16,0-1 15,0 25-15,-71-24 16,47-24-16,24 47 15,-24-47-15,24 24 47,24-24-47,0 0 16,23 24-16,-23-24 15,0 48-15,23-48 16,-47 47-16,24-47 16,-24 48-16,0-24 15,0 23 1,-47-47-16,23 0 15,0 24-15,-24-24 16,1 0 0,23 0-1,24 0 1</inkml:trace>
  <inkml:trace contextRef="#ctx0" brushRef="#br0" timeOffset="155521.8953">11954 13930 0,'0'0'47,"-24"24"-31,24 24-1,0-1 1,24-47 0,47 48-16,-23-48 0,-1 71 15,1-71-15,-24 48 16,23 0-16,-23-1 15,-24-23 1,0 24 0,-48-48-1,25 24-15,-25-24 16,0 0-16,-23 0 15,23 0-15,25 0 16,23-72 0,0 48-1,23-23-15,25-1 16,0 48-16,-1-48 15,1 48-15,-1-47 16,1 47-16,0-72 16,-1 25-1,-47-1 1,0 0-16,0 1 15,0 47 1,0-24-16,-47 24 16,-1 0-1,0 0 1,25 0-16,-49 0 15,48 0-15,1 0 16,23 24 0,-72 23-16,72-23 0,-24-24 15</inkml:trace>
  <inkml:trace contextRef="#ctx0" brushRef="#br0" timeOffset="157161.989">9025 16073 0,'47'0'47,"-47"-47"-32,24 47-15,-24-48 16,48 48-16,-48-47 16,47 23-16,-47-24 15,0 24-15,48-23 16,-48-1-16,0 0 15,0 1-15,0 23 16,0-24 0,0 48-1,0 24 1,0 24-1,0-1-15,0 25 16,0-25-16,0 1 16,0 0-16,0-24 15,24-24-15,-24 47 16,71-47-16,1 0 15,-49 0 1,25 0 15,23-24-31,-23-23 0,-48 23 16,0-24-16,0-23 0,0 23 15,0 24-15,0 1 16,0 23-16,0-48 16,-24 48-1,24 48 32,0 23-31,0 0-16,0 1 15,0-24-15,0-25 16,48 25-16,-48-24 15,48-24-15,-48 24 16,47-24-16,-47 47 16,48-47-16,-24 0 15</inkml:trace>
  <inkml:trace contextRef="#ctx0" brushRef="#br0" timeOffset="157395.0025">10120 15788 0,'0'-24'15,"48"24"1,-48-24-16,23 24 15,1 0-15,24-48 0,-24 48 16,-1 0-16,25 0 16</inkml:trace>
  <inkml:trace contextRef="#ctx0" brushRef="#br0" timeOffset="157542.0109">10215 15954 0,'24'0'47,"24"0"-47,-1 0 16,25 0-16,-25 0 15,1-71-15</inkml:trace>
  <inkml:trace contextRef="#ctx0" brushRef="#br0" timeOffset="157794.0253">11025 15645 0,'0'-24'0,"24"24"31,-24-48-31,47 48 16,-23 0-16,24-47 16,-24 47-16,23 0 15,1 0 1,-48-24-16</inkml:trace>
  <inkml:trace contextRef="#ctx0" brushRef="#br0" timeOffset="158314.055">11525 15216 0,'0'-24'0,"47"-23"16,25 47 0,-48-48-1,23 48-15,-23 0 16,0 0-16,-24 24 15,0 24 1,0-25-16,0 25 16,-48-24-16,25 0 15,-49 47 1,72-47 15,48-24-15,-1 0-1,-23 47-15,24-47 16,-24 48-16,23-24 15,-47 24 1,-24-25 0,1-23-1,-25 48-15,24-48 16,0 0-16,-23 24 15,-1-24 1,24 0 0,24 0-16</inkml:trace>
  <inkml:trace contextRef="#ctx0" brushRef="#br0" timeOffset="158961.092">12430 15002 0,'0'0'31,"-24"0"-15,-24 24-1,48 47 1,0-47-16,24 0 15,0 23-15,24-47 16,23 48-16,0-48 16,-23 71-16,0-71 15,-1 72-15,-47-48 16,24-24-16,-24 47 15,0 25 1,-24-72-16,-23 24 16,-1-24-16,-23 0 15,23 0-15,24 0 0,-23 0 16,47 0-1,0-72 1,0 24-16,0 25 16,0-1-16,0-24 15,95 1-15,-71-1 16,23 24-16,-23-23 15,-24 23-15,24 24 16,-24-48-16,0 24 16,0-23-1,-24 47 1,0 0-16,-23-24 0,23 24 15,0 0-15,-24 0 16,25 0-16,-1 0 16,-24 0-16,48 71 15,-24-71 1</inkml:trace>
  <inkml:trace contextRef="#ctx0" brushRef="#br0" timeOffset="162736.308">12954 14859 0,'-24'0'31,"24"24"125,47 47-140,-47-23-16,24-48 16,-24 47-16,24-47 0,-24 24 15,48-24 1,-48 0 46,23-47-46,-23-1-1,48 24-15,24-71 16,-49 71 0,-23 0-16,96-23 15,-73 23 1,25-24-16,-24 48 0,0-47 15,23 47-15,-23-48 0,24 48 16,-48-24 15</inkml:trace>
  <inkml:trace contextRef="#ctx0" brushRef="#br0" timeOffset="173113.9014">24384 2953 0,'0'-24'0,"0"24"125,-119 143-125,47-48 0,25-24 0,-49 49 15,-47 22-15,48 25 16,0-72-16,0 24 16,23-23-16,-23-1 15,47-47-15,1-1 16,23 1-16,24-24 15,-72-24-15,72 47 16,-23-47 0,23 0 62</inkml:trace>
  <inkml:trace contextRef="#ctx0" brushRef="#br0" timeOffset="173578.9281">22717 5048 0,'47'0'62,"1"-24"-62,0 24 16,-1-47-16,25 47 15,-49 0-15,1 0 16</inkml:trace>
  <inkml:trace contextRef="#ctx0" brushRef="#br0" timeOffset="174299.9693">23669 4691 0,'0'-48'31,"0"25"16,0-1-32,48 24-15,-1-48 16,-23 48-16,0 0 15,24 0-15,-24 0 16,-24 48 0,0 23-1,0-23-15,-48-1 16,24 1-16,-24 0 15,25-24-15,-25-24 16,48 47-16,-24-47 0,48 0 47,24 0-47,23 0 15,-47 0-15,0 0 16,0 0-16,23 0 16,-47 48-16,24-24 15,-24 23-15,0 1 16,0-1-1,-71 1 1,47-48 0,0 0-16,-48 24 15,25-24 1,-1 0-16,48 0 15,-24 0-15,-23-48 16,47 24 15</inkml:trace>
  <inkml:trace contextRef="#ctx0" brushRef="#br0" timeOffset="175054.0125">24407 4620 0,'0'-48'0,"0"48"31,0 24-31,-23 0 16,23-1-16,-48 25 15,48-24-15,0 0 16,0 47 0,0-71-16,48 48 15,-25-48 1,25 0-16,23 24 0,-23-24 15,-24 47-15,24-47 16,-48 24-16,23-24 16,-23 48-16,0-1 15,-23-23 1,-25-24-1,24 48-15,0-48 16,-47 0 0,47 0-1,0-24 1,24 0-16,0-24 15,0-23 1,0 0 0,0 47-16,48-24 15,-48 24-15,47 24 16,-47-71-16,48 71 15,-48-48 1,24 48-16,-24-24 16,48-23-16,-48-1 15,0 1 1,0-1-1,0 24 1,-24 24 0,-24 0-16,-23 0 31,47 0-31,0 24 0,-47 24 15,71-25 1,-24 49-16,24-48 16,0-1-16</inkml:trace>
  <inkml:trace contextRef="#ctx0" brushRef="#br0" timeOffset="191296.9414">16240 8358 0,'-48'24'31,"96"-24"63,-1 48-94,25-48 15,23 0-15,0 0 16,1 47-16,-1-47 16,0 0-16,-47 0 15,-25 0-15,1 0 31,-24 0 1,-24 0-32,-23 0 15,-48 0-15,47 0 0,0 0 16,-23 0-1,23 0-15,25 0 0,-25 0 16,24 0-16,-24 24 16,25-24 15,46 48 31,1-48-62,48 0 16,23 0-16,0 0 15,24 0-15,-24 0 16,-23 0-16,-24 0 16,-25-24-16,-23 24 78,0-24-63,-47 24-15,23 0 16</inkml:trace>
  <inkml:trace contextRef="#ctx0" brushRef="#br0" timeOffset="195420.1774">23979 5501 0,'24'0'140,"-1"0"-124,49 0 0,-1 0-16,1 0 0,-1 0 15,1 0-15,-25 0 16,-23 0-16,24 0 15,-72 0 188</inkml:trace>
  <inkml:trace contextRef="#ctx0" brushRef="#br0" timeOffset="197644.3045">11668 7525 0,'0'0'156,"0"24"-141,0 47-15,0-47 16,24 0-16,-24 47 15,0-23-15,0-1 16,0-23-16,23 24 16,-23-1-1,0-23 1,0-48 77</inkml:trace>
  <inkml:trace contextRef="#ctx0" brushRef="#br0" timeOffset="198450.3506">12120 7501 0,'0'-24'15,"-24"24"79,-23 24-94,23 24 15,-24-48-15,25 47 0,-25-47 16,24 72-16,-24-49 16,1-23-1,47 24 1,47-24 140,-23 48-141,0-48-15,24 24 16,-1-24-16,1 71 16,0-71-16,-1 48 15,-23-24-15,24-24 16,-48 71-16,47-71 15,-47 24-15,24-24 16</inkml:trace>
  <inkml:trace contextRef="#ctx0" brushRef="#br0" timeOffset="199416.4059">11763 7525 0,'0'-24'31,"-24"24"-15,24-24-1,0 0 16,0 48 79,0 24-110,0-1 15,0 1-15,0 0 16,0-1-16,0-23 16,0 0-16,0 23 15,0-23 1,0-48 46,0-23-62,0-25 16,0 25-16,0-1 15,0 1-15,0 23 16,0-24-16,0 0 16,0 25-1,0 23 48,0 47-48,0 1-15,0 23 16,0-23-16,0 0 15,0-25-15,0 25 16,0-24-16,0 0 16,0 23-1,0-47-15,0 48 0,0-24 31,24-24-15</inkml:trace>
  <inkml:trace contextRef="#ctx0" brushRef="#br0" timeOffset="200215.4516">12096 7453 0,'-23'0'125,"-25"24"-109,24-24-16,-23 72 15,23-25-15,-24-23 0,24 0 16,-23 23-1,23-47-15,24 24 0,-24-24 16,24 0 109,24 0-110,47 48 1,-47-48 0,24 24-16,-24-24 15,23 71-15,1-47 0,23 24 16,-23-25-16,-1 25 15,-47-24-15,48 0 16,-24 47 0,-24-47-1,47-24-15,-47 24 16,0-24 109</inkml:trace>
  <inkml:trace contextRef="#ctx0" brushRef="#br0" timeOffset="203482.6385">13382 11120 0,'24'0'125,"0"0"-125,47 24 16,-23-24-16,0 0 15,-1 0-15,1 0 16,23 0-16,-23 0 15,-24 0-15,-1 0 16,-23 0 46,-23 0-62,-25 0 0,0 0 16,1 0-16,-1 0 16,1 0-16,-25 0 15,25 0-15,23 0 16,0 0-16,-24 0 15,48 48-15,-24-48 16,24 0 62,72 0-78,-1 0 0,1 0 16,-1 0-16,1 0 15,-25 0-15,1 0 16,-24 0-16,-24-24 15,-24 24 32,-24 0-47,1 0 16,-1 0-16,0 0 15,-23 0-15,23 0 16,25 0-16,-1 0 16,95 0 46,-23 0-62,-1 0 16,1 0-16,0 0 15,-1 0-15,-23 0 16,-24 0 31,-48 0-32,25 0 1</inkml:trace>
  <inkml:trace contextRef="#ctx0" brushRef="#br0" timeOffset="205480.7528">23741 5501 0,'0'-24'31,"71"24"94,1 24-110,-1-24-15,48 0 16,0 0-16,24 0 15,-48 0-15,0 0 16,1 0-16,-25 0 16,1 0-16,-49 0 0,25 0 15,-48 0 94,-48 0-109</inkml:trace>
  <inkml:trace contextRef="#ctx0" brushRef="#br0" timeOffset="206050.7854">23955 5596 0,'-48'0'15,"48"0"-15,48 0 78,0 0-62,-1 0-16,1 0 15,23 0-15,25 0 16,-1 0-16,24 0 16,-24 0-16,-23 0 15,-25 0-15,1 0 16,-1 0-16,-47-48 15,24 48-15,-24 0 94,-47 0-78</inkml:trace>
  <inkml:trace contextRef="#ctx0" brushRef="#br0" timeOffset="206576.8155">24003 5524 0,'23'0'63,"25"0"-63,24 0 0,-25 0 15,25 0-15,-1 0 16,24 0-16,-23 0 15,-1 0-15,-47 0 16,0 0-16</inkml:trace>
  <inkml:trace contextRef="#ctx0" brushRef="#br0" timeOffset="208761.9405">9787 12525 0,'0'-23'31,"0"-25"31,0 119 63,0-23-109,0 0-16,0-25 0,0 25 15,0-24-15,23 0 16,-23 23-16,0-23 16,48 24-1,-48-1 1</inkml:trace>
  <inkml:trace contextRef="#ctx0" brushRef="#br0" timeOffset="209448.9798">10144 12406 0,'0'0'94,"-48"24"-94,24 24 16,-23-24-16,23 23 15,24-23-15,-48 0 16,1-24-16,47 71 15,-24-71-15,24 24 32,0-24 61,47 0-77,1 24-16,0-24 15,23 47-15,24-47 16,-23 48-16,-1-48 16,-23 24-16,0-24 15,-1 0-15,1 48 16,-48-72 62</inkml:trace>
  <inkml:trace contextRef="#ctx0" brushRef="#br0" timeOffset="210259.0261">9858 12502 0,'0'-24'16,"0"0"15,0 0-15,-48 24-1,48-48 1,0 25 15,0 23 47,0 47-62,0-23-16,0 0 15,0 0-15,0 23 16,0 1-16,24-24 16,-24 23-16,0-23 15,0 0-15,24 24 16,-24-25-16,0 25 15,48 0 1,-48-24 31,0-24-16</inkml:trace>
  <inkml:trace contextRef="#ctx0" brushRef="#br0" timeOffset="211008.069">10168 12406 0,'0'-24'31,"0"24"32,-48 24-32,0 0-31,48 24 16,-47-24-16,47 23 15,-48-23-15,48 0 16,-48-24-16,48 71 0,-23-71 15,23 24 17,23 0 77,25-24-109,-24 47 15,23-47-15,25 48 16,-24-48-16,-1 72 16,1-72-16,-1 23 15,-23-23-15,24 48 0,-24-48 16,23 0-1,-23 0 1</inkml:trace>
  <inkml:trace contextRef="#ctx0" brushRef="#br0" timeOffset="239533.7005">11168 14764 0,'47'-48'156,"-23"48"-156,0 0 16,24 0-16,23-24 15,-23 24-15,-1 0 0,1-47 16,23 47-16,1 0 16,-1-24-16,-23 24 15,-1 0-15,25-48 16,-48 48-16,0 0 15,23-24-15,-23 24 16,0 0-16,-24-47 16,47 47-16,1-24 15,-48 24 79,-48 48-94,-23-48 15</inkml:trace>
  <inkml:trace contextRef="#ctx0" brushRef="#br0" timeOffset="240050.7301">11311 14811 0,'0'0'124,"23"0"-124,49 0 16,-25 0-16,1 0 16,0-47-16,23 47 15,1-24-15,-25 24 16,-23 0-16,24 0 0,-48-48 15,23 48-15,-23 24 125</inkml:trace>
  <inkml:trace contextRef="#ctx0" brushRef="#br0" timeOffset="273718.6557">7929 4453 0</inkml:trace>
  <inkml:trace contextRef="#ctx0" brushRef="#br0" timeOffset="348925.9574">20336 9692 0,'23'0'125,"1"0"-125,24 0 15,-1 0-15,-23 0 16,0 0-16,24 0 16,-1 0-1,-47 0-15,24 47 16,-24 1-16,0 23 15,0-23-15,0 0 16,0 23-16,0 0 16,0 1-16,0-24 15,-48-1-15,48 1 16,0-1-16,0-23 15,0 24 1,0-24 0</inkml:trace>
  <inkml:trace contextRef="#ctx0" brushRef="#br0" timeOffset="349219.9742">20359 10335 0,'0'-24'31,"0"-24"0,72 48-15,-48-47-1,-1 47-15,25-48 0,-24 48 16,0 0-1</inkml:trace>
  <inkml:trace contextRef="#ctx0" brushRef="#br0" timeOffset="350344.0385">20716 9192 0,'0'-24'15,"-47"24"-15,23 0 47,0 0-47,-23 0 16,-1 0-16,24 0 15,-23 0-15,-25 24 16,25-24-16,-1 47 16,0 1-16,1-24 15,23 23-15,-24-23 16,24 48-16,24-25 0,-71 25 15,23-1-15,48 24 16,-24 1-16,24-1 16,0 0-16,0-24 15,0 1-15,0 23 16,0-23-1,0 23-15,0 0 0,0-23 16,0-1-16,0 0 16,48 25-16,-48-25 15,72-23-15,-25 23 16,1-23-16,47-1 15,-23-23-15,-1 24 16,24-1-16,-23-47 16,-25 24-16,1-24 15,23 0-15,1 0 0,-25 0 16,1 0-1,0-47-15,23 23 0,-23-24 16,-24 1-16,23-25 16,1 1-16,-24-1 15,-24 1-15,71-24 16,-71 23-1,24 1-15,-24-1 0,0 1 16,0-1-16,0 1 16,0 0-16,0-25 15,0-23-15,0 0 16,-24 24-16,24 47 0,-48 1 15,48-1-15,-47-23 16,47 23-16,-72 0 16,25 1-16,23 23 15,-24-24-15,48 24 16,-71-23-16,23-1 15,-47-23 1,71 71 0,-24-48-16,25 48 15,-1 0-15,-71 0 16,71 0-1,0 0-15,0 0 16,-23 0-16,23 24 16,-24 47-1,48-23-15</inkml:trace>
  <inkml:trace contextRef="#ctx0" brushRef="#br0" timeOffset="351615.1112">21645 9073 0,'0'0'16,"0"23"-16,-24 25 15,24 0-15,0 23 16,-47 0-16,47-23 16,0-24-16,0 0 15,-24-24-15,24 47 16,0-70 31,0-49-32,0 24-15,0 1 16,48-1-16,-48-23 15,23 23-15,-23 24 16,0-23-16,72 47 16,-72-48-16,24 48 15,-1-24 1,25 24-1,-48 24-15,48 24 16,-48-1-16,47 1 16,-47 0-16,48-1 15,-48-23-15,0 0 16,24 23-16,-24-23 15,0 0-15</inkml:trace>
  <inkml:trace contextRef="#ctx0" brushRef="#br0" timeOffset="352070.1372">21836 9715 0,'0'-23'15,"0"-25"1,0 48-16,-48 0 15,-23 0 1,47 24 0,-24 23-1,48 1-15,-47-24 16,47 24-16,0-1 15,0 25-15,0-49 16,23 1-16,-23 24 16,72-48-16,-25 24 15,1-24-15,0 0 16,23 0-16,24-24 0</inkml:trace>
  <inkml:trace contextRef="#ctx0" brushRef="#br0" timeOffset="352351.1533">22645 9430 0,'0'-48'47,"48"48"-32,0 0 1,-25 0-16,1 0 16,24 0-1</inkml:trace>
  <inkml:trace contextRef="#ctx0" brushRef="#br0" timeOffset="352544.1644">22526 9739 0,'0'0'31,"72"0"-15,-1 0-16,1-47 15,-1 47-15,-23-48 16,23 48-16,-23-71 15,-25 71-15</inkml:trace>
  <inkml:trace contextRef="#ctx0" brushRef="#br0" timeOffset="352900.1847">23241 9430 0,'47'0'63,"-23"0"-63,0 0 15,24 0-15,-1 0 16,1 0-16,-1-48 16,-23 48-16</inkml:trace>
  <inkml:trace contextRef="#ctx0" brushRef="#br0" timeOffset="353438.2155">23717 9073 0,'47'-48'31,"-23"48"-15,48-24 0,-48 24-16,-1 0 15,25 0 1,-48 0-16,0 72 15,0-49 1,-24 25-16,0-48 16,-23 48-16,-1-1 15,48-23 32,24-24-47,0 0 16,47 24-16,-47-24 15,-24 47-15,24-47 16,-24 24-16,0 0 15,0 24 1,-24-48 0,0 0-16,-23 24 15,23-24-15,-24 0 16,24 0 15,24 0-15,0-24-16</inkml:trace>
  <inkml:trace contextRef="#ctx0" brushRef="#br0" timeOffset="354035.2496">24479 8882 0,'-24'0'0,"24"0"62,0 48-46,0-25-16,48 25 0,-48 0 16,71-1-16,-71 1 15,48 23-15,-48-47 16,47 24-16,-47-24 15,0-1-15,-23 49 16,-1-72 0,0 0-16,-48 24 15,49-24-15,-1 0 16,-24 0-1,48-72 1,-47 48-16,47 1 16,0-25-16,23 24 15,-23-23-15,48 47 0,-24-48 16,23 24-16,1-23 15,0 47-15,-1-48 16,-23 0-16,-24 24 16,48 1-16,-48-49 15,0 48 1,-24 1-16,-24-25 15,-23 48 1,47 0 0,-47 0-1,47 0-15,-24 24 16,48 47-1,-47-47-15</inkml:trace>
  <inkml:trace contextRef="#ctx0" brushRef="#br0" timeOffset="355847.3533">21740 11097 0,'24'0'46,"24"0"-30,23-24 0,-23-24-1,-24 24-15,-24 1 16,47-25-16,-47 0 15,0-23-15,48 23 0,-48-23 16,0 47 0,0 0-16,-24 24 15,24-47-15,0 118 47,-24-23-31,24 23-16,0 0 15,0 1-15,0-24 16,0-1-16,48-23 15,-24 24 1,47-48-16,-47 0 16,0 0-1,23 0-15,-47-48 0,48 0 16,-48 1-16,0-25 15,0 1 1,0-1-16,0 49 0,-24-1 16,24-24-16,-24 24 15,24 48 48,0 24-48,0 23-15,0 1 16,24-1-16,-24 1 15,48-25-15,-24 1 0,23-24 16,1 47 15,0-71-31,23 0 16</inkml:trace>
  <inkml:trace contextRef="#ctx0" brushRef="#br0" timeOffset="356063.3656">22860 10716 0,'23'0'16,"-23"-24"-16,72 24 15,-48 0-15,-1 0 16,25 0 0</inkml:trace>
  <inkml:trace contextRef="#ctx0" brushRef="#br0" timeOffset="356221.3747">22907 11001 0,'48'0'31,"23"-23"-31,1 23 16,-1-72-16,1 48 16,-25 24-16,1-71 15</inkml:trace>
  <inkml:trace contextRef="#ctx0" brushRef="#br0" timeOffset="356478.3894">23669 10763 0,'0'-24'0,"48"-23"31,-24 47-31,-1-48 16,49 48-16,-48-47 16,0 47-16,23-24 15,-23 24-15</inkml:trace>
  <inkml:trace contextRef="#ctx0" brushRef="#br0" timeOffset="356948.4163">24050 10335 0,'0'-24'0,"0"0"31,48 24-31,-24 0 15,0-48-15,23 48 16,-23 0 0,-24 24-16,0 48 15,0-49 1,-24 25-16,-71 0 15,47-1 1,48-23 15,24-24-15,24 48-16,-24-48 15,23 47-15,1-23 16,-48 0 0,0 24-1,0-48 1,-48 23-16,24-23 15,1 0-15,-25 48 16,0-48 0,24 0-1,24-24 1</inkml:trace>
  <inkml:trace contextRef="#ctx0" brushRef="#br0" timeOffset="357519.4488">24669 10192 0,'0'0'16,"0"47"15,0-23-15,0 0-1,0 24-15,48-25 0,-24 25 16,0-24-16,-24 0 15,71-24-15,-71 71 16,24-71-16,-24 48 16,0-24-1,-24-24-15,-24 47 16,25-47-16,-25 0 15,0 0-15,1 0 16,23 0 0,24-24-16,0-23 15,0 23 1,24 24-16,-24-48 15,71 48-15,-23-71 0,23 23 16,-23-23 0,-48 23-1,0 24 1,-24-23-1,-24-25 1,1 72 0,47-24-16,-48 24 15,24 0 1,1 0-1,23 48-15,0-24 16</inkml:trace>
  <inkml:trace contextRef="#ctx0" brushRef="#br0" timeOffset="358904.5281">20526 11239 0,'0'48'125,"-24"-24"-125,-23 47 15,-1-23-15,0 0 0,-23 23 16,23-23-16,-47 23 16,47-23-16,1-1 15,-49 49-15,1-1 16,-24 0-16,0-23 15,48-1-15,-25 24 16,1 0-16,24-23 16,-25 23-16,1 0 15,24 1-15,-24-49 16,-1 25-16,49-25 15,-49 25-15,49-48 16,-1 47-16,1-47 0,-25 23 16,24-23-1,1-24-15,-1 72 16,1-72-16,23 47 0,-24-47 15,24 48-15,-23-48 16,23 71-16,48-71 140</inkml:trace>
  <inkml:trace contextRef="#ctx0" brushRef="#br0" timeOffset="360540.6216">17668 13764 0,'0'0'47,"0"23"-31,0 25-1,48-48 1,0 48-16,23-48 16,24 71-16,-23-71 15,-24 48-15,-25-48 16,25 71-16,-48-23 15,0-1 1,0-23-16,0-24 16,-71 72-16,23-72 15,0 0-15,1 23 0,-1-23 16,24 0-16,0 0 15,-23-23 1,47-49 0,0 25-16,24-1 15,-1 24-15,25-23 16,-48 23-16,48-24 15,-48 24-15,0 0 16,23 24-16,-23-47 16,0-1-1,-71 24 1,23-23-1,1 47-15,23 0 16,-24 0 0,24 24-1,24 23 1</inkml:trace>
  <inkml:trace contextRef="#ctx0" brushRef="#br0" timeOffset="361261.663">17907 13311 0,'-24'-47'0,"0"47"16,-47 0-1,23 23 1,24-23-16,-24 48 15,25-48-15,-25 95 16,24-71-16,-23 24 16,23 47-16,-24-24 15,1 48-15,47-23 16,-72 23-1,72-24-15,0 0 0,0 0 0,0 1 16,0 23-16,24-24 16,24 24-16,-1 0 15,1-47-15,-1-25 16,1 25-16,23-25 15,-23 1-15,0-24 16,23-24-16,1 47 16,-25-47-16,1 0 15,0 0-15,23 0 16,0-23-16,1-25 15,-1 0-15,-23 1 16,-1-25-16,1 1 16,-48-1-16,48-23 15,-48 24-15,0-1 16,0 1-16,0-1 0,0 1 15,0-1-15,0 1 16,-48-24-16,0 23 16,25 1-16,-25-24 15,0 23-15,25 1 16,-25-24-16,0 47 15,-23-24-15,47 49 16,-23-1-16,23-24 16,0 48-16,-48 0 15,25 0 1,47 24-1,-48 24-15,48-1 0</inkml:trace>
  <inkml:trace contextRef="#ctx0" brushRef="#br0" timeOffset="363286.7787">20883 11454 0,'-47'0'16,"94"0"62,-23 47-62,0-47-16,23 48 15,1-24-15,24 47 16,-1-23-16,24 47 15,0 24-15,1 0 16,-1 24-16,0 48 0,0-1 16,25-47-16,-49 0 15,0 24-15,-23-72 16,0 24-16,23-48 15,0 25-15,-23-49 16,0 25-16,-24-49 16,-1 25-16,-23-24 15,48-24-15,-48 24 16,0-48 93</inkml:trace>
  <inkml:trace contextRef="#ctx0" brushRef="#br0" timeOffset="363984.8186">22931 14192 0,'0'-24'16,"0"1"-1,-24-25 1,0 48-1,-23-24-15,-1 24 16,1 0-16,-1 0 16,0 0-16,25 0 0,-1 0 15,-24 0-15,24 0 16,24 72-16,-47-49 15,47 1-15,0 48 16,0-49 0,23 25-1,1-48-15,48 0 16,-25 48-16,-23-48 15,0 0-15,24-24 16,-48 0-16,47-24 16,-47 25-16,0-25 15,0 24-15,0-23 0,0 23 16,0 0-1,0 48 48,0 23-63,0 25 15,0-1-15,48 48 16,-48-23-16,0-25 16,0-23-16,24-1 15,-24 1-15,0-24 16,0 23-1</inkml:trace>
  <inkml:trace contextRef="#ctx0" brushRef="#br0" timeOffset="364794.8651">22836 13645 0,'-24'0'0,"0"0"15,-23 0-15,47-48 0,-48 48 16,0 0-1,25 0-15,-25 24 16,0 0-16,-23 47 16,-1-47-16,25 47 15,-1 1-15,24-1 16,-23 48-16,-1 0 15,48-24-15,-48 1 16,48 23-16,0-24 16,0 0-16,0 1 15,24 23-15,-24-48 16,48 0-16,-1 1 15,1-1-15,-24-23 16,24 23-16,-1-23 16,1-24-16,23 23 0,-23-47 15,0 48-15,-1-48 16,25 0-16,-25 0 15,25 0-15,-1 0 16,0 0-16,-23-48 16,24 1-16,-25-25 15,1 1-15,-1 0 16,-23-25-16,24 25 15,-48-1-15,48 1 16,-48-24-16,0 23 16,47 1-16,-47-1 15,0 25-15,0-1 0,0-23 16,0 23-1,0-23-15,-71-1 0,71 1 16,-48-1 0,0 25-16,25-1 0,-25-23 15,24 23 1,-23 24-16,23-23 0,-24 23 15,24-24-15,-47 24 16,23 24 0,24 0-1,-23 0-15,-25 0 16,1 0-16,0 0 15,23 0-15,0 48 16,1-48-16,47 48 0,-48-48 16,48 23-16</inkml:trace>
  <inkml:trace contextRef="#ctx0" brushRef="#br0" timeOffset="374786.4365">17097 12144 0,'0'-47'0,"48"23"15,-1 24 1,1 0 0,0 0-1,-48 48-15,23-1 16,-23 1-16,0-1 15,0 1-15,0-24 16,0 0-16,0-24 16,0 47-16,0-118 62,24 23-62,-24 1 16,24-1-16,-24 0 15,48-23-15,-48 47 16,0 0-16,0-47 15,0 95 48,0 23-48,0 1-15,0 0 16,0-1-16,0 1 16,47-24-16,-47 23 15,24-47-15,-24 48 16,48-48-16,-1 0 15,-23 0 1,0 0 0</inkml:trace>
  <inkml:trace contextRef="#ctx0" brushRef="#br0" timeOffset="375214.461">17811 12073 0,'0'24'62,"0"23"-62,0 1 16,0-24-1,24-24-15,24 0 32,-1 0-17,1 0 1,-48-72-1,0 49 1,0 46 46,0 49-62,0-48 0,0-1 16,0 1-16,0 24 16,24-24-16,-24 23 15,0 1 1,48-48-1</inkml:trace>
  <inkml:trace contextRef="#ctx0" brushRef="#br0" timeOffset="375436.4737">18288 12001 0,'47'-47'15,"-23"47"1,0-24 0,23 24-16,-23 0 15,24 0 1,-48 0-16</inkml:trace>
  <inkml:trace contextRef="#ctx0" brushRef="#br0" timeOffset="375608.4836">18311 12311 0,'48'0'31,"0"-24"-31,23 24 16,24-24-16,-47 24 15,0-71-15,-48 47 16</inkml:trace>
  <inkml:trace contextRef="#ctx0" brushRef="#br0" timeOffset="375877.4989">18954 11740 0,'0'-24'0,"48"48"62,-48 47-62,71 0 16,-71 25-16,24-25 15,-24-23-15,72-1 16,-72 25-16,23-48 16,-23-1-16</inkml:trace>
  <inkml:trace contextRef="#ctx0" brushRef="#br0" timeOffset="378118.6271">22217 12263 0,'0'0'109,"0"-23"-62,47-25-32,-23 48 1,0 0-16,24 0 15,-1 24 1,-47 23-16,48 1 16,-48 0-16,0-1 15,-24 25-15,0-48 16,-23 23-16,23-23 0,-24-24 15,24 48 1,0-48-16,48-48 47,0 24-32,24-23-15,-24 23 16,23-24-16,-23 24 16,-24 0-16,48-23 15,-48-25 1,0 25-1,0 23 1,0 48 249,0 0-249,0 23-16,0 1 15,0 23-15,0-47 16,0 0-16,0 47 16,0-23-1,47-48 1,1 24-1,-24-24-15,47 0 16</inkml:trace>
  <inkml:trace contextRef="#ctx0" brushRef="#br0" timeOffset="378622.6559">22931 12263 0,'0'48'63,"0"-24"-63,0 23 0,0-23 15,-48 0-15,48 24 16,0-24 0,24-24-1,-24 23-15,72-23 16,-49 0-16,1 0 15,24 0-15,0 0 16,-48 0 0,0-23-1,0-25 1,0 72 62,0 0-78,0-1 15,0 25-15,0-24 16,0 0 0,0 23-16,0 1 15,23-48 1</inkml:trace>
  <inkml:trace contextRef="#ctx0" brushRef="#br0" timeOffset="378836.6681">23479 12311 0,'24'-48'31,"23"48"-16,-47-23-15,48 23 16,-24 0 0,-24 0-1</inkml:trace>
  <inkml:trace contextRef="#ctx0" brushRef="#br0" timeOffset="379000.6776">23407 12549 0,'24'0'47,"24"0"-47,-1 0 16,25-24-1,-1 24-15,-23-23 0</inkml:trace>
  <inkml:trace contextRef="#ctx0" brushRef="#br0" timeOffset="379540.7085">24074 12168 0,'0'-47'15,"-24"47"1,0 23 31,24 1-47,-47 24 15,47-24-15,-24-1 16,24 25-16,0-24 15,0 0-15,0 23 0,0-23 16,24 24 0,23-1-1,-23-47-15,0 0 16,24 0-16,-1 0 15,1 0-15,-24 0 16,23-23-16,-23 23 16,-24-48-16,48 48 15,-48-72-15,0 49 16,0-25-16,0 24 15,0 0-15,0-23 16,0 23-16,-24 0 16,0-47-1,-47 47 1,-1 24-16,49 0 15,-25 0-15,0 0 16,24 0-16,1 0 16,-25 48-16,24-48 15</inkml:trace>
  <inkml:trace contextRef="#ctx0" brushRef="#br0" timeOffset="395952.6471">7239 16145 0,'-24'0'109,"-48"24"-93,49-1-16,-25 25 15,24-24-15,0 24 16,-23-25-16,23 25 0,-48 0 16,25-1-16,-1-23 15,-23 24-15,47-1 16,-47 1-16,23 23 15,0-23-15,-47 23 16,24-23 0,-1 23-16,24 1 0,1-1 15,23-23-15,-24 0 16,1-1-1,47 1 1,-48-48-16,72 0 78</inkml:trace>
  <inkml:trace contextRef="#ctx0" brushRef="#br0" timeOffset="396720.6911">7286 16288 0,'0'-24'16,"-47"24"-16,47-48 46,0 96 17,47-24-63,-23 23 15,24 49-15,-24-25 16,23 0-16,1 1 16,-24-1-16,23-23 15,-23 23-15,-24-47 16,71 0-16,-47 47 15,-24-94 63</inkml:trace>
  <inkml:trace contextRef="#ctx0" brushRef="#br0" timeOffset="397657.7447">6000 17502 0,'-47'0'16,"47"-24"0,-48 24-16,1 0 15,23 0 16,24-23-15,-24 23-16,24 23 203,0 1-188,0 24 1,24-48-16,23 24 16,1-24-16,0 0 15,23 47-15,-47-47 16,0 0-16,23 48 15,-23-48 1,-24 24-16,0 23 31,0-23-15,-24-24-16,24 24 15,-47-24-15</inkml:trace>
  <inkml:trace contextRef="#ctx0" brushRef="#br0" timeOffset="397973.7627">6096 17788 0,'-48'0'31,"48"-24"-31,0-24 15,0 25 1,24-25-16,-24 24 16,0 0-16,24-23 15,-24-1 1,0 1-1,0-1 1,0 24 0,0 0-1,-24 24-15,24-47 16,-48 47-16,24 0 15,-23 0 1,-1 0 0,24 0-1,24 23 1,0 1-1,0 0 1</inkml:trace>
  <inkml:trace contextRef="#ctx0" brushRef="#br0" timeOffset="398284.7806">5881 17074 0,'-23'0'16,"-1"0"0,-48 0-1,72 23-15,-24-23 16,24 48-16,-71 0 15,71-25-15,-71 1 16,23 48-16,48-25 16,-24 1-16,24 0 0,0 47 15,0-48-15,0 1 16,0 23-16,0-23 15,143 24-15</inkml:trace>
  <inkml:trace contextRef="#ctx0" brushRef="#br0" timeOffset="398663.8022">5667 17836 0,'0'-24'16,"0"-24"-1,0 0-15,-24-23 0,24 23 16,-47 1-16,-1-25 15,24 25-15,-24-1 16,1-23-16,-25 23 16,25 24-16,-1-23 15,24 47-15,-23-48 16,23 48-16,-24 0 15,25 0-15,-25 0 32,48 24-17,0 23-15,0 1 16,0 0-16,0-25 15</inkml:trace>
  <inkml:trace contextRef="#ctx0" brushRef="#br0" timeOffset="399929.8747">5715 17121 0,'-48'0'16,"24"0"15,0 24-16,24 0 1,-47-24-16,47 47 16,0-23-16,-24 24 15,24-24-15,0 23 16,-48 25-16,48-25 15,0 1-15,0 23 0,0 1 16,0-1 0,24 25-16,-24-49 0,24 1 15,-24-1-15,71 49 16,-71-73-16,48 1 15,0 24-15,-25-24 16,1-24-16,24 71 16,0-71-16,-1 24 15,48-24-15,-47 0 16,0 0-16,-25 48 15,25-48-15,-24 0 16,0 0-16</inkml:trace>
  <inkml:trace contextRef="#ctx0" brushRef="#br0" timeOffset="400387.9009">6262 18336 0,'48'-24'0,"0"0"15,-1-47 1,-47 23 0,24 0-1,-24 1-15,0-1 0,48 24 16,-48 0-16,0-23 15,0 23-15,0-24 16,0 1-16,0-1 16,-24 0-16,24 1 15,-24-25-15,24 49 16,-48-1-16,25-71 15,-25 71 1,24-24 0,-24-23-1,1 23 1,-25 0-1,25-23 1,-1 23 0,-23 1-1,47 47 1,0-24-1,-23 24 1,23 0 0,0 0-16,-24 0 15,24 0 1,1 0-16,23 24 15</inkml:trace>
  <inkml:trace contextRef="#ctx0" brushRef="#br0" timeOffset="401480.9634">7524 17216 0,'-23'0'16,"-1"0"15,-24 0-16,24 0 1,24 0 0,-23 0-16,23 24 15,-72 48 1,72-49-16,0 1 15,0 24 1,24-48 0,24 0-1,-1 0 1,1 0-1,-48-24-15,47-24 16,-47 1 0,0 23-1,-23 24 1,23-48-1,0 72 48,0 24-63,0-1 15,47 1-15,-47 24 16,24 23-16,-24-24 16,48-23-16,-48-1 15,47 25-15,-47-24 16</inkml:trace>
  <inkml:trace contextRef="#ctx0" brushRef="#br0" timeOffset="402179.0033">7358 16978 0,'-48'0'0,"24"0"16,0 0-1,-23 0 1,47 72 0,-24-25-16,24 1 15,0 0-15,0 23 16,0 0-16,0 1 15,0-1-15,24 25 16,-24-1-16,71 24 16,-71-48-16,72-23 15,-25 0-15,-23-1 16,24-23-16,-24 24 15,47-25-15,-23-23 16,-1 0-16,1 0 16,-1 0-16,1 0 15,0 0-15,-24 0 16,-24-23-16,23 23 0,-23-72 15,48 48-15,-48-23 16,0-1-16,0 1 16,48-25-16,-48-23 15,0-24-15,-24 47 16,24 1-16,-48-1 15,48 1-15,-47 0 16,47 47-16,-48-24 16,0 24-16,24-23 15,-47 23-15,23-24 16,1-23-16,23 47 15,0-24-15,-23 48 0,-1-47 16,24 47 0,-23 0-16,23 0 0,0 0 15,-24 0-15,24 0 16,24 24-16,-23-24 15,23 71-15</inkml:trace>
  <inkml:trace contextRef="#ctx0" brushRef="#br0" timeOffset="404422.1316">5977 16192 0,'47'-23'62,"1"-49"-62,-1 25 16,-47 23 0,0-24-1,0 24 16,-23 24-15,23 0 46,0 48-62,23 0 16,-23 23 0,48-23-16,-48-1 0,119 25 15,-119-48 1,48 23-16,-48-23 0,47-24 15,-47 48-15,48-1 16,-48 1 15,-24-1-15,0-23-1,-23-24 1,23 0 0,24 0 46,48 0-62,-25 0 16,25-47-16,0 47 15,-25-48-15,25 48 16,-48-48-1</inkml:trace>
  <inkml:trace contextRef="#ctx0" brushRef="#br0" timeOffset="406040.2242">8072 16335 0,'-24'0'0,"24"0"31,-47 0-31,47 48 16,0-24 0,0 47-1,0-23 1,23-24-1,1 23 1,24-23 0,-24-24-1,-24 24-15,24-24 16,23 0-16,-23 0 15,-24 0 1,24 0-16,-24-24 16,47-24-1,-47 25 1,0-25-1,0 0 1,0-23 0,-23 71-16,23-48 15,-24 48-15,24-23 16,-24 23-16,-24-24 15,1 24 1,-25 0 0,25 24-16,-1-1 15,0-23-15</inkml:trace>
  <inkml:trace contextRef="#ctx0" brushRef="#br0" timeOffset="407578.3121">5215 16812 0,'0'-24'16,"0"-24"15,0 24 0,0 1 1,0-25-17,0 24 1,0 24 31,0 72-32,0-25 1,0 1-1,0-24 1,0-24 46,0-24-62,0-24 16,0 24-16,0 1 16,0-25-16,0 24 15,0-24 1,0 25-1,0 23 173</inkml:trace>
  <inkml:trace contextRef="#ctx0" brushRef="#br0" timeOffset="410225.4635">4857 16645 0,'0'0'63,"0"-24"-48,24 24 1,24 0 0,-1 0-1,-23 48 1,-24-24-16,0-1 15,48 25-15,-48-24 16,0 0-16,0 23 16,-24 1-1,24-72 32,0-24-31,24-23-16,-24 47 15,24 0-15,-24-23 16,47 23-16,-23-24 31,-24 1-31,0 23 31,24 24-15,-24 0 31,0 47-32,0-23-15,0 0 16,0 24-16,0-24 15,0-1-15,0 25 16,0-24-16,0 0 16,0 23-16,48-23 15,-25 24 1,49-48-1,-48 0-15,-1 0 16,1 0 0</inkml:trace>
  <inkml:trace contextRef="#ctx0" brushRef="#br0" timeOffset="410764.4944">5524 16573 0,'0'0'16,"0"24"30,0 0-46,0 24 16,0-24-16,0-1 16,0 49-16,0-25 15,0-47 16,48 0-15,-1 0 0,-47-23-16,24 23 15,-24-24-15,48 24 16,-48-24-1,0-24 17,0 72 14,0 0-30,0 0-16,24 23 16,-24-23-16,0 24 15,23-48-15,-23 47 16,48-23-1</inkml:trace>
  <inkml:trace contextRef="#ctx0" brushRef="#br0" timeOffset="411062.5114">5929 16621 0,'24'0'63,"-24"-48"-63,24 48 15,23-23-15,1 23 16</inkml:trace>
  <inkml:trace contextRef="#ctx0" brushRef="#br0" timeOffset="411232.5211">5929 16883 0,'71'-24'31,"-47"0"-16,24 24-15,-24-71 16,-1 71-16</inkml:trace>
  <inkml:trace contextRef="#ctx0" brushRef="#br0" timeOffset="453296.9271">16192 15430 0,'-24'-47'31,"0"47"-16,1 0 1,-25 0 0,24 0-1,24 24-15,-47 23 16,47-23-1,-72 24-15,72-24 0,0-1 16,0 25 0,0-24-16,0 0 0,48 23 15,23-47 1,-47 0-1,24 0-15,23 0 16,-23-71-16,-1 23 16</inkml:trace>
  <inkml:trace contextRef="#ctx0" brushRef="#br0" timeOffset="453912.9623">16097 14621 0,'0'-24'0,"-72"72"62,72-1-46,-47 49-16,47-49 16,-72 1-16,72 23 15,-23-47-15,23 0 16,0 23-1,0-94 32,0-1-31,0 1-16,47-1 0,-47-23 15,24 47-15,-24 0 16,48-48 0,-48 49-1,23 23 1,25 0-1,-48 23 1,24 25-16,-24-24 16,24 0-16,-24 23 15,71-23-15,-71 24 16,48-24-16,-48-1 15,47 25-15,-47 0 16,0-25-16</inkml:trace>
  <inkml:trace contextRef="#ctx0" brushRef="#br0" timeOffset="454357.9878">16668 15311 0,'0'-23'47,"24"23"-47,0 0 15,0-24-15,23 24 16,-23 0-16,24 0 16,-96 0 15</inkml:trace>
  <inkml:trace contextRef="#ctx0" brushRef="#br0" timeOffset="454525.9974">16645 15502 0,'0'24'0,"0"-24"31,23 0-15,25 0-16,23 0 15,25-48-15,-25 48 16,-23-24-16,-1 24 0,1-47 15</inkml:trace>
  <inkml:trace contextRef="#ctx0" brushRef="#br0" timeOffset="455006.0248">17502 15502 0,'47'-24'47,"1"24"-47,23 0 16,1-24-16,-1 24 15,-23 0-15,0 0 16,-25 0-16,1 0 15</inkml:trace>
  <inkml:trace contextRef="#ctx0" brushRef="#br0" timeOffset="455601.0588">18454 15383 0,'0'-24'16,"0"-24"15,0 48-31,48 0 16,0-23-1,-25 23-15,1 0 16,48 0-1,-72 0-15,23 0 0,-23 47 16,0 1-16,-23-24 16,-1-24-16,0 47 15,-24-47-15,25 48 16,-1-48-16,-24 0 31,72 0 0,24 24-31,-25-24 16,25 47-1,0-23-15,-48 24 16,0-24 0,0-1-1,-48-23-15,24 0 16,-23 48-16,23-48 15,-24 0-15,0 0 16,1 0 0,47 0-1,-24 0-15,24-71 16</inkml:trace>
  <inkml:trace contextRef="#ctx0" brushRef="#br0" timeOffset="456215.094">19192 15216 0,'-47'0'31,"47"0"32,24 72-48,-24-25-15,47-23 16,1 24-16,-24-25 31,23 25-31,-47 0 0,0-1 16,0-23-1,-23-24-15,-25 48 16,0-48-16,1 0 16,-25 0-16,48 0 15,1-24-15,-25 0 16,48-23-1,0 23-15,0-24 16,0 48 0,48-48-16,-25 48 15,25-71-15,0 71 16,-1-48-16,-23 48 15,-24-47-15,48 47 0,-48-72 16,0 49-16,0-25 16,0 24-16,-24-24 15,-48 1 1,49 47-16,-25 0 15,0 0 1,-23 24 0,71-1-1,-48 25-15,48 0 16</inkml:trace>
  <inkml:trace contextRef="#ctx0" brushRef="#br0" timeOffset="458307.2137">16359 16454 0,'0'0'78,"47"0"-63,1 0 1,-24 0-1,24 0-15,-48-47 16,47-1-16,-47 24 16,24-47-16,-24 23 15,0-23-15,0 23 0,0 1 16,0 23-1,0-24-15,0 24 16,0 72 31,-48 23-32,48 25-15,0 23 16,0-48-16,24 1 16,-24-25-16,24 1 15,-24-1-15,71-47 16,-71 48-16,48-48 0,-24 0 15,0 0 1,23 0-16,-23-24 0,24 0 16,-48 1-16,23-25 15,-23 0-15,0 1 16,0-1-16,0 24 15,0 1-15,0-1 16,0-48 0,0 48-1,0 24 48,0 48-63,0 0 15,0-1-15,0 1 0,0 0 16,0-1-16,48-23 15,-48 24-15,24-48 16,-24 23-16,48-23 16,-48 24-16,47-24 15</inkml:trace>
  <inkml:trace contextRef="#ctx0" brushRef="#br0" timeOffset="458604.2306">17597 16312 0,'48'0'47,"-48"-48"-31,47 48-16,1 0 15,-24 0 1,-24 24 0</inkml:trace>
  <inkml:trace contextRef="#ctx0" brushRef="#br0" timeOffset="458764.2398">17526 16573 0,'23'0'46,"49"0"-46,-1-23 16,-23 23-16,0-24 16,23 24-16</inkml:trace>
  <inkml:trace contextRef="#ctx0" brushRef="#br0" timeOffset="459258.2681">18192 16550 0,'-23'0'16,"46"0"15,25-24-31,23 24 15,-23 0 1,-24 0-16,0-24 0,23 24 16,-23 0-1</inkml:trace>
  <inkml:trace contextRef="#ctx0" brushRef="#br0" timeOffset="459881.3037">18907 16288 0,'-24'0'16,"24"-48"15,24 48-15,23 0-1,-23 0-15,0 0 16,24 0-16,-48 24 0,23-24 15,-23 48 1,0-25-16,0 1 0,0 24 16,-47-24-16,23-24 15,-24 47-15,1-47 16,47 24 31,24-24-32,23 48-15,1-1 16,-48 1-1,47 0 1,-47-1 0,-23-47-16,23 24 15,-48-24-15,24 0 0,-23 0 16,-1 0-1,24 0 1,0 0 0,24 0-1</inkml:trace>
  <inkml:trace contextRef="#ctx0" brushRef="#br0" timeOffset="460596.3446">19550 16312 0,'-48'0'31,"24"0"0,24 0-31,0 47 16,0 25 0,0-49-1,0 25-15,48-24 0,0 23 16,-25-23-16,25 24 15,-24-24-15,23 23 16,-47-23 0,24 24-16,-24 23 15,-24-71 1,1 24-16,-25-24 15,24 0-15,0 0 16,-23 0-16,23 0 16,0 0-16,-47-95 15,71 71 1,0 0-16,-48-47 0,48 47 15,0 0 1,24-24-16,0 25 0,47-25 16,-23 24-16,-1 24 15,1-71-15,23 71 16,-47-24-16,0 24 15,-24-48-15,48 48 16,-48-23-16,0-1 16,0 0-16,0-24 15,-24 48-15,24-47 16,-72 47-16,72-24 15,-47 24-15,23 0 16,0 0 0,-23 0-1,47 0-15,-24 47 16,24-23-16</inkml:trace>
  <inkml:trace contextRef="#ctx0" brushRef="#br0" timeOffset="509458.1393">22836 15931 0,'-48'0'16,"24"0"0,24 0-1,-47 0-15,47 71 16,-24-71-16,24 71 0,-48-23 15,48-24-15,-23 47 16,23-23-16,0 23 16,0-23-16,0 0 15,0-1-15,0-23 16,0 24-16,47-25 15,-23-23-15,0 0 16,47 0-16,-23 0 16,-1 0-16,1 0 15,0-23-15,-48-25 16</inkml:trace>
  <inkml:trace contextRef="#ctx0" brushRef="#br0" timeOffset="510190.1812">22407 15502 0,'0'24'47,"0"23"-47,-47-23 15,47 0 1,0 24-16,-24-25 0,24 1 15,0-24 32,0-24-31,47-23-16,-47-1 15,24 1-15,-24-1 16,48 0-16,-24-23 16,-24 47-1,47 24 1,-47 0 15,48 24-31,-48 47 16,48-23-16,-48-24 15,71 23-15,-71-23 16,48 24-16,-48-24 15,23-1-15</inkml:trace>
  <inkml:trace contextRef="#ctx0" brushRef="#br0" timeOffset="510532.2008">23288 15978 0,'0'-24'16,"0"1"15,24 23-15,24 0-16,-24-24 0,-1 24 15,25 0-15,0 0 16</inkml:trace>
  <inkml:trace contextRef="#ctx0" brushRef="#br0" timeOffset="510709.2109">23312 16192 0,'0'48'15,"24"-48"-15,0 0 0,23-48 16,25 48-16,-25-23 16,1 23-16,0-48 15,-1 48-15</inkml:trace>
  <inkml:trace contextRef="#ctx0" brushRef="#br0" timeOffset="511002.2276">24074 16050 0,'-24'0'0,"24"-24"47,48 24-32,0 0-15,-1-48 16,25 48-16,-25 0 16,1 0-16</inkml:trace>
  <inkml:trace contextRef="#ctx0" brushRef="#br0" timeOffset="511749.2704">24479 15645 0,'47'0'15,"-47"-24"-15,24 24 16,0 0-16,24 0 16,23 0-16,-47 0 15,24 0 1,-48 24-16,0 0 0,0 47 15,-24-47 1,-24 23-16,1-47 0,23 48 16,-24-24-1,72-24 16,47 0-15,-23 0-16,23 0 16,-23 0-16,0 0 15,23-48-15,-47 48 16,0-47-16,-24 23 15,47-24-15,-47 24 16,24-23-16,-24 23 16,0 0-16,0 24 78,0 24-78,48 24 15,-48-25-15,24 25 16,23-24-1,1-24 1,-24 0-16,23 0 16,-23 0-16,24 0 15,23-95 1,-71 71-16,24-24 0,-24-23 15,0 47 1,0-24-16,-71 1 16,47 47-1,0 0-15,-24 0 16,24 0-16,1 0 15,-49 23-15,48 1 16,1 24-16</inkml:trace>
  <inkml:trace contextRef="#ctx0" brushRef="#br0" timeOffset="513155.3508">22145 17883 0,'72'0'63,"-25"-71"-48,-47 47-15,72-24 16,-72 24-16,71 1 15,-71-49-15,0 25 16,0-25-16,0 1 16,0 23-16,0 24 15,0-23-15,-24 94 63,24 25-48,0-1-15,0-23 16,0-1-16,48 1 15,0 0 1,23-48 0,-23 0-16,-24 0 15,-1 0-15,49-96 16,-72 49-1,0-25-15,0 1 16,0 23-16,0 1 16,0-1-16,0 72 62,0 47-46,0-23-16,0 23 15,0 1-15,47-48 16,1 23-16,-24-23 15,0-24-15,23 48 16,-23-48-16,24 0 16,-25 0-16,1 0 15</inkml:trace>
  <inkml:trace contextRef="#ctx0" brushRef="#br0" timeOffset="513356.3623">23217 17312 0,'24'-24'32,"47"-24"-17,-47 48-15,0 0 16,47 0-1</inkml:trace>
  <inkml:trace contextRef="#ctx0" brushRef="#br0" timeOffset="513521.3717">23217 17597 0,'0'0'16,"24"0"-1,47 0-15,-23 0 16,-1 0-16,1-47 15,23 47-15,-47-48 16</inkml:trace>
  <inkml:trace contextRef="#ctx0" brushRef="#br0" timeOffset="513820.3888">23955 17407 0,'0'-48'15,"48"48"17,-25-24-32,1 24 0,48-47 15,-48 47-15,-1 0 16,25-24-16,0 24 15</inkml:trace>
  <inkml:trace contextRef="#ctx0" brushRef="#br0" timeOffset="514609.434">24336 17002 0,'24'-48'16,"23"48"0,1-23-1,-24 23-15,0 0 16,23 0-1,-47 0-15,0 23 16,0 25-16,0 0 16,-24-24-16,1 23 15,23-23-15,-48-24 16,48 24-16,48-24 47,-1 0-32,1 0-15,0-48 16,23 24-16,-23-23 15,-1 23-15,-47-24 16,48 48-16,-48-47 16,0 23-1,0-24 1,0 72 62,0 47-63,0-47 1,0 24-16,0 0 16,48-48-1,-48 23-15,23-23 16,49 0-1,-48 0-15,23 0 16,-23 0-16,47-71 16,-71 47-1,24-24-15,-24-23 16,0 47-16,0 0 15,0-23 1,0 47-16,0-48 16,-47 48-16,-1 0 15,24 0-15,0 0 16,-23 0-16,23 48 15,-24-24-15,25-24 16</inkml:trace>
  <inkml:trace contextRef="#ctx0" brushRef="#br0" timeOffset="515582.4896">24217 16359 0,'24'0'78,"23"0"-78,25 0 16,-1 0-16,48 0 15,-47 0-15,-25 0 16,25 0-16,-25 0 15,-23 0-15,-48 0 47,-47 0-47</inkml:trace>
  <inkml:trace contextRef="#ctx0" brushRef="#br0" timeOffset="515927.5093">24098 16645 0,'0'0'31,"95"0"-31,0 0 16,1 0-16,-1 0 15,24-48-15,-48 48 16,25-47-16,-1 47 16,-24 0-16,-47 0 15,-24-24-15,24 24 16,-24 0 62</inkml:trace>
  <inkml:trace contextRef="#ctx0" brushRef="#br0" timeOffset="517634.607">24050 5524 0,'-47'0'31,"94"0"16,-23 0-32,24 0-15,23 0 0,1 0 16,23 48-16,-24-48 16,-23 0-16,-1 0 15,-23 0-15,-24 24 78,0 47-62,-24-71-1</inkml:trace>
  <inkml:trace contextRef="#ctx0" brushRef="#br0" timeOffset="518944.6819">23455 17907 0,'0'-24'31,"0"48"47,0 71-63,0-23-15,0 23 16,0-24-16,0 1 16,24-1-16,-24-23 0,0-1 15,0-23-15,24-24 16,-24 48-16</inkml:trace>
  <inkml:trace contextRef="#ctx0" brushRef="#br0" timeOffset="519524.7151">23860 17931 0,'0'47'94,"-24"25"-94,24-48 15,-48 23-15,1-23 16,23 24-16,0-48 16,-24 47-16,25-47 0,-25 0 15,48 24-15,-24-24 16,48 0 46,24 0-46,-25 0-16,25 0 15,0 48-15,23-48 16,1 47-16,-1-47 16,-23 48-16,-1-48 15,1 71-15,-24-71 16,-24 24-16,47-24 15,-47 0 63,0-47-62</inkml:trace>
  <inkml:trace contextRef="#ctx0" brushRef="#br0" timeOffset="531324.39">3762 17193 0,'24'0'32,"0"0"3025,23 0-3041,48 0-1,-71 0-15,0 0 16,24 23-16,-24-23 16,23 72-16,-23-48 15,0-24-15,23 47 16,1 1-1,-48-24 1,24-24 0,-24 0 62,0 0-78</inkml:trace>
  <inkml:trace contextRef="#ctx0" brushRef="#br0" timeOffset="531833.419">4429 16835 0,'0'0'109,"-24"48"-109,-24-24 16,1 71-16,-49-23 15,1 23-15,48 0 16,-25-24-16,1 25 15,23-25-15,-23 24 16,23-71-16,48 24 16,-48-48-16,48 47 0,-23-47 15,23 0 79,0-23-79</inkml:trace>
  <inkml:trace contextRef="#ctx0" brushRef="#br0" timeOffset="549157.41">3619 16931 0,'-24'0'15,"24"0"173,48 0-173,0 0-15,-48 71 16,71-71-16,-47 72 0,23-49 15,-47 25-15,72-24 16,-25 47 0,1-23-1,0-1 1,-1 1-1,-23-24 1,24 24 0,-24-25-1,23 25 1,-47-24-1,24-24-15,-24 24 16,24 23 0,-24-71 124,-24 24-140,24-23 16,-24-1-16,24-24 15</inkml:trace>
  <inkml:trace contextRef="#ctx0" brushRef="#br0" timeOffset="549756.4443">4334 16812 0,'0'0'93,"-48"23"-77,24 1-16,-24 24 16,1-24-16,-1 47 15,-23-23-15,47-1 16,-48 25-16,25-25 0,-1 1 15,-23 47-15,23-47 16,-23 23-16,47-23 16,24 0-16,-71 23 15,71-47-15,0 0 16,-24-24-16,24 23 15,0-46 79,0-1-94</inkml:trace>
  <inkml:trace contextRef="#ctx0" brushRef="#br0" timeOffset="550317.4763">3762 16954 0,'-48'0'15,"96"0"63,-24 48-78,23-24 16,-23 24-16,24-25 15,-1 25-15,25 0 0,23 23 16,-23 0-16,-1-23 16,-47 0-16,24-1 15,-48-23-15,47 24 16,-47-24-16,48 23 15,-48-71 63,-24 24-78,24-71 16,-24 47-16</inkml:trace>
  <inkml:trace contextRef="#ctx0" brushRef="#br0" timeOffset="550762.5018">4310 16835 0,'-24'0'62,"24"48"-62,-72-24 16,72 0-16,-71 47 15,23-23-15,1 47 16,-1-24-16,-23 1 15,23 23-15,-23 0 16,-1-23-16,48-25 16,-23 25-16,23-48 15,0 23-15,24-23 16,-47 0-16,47 47 15,-24-71 1</inkml:trace>
  <inkml:trace contextRef="#ctx0" brushRef="#br0" timeOffset="551204.527">3572 17026 0,'0'0'46,"47"48"-30,1-25-16,47 49 16,-47-25-16,47 49 15,-48-25-15,25 1 16,-24-25-16,47 25 15,-48-25-15,1 25 16,47-49-16,-47 25 16,0-48-16,-1 24 15,-23-24 1,-24 48-16,-24-96 62,24 24-62,-71-24 16</inkml:trace>
  <inkml:trace contextRef="#ctx0" brushRef="#br0" timeOffset="551668.5536">4286 16954 0,'-48'0'62,"24"48"-46,-23 0-16,23-1 16,-24 1-16,1 23 15,-25-23-15,25 0 16,-1 23-16,-23-23 0,-1 23 15,1-23-15,47-1 16,24 1-16,-71-24 16,71 23-16,-24-23 15,24 0 1,0-24 62</inkml:trace>
  <inkml:trace contextRef="#ctx0" brushRef="#br0" timeOffset="552096.578">3691 16931 0,'0'-24'16,"23"24"0,-23-48-16,48 48 31,-24 0-16,0 0-15,23 48 0,-23-1 16,24 1-16,-25 47 16,49-23-16,-1 23 15,25 24-15,-49-47 16,49 23-16,-49-48 15,25 25-15,-25-25 16,1-23-16,-24 24 16,23-24-1,-94-48 32</inkml:trace>
  <inkml:trace contextRef="#ctx0" brushRef="#br0" timeOffset="552689.612">3524 17621 0,'0'0'62,"48"-24"-46,-1 24-16,1-71 16,47 23-16,0-23 15,24-1-15,0 1 16,-23 23-16,-25-47 15,24 0-15,1 23 16,-49 1-16,-23 47 16,24-23-1,-48 70 79</inkml:trace>
  <inkml:trace contextRef="#ctx0" brushRef="#br0" timeOffset="556390.8237">23598 14668 0,'0'0'47,"24"0"16,-24-47-32,0 71 47,0 47-78,0-23 15,0-1-15,0 1 16,0 0-16,0 23 16,0-47-16,0 23 15,0-23-15,0 48 16,0-48-1,-24-24 63,24 0-62,0-48-16</inkml:trace>
  <inkml:trace contextRef="#ctx0" brushRef="#br0" timeOffset="557079.8631">23836 14740 0,'48'0'78,"-72"0"-15,0 0-48,0 0-15,-24 71 0,25-71 16,-49 48-16,48-48 16,1 24-16,-49 23 15,96-47 79,-24 24-94,48-24 15,-25 0-15,1 0 16,24 48-16,-1-48 16,1 24-16,24-24 0,-25 71 15,-23-71-15,24 24 16,-25-24-1,-23 24-15,24-24 16,-24-24 46</inkml:trace>
  <inkml:trace contextRef="#ctx0" brushRef="#br0" timeOffset="557692.8982">23717 14478 0,'0'-24'16,"0"0"30,0 48 1,0 24-47,-48 23 16,48 1-1,0-1-15,-24 24 0,24-23 16,0-25-16,0 1 16,0 0-1,0-1-15,-47-23 0,47 0 16,0 24-1,0-25 1,-24-23 46</inkml:trace>
  <inkml:trace contextRef="#ctx0" brushRef="#br0" timeOffset="558401.9387">23907 14668 0,'0'0'78,"-47"72"-78,-1-48 31,-47 71-31,71-95 15,24 48-15,-48-48 16,48 23-16,-23-23 16,23 48 62,0-48-78,47 0 15,-47 24-15,48-24 16,-1 24-1,-23-24-15,24 71 0,-24-71 47,71 95-47,-47-95 0,-48 48 0,47-48 16,-23 0-1,-24 24-15,0-24 141,0-48-126</inkml:trace>
  <inkml:trace contextRef="#ctx0" brushRef="#br0" timeOffset="564694.2986">19740 15097 0,'0'24'140,"0"0"-124,0-24-16,0 24 15,48-24 17,-24 0-1,-1 0-16,25 0-15,0-48 16,-1 24-16,49-24 0,-25 25 16,0-25-16,49 48 15,-25-71-15,24 71 16,-48-48-16,1 48 15,-25-24-15,1 24 16,-24 0 0,-48 0 93</inkml:trace>
  <inkml:trace contextRef="#ctx0" brushRef="#br0" timeOffset="565605.3508">20026 16502 0,'0'0'94,"24"0"-79,-24 48-15,0-25 16,24-23-1,-24 24 1,23-24 0,25 0-1,-24 0 1,0-24-16,47-23 15,-23 23-15,-1-24 16,49 25-16,-1-25 16,0 0-16,-24 1 15,-23 47-15,24-48 16,-49 48-16,1-48 15,24 48-15,-24-47 16,-48 47 62,-24-24-78</inkml:trace>
  <inkml:trace contextRef="#ctx0" brushRef="#br0" timeOffset="566692.4129">19693 15002 0,'0'-24'0,"0"24"32,23 0 61,-23 0-93,0 24 16,48 23-16,-48-23 15,0 0-15,24-24 16,-24 72-16,47-49 16,-47 1 15,24-24-16,0 0 1,24 0 0,23 0-1,-47 0-15,24-47 16,-25 47-16,25-24 15,0 24-15,23-48 16,-47 48-16,24-24 16,-1 24-16,25-47 15,-49 47-15,1 0 16,24-24-16,-1 24 15,-47-48 17,0 96 30</inkml:trace>
  <inkml:trace contextRef="#ctx0" brushRef="#br0" timeOffset="567934.4839">20002 16407 0,'24'0'93,"-24"24"-77,24-24 0,-24 71-16,24-23 15,-24-25 1,47 25-1,-47-24 17,24-24 30,0 0-62,-24 0 16,71 0-16,-47-48 15,0 48-15,24-47 16,-1 47-16,48-72 15,-23 72-15,-1-47 16,1 47-16,-25-48 16,25 48-16,23-71 15,-24 71-15,-23-24 16,-24 24-16,24 0 15,-48-48-15,47 48 16</inkml:trace>
  <inkml:trace contextRef="#ctx0" brushRef="#br0" timeOffset="569674.5834">19169 15145 0,'0'-48'47,"0"24"-16,-48 24 0,48-24-31,-24 24 62,24-47-62,-24 47 32,-23 0 14,23 24-14,24-1-17,0 1 16,0 24-31,-24-48 16,24 24-16,0 0 16,0 47-1,0-47 1,0-24-1,0 24-15,0-1 16,24-23 0,-24 48-1,48-48-15,-25 24 31,1-24-15,24 0 15,-48 0 47</inkml:trace>
  <inkml:trace contextRef="#ctx0" brushRef="#br0" timeOffset="572202.728">17764 15978 0,'24'0'140,"47"0"-124,-47 0-1,23 0-15,1 0 16,0 0-16,-24 0 15,23 0-15,-23 0 0,0 0 16,23 0-16,-23 0 16,0 0-16,0 0 15,23 0-15,-23 0 16,0 0-16,24 0 15,-1 0-15,-23 0 16,24 0-16,23 0 16,-23 0-16,-1 0 15,25 0-15,-24 0 16,-1 0-16,1 0 15,-24 0-15,-1 0 16,49 0-16,-25 0 31,-23 0-31,0 0 0,24 0 16,-1 0-16,1 0 15,0 0-15,-1 0 16,-23 0-16,24 0 16,-25 0-16,25-47 15,-24 47-15,0 0 16,23 0-16,-23 0 15,0 0-15,24-24 16,-25 24-16,1 0 16,24 0-16,-48-48 15,47 48-15,-47 0 94,-47 0-79</inkml:trace>
  <inkml:trace contextRef="#ctx0" brushRef="#br0" timeOffset="573184.7842">17716 15954 0,'0'-47'47,"0"47"-16,48 0-31,-1 0 31,-23 24-31,0-24 0,24 0 16,-25 0-1,25 23-15,-24-23 0,0 0 16,23 0-16,-23 0 16,24 0-16,-1 0 15,1 0-15,23 48 16,1-48-16,-25 0 15,1 0-15,0 0 16,-1 0-16,25 0 16,-25 0-16,1 0 15,0 0-15,-1 0 16,25 24-16,-25-24 15,1 0-15,0 0 0,-1 0 16,25 0-16,-25 0 16,-23 0-16,0 0 15,24 0-15,-25 0 16,1 0-16,24 0 15,-24 0-15,-1 0 16,49 0 0,-24 0-16,-1 0 15,-23 0 1,24 0 15,-72 47 63,-24-47-79</inkml:trace>
  <inkml:trace contextRef="#ctx0" brushRef="#br0" timeOffset="573846.8221">17645 15978 0,'23'0'31,"1"0"-15,24 0 0,23 0-1,-47 0 1,48 0-16,-1 0 15,24 0-15,48 0 0,-24 0 16,48 0 0,0 48-16,-1-48 0,-23 0 15,-24 0-15,0 0 16,-23 0-16,-49 0 15,-23 0-15,24 0 16</inkml:trace>
  <inkml:trace contextRef="#ctx0" brushRef="#br0" timeOffset="580568.2066">19097 6406 0,'-47'0'16,"23"0"0,0 0-16,-24 0 15,48 0 1,-71 0-16,71 47 15,-24-47-15,24 24 16,-24-24-16,24 71 16,-47-23-16,47 0 15,-24-1 16,24 96-31,0-95 0,0-24 16,0-1-16,0-23 16,48 72-16,-25-72 15,25 0-15,0 0 16,23 0-16,0 0 0,1 0 15,-25-24 1,-23 24-16,0 0 0,-24-24 16</inkml:trace>
  <inkml:trace contextRef="#ctx0" brushRef="#br0" timeOffset="581060.2346">19859 6525 0,'24'0'93,"24"0"-77,-25 0-16,25 0 16,-24 0-1,-24 23 16</inkml:trace>
  <inkml:trace contextRef="#ctx0" brushRef="#br0" timeOffset="581272.2469">19693 6810 0,'0'0'31,"47"24"-31,1-24 16,23 0-16,1 0 15,-1 0-15,-23 0 16,23 0-16,-23 0 16,-24-47-16</inkml:trace>
  <inkml:trace contextRef="#ctx0" brushRef="#br0" timeOffset="582230.3017">20978 6406 0,'0'-48'62,"0"48"-46,24 0-16,24 0 15,-24 0-15,0 0 16,23 0-1,-47 24-15,0 47 16,0-47 0,0 0-16,-47 23 15,23-47-15,-24 48 0,24-48 16,0 0-16,24 24 15,-23-24-15,23 0 63,23 0-63,25 47 15,-24-47-15,0 48 16,23 0-16,-47-24 16,48-1-16,-48 49 15,0-48 1,0-24-1,0 23 1,-48-23-16,1 0 16,-49 0-1,73 0-15,-1 0 16,-24 0-16,24-47 15,-23 47 1,-1-24 0,96-24 15</inkml:trace>
  <inkml:trace contextRef="#ctx0" brushRef="#br0" timeOffset="582972.3441">21764 6382 0,'-24'0'15,"1"0"1,-1 0 15,24 24-15,0 23-1,0-23-15,24 24 16,-1-25-16,49 25 15,-24 0-15,-1-25 16,1 25-16,-24-24 16,-24 0-16,47-24 15,-47 47-15,0 1 16,-24-48-1,-47 24 1,47-24-16,-23 0 16,23 0-16,0 0 0,-24 0 15,48 0-15,-47 0 16,47-48-16,-24 1 15,24 23-15,0-24 16,0 0 0,0 48-1,0-47-15,71 47 16,-23-72-16,-24 72 15,23-47-15,-23 47 16,0-48-16,24 48 16,-48-47-16,23 47 15,-23-72 1,0 24-16,0 25 0,0-25 31,0 48-31,-47-71 0,23 71 16,0 0-16,-23 0 15,23 0-15,0 0 16,-24 0-16,1 0 15,47 23 1,-48 1-16,48 24 16,0 23-16</inkml:trace>
  <inkml:trace contextRef="#ctx0" brushRef="#br0" timeOffset="583992.4024">18502 5548 0,'0'0'46,"0"72"-30,0-48 0,0 23-16,0 1 15,0 71-15,-48 0 16,48 48-16,0-1 0,-47 49 15,47-25-15,0 1 16,-48-25-16,48 1 16,0-24-16,0-48 15,0-23-15,0-1 16,0-23-16,0-1 15,0 1-15,0-24 16</inkml:trace>
  <inkml:trace contextRef="#ctx0" brushRef="#br0" timeOffset="586120.5242">18740 5548 0,'-48'0'16,"25"-24"31,23 24 31,47 0-63,25 0-15,47 0 16,24 0-16,95 0 15,-48 24-15,25-24 16,-1 0-16,24 0 16,-47 48-16,-1-48 15,-23 0-15,23 48 16,-47-48-16,24 0 15,-24 0-15,-48 0 16,0 0-16,-23 0 16,-1 0-16,0 0 0,-23 0 15,24 0-15,-25 0 16,25 0-16,-1 23 15,0-23-15,25 0 16,-25 48-16,1-48 16,-1 0-1,-23 0-15,-1 0 0,1 48 16,-24-48-16,0 0 15,23 0 1,-47 23 124,0 1-124,0 24 0,0-1-16,0-23 15,0 24-15,0 0 16,0 23-16,0 0 15,-24 1-15,24-1 16,0 1-16,0-1 16,0 1-16,0-1 0,0 0 15,0 1-15,0-1 16,0 1-16,0 23 15,0 0-15,0-23 16,24-25-16,-24 1 16,0 0-16,0 23 15,0-23-15,0-1 16,0 1-16,0-24 15,0 23-15,0-23 16,-24-24-16,24 48 16,0-1-1,-23-47 48,-1 0-48,-24 0-15,-23 0 16,23 0-1,0-23-15,1 23 16,-25 0-16,25 0 16,-1-48-16,-23 48 15,-1 0-15,1-24 16,-48 24-16,47-47 15,-23 47-15,0-48 16,-1 48-16,1 0 16,0-24-16,24 24 0,-1 0 15,-23 0-15,0 0 16,23-48-16,1 48 15,-1 0-15,1 0 16,23 0-16,-23 0 16,-1 0-16,25 0 15,-1 0-15,-23 0 16,23 0-16,0 0 15,1 0 1,-1 0-16,1 0 0,-1 0 16,24 0-16,-24 0 15,1 0-15,-25 0 16,25-23-16,-1 23 0,1 0 15,-1 0 1,0-48-16,25 48 0,-25 0 16,0 0-16,24 0 15,1 0-15,-49 0 16,25-48-16,23 48 15,-24 0-15,0 0 16,25 0-16,-1 0 16,-24 0-16,24 0 15,1 0-15,-1 0 16,-24 0-16,24 0 15,1 0-15,-25 0 16,24 0-16,0 0 16,-23 0-16,23 0 0,-24 0 15,1 0 1,-1 0-1,48 24 1,-48-24-16,1 0 16,23 0-1,24 24 1,-48-24-16,24 0 31,1 0-15,-25 48-1</inkml:trace>
  <inkml:trace contextRef="#ctx0" brushRef="#br0" timeOffset="591937.8569">5191 4572 0,'0'0'78,"24"0"-62,-24 48-16,0-25 16,47 1-16,-47 24 15,0-1-15,24-23 16,-24 24-16,0-24 15,24-24-15,-24 47 16,47-47 0,-47 48-16,48-72 78,0 0-78,-25-23 15,25 23 1,0 24-1,-24-48-15,-1 48 16,25-47-16,0 47 16,-1-72-16,49 72 15,-25-47-15,24 47 16,24-48-16,-24 48 15,25-71-15,-25 71 16,24-72-16,-48 48 16,1 24-16,23-71 15,-24 23-15,-23 48 0,0-47 16,-1 47-16,1-24 15,-24 24-15,47-48 16,-95 48 156</inkml:trace>
  <inkml:trace contextRef="#ctx0" brushRef="#br0" timeOffset="594092.9802">3262 9763 0,'-24'0'0,"24"24"172,48 24-156,-24-1-1,-24 1-15,47-24 0,-47-1 16,48 25-16,-48-24 15,47-24-15,-47 47 16,24-47-16,-24 48 16,48-48-1,-24 0 110,0 0-94,-24-24-15,47 24-16,1-24 15,-24 24 1,-24-47-16,71 47 16,-47-24-16,0 24 15,47-48-15,0 1 16,1-1-16,23 24 15,24-47-15,-23 23 0,23-23 16,23-1 0,-23 25-16,-47-1 0,-1 24 31,72-71-16,-71 47-15,-96 48 156</inkml:trace>
  <inkml:trace contextRef="#ctx0" brushRef="#br0" timeOffset="596212.1014">5834 14121 0,'-24'0'0,"24"0"140,48 0-124,-25 47 0,25 25-1,-48-48-15,24-24 16,-24 47-16,24-47 15,-24 48-15,47-48 16,-47 48-16,24-48 16,0 0 62,23-24-78,-23-24 15,71-47 1,-71 71-1,24-24-15,-24 25 16,23-25-16,25 0 16,-25 1-16,1-1 15,24 24-15,-25-23 16,1-1-16,-1 0 15,1-23-15,23 23 16,1-23-16,23-24 16,0 47-16,-23-47 15,-1 47-15,-47 1 0,0 23 16,24 24-16,-48-48 15,23 48-15,25-24 16</inkml:trace>
  <inkml:trace contextRef="#ctx0" brushRef="#br0" timeOffset="598836.2515">15883 12621 0,'0'0'63,"47"71"-48,1 0 1,-1 25 0,-47-72-1,48-1-15,-48 25 16,24-48-16,-24 48 15,24-48-15,-24 23 0,47-23 32,-47 24-32,24-24 31,0 0-16,-24-24 1,71 1-16,-47-25 16,24 0-16,23 1 15,1-49-15,23 1 16,0 0-16,-23 24 15,23-1-15,0-23 16,24 0-16,-47 23 16,23-23-16,0 0 15,-23 47-15,23-23 16,-48 23-16,25 0 0,-25 25 15,-23-25-15,24 48 16,-48-24-16,24 24 16,-24 48 93,-24-48-109</inkml:trace>
  <inkml:trace contextRef="#ctx0" brushRef="#br0" timeOffset="601789.4204">17097 3786 0,'0'-24'15,"0"-23"63,-71 47-62,23 0 0,-24 47-16,25-47 15,-1 24-15,1-24 16,-1 48-16,0-48 15,48 24 32,0-1-31,0 25-1,0-24 1,0 0 0,0 47-1,48-23 1,-48-24-1,0-1-15,0 25 16,0-24-16,0 0 16,24 23-16,-24-23 15,0 24-15,0-25 0,0 1 16,0 0-16,0 24 15,0-24 1,0-1-16,0 25 0,0 0 16,47-25 15,-47 25 0,0-24-15,0 0 15,0 23 47,24-47-47,0 0-15,71 0-1,-71 0 1,0 0-16,24-24 15,-25 24-15,1 0 16</inkml:trace>
  <inkml:trace contextRef="#ctx0" brushRef="#br0" timeOffset="602808.4787">17216 4096 0,'0'0'62,"24"0"-46,0 0-16,47 0 16,-71-24-1,24 24-15,-24-24 16,0-24-1,0 1 1,-24-1 0,24 24 15,-24 24-16,24 24 32,0 24-47,0-1 16,0 1-16,0 0 15,0-1-15,0-23 16,0 0-16,24 24 16,-24-25-16,0 25 15,0-24-15,24 23 16,-24-23-1,0-24 17,0 48-32,-48-48 15,25 0 1,-1 0-1,48 0 48,23-24-48,-23 24-15,0 0 16,47 0 0,-23 0-1,-1 0 1</inkml:trace>
  <inkml:trace contextRef="#ctx0" brushRef="#br0" timeOffset="603113.4961">17883 4262 0,'0'48'78,"0"-24"-63,0 0-15,0 23 16,0-23 15,47 48-31,-47-25 0</inkml:trace>
  <inkml:trace contextRef="#ctx0" brushRef="#br0" timeOffset="604218.5593">18050 4239 0,'0'0'63,"47"0"-48,1 0 1,-24 0-16,23-24 0,25 24 15,-49-48 1,1 48-16,-24-47 0,48 47 16,-48-48-16,0 24 15,0-24 1,0 25-16,0-25 15,0 0 17,0 72 139,0 48-155,0-49-1,0 49-15,24-1 16,-24 1-16,0 23 16,0-47-16,0-1 15,0-23-15,0 24 16,0-24-16,0-24 140,-48 0-124,0 0-1,25 0 1,23 23 15,23-23 0,25 0-15,0 0-16,-1 0 16,1 0-16,23 0 15,-23 0-15,-24-47 16,0 47-16,-24 0 78</inkml:trace>
  <inkml:trace contextRef="#ctx0" brushRef="#br0" timeOffset="604758.5902">19026 4381 0,'0'0'78,"0"24"-63,0 24-15,0-24 16,0 0 0,0 23-16,24-23 0,-24 24 15,0-1 1,0-23-1</inkml:trace>
  <inkml:trace contextRef="#ctx0" brushRef="#br0" timeOffset="605882.6544">19621 3834 0,'0'-24'15,"-24"48"79,-23 47-79,47-23-15,-24-24 16,24 47-16,0-23 16,0-1-1,0 1 1,0 0-1,0-48-15,0 47 16,48-47-16,-48 48 16,23-48-16,-23 47 15,24-47-15,24 24 16,-24-24-1,23 0 1,1 0 0,-1 0-1,-23 0 1,-24 0-1,24 0-15,-24-47 0,0-1 16,48 0 0,-48 25-16,0-1 15,0-24-15,0 24 16,0-47-1,0 47-15,0-24 16,0 25-16,0-1 16,0-24-16,-24 24 15,24 1 1,-24 23-16,24-48 15,-24 48-15,24-24 16,-47 24-16,-1 0 16,48-24-1,-24 24-15,0 0 16,-23 0-1,23 0 1,24 24 0,-48 24-16</inkml:trace>
  <inkml:trace contextRef="#ctx0" brushRef="#br0" timeOffset="606842.7093">20502 4358 0,'0'47'109,"0"-23"-109,0 0 0,0 0 16,0 23-16,0-23 16,0 24-1,0-1 1,24-47-16</inkml:trace>
  <inkml:trace contextRef="#ctx0" brushRef="#br0" timeOffset="607674.757">21098 3858 0,'23'0'62,"1"0"-46,48 0-1,-25 0-15,-23 0 0,0 0 16,23-24 0,-47 0-1,0-24 1,0 25-1,0-1 17,0 71 14,-23 1-46,23 0 16,0 23-16,0 0 16,0 1-16,0-1 15,0-23-15,0-24 0,0 0 16,23 23-16,-23-23 15,0 24 1,24-48-16,-24 47 16,-24-47 15,-23 24-31,23-24 15,0 0-15,-23 0 16,23 0 0,0 0-16,48 0 62,23 0-46,1 0-16,23 0 0,-23 0 15,0 0-15,-25 0 16,25 0-16,-24 0 15,-24-48 32</inkml:trace>
  <inkml:trace contextRef="#ctx0" brushRef="#br0" timeOffset="608588.8093">21764 3524 0,'0'-24'0,"24"24"94,48 0-94,-49 0 0,1 0 0,24 48 15,-1-48 1,-47 24 0,0 0-1,0 23 1,0 1-1,0-24-15,0 0 16,0 23-16,0 1 16,0-1-16,0 1 15,0 0-15,0-1 0,0-23 16,0 0-1,0 24-15,0-25 16,0 1-16,0 24 16,0 23-16,0-47 0,0 24 15,0-25-15,0 49 16,24-48-16,-24 0 15,0 23-15,0-23 16,0 0-16,0 23 16,0-23-1,0 0 1,0 24-1,0-48 1,0 23-16,-47-23 0,23 0 16,-24 0-1,1 24-15,-1-24 0,0 0 16,-23 0-16,23 0 15,1 0-15,-1 0 16</inkml:trace>
  <inkml:trace contextRef="#ctx0" brushRef="#br0" timeOffset="613781.1063">15525 4477 0,'0'0'78,"48"24"-46,-24 23-1,-24-23-31,47-24 0,-47 71 15,24-71-15,-24 48 16,24-48-16,-24 24 16,48-24-16,-24 0 31,47-24-16,0 0-15,1-47 16,23-1-16,24-23 16,-24 0-16,72 0 15,-24-1-15,-24 25 16,-48 23-16,1 1 15,-1 23-15,-47 24 0,-24-48 16,24 48-16,-24 24 125</inkml:trace>
  <inkml:trace contextRef="#ctx0" brushRef="#br0" timeOffset="615154.1847">17430 6453 0,'0'0'156,"24"0"-140,24 48-1,-24-1 1,23 1-1,-23 23 1,-24-47 0,48-24-1,-25 0 63,-23 0-62,72-47-16,-1 23 15,-23-48-15,23 25 16,25-48-16,47-1 16,-1 1-16,49-48 15,23 48-15,-47 23 16,-24 1-16,-24 23 15,-24 1-15,0-1 16,-47 24-16,-24 24 0,23-47 16</inkml:trace>
  <inkml:trace contextRef="#ctx0" brushRef="#br0" timeOffset="666786.138">22074 6858 0,'-24'0'0,"-24"48"16</inkml:trace>
  <inkml:trace contextRef="#ctx0" brushRef="#br0" timeOffset="668044.2098">21740 6215 0,'0'0'16,"-23"0"93,-1 0-94,0 0 17,24 48-17,0-25 1,0 1-1,0 24 1,0-48 62</inkml:trace>
  <inkml:trace contextRef="#ctx0" brushRef="#br0" timeOffset="669333.2836">20740 6406 0,'24'0'32,"-24"-24"139,48 24-155,-24 0 15,-24-24-15,23 24-16,25 0 31,-24 0-16,0 0 17,23 0-1,-23 0 0,0 0 31,24 0 1,-48 0-48,23 0 17,-23 24 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9:13:55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5548 4310 0,'48'0'125,"-48"0"-125,23-24 15,-23-47-15,24 47 16,-24-47-16,0-1 15,0 1-15,0 23 16,0-23-16,0 47 16,0 0-1,0 48 48,0 47-63,0 1 15,0-1-15,0 1 16,0-1-16,0 0 15,0-23-15,48-24 16,-48 23-16,24-47 16,23 48-16,-23-48 15,0 0-15,24 0 16,-25 0-16,1 0 15,24 0-15,-48-24 16,47-23-16,-47 23 0,24-24 16,-24-23-16,0 23 15,0 1-15,0-1 16,0 0-16,0 24 15,-24 1 1,24-25 0,-47 48 30,47 24-30,0 23 0,0 25-16,0-24 15,0-1-15,0 1 0,0 23 16,24-47-1,-24 0-15,23 23 0,-23-23 16,24-24 0,-24 48-16,72-48 0,-25 24 15,-23-24 1,24 0-16,-25-24 15</inkml:trace>
  <inkml:trace contextRef="#ctx0" brushRef="#br0" timeOffset="439.025">6596 4072 0,'0'0'63,"95"-24"-48,-71 24 1,0 0 15,-24 24 0</inkml:trace>
  <inkml:trace contextRef="#ctx0" brushRef="#br0" timeOffset="642.0367">6667 4358 0,'24'0'63,"24"0"-63,23-24 31,48-24-31,-71 24 15</inkml:trace>
  <inkml:trace contextRef="#ctx0" brushRef="#br0" timeOffset="15169.8675">17145 3405 0,'0'-24'16,"0"72"77,-24 0-93,24-1 16,0 1-16,0 23 16,-24-23-16,24-24 15,0 23-15,0-23 16,0 24-1,0-24-15,0 23 32,0-47-32</inkml:trace>
  <inkml:trace contextRef="#ctx0" brushRef="#br0" timeOffset="15757.9013">17454 3500 0,'-24'0'93,"1"0"-77,23 48-1,0 0-15,-24-48 16,24 47-16,0-23 16,0 24-1,47 23 1,1-71-16,-24 24 15,0-24-15,23 0 0,-23 0 16,0 0-16,23 0 16,-23 0-16,0 0 15,-24-48 1,48 1-16,-48 23 15,0 0-15,0-24 16,-24 25-16,24-25 16,-48 24-16,48 0 15,-47 24-15,47-71 16,-48 71-16,0-24 15,1 24 1,-1 0 0,48 0-16,-47 0 15,47 48-15,-48-1 16,48-23-16</inkml:trace>
  <inkml:trace contextRef="#ctx0" brushRef="#br0" timeOffset="16979.9712">19574 3572 0,'0'71'124,"0"-23"-108,0 0-16,0 23 0,0-23 16,0-1-16,0 1 15,0-24-15,0 23 16,0-23-1,0-24 32,0-24-47</inkml:trace>
  <inkml:trace contextRef="#ctx0" brushRef="#br0" timeOffset="17445.9978">19788 3667 0,'0'0'78,"0"48"-78,0-1 15,0-23-15,0 0 16,24 24-16,-24-25 16,71 25-1,-23-48 1,-25 0-16,1 0 15,24 0-15,-24-24 16,-24 0-16,71-23 0,-71 23 16,0 0-16,0-23 15,0 23-15,0 0 16,-24 24-16,24-48 15,-47 48-15,23-47 16,-24 47-16,24 0 16,-23 0-1,-1 0-15,1 0 16,47 23-1,-24-23-15,24 24 16,0 24 0,-24-48-16,24 24 15</inkml:trace>
  <inkml:trace contextRef="#ctx0" brushRef="#br0" timeOffset="18043.032">21598 3619 0,'0'24'47,"0"24"-47,0 0 16,23-1-16,-23 1 15,0 23-15,24-47 16,-24 0-16,0 23 15,0-23-15,0 0 16</inkml:trace>
  <inkml:trace contextRef="#ctx0" brushRef="#br0" timeOffset="18517.0591">21979 3715 0,'0'-24'16,"0"0"15,47 24-15,1-48-1,-24 48-15,23 0 16,1 24 0,-48 0-1,0 0 1,0 24-16,-24-25 15,0 25-15,-23-24 16,23-24-16,0 47 16,-24 1-1,48-24 16,48-24-15,0 0 0,23 0-1,0 0-15,1 0 0,-1-24 16,-23 24-16,0-24 15,-1 24 1,-47-24 0</inkml:trace>
  <inkml:trace contextRef="#ctx0" brushRef="#br0" timeOffset="19012.0874">23836 3524 0,'0'-24'15,"0"72"48,0 0-48,0-1-15,0 25 16,0-25-16,0 1 15,0 0-15,0-25 16,0 25-16,0-24 16,0 0-1</inkml:trace>
  <inkml:trace contextRef="#ctx0" brushRef="#br0" timeOffset="20072.148">24241 3524 0,'0'-24'125,"0"24"-109,-24 0-1,24 0 1,0 48-1,-48-48 1,48 48-16,0-25 16,24-23-16,0 48 15,24 0-15,-25-24 16,25 23-16,0-23 15,-25 24-15,25-25 16,-48 1-16,48 24 16,-48-24-16,0 23 15,0-23-15,0 24 16,0-48-1,-48 47 1,24-47-16,0 0 16,-23 0-16,-25-23 15,49 23-15,-25-48 0,48 0 16,-48 24-1,48 1-15,0-25 0,-23 48 16,23-71-16,0 23 16,23 48-1,-23-48 1,72 48-16,-25-47 0,1 47 15,0-24-15,-1 24 16,1-48-16,-1 24 16,-47-23-1,0-1 1,0 24-16,0 1 15,0 23-15,-47-72 16,23 72-16,-24-24 0,25 24 16,-1 0-16,-24 0 15,1 0 1,23 0-16,-24 24 15,48 24-15,-24 23 16</inkml:trace>
  <inkml:trace contextRef="#ctx0" brushRef="#br0" timeOffset="21433.2259">17121 5001 0,'0'0'62,"0"-48"-46,47 48-16,-23 0 16,24-24-16,0 24 15,-25 0-15,-23 0 16,48 48-16,-48-1 15,0 25-15,0-1 16,0 1-16,-48-1 16,1-23-16,-1-24 15,0 23-15,-23-23 16,47-24-16,0 48 15,96-48 48,23 0-63,24-24 15,-24 24-15,1 0 0,-25 0 16,-23-24-16,23 24 16,-47 0-16,0 0 15</inkml:trace>
  <inkml:trace contextRef="#ctx0" brushRef="#br0" timeOffset="22555.2901">19716 4762 0,'0'-47'15,"-23"118"48,23 1-48,-48-25-15,48 1 16,-71 23-16,71-23 15,-24-24-15,24 23 0,0-23 16,0 0 0,-48-24-16,72 0 46,24 0-30,23 0 0,-47 0-16,23 0 15,-23 0-15,0 0 16,24 0-16,-25 0 15,25 0 1,-48-24 0,0 0-1,0-23-15,0 23 16,0-24-1,0 25 1,0 70 46,0 25-62,0 23 16,0 0-16,-24-23 16,24-1-16,0 0 15,0-23-15,0-24 16,0 0-16,0 23 0,-24-47 15</inkml:trace>
  <inkml:trace contextRef="#ctx0" brushRef="#br0" timeOffset="24431.3974">22622 4977 0,'0'-24'16,"-24"24"0,-24 0 15,-23 0-16,23 0-15,24 48 16,0-25-16,-23 25 16,47 0-16,-24-25 15,24 25-15,0 0 16,-48-1-16,48-23 15,0 24-15,0-24 16,0-1-16,24 25 16,0 0-1,47-48 1,-47 0-16,24 0 15,-24 0-15,23 0 16,-47-48-16,0 24 16,0 0-1,0-23-15,-47-1 16,-25 48-1,1 0 1,47 0-16,-24 0 16,-23 24-1,47 24 1,24-1-1,0 1 1,48-48-16</inkml:trace>
  <inkml:trace contextRef="#ctx0" brushRef="#br0" timeOffset="25211.442">24241 4882 0,'-24'-24'15,"0"-24"16,-23 48-15,-1 0 0,48 0-16,-48 0 15,48 72 1,-47-1-1,47-47-15,0 23 0,23-47 16,1 48-16,24-48 16,-24 0-16,0 24 15,47-24 1,-71-24-1,24 24-15,-24-48 16,0 25-16,0-25 16,0 48-16,0-24 15,0 48 32,0 24-31,0 23-16,0-23 15,47-1-15,-47 1 16,0 23-16,0-47 15,0 0-15,0 24 16,-47 23 0,23-71-1,0 0-15,-47 24 16,-1-24-16,-23 0 15,-24 0-15,-24 0 16,24 0-16</inkml:trace>
  <inkml:trace contextRef="#ctx0" brushRef="#br0" timeOffset="27179.5546">15978 3548 0,'0'-24'16,"0"-23"0,0 94 93,0 25-109,0-1 15,0-23-15,0-1 16,0 25-16,47-1 16,-47-23-16,0-24 0,24 23 15,-24-23 1,0-24 31,0-48-47,0 1 15,-71-72-15,71 24 16,-24 23-16,24 24 15,0 1-15,-48-25 16,48 49-16,0-1 16,0-48-1,0 25 1,0 23-1,0 24-15,48-48 16,-24 48-16,0 0 0,23 0 16,1 0-1,-24 48 1,-24-24-1,0 0-15,0 23 16,0-23-16,0 0 16,-24 23-16,-48 1 15,49 0 1,-25-48-1,48 23 1,-71-23-16,47 0 16</inkml:trace>
  <inkml:trace contextRef="#ctx0" brushRef="#br0" timeOffset="28241.6153">15811 4977 0,'0'24'63,"0"23"-48,0 25-15,0-1 16,0 1-16,0-1 15,24-23-15,-24-25 16,48 25-16,-1-48 16,-23 0-1,24 0 1,-48-48-1,47 1-15,-47-25 16,0 1-16,0 23 16,48 48-16,-48-47 0,24 70 62,-24 1-62,47 48 16,-47-48-16,48-1 15,0 25 1,-1-48-1,-23 0 1,-24 0 0,24-48-16,-24 1 15,0-1-15,0 0 16,0-23-16,0 47 15,-48 0-15,24-47 16,1 71 0,23-24-16,-48 24 15,24 0 1,-24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9:15:01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4048 12573 0,'71'-167'16,"1"1"-16</inkml:trace>
  <inkml:trace contextRef="#ctx0" brushRef="#br0" timeOffset="1908.1092">7501 3881 0,'0'-23'32,"0"23"77,0 47-94,0 25-15,0-1 16,0 1-16,0-25 0,0 1 16,0-24-1,0 23-15,0-23 0,0 0 16,0 23 15,0-23 0</inkml:trace>
  <inkml:trace contextRef="#ctx0" brushRef="#br0" timeOffset="2560.1465">7905 3858 0,'-23'47'78,"23"-23"-62,0 24-16,0-25 0,0 1 16,0 24-1,0-24-15,0 0 0,0 23 16,23 1-1,1-24 1,0-24 0,-24 47-16,71-47 15,-23 0 1,0 0-1,-1-24 1,1 1 0,-48-25-1,0 0-15,0 25 0,0-1 16,0-48-1,0 48-15,0 1 0,0-25 16,-24 48-16,24-48 16,-47 48-16,47-23 15,-48 23-15,24 0 16,24-24-16,-48 24 15,-23 0 1,71 24-16,-71-24 16,71 47-16,-48-47 15,48 48-15,-24-48 16,24 47-16,0 25 15</inkml:trace>
  <inkml:trace contextRef="#ctx0" brushRef="#br0" timeOffset="3115.1782">8144 4072 0,'47'0'47,"25"0"-32,-25 0-15,25 0 0,-1-24 16,0 24-16,1 0 15,-1-48-15,-47 48 16,0 0-16,24 0 16,-72 0 30,0 0-30</inkml:trace>
  <inkml:trace contextRef="#ctx0" brushRef="#br0" timeOffset="3677.2104">8501 3762 0,'0'-47'31,"0"71"16,0 47-31,0 0-16,0 25 15,0-1-15,23 24 0,-23-24 16,0-23-16,24-25 16,-24 1-16,0 0 15,48-25-15,-48 25 16,0 0-1,0-25 1</inkml:trace>
  <inkml:trace contextRef="#ctx0" brushRef="#br0" timeOffset="8003.4577">9334 3905 0,'0'-47'32,"0"94"30,0 25-46,0-1-16,0 1 15,0-1 1,0 0-16,0 1 0,0-1 15,0-23-15,0-24 16,24 23-16,-24-23 16,0 24 15</inkml:trace>
  <inkml:trace contextRef="#ctx0" brushRef="#br0" timeOffset="8637.4941">9715 4048 0,'0'-24'0,"0"-23"31,0 23 0,0 0 0,0 24-31,24 0 16,24 0-16,-25 0 15,1 0-15,24 0 16,-1 48 0,-47-1-16,0 1 15,0 0-15,0-1 16,0 1-16,-47 23 15,23-23-15,-24-24 16,25 23-16,-25-23 16,119-24 46,1 0-62,47 0 16,-48 0-16,25 0 15,-1 0-15,0-48 16,-47 48-16,-24 0 15,23-23 1,-71 23 31</inkml:trace>
  <inkml:trace contextRef="#ctx0" brushRef="#br0" timeOffset="12919.739">19526 7072 0,'48'24'78,"-48"48"-63,0-1-15,47 0 16,-47 1-16,0-25 16,0-23-16,0 0 15,0 24 1,0-96 31,0-23-32,0 23-15,0 0 16,24 1-16,-24-1 15,48 1-15,-48-1 0,23 48 16,-23-24-16,24 24 16,0 0-1,24 48 1,-48-1-16,47 1 15,-47 23-15,0-23 16,0-24-16,0 0 16,0 23-1,0-94 32,0-1-47,0-23 16,0 23-16,24 0 15,-24 1-15,48 23 16,-1 24-16,-23-48 15,24 48 1,23 0 0,-71 24-16,48 0 15,-48 24-15,24 23 16,-24-23-16,0-25 15,0 25-15,0-24 16,0 0-16,0 23 16,0 1-1,0-48-15,0 24 16</inkml:trace>
  <inkml:trace contextRef="#ctx0" brushRef="#br0" timeOffset="13152.7523">20574 7310 0,'0'-47'15,"23"47"16,-23-24-31,48 24 16,-24 0-16,23 0 0,-23 0 16,24 0-1</inkml:trace>
  <inkml:trace contextRef="#ctx0" brushRef="#br0" timeOffset="13311.7614">20574 7525 0,'0'24'15,"23"-24"17,25 0-17,23 0-15,25 0 16,-25 0-16,-47 0 15</inkml:trace>
  <inkml:trace contextRef="#ctx0" brushRef="#br0" timeOffset="13599.7779">21478 7144 0,'0'24'47,"0"23"-32,0 25-15,0-1 16,0-23-16,0-1 15,0 25-15,0-48 16,0-1-16,0 25 16,0-24-1</inkml:trace>
  <inkml:trace contextRef="#ctx0" brushRef="#br0" timeOffset="14177.811">21860 7191 0,'23'-47'16,"49"47"-1,-48-48 1,-1 48-16,49 0 15,-48 0-15,23 0 16,-47 0 31,-47 0-32,23 0-15,0 0 16,-47 24-16,-1 24 16,25-1-1,47-23 1,-48 24-16,48-1 15,-48-47 1,48 24-16,0 24 31,48-25 0,-24-23-31,0 0 16,23 0-16,-23 48 16,0-48-16,23 48 15,-23-1 1,-24 1-1,0 0-15,-47-1 16,23-47 0,-24 48-16,24-48 15,1 0-15,-25 0 16,24 0-16,0 0 15,0 0-15</inkml:trace>
  <inkml:trace contextRef="#ctx0" brushRef="#br0" timeOffset="24465.3993">9644 3191 0,'143'0'16,"-24"-48"-16,23 48 15,1 0-15,-47 0 16,-1 0-16,-24 24 15</inkml:trace>
  <inkml:trace contextRef="#ctx0" brushRef="#br0" timeOffset="25322.4484">10858 4000 0,'24'0'47,"0"0"-31,23 0-16,25-23 15,-25 23-15,-23 0 16,0 0-16,24 0 16,-48 23 15,-24-23-16</inkml:trace>
  <inkml:trace contextRef="#ctx0" brushRef="#br0" timeOffset="25555.4617">10906 4334 0,'71'0'47,"1"0"-31,-25-24-16,1 24 15,0 0-15,-25-24 16,25 24 0</inkml:trace>
  <inkml:trace contextRef="#ctx0" brushRef="#br0" timeOffset="26911.5392">11858 4167 0,'24'0'62,"24"0"-62,23 0 16,24 0-16,-47 0 16,-24 0-16,23 0 15</inkml:trace>
  <inkml:trace contextRef="#ctx0" brushRef="#br0" timeOffset="27777.5888">12882 3953 0,'-24'0'47,"24"0"31,0-24-63,0-24 1,72 48 0,-25 0-1,-23 0-15,24 0 16,-48 24-16,0 0 15,0 24 1,0-1-16,0 25 0,0-25 16,0 1-16,-48 0 15,24-25-15,-47 25 16,47-48-1,24 48 1,0-48 46,72 0-46,-1-24-16,0 24 16,-23 0-16,0-48 0,23 48 15,-23 0-15,-24 0 16,23-24-1,-71 24 48</inkml:trace>
  <inkml:trace contextRef="#ctx0" brushRef="#br0" timeOffset="28461.628">13525 3905 0,'-47'0'31,"47"-47"16,0 23-31,47 24-16,-47-24 15,48 24-15,-24 0 16,23-48-16,-23 48 16,0 0-16,23 0 15,-47 24 1,0 24-16,0-24 15,0-1-15,0 25 16,0 23-16,-47-47 16,47 24-16,-48-48 15,24 48-15,-23-25 16,71-23 62,47 0-63,-23 0-15,-1 0 16,25 0-16,-25 0 16,25-47-16,-48 47 15,-1 0-15,-23 0 78</inkml:trace>
  <inkml:trace contextRef="#ctx0" brushRef="#br0" timeOffset="31314.7911">11858 4262 0,'24'0'187,"48"-23"-171,-49 23-16,1 0 16,24 0-16,-24 0 15,-1 0-15,25 0 16,-24-24-1</inkml:trace>
  <inkml:trace contextRef="#ctx0" brushRef="#br0" timeOffset="33269.903">5619 5263 0,'0'47'63,"-47"1"-63,47-1 15,-24-23-15,24 24 16,-48-24-16,48-1 0,-24-23 15,24 48 1,0-72 46,0-47-62,24 23 16,-24 1-16,0-1 16,24 0-16,-24 25 15,0-1-15,48 24 16,-48-48-16,47 48 15,-47-24 1,24 24-16,24 0 31,-48 0-31,24 0 16,-24 72-16,47-72 15,-47 71-15,24-47 16,-24 0-16,24-24 16,-24 71-16,48-71 15,-48 48-15,23-1 16,-23 1-1,0 0 1</inkml:trace>
  <inkml:trace contextRef="#ctx0" brushRef="#br0" timeOffset="33715.9285">5691 6025 0,'0'-24'0,"0"0"15,24 24 1,-24-48-16,0 24 16,0 24 15,-72 0-16,25 0-15,23 0 16,0 0-16,-24 96 16,1-72-16,47 23 15,-48 25-15,48-25 16,0-23-16,0 0 15,0 23-15,0-47 16,48 48-16,-1-48 16,1 48-16,47-48 15,0 0-15,1 0 16,-25-48-16,1 0 0</inkml:trace>
  <inkml:trace contextRef="#ctx0" brushRef="#br0" timeOffset="35395.0245">6310 2381 0,'24'48'93,"-24"-1"-93,24 1 16,-24 0-16,0-1 16,0 1-16,47-24 15,-47 23 1,0-70 31,24-25-47,-24 0 15,0-23-15,48-1 16,-48 25-16,23 23 15,-23-24-15,48 25 16,-24 23 15,-24 47-15,48-23 15,-1 95-31,-23-119 0,-24 48 16,24-48-16,23 0 31,-23-24-16,-24 0-15,48-47 16,-48 23-16,0 0 16,0 25-16,24-25 15,-24 96 32,47-25-47,-47 1 16,24 24-16,-24-24 15,48-24-15,-48 47 16,47-47-16,25 48 15,-1-48 17,-23-24-32,-48 0 15,0 0-15,0-23 16,0 23-16,0 0 15,0-23-15,-48 47 16,24-24-16,1 24 0,-25 0 16,24 0-16,-24 0 15,1 0 1,47 47-1,24 25 1,23-72 0,25 24-16</inkml:trace>
  <inkml:trace contextRef="#ctx0" brushRef="#br0" timeOffset="36133.0666">7691 2381 0,'0'0'16,"0"-24"-16,-48 24 15,1 0 1,-1 0 0,48 24-16,-24 0 15,24 24-15,0-25 16,0 1-16,0 0 15,0 48 1,48-72 0,23 0-1,-47 0-15,24-72 16,-48 24-1,0 1-15,0-25 16,0 1-16,0-24 0,0 23 16,0 1-16,0 47 15,0 0-15,0-23 31,0 94 1,0 1-32,0 23 15,0 1-15,47-1 16,-47 1-16,48-25 15,-48 1 17,95 47-32,-47-95 0,-24 0 0,0 0 15,23 0-15,1 0 16,-48-24-16,48-23 15,-48-1-15,0 0 16,0 25-16,0-25 16,0 24-16,-24-23 15,-24 47 1,48-48-1,-24 48 1,-23 48 0,47-25-16,-48 25 15,48 0-15,0 23 16,0-47-16,0 0 15,24 23-15,23-23 16,-23-24-16,24 48 0,0-48 16,-1 0-16,1 0 15,23 0-15,1 0 16,-1-24-16</inkml:trace>
  <inkml:trace contextRef="#ctx0" brushRef="#br0" timeOffset="36458.0853">9120 2000 0,'47'0'46,"1"-24"-46,23-23 0,-47 47 16,0 0-16,0 0 16,24 0-16,-72 0 46,-24 24-30</inkml:trace>
  <inkml:trace contextRef="#ctx0" brushRef="#br0" timeOffset="36878.1093">9096 2048 0,'0'24'16,"0"23"0,-24-47-1,24 48-15,0-24 16,-24-24-16,24 47 15,0 1 1,0-24 0,24-24 30,0 0-46,0 0 16,23 0-16,1-24 16,-24 24-16,23 0 15,-23 0-15,24 0 16,0 48 15,-48-25-31,0 1 16,-48 48-1,0-72 1,24 23-16,-47-23 15,23 0-15,1 48 16,-1-48-16,1 0 0,-1 0 16,48 24-16</inkml:trace>
  <inkml:trace contextRef="#ctx0" brushRef="#br0" timeOffset="37195.1274">8834 2929 0,'0'0'31,"72"-24"-16,-1 24-15,0-24 16,25 24-16,-1 0 16,-24 0-16,1 0 15,-48 0-15,-24-47 16,23 47-16,-23 23 31,-71 1-15,23-24-16</inkml:trace>
  <inkml:trace contextRef="#ctx0" brushRef="#br0" timeOffset="37411.1398">9025 3143 0,'23'0'47,"25"0"-32,23 0-15,1 0 16,23-47-16,-23 47 16,-25-48-16,-23 48 15,-24-48-15,48 48 16,-72 0 15,0 0-31</inkml:trace>
  <inkml:trace contextRef="#ctx0" brushRef="#br0" timeOffset="42247.4165">6834 5786 0,'0'-47'78,"24"47"-62,23-24-16,-23 24 0,0 0 15,23-48-15,-23 48 16,0 0-1,-24 24 1,-24 0 0</inkml:trace>
  <inkml:trace contextRef="#ctx0" brushRef="#br0" timeOffset="42449.428">6739 5977 0,'23'0'62,"1"0"-62,24 0 16,-1 0-16,25-24 16,-25 24-16,1-24 15,0 24-15,23-47 16,-47 47-16</inkml:trace>
  <inkml:trace contextRef="#ctx0" brushRef="#br0" timeOffset="42836.4502">7667 5548 0,'0'-24'0,"0"48"47,0 24-31,0 23-16,0-23 15,0 23-15,0-23 16,24-24-16,-24 23 16,0 1-1,0 0 1</inkml:trace>
  <inkml:trace contextRef="#ctx0" brushRef="#br0" timeOffset="43305.477">8024 5596 0,'0'-24'16,"0"72"46,0-1-62,0 1 16,0 0-16,0-25 15,0 25-15,24 0 16,24-1-1,0-47 1,-25 0-16,25 0 16,-48-24-1,48 24-15,-48-47 16,0 23-1,0-24-15,0 25 0,0-1 16,0 0-16,-24-24 16,24 25-16,-48-25 15,-47 0 1,47 48-1,1 0-15,23 0 32,24 0-32,-48 24 15,48 24-15,0-24 16</inkml:trace>
  <inkml:trace contextRef="#ctx0" brushRef="#br0" timeOffset="43612.4945">8786 5763 0,'48'0'31,"-24"0"-31,47 0 15,-23 0-15,0-24 16,-1 24-16,1 0 16,-24 0-16</inkml:trace>
  <inkml:trace contextRef="#ctx0" brushRef="#br0" timeOffset="43881.5099">8953 5501 0,'-47'0'47,"47"0"-16,0 71-15,23 1-16,-23-1 16,24 0-16,-24-23 15,48 0-15,-48-1 16,0 1-16,24-24 0,-24 23 15,0-23-15</inkml:trace>
  <inkml:trace contextRef="#ctx0" brushRef="#br0" timeOffset="44226.5296">9691 5405 0,'0'0'78,"0"72"-78,0-1 16,0 1-16,48-25 15,-48 1-15,0 0 16,0-25-16,24 1 16,-24 48-1</inkml:trace>
  <inkml:trace contextRef="#ctx0" brushRef="#br0" timeOffset="44677.5555">9953 5572 0,'0'-24'16,"0"0"-1,0-23 1,48 47-1,-24-24-15,47 24 32,-47 0-32,24 0 0,-48 0 15,47 0-15,-47 71 16,0-47-16,0 0 15,0 24-15,0-1 16,-24-23-16,24 0 16,-71 24-16,47-48 15,24 47-15,-24-47 16,24 48-16,-47-24 15,70-24 32,25 0-31,0 0-16,23 0 0,-23 0 15,-1 0-15,1-24 16,-24 24-16,-24-72 16,48 25-16</inkml:trace>
  <inkml:trace contextRef="#ctx0" brushRef="#br0" timeOffset="45090.579">10668 5644 0,'0'-24'32,"47"24"-17,1 0-15,-1 0 16,1 0-16,0 0 0,23 0 15,-23 0-15,-24 0 16,-1 0-16,-23-24 31</inkml:trace>
  <inkml:trace contextRef="#ctx0" brushRef="#br0" timeOffset="45355.5942">10834 5263 0,'0'0'46,"0"71"-46,0 48 16,48-24-16,-48 24 16,0-23-16,48-25 15,-48 0-15,0 1 16,0-1-16,0-23 15,0-24-15</inkml:trace>
  <inkml:trace contextRef="#ctx0" brushRef="#br0" timeOffset="60299.449">11954 5143 0,'0'24'47,"0"0"-32,0 48 1,0-1-16,0 0 0,0-23 15,0 0-15,-24 23 16,24-47-16,0 0 16,0 23-16,0 1 15,0-24 1</inkml:trace>
  <inkml:trace contextRef="#ctx0" brushRef="#br0" timeOffset="60952.4863">12287 5334 0,'0'-48'47,"0"96"-16,-48 0-16,48-1 1,0-23-16,24 24 16,24-25-16,-25-23 15,25 72-15,-24-48 16,24 23-16,-48-23 0,23-24 15,-23 48-15,0-24 32,-23-24-17,-25 0-15,24 0 16,0 0-16,0 0 15,-23 0-15,23-24 16,24 0 0,0-24-16,0 1 15,0 47 1,0-48-16,48 24 15,-1-23-15,-23 23 16,48-48-16,-72 49 16,0-1-16,0-24 15,0 24-15,0 1 16,0-25-16,0 24 15,-24 0 1,24-23 0,-24 47-16,-24 0 31,1 0-16,47 23 1,-48 25-16,48 24 16,-48 23-16,48-24 15</inkml:trace>
  <inkml:trace contextRef="#ctx0" brushRef="#br0" timeOffset="61348.509">11930 6096 0,'24'0'46,"-1"0"-46,25 0 16,23 0-16,1 0 16,-1 0-16,1 0 15,-1 0-15,-23-48 16,-1 48-16,-23 0 15,-24 0 17,-47 0-17</inkml:trace>
  <inkml:trace contextRef="#ctx0" brushRef="#br0" timeOffset="61995.546">12287 6477 0,'0'-24'0,"0"0"15,0 1 1,-48 23-1,48-48-15,-24 48 16,24-24-16,-47 24 0,-1 0 16,1 0-1,-25 0 1,48 48-1,24-1 1,0-23 0,0 24-1,24-48 1,0 0-16,24 0 15,-1 0-15,-23 0 16,24-48-16,-25 24 16,-23 1-16,48-25 31,-48 24-31,0 24 62,0 48-62,24 47 16,-24-47-16,0-1 15,47 1-15,-47 23 16,0-47-16,0 24 16,-23-24-1,-25-24 1,24 47-1,-23-47-15,23 0 16,0 0-16,-24 0 16,25 0-16,23 0 31</inkml:trace>
  <inkml:trace contextRef="#ctx0" brushRef="#br0" timeOffset="62573.5791">12977 5905 0,'24'0'62,"0"24"-62,24-24 16,-25 48-16,25-24 16,-24 23-16,-24-23 0,48 24 15,-48-1 1,0-23-1</inkml:trace>
  <inkml:trace contextRef="#ctx0" brushRef="#br0" timeOffset="62839.5943">13216 5739 0,'-24'0'47,"24"47"-31,-48 25-1,48-1-15,-24 1 0,24-25 16,-47 25-16,47-48 15,0-1-15,-24 25 16,24-24 0,0 0-1,0-24 1</inkml:trace>
  <inkml:trace contextRef="#ctx0" brushRef="#br0" timeOffset="63396.6261">13573 5620 0,'-24'0'16,"48"0"46,23 0-62,1 0 16,0 0-16,23 0 16,-23 0-16,-25 0 15,25 47 1,-48-23-1,0 24 1,-24-48 0,24 24-16,-24 47 15,24 0 1,0-47-16,-47 24 15,47-24 1,0 23-16,0-23 0,0 24 16,-24-24-16,24-1 15,0 49 1,-24-72-16</inkml:trace>
  <inkml:trace contextRef="#ctx0" brushRef="#br0" timeOffset="64604.6952">6834 7525 0,'0'0'109,"71"0"-109,-23 0 16,-1 0-16,1-24 16,-24 24-16,24 0 15,-25 0-15,1 0 31,-24 24-15,-47-24 0</inkml:trace>
  <inkml:trace contextRef="#ctx0" brushRef="#br0" timeOffset="64849.7092">6929 7810 0,'48'0'78,"-25"0"-63,25 0-15,0 0 16,-1 0-16,-23 0 15,24 0 1,-48 0 0</inkml:trace>
  <inkml:trace contextRef="#ctx0" brushRef="#br0" timeOffset="68780.9341">7882 7429 0,'0'0'16,"0"-23"30,23 23-14,25-48-17,-24 48 1,0 0-16,47-24 0,-47 24 15,24 0-15,-1 0 16,-23 0-16,0 0 16,-24 0-1,0 24 1,0 24-16,-24-1 15,-71 1 1,47-24 0,72 23 46,24-47-62,-1 0 16,-23 24-1,24-24-15,-48 24 0,47-24 16,-47 71-16,0-47 15,0 24 1,0-48 0,-47 47-16,23-47 15,0 0-15,-24 0 16,25 0-16,-1 0 15,-24 0-15,24 0 16,0 0 0,24-23 15</inkml:trace>
  <inkml:trace contextRef="#ctx0" brushRef="#br0" timeOffset="69328.9654">8858 7191 0,'-24'0'16,"-24"0"0,25 48-1,23-24-15,0 23 16,0 1-16,-48 23 15,48-23-15,0 0 16,0-1-16,24 25 16,-24-48-16,24-1 15,-24 25-15,71-48 16,-71 48-16,48-48 0,-24 0 15,-1 0-15,25 0 16,-24 0-16,0 0 16,-24 0-16,47 0 15,-47-72-15,0 48 16,-24-23-1,-47-1 1,23 48-16,25 0 16,-25 0-16,0 0 15,-23 24-15,23 0 16,1 47-16,-1-47 15</inkml:trace>
  <inkml:trace contextRef="#ctx0" brushRef="#br0" timeOffset="70619.0392">7477 7834 0,'0'0'47,"47"0"-32,-23 0-15,0-24 16,24 24-16,-25 0 16,1 0-16,48 0 15,-120 0 48,0 0-48,1 0 1,23 0-1,24 0 17,0 0 30,24 0-62,23 0 16,-23 0-16,0-23 15,24 23-15,-25 0 16,-46 0 31,-1 0-47,-48 0 15,25 0 1,23 0-1,24 23 1,0-23 46,24 0-46,23 0-16,-23 0 0,24-23 31,-48 23 32</inkml:trace>
  <inkml:trace contextRef="#ctx0" brushRef="#br0" timeOffset="163000.323">1547 9501 0,'24'24'78,"-24"24"-78,48 71 15,-48-48-15,47 1 16,-47-1-16,0-23 16,0 23-16,0-47 15,0 0 1,0-24 15,0-48-15,0 0-16,0-47 15,0 24-15,0 23 16,0 0-16,24 25 0,-24-25 15,48 48-15,-24-48 16,23 48 0,25 0-1,-72 0-15,47 72 16,-47-25-16,24 1 15,-24 0-15,0 23 16,0 1-16,0-25 16,0-23-16,0 0 15,0 23 1</inkml:trace>
  <inkml:trace contextRef="#ctx0" brushRef="#br0" timeOffset="163392.3456">2357 9787 0,'-24'0'31,"0"24"0,24 23-31,0-23 16,0 0-16,0 24 15,0-48-15,0 47 16,24-47-16,48 0 15,-49 0-15,-23-24 16,48 1-16,-48-1 16,0-48-16,0 25 15,0 23-15,0-24 16,-48 48-16,48-47 15,-47 47-15,-1 0 16,24 0 0,24 23-1,0 25 1,24-48-1,24 0-15</inkml:trace>
  <inkml:trace contextRef="#ctx0" brushRef="#br0" timeOffset="164132.3879">2833 9715 0,'-23'0'16,"-25"0"-1,0 0 1,24 24-1,24 0-15,0 0 16,0 24-16,0-25 16,0 1-16,0-24 15,0 72-15,48-72 16,-24 0-16,24 0 0,-25-24 15,25 0-15,-48-47 16,24 23-16,-24-24 16,0-23-1,0-48-15,0 24 0,-24-24 16,24 48-16,0 48 15,-24-1-15,24 0 16,0 120 31,24 71-32,-24 23-15,0-47 16,48 24-16,-48-24 16,0-47-16,47-25 15,-47 1-15,24 0 0,47-25 16,1-23-1,-25 0 1,1-23-16,-24-25 16,24 0-16,-25 1 15,-23-1-15,48-23 16,-48 47-16,0 0 15,0-24-15,0 1 16,0 23 0,-24 24-1,-23 0 1,-1 24-1,48 0 1,-48 47-16,48-23 16,0-1-16,0-23 15,24 24-15,24-1 16,-1-47-1,25 0-15,-25 0 16,1 0-16,24 0 16,-25-23-16,1-25 15</inkml:trace>
  <inkml:trace contextRef="#ctx0" brushRef="#br0" timeOffset="164627.4162">3929 9239 0,'47'0'62,"1"0"-62,0 0 16,-1 0-16,1 0 15,-1 0-15,-23 0 16,0 0-1,-24 95 1,0-71-16,0 24 16,0 0-16,0-1 15,0 25-15,0-25 16,0 1-16,0-24 15,0 23-15,0 25 16,0-48-16,0-1 16,0 25-16,0-24 15,0-24 1</inkml:trace>
  <inkml:trace contextRef="#ctx0" brushRef="#br0" timeOffset="164786.4253">4143 9787 0,'0'-48'47,"48"48"-47,23-24 15,1 24-15,-1-47 16,0 47-16,1-48 0</inkml:trace>
  <inkml:trace contextRef="#ctx0" brushRef="#br0" timeOffset="166134.5024">1666 11644 0,'0'24'46,"24"-24"-30,0 24 0,24-24-1,-1 0 1,-23 0-16,24-95 15,-48 47-15,24 0 16,-24-23-16,0-24 16,0-24-16,0 23 15,0 49-15,0 23 16,0-24-16,0 144 62,0 23-62,0-24 16,23 48-16,1-72 15,-24 1-15,96-1 16,-73-47-16,25-24 16,-48 48-16,48-48 15,-25 0-15,1 0 16,24 0-16,-24-48 15,-24 0-15,0 1 16,47-72-16,-47 23 16,0 25-16,0 23 15,0 24-15,0-23 16,0 23-16,0 0 0,-47-23 15,47 47 32,0 71-31,0 0-16,0-23 15,0 24-15,0-1 16,23 0-16,-23-23 16,48 0-16,0-25 15,-25-23-15,1 72 16,24-72-16,0 0 15,-1 0-15,1 0 16,-1 0-16</inkml:trace>
  <inkml:trace contextRef="#ctx0" brushRef="#br0" timeOffset="166383.5166">3000 11335 0,'0'-24'16,"0"0"15,48 24-31,-1 0 16,-23-48-16,0 48 0,23 0 15,1 0 1</inkml:trace>
  <inkml:trace contextRef="#ctx0" brushRef="#br0" timeOffset="166539.5256">3071 11573 0,'24'0'31,"24"0"-16,23 0-15,1-24 16,-1 24-16,-23-24 16,-24-23-16</inkml:trace>
  <inkml:trace contextRef="#ctx0" brushRef="#br0" timeOffset="181088.3577">4143 10978 0,'0'47'31,"0"48"-15,0-23-16,0-25 15,0 1-15,0 0 16,0-1-16,0 1 15,0-24-15,0 0 16,0 23 15,0-47-15</inkml:trace>
  <inkml:trace contextRef="#ctx0" brushRef="#br0" timeOffset="181539.3834">4429 11168 0,'0'-48'16,"0"72"31,0 24-32,0-1-15,0 1 16,0 0-16,0-1 16,0 25-16,0-48 15,47 23-15,1-47 16,0 0-1,-25 0-15,25 0 16,-24 0-16,23 0 16,-47-47-16,24-1 15,-24 0-15,0 1 16,0-1-16,0 0 15,0 25-15,-24-25 16,1 24-16,-25 24 16,24-24-16,-23 24 15,23 0-15,0 0 16,-24 0-1,1 0 1,47 0 0,0 48-16,0-24 15</inkml:trace>
  <inkml:trace contextRef="#ctx0" brushRef="#br0" timeOffset="181867.4023">5334 11239 0,'47'0'47,"1"0"-32,-1 0-15,25 0 16,-1 0-16,-23-23 16,-24 23-16,23 0 15,-47 0 16</inkml:trace>
  <inkml:trace contextRef="#ctx0" brushRef="#br0" timeOffset="182146.4182">5500 11025 0,'0'72'78,"0"-1"-62,0 0-16,24 25 15,-24-25-15,0 1 0,0-25 16,24 1-16,-24-24 15,0 23-15,0-23 16,48-24-16,-48 48 16</inkml:trace>
  <inkml:trace contextRef="#ctx0" brushRef="#br0" timeOffset="182451.4357">6167 11025 0,'0'-47'15,"48"94"32,-48 25-47,0-1 16,23 0-16,-23 1 15,0-1-15,0-23 16,0 23-16,48-47 16,-48 24-1</inkml:trace>
  <inkml:trace contextRef="#ctx0" brushRef="#br0" timeOffset="182947.4639">6620 11192 0,'0'0'78,"0"24"-63,0-1 1,0 25-16,0-24 0,0 0 15,0 23-15,23 1 16,49 0 0,-48-48-1,23 0-15,-23 0 16,24-24-16,-25 24 15,-23-48 1,72 1-16,-72 23 0,0 0 16,0-24-16,0 24 15,0 1-15,-48-25 16,24 48-16,-23-48 15,23 48-15,0-23 0,-23 23 16,-1 0 0,24 0-1,-23 0 1,47 0-16,-72 0 15,72 47-15,-24-47 16</inkml:trace>
  <inkml:trace contextRef="#ctx0" brushRef="#br0" timeOffset="183982.5232">7310 11239 0,'0'0'46,"48"0"-46,23 0 16,1 0-16,-1 0 16,0 0-16,-23 0 15,0 0-15,-1 0 16,-47 0 31,-47 0-47</inkml:trace>
  <inkml:trace contextRef="#ctx0" brushRef="#br0" timeOffset="184254.5388">7524 10930 0,'0'24'78,"0"23"-78,0 49 16,24 23-16,-24-24 15,72 24-15,-72-24 16,0-23-16,47-25 16,-47 1-16,0 0 15,0-1 1</inkml:trace>
  <inkml:trace contextRef="#ctx0" brushRef="#br0" timeOffset="198021.3261">8501 11001 0,'-24'0'0,"24"48"63,0 0-63,0-1 15,0 1-15,0-1 16,0 25-16,0-24 16,0-25-16,0 1 15,0 48-15,0-49 31,0 1-15,24-24 0</inkml:trace>
  <inkml:trace contextRef="#ctx0" brushRef="#br0" timeOffset="198651.3623">8810 11073 0,'0'0'62,"0"47"-46,0-23-16,24 0 15,24 24-15,-24-25 16,23 25-16,1-48 16,-1 48-16,1-1 15,-48 25 1,0-25-1,-24-23 1,0-24 0,-23 0-16,23 48 15,0-48-15,-23 0 0,-1 0 31,48 0-31,0-48 16,0 1 0,0 23-16,24-24 15,23 24-15,-23-23 16,24 23-16,-24-24 15,23 48-15,-47-47 16,0-1 0,0 24-16,0-23 15,-24-1 1,-23 24-1,-1 24-15,1 0 16,-1 0 0,24 0-1,-24 24 16,48 0-31,0 0 16,0 23 0,0-23-16</inkml:trace>
  <inkml:trace contextRef="#ctx0" brushRef="#br0" timeOffset="199234.3956">9906 11263 0,'23'0'94,"1"0"-79,0 0-15,24 0 0,-25 0 16,1 0 0,-24 0 15,-47 0-16</inkml:trace>
  <inkml:trace contextRef="#ctx0" brushRef="#br0" timeOffset="199470.4091">9810 11549 0,'24'0'63,"24"0"-63,-1 0 15,1 0-15,23-24 16,-47 24-16,0 0 16,24 0-1,-96 0 16</inkml:trace>
  <inkml:trace contextRef="#ctx0" brushRef="#br0" timeOffset="201591.5304">10834 11168 0,'-47'0'0,"47"-24"31,0 0-15,47 24 0,-23-23-16,24 23 15,-1 0-15,1 0 16,-24 0-16,0 0 15,-24 47 17,0-23-32,-48 24 15,24-25-15,0 25 16,-23-48-16,47 24 15,-48-24-15,48 24 32,24-24-17,24 0-15,23 47 16,-23-47-16,-25 24 15,25-24-15,-48 48 16,24-48 0,-24 71-16,0-23 15,0-48-15,-48 47 16,1-47-16,-1 48 15,-23-48-15,47 0 16,0 0-16,0 0 16,-24 0-1,25 0 1,23-24-1,0 0-15</inkml:trace>
  <inkml:trace contextRef="#ctx0" brushRef="#br0" timeOffset="202281.5699">11477 11216 0,'-47'0'15,"23"0"16,24 0-15,0 23 0,0 25-1,24-24-15,47 24 16,-23-25-16,-1 25 15,25-48-15,-25 48 16,-23-48-16,24 71 16,-24 0-1,-24-23 1,-24-24-1,-24-24-15,1 48 0,-25-48 16,24 0-16,25 0 16,-1 0-16,-24 0 15,48 0-15,-24 0 16,24-48-16,0 0 15,24 1 1,24 47 0,-24-72-16,23 25 15,-23 23-15,24-24 16,-24 24-16,-24-23 15,47 23-15,-47 0 16,0-24-16,0 25 0,0-25 16,0 0-1,-24 48-15,24-23 16,-71 23-16,23 0 15,1 0 1,23 0 0,-24 0-1,48 71 1,-24-47-16</inkml:trace>
  <inkml:trace contextRef="#ctx0" brushRef="#br0" timeOffset="205598.7596">4334 10287 0,'0'0'93,"47"0"-62,-47-24-31,48 24 16,-24 0 0,23 24-1,-47 47 1,0-47-1,0 24-15,-24-1 16,1 1 0,-49-24-1,48-24 1,24 24-16,24-24 78,0 0-63,47 0-15,-23 0 16,0 0-16,-1 0 16,1 0-16,-1 0 0,-23 0 15,-24-24 1</inkml:trace>
  <inkml:trace contextRef="#ctx0" brushRef="#br0" timeOffset="206601.817">6453 10192 0,'0'24'78,"0"23"-78,0 1 16,-24 23-16,24-47 16,0 0-16,-48 23 15,48 1 1,-23-48-16,23 24 31,0-24 0,23 0-15,25 0-16,-24 0 0,0 0 15,23 0-15,-23 0 16,0 0-16,24 0 16,-48 0-1,0-24 16,0-24-15,0 25 0,0-1-1,0 0 1,0 24 31,0 48-32,0-1-15,0 1 16,0-24-16,0 0 15,0-1-15,0 25 16,0-24-16</inkml:trace>
  <inkml:trace contextRef="#ctx0" brushRef="#br0" timeOffset="208073.9012">8929 10001 0,'-23'0'31,"23"-24"-31,-24 24 16,0 0-1,-24 0 1,-23 0-1,71 24-15,-48-24 16,48 48-16,-24-48 16,24 24-16,0 23 15,0 1 1,0-48-1,48 0-15,-24 24 16,23-24-16,1 0 16,-24 0-16,0 0 15,23-72 1,-47 48-16,0 1 15,0-25-15,0 24 16,0 24 46,0 48-46,0 23-16,0-23 16,24 0-16,-24-25 15,0 25-15,48 0 16,-48-25 15,0-23-15,-48 0-16,24 0 15,1 0-15,-25 0 16,0 0-1,24 0 1</inkml:trace>
  <inkml:trace contextRef="#ctx0" brushRef="#br0" timeOffset="208848.9455">10215 10144 0,'48'0'78,"-24"0"-78,23 0 16,1 0-16,0 0 15,-25-24-15,25 24 16,-48 24-1,-24-24 1</inkml:trace>
  <inkml:trace contextRef="#ctx0" brushRef="#br0" timeOffset="209033.956">10144 10430 0,'24'0'46,"23"0"-46,1 0 16,23 0-16,1 0 16,-1-24-16,-23 24 15,-1 0-15</inkml:trace>
  <inkml:trace contextRef="#ctx0" brushRef="#br0" timeOffset="212095.1312">11358 9954 0,'0'0'15,"0"47"17,0 1-17,0-24-15,0-1 16,0 25-16,0-24 15,0 24-15,0-25 16,0 25 0,0 0-1</inkml:trace>
  <inkml:trace contextRef="#ctx0" brushRef="#br0" timeOffset="212686.165">11572 10049 0,'48'0'15,"-48"-48"1,48 48-16,-24 0 15,-1 0-15,25 0 16,-24-24-16,23 24 16,-94 0 30,23 0-30,0 0-16,-23 0 16,23 0-16,24 48 15,-24-48 1,24 24-16,-72-24 0,72 47 15,-23-47-15,23 48 16,-24-24 0,24 0-1,0-24 16,0 47-31,47-47 16,1 0-16,24 0 0,-25 0 16,1 24-1,-1-24-15,-23 0 0,-24 24 16,72-24-16,-72 48 15,-24-25 17,0-23-32,0 0 15,-23 48-15,23-48 16,0 0-16,-47 0 15,47 24 1</inkml:trace>
  <inkml:trace contextRef="#ctx0" brushRef="#br0" timeOffset="213279.1989">12049 10168 0,'47'0'62,"-47"24"-31,0 0-31,24 23 16,-24 25 0,0-49-1,24-23-15,-24 48 31,48-48-31,23 0 16,-47-24 0,23 24-16,1-47 15,0-1-15,23 24 16,-23-23-16,23 47 15,1-48-15,-1 48 0,1-48 16,-25 48-16,-23 0 16,0 0-16,23 0 15,-23 0 1</inkml:trace>
  <inkml:trace contextRef="#ctx0" brushRef="#br0" timeOffset="214688.2795">2214 13430 0,'-47'-24'0,"23"24"16,-24 0 0,-23 0-1,23 24 1,0 24-1,48-24-15,-23 23 16,23 1-16,0-24 16,0 23-16,0-23 15,0 24 1,0-48-16,23 71 15,25-71-15,-24 0 0,0 24 16,47-24 0,-23 0-16,-1 0 0</inkml:trace>
  <inkml:trace contextRef="#ctx0" brushRef="#br0" timeOffset="215280.3134">2190 12621 0,'-23'71'62,"-25"-47"-46,24 23-16,-23 1 16,47-24-16,-48 24 15,48-25-15,-24-23 16,24 24-16,0-24 62,48-47-62,-48-1 16,47 0-16,-47-23 15,48 23-15,-48 24 16,48 24-16,-48-71 16,23 71-1,1 0 32,24 24-47,-48 0 0,47 47 16,-47-23-16,24-1 15,-24 1-15,48 23 0,-48-23 16,0 0-16,0-1 15,24 1-15</inkml:trace>
  <inkml:trace contextRef="#ctx0" brushRef="#br0" timeOffset="215574.3302">2786 13502 0,'24'0'16,"-24"-48"-16,47 48 15,1-24-15,-24 24 16,-1 0-16,25 0 16,-24 0-16,0 0 15,-24 0 1</inkml:trace>
  <inkml:trace contextRef="#ctx0" brushRef="#br0" timeOffset="215740.3397">2786 13740 0,'71'0'32,"1"0"-17,-1 0-15,24-24 16,0 24-16,1-71 15</inkml:trace>
  <inkml:trace contextRef="#ctx0" brushRef="#br0" timeOffset="216014.3553">4143 13121 0,'0'23'47,"0"49"-32,0-24-15,0-1 16,0 1-16,0-1 15,0 1-15,0 23 16,24-47-16,-24 0 16</inkml:trace>
  <inkml:trace contextRef="#ctx0" brushRef="#br0" timeOffset="216401.3775">4500 13287 0,'0'-23'0,"0"46"47,-24 25-32,24 0-15,0-1 16,0 1-16,0-24 15,24-1-15,-24 25 0,48-48 16,-48 24 0,47-24-16,1 0 0,-24 0 15,0 0 1,-24-48-16,0 1 15,0-25-15,0 1 16,0-1-16,-24 25 16,24-25-16,-48 48 15,-23-23 1,23 47-1,1 0 1,-1 47-16,24-23 16,24 24-16</inkml:trace>
  <inkml:trace contextRef="#ctx0" brushRef="#br0" timeOffset="217340.4312">5643 13216 0,'0'0'78,"72"-24"-63,-1 24-15,1 0 16,23 0-16,-24 0 15,-23 0-15,-24 0 16</inkml:trace>
  <inkml:trace contextRef="#ctx0" brushRef="#br0" timeOffset="217590.4455">5881 12883 0,'0'23'63,"0"25"-63,0 0 15,0 23-15,0 0 16,0 25-16,0-25 15,24 24-15,-24-47 16,0 0-16,0-25 16,24 25-16,-24 0 15</inkml:trace>
  <inkml:trace contextRef="#ctx0" brushRef="#br0" timeOffset="217847.4602">6667 12954 0,'0'-24'16,"0"48"30,24 24-46,-24 23 16,0 24 0,0 1-16,0-25 0,0-23 15,0-1-15,0-23 16</inkml:trace>
  <inkml:trace contextRef="#ctx0" brushRef="#br0" timeOffset="218258.4837">7048 12978 0,'0'0'46,"0"71"-46,0-23 16,0-1-16,0 1 16,0 0-1,0-1-15,72-47 0,-72 48 16,47-48-16,1 0 15,-24 0 1,23 0-16,-47 0 16,24-48-16,-24 1 15,0-25-15,0 1 16,0 23-16,0 1 15,-71-1-15,47 48 16,-24-48 0,24 48-16,1 0 0,-25 0 15,24 24-15,-24 24 16,48-24-1,0 23 1,0-23-16</inkml:trace>
  <inkml:trace contextRef="#ctx0" brushRef="#br0" timeOffset="218617.5043">7429 13073 0,'24'0'15,"0"0"1,23 0-16,1 0 15,23 0-15,1 0 0,-25 0 16,1 0 0,0 0-16,-24 0 0</inkml:trace>
  <inkml:trace contextRef="#ctx0" brushRef="#br0" timeOffset="218896.5202">7667 12740 0,'0'47'63,"0"25"-63,0-1 15,0 24-15,0 1 16,0 23-16,0-48 15,0-23-15,0-1 16,0 1-16,0 0 16</inkml:trace>
  <inkml:trace contextRef="#ctx0" brushRef="#br0" timeOffset="220171.5931">8810 12787 0,'0'-24'15,"0"72"48,48 24-63,-48-1 0,0 24 15,24 0-15,-24-23 16,0-24-16,0-25 16,47 25-16,-47-24 15,24-24-15</inkml:trace>
  <inkml:trace contextRef="#ctx0" brushRef="#br0" timeOffset="220689.6228">9286 12835 0,'0'-24'0,"0"24"32,0 48-1,24-1-16,24 1-15,0-24 16,-1 23-16,25-23 16,-49 24-16,25-1 0,-48-23 15,0 24-15,0-24 16,0 0-16,-24-24 15,-23 47-15,-1-47 16,0 0-16,1 0 16,23 0-16,0 0 15,24 0-15,-48-47 16,48-25-1,24 24-15,-24 1 16,72-1-16,-25 1 16,1 23-16,-24-24 15,23 24-15,-47 1 0,24-25 16,-24 24-16,0 0 15,-24-47 1,1 71-16,-25-24 16,24 24-16,-23 0 15,-1 0 1,24 0-1,24 0-15,0 71 16,0-47 0</inkml:trace>
  <inkml:trace contextRef="#ctx0" brushRef="#br0" timeOffset="221021.6418">10763 13025 0,'0'-47'0,"24"47"0,-1 0 16,-23-24-1,96 24-15,-72 0 16,-1 0-16</inkml:trace>
  <inkml:trace contextRef="#ctx0" brushRef="#br0" timeOffset="221183.651">10549 13240 0,'0'24'0,"47"-24"15,-23 0 1,0 0-16,23 0 16,49 0-16,-25 0 0,24 0 15,-23 0-15,-1 0 16</inkml:trace>
  <inkml:trace contextRef="#ctx0" brushRef="#br0" timeOffset="221751.6835">11906 12740 0,'48'0'47,"-25"0"-47,1 0 15,24 0-15,-24 0 16,-24 23-16,47 25 16,-47-24-16,0 0 15,-47 23-15,23-23 16,-24-24-16,24 48 15,1-48-15,-25 0 16,48 24 15,48-24-15,-25 47-16,1-47 15,-24 48-15,72-24 16,-49 71 0,-23-71-1,0 0 1,-47-24-16,23 0 15,0 0-15,-23 0 16,-1 0-16,24 0 16,0 0-1,24 0 1,48-48-1</inkml:trace>
  <inkml:trace contextRef="#ctx0" brushRef="#br0" timeOffset="222275.7135">12811 12811 0,'-24'0'16,"24"24"31,24 24-47,-24-25 15,47 25-15,1 23 16,-48-23-16,48 0 15,-48-1-15,0-23 16,0 24 0,-48-48-16,24 0 15,0 24-15,-47-24 16,23 0-16,25 0 15,-25 0-15,48-24 16,0-24 0,24-23-1,0 23-15,47 0 16,-23 48-16,23-71 0,-23 23 15,-25 48-15,25-47 16,-48 23-16,24-24 16,-24 24-16,0 1 15,0-25-15,-24 24 16,-24-23-16,25 47 15,-25-24-15,0 24 16,1 0-16,23 0 16,0 0-16,-23 0 15,23 47-15,24-23 16</inkml:trace>
  <inkml:trace contextRef="#ctx0" brushRef="#br0" timeOffset="223262.7699">10358 11406 0,'48'0'62,"-1"0"-62,-23 0 16,24 0-16,-1 0 15,1 0-15,23-24 16,-142 72 31</inkml:trace>
  <inkml:trace contextRef="#ctx0" brushRef="#br0" timeOffset="224251.8264">11358 13097 0,'48'0'109,"23"0"-94,-23 0-15,-24-48 16,23 48-16,-23 0 16,-24 0 30,-48 0-30</inkml:trace>
  <inkml:trace contextRef="#ctx0" brushRef="#br0" timeOffset="497118.4336">16621 10025 0,'0'-48'16,"0"1"-1,0-1 1,24 48 15,23 0-15,-23 48-1,-24 23-15,71 1 16,-71-1-16,0 1 16,24-1-16,-24-47 15,0 0-15,0-48 63,0-48-48,0 1-15,0-1 16,0 1-16,48 0 15,-48 23-15,24 24 0,23-23 16,-23 47 15,0 47-15,-24-23-16,48 24 15,-48-1-15,47 25 16,-47-49-16,24 25 16,0-24-1,23-24 1,-23 0-1,0 0-15,-24 0 32,48-143-32,-24 95 0,-24 1 15,0 23-15,0 0 16,0 48 46,47 0-62,-47 23 16,24 1-16,-24-24 15,71 23-15,-71-23 16,72-24-16,-48 24 16,23-24-16,-23 0 15,0 0-15,23 0 16,-47-24-1,0-23-15,0-1 0,0 0 16,-23 1-16,-1-1 16,-24 24-16,24 24 15,24-23-15,-47 23 16,-1 0-1,24 0 1,24 23 15,0-23-31,72 48 0,-1-48 16</inkml:trace>
  <inkml:trace contextRef="#ctx0" brushRef="#br0" timeOffset="497805.4729">18121 9858 0,'-24'0'0,"-47"0"16,23 0 0,24 0-16,-23 48 15,47-24 1,0 0-16,0-1 15,0 25-15,0-24 16,0 23 0,71-47-1,-47 0-15,0 0 16,47-23-16,-71-25 15,0 0-15,0-23 16,0-24-16,0-24 16,0 0-16,0 23 15,-24 1-15,24 47 16,0 1-1,0 118 32,0 1-31,24 23-16,-24 0 15,24 0-15,-24-23 16,71-24-16,-71-1 0,48-23 16,-24-24-16,23 48 15,-23-48-15,0 0 16,24 0-16,-1-48 15,-23 24-15,-24-23 16,48-1-16,-48 0 16,0 1-16,0-1 15,0 0-15,0 48 16,0-47-16,-48 47 15,0 0 1,25 0 0,-49 71-1,72-23-15,-24-1 16,24 1-16,0 0 0,0 23 15,0-47-15,0 0 16,72 23-16,-48-47 16,23 24-16,1-24 15,23 0-15,-23-24 16</inkml:trace>
  <inkml:trace contextRef="#ctx0" brushRef="#br0" timeOffset="498466.5107">20407 8906 0,'0'-24'15,"-48"24"1,25 0-16,23 24 15,-72 0-15,72 47 16,0-23-16,0 23 16,0 1-16,0-25 15,48 25-15,-24-49 16,47 25-16,-47-24 0,23 0 15,-47 47-15,24-47 16,-24 0-16,0 23 16,-24 1-1,-23-48-15,-1 48 16,1-48-16,23 0 15,-48-24 1,72-24 0,0 24-16,0-47 15,0 23-15,24 25 16,0-25-16,47 24 15,-47-24-15,24 25 16,-24-25-16,-24 0 0,23 25 16,-23-25-16,0 24 15,0-23 1,-23-1-1,-49 48 1,25 0 0,-1 0-1,0 0 1,48 48-16,0-1 15,0-23 1</inkml:trace>
  <inkml:trace contextRef="#ctx0" brushRef="#br0" timeOffset="499155.5501">20502 8692 0,'-24'-48'16,"-23"48"-1,-1 0 1,24 0-16,-23 0 15,-25 0-15,-23 71 16,24-23-16,-25 23 0,1 25 16,24-25-1,-1 24-15,1 24 0,23 24 16,48-24-16,-47 0 15,47-23-15,0 47 16,0-48-16,23 0 16,25 0-16,0-23 15,-25-25-15,25 25 16,0-25-16,-1 25 15,25-48-15,-25-24 16,1 47-16,23-47 16,25 0-16,23 0 15,-48 0-15,1-24 16,-1-23-16,24-1 0,0-23 15,-23-24 1,-1 23-16,-23-47 0,0 0 16,-48 24-16,23-24 15,-23 23-15,0 25 16,0 0-16,0-25 15,0 1-15,-71-24 16,71 48-16,-95-25 16,71 25-16,-24-1 15,1 1-15,-1 47 16,0-23-16,1 23 15,-25 24-15,25-72 16,23 72-16,-24 0 0,25 0 16,-1 0-16,-24 0 15,0 0 1,25 48-16,-25-24 0,24 23 15</inkml:trace>
  <inkml:trace contextRef="#ctx0" brushRef="#br0" timeOffset="517338.5901">8667 11906 0,'0'-24'16,"-47"24"-1,71 0 79,23 0-94,48 0 15,1 0-15,47 0 16,-24 0-16,23 0 16,1-47-16,-47 47 15,-25 0-15,-47 0 16,24 0-1,-72 0 79,24 24-94</inkml:trace>
  <inkml:trace contextRef="#ctx0" brushRef="#br0" timeOffset="518066.6318">8763 13597 0,'47'0'62,"25"24"-46,-1-24-16,1 0 16,23 0-16,0 0 0,0 0 15,24 0 1,-47 0-16,-25 0 0,-23 0 15,0 0 1,-24 0 0,0 0 62,-24 0-78,-23 0 15</inkml:trace>
  <inkml:trace contextRef="#ctx0" brushRef="#br0" timeOffset="519797.7308">3952 12192 0,'-47'0'16,"71"0"30,-1 0-46,1 0 16,48 0-16,-25 0 0,25-48 16,-1 48-16,1 0 15,23-23-15,24 23 16,-24 0-16,0-48 15,25 48-15,-25 0 16,24-48-16,-24 48 16,-23 0-16,-1-47 15,0 47-15,1 0 16,-25 0-16,25-24 15,-24 24-15,-1 0 16,1 0-16,-1 0 16,25 0-16,-24 0 0,-1-48 15,1 48 1,23 0-16,-47 0 0,24 0 15,-1 0-15,1 0 16,23 0-16,-23 0 16,0 0-16,-25 0 15,25 0-15,-24 0 16,0 0-16,23 0 15,-23-24-15,24 24 16,-1 0-16,25 0 16,-25 0-16,1 0 15,0 0-15,-25 0 16,49 0-16,-25 0 15,1 0-15,0 0 16,-24 0-16,47 0 0,-23 0 16,-1 0-16,1 0 15,0 0-15,23 0 16,-23 0-16,-1 0 15,1 0-15,-1 0 16,1 0-16,-24 0 16,0 0-16,23 0 15,25 0-15,-25 0 16,-23 0-16,0 0 15,24 0-15,-25 0 16,25 0 0,0 0-16,-24 0 15,-1 0-15,25 0 16,0 0-16,-1 0 0,1 0 15,-1 0-15,1 0 16,23 0-16,-23 0 16,-24 0-16,0 0 15,23 0-15,-23 0 16,0 0-16,24 0 15,-25 0-15,1 0 16,24 0-16,23-47 16,-23 47-16,0 0 15,-25 0-15,25 0 16,-24 0-16,23 0 15,1 0 1</inkml:trace>
  <inkml:trace contextRef="#ctx0" brushRef="#br0" timeOffset="521748.8424">4048 14121 0,'-48'0'16,"24"0"15,24 0-15,-24 0-1,24-24 1,-23 24-16,-25 0 16,48-48-1,24 48 79,47 0-94,-23 0 15,23-23-15,1 23 16,-1 0-16,1 0 16,23 0-16,24 0 15,-24 0-15,-23 0 16,-1 0-16,1 0 15,23 0-15,0 0 16,-23 0-16,-1 0 0,0 0 16,25 0-16,-49-48 15,25 48-15,-25 0 16,1 0-16,0 0 15,23 0-15,0 0 16,1 0-16,-1 0 16,-23 24-16,0-24 15,-1 0-15,25 0 16,-25 0-16,1 0 15,-24 0-15,23 0 16,-23-24-16,24 24 16,-1 0-16,25 0 0,-25 0 15,1 0 1,0-24-16,23 24 0,-23 0 15,-1 0-15,1 0 16,0 0 0,47-48-16,-24 48 0,1 0 15,-1 0-15,1 0 16,-25 0-16,1-23 15,0 23-15,47-48 16,-24 48-16,1-71 16,-1 71-16,24-24 15,-23 24-15,-25 0 16,1-48-16,0 48 15,-1 0-15,1 0 16,0 0-16,-1-24 0,1 24 16,23 0-16,1 0 15,-25 0-15,1 0 16,-1-47-16,25 47 15,-24 0-15,-1 0 16,1 0-16,-1-24 16,25 24-16,-24 0 15,-1-48-15,-23 48 16,24 0-16,-25 0 15,1 0-15,24 0 16,23 0 0,-23 0-1,-1 0 1,1 0-1,0 0 1,-24 0 0,-1 0 15,1 0-16,24 0 1,-24 0 0,-1 0 15,-23 0-16,48 0 1,-72 0 93,-23 0-93</inkml:trace>
  <inkml:trace contextRef="#ctx0" brushRef="#br0" timeOffset="523045.9166">4310 14430 0,'0'-47'47,"0"47"-16,71 0-15,-47 0-16,24 0 15,-25 0-15,1 0 16,-24-24-16,48 24 16,-48-48-16,0 1 31,0-1-31,-24 48 15,24 0 48,0 48-63,24-1 15,-24 25-15,24-25 16,-24-23-16,47 24 16,-47-1-1,24-47-15,-24 24 16,0 0-1,0 24 17,-48-48-17,1 0 1,23 0-1,72 0 48,-1 0-48,1 0-15,23 0 16,-23-24-16,-24 24 16,23 0-16,-23 0 31</inkml:trace>
  <inkml:trace contextRef="#ctx0" brushRef="#br0" timeOffset="524177.9813">6905 14168 0,'0'-23'46,"0"-1"1,24 24-47,24 0 16,-25 0-16,1 0 15,24 0-15,-48 0 16,24 0-16,-24 71 16,0-23-16,0-1 15,-24 25-15,0-24 16,-24-25-16,25 25 15,-1-48-15,-24 48 16,1-48-16,47 23 31,47-23 16,1 0-47,-1 0 16,49 0-16,-25 0 15,1 0-15,-25 0 16,-23 0-16,24 0 15,-24 0 1,-24-47 31</inkml:trace>
  <inkml:trace contextRef="#ctx0" brushRef="#br0" timeOffset="525204.04">9191 13787 0,'0'24'63,"0"0"-48,0 0-15,0 23 0,0-23 16,0 24-16,0-24 15,-47-24-15,47 24 16,47-24 62,-23 0-62,0 0-16,23 0 15,-23 0-15,0 47 16,24-47-16,-24 0 0,-1 0 15,25 0-15,-24 0 16,-24-47 0,0 23-1,0 0-15,-24-24 16,24 1-1,-24 47-15,24-24 16,0 95 46,0 1-62,0-1 16,0 1-16,0 23 0,0-48 16,0 25-1,0-48-15,0 0 0,0 23 16,0-23-16</inkml:trace>
  <inkml:trace contextRef="#ctx0" brushRef="#br0" timeOffset="540545.9175">17430 14668 0</inkml:trace>
  <inkml:trace contextRef="#ctx0" brushRef="#br0" timeOffset="542125.0078">21193 8644 0,'24'0'15,"-24"-48"1,0 48 15,-72 0-15,1 48-1,-1 0-15,-47 23 16,0 48-16,-48 48 15,25-48-15,23 0 16,-1 0-16,25 0 16,0 0-16,0 0 15,-1 24-15,1 0 16,24-24-16,-1 24 15,25-24-15,23-48 16,24 1-16,-48-25 16,48 25-16,0-48 0,0-1 31,0-46 0,24-1-15</inkml:trace>
  <inkml:trace contextRef="#ctx0" brushRef="#br0" timeOffset="543147.0663">22717 9239 0,'0'0'16,"0"-24"-1,-48 24-15,1 0 16,-1 0 0,-24 0-1,49 24-15,23 0 16,-48 0-16,48 47 15,-48-47-15,48 0 16,0 24-16,0-25 16,24 25-1,0-48-15,0 48 16,23-48-16,1 0 15,0 0-15,-1-48 16,-23 24 0,-24-23-16,0-1 0,0-24 0,0 25 15,0 23-15,0 0 16,0-23-1,0 70 32,0 25-47,0 23 16,0 1-16,0-1 15,0 25-15,0-1 16,48 0-16,-48-47 16,0-1-16,0-23 15,0 24-15,0-24 16,0 23-1,0-23-15,-48-24 16,1 48-16,-1-48 16,0 0-16,24 0 15,-23 0-15,23 0 16,0 0-16,-23 0 15,23 0 1,0 0 0,24 0-16</inkml:trace>
  <inkml:trace contextRef="#ctx0" brushRef="#br0" timeOffset="544014.1159">21955 10573 0,'24'0'63,"23"0"-48,48 0 1,24 0-16,48 0 0,-24 0 15,-24 0-15,24 0 16,-48 0-16,-23 0 16,-25 0-16,-47-48 15,-47 48 63</inkml:trace>
  <inkml:trace contextRef="#ctx0" brushRef="#br0" timeOffset="546318.2476">18121 11382 0,'24'0'78,"0"0"-78,-1 0 15,25 0-15,-24 0 16,-24-23-16,47 23 16,-47-48-16,0 24 15,0-24-15,0 25 16,0-1-16,0-24 31,0 72 16,0 24-47,0-1 15,0 25-15,0-25 16,0 1-16,0 23 16,0-23-16,0 0 15,48-25-15,-48 25 16,0 0-1,-48-1 1,1 1 0,-1-48-1,1 0-15,-1 0 16,96 0 62,-25 0-78,25-24 15,-24 24-15,47 0 16,-47 0-16,0 0 16,23 0-1,-70 0 16</inkml:trace>
  <inkml:trace contextRef="#ctx0" brushRef="#br0" timeOffset="546726.2709">19121 11668 0,'0'-48'15,"0"96"32,0-24-47,-24 0 16,24 47-16,0-47 15,0 24-15,0-1 16,0 1-1,0-24-15,0-1 0</inkml:trace>
  <inkml:trace contextRef="#ctx0" brushRef="#br0" timeOffset="547501.3153">19693 11430 0,'-24'0'16,"24"-48"15,0 25-16,0-25-15,0 24 32,0 24-32,0-48 0,71 48 15,-47 0-15,47 0 16,-47 0-1,-24 24-15,72 0 16,-72 24-16,0-1 16,0 1-16,0 0 15,-24-1-15,24-23 16,-72 0-16,49-24 15,23 71-15,-72-71 16,72 24-16,-24-24 16,24 24-1,0-24 16,72 0-15,-25 0-16,1 0 16,23 0-16,1 0 15,-1 0-15,1 0 16,-48 0-16,-1 0 15,-23 0 63</inkml:trace>
  <inkml:trace contextRef="#ctx0" brushRef="#br0" timeOffset="550517.4878">21502 11430 0,'-47'0'0,"47"-24"16,0 0 15,23 24-31,25-47 16,-24 47-1,0 0-15,23 0 16,-23 0-16,0 0 15,-24 0-15,0 71 32,0-47-32,0 0 0,-24 23 15,-23-47-15,47 24 16,-48-24-16,48 24 62,24-24-62,23 48 16,-23-48-16,-24 47 15,24-47-15,-24 48 16,0 0 0,0-25-1,0-23-15,-24 0 0,-23 0 16,23 24-16,0-24 15,-24 0-15,1 0 16,23 0 0,24-24-1,0-47 1</inkml:trace>
  <inkml:trace contextRef="#ctx0" brushRef="#br0" timeOffset="551160.5246">22574 11454 0,'0'0'47,"-24"24"-31,24 23-16,-48-23 15,1 24-15,-1-1 16,24-47-1,24 24-15,24-24 47,24 72-47,-1-72 16,1 0-16,-24 0 15,24 0-15,-25 0 16,1 0-16,0 0 16,24-24-1,-48-24 1,0 24-1,0-23 1,0 118 62,0-23-78,0-1 16,0 1-16,0 0 15,0-1-15,0-23 16,-24 0-16,-48 71 15,49-95 1</inkml:trace>
  <inkml:trace contextRef="#ctx0" brushRef="#br0" timeOffset="551557.5473">21288 10906 0,'0'-24'16,"24"24"0,0 0-16,-1 0 15,49 0-15,-25 48 16,1 0-16,24 71 15,-1 23-15,0 1 16,1 0-16,-24-24 16,-1 0-16,-47-47 15,24-25-15,-24 1 16,0-24-16,0 23 15</inkml:trace>
  <inkml:trace contextRef="#ctx0" brushRef="#br0" timeOffset="551838.5634">22002 11335 0,'0'-48'31,"-23"48"-15,-1 0-16,-24 48 16,24-24-16,-23 23 15,-1 48-15,-23 24 16,-1-47-16,48 47 15,-23-48-15,-1 25 0,24-49 16,24 1 0,-71 0-16,71-25 0,0 25 15</inkml:trace>
  <inkml:trace contextRef="#ctx0" brushRef="#br0" timeOffset="552395.5952">22360 11311 0,'23'0'31,"25"0"-15,-24 24 0,23 23-16,1 25 15,-24 23-15,24 0 16,-1 24-16,1-47 15,-24 23-15,-24-24 16,47-23-16,-47 0 16,24-1-16,-24-23 15</inkml:trace>
  <inkml:trace contextRef="#ctx0" brushRef="#br0" timeOffset="552704.6128">22955 11501 0,'0'24'62,"-72"24"-46,25 47-16,-48 24 0,-1-47 15,1 47-15,24-24 16,47-47-16,-24-1 15,24 25-15,24-49 16,-47 1-16,47 24 16,0-24 15</inkml:trace>
  <inkml:trace contextRef="#ctx0" brushRef="#br0" timeOffset="560711.0708">17407 13264 0,'0'23'78,"0"49"-62,0 47-16,0-24 0,0-23 15,0 23-15,0-48 16,0 1-16,0 0 16,47-1-16,-47 1 15,0-24 1</inkml:trace>
  <inkml:trace contextRef="#ctx0" brushRef="#br0" timeOffset="561796.1329">17454 13192 0,'0'24'78,"0"47"-62,-24 1-16,24-1 15,0 1-15,0 23 0,0 24 16,0-48-16,0 1 16,0-25-16,0 1 15,0 0-15,48-1 16,-48-23-16,48-24 15,-1 48-15,-23-48 16,24 0-16,-1 0 16,1 0-16,23 0 15,-23-48-15,0 1 16,-48-1-16,23-47 15,-23 23-15,0 1 16,0-1-16,0 25 0,0-1 16,0 0-1,0 1-15,0 23 0,0 0 16,0-23-16,0 23 15,0 48 63,0 23-78,0 48 16,0 1-16,0-1 16,0 0-16,0-47 15,0 23-15,0-47 16,0 0-16,0 24 15,48-25-15,47 49 16,-47-72-16,0 0 16,-1 0-16,25 0 15,-25 0-15,-23 0 16,0 0-16,-24-48 15</inkml:trace>
  <inkml:trace contextRef="#ctx0" brushRef="#br0" timeOffset="562164.154">18907 13525 0,'24'0'62,"-1"-23"-62,25 23 0,-24 0 16,23 0 0,-47 0-1</inkml:trace>
  <inkml:trace contextRef="#ctx0" brushRef="#br0" timeOffset="562344.1642">18740 13787 0,'0'24'0,"24"24"47,24-48-47,23 0 15,0 0-15,1 0 0,-25 0 16,1 0-16,-48-24 15</inkml:trace>
  <inkml:trace contextRef="#ctx0" brushRef="#br0" timeOffset="563964.257">20050 13287 0,'0'48'78,"0"23"-78,24 25 15,-24-1-15,0-24 16,0 1-16,0-1 15,0-47-15,0 0 16,0 23 0,47-47-16,1 0 31</inkml:trace>
  <inkml:trace contextRef="#ctx0" brushRef="#br0" timeOffset="564354.2792">20455 13454 0,'0'48'62,"0"23"-62,0-47 16,0 24-16,0-1 15,0-23-15,47-24 16,-47 48-16,24-48 16,0 0-16,23 0 15,-23 0-15,24 0 16,-24 0-16,-24 0 15,71-48-15,-71 0 16,0 1-16,0-1 16,0-23-16,-24 47 15,0 0-15,-23-24 0,23 48 16,0 0-16,-23-23 15,23 23-15,-24 0 16,48 0 0,-47 23-16,47 49 15,0-25 1</inkml:trace>
  <inkml:trace contextRef="#ctx0" brushRef="#br0" timeOffset="564636.2953">21455 13573 0,'47'-48'63,"1"48"-63,0 0 15,-1 0-15,25 0 16,-49 0-16,1 0 15,-24-23 1</inkml:trace>
  <inkml:trace contextRef="#ctx0" brushRef="#br0" timeOffset="564880.3094">21574 13264 0,'0'-24'0,"0"71"62,0 25-46,0 23-16,0 0 15,0 24-15,0-47 0,0-1 16,0-23-1,47-1-15,-47-23 0,0 0 32,0 24-32</inkml:trace>
  <inkml:trace contextRef="#ctx0" brushRef="#br0" timeOffset="565181.3266">22145 13478 0,'0'-24'16,"48"48"46,-48 23-62,0 1 16,0 24-16,0-25 15,0 1-15,0-1 16,0-23-16,0 24 15,24-48 1</inkml:trace>
  <inkml:trace contextRef="#ctx0" brushRef="#br0" timeOffset="565623.3519">22550 13502 0,'0'0'78,"0"47"-78,0 1 16,0 0-16,0-1 15,0-23-15,0 0 16,0 47 0,24-47-16,47-24 15,-47 0 1,0 0-16,0 0 15,-24-24 1,47-23-16,-47-1 0,0 0 16,0-23-16,0 23 15,0 1-15,0 23 16,0 24-16,0-48 15,-71 48-15,47-47 16,-23 47 0,-1 0-1,-24 23-15,49 25 31,23 0-31</inkml:trace>
  <inkml:trace contextRef="#ctx0" brushRef="#br0" timeOffset="566168.383">23169 13478 0,'0'-24'16,"24"24"-1,0 0 1,23 0-16,-23 0 16,0 0-16,24 0 15,-24 0 1,-24 0-1,0 0-15</inkml:trace>
  <inkml:trace contextRef="#ctx0" brushRef="#br0" timeOffset="566356.3938">22907 13811 0,'24'0'31,"24"0"-15,23 0-16,24 0 15,1-24-15,-1 24 16,-24 0-16,-23-47 16</inkml:trace>
  <inkml:trace contextRef="#ctx0" brushRef="#br0" timeOffset="566895.4246">24098 13430 0,'0'-24'16,"-24"24"-1,24-23 1,24-25-1,24 48 1,-25 0 0,25 0-1,0 0-15,-25 24 16,-23 0-1,0-1-15,0 49 16,-47-1-16,-1 25 16,-23-49-16,23-23 15,0-24-15,1 71 16,23-71-16,24 24 47,71-24-47,1 0 15,-24 0-15,23 0 16,24 0-16,-23 0 15,-25 0-15,-23 0 16,0 0 0</inkml:trace>
  <inkml:trace contextRef="#ctx0" brushRef="#br0" timeOffset="567512.4599">24884 13406 0,'0'-23'32,"-48"46"46,48 1-63,-48 24-15,48-1 16,0-23-16,-47 24 15,47-24-15,0 0 16,0 23-16,24-47 16,-24 48-16,71-48 15,-47 24-15,24-24 16,-1 0-16,25 0 15,-25 0-15,1 0 16,-1 0-16,1-24 0,0-24 16,-48 1-1,0 23-15,0 0 16,0 0-16,0-24 15,0 25-15,0-25 16,0 24-16,-72 0 16,48 24-16,24-71 15,-71 71-15,47 0 16,-47-24-16,23 24 15,1 0-15,-1 0 16,0 0-16</inkml:trace>
  <inkml:trace contextRef="#ctx0" brushRef="#br0" timeOffset="568856.5368">17954 14930 0,'0'0'0,"0"48"16,-47-24-16,-1 23 15,48 1-15,-48 0 16,48-1-16,-47 25 15,47-48-15,0-1 16,-48-23-16,48 48 16,24-72 15,0 0-16,-24-23-15,71-25 16,-71 1-16,72-1 16,-72 1-16,47 23 15,1 25-15,-48-25 16,48 48-16,-48-48 15,47 48-15,-47-23 16,48 23 0,23 0-1,-71 23 1,24 1-16,-24 24 31,48 47-31,-1-24 0,-47-47 0,48 24 16,-48 0-16,0-25 15,47 1-15,-47 48 16,0-49-1,0 1-15,0 24 16,-23-48 0</inkml:trace>
  <inkml:trace contextRef="#ctx0" brushRef="#br0" timeOffset="569415.5688">18288 15502 0,'0'-48'16,"0"48"15,-48 0-15,-23 24-1,23 0-15,0 47 16,1 1-16,-1-1 0,48 1 16,0-1-16,0-23 15,0-24-15,0-1 16,48 25-1,-24-48-15,23 48 16,25-48-16,-1 0 0,0 0 16,1 0-16,23 0 15,-23-48-15</inkml:trace>
  <inkml:trace contextRef="#ctx0" brushRef="#br0" timeOffset="569778.5894">19621 15359 0,'-24'0'16,"24"0"30,24-48-46,48 48 16,-25 0-16,1 0 0,-1 0 16,-23 0-16,-24 24 15</inkml:trace>
  <inkml:trace contextRef="#ctx0" brushRef="#br0" timeOffset="570044.6046">19431 15669 0,'0'0'31,"47"0"-15,25 0-16,23 0 15,0 0-15,48-24 16,-48 24-16,24-48 15,-71 48-15</inkml:trace>
  <inkml:trace contextRef="#ctx0" brushRef="#br0" timeOffset="570210.6142">20836 15192 0,'0'-47'15,"0"118"48,47 1-48,-47-1-15,0 0 16,0-23-16,0 0 16,0 23-16,0-47 15,0 24 1,24-48-16</inkml:trace>
  <inkml:trace contextRef="#ctx0" brushRef="#br0" timeOffset="570623.6379">21193 15216 0,'0'24'47,"0"24"-32,0 23-15,0 0 16,0-23-16,0 0 16,0 23-16,0-47 15,47-24-15,-47 24 16,72-24-16,-25 0 15,-23 0-15,0 0 16,24 0-16,-25 0 0,-23-24 16,48-47-16,-48 23 15,0-24 1,0 25-16,0-1 0,0 1 15,-24 23-15,-23-24 16,-1 48 0,0-47-1,25 47-15,-1 0 16,-24 23-16,24-23 15,24 72-15,-23-72 16</inkml:trace>
  <inkml:trace contextRef="#ctx0" brushRef="#br0" timeOffset="570968.6576">22264 15264 0,'96'0'62,"-73"0"-46,25 0-16,0 0 15,-1 0-15,1 0 16,-24 0-16,-24-48 31</inkml:trace>
  <inkml:trace contextRef="#ctx0" brushRef="#br0" timeOffset="571200.6708">22240 14859 0,'0'48'47,"0"23"-47,0 24 16,0 24-16,0-23 15,0-1-15,0-24 16,0 25-16,0-49 16,0 1-16</inkml:trace>
  <inkml:trace contextRef="#ctx0" brushRef="#br0" timeOffset="571487.6872">22860 15192 0,'0'48'78,"0"0"-78,0 23 15,0 0-15,0 1 16,0-1-16,0-23 15,0 0-15,0-1 0</inkml:trace>
  <inkml:trace contextRef="#ctx0" brushRef="#br0" timeOffset="571928.7124">23145 15240 0,'0'-24'15,"0"48"32,0 24-47,0-1 16,0 1-16,0-1 15,0 1-15,0 0 16,0-24-16,0-1 31,48-23-31,-48 48 0,24-48 0,23 0 16,1 0-1,-48-24 1,48-23-16,-48-1 16,0 0-16,0-23 15,0 47-15,0 0 16,0 0-16,-24-47 15,-48 47 1,49 24-16,-1 0 16,-24 0-16,24 0 15,-23 0 1</inkml:trace>
  <inkml:trace contextRef="#ctx0" brushRef="#br0" timeOffset="572665.7546">23955 15311 0,'24'0'62,"0"0"-62,-1 0 16,25 0-16,-24 0 15,0 0-15</inkml:trace>
  <inkml:trace contextRef="#ctx0" brushRef="#br0" timeOffset="572849.7652">23669 15502 0,'0'0'16,"48"0"-1,-24 0-15,23 0 16,1 0-16,23 0 0,1 0 16,-1 0-1,-23 0-15</inkml:trace>
  <inkml:trace contextRef="#ctx0" brushRef="#br0" timeOffset="573410.7972">24669 15264 0,'-23'0'16,"23"-24"15,0 24-15,47 0-1,-23 0-15,24 0 16,-25 0-1,-23 0-15,0 71 16,0-47-16,0 0 16,-47 24-16,-1-25 15,1 25-15,-1-24 16,24-24-16,24 48 15,-24-48-15,24 47 16,24-47 31,0 0-47,47 0 15,-23 0-15,-24 0 16,23 0-16,1 0 16,-24 0-1</inkml:trace>
  <inkml:trace contextRef="#ctx0" brushRef="#br0" timeOffset="573954.8284">25265 15311 0,'47'-47'0,"-94"47"62,47 24-46,-48-1-16,48 1 16,-48-24-16,48 72 15,-47-25-15,47 1 16,0 0 15,0-1-31,47-47 16,-23 24-16,0-24 0,47 0 15,-23 0-15,-24 0 16,0 0-16,23 0 15,-23 0-15,24-48 0,-48 25 16,47-25-16,-47 24 16,0 0-16,0-23 15,0 23-15,0 0 16,0-24-16,-23 25 15,-25-25-15,24 48 16,-23-48-16,23 48 16,-24-23-16,24 23 15,0 0-15,-23 0 16,-25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5-25T09:28:30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10168 2929 0,'0'0'78,"0"71"-63,0-47 1,0 24-16,0-24 0,0-1 16,23 25-16,-23-24 15,0 23 1,0 1-1,24-48 1,-24-71 15</inkml:trace>
  <inkml:trace contextRef="#ctx0" brushRef="#br0" timeOffset="1009.0577">10358 2596 0,'0'-48'0,"-24"48"16,24-24-1,-47 24-15,23 0 16,-24 0 0,1 0-1,23 0-15,-24 0 16,0 0-16,-23 24 15,23-24-15,1 48 16,-1-48-16,1 71 16,23-47-16,-24 23 15,48-23-15,-47 24 16,47-1-16,-48 25 15,48-1-15,-48 1 16,48-1-16,0 1 0,0-1 16,0 1-16,0-1 15,0 0-15,0-23 16,0 0-16,0-1 15,48 1-15,-48 0 16,48-25-16,-1 25 16,-23-24-16,24 23 15,-1-47-15,1 48 16,-1-48-16,25 48 15,-25-48-15,1 0 16,0 23-16,-1-23 16,25 0-16,-25 0 15,-23 0-15,0 0 0,24 0 16,-24 0-1,23-71-15,-23 71 0,24-71 16,-25 47-16,25-24 16,-24 1-16,23-1 15,-47 0-15,24 1 16,-24-1-16,0 24 15,0-23-15,0 23 16,0 0-16,0-24 16,0 25-16,0-1 15,0-24-15,0 24 16,0 0-16,0-23 15,0 23-15,0 0 16,0-47-16,0 23 16,0 24-16,0-23 15,-47-1 1,23 24-1,-24-23 1,24-1 0,-47 24-1,47 24 1,24-47-1,-24 47-15,-23-24 16,-25 24 0,48-48-1,1 48 16,-25 0-31,48 24 16,-24 24-16,24-25 16,0 25-16</inkml:trace>
  <inkml:trace contextRef="#ctx0" brushRef="#br0" timeOffset="4019.2297">11763 2667 0,'0'-48'0,"0"96"94,0-24-94,0 23 15,0 1-15,0 23 16,0-23-16,0-24 16,48 0-16,-48 23 15,23-47-15,-23 24 16,48-24-16,-24 0 15,24 0-15,-1 0 0,-23-24 16,-24-23-16,71-1 16,-71 0-16,0-23 15,24 0-15,-24-1 16,0 25-16,0-1 15,0 0-15,0 24 16,0-47 0,0 71-1,0 48 16,0-25-15,0 25-16,-24 0 16,24-1-16,0 1 15,0 0-15,0-1 0,0 1 16,0 23-16,0-47 15,0 0-15,0 24 16,48-1 0,0 1-1,23-48 1,-23 0-16,-1 0 15,1 0-15,-24 0 16</inkml:trace>
  <inkml:trace contextRef="#ctx0" brushRef="#br0" timeOffset="4395.2514">12835 2619 0,'0'0'16,"0"-23"46,23 23-62,25 0 16,0 0-16,-25 0 15,25 0-15,-24 0 16,-24 0-1,0 0-15</inkml:trace>
  <inkml:trace contextRef="#ctx0" brushRef="#br0" timeOffset="4562.2609">12668 2881 0,'24'0'32,"23"0"-32,25 0 15,-1 0-15,1 0 16,-25 0-16,1 0 15</inkml:trace>
  <inkml:trace contextRef="#ctx0" brushRef="#br0" timeOffset="6037.3453">13668 2667 0,'24'0'47,"0"0"-47,-1 0 15,25 0-15,-24 0 16,0 0-16,23 0 16,-23 0-1,-24 0 16</inkml:trace>
  <inkml:trace contextRef="#ctx0" brushRef="#br0" timeOffset="6783.3879">14716 2476 0,'-24'0'16,"24"-23"-16,0-25 31,0 24 0,24 24-31,0 0 16,23-24-16,-23 24 15,0 0-15,23 0 16,-47 72 0,0-25-1,0-23-15,-23 0 16,-1 24-16,-24-48 15,24 24-15,1-24 0,-25 0 16,48 47-16,24-47 62,0 0-62,-1 0 16,25 0-16,-24 0 16,0 24-16,47 24 15,-71 23 1,0-23-1,-24-25 1,0-23 0,-23 48-16,23-48 0,0 0 15,-23 0 1,23 0-16,0 0 0,0 0 15,-24 0-15,25 0 16,23-24 15</inkml:trace>
  <inkml:trace contextRef="#ctx0" brushRef="#br0" timeOffset="8147.466">15287 2405 0,'0'-24'31,"-24"24"-31,1 0 15,-49 0 1,25 48 0,47-1-1,0 1 1,0 0-1,47 23 1,1-71-16,-1 48 16,1-48-16,23 47 15,-23-47-15,0 96 16,-1-96-16,-47 47 15,24-47-15,-24 24 16,0 24 0,-24-24-1,-23-24-15,23 47 16,0-47-16,-24 0 15,25 0-15,-1 0 16,-48 0-16,49-24 16,23 1 15,0-25-31,0 0 15,0 24-15,71-23 16,-71 23-16,48 24 16,-48-48-16,47 48 15,-47-47-15,48-1 16,-48 1-1,48-1-15,-48 24 16,0-24 0,-24 1-1,0-1 1,-24 24-1,-23 24-15,47 0 16,0 0-16,-23 0 16,23 0-16,0 0 15,24 0-15,-48 0 16,48 24-16,0 24 15,-47-48-15</inkml:trace>
  <inkml:trace contextRef="#ctx0" brushRef="#br0" timeOffset="9352.5349">12382 3929 0,'0'-48'0,"0"25"15,0-25 1,0 24 15,0 24-31,-24 0 31,-47 0-15,-1 0-16,25 24 15,-1 24-15,1-25 16,23 49-16,-24-25 16,48 1-16,-47 24 15,47-1-15,0-23 16,0-25-16,0 1 15,0 24-15,47-24 0,-23-24 16,0 0-16,47 47 16,1-47-16,-25 0 15,1-24-15,-1 24 16,1-23-16,-24 23 15,24-48 1,-48 24 15</inkml:trace>
  <inkml:trace contextRef="#ctx0" brushRef="#br0" timeOffset="10301.5892">12001 3358 0,'-24'47'62,"-23"25"-62,47-49 0,-24 25 16,24 0-1,-24-48-15,24 23 16,0-23 46,0-23-62,0-49 16,0 25-16,0-1 15,0 0-15,48 1 16,-48 23-16,24 0 16,-1 24 30,25 0-30,-48 24-16,24-24 16,-24 71-16,47-47 15,-47 24-15,72-24 16</inkml:trace>
  <inkml:trace contextRef="#ctx0" brushRef="#br0" timeOffset="11957.6839">14763 2572 0,'-23'0'0,"23"0"63,47 0-48,25 0-15,23 0 16,24 0-16,-48 0 15,-23 0-15,0 0 16,-25 0-16,-23 24 47,-71 23-32,0-47-15</inkml:trace>
  <inkml:trace contextRef="#ctx0" brushRef="#br0" timeOffset="12255.7009">14740 2834 0,'0'0'47,"47"0"-47,1 0 16,23 0-16,25-24 15,-1 24-15,0 0 16,0-24-16,-47 24 0,-1 0 16,-23 0-1,24 0-15,-24-48 78</inkml:trace>
  <inkml:trace contextRef="#ctx0" brushRef="#br0" timeOffset="13409.767">16240 2524 0,'0'0'156,"47"-48"-140,-23 48-1,0 0-15,0 0 16,23 0-16,-23 0 15,0 0 1,-24 24-16,0 0 16,0 24-1,-24-48 1,24 47-16,-47-47 15,23 48-15,71-48 63,1 24-48,0-24 1,-1 47-16,-23-23 0,0-24 16,-24 72-16,48-72 15,-48 23-15,-48 1 31,24-24-15,0 0-16,-23 0 0,23 0 16,0 0-1,-24 0-15,1 0 16,47 0-16,-24 0 15,24-24 17</inkml:trace>
  <inkml:trace contextRef="#ctx0" brushRef="#br0" timeOffset="14111.807">17121 2453 0,'0'0'31,"0"-24"-15,0-24 0,0 24-1,0-23 32,71 23-47,-23 24 0,0 0 0,-25 0 16,25 0-16,-24 0 15,-24 48 1,0-1-16,0 1 15,-48 23-15,24-23 0,-47 0 16,47-1-16,-24-23 16,1 24-1,47-25 16,47-23-15,25 0 0,23 0-16,-23 0 15,-1 0-15,0 0 16,1 0-16,-25 0 15,-23 0-15,24 0 16,-96 0 15</inkml:trace>
  <inkml:trace contextRef="#ctx0" brushRef="#br0" timeOffset="14913.853">13549 3977 0,'24'-24'62,"23"24"-62,25-48 16,-25 48-16,25 0 0,-25-24 16,-23 24-1,24 0-15,-48 24 16,-24-24-16</inkml:trace>
  <inkml:trace contextRef="#ctx0" brushRef="#br0" timeOffset="15089.863">13597 4215 0,'0'24'31,"23"-24"-15,1 0-16,24 0 15,47 0-15,0 0 16,-23-72-16,-1 72 15,24-47-15,-47-1 0</inkml:trace>
  <inkml:trace contextRef="#ctx0" brushRef="#br0" timeOffset="15358.8784">14930 3905 0,'0'-24'47,"48"24"-47,-1-47 15,25 47-15,-1 0 16,1-48-16,-25 48 16,1 0-16,23 0 15</inkml:trace>
  <inkml:trace contextRef="#ctx0" brushRef="#br0" timeOffset="15938.9116">15764 3596 0,'0'0'16,"0"-24"0,0 24 15,23 0-31,25 0 15,-24 0-15,0 0 16,23 24-16,-23 47 16,-24-47-1,0 0-15,-24 23 0,0-23 16,-23-24-16,47 72 15,-48-72-15,48 23 47,0-23-31,48 0-16,-1 24 15,-23-24-15,24 48 16,-24-1 0,-24 1-1,0-24 16,-96 0-31,73-24 0,-1 0 16,0 0-16,-24 0 16,48-24 30</inkml:trace>
  <inkml:trace contextRef="#ctx0" brushRef="#br0" timeOffset="16544.9463">16621 3500 0,'0'0'0,"-48"0"15,24 0 17,24 0-17,0 24-15,0 0 16,0 24-16,48-25 15,-24 25-15,23-24 16,-23 24-16,-24-25 16,48 25-16,-48-24 15,0 0-15,0 23 0,0 1 31,-24-1-31,0-47 16,-23 0-16,-1 0 16,24 0-16,0 0 15,-23 0-15,47 0 16,-24-47-16,24 23 15,0-24 1,0 1-16,48 47 16,-1-48-16,-23 24 15,24-23-15,-1 23 16,-23-24-16,24 24 15,-48 1-15,23-25 16,-23 24-16,0-23 0,0 23 16,0 0-1,0-24-15,-71 48 0,71-23 16,-48 23-16,1 0 15,-1 0 1,1 23 0,47 25-1,-48 0-15</inkml:trace>
  <inkml:trace contextRef="#ctx0" brushRef="#br0" timeOffset="18302.0468">10048 4120 0,'0'-48'31,"0"48"32,0 48-63,-71-25 15,23 25-15,1 23 16,-25-23-16,-23 71 15,0 0-15,23-24 16,-23 24-16,-24 1 16,0 22-16,-24 1 15,0 48-15,-23-48 16,23 71-16,-48 0 15,25 1-15,-1-25 16,-24-23-16,1 23 0,-1 1 16,25-25-1,-25 1-15,48-24 0,-23 24 16,23-48-16,0 0 15,48-24-15,47-71 16,0 24-16,25-48 16,23 23-16,23-23 62,1-47-62,24-1 16</inkml:trace>
  <inkml:trace contextRef="#ctx0" brushRef="#br0" timeOffset="19502.1154">10001 4239 0,'0'-24'0,"0"24"78,47 24-62,-23 23-16,24 25 15,23 23-15,-47 24 16,48 48-16,23-1 15,-24 25-15,1-48 16,-1 23-16,1-23 16,-25 0-16,25-24 15,-1-24-15,1 25 16,-25-1-16,25 0 15,-1-48-15,1 24 16,-49 1-16,25 23 0,-48-48 16,71 24-16,-71-23 15,48-25-15,-48 1 16,71 23-1,-71-23-15,48-24 0,-48 24 16,24-48-16,-24 23 16,47 1-1,-47 24 16,-23-48 16</inkml:trace>
  <inkml:trace contextRef="#ctx0" brushRef="#br0" timeOffset="20712.1846">6477 5691 0,'0'-24'16,"-24"-23"0,24 23-1,0-24 16,0 48-31,47-47 16,-23 47-16,0 0 16,48 0-1,-72 23-15,47 25 16,-47 0-16,0 23 15,0 1-15,0-49 16,0 1-16,0 24 16,0-143 46,48 47-62,-1 0 0,-23-23 16,24-1-16,-48 25 15,24 23-15,-24-24 16,0 25-1,0 70 48,0 1-48,0 23-15,0 1 16,0 23-16,0-47 16,0-25-16,47 25 15,-23-24-15,71 23 16,-71-47-1,0 0-15,24 0 0,-25 0 16</inkml:trace>
  <inkml:trace contextRef="#ctx0" brushRef="#br0" timeOffset="20956.1986">7286 5501 0,'0'-24'0,"0"48"63,48-1-63,-48 25 15,24 0-15,-24-24 16,47 23-16,-23-23 15,24-24 1</inkml:trace>
  <inkml:trace contextRef="#ctx0" brushRef="#br0" timeOffset="21159.2101">7620 5191 0,'0'-71'15,"0"23"-15,47 0 16,-23 48 0,24-47-16,-25 47 15,1 24 1,-24-1-16</inkml:trace>
  <inkml:trace contextRef="#ctx0" brushRef="#br0" timeOffset="21317.2191">7643 5405 0,'48'0'32,"-24"0"-32,23 0 15,25-47-15,23 47 16,-47-72-16,-1 25 15</inkml:trace>
  <inkml:trace contextRef="#ctx0" brushRef="#br0" timeOffset="21574.2339">8334 4643 0,'0'-47'16,"0"71"31,48 71-47,-48-24 15,47 1-15,1 23 16,-48-24-16,47-23 15,-47 0-15,48 23 16,-48-23-16</inkml:trace>
  <inkml:trace contextRef="#ctx0" brushRef="#br0" timeOffset="22813.3048">11192 5548 0,'0'-24'15,"0"-47"1,0 47-16,0 0 15,0-23 1,0 47-16,47-72 0,-23 72 16,0 0-16,23 0 15,1 0 1,-48 24-16,48 24 15,-48-1-15,0 1 16,0 23-16,0-23 16,-24-24-16,24 0 15,0-72 48,47 0-63,1 1 15,0-48-15,-48 47 16,47 0-16,-47 1 15,24 23-15,-24 24 63,0 71-63,0 1 15,0-1-15,0 1 16,0-25-16,0 1 16,48 0-16,-48-1 15,47-23-15,1 24 16,23-25-1,-47-23-15,24 0 16</inkml:trace>
  <inkml:trace contextRef="#ctx0" brushRef="#br0" timeOffset="23201.327">12192 5548 0,'0'-24'16,"0"1"15,0 23-15,71 0-1,-71-48-15,24 48 0,-24 24 16,0 47 0,0-23-1,0-24-15,-24 23 16,24-23-16,-24-24 15,24 24-15,48-24 47,-1 0-31,25 0-16,-24 0 15,-1 0-15,1-48 16</inkml:trace>
  <inkml:trace contextRef="#ctx0" brushRef="#br0" timeOffset="23433.3403">12858 5239 0,'48'-48'32,"-24"48"-17,23 0-15,-23 0 16,0 0-16,24 0 15</inkml:trace>
  <inkml:trace contextRef="#ctx0" brushRef="#br0" timeOffset="23605.3501">12882 5453 0,'0'48'16,"0"-48"15,48 0-31,23 0 15,-23 0-15,-1-48 16,1 48-16,0-24 0</inkml:trace>
  <inkml:trace contextRef="#ctx0" brushRef="#br0" timeOffset="24708.4132">12120 5620 0,'0'-48'78,"48"48"-78,-24 0 15,-1 0-15,25-24 0,-24 24 16,23-47-16,-23 23 16,-24-24-1,0-23 1,0 47 15,0 72 31,0 23-62,0 0 16,0 1-16,0-1 0,0 1 16,0-1-16,0 24 15,0-47-15,0-24 16,0 0-16,0 23 15,0-23 1,0 24 15,-47-48-15,-1 0-1,72-24 63,23 24-78,1 0 0,0 0 16,23 0-16,-23-24 16,-1 24-16,-23 0 15,24 0-15,-24 0 31,-24 0 1</inkml:trace>
  <inkml:trace contextRef="#ctx0" brushRef="#br0" timeOffset="25640.4665">13739 5072 0,'-47'0'62,"47"71"-46,-24-23-16,24 0 16,0-1-16,0 25 15,0-25-15,0 25 16,0 23-16,0-47 15,0-1-15,71 1 16,-47-48-16,0 48 0,24-48 16,-1 0-16,-23 0 15,24 0-15,23 0 16,-47-24-16,0 24 15,-24-72-15,47 25 16,-47-1-16,0-23 16,0 23-16,0 0 15,0 1-15,-23 23 16,23-24-16,-24 25 15,24-1-15,-24 24 16,24-72-16,-48 72 0,48-24 16,-23 24-16,-25 0 15,24 0 1,-24 0-16,25 0 15,-1 0-15,24 0 16,-72 0-16,72 72 16</inkml:trace>
  <inkml:trace contextRef="#ctx0" brushRef="#br0" timeOffset="26875.5372">6048 7644 0,'-48'0'16</inkml:trace>
  <inkml:trace contextRef="#ctx0" brushRef="#br0" timeOffset="28127.6088">6024 7572 0,'0'0'62,"-47"0"-46,23 0-1,-24 0 1,24 0-16,-23 48 16,23-48-16,-24 24 15,24 23-15,-23-23 16,-25 24-16,49-1 15,-25-23 1,48 24-16,-48 0 0,48-1 16,0 1-16,-47 23 15,47 1-15,0-1 16,0 1-16,0-25 15,0 25-15,23-25 16,-23 25-16,48-25 16,0 1-16,-1 23 0,25-23 15,-1 23 1,-23-23-16,23 0 0,-23-25 15,0 25-15,23-48 16,0 24-16,-23-24 16,0 0-16,23 0 15,-23 0-15,23 0 16,1 0-16,-25 0 15,1 0-15,0 0 16,23-72-16,-47 72 16,47-71-16,-47 47 15,0-23-15,23-1 16,-23 0-16,-24 1 15,72 23-15,-72-24 0,47 24 16,-47-23-16,0 23 16,0 0-16,48-23 15,-48-1-15,0 0 16,0 1-16,0-1 15,0-23-15,-24 23 16,24 0-16,0 1 16,-24-1-16,24 24 15,0 1-15,-47-25 16,47 24-16,-24-24 15,24 25-15,-48-1 16,48-24-16,-47 24 16,47 1-16,-48-25 0,48 24 15,-71-23 1,71 23-16,-48 24 0,24-48 15,-23 48-15,23-48 16,-24 48-16,24 0 16,0-23-16,-23 23 15,23 0-15,0 0 16,-23 0-16,-1 0 15,0 0-15,1 0 16,-1 0-16,-23 0 16,47 47-16,-24-47 15,48 24 1,-47-24-16,47 24 15,0 24-15,0-1 0,0-23 16,23-24-16</inkml:trace>
  <inkml:trace contextRef="#ctx0" brushRef="#br0" timeOffset="28779.6461">6262 8239 0,'-47'-48'16,"47"25"0,0-25-1,23 24 1,1 24-16,0-24 15,24 24-15,-24 0 0,23 0 16,-47 48 0,0 0-16,0 23 15,0-23-15,0 23 16,-24-23-16,-23 23 16,23-47-16,0 0 15,-24 47 1,48-47 15,24-24-15,24 0-16,23 0 15,25 0-15,-25-24 16,1 24-16,-1-24 0,-23 24 15,-1-47 1,-23 47-16,-24-24 47,0 24-47,-48 0 15,25 0-15</inkml:trace>
  <inkml:trace contextRef="#ctx0" brushRef="#br0" timeOffset="30668.7541">3405 7310 0,'-24'0'16,"24"48"78,24 0-94,-24-1 15,24 1-15,-24-24 16,71-24-16,-71 47 15,72-47-15,-25 0 16,25 0 0,-49-47-1,-23-1 1,0-23-16,0-1 15,0 1-15,0 23 16,0 1-16,0-1 16,0 0-16,0 24 0,-47 24 15,47-47-15,0 47 78,0 47-78,0 25 16,24 23-16,-24-47 15,47 23-15,-47-23 16,24-1-16,-24-23 16,48-24-16,-48 24 15,47-24-15,48 0 16,-71 0-1,0 0-15,0 0 16</inkml:trace>
  <inkml:trace contextRef="#ctx0" brushRef="#br0" timeOffset="32074.8345">2286 2286 0,'47'0'78,"-47"71"-78,24 48 15,-24-47-15,48-24 16,-48-1-16,0 1 16,23-1-16,-23 1 0,48 0 31,-48-72 0</inkml:trace>
  <inkml:trace contextRef="#ctx0" brushRef="#br0" timeOffset="32286.8467">2214 2334 0,'0'-24'15,"0"0"1,0-24-1,48 48 1,-1-23-16,1 23 0,23 0 16,-23 0-16,-24 0 15,0 0-15,23 0 16,-47 0-16,0 23 15</inkml:trace>
  <inkml:trace contextRef="#ctx0" brushRef="#br0" timeOffset="32468.8571">2405 2667 0,'23'0'31,"49"-48"-31,-1 1 16,1-1-16,-1 24 15,-23 24-15,0-47 16,-1 47-16</inkml:trace>
  <inkml:trace contextRef="#ctx0" brushRef="#br0" timeOffset="32749.8731">3214 1953 0,'0'0'31,"0"71"-31,48 0 16,-48 1-16,48-1 15,-48-23-15,47 0 16,-47-1-16,24 1 16,-24-1-1,0-23 1</inkml:trace>
  <inkml:trace contextRef="#ctx0" brushRef="#br0" timeOffset="32972.8859">3095 2024 0,'0'-24'15,"24"24"32,24-47-47,-1 47 16,25 0-16,-25 0 15,25 0-15,-48 23 16,-24 1-16</inkml:trace>
  <inkml:trace contextRef="#ctx0" brushRef="#br0" timeOffset="33167.897">3262 2548 0,'48'-48'47,"23"48"-47,24-71 15,-23 71-15,-1-95 0,-23 95 16,-1-72 0</inkml:trace>
  <inkml:trace contextRef="#ctx0" brushRef="#br0" timeOffset="33702.9276">4048 1834 0,'0'-48'16,"0"72"30,47 23-46,-47 1 16,48 47-16,-48-23 0,48-25 16,-48 1-1,47 0-15,1-1 16,-48-71 46,0-23-62,-24-1 16,24-23-16,-48-1 15,48 1-15,-71-24 16,71 47-16,-24 24 16,24-47-16,-47 71 15,47-24 16,23 24-15,49 0 0,-25-24-16,-23 24 15,48 0-15,-48 0 16,-1 0-16,1 0 15,-24 24 1</inkml:trace>
  <inkml:trace contextRef="#ctx0" brushRef="#br0" timeOffset="33895.9387">4191 2048 0,'47'0'46,"1"0"-30,23-72-16,-23 72 16,23-47-16,1 47 15,-1-48-15</inkml:trace>
  <inkml:trace contextRef="#ctx0" brushRef="#br0" timeOffset="34321.963">4976 1619 0,'-23'0'0,"23"48"47,0-1-47,0 25 16,0-24-16,0-1 15,47-23-15,-47 24 16,48-25-16,-24-23 0,23 0 15,-23 0-15,0 0 16,0 0-16,23 0 16,-23-23-16,24-1 15,-48-24-15,0 1 16,24-25-16,-24 24 15,0-23-15,-24 47 16,24 0-16,-24 24 16,24-47-16,-24 47 15,-23 0-15,-25 0 16,25 24-1,-1-1-15,-24 25 0</inkml:trace>
  <inkml:trace contextRef="#ctx0" brushRef="#br0" timeOffset="34937.9983">2286 3477 0,'-24'0'16,"24"47"0,0-94 30,71 47-30,1-48 0,71 0-16,47 1 0,1-49 15,70 25-15,25 0 16,71-48-16,-23-1 15,-1 49-15,96-24 16,-48 0-16,0-1 16,-48 25-16,-71 23 15,-48 1-15,-47-25 16,-72 72-16,1-24 15,-73 24 1,-46 0 46</inkml:trace>
  <inkml:trace contextRef="#ctx0" brushRef="#br0" timeOffset="36946.1132">4429 7025 0,'-48'0'0,"72"0"187,-24 0-187,48 0 0,-1-72 16,1 72-1,-1-24 1,-23 24 0,-24 24 15</inkml:trace>
  <inkml:trace contextRef="#ctx0" brushRef="#br0" timeOffset="37134.1238">4453 7215 0,'-24'0'0,"24"0"47,24 0-32,23 0-15,1 0 16,-24-24-16,23 24 15,-23 0-15,0-47 16</inkml:trace>
  <inkml:trace contextRef="#ctx0" brushRef="#br0" timeOffset="37628.1522">4905 6977 0,'48'-48'47,"23"1"-47,-23 47 15,-24-48-15,23 48 16,-23-24-16,0 24 16</inkml:trace>
  <inkml:trace contextRef="#ctx0" brushRef="#br0" timeOffset="38133.181">5429 6501 0,'-24'0'0,"24"-72"15,24 72 1,0-23-16,23 23 0,1 0 15,0 0 1,-25 0-16,-23 47 16,0 1-1,0-1 1,-23 25-16,23-48 0,-72 23 15,48-23 1,24-24 15,48 0-31,0 0 16,-25 0-16,1 0 15,24 0-15,-24 48 16,-24-1 15,0-23-15,-48-24-16,48 48 15,-48-48-15,1 24 16,23-24 0,-24 0 15</inkml:trace>
  <inkml:trace contextRef="#ctx0" brushRef="#br0" timeOffset="38538.2042">5977 6382 0,'47'0'47,"-23"0"-31,24 24-1,-48 23 1,0-23-1,0 47-15,0-23 16,-48 0-16,48-25 16,-48-23-16,48 72 15,24-72 16,24 0-31,23-24 16,1 24-16,-1-71 16,24 47-16,-47-24 15,-24 48-15,-24-24 16,47 24-16,-70 0 15,-25 72 1</inkml:trace>
  <inkml:trace contextRef="#ctx0" brushRef="#br0" timeOffset="39231.2438">3762 8525 0,'-24'0'16,"24"-48"0,-24 48-1,1 0 1,-25 0-1,0 48 1,25-1-16,23 1 16,-72 24-16,72-1 15,-24-23-15,24-1 16,0-23-16,0 24 15,24-48-15,0 47 16,24-47-16,23 0 16,0 0-16,-23 0 15,0-24-15,-1 24 0,1-95 16</inkml:trace>
  <inkml:trace contextRef="#ctx0" brushRef="#br0" timeOffset="39484.2583">4024 8239 0,'0'24'46,"-24"47"-46,24-23 16,0 23 0,0 1-16,48-25 0,-48 1 15,47 24-15,-23-72 16,24 47-16,-24-47 15,-1 0-15,49 0 16,-48 0-16</inkml:trace>
  <inkml:trace contextRef="#ctx0" brushRef="#br0" timeOffset="39947.2848">4310 8358 0,'0'-24'16,"0"1"-16,24 23 15,23 0 1,1 0-16,-24 0 16,-24 47-1,0 25-15,0-25 16,0-23-16,0 0 15,0 23 1,0-94 15,0 23-15,47-24-16,-47 1 0,0-25 15,24 1-15,-24 23 16,0 24 0,0 1-16,0 46 62,48 1-62,-48 0 16,23 24-16,-23-24 15,48-24-15,-48 47 16,48-47-16,-25 0 15,25 0 1</inkml:trace>
  <inkml:trace contextRef="#ctx0" brushRef="#br0" timeOffset="40179.298">4762 8025 0,'0'0'15,"0"-24"-15,24-24 31,24 48-31,-25 0 16,25 0-16,-24 24 16,23 0-16,-23 47 15,-24-23-15,0 23 16,0 1-16,0-1 0,-24-23 15,1 23-15,-49-47 16</inkml:trace>
  <inkml:trace contextRef="#ctx0" brushRef="#br0" timeOffset="40836.3356">3048 8025 0,'23'0'31,"-23"71"-16,0-23 1,24-1-16,-24-23 16,0 24-16,0 0 15,0-48 48,0-72-63,0 24 15,0 1-15,0-1 16,0 1-16,0 23 15,0-24 1,24 48 0,-24-24-16,71 24 15,-47 0-15,0 24 16,24 0-16,-24 24 15,23-25-15,-23 25 16,24-24-16,-25 23 16,25-23-16</inkml:trace>
  <inkml:trace contextRef="#ctx0" brushRef="#br0" timeOffset="41535.3756">5262 7572 0,'0'-23'0,"24"-49"31,0 72-15,23 0-16,-23-24 16,0 24-16</inkml:trace>
  <inkml:trace contextRef="#ctx0" brushRef="#br0" timeOffset="41701.3851">5286 7763 0,'24'-24'31,"47"0"-15,1-23-16,-1-1 15,24 0-15</inkml:trace>
  <inkml:trace contextRef="#ctx0" brushRef="#br0" timeOffset="42056.4053">5858 7191 0,'47'0'47,"1"-23"-31,-1 23-16,1-24 15,-24 24-15,0 0 16,-24-48-16</inkml:trace>
  <inkml:trace contextRef="#ctx0" brushRef="#br0" timeOffset="42553.4338">6334 6882 0,'47'-48'31,"-23"48"-16,24 0-15,-24 0 16,-24 48 0,0-24-1,0-1-15,0 25 0,-48-48 16,48 48-16,-48-48 15,48 23-15,0 25 47,0-48-47,48 0 16,-48 24-16,48-24 15,-25 24 1,-23 23 0,0-23 15,-47-24-31,-25 48 31,49-48-31,23-24 31</inkml:trace>
  <inkml:trace contextRef="#ctx0" brushRef="#br0" timeOffset="43103.4652">6762 6763 0,'48'0'62,"23"47"-46,-23-47-16,-24 48 15,23 0-15,-47-25 16,48 25-16,-48-24 15,0 23 1,0 1 0,-24-48-16,-23 0 15,23 48-15,0-48 16,-24 0-16,1 0 15,47-24 1,0-24-16,0 24 16,0 1-16,24-25 15,-24 24-15,71-23 16,-71 23-16,48-24 15,-48 24-15,23 24 16,-23-71-16,0 23 16,0 1-1,-47 47 1,47-48-1,-72 48-15,25 0 32,47 24-32,-24 23 15,24 1-15</inkml:trace>
  <inkml:trace contextRef="#ctx0" brushRef="#br0" timeOffset="44709.5572">11882 7334 0,'0'-24'31,"0"24"-31,0-47 16,-48 47-16,1 0 15,-1 0-15,-23 0 16,23 0-16,0 24 15,-23-24-15,23 47 16,1 1-16,-25-24 16,25 47-16,23-23 15,-24 23-15,48 1 16,-47 47-16,47-24 15,0 0-15,0 0 16,0 1-16,47 23 16,1 0-16,0-48 15,-25 24-15,49-23 0,-25-1 16,25-23-16,-25 0 15,1-1-15,47-23 16,1-24-16,-1 48 16,24-48-16,-48 0 15,25 0-15,46-24 16,-46 24-16,23-48 15,-48 1-15,1-1 16,-1 24-16,-23-23 16,-1-1-16,-23-24 15,24 1-15,-48-24 16,47-24-16,-47 47 0,0 1 15,0-1 1,0 25-16,0-25 0,-47 25 16,47-25-16,-48 25 15,48-1-15,-47-23 16,-1-1-16,0 1 15,25-25-15,-25 49 16,0-1-16,1 1 16,-1 23-16,0 24 15,1-72-15,23 72 16,0 0-16,-24 0 15,25-23-15,-25 23 16,24 0-16,0 0 16,-23 0-16,-1 71 15,24-71-15,-23 24 0,23-24 16,-24 47-16,48 1 15,-47-24-15,47 23 16</inkml:trace>
  <inkml:trace contextRef="#ctx0" brushRef="#br0" timeOffset="45437.5988">11811 7668 0,'0'-24'31,"71"0"-15,-23 24-16,23 0 15,1 0-15,-25 0 16,-23 0-16,24 24 15,-48 0 1,0-1-16,-24 49 16,0-48-16,-24 23 15,25-47-15,-1 24 16,-48-24-16,120 0 47,0 0-32,-1 48-15,1-48 0,-1 0 16,-23 24-16,24 23 15,-48-23-15,24 0 16,-24 23-16,0-23 16,0-24-16,-48 48 15,0-48-15,1 47 16,-25-47-16,25 0 15,-1 0-15,1 0 16,23 0-16,-24-23 16,24 23-16,24-48 15,-47 24-15</inkml:trace>
  <inkml:trace contextRef="#ctx0" brushRef="#br0" timeOffset="47664.7262">13358 7620 0,'24'0'47,"0"0"-32,24-24-15,-1-23 16,-23 23-16,24-24 0,-48-23 15,24-1 1,-24 1-16,0-1 0,0 1 16,0 23-16,0 1 15,0-1-15,0 24 16,0-23-1,0 118 32,0 0-31,0 1-16,0 23 15,0-23-15,0-1 16,0-23-16,0-1 16,47 1-16,1 0 15,-24-48-15,23 0 16,1 0-16,-1 0 15,-23 0-15,24 0 16,0-96 0,-48 49-16,0-1 15,0-23-15,0-25 16,0 25-16,0-1 15,0 25-15,0-1 16,0 24 0,0 96 30,0-1-30,0 1-16,0-1 0,23-23 16,-23 23-16,72-23 15,-72-24-15,47 23 16,-47-23-16,48-24 15,-48 24-15,48-24 16</inkml:trace>
  <inkml:trace contextRef="#ctx0" brushRef="#br0" timeOffset="47979.7442">14620 7120 0,'0'-24'47,"72"24"-47,-1 0 16,-47 0-16,0 0 0,24 0 15</inkml:trace>
  <inkml:trace contextRef="#ctx0" brushRef="#br0" timeOffset="48136.7532">14597 7310 0,'47'0'47,"25"0"-47,23 0 15,24-47-15,0-1 16,-71 1-16</inkml:trace>
  <inkml:trace contextRef="#ctx0" brushRef="#br0" timeOffset="49155.8115">15644 7048 0,'24'0'62,"0"-23"-62,48 23 16,-25 0-16,1 0 15,-24-24-15,23 24 16,1 0-16</inkml:trace>
  <inkml:trace contextRef="#ctx0" brushRef="#br0" timeOffset="49575.8355">16526 6691 0,'0'-24'16,"0"1"15,0 23-16,23 0-15,25-48 0,-24 48 16,23 0-16,-23 0 16,-24 24-1,0 23-15,0 25 16,-24-24-16,1-1 15,-49 1-15,48-24 16,1-24-16,23 47 16,-48-47-16,72 0 46,0 0-46,23 0 16,1 0-16,23 0 0,-23 0 16,-1-47-16,-23 47 15,-24-48-15</inkml:trace>
  <inkml:trace contextRef="#ctx0" brushRef="#br0" timeOffset="49976.8585">17002 6501 0,'0'-24'15,"24"24"-15,23 0 0,-23 0 16,24 0-1,-1 0-15,-23 0 0,0 0 16,-24 24-16,0 23 16,0 1-16,0 0 15,0 23-15,-72-23 16,49-48-16,-25 47 15,24-23 1,24 24 15,24-48-31,24 0 16,23 0-16,1 0 15,47 0-15,-48 0 16,0 0-16,-23-24 0,-24 24 16</inkml:trace>
  <inkml:trace contextRef="#ctx0" brushRef="#br0" timeOffset="51849.9655">14263 8072 0,'-47'0'63,"47"48"-48,-24 23-15,24-23 16,-48-24-16,48 24 16,24-48 46,0-24-62,-24-24 16,48 0-1,-48 25-15,47-25 0,-47 24 16,24-23-1,47-1-15,-47 48 16,-24-24 0,24 24-1,24 0 1,-48 24-1,23 24-15,-23-1 16,48 1-16,-48 23 16,0-23-16,24 0 15,-24-25-15</inkml:trace>
  <inkml:trace contextRef="#ctx0" brushRef="#br0" timeOffset="52329.993">14359 8572 0,'-72'0'15,"25"0"1,-1 0 0,48 24-16,-48 0 15,48 0-15,-47 24 16,47-25-16,0 25 0,0 23 15,0-47 1,0 0-16,0 0 0,23-24 16,49 71-16,-1-71 15,1 0-15,23 0 16,0 0-16,0-47 15</inkml:trace>
  <inkml:trace contextRef="#ctx0" brushRef="#br0" timeOffset="52726.0156">15240 8501 0,'23'-48'31,"25"48"-15,23 0-16,-47 0 15,0-23-15,24 23 16,-48 0-1</inkml:trace>
  <inkml:trace contextRef="#ctx0" brushRef="#br0" timeOffset="52893.0252">15168 8715 0,'0'0'31,"24"0"-31,47 0 16,1-23-16,-1 23 15,-23-48-15,0 48 0,-48-48 16</inkml:trace>
  <inkml:trace contextRef="#ctx0" brushRef="#br0" timeOffset="54656.1261">16287 8382 0,'0'24'78,"24"-24"-78,24 0 15,-1 0-15,1 0 16,0 0-16,-1 0 16,1 0-16,0 0 15</inkml:trace>
  <inkml:trace contextRef="#ctx0" brushRef="#br0" timeOffset="55273.1613">16906 8096 0,'0'-24'15,"48"-23"1,0 47-1,-24-24 1,-1 24-16,25 0 16,0 0-1,-25 0 1,-23 24-16,0 47 15,0-47 1,-23 24 0,-25-25-1,48 1 16,0-24-15,48 48-16,-25-48 16,25 24-16,-24-24 15,-24 47-15,24-47 16,-24 72-16,0-48 15,0-24 1,-48 23 0,24-23-16,0 0 15,1 0-15,-25 0 0,24 0 16,-23 0-1,-1 0 1,48-47 15,0-1-31</inkml:trace>
  <inkml:trace contextRef="#ctx0" brushRef="#br0" timeOffset="55901.1972">17668 8025 0,'0'-24'47,"0"-24"-31,0 48-1,0-23-15,72 23 0,-48 0 16,0 0-16,23 0 15,-23 0-15,0 23 16,-24 25 0,0 0-16,0-1 15,-48 25-15,1-25 16,-49 1-16,49-24 15,23-24-15,-24 47 16,24-47 0,24 0 15,48 0-31,23 0 15,49 0-15,-25 0 16,-24 0-16,25 0 16,-1 0-16,-24 0 15,-23 0-15,-1 0 16,-70 0 31,-73 0-47,25-23 15,0 23-15,-1 0 16</inkml:trace>
  <inkml:trace contextRef="#ctx0" brushRef="#br0" timeOffset="60453.4577">20859 3619 0,'0'0'78,"0"24"-78,24 24 16,-24 0-16,0 23 16,0 0-16,0 25 15,0-1-15,0 48 16,-24 0-16,24 47 0,0 1 15,0-25 17,0 358-32,0-381 0,0-24 15,0 24-15,0-24 16,0 24-16,0 0 15,0-24-15,0 24 16,0-48-16,0 0 16,0 1-16,0 23 15,0-24-15,0 0 16,0-23-16,0-25 15,0 1-15,0 23 16,0-23-16,0-1 16,0 1-16,24 24 15,-24-25-15,0 1 16,0-1-16,0 1 0,0 0 15,0 23-15,0-47 16,0 0-16,0 23 16,0-23-16,0 0 15,0 24 1,0-1-1,24-23 17,24-24-17,-1 0 1,-23 0-16,0 0 15,24 0-15,-1 0 16,1 0-16,23 0 16,24 0-16,24 0 15,-23 0-15,23 0 16,24 0-16,23 0 15,-47 0-15,0 0 16,1 0-16,-25 0 16,24 0-16,-24 0 15,0 0-15,1 0 16,-1 0-16,24 0 15,-24 0-15,0 0 16,1 0-16,23 48 16,-48-48-16,1 0 15,-1 0-15,-23 0 0,23 0 16,1 0-16,-25 47 15,1-47-15,-24 0 16,23 0-16,-23 0 16,-24-24 77,0 1-77,0-49-16,0 25 15,0-25-15,0 25 16,0-1-16,0-24 16,0 1-16,0-24 15,0 23 17,0-71-32,0 48 0,0-24 0,0 24 15,0 0-15,0-1 16,0 1-16,0-24 15,0 48-15,0 23 16,0 0-16,0 1 16,0-25-16,0 49 15,0-1-15,0 0 16,0-24-16,0 24 15,0 1-15,0-25 0,0 24 16,48-23-16,-48-1 16,0-47-16,24 23 15,-24 1-15,0 23 16,0 1-16,0-1 15,0-23-15,0-1 16,0 24-16,0 1 16,0-25-16,0 25 15,0-25-15,0 1 16,0-1-16,0-23 15,0 0-15,0 0 16,0 23-16,0 1 0,0 23 16,0-23-16,0 23 15,0 1-15,0-1 16,0 0-16,0-23 15,47 23-15,-47 1 16,0-1-16,0 0 16,0-23-16,24 23 15,-24 24-15,0-23 16,0-1-16,0 24 15,0 1-15,0-25 16,0 24-16,0-23 16,0 23-1,48 24-15,-48-48 16,0 24-1,0 24 95,0 48-110</inkml:trace>
  <inkml:trace contextRef="#ctx0" brushRef="#br0" timeOffset="61996.546">20955 6810 0,'-24'0'16,"71"48"93,25-48-109,-1 0 16,25 0-16,-1 0 15,71 0-15,-23 0 16,-24 0-16,24 0 0,24 0 16,-48 0-1,24 0-15,-48 0 0,0 0 16,1 0-16,-1 0 15,-24 0-15,1 0 16,-25 0-16,25 0 16,-25 0-1,1-24-15,24 24 0,-49 0 16,1 0-16,24 0 15,-24 0-15,-1 0 16,1 0-16,24 0 16,-24 0-16,0 0 15,23 0-15,-23 0 16,0 0-16,23 0 15,-23 0-15,0 0 0,24 0 16,-1 0 0,-23 0-1,0 0 1,23 0-1,-23-24 1,0 24 0,24 0-1,-1 0 1,1 0-1,-24 0 1,23 0 109,1 0-110,-48 0-15,48 0 16,-1 0 0,25 0-1,-25 0 1,-23 0-1,-24 0 79</inkml:trace>
  <inkml:trace contextRef="#ctx0" brushRef="#br0" timeOffset="64488.6885">22121 7310 0,'-47'0'0,"47"-23"31,0-1 0,0 0-15,0 24-1,47-48-15,1 48 0,-24 0 16,23 0-16,-23 0 16,0 0-16,-24 48 15,48-24-15,-48 0 16,0 23-16,0 48 15,0-47-15,-48 0 16,48-1-16,-71 1 16,71-24-16,-72-24 15,72 47-15,-47-47 16,47 0 62,47 0-78,1 0 0,23 0 15,1 0-15,-1 0 16,1 0-16,-25 0 16,-23-23-16,-24-1 62,-24 24-62</inkml:trace>
  <inkml:trace contextRef="#ctx0" brushRef="#br0" timeOffset="65350.7378">22240 5977 0,'0'-24'15,"0"0"1,0 0-1,24-23 1,0 47 0,24 0-16,-24 0 15,-1 0-15,25 24 16,-48 23-1,0 25-15,-24-25 16,24-23-16,-71 24 16,47-24-16,-24 23 15,24-47-15,24 48 16,-47-48-16,47 24 31,47-24-31,-23 0 16,0 47-1,24-47-15,-24 24 0,-1-24 16,-23 48-16,0 23 15,0-23 1,-23-24 0,-1-24-1,-24 47-15,0-47 16,1 0-16,-1 0 15,1 0-15,-1 0 0,-23 0 16,47 0-16</inkml:trace>
  <inkml:trace contextRef="#ctx0" brushRef="#br0" timeOffset="67003.8324">20788 5001 0,'24'-48'110,"23"48"-95,25 0-15,23 0 16,0 0-16,1 0 15,23 0-15,0 0 16,-24 0-16,48 0 16,-24 0-16,24 0 15,0 0-15,-24 0 16,24 0-16,-48 0 15,0 0-15,0 0 0,-23 0 16,-1 0 0,1 0-16,23 0 0,-24 0 15,-23 0-15,0 0 16,-1 0-16,1 0 15,23 0-15,-23 0 16,0 0-16,-25 0 16,25 0-16,-24 0 15,0 0-15,-1 0 16,25 0-1,-24 0 1,0 0 0,23 0-1,-23 0 1,0 0-1,47 0 1,1 0 0,-25 0-1,-47 24-15,48-24 16,0 0-1,-1 0 1,25 0 0,-25 0-1,1 0 1,0 0-1,-25 0-15,25 0 16,-24 0 15</inkml:trace>
  <inkml:trace contextRef="#ctx0" brushRef="#br0" timeOffset="72412.1417">5977 9049 0,'0'-24'47,"-48"48"62,24 0-94,0 23-15,-23-23 16,23 24-16,-48 23 16,25-23-16,-25-1 15,25 1-15,-1 0 0,-23-1 16,23 1-1,-23 23-15,-25-23 16,25-1-16,-24 25 16,23-1-16,-23-23 0,0 23 15,23 1-15,-23-25 16,-24 49-16,48-25 15,-25-23-15,25 23 16,-24 1-16,23-25 16,-23 25-16,0-1 15,47-23-15,0 23 16,-23-23-16,23-24 15,25 47-15,-25-47 16,24 24-16,-47-1 16,47 1-16,-24-1 0,24-23 15,1-24 1,-25 72-16,0-49 15,1 1 1,23 24 0,-24-48-1,48 24-15,24-24 78,24-24-62,47-48-16</inkml:trace>
  <inkml:trace contextRef="#ctx0" brushRef="#br0" timeOffset="74171.2422">6000 9120 0,'0'24'156,"24"24"-156,-24-25 15,48 25-15,-1-24 16,-47 23-16,48 25 15,0-24-15,-48-1 16,47 25-16,-47-25 16,48 1-16,0 23 15,-25-23-15,25 0 16,-24-1-16,-24 1 15,71-24-15,-71 23 0,48 1 16,-48-1-16,48 1 16,-48-24-16,71 24 15,-71-25-15,48 1 16,-48 24-16,47-24 15,-47 23-15,48-23 16,-48 0-16,24 23 16,-24-23-16,47 24 15,-47-24-15,72 0 16,-72 23-16,23-23 15,-23 24-15,72-25 16,-72 1-16,24 24 16,23 23-16,-47-47 15,24 24 1,-24-24-16,48 23 0,-48-23 15,24 0-15,-24 23 16,47-23 0,-47 24-16,72-24 0,-72-1 15,47 25-15,-23 0 16,-24-1-1,48-47-15,-48 48 16,24-48-16,-24 24 16,47 0-1,-47 23 1,24-47-16,-24 24 15,24-24-15,-24 24 16,47 23 0,-47-23-1,24-24 1,-24 24 46,0-24 1,-24-24-63</inkml:trace>
  <inkml:trace contextRef="#ctx0" brushRef="#br0" timeOffset="76194.358">3143 11430 0,'0'-24'125,"-48"24"-125,1 0 31,23-24-31,-24 24 0,24 0 15,1 0-15,-1 0 16,-24 0-16,24 0 16,-23 0-16,-1 0 15,48 48 1,-48-48-16,48 71 15,-47-47-15,47 0 16,-48 24-16,48-25 16,-47 25-16,47-24 15,-24 24 1,24-1-16,0-23 15,0 0-15,0 0 0,0 23 16,0-23-16,0 24 16,0 23-16,0-23 15,47-1-15,1 1 16,-24 23-16,23-23 15,-23-24-15,48 23 16,-48-23-16,23-24 16,1 48-16,-24-48 15,23 0-15,25 0 16,-25 0-16,1 0 15,-1 0-15,1 0 16,0 0-16,-1-24 16,1 24-16,0-71 0,-1 71 15,-23-48 1,24 24-16,-24-23 0,23 23 15,-47-24-15,48 24 16,-48-23-16,47 23 16,-47 0-16,48-24 15,-48 25-15,0-1 16,24-24-16,-24 24 15,0-23 17,0-25-32,0 25 0,0 23 15,0-24 1,0 1-1,0 47-15,0-72 0,-24 72 16,24-47-16,-48 47 16,48-48-16,-47 48 15,47-48-15,-48 48 16,48-47-16,-71 47 15,47 0-15,-24-48 16,24 48-16,-23 0 16,23-24-16,0 24 31,-71-47-31,47 47 15,24 0-15,-23 0 16,-1 0 0,1 0-16,47 23 15,-48-23 1,48 72-16,-48-48 0,48 0 15,0 23 1,0-23-16</inkml:trace>
  <inkml:trace contextRef="#ctx0" brushRef="#br0" timeOffset="80561.6078">7834 11716 0,'-24'0'1216,"24"-24"-1153,-24 24 218,-23 0-266,-1 0 16,24 0-15,0 0 0,-23 0 15,47 0-16,-24 0-15,0 0 16,24 48-16,-47-48 16,23 23-1,0 25 16,24-24-15,-48-24-16,48 24 16,-23 23-1,23 1 1,-48-48-16,48 47 15,0 1-15,-24-48 16,24 48-16,0 23 16,0-23-1,0-1 1,0 1-1,0 0 1,24 23 0,-24-47-1,24-24-15,-24 48 16,24-48-16,-24 47 15,47-47-15,-47 72 16,24-72-16,-24 47 16,24-47-16,-24 24 15,71 24 1,-47-48-16,-24 23 15,48-23-15,-25 0 16,49 0 0,-25 0-16,-23 0 15,0 0-15,24 0 16,-24 0-16,-1 0 15,25 0-15,-24 0 16,0-23-16,47 23 16,-47-24-16,0 24 15,23-48-15,-23 48 16,24-71-16,-1 23 15,1 1 1,-24-25 0,23 24-1,-47 25 1,0-1-16,24-24 15,-24 24-15,0-23 0,0-1 16,0 24 0,0 1-16,0-25 15,0 24-15,0 0 16,0-23-16,0 23 15,0 0-15,0-24 16,0 25-16,-47-1 16,47-24-16,-24 48 15,24-47-15,-48 47 16,48-48-16,-71 48 0,23-48 15,24 48-15,-23 0 16,-1-47-16,0 47 16,25 0-16,-25 0 15,0 0-15,25 0 16,-1 0-16,-24 0 15,-23 23 1,47-23-16,-24 24 16</inkml:trace>
  <inkml:trace contextRef="#ctx0" brushRef="#br0" timeOffset="83989.8039">3095 11478 0,'-47'0'15,"47"23"32,0 49-31,-24-25-16,24 1 0,0-24 15,-48 24-15,48-25 16,0 1-16,-24-24 16,24 48-16,0-48 109,48 0-109,-24 0 15,0 0-15,23 0 0,-23 0 16,0 0-16,23 0 16,-47-24 15,0-47-16,0 71 1,0-24-16,-23 0 16,23 72 62,0 23-78,0 0 15,0 1-15,0-25 16,0 1-16,0 0 0,0-1 15,0-23-15,0 0 16</inkml:trace>
  <inkml:trace contextRef="#ctx0" brushRef="#br0" timeOffset="85322.8801">7882 12097 0,'-24'0'0,"71"0"62,1 0-46,0-48-16,23 48 16,-23 0-16,-1 0 15,1 0-15,-24 0 16,-72 0-1,-23 0 1</inkml:trace>
  <inkml:trace contextRef="#ctx0" brushRef="#br0" timeOffset="85756.905">7834 12097 0,'-48'0'62,"48"47"-62,-47 1 16,-1 0 0,0-1-1,72-47 48,24 0-48,-1 0-15,1 0 16,0 0-16,-1 0 15,1 0-15,23 0 16,-47 48-16,0-48 16,-24 47-16,48-47 15,-48 48-15,0 0 16,-24-48-1,0 47-15,0-47 0,-23 0 16,-1 0-16,0 0 16,-23 0-16,-1 0 15,25 0-15,-25 0 16,25 0-16</inkml:trace>
  <inkml:trace contextRef="#ctx0" brushRef="#br0" timeOffset="87597.0101">2476 10120 0,'0'-47'31,"0"23"16,0 24-47,48-24 16,-24 24-16,23 0 15,1 0-15,-1 0 16,-47 24-1,0 47-15,0-23 0,0 23 16,0-23-16,0 0 16,-23-1-16,23-23 15,-48-24-15,48 24 16,71-72 31,-23 1-47,0-25 15,-24 25-15,23 23 16,-47-48-16,48 48 15,-48-23 1,0-1 0,0 48 15,0 48-16,0-1-15,0 1 16,0 0-16,0-1 16,0 1-16,0 23 15,24-47-15,-24 24 16,47-48-16,-47 47 15,48-47-15,23 0 16</inkml:trace>
  <inkml:trace contextRef="#ctx0" brushRef="#br0" timeOffset="87979.0321">3333 10025 0,'0'-24'31,"24"24"-31,48 0 16,-72-24-1,47 24-15,-23 0 16,-24 0 0,0 24-16,0 24 0,0 23 15,-24-47-15,-23 24 16,47-24-16,-48-24 15,48 47-15,24-47 47,47 0-31,-23 0-16,0 0 15,-1-47-15,25 23 16,-49 24-16</inkml:trace>
  <inkml:trace contextRef="#ctx0" brushRef="#br0" timeOffset="88206.0451">3976 9668 0,'0'-24'31,"48"24"-31,0-48 16,-1 48-1,-23 0-15</inkml:trace>
  <inkml:trace contextRef="#ctx0" brushRef="#br0" timeOffset="88383.0552">4000 9930 0,'48'0'46,"23"-24"-46,-23 0 16,-1 24-16,25-95 16,-48 95-16</inkml:trace>
  <inkml:trace contextRef="#ctx0" brushRef="#br0" timeOffset="89475.1176">4667 9311 0,'0'-24'0,"0"71"671,0 25-671,0-24 16,0 23-16,0 0 15,0-23-15,24-24 0,-24 23 16,0 1-1,0-24 17</inkml:trace>
  <inkml:trace contextRef="#ctx0" brushRef="#br0" timeOffset="90773.1919">7262 10001 0,'0'-24'31,"0"1"-15,48 23 0,-24 0-16,0-48 0,23 48 15,-47 24 1,0 23-1,0 1-15,0 0 16,0-25-16,0 25 16,-23 0-1,46-72 48,25-24-63,-48 24 0,48-23 15,-48-1-15,47 24 16,-47-23-16,0 23 15,0 72 48,0-1-63,0 25 15,0-25-15,24 1 16,-24-24-16,48 23 16,-48-23-16,47 24 15,1-24 1,-24-24-1</inkml:trace>
  <inkml:trace contextRef="#ctx0" brushRef="#br0" timeOffset="91091.2101">7858 10120 0,'0'-24'16,"47"24"-1,-47-23-15,24 23 16,24 0 0,-1 0-16,-23 0 15,-24 0 1,0 47 0,0-23-1,-24 24-15,-47-1 16,71-23-1,24-24 48</inkml:trace>
  <inkml:trace contextRef="#ctx0" brushRef="#br0" timeOffset="91618.2401">7953 10287 0,'0'0'31,"24"0"1,23 0-32,-23 0 15,24 0-15,0 0 16,-1 0-16,1-48 15,-1 48 1,1 0-16,-24 0 16</inkml:trace>
  <inkml:trace contextRef="#ctx0" brushRef="#br0" timeOffset="92253.2764">8477 9858 0,'47'0'16,"-47"-23"-1,48 23-15,-24 0 16,0 0-16,47 0 15,-71 0 17,-24 0-32</inkml:trace>
  <inkml:trace contextRef="#ctx0" brushRef="#br0" timeOffset="92394.2846">8429 10144 0,'0'0'15,"72"0"1,-25 0-1,25 0 1,-25-24-16,1 24 0,0-47 16</inkml:trace>
  <inkml:trace contextRef="#ctx0" brushRef="#br0" timeOffset="92879.3124">9072 9763 0,'0'0'78,"0"48"-62,0-1-16,0-23 16,0 24-16,0-1 15,0-23-15,72 48 16,-49-72-1,1 23-15,48-23 16,-25 0-16,1 0 16,0 0-16,-1 0 0,-23-71 15,-24 23-15,48 1 16,-48-25-16,0 1 15,0-24-15,-24-24 16,-24 47-16,1-23 16,23 71-16,0 24 15,-24-71-15,24 71 16,1 0-16,-25 0 15,24 0-15,24 23 16,-47 25-16,47 0 16,-72-1-16</inkml:trace>
  <inkml:trace contextRef="#ctx0" brushRef="#br0" timeOffset="101870.8266">595 12644 0,'48'0'156,"-48"-47"-141,23 23-15,-23 0 0,0-47 16,0 23-16,0-23 15,0 23-15,0 0 16,0 1-16,0 47 16,0-24-16,-23 24 31,23 48 16,0-1-47,0 25 15,0-25-15,47 1 16,-47 0-16,48-48 15,-48 47-15,47-47 16,-23 24-16,48-24 0,-1 0 16,-47 0-1,24-95 1,-48 47-16,0 0 15,0 1-15,0-1 16,0-23-16,0 47 16,-24 24-16,24-48 15,-24 25 1,24 23 46,0 47-62,0 1 0,0-1 16,0-23-16,48 0 15,-48 24-15,47-48 16,-47 23-16,24-23 16,47 0-1,-23 0 1</inkml:trace>
  <inkml:trace contextRef="#ctx0" brushRef="#br0" timeOffset="102132.8416">1286 12001 0,'0'-23'31,"0"-1"-15,23 24 0,-23-72-16,48 72 15,0-23 1,-1 23-1,-47 0 1</inkml:trace>
  <inkml:trace contextRef="#ctx0" brushRef="#br0" timeOffset="102285.8504">1333 12121 0,'24'0'47,"24"0"-31,-25 0-16,25-48 15,-24 24-15,0 24 16,-24-48-16</inkml:trace>
  <inkml:trace contextRef="#ctx0" brushRef="#br0" timeOffset="102645.871">1690 11620 0,'48'-47'47,"0"-1"-32,-1-23 1,1 47 0</inkml:trace>
  <inkml:trace contextRef="#ctx0" brushRef="#br0" timeOffset="103275.9069">2071 11025 0,'0'-47'16,"0"23"0,24 24 15,0-24-31,47 24 15,-47 0 1,-24 48 0,0-25-16,0 25 15,0 0-15,0-1 16,0-23-16,-47-24 15,47 24-15,23-24 47,49 0-31,-25 0-1,-23 0 1,-24 47 15,0-23 0,0-24-15,0 24-16,-47-24 16,23 0-1,24 48-15,-24-48 16</inkml:trace>
  <inkml:trace contextRef="#ctx0" brushRef="#br0" timeOffset="103753.9342">2476 10906 0,'-24'0'16,"24"-48"-1,0 25 1,48 23-1,-24 0 1,-24 0 0,24 47-16,-24-23 15,0 24-15,0-1 16,0-23-16,0 0 15,0 24 1,23-48 15,1 0-15,24-24-16,-24 24 15,23-48-15,-23 48 16,24-47-16,-72 47 62</inkml:trace>
  <inkml:trace contextRef="#ctx0" brushRef="#br0" timeOffset="104797.9941">976 13359 0,'-24'0'125,"24"24"-125,-48-24 15,48 71-15,0-23 16,0-25-16,0 1 0,0 24 15,0 0 1,48-25 0,0 25 15,47-48-31,-71-24 15,23 0-15,-23 1 16,24-25-16,-48 24 16,24-24-16</inkml:trace>
  <inkml:trace contextRef="#ctx0" brushRef="#br0" timeOffset="105381.0274">1238 13121 0,'0'0'0,"0"23"32,0 25-17,0-24-15,0 24 16,0-1-16,0 1 15,48-48-15,-1 47 16,1-23 0,-1-24-16,-23 0 15,24 0 1</inkml:trace>
  <inkml:trace contextRef="#ctx0" brushRef="#br0" timeOffset="105841.0537">1500 13168 0,'0'-24'16,"0"1"15,0 23-15,24 0-1,23 23 1,-47 1-16,0 24 16,0-24-16,0 0 15,24-48 48,24 0-63,-48-48 15,23 25-15,-23 23 16,0-24-1,48 48 32,-48 24-31,0 24-16,24-24 15,24 47 1,-25-23 0,25-48-1</inkml:trace>
  <inkml:trace contextRef="#ctx0" brushRef="#br0" timeOffset="106106.0689">1857 12930 0,'48'0'63,"-25"0"-63,25 24 15,-48 24-15,48-1 16,-48-23 0,0 24-16,0-25 15,0 1-15,0 0 0,0-24 16,0 48-16,-48-48 15</inkml:trace>
  <inkml:trace contextRef="#ctx0" brushRef="#br0" timeOffset="106314.0808">2214 12906 0,'24'0'0,"-24"-47"16,24 47-16,23-24 15,1 24 1</inkml:trace>
  <inkml:trace contextRef="#ctx0" brushRef="#br0" timeOffset="106482.0904">2309 13073 0,'0'0'31,"48"-24"-31,-24 0 16,0 24-16,23-71 15</inkml:trace>
  <inkml:trace contextRef="#ctx0" brushRef="#br0" timeOffset="106689.1021">2786 12930 0,'24'0'15,"-24"0"-15,47 0 16,1-71-16,-24 71 16,23-72-16,-23 72 15</inkml:trace>
  <inkml:trace contextRef="#ctx0" brushRef="#br0" timeOffset="107217.1324">3119 12716 0,'71'-24'31,"-47"24"-15,24 0 0,-48 0-16,24 0 15,-24 71-15,0-23 16,0 0-16,0-24 15,0-1-15,0 25 16,-48-24 0,72-24 30,0 0-46,0 0 16,23 0-16,-23 0 16,24 47-1,-1-23 1,-47 24-1,0-24 1,-24-24-16,-23 23 16,23-23-16,-24 0 15,1 0 1,23 0-1</inkml:trace>
  <inkml:trace contextRef="#ctx0" brushRef="#br0" timeOffset="107788.1651">3619 12644 0,'0'24'31,"0"24"-16,95 23 1,-23-23 0,-48-48-16,-24 48 15,71-48-15,-71 71 16,0-47-16,24-24 15,-24 47-15,0-23 16,0-24 0,-72 0-1,49 0-15,-25 0 16,0 0-1,48-47 1,0-25 0,0 25-16,0 23 15,24 0 1,-24-24-16,48 24 0,-48-23 15,0 23-15,47 0 16,-47-23-16,0-1 16,-47 48-1,23-24-15,0 24 16,-23 0-16,23 0 15,-24 0 1,24 0 0,24 0-16,0 24 15,0 24-15</inkml:trace>
  <inkml:trace contextRef="#ctx0" brushRef="#br0" timeOffset="110069.2956">9001 11740 0,'0'-48'15,"-24"48"1,24 24 46,0 47-62,0-23 16,24-24-16,-24 23 15,24-23-15,-24 0 16,47-24-16,1 71 16,-24-71-16,-1 0 15,25 0-15,-24 0 16,23-47-1,-47 23-15,48-24 16,-48 1-16,0-25 16,-24 25-16,24 23 15,-24-48-15,24 48 16,-47-23-16,47 118 62,0-23-46,0 23-16,24-23 15,-24 23-15,23-47 16,-23 0-16,48 24 16,-24-1-1,47-47 1,-47 48-16,0-48 15,-24-24-15</inkml:trace>
  <inkml:trace contextRef="#ctx0" brushRef="#br0" timeOffset="110362.3123">9787 11716 0,'0'-48'16,"23"0"15,1 48-15,-24-23-16,72 23 0,-49 0 15,1 0-15,0 0 16,-24 0 0</inkml:trace>
  <inkml:trace contextRef="#ctx0" brushRef="#br0" timeOffset="110494.3199">9810 11882 0,'24'0'31,"0"0"-16,24 0-15,23-23 0,-23 23 16,-1 0 0,-23-24-16</inkml:trace>
  <inkml:trace contextRef="#ctx0" brushRef="#br0" timeOffset="111299.3659">10549 11525 0,'0'0'468,"47"0"-453,-23 0-15,0 0 16,23 0-16,-23 0 15,24 0-15,-96 0 63</inkml:trace>
  <inkml:trace contextRef="#ctx0" brushRef="#br0" timeOffset="111765.3926">11049 11287 0,'0'-24'0,"0"-23"62,0 47-46,47 23 0,-47 49-1,0-48-15,0 23 16,0-23-16,0 0 15,-47 24-15,-25-1 16,72-23 15,24-24 0,47 0-31,-23 0 16,0 0-16,-1 0 16,1 0-16,-48-24 15,48 24-15,-48-47 16</inkml:trace>
  <inkml:trace contextRef="#ctx0" brushRef="#br0" timeOffset="112202.4175">11358 11263 0,'48'-24'31,"-1"-23"-16,-23 47 1,24 0-16,-1 0 16,-47 0-1,48 0-15,-48 71 16,0-47-16,0 24 15,0-24-15,0 23 16,-48-23-16,25 24 16,-25-48-16,48 23 0,-24-23 15,24 24 16,0-24-15,48 0-16,-1 0 16,1 0-16,0 0 15,23 0-15,-23 0 16,-1 0-16,-23-47 15,-24 47 17</inkml:trace>
  <inkml:trace contextRef="#ctx0" brushRef="#br0" timeOffset="114005.5207">9263 12597 0,'0'47'62,"-24"1"-46,24 0-16,0-1 16,-48 1-16,48 0 0,0-25 15,-47 25 1,70-48 46,-23-48-62,24 25 16,-24-25-16,48 0 15,-48 24-15,24 1 16,23-49 0,-23 72-1,-24-24-15,24 24 16,24 0 15,-25 0 0,-23 0-15,48 48-1,-48 0 1,24-48-16,-24 47 16,24 1-1,-24 23 1,47-47-1,-47 0 1</inkml:trace>
  <inkml:trace contextRef="#ctx0" brushRef="#br0" timeOffset="114336.5396">9453 13097 0,'0'0'31,"-71"-24"-31,47 24 15,0 0 1,0 0-16,-23 0 0,23 24 16,-24 0-16,24-1 15,-23 97 1,47-97-16,0 1 15,0 24-15,24-24 16,23-24-16,-23 47 16,24-47-16,23 0 15,1 0-15,-25 0 16</inkml:trace>
  <inkml:trace contextRef="#ctx0" brushRef="#br0" timeOffset="114593.5543">10239 12811 0,'48'-24'16,"-25"24"-1,-23-47-15,48 47 16,-24 0-16</inkml:trace>
  <inkml:trace contextRef="#ctx0" brushRef="#br0" timeOffset="114755.5636">10239 13025 0,'0'0'31,"48"0"-15,47-47-16,-24 47 15,1-48-15,-1 1 16</inkml:trace>
  <inkml:trace contextRef="#ctx0" brushRef="#br0" timeOffset="115060.581">10810 12668 0,'24'0'63,"-24"-47"-63,72 47 15,-25 0-15,-23 0 16,0 0-16</inkml:trace>
  <inkml:trace contextRef="#ctx0" brushRef="#br0" timeOffset="115584.611">11263 12359 0,'0'-48'16,"48"48"0,-1 0-1,-23 0-15,24 0 16,-25 0-16,1 24 15,-24 0 1,0-1-16,0 25 16,-24-24-16,1 24 15,-25-48-15,48 23 16,-48-23-16,48 24 31,0-24-15,48 48-1,-24-48-15,23 0 16,-47 47-16,24-47 15,-24 24-15,0 24 16,0-24 15,0-24-31,-47 0 16,23 0-16,-24 23 15,24-23-15,1 0 16,-25 0 0,0 0-16,48-23 15</inkml:trace>
  <inkml:trace contextRef="#ctx0" brushRef="#br0" timeOffset="116136.6426">11787 12263 0,'0'0'62,"-24"24"-31,-47 48-31,71-25 16,-48 25-16,48-25 15,0-23-15,0 24 16,0-24-16,0-1 16,0 25-16,0-24 0,0-24 15,48 47-15,-25-47 16,1 0-16,24 0 15,-24 0-15,-1 0 16,1 0-16,-24 0 16,48 0-16,-48-71 15,0 0 1,-24 71 15,-71-48-31,71 48 16,-71 24-1,71-24-15,24 71 16,-48-23-16</inkml:trace>
  <inkml:trace contextRef="#ctx0" brushRef="#br0" timeOffset="120555.8954">22407 4120 0,'0'0'47,"-24"23"-47,24 49 15,-23-48-15,-25 47 16,24-23 0,24-25-1,-48-23 1,72 0 46,0 0-62,0 0 0,24 48 16,23-48-1,-23 0-15,-1 0 0,1 0 16,0 0-16,-1 0 16,-23 0-1,-24-24 1,0 0-1,0-23 1,0 23 0,0-24-1,0 25 16,0 70 1,0 25-17,0-1-15,0 1 16,0-1-16,0 0 15,0-23-15,0 23 16,0-47-16,0 0 16,-48-24-16</inkml:trace>
  <inkml:trace contextRef="#ctx0" brushRef="#br0" timeOffset="121431.9454">20859 2500 0,'0'24'62,"0"24"-46,0 23-16,0 1 16,0-1-16,-23 0 15,23 1-15,0-1 16,-48 25-16,48 23 15,0-48-15,-48 1 16,48-1-16,0 24 16,0-23-16,0-25 15,0 25-15,0-25 16,0 1-16,0-24 15,0 23-15,0-23 16,0 24 0,0-24-1</inkml:trace>
  <inkml:trace contextRef="#ctx0" brushRef="#br0" timeOffset="122359.9986">24098 2643 0,'48'0'0,"-48"-24"16,23 24 15,1 0 0,-24 24-31,48 48 0,-48 23 16,0 48-1,0 23-15,0 1 0,0-24 16,0 71-16,0-47 16,0-72-16,0 0 15,0-23-15,0-1 16,0 1-16,0-25 15,0 25-15,0-48 16,0-1-16,0 1 16</inkml:trace>
  <inkml:trace contextRef="#ctx0" brushRef="#br0" timeOffset="123318.0533">20693 3548 0,'23'0'46,"25"24"-30,-24-24-16,24 0 16,47 0-16,48 0 15,0 0-15,-24 0 16,47 0-16,25 0 15,-24 0-15,-1 0 16,1 0-16,0 0 16,-48 0-16,47 0 15,25 0-15,-25 0 16,1 0-16,24 0 15,23 0-15,-47 0 16,-48 0-16,24 0 16,-24 0-16,-48 0 15,1 0-15,-1 0 0,0 0 16,-47 0-16,0 0 15,24 0 1,-72 0 46,0 47-46</inkml:trace>
  <inkml:trace contextRef="#ctx0" brushRef="#br0" timeOffset="124374.1138">22526 2667 0,'48'0'63,"0"0"-48,23 0-15,0 0 16,-23 0-16,0 0 15,-96 24 17,0-24-17</inkml:trace>
  <inkml:trace contextRef="#ctx0" brushRef="#br0" timeOffset="124822.1394">22502 2715 0,'-23'0'16,"-25"0"15,48 71-15,-71-47-16,71 0 15,-48-24-15,48 71 16,-24-71-16,24 24 15,24-24 48,0 0-48,23 0-15,-23 0 16,0 0-16,0 0 16,23 0-16,-23 0 15,24 24-15,-24-24 16,-24 71-16,47-71 15,-47 72-15,24-49 16,-24 1-16,0 24 16,0-48-1,-24 0-15,-23 24 16,23-24-16,-24 0 15,1 0-15,-25 0 16,1 47-16,23-47 16</inkml:trace>
  <inkml:trace contextRef="#ctx0" brushRef="#br0" timeOffset="125683.1886">20978 1929 0,'0'-24'16,"-47"48"62,47 23-63,0 25-15,0-25 16,0 25-16,-24-24 15,24-1-15,0 1 16,0 23-16,0 1 16,0-49-16,0 25 15,0-24-15,0 24 16,0-1-1,0-23 1,0 24 0</inkml:trace>
  <inkml:trace contextRef="#ctx0" brushRef="#br0" timeOffset="126563.239">24098 1714 0,'48'-47'31,"-48"71"47,0 23-78,23 25 16,-23-1-16,0 1 15,0-1-15,0 0 16,0 1-16,0-1 16,0 1-16,0-25 15,48 25 16,-48 47-31,0-71 0,24-48 16</inkml:trace>
  <inkml:trace contextRef="#ctx0" brushRef="#br0" timeOffset="143125.1863">3238 13502 0,'-24'0'16,"0"0"-1,48 0 79,0 0-94,24 0 16,-1 0-16,49-48 15,-1 48-15,24-71 16,-48 71-16,1-48 15,-25 48-15,25-24 16,-48 24-16,-24 0 62,-48 0-46,24 0-16</inkml:trace>
  <inkml:trace contextRef="#ctx0" brushRef="#br0" timeOffset="143610.214">3333 13549 0,'0'0'110,"72"0"-95,-25-24 1,1 24-16,0-23 15,-1 23-15,25-48 16,-48 48-16,-1 0 16,-23-24-1</inkml:trace>
  <inkml:trace contextRef="#ctx0" brushRef="#br0" timeOffset="151789.6818">20216 6025 0,'0'-48'16,"0"72"124,0 23-124,0-47-16,0 48 16,0-24-16,48 23 15,-48 1 1,24-48-16,-24 48 15,48-25-15,-48 25 32,23-48 92,-23-24-124,24 24 16,24 0-16,-48-24 16,47 24-1,-23-23-15,0 23 0,24-48 16,-1 48-16,1-48 15,47 48-15,0-71 16,48 23-16,0 1 16,0-1-16,0 0 15,-24 48-15,24-71 16,0 71-16,-48-48 15,24 48-15,24-95 16,-48 95-16,-23-24 16,-1 24-16,-47 0 15,0-47-15,23 47 16,-71 0 171</inkml:trace>
  <inkml:trace contextRef="#ctx0" brushRef="#br0" timeOffset="152623.7294">23193 7168 0,'24'0'62,"0"47"-46,47 1-16,-23 23 16,-1-23-16,1-1 15,0 25-15,-48-48 16,23 0-16,-23 23 15,48 1 1,-48-72 46</inkml:trace>
  <inkml:trace contextRef="#ctx0" brushRef="#br0" timeOffset="153029.7528">23741 6929 0,'-24'0'31,"-24"0"-15,-23 72-16,23-1 15,-23 25-15,-24 46 16,-1 1-16,-47 0 15,48-24-15,47-24 16,-23 25-16,23-73 16,1 1-16,23 23 15,24-47-15,-48-24 16,48 24-16</inkml:trace>
  <inkml:trace contextRef="#ctx0" brushRef="#br0" timeOffset="155268.8807">20788 5739 0,'0'-48'31,"0"24"-15,0 24-1,0-23-15,-48-25 16,1 24-1,23 24 1,-48-48-16,25 48 16,-1 0-16,1-23 15,-25 23-15,25 0 0,-1 0 16,0 0-1,1 0-15,-25 0 0,25 0 16,-1 0 0,-24 0-16,1 0 0,0 0 15,-1 47-15,25-47 16,23 24-16,-24-24 15,24 48-15,-23-1 16,23-23-16,0 24 16,-24-1-16,48-23 15,-47 48-15,47-25 16,-48-23-16,48 24 15,-24-24-15,24 23 16,0-23-16,0 0 16,-47 23-16,47 25 15,0-48 1,0-1-1,0 25 17</inkml:trace>
  <inkml:trace contextRef="#ctx0" brushRef="#br0" timeOffset="155929.9186">19050 5929 0,'0'-24'16,"23"24"93,-23 24-93,72 0-16,-72 24 15,71-1-15,-71 1 16,72 23-16,-72-23 15,47 0-15,-47-1 16,48-23-16,-48 0 16,24 47-1,-24-47-15,24-24 78,23 0-62,-47-24-16,48 24 15,-48-47-15,71 47 16,-23-96-16,-24 73 16,23-25-16,-23 48 15,0-48-15,24 48 16,-48-23-16,47 23 15,-47-24-15,24 24 16</inkml:trace>
  <inkml:trace contextRef="#ctx0" brushRef="#br0" timeOffset="156657.9603">20359 5572 0,'0'-24'47,"24"24"-47,24 0 15,-1 0 1,-23 0-16,24 0 15,-1 0-15,25 0 16,-48 0-16,-1 0 16,25 0 15,47 96-31,-71-49 0,24-47 15,261 334 48,-285-334-63,-24 23 15,48-23-15,23 48 16,-47-48 0,-24 24-1,0-24 94,-48-24-109</inkml:trace>
  <inkml:trace contextRef="#ctx0" brushRef="#br0" timeOffset="157656.0174">19169 5929 0,'0'-24'16,"-24"24"0,24-47-1,0 23 32,0 48-16,0 23-15,24 25-16,-24-24 15,23-1-15,-23 1 16,48 23-16,-48-23 16,72-1-16,-72-23 15,47 24-15,1 0 16,-48-1 15,24-47-15,-1 0 30,-23-24-46,48 24 16,0-23 0,-24 23-16,23-48 0,-23 48 15,24-72-15,-1 72 16,-23-23-16,24 23 15,-48-48 1,47 48-16</inkml:trace>
  <inkml:trace contextRef="#ctx0" brushRef="#br0" timeOffset="160140.1594">12811 9001 0,'0'0'156,"0"48"-141,0-1-15,0 25 16,0-1-16,-48 1 15,48-1-15,0 1 16,0-1-16,0 0 16,0 1-16,-47-1 15,47 1-15,0 23 16,0-24-16,0 25 15,0 23-15,0-24 0,0 24 16,0-24 0,0 1-16,0-1 0,0 24 15,0-24-15,0 0 16,0-23-16,0-1 15,0 24-15,0-23 16,0 23-16,0 24 16,0-24-16,0 1 15,0-25-15,0 1 16,-24-1-16,24 24 15,0-23-15,0-25 16,0 1-16,0 0 16,0-1-16,0 25 15,0-25-15,0 1 0,0-24 16,-48 23-1,48 1-15,0-24 0,0 0 16,0 23-16,0-23 16,0 0-16,0 47 15,0-47 1,0 0 15,0-48 0,0-47-15</inkml:trace>
  <inkml:trace contextRef="#ctx0" brushRef="#br0" timeOffset="161256.2233">12882 9192 0,'-24'0'0,"24"-24"15,0 0 1,-47 24-16,47-48 16,0 25-1,0-1 16,47 24 32,25 24-63,-25 23 15,1-23-15,47 47 0,-23-23 16,23 47 0,24 24-16,24 0 0,47 24 15,-47-24 1,24-23-16,24-1 0,-25 24 15,25-24-15,-48 0 16,-1-23-16,25-1 16,-24 1-16,0 23 15,47-24-15,-47 1 16,0-25-16,0 1 15,0 24-15,-48-25 16,0 1-16,-23-48 16,-25 47-16,-23-47 15,24 48-15,0-48 16,-48 24-1,0-24 63</inkml:trace>
  <inkml:trace contextRef="#ctx0" brushRef="#br0" timeOffset="163005.3233">12811 13287 0,'0'-23'16,"0"-25"15,0 24 16,-24 24-47,0 0 15,0 24 1,24 0-16,-71 0 0,47 47 16,24-23-16,-48-1 15,48 25-15,0-1 16,0-23-16,0-1 15,0 1-15,0-24 16,48 23-16,-48-23 16,48 24-16,-24-48 15,23 24-15,-23-24 16,0 0-16,23 0 15,1 0 1,-48-72 0,0 48-16,0 1 0,0-1 15,0-48 1,0 72-16,-48 0 15,-23 0 1,47 0 0,-23 48-16,23 0 15,24-1 1,0-23-1</inkml:trace>
  <inkml:trace contextRef="#ctx0" brushRef="#br0" timeOffset="163749.3659">12787 12883 0,'-24'0'0,"-23"0"16,-1-48 0,24 48-16,0 0 0,-23 0 15,23 0-15,0 0 16,-24 24-16,25-24 15,-25 71-15,24-23 16,-24 23-16,1 48 16,47-23-16,-72 23 15,72-24-15,0 24 16,0-24-16,0 0 15,0-23-15,0-1 16,0 1-16,24 47 16,-24-48-16,95 1 15,-71-25-15,48 25 16,-25-25-16,25 25 15,23-48-15,-23-24 0,-1 71 16,-23-71-16,23 0 16,-47 0-16,0 0 15,23 0-15,-23-24 16,24-23-16,-25-1 15,25 0-15,-24-47 16,24 24-16,-1-48 16,-47 23-16,48-23 15,-48 24-15,0 0 16,0 23-16,0 1 15,0-24-15,-48-1 16,48 25-16,-95-24 16,71-1-16,-24 1 15,1 0-15,-1 47 0,1 25 16,23 23-16,0-48 15,-24 48-15,25 0 16,-1 0-16,-24 0 16,24 0-16,-23 48 15,47-1-15,-48 1 16,48 23-16,0 1 15,-48-25-15</inkml:trace>
  <inkml:trace contextRef="#ctx0" brushRef="#br0" timeOffset="164985.4365">16597 11597 0,'0'0'46,"48"0"-30,23 0-16,0 0 16,1 0-16,-1 0 15,-23 0-15,0 0 16,-25 0-1,-23 23 17,0 25-32,0-24 15,0 0-15,0 23 16,0-23-16,-47 0 0,47 24 15,0-25 1,0 1-16,0 48 16,-24-25-1</inkml:trace>
  <inkml:trace contextRef="#ctx0" brushRef="#br0" timeOffset="165689.4769">17049 10978 0,'-23'0'16,"23"-48"-16,-72 48 15,24-48 1,1 48-16,-1 0 16,1 0-16,-1 48 15,-47-24-15,23 47 16,-23 1-16,24-25 15,-1 25-15,25-25 16,-1 1-16,0 47 16,1-23-16,47-1 15,-48 48-15,48-24 16,0 1-16,0 46 15,0-46-15,24-1 16,23 24-16,1 0 0,0-24 16,23 24-16,-23-23 15,23-25-15,-23 1 16,47-25-16,-23 1 15,23-1-15,-24-47 16,24 24-16,-23-24 16,23 0-16,0 0 15,25-24-15,-25-23 16,-24-25-16,48 1 15,-24-1-15,25-47 16,-25-47-16,0 23 16,-23 24-16,-1 24 15,-23-48-15,-48 0 0,23 48 16,-23-25-16,0 25 15,0-24-15,-47 24 16,-1-24-16,-23 0 16,-25 24-16,-23-48 15,-24 24-15,1 23 16,-25 1-16,24 24 15,0-1-15,0 25 16,48-1-16,24 48 16,23 0-16,-23 0 15,23 0-15,24 0 16,-23 24-16,23 23 0</inkml:trace>
  <inkml:trace contextRef="#ctx0" brushRef="#br0" timeOffset="169108.6724">11382 10216 0,'0'-24'16,"-48"24"-16,48-24 47,-23 24-47,23-24 15,0-24 17,0 25-17,47 23-15,-23 0 16,0-48-16,47 72 15,-71 0 1,24 23-16,-24 1 16,0 0-16,0 23 0,0-23 15,0-1 1,0-23-16,0 0 15,-48-24-15,48-48 47,24 1-31,-24-25-16,48 25 15,-48-25-15,47 24 16,-47 25-16,0-25 16,24 48-16,-24-24 15,0 24 48,0 48-63,0-1 0,0 1 15,48 0-15,-48 23 16,24 1-16,-24-25 15,47-23-15,-23 24 16,24-25 0,-24-23-1,-1 0 1</inkml:trace>
  <inkml:trace contextRef="#ctx0" brushRef="#br0" timeOffset="169442.6914">11882 10144 0,'24'-24'32,"24"24"-17,-25 0 1,25 0-16,-24 0 15,23 24 1,-47 24-16,0-1 16,0 1-16,-47 0 15,47-25-15,-48-23 0,48 48 16,48-48 31,23-24-32,-23-23-15,-24 23 16,23-24-16,-23 24 15</inkml:trace>
  <inkml:trace contextRef="#ctx0" brushRef="#br0" timeOffset="169638.7027">12334 9954 0,'0'-48'15,"0"0"1,24 48-1,48-23 1,-25 23 0,-47 0-16</inkml:trace>
  <inkml:trace contextRef="#ctx0" brushRef="#br0" timeOffset="169799.7119">12358 10144 0,'0'0'31,"24"0"-31,48-24 16,-49 24-16,1-24 16,24 24-16,-48-47 15</inkml:trace>
  <inkml:trace contextRef="#ctx0" brushRef="#br0" timeOffset="170125.7306">12787 9573 0,'0'-24'0,"0"24"15,0 47 32,0 1-31,24 23-16,-24 1 15,24-1-15,-24 1 16,47-1-16,-47 1 15,24-49-15,-24 1 16,0 24-16,48 0 16,-48-1-1</inkml:trace>
  <inkml:trace contextRef="#ctx0" brushRef="#br0" timeOffset="171075.7849">14978 9739 0,'0'0'16,"0"-47"-1,0 23 1,0 0 0,47 24-16,-23 0 15,0 0-15,24 0 16,-1 0-1,-47 24-15,0 47 16,0-23-16,0 0 16,0-25-16,0 25 15,-47-24 1,47-24 31,23-48-47,25 24 15,-24-23-15,23 23 0,-47 0 16,48-24-1,-48 25-15,0 46 63,0 1-63,0 48 15,48-48-15,-48-1 16,0 25-16,47-24 16,-47 0-16,48 23 15,0 1 1,-1-48-16</inkml:trace>
  <inkml:trace contextRef="#ctx0" brushRef="#br0" timeOffset="171409.8039">15668 9715 0,'48'-23'31,"-24"23"-16,23 0-15,-23 0 16,0 0 0,-24 71-1,0-23-15,0-24 0,0-1 16,-71 49-1,71-48 1,23-24 15,25 0-15,0-24-16,23 24 15,-23-48-15,-1 48 16,-47-47-16</inkml:trace>
  <inkml:trace contextRef="#ctx0" brushRef="#br0" timeOffset="171949.8348">16359 9501 0,'0'-24'16,"47"24"0,1-47-16,-24 47 15,0 0-15,23 0 16,1 0-1,-48 0 1</inkml:trace>
  <inkml:trace contextRef="#ctx0" brushRef="#br0" timeOffset="172115.8443">16359 9692 0,'47'0'31,"1"0"-15,0 0-1,47 0-15,-24 0 0,1-48 16</inkml:trace>
  <inkml:trace contextRef="#ctx0" brushRef="#br0" timeOffset="172603.8723">17216 9215 0,'0'48'63,"0"0"-48,-24-1-15,24 1 16,0 0-16,0 23 16,0-47-16,0 23 15,24 1-15,-24-24 16,48-24-16,-24 24 15,23-24-15,-23 0 16,0 0-16,23 0 16,-23 0-16,0-48 15,-24 24-15,95-23 0,-95-25 16,24 25-1,-24-25-15,0 24 16,0 1-16,0-25 0,0 49 16,-48-1-16,25 24 15,-1-72-15,-24 72 16,1 0-16,-1 0 15,0 0-15,1 0 16,-25 0-16,25 48 16,-1-24-16,-23-24 15</inkml:trace>
  <inkml:trace contextRef="#ctx0" brushRef="#br0" timeOffset="174016.9532">13716 13168 0,'23'0'78,"25"-47"-62,-48 23-16,48-24 15,-48 24-15,0-23 16,23-1-16,-23 1 16,0-25-16,0 48 15,0 24-15,0-24 16,0 48 31,0 48-32,24-25-15,-24 1 16,24 23-16,-24-23 15,48-24-15,-48 23 16,71-47-16,-71 24 16,48-24-16,-24 0 15,-1 0-15,25-24 16,-24-23-16,-24-1 15,48 1-15,-48-25 0,0 1 16,0-25-16,0 25 16,-24 0-16,24 23 15,0 24-15,-24 24 16,24-47-16,0 118 62,24 0-62,-24 1 16,24-25-16,-24 1 15,71 24-15,-47-25 16,-24 1-16,47-1 16,-47-23-16,48 24 15,-48-1-15</inkml:trace>
  <inkml:trace contextRef="#ctx0" brushRef="#br0" timeOffset="174472.9792">14382 13621 0,'0'-24'15,"0"0"17,0 0-17,-23 24 1,-25 0-16,24 0 15,0 24-15,-23 0 16,23 24-16,-24-1 16,48 1-16,-24 23 15,24-23 1,0-1-16,0-23 0,48 24 15,0-48-15,23 48 16,1-48-16,-1 0 16,0-48-16,25 0 15,-49 24-15,1 24 16,0-47-16,-48-1 31,-24 48-15</inkml:trace>
  <inkml:trace contextRef="#ctx0" brushRef="#br0" timeOffset="175672.0478">18716 11216 0,'48'0'62,"0"-72"-46,-48 48-16,47-23 16,-47-1-16,0 1 15,48-1-15,-48-24 16,0 1-16,-24 23 15,24 1-15,-24-1 16,24 1-16,-47 47 16,47 71 15,0 48-16,0-24-15,0 1 0,47-1 16,1-48 0,-1 1-16,1 0 0,0-48 15,23 23-15,-23-23 16,-1 0-16,1-23 15,0-1-15,-25-48 16,-23 25-16,48-25 16,-48 1-16,0-1 15,-24-23-15,24 0 16,-24 24-16,24 23 15,-47 0-15,47 96 47,0 23-31,0 1-16,0-1 0,0 1 15,0-25-15,47 1 16,-23 0-16,0-25 16,47-23-16,-23 48 15,0-48-15,23 48 16,-47-48-16</inkml:trace>
  <inkml:trace contextRef="#ctx0" brushRef="#br0" timeOffset="176234.0799">19502 11930 0,'0'-48'16,"0"25"-1,0-1 1,0 24-16,-48 0 15,25 0-15,-1 0 16,-24 0-16,24 47 16,-23 1-16,-25 23 15,25 49-15,-1-1 16,48-48-16,0-23 15,0-1-15,0-23 16,48 24-16,-1-48 16,25 47-16,23-47 15,24-23-15,24-25 16,-48 0-16,0 1 15,-23 47-15,-48-48 16,23 48 0,-94 0 30,23 0-46</inkml:trace>
  <inkml:trace contextRef="#ctx0" brushRef="#br0" timeOffset="184305.5416">20050 3953 0,'0'0'140,"0"24"-140,71 23 16,-71 25-16,48-1 15,-48-23-15,47-1 16,-47-23-16,48-24 0,-48 72 16,48-72-16,-24 0 15,47 0 1,-23 0-1,47-72-15,24-23 16,0 0-16,24-1 16,0 1-16,23 0 15,25 24-15,-24-1 16,-1-23-16,-47 71 15,-47 24-15,-1-71 16,-23 71-16,-24 0 16,-24 0 62,-48 0-78,24 0 15</inkml:trace>
  <inkml:trace contextRef="#ctx0" brushRef="#br0" timeOffset="187043.6982">2952 13097 0,'0'-24'15,"0"24"48,-23 48-63,23-25 15,-72 49-15,1-1 16,-1 25-16,-47 23 16,-48 24-16,25 47 15,-25-47-15,0 24 16,-47-25-16,23 49 15,25-24-15,-1-24 16,48-24-16,0-24 16,47 0-16,-23-23 15,0 23-15,47-48 16,1 25-16,23-25 15,24-23-15,-71 24 16,71-24-16,23-24 47,25-48-32</inkml:trace>
  <inkml:trace contextRef="#ctx0" brushRef="#br0" timeOffset="187943.7497">2976 13287 0,'-24'0'16,"24"0"46,24 24-62,24 48 16,-24-1-16,47 48 0,0 0 16,1 24-1,23 24-15,24-24 0,-23 47 16,-1-23-1,0-1-15,-24 25 0,1-72 16,-25-24-16,1 1 16,0-25-16,-48-23 15,24-1-15,-1-23 16,-70-72 46</inkml:trace>
  <inkml:trace contextRef="#ctx0" brushRef="#br0" timeOffset="189391.8326">738 15264 0,'0'-24'16,"-48"24"15,24-24-15,-23 24-1,-1 0-15,24 0 16,1 0-16,-49 0 0,24 72 16,1-49-1,-25 49-15,25-1 0,-1 48 16,0-23-16,48 23 15,-47-24 17,47 238-32,0-261 0,47 23 15,-23-24-15,24-23 16,0 23-16,23-47 15,0-24-15,25 48 16,-1-48-16,0 0 16,48 0-16,-24-48 15,-24 48-15,1-71 16,-25 47-16,-23-24 0,23 1 15,-47-1-15,24-23 16,-48 23-16,23 0 16,-23 1-16,0-25 15,0 1-15,0 0 16,0 23-16,0 0 15,0 1-15,-71-25 16,47 25-16,-23-25 16,-1-23-16,24 47 15,-24 1-15,-23-1 16,23 24-16,25 24 15,-25-47-15,24 47 16,0 0-16,-23 0 0,23 0 16,0 0-1,-24 0-15,25 23 0,-1-23 16,-24 48-16,48-24 15,-47 23-15,47-23 16</inkml:trace>
  <inkml:trace contextRef="#ctx0" brushRef="#br0" timeOffset="191191.9355">595 15883 0,'0'-48'31,"-24"48"63,0 0-79,24 24-15,0 0 16,0 24 0,0-48-1,72 47-15,-25-47 16,25 72-16,23-25 15,-47-23-15,-25 24 16,-23-25-16,48-23 0,-48 48 16,0-24-1,-24-24-15,0 0 16,1 48-1,-25-48-15,24 0 0,0 0 16,-23 0-16,47-24 16,-24 24-16,24-48 15,0 0 1,0 25-16,24-25 15,23 24-15,-23-23 16,-24 23-16,72 0 16,-72-24-16,0-23 15,0 23 1,-48 48-16,24-47 15,0 47-15,-23-48 16,23 48-16,-24 0 16,25 0-16,-1 0 15,-24 48 1,48-25-1,0 1-15,0 24 16,0 0-16</inkml:trace>
  <inkml:trace contextRef="#ctx0" brushRef="#br0" timeOffset="192112.9882">2571 16097 0,'0'-24'15,"-23"24"16,23-47-15,-24 47 0,-48 0-1,25 0 1,47 24-1,-24 23 1,24-23-16,0 24 16,24-1-16,-1-47 15,25 24-15,0-24 16,-1 0-16,-23 0 15,24 0-15,-1-24 16,-47-47 0,0 47-1,0-24-15,0 25 16,0 46 62,0 25-78,0 23 15,0 1-15,0-24 16,0 23-16,0-23 0,0-25 16,0 25-16,0-24 15</inkml:trace>
  <inkml:trace contextRef="#ctx0" brushRef="#br0" timeOffset="192934.0352">1476 16192 0,'24'0'0,"47"0"15,-23 0-15,23 48 16,1-48-16,23 0 16,48 48-16,0-48 15,0 47-15,-48-47 0,-24 0 16,-23 24-16,0-24 15,-1 0-15,-23 0 16</inkml:trace>
  <inkml:trace contextRef="#ctx0" brushRef="#br0" timeOffset="193606.0736">2881 16192 0,'-48'-47'0,"1"47"16,23 0-1,0 0 1,-24 0 0,25 0-1,23 47 1,0-47-1,47 24 1,-23-24-16,24 0 16,-1 0-16,-23 0 15,-24 0 1,0-47-1,-24-1 1,-23 48 0,23 0-16,0 0 15,-47 0 1,71 0-1,0 71 1,23-71-16</inkml:trace>
  <inkml:trace contextRef="#ctx0" brushRef="#br0" timeOffset="194365.117">4381 15740 0,'0'-24'0,"-24"24"31,24-24-31,-23 24 31,-1 0-15,24 24-16,-72 0 16,72 24-16,0-1 15,0 1 1,24-24 15,0-24-31,24 0 16,-1 0-1,-47-48 1,0 0-1,0 48 48,0 48-63,0 24 15,0-1-15,0-23 16,24 23-16,-24-23 16,0-25-16,0 1 15,0 24 1</inkml:trace>
  <inkml:trace contextRef="#ctx0" brushRef="#br0" timeOffset="195024.1546">4500 15145 0,'-47'0'16,"47"-24"-16,-24 24 15,24-48-15,-72 48 16,49 0-16,-1 0 16,-24 0-16,24 0 0,-47 0 15,23 0 1,-47 72-16,47-25 0,1 25 15,-25-25-15,25 49 16,-1-1-16,0 24 16,1-48-16,47 25 15,-24-1-15,24 0 16,0 0-16,0 1 15,0-1-15,0-24 16,0 1-16,95-1 16,-71 1-16,47-25 15,-47 1-15,24 0 16,23-48-16,-23 23 15,23-23-15,25 0 16,-1 0-16,-24 0 0,1 0 16,47-23-16,-48-49 15,24-23-15,-23 23 16,-24-23-16,-1 0 15,1-24-15,-48 24 16,47-48-16,-47 0 16,0 24-16,0 24 15,0-48 1,0 0-16,-23 48 0,23 23 15,-72-47-15,48 48 16,-23-1-16,23 1 16,-48 47-16,25-24 0,-1 48 15,1-24 1,-25 24-16,48 0 0,1 0 15,-25 0-15,24 48 16,24 0-16,-47-48 16</inkml:trace>
  <inkml:trace contextRef="#ctx0" brushRef="#br0" timeOffset="197551.2992">21193 2524 0,'24'0'0,"23"0"0,1 0 15,47-24 1,-24 24-16,25 0 0,47-47 15,23 47-15,25 0 16,-1 0-16,1-48 16,23 48-16,-47 0 15,-24 0-15,47-48 16,-71 48-16,24-47 15,0 47-15,0-48 16,-48 48-16,-23-47 16,-25 47-16,1-24 15,-24 24-15,-48 0 63,0 0-48</inkml:trace>
  <inkml:trace contextRef="#ctx0" brushRef="#br0" timeOffset="198742.3674">22622 1524 0,'0'-24'31,"0"24"0,-24 0-15,24 24-16,-48 0 15,48 23 1,-95 25-16,95-48 0,-48 23 15,48 49-15,0-25 16,0-23-16,0-1 16,0-23-16,0 24 15,72-48-15,-25 23 16,1-23-16,0 0 15,-1 0-15,25 0 16,-25 0-16,-47 0 16,24 0-16,-24-23 15,0-25-15,0 0 16,-71 1-1,47 47 1,0 0-16,-24 0 0,25 0 16,-49 0-1,24 24-15,25-24 16,23 47-16,-48-47 15</inkml:trace>
  <inkml:trace contextRef="#ctx0" brushRef="#br0" timeOffset="199465.4087">22336 524 0,'47'0'78,"1"0"-63,0 0 1,-1 0-16,1 0 0,0 0 15,-48 24 1,0 23 0,0-23-1,0 0-15,0 24 16,0-25-16,0 1 15,0 24-15,0-24 16,0-1-16,0 25 16,0-24-16,0 0 15,0 47 1,0-23-1,0-48 1</inkml:trace>
  <inkml:trace contextRef="#ctx0" brushRef="#br0" timeOffset="200753.4823">22193 0 0,'0'0'31,"0"0"62,47 48-77,25 23 0,-1-71-16,-23 48 15,0-48 1,-1 23-16,1-23 0,-48 24 15,48-24 1,-48 48-16,0-24 16,0 0-1,-48-24-15,0 0 16,24 47-16,1-47 15,-25 0-15,24 0 16,0-24 0,24-23-1,0 23-15,0 0 16,24-24-16,0 25 15,-24-49-15,95 25 16,-95-1-16,0 24 0,0 48 16,0-48-1,0 24-15,-47 0 16,23 24-16,-24-24 15,1 0 1,47 0 0,-48 0-16,48 48 15,0-1 1,24-47-16</inkml:trace>
  <inkml:trace contextRef="#ctx0" brushRef="#br0" timeOffset="205359.7459">20216 14311 0,'0'24'31,"0"0"-15,0 47-16,24-71 15,-24 48-15,72-48 16,-48 0-16,-1 24 15,25-24-15,-24 0 16,23-24-16,1-24 16,-48-23-16,48-1 15,-48 1-15,0 0 16,0-25-16,-24-23 15,24 48-15,-72-1 16,25 1-16,47 47 0,-24 24 16,24 24 30,0 71-30,48 24-16,23 0 16,-23 0-16,-25-47 15,25-25-15,0 25 16,-25-48-16,25 23 15,0-47 1,-24 0-16,-1-23 16,25-1-1,-24-48-15,-24 25 0,47-1 16,-47-23-16,0-1 0,0 1 15,-23 23-15,23 24 16,0 0-16,-24 24 16,24-47-16,-24 47 31,24 24 16,0 71-32,0 0-15,24 0 16,-24-23-16,24-1 15,-24-23-15,47-24 16,25 47-16,-25-71 31,-47 24-31,48-24 0,0-24 16</inkml:trace>
  <inkml:trace contextRef="#ctx0" brushRef="#br0" timeOffset="205631.7614">21526 13954 0,'0'-24'15,"24"-23"32,0 47-31,-24-24-16,47 24 15,1 0 1</inkml:trace>
  <inkml:trace contextRef="#ctx0" brushRef="#br0" timeOffset="205793.7707">21526 14240 0,'48'-24'16,"-24"-24"-1,47 25-15,0-25 16,1 0-16,-24 25 16,-1-25-16</inkml:trace>
  <inkml:trace contextRef="#ctx0" brushRef="#br0" timeOffset="206703.8227">22764 13478 0,'0'0'47,"0"47"-47,0 25 16,-47-24-16,47 23 15,-48 0-15,48 1 16,-47-1-16,47-23 16,-48-24-16,0 23 15,24-47-15,1 24 16,-25-24-16,24 0 15,-23 0 1,47 0-16,-48-47 16,48-1-16,0 0 15,0 24-15,0-23 16,0 23-16,0-24 15,24 48-15,0-47 16,23 47-16,25 0 16,-25 0-16,1 0 31,119 47-31,-144-23 15,25 24-15,0-24 16,-25-24 0,25 0-1,23 0 1,-47 0-1,24-48-15,-24 24 16,-24-23-16,47 23 0,-47 0 16,0-47-1,0 23-15,0 24 16,0-24-1,-23 48-15,-1-71 16,-24 71-16,24-48 16,-23 48-16,23-23 15,0 23-15,-24 0 16,25 0-16,-25 0 15,0 0-15,1 0 16,23 0-16,0 0 16,-23 47-16,47 1 15,-24-48-15,24 47 16,0-23-16,0 48 15</inkml:trace>
  <inkml:trace contextRef="#ctx0" brushRef="#br0" timeOffset="207106.8458">23431 12168 0,'0'0'31,"-24"95"-31,24 48 16,-119 24-16,72 71 16,-25 24-16,1 24 15,-25 0-15,25-25 16,0-46-16,-25-25 15,49-47-15,23-24 16,24-47-16,-71-25 16,71 1-16,0-24 15,0-24 16,0-48-15</inkml:trace>
  <inkml:trace contextRef="#ctx0" brushRef="#br0" timeOffset="208114.9034">22121 15430 0,'24'0'78,"24"0"-62,23 0-16,1-23 15,47 23-15,-48-48 16,-23 48-16,0 0 16,-48 0 30</inkml:trace>
  <inkml:trace contextRef="#ctx0" brushRef="#br0" timeOffset="209595.9882">23098 15145 0,'0'-24'312,"0"-24"-312,0 24 16,47 24-16,-47-71 15,48 71-15,-48-24 16,48 24-16,-25 0 15,25 0-15,-24 0 16,-24 0 0,0 24-1,0 47-15,0-23 16,-24-24-16,-24 47 15,72-71 63,24 24-78,0 24 16,-1-24 0,-47-1-1,0 25 1,-24-48-1,1 48 1,-1-48-16,-24 0 16,24 0-16,-23 0 15,47 23 1,-48-23-1,48 0 1</inkml:trace>
  <inkml:trace contextRef="#ctx0" brushRef="#br0" timeOffset="210133.0189">23717 14978 0,'0'-24'31,"0"24"-16,0-47 1,47 47-16,1 0 16,-48-24-1,48 24-15,-24 0 16,-24 47-1,0-23-15,0 24 16,0 23-16,0 1 16,0-25-16,-48-23 15,48 24-15,-48-48 16,48 24-16,48-24 31,23 0-15,25-48-16,-25 48 15,1-71-15,-1 71 16,24-72-16,-23 72 15,-25-48-15,-23 48 16,-24 0 46,-24 0-62</inkml:trace>
  <inkml:trace contextRef="#ctx0" brushRef="#br0" timeOffset="244471.983">15930 4429 0,'0'-24'16</inkml:trace>
  <inkml:trace contextRef="#ctx0" brushRef="#br0" timeOffset="244743.9985">15930 4381 0,'0'0'31,"-24"0"16,24 0 109</inkml:trace>
  <inkml:trace contextRef="#ctx0" brushRef="#br0" timeOffset="247403.1506">24098 14216 0,'-24'0'62,"0"0"-62,-47 95 16,-1 24-16,-23 24 15,0 24-15,-24 47 16,0 1-16,24-25 15,-25 24-15,25 24 16,-24-71-16,24 0 0,71-72 16,-24 0-16,48-23 15,-47-48-15,47-1 16,0 25-1,24-48 32</inkml:trace>
  <inkml:trace contextRef="#ctx0" brushRef="#br0" timeOffset="247779.1721">22598 17121 0,'24'-47'47,"23"47"-32,48-72-15,-23 72 16,-25-48-16,1 48 15,23 0-15,-47 0 16,0 0 0</inkml:trace>
  <inkml:trace contextRef="#ctx0" brushRef="#br0" timeOffset="248362.2055">23645 16502 0,'0'-24'31,"24"24"-15,0 0-16,0 0 15,23 0-15,-23 0 16,-24 24 0,0 0-16,0 0 15,0 23-15,-24-47 16,24 48-16,-47-48 15,47 24-15,0 23 47,24-47-47,-1 24 16,25-24-16,-24 24 15,24 24 1,-48-25 0,0 25-1,-48-48-15,0 24 16,24-24-16,-23 0 15,23 24-15,-24-24 16,1 0 15,47 0-15,24-24-1</inkml:trace>
  <inkml:trace contextRef="#ctx0" brushRef="#br0" timeOffset="248929.2379">24384 16359 0,'0'0'16,"0"24"31,0 24-47,0-48 15,23 47-15,25-47 16,-24 48-16,23-48 15,-23 71-15,-24-47 32,0 24-1,0-48-31,-47 47 15,23-47-15,0 0 0,-24 0 16,-23 0-16,47 0 16,0 0-16,24-23 15,-47 23-15,47-48 16,0 0-1,47 1-15,-23 23 16,24 0-16,-24-24 16,23 25-16,-23-25 15,-24 24-15,48-23 16,-48-1-1,0 0 1,-24 1-16,0 47 16,-47-24-16,23 24 0,0 0 15,25 0-15,-25 0 16,48 24-1,0-1-15,0 49 16,0-48-16</inkml:trace>
  <inkml:trace contextRef="#ctx0" brushRef="#br0" timeOffset="258879.807">5524 14954 0,'24'0'78,"-24"-47"63,24 47-79,-24-24 32,47 24-1,-47-24-77,24 24 46,-24 0-15,-47 0-31,-25 0-1,72 48 1,-48-25-16,48 1 15,-47 24-15,47-24 0,0-1 16,0 25-16,0-24 16,24 24-16,23-1 15,1-47 1,-24 0-16,0 24 15,23-24-15,-23 0 16,0 0-16,47-24 16,-71 0-1,0-47 1</inkml:trace>
  <inkml:trace contextRef="#ctx0" brushRef="#br0" timeOffset="259653.8513">5548 14049 0,'-24'0'0,"24"48"78,0-24-78,0 23 0,-48-23 15,48 0-15,0 24 16,0-72 46,0-24-46,0 1-16,0-1 16,0 0-16,0 1 15,0 23-15,0 0 16,24 24-16,-24-24 15,24 24 17,0 0-17,47 24 1,-47 24-16,24-1 15,-24 1-15,23-24 16,-47 47-16,48-47 16,-48 0-16,0 47 15,24-23-15</inkml:trace>
  <inkml:trace contextRef="#ctx0" brushRef="#br0" timeOffset="259959.8688">6024 14621 0,'48'-24'15,"-24"24"-15,23-71 0,-23 71 16,0 0-16,-24-24 16,71 24-16</inkml:trace>
  <inkml:trace contextRef="#ctx0" brushRef="#br0" timeOffset="260143.8793">6096 14883 0,'47'0'16,"1"-24"-16,-24-24 16,47 25-1,-23-25-15,-1 24 16,1 24-16,0-48 0</inkml:trace>
  <inkml:trace contextRef="#ctx0" brushRef="#br0" timeOffset="260679.91">6739 14478 0,'0'-24'0,"0"0"31,23 24-15,1 0-1,24 0-15,-24 0 16,23 0 0,-47 0-16,0 48 15,0 0 1,0-25-16,-24-23 15,24 48-15,-47-48 16,47 24-16,47-24 47,1 47-47,-24-47 15,23 0-15,-47 24 16,24-24-16,-24 48 16,0-24-1,-24 23 1,-23-47-16,23 48 15,0-48-15,-47 0 16,47 0 0,24-24 30</inkml:trace>
  <inkml:trace contextRef="#ctx0" brushRef="#br0" timeOffset="261229.9415">7429 14287 0,'0'0'16,"0"24"31,0 0-47,0 0 15,24 24-15,24-25 0,-25-23 16,1 48-16,24-48 15,-48 48-15,47-48 16,-47 47-16,0-23 16,0 24-1,0-48 1,-47 23-16,23-23 15,0 0-15,-23 0 16,23-23 0,24-25-1,0 0-15,0 25 16,0-25-16,47 24 15,-23-23-15,24-1 16,-24 24-16,-24-24 16,23 25-16,-23-25 15,0 0 1,-23 48-16,-25-47 15,0 47-15,1 0 16,-1 0-16,1 0 16,23 0-16,0 24 15,-24-1-15,48 1 16,-47 48-16,47-49 15</inkml:trace>
  <inkml:trace contextRef="#ctx0" brushRef="#br0" timeOffset="262276.0013">5691 16335 0,'24'0'46,"23"0"-46,1-47 16,-48-1 0,48 24-16,-48-23 15,47 23-15,-47-24 16,0 1-16,0-25 15,-24 25-15,24 23 0,-23 24 16,23-24 0,0 48 46,0 23-62,0 1 16,0 0-16,0 23 15,0-47-15,71-24 16,-47 47-16,23-47 15,-23 0-15,0 0 16,0 0-16,23 0 16,-47-23-16,24-1 15,-24-48-15,0 25 16,0-1-16,0 1 0,0-1 15,0 24-15,0 0 16,0-23 0,0 118 46,0 1-62,0-25 16,0-23-16,0 24 15,48-25-15,-48 1 0,47-24 16,-47 72-1,24-72-15,24 0 16</inkml:trace>
  <inkml:trace contextRef="#ctx0" brushRef="#br0" timeOffset="262520.0152">6715 15692 0,'47'0'47,"-23"-23"-47,24 23 15,-24 0-15,-24-48 16,47 48-16</inkml:trace>
  <inkml:trace contextRef="#ctx0" brushRef="#br0" timeOffset="262674.0241">6762 15907 0,'48'0'31,"0"-48"-31,23 24 16,0-23-16,-23-1 16,0 0-16</inkml:trace>
  <inkml:trace contextRef="#ctx0" brushRef="#br0" timeOffset="263463.0692">7548 15359 0,'-47'0'16,"47"-48"-1,23 25 1,49 23 0,-25-48-16,-23 48 15,48 0-15,-25 0 16,-47 24-1,0 0-15,0 47 16,-24-47 0,1 23-16,-25-23 15,96-24 32,-1 48-47,1-48 16,-24 0-16,23 24 15,-23-24 1,-24 47-16,0-23 15,-24 24 1,1-48 0,-25 0-16,24 24 15,-24-24-15,1 0 31,47 0-15,0-72 0</inkml:trace>
  <inkml:trace contextRef="#ctx0" brushRef="#br0" timeOffset="263988.0992">8334 15073 0,'0'0'0,"-24"0"31,24 24 0,0 48-15,0-72-16,0 71 16,48-23-16,-48-25 15,47-23-15,-47 48 16,0-24-1,0 0 1,-23-24 0,-25 47-1,24-47-15,-23 0 0,23-24 31,24-47-31,0 23 16,0 1-16,0-1 16,0 1-16,47-1 15,-23 0-15,-24 1 16,72 23-16,-72-24 15,0 1 1,-24 23 0,0 24-1,-24 0-15,-23 0 16,23 0-16,1 0 15,23 47-15,-24 1 16,1 0-16,47 23 0</inkml:trace>
  <inkml:trace contextRef="#ctx0" brushRef="#br0" timeOffset="264476.1271">7310 15645 0,'24'0'16,"24"-24"-1,-1 24-15,1-48 16,-24 48-16,23-23 16,-23 23-1,-24-24-15</inkml:trace>
  <inkml:trace contextRef="#ctx0" brushRef="#br0" timeOffset="264901.1513">8572 14621 0,'0'-24'16,"-48"24"30,25 24-46,-25 23 16,0 49-16,-23 47 16,0 23-16,-25-23 15,-23 24-15,24 47 0,24-71 16,-1-24-16,24-47 15,48-1-15,-47-23 16,47-25-16,0 25 16,-24-48-16</inkml:trace>
  <inkml:trace contextRef="#ctx0" brushRef="#br0" timeOffset="266330.2332">8834 15192 0,'0'-47'0,"-24"47"15,24-24 1,24 72 62,-24-1-62,24 1-16,-24-1 15,48-23-15,-25 48 16,1-72-1,24 0 1,23 0 0,-23-48-1,47 0-15,-24-47 16,49 0-16,70 0 15,-23-48-15,23 48 16,-23 23-16,0 1 0,-24 23 16,-1 0-16,-46 48 15,-1-47-15,-48 47 16,-23 0-16,-48 47 109,-23-23-109,-1-24 0</inkml:trace>
  <inkml:trace contextRef="#ctx0" brushRef="#br0" timeOffset="267601.3059">23669 17455 0,'24'0'47,"47"0"-47,49-48 15,46 48-15,49-48 16,-25 48-16,-23-47 0,-24 47 16,-48 0-16,-24-48 15,1 48-15,-48 0 16,-24 0 31,-72 0-47,1 0 15,-25 0-15</inkml:trace>
  <inkml:trace contextRef="#ctx0" brushRef="#br0" timeOffset="267999.3286">23741 17740 0,'-48'0'0,"72"0"78,71-24-78,0 24 15,48-47-15,-24 47 16,0-48-16,-23 48 15,-1 0-15,24-47 16,-48 47-16,-47 0 0,24 0 16,-72 0 77,0 0-77</inkml:trace>
  <inkml:trace contextRef="#ctx0" brushRef="#br0" timeOffset="271046.5028">11001 13168 0,'0'24'0,"48"-24"15,-25 0-15,25 48 16,-24-48-16,0 24 15,47-24-15,-23 47 16,-1-47-16,1 0 16,23 0-16,-23 0 15,23 0-15,-23 0 16,0-24-16,47-23 15,-47-1-15,-1 24 0,1-23 16,-24-25-16,23 1 16,-47-1-16,48 1 15,-48-48-15,48 47 16,-48 1-16,0 23 15,0 1-15,0-25 16,0 25-16,0 23 16,0-24-16,0 1 15,0 23-15,0-24 16,-48-23-16,48 23 15,-48 24-15,1-23 16,47 23-16,-72-24 0,48 24 16,-23 24-16,23-47 15,-24 47-15,25-48 16,-1 48-16,-24 0 15,-47 0 1,71 0 0,-24 0-16,1 24 15,-25-24-15,25 48 16,23-25-16,-24 25 15,25-24-15,-25 23 16,24-47-16,-24 72 16,25-24-16,23 23 15,-72-23-15,72-1 16,-24 25-16,24-1 15,0 24-15,0-23 0,-47-1 16,47 1-16,0-1 16,0 1-16,0-1 15,0-23-15,0-1 16,0 25-16,24-49 15,-24 25-15,71 0 16,-23-24 0,-25-24-16,25 0 15,-24 0-15,0 0 16,23 0-16,-23 0 15,24 0 1,-72 0 31</inkml:trace>
  <inkml:trace contextRef="#ctx0" brushRef="#br0" timeOffset="272794.6028">8024 13073 0,'48'48'171,"-48"-1"-171,24 25 16,-24-25-16,48 1 15,-48-24-15,47 23 16,-23 1 0,-24 0 15</inkml:trace>
  <inkml:trace contextRef="#ctx0" brushRef="#br0" timeOffset="273296.6316">8358 12883 0,'0'-24'15,"0"71"63,0 1-78,-24 0 16,24 23-16,-24-23 16,24-25-16,-47 25 15,47-24-15,0 0 16,0 23 46,23-47-46,25 0-16,0 24 15,23-24-15,0 0 16,-23 0-16,0 0 0,-1 0 16,-23 0 77</inkml:trace>
  <inkml:trace contextRef="#ctx0" brushRef="#br0" timeOffset="275612.7641">20264 2905 0,'0'-48'0,"0"72"78,48 24-63,-24 0 1,23-1-1,-23-47 1,24 0 0,-25 0-16,25 0 15,0 0-15,-1-24 16,1-23-16,47-1 15,-23 24-15,-1-23 16,24 47-16,-47-48 16,0 48-16,-1-48 15,1 48-15,-24 0 16,-1-23-1,25 23 656,-24 0-655,0 0-1,23-48 1,-47 24 0</inkml:trace>
  <inkml:trace contextRef="#ctx0" brushRef="#br0" timeOffset="280075.0193">8001 13002 0,'0'0'16,"-24"0"-1,24-24 17,0-24-17,0 72 79,24 24-94,23-1 15,1 25-15,-24-25 16,23 1-16,-23 23 16,24-47-16,-24 0 15,-24 24-15,47-48 16,-47 23-16,0-46 78,-24-25-78</inkml:trace>
  <inkml:trace contextRef="#ctx0" brushRef="#br0" timeOffset="280634.0513">8310 12763 0,'0'48'94,"0"0"-94,0-1 15,-24 1-15,24 0 16,0 23-16,-23-23 16,23-25-16,-48 25 15,48-24-15,-24 0 16,24-24 77,48 47-77,23-47-16,1 48 16,23-48-16,48 0 15,-24 0-15,-24 0 16,24 0-16,-71 0 15,-1 0-15,-23 24 16,-48-24 31,-23 0-32,-25 0 1</inkml:trace>
  <inkml:trace contextRef="#ctx0" brushRef="#br0" timeOffset="281154.0811">7953 13025 0,'-48'-47'31,"25"47"16,23-24-16,-48 24-31,24 0 0,-24-24 16,72 24 62,48 48-63,-1 47-15,-23-24 16,23 25-16,-23-25 16,-24 1-16,23 23 15,-23-48-15,-24 1 16,72 0-16,-72-24 15,23 23-15,-23-23 16,0-48 31</inkml:trace>
  <inkml:trace contextRef="#ctx0" brushRef="#br0" timeOffset="281731.1141">8358 12883 0,'0'-48'15,"0"72"17,0 0-17,0 23-15,0 1 16,-24 23-16,24-23 15,-71-1-15,71 1 16,-48 0-16,48-24 16,-24-24-16,24 47 15,24-47 63,24 0-62,23 0-16,0 0 0,25 0 15,-1 0-15,0 0 16,0 0-16,-23 0 16,-1 0-16,-47 0 15,24 0 1,-48 0-1,0-24 63</inkml:trace>
  <inkml:trace contextRef="#ctx0" brushRef="#br0" timeOffset="283857.2357">13216 12573 0,'0'-24'31,"23"24"0,-23 0-31,0 24 16,24-24-1,-24 71-15,0-23 16,48-48 0,-48 24-16,47-24 62,-23 0-46,24-48-16,-24 24 0,23-47 15,1 23-15,23-47 16,-23 47-16,47-23 15,-47 47-15,-1-23 16,25 23-16,-48-24 16,0 48-16,-24-24 15,71 24-15,-47-23 16,-24 23 421</inkml:trace>
  <inkml:trace contextRef="#ctx0" brushRef="#br0" timeOffset="284848.2923">14692 13525 0,'24'0'46,"23"-23"-14,1 23-32,0 0 0,-1-48 15,1 48 1,0 0-16,-25 0 0,-46 0 62,-25 0-62,-24 0 16,25 0-16,23 48 15,-24-48-15,1 23 16,94-23 62,1 0-78,23 0 0,-47 0 16,0 0-1,-48 0 16,-23 0-31,-1 0 16,0 0-16,96 0 62,23 0-62,1 0 16</inkml:trace>
  <inkml:trace contextRef="#ctx0" brushRef="#br0" timeOffset="285965.3562">17621 11835 0,'47'0'109,"1"-48"-109,47 48 16,72-95-16,0 23 15,-24 1-15,-1 0 16,1-1-16,-24 25 0,-71 23 15,-24 24 1,-24-48-16,48 48 78,-1 0-62,-23 0-16</inkml:trace>
  <inkml:trace contextRef="#ctx0" brushRef="#br0" timeOffset="286752.4013">20216 12025 0,'-23'0'16,"46"-24"62,49 24-62,-24-47-16,-1 47 15,1-24-15,-24 24 16,-48 0 31,-48 0-47,25 0 15,-1 24-15,0-24 16,1 0-16,-1 24 15,48-24 48,48 0-63,-24 0 15,-1 0-15,25 0 16,-72 0 31,-23 0-47,23 0 15,0 0 1,48 0 31,0 0-32,-1 0 1,25 0-16,-24 0 0,0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573D62E2-82FF-4EEF-BBAD-A788D6B3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0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E12B-ED9B-4C84-BEC3-A5DD419D668A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D62E2-82FF-4EEF-BBAD-A788D6B363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DDD7-54F9-4636-8D20-163238E1B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6117-88EA-4E19-900A-F0A6EDF59D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884A-1F7E-4739-A30B-36237354EB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96B9-0216-4E5E-962F-7B0C5230B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43C9-3DAB-4D67-8F84-0DE8092A21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94BC-BDDA-44EA-9B4F-B20C241D9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F53A-F7E3-4A77-B923-A4DBF91A9E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C4F6-F3CA-4103-AEB9-87A7B18C7F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BF8A-FAFE-40BC-A3F6-0D0447F156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EDF-EB13-4845-A9C7-3920F3D876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729CE6-51C3-4DCF-9EE3-00C4BE4C338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BFF31B-529E-443E-9E3A-CF967454673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4.emf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6553200" cy="20796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Branch and Bound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886200"/>
            <a:ext cx="6324600" cy="990600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node, cost(rank) c^( .) is calculated.</a:t>
            </a:r>
          </a:p>
          <a:p>
            <a:r>
              <a:rPr lang="en-US" dirty="0" smtClean="0"/>
              <a:t>The cost could be</a:t>
            </a:r>
          </a:p>
          <a:p>
            <a:pPr marL="850392" lvl="1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/>
              <a:t>The number of nodes in the </a:t>
            </a:r>
            <a:r>
              <a:rPr lang="en-US" dirty="0" err="1" smtClean="0"/>
              <a:t>subtree</a:t>
            </a:r>
            <a:r>
              <a:rPr lang="en-US" dirty="0" smtClean="0"/>
              <a:t> x that need to be generated before an answer node is generated </a:t>
            </a:r>
          </a:p>
          <a:p>
            <a:pPr marL="850392" lvl="1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/>
              <a:t>the number of levels the nearest answer node (in the </a:t>
            </a:r>
            <a:r>
              <a:rPr lang="en-US" dirty="0" err="1" smtClean="0"/>
              <a:t>subtree</a:t>
            </a:r>
            <a:r>
              <a:rPr lang="en-US" dirty="0" smtClean="0"/>
              <a:t> x) is from x. </a:t>
            </a:r>
          </a:p>
          <a:p>
            <a:pPr marL="484632" indent="-457200"/>
            <a:r>
              <a:rPr lang="en-US" dirty="0" smtClean="0"/>
              <a:t>Let’s see measure 2 for 4-queen’s problem.</a:t>
            </a:r>
          </a:p>
          <a:p>
            <a:pPr marL="484632" indent="-457200"/>
            <a:r>
              <a:rPr lang="en-US" dirty="0" smtClean="0"/>
              <a:t>Instead of computing the actual cost of the node, rank the nodes only on the basis of estimate g^(.) of their cost.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function - c^(x)</a:t>
            </a:r>
          </a:p>
          <a:p>
            <a:r>
              <a:rPr lang="en-US" dirty="0" smtClean="0"/>
              <a:t>Estimate of the efforts to reach answer node – g^(x)</a:t>
            </a:r>
          </a:p>
          <a:p>
            <a:r>
              <a:rPr lang="en-US" dirty="0" smtClean="0"/>
              <a:t>Actual cost of reaching x from root – h(x)</a:t>
            </a:r>
          </a:p>
          <a:p>
            <a:r>
              <a:rPr lang="en-US" dirty="0" smtClean="0"/>
              <a:t>Node x is assigned ranking function such that</a:t>
            </a:r>
          </a:p>
          <a:p>
            <a:endParaRPr lang="en-US" dirty="0" smtClean="0"/>
          </a:p>
          <a:p>
            <a:r>
              <a:rPr lang="en-US" dirty="0" smtClean="0"/>
              <a:t>If g^(x)=0 and f(h(x)) is the level of node x, then this is essentially same as BFS.</a:t>
            </a:r>
          </a:p>
          <a:p>
            <a:r>
              <a:rPr lang="en-US" dirty="0" smtClean="0"/>
              <a:t>If f(h(x))=0 and g^(x)&gt;=g^(y) where y is child of x, this is same as D-search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962400"/>
            <a:ext cx="31242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Least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27163"/>
            <a:ext cx="7467600" cy="543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0/1 Knapsack problem using LC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leaf node in the state space tree representing an assignment for which                             is an answer (or solution) node. </a:t>
            </a:r>
          </a:p>
          <a:p>
            <a:r>
              <a:rPr lang="en-US" dirty="0" smtClean="0"/>
              <a:t>We now need two functions c^(x) and u(x) such that c^(x) &lt;= c(x) &lt;= u(x) for every node x.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800600"/>
            <a:ext cx="2514600" cy="43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Upperbound</a:t>
            </a:r>
            <a:r>
              <a:rPr lang="en-US" dirty="0" smtClean="0"/>
              <a:t> function for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23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-8640" y="934560"/>
              <a:ext cx="9035640" cy="5735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0" y="925200"/>
                <a:ext cx="905436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140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5440" y="754200"/>
              <a:ext cx="8332920" cy="504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80" y="744840"/>
                <a:ext cx="8351640" cy="50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2625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LC branch and bound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48937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185920" y="2820240"/>
              <a:ext cx="6463800" cy="3086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560" y="2810880"/>
                <a:ext cx="6482520" cy="310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42720" y="694440"/>
              <a:ext cx="7604280" cy="222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360" y="685080"/>
                <a:ext cx="7623000" cy="22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77160" y="608760"/>
              <a:ext cx="5520960" cy="432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800" y="599400"/>
                <a:ext cx="5539680" cy="43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57040" y="1054440"/>
              <a:ext cx="8915760" cy="562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680" y="1045080"/>
                <a:ext cx="893448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344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97280" y="1174320"/>
              <a:ext cx="6832440" cy="866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920" y="1164960"/>
                <a:ext cx="685116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56920" y="694440"/>
              <a:ext cx="8641440" cy="508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560" y="685080"/>
                <a:ext cx="8660160" cy="51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2624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term </a:t>
            </a:r>
            <a:r>
              <a:rPr lang="en-US" dirty="0" smtClean="0">
                <a:solidFill>
                  <a:schemeClr val="accent3"/>
                </a:solidFill>
              </a:rPr>
              <a:t>branch-and-bound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refers to all state space search methods in which all children of the </a:t>
            </a:r>
            <a:r>
              <a:rPr lang="en-US" dirty="0" smtClean="0">
                <a:solidFill>
                  <a:schemeClr val="accent3"/>
                </a:solidFill>
              </a:rPr>
              <a:t>E-node </a:t>
            </a:r>
            <a:r>
              <a:rPr lang="en-US" dirty="0" smtClean="0"/>
              <a:t>are generated before any other </a:t>
            </a:r>
            <a:r>
              <a:rPr lang="en-US" dirty="0" smtClean="0">
                <a:solidFill>
                  <a:schemeClr val="accent3"/>
                </a:solidFill>
              </a:rPr>
              <a:t>live node </a:t>
            </a:r>
            <a:r>
              <a:rPr lang="en-US" dirty="0" smtClean="0"/>
              <a:t>can become the E-node. </a:t>
            </a:r>
          </a:p>
          <a:p>
            <a:r>
              <a:rPr lang="en-US" dirty="0" smtClean="0"/>
              <a:t>Applied where greedy and dynamic programming fails</a:t>
            </a:r>
          </a:p>
          <a:p>
            <a:r>
              <a:rPr lang="en-US" dirty="0" smtClean="0"/>
              <a:t>Search strategies for exploring new nodes</a:t>
            </a:r>
          </a:p>
          <a:p>
            <a:pPr lvl="1"/>
            <a:r>
              <a:rPr lang="en-US" dirty="0" smtClean="0"/>
              <a:t>BFS--  FIFO search</a:t>
            </a:r>
          </a:p>
          <a:p>
            <a:pPr lvl="2"/>
            <a:r>
              <a:rPr lang="en-US" dirty="0" smtClean="0"/>
              <a:t>List on live nodes in queue</a:t>
            </a:r>
          </a:p>
          <a:p>
            <a:pPr lvl="1"/>
            <a:r>
              <a:rPr lang="en-US" dirty="0" smtClean="0"/>
              <a:t>D-Search--  LIFO search</a:t>
            </a:r>
          </a:p>
          <a:p>
            <a:pPr lvl="2"/>
            <a:r>
              <a:rPr lang="en-US" dirty="0" smtClean="0"/>
              <a:t>List of live nodes in stack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200" y="-8640"/>
              <a:ext cx="8975880" cy="6395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0" y="-18000"/>
                <a:ext cx="8994600" cy="64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2422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C^(.)&gt;Upper  then node is killed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41500"/>
            <a:ext cx="56388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no.6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solve the travelling salesman problem and to print the path and the cost using Branch and Bound.</a:t>
            </a:r>
          </a:p>
        </p:txBody>
      </p:sp>
    </p:spTree>
    <p:extLst>
      <p:ext uri="{BB962C8B-B14F-4D97-AF65-F5344CB8AC3E}">
        <p14:creationId xmlns:p14="http://schemas.microsoft.com/office/powerpoint/2010/main" val="36606078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for optimization problem</a:t>
            </a:r>
            <a:endParaRPr lang="en-US" dirty="0"/>
          </a:p>
          <a:p>
            <a:r>
              <a:rPr lang="en-US" dirty="0" smtClean="0"/>
              <a:t>Use for minimization problem</a:t>
            </a:r>
          </a:p>
          <a:p>
            <a:r>
              <a:rPr lang="en-US" dirty="0" smtClean="0"/>
              <a:t>Maximization problem convert into 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00039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Branch AND Bound Search techniques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branch and bound-queue</a:t>
            </a:r>
          </a:p>
          <a:p>
            <a:r>
              <a:rPr lang="en-US" dirty="0" smtClean="0"/>
              <a:t>LIFO branch and bound-stack</a:t>
            </a:r>
          </a:p>
          <a:p>
            <a:r>
              <a:rPr lang="en-US" dirty="0" smtClean="0"/>
              <a:t>Least cost branch and bound-min heap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8462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4-Queen’s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FIFO branch and bound algorithm will work?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4-Queen’s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branch and bound---Nodes that are killed as a result of the bounding functions have a "B" under them.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78124"/>
            <a:ext cx="7619999" cy="407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4-Queen’s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space tree generated by backtracking method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01938"/>
            <a:ext cx="75438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General 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 err="1" smtClean="0"/>
              <a:t>Algo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Branch_Bound</a:t>
            </a:r>
            <a:r>
              <a:rPr lang="en-US" sz="1800" b="1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E=new(node);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// H is heap for all live nodes, may be min-heap or max-heap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while(true)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if (E is final leaf) then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	// E is an optimal solution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	write(path from E to root);	return;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Expand(E);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if ( H is empty ) then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	write(“There is no solution.”);     return;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	E=</a:t>
            </a:r>
            <a:r>
              <a:rPr lang="en-US" sz="1800" b="1" dirty="0" err="1" smtClean="0"/>
              <a:t>delete_top</a:t>
            </a:r>
            <a:r>
              <a:rPr lang="en-US" sz="1800" b="1" dirty="0" smtClean="0"/>
              <a:t>(H);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endParaRPr lang="en-US" sz="11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rigid FIFO rule first requires the expansion of all live nodes generated before node 30 was expanded. </a:t>
            </a:r>
          </a:p>
          <a:p>
            <a:r>
              <a:rPr lang="en-US" dirty="0" smtClean="0"/>
              <a:t>The search for an answer node can often be speeded by using an "intelligent" ranking function c</a:t>
            </a:r>
            <a:r>
              <a:rPr lang="en-US" baseline="32000" dirty="0" smtClean="0"/>
              <a:t>^</a:t>
            </a:r>
            <a:r>
              <a:rPr lang="en-US" dirty="0" smtClean="0"/>
              <a:t>(.) for live nodes. The next E-node is selected on the basis of this ranking function. </a:t>
            </a:r>
          </a:p>
          <a:p>
            <a:r>
              <a:rPr lang="en-US" dirty="0" smtClean="0"/>
              <a:t>If in the 4-queens example we use a ranking function that assigns node 30 a better rank than all other live nodes, then node 30 will become the E-node following node 29. 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548</TotalTime>
  <Words>532</Words>
  <Application>Microsoft Office PowerPoint</Application>
  <PresentationFormat>On-screen Show (4:3)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Wingdings</vt:lpstr>
      <vt:lpstr>Wingdings 2</vt:lpstr>
      <vt:lpstr>Flow</vt:lpstr>
      <vt:lpstr>Branch and Bound</vt:lpstr>
      <vt:lpstr>The Method</vt:lpstr>
      <vt:lpstr>PowerPoint Presentation</vt:lpstr>
      <vt:lpstr>Branch AND Bound Search techniques </vt:lpstr>
      <vt:lpstr>4-Queen’s problem</vt:lpstr>
      <vt:lpstr>4-Queen’s problem</vt:lpstr>
      <vt:lpstr>4-Queen’s problem</vt:lpstr>
      <vt:lpstr>General Branch and Bound</vt:lpstr>
      <vt:lpstr>Least Cost Search</vt:lpstr>
      <vt:lpstr>Least Cost Search</vt:lpstr>
      <vt:lpstr>Least Cost Search</vt:lpstr>
      <vt:lpstr>Least Cost Search</vt:lpstr>
      <vt:lpstr>0/1 Knapsack problem using LC Search</vt:lpstr>
      <vt:lpstr>Upperbound function for knapsack problem</vt:lpstr>
      <vt:lpstr>PowerPoint Presentation</vt:lpstr>
      <vt:lpstr>PowerPoint Presentation</vt:lpstr>
      <vt:lpstr>LC branch and bound tree</vt:lpstr>
      <vt:lpstr>PowerPoint Presentation</vt:lpstr>
      <vt:lpstr>PowerPoint Presentation</vt:lpstr>
      <vt:lpstr>PowerPoint Presentation</vt:lpstr>
      <vt:lpstr>FIFO Search</vt:lpstr>
      <vt:lpstr>Assignment no.6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subject/>
  <dc:creator>admin</dc:creator>
  <cp:keywords/>
  <dc:description/>
  <cp:lastModifiedBy>shreya</cp:lastModifiedBy>
  <cp:revision>30</cp:revision>
  <dcterms:created xsi:type="dcterms:W3CDTF">2013-03-08T06:37:27Z</dcterms:created>
  <dcterms:modified xsi:type="dcterms:W3CDTF">2021-06-28T17:51:23Z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