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89" r:id="rId30"/>
    <p:sldId id="294" r:id="rId31"/>
    <p:sldId id="293" r:id="rId32"/>
    <p:sldId id="295" r:id="rId33"/>
    <p:sldId id="292" r:id="rId34"/>
    <p:sldId id="296" r:id="rId35"/>
    <p:sldId id="299" r:id="rId36"/>
    <p:sldId id="301" r:id="rId37"/>
    <p:sldId id="297" r:id="rId38"/>
    <p:sldId id="303" r:id="rId39"/>
    <p:sldId id="302" r:id="rId40"/>
    <p:sldId id="298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85" d="100"/>
          <a:sy n="85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3-24T05:50:4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11168 13668 0,'0'0'218,"-24"24"-202,24 24-1,0 23 1,0-23 0,0-1-1,0-23 1,24 24-1,-24-24 1,24-24-16,-24 24 16,23-24-16,25 47 31,0-47-16,-48 24 1,47-24-16,1 0 94,95-71-94,-143 23 15,0 24 1,0-24-1,0 1 1,0-1 0,0 48-16,0-24 15,-48 24-15,48-23 16,-24 23-16,24-24 15,-24 24-15,-23-48 16,23 48 0,0 0-1,-23 0 1,23 0-1,0 0 1,-24 0 0,48 0-16,-47 0 15,47 48-15,-24-48 16,24 47-16,-24-47 15,24 24 1,0 0-16,0 24 78,119-96-78</inkml:trace>
  <inkml:trace contextRef="#ctx0" brushRef="#br0" timeOffset="387.0222">11954 13668 0,'-24'0'0</inkml:trace>
  <inkml:trace contextRef="#ctx0" brushRef="#br0" timeOffset="947.0542">12215 13430 0,'-47'0'31,"47"0"47,0 24-78,24 47 16,-24-23-16,23 0 15,-23-1-15,48 25 16,-48-25-16,24-23 0,-24 24 16,47-24-16,-47 23 15,24-47 1,-24 24-16</inkml:trace>
  <inkml:trace contextRef="#ctx0" brushRef="#br0" timeOffset="3015.1725">11977 15097 0,'0'0'125,"0"95"-125,0-47 0,0-24 15,0 0-15,0 23 16,0-23-16,24 24 15,24-1 1,-24-23 0,23-24-1,-23 0 1,24 0-1,-25 0 1,1 0 0,48 0-1,-72-48 1,23 48-1,-23-23-15,0-1 16,24 24 0,-24-48-16,0 1 15,0-1 1,0 48-16,0-48 15,-24 1 1,-23 23 0,23-24-1,-24 48 1,48-24-16,-47 24 15,23 0 1,0 0 0,-23 0-1,23 0 1,24 0-1,-24 0-15,24 48 16,0-24 0,0 0 15</inkml:trace>
  <inkml:trace contextRef="#ctx0" brushRef="#br0" timeOffset="3284.1879">12644 14978 0</inkml:trace>
  <inkml:trace contextRef="#ctx0" brushRef="#br0" timeOffset="4371.25">12906 14907 0,'0'0'15,"-24"0"1,0 0 15,24-48-31,0 24 31,0 0-15,0 24 15,143-119-15,-95 119-1,-1 0 1,-23 0-16,24 48 16,-48-24-1,24 23-15,-24-23 16,0 0-16,0 24 15,0-25-15,0 1 16,0 24-16,0-24 16,0-1-16,0 1 15,0 48 1,0-48-1,0-1 1,-48-23 0,48 48-1,0-72 79,24 24-94,24-47 15,-25 47-15,25-48 16,0 0-16,-1 24 16,-23 24-16,0-47 15,47-1 1</inkml:trace>
  <inkml:trace contextRef="#ctx0" brushRef="#br0" timeOffset="7058.4037">12882 16335 0,'-24'0'109,"1"0"-78,23 24-15,0 0-1,0 24 1,0-25-1,0 49 1,23-48 0,1-1-1,24 25 1,-1-48-16,-47 24 15,24-24 1,0 0-16,24 0 16,-25 0-1,1 0 1,24 0 15,-48 0-31,24-48 16,-24 24-1,0-23 1,0-1-1,0 1 1,0-1 0,0 24-1,0 24-15,0-24 16,-72-23-1,48 23 1,1 24 15,-25 0-15,24 0-1,0 0 1,-23 0 15,47 0-31,-24 0 0,24 24 31,-24-24-31,24 47 16,0-23 0</inkml:trace>
  <inkml:trace contextRef="#ctx0" brushRef="#br0" timeOffset="7341.4199">13478 16097 0,'0'0'16</inkml:trace>
  <inkml:trace contextRef="#ctx0" brushRef="#br0" timeOffset="8247.4717">13763 15907 0,'0'0'63,"0"24"-63,0 23 15,0 1-15,0-1 16,0 1-16,0 0 15,0-1-15,0-23 16,24 24 0,-24-1 15,24-47 31,-24-23-46,47 23-1,-47-24-15,48 24 16,0-48-16,-24 48 16,23-24-16,25-23 15,-25 47 1,-47-24-1,24 24-15,-24-24 47,0-24-31,0 48-1,0-23-15,-24 23 16,-23-24-16,23 24 47,24-48-47,0 72 47,0 0-32,0 0-15,0 23 16,0-23-16,71 24 0,-71-25 15,48 1 1,-48 24-16,24-48 0,-24 48 16,47-25-1,-47 25 1,0-24-1</inkml:trace>
  <inkml:trace contextRef="#ctx0" brushRef="#br0" timeOffset="10843.6202">14001 18336 0,'-47'0'156,"47"23"-125,0 49-15,0-25-1,0 1-15,0 0 16,24-48-1,-24 47-15,23-47 16,-23 72-16,24-72 16,-24 24-16,48-24 15,23 23 1,-23-23-1,0 0 1,-1 0 0,1 0-1,-24 0 1,-24-23-16,0-25 15,23 48 1,-23-24-16,0-23 16,0-1-1,0 48 1,0-72-16,-23 72 15,23-47-15,-48 47 16,48-24-16,-24 24 16,24-24-16,-47 24 15,-1-47 1,24 47-1,-24 0 1,1 0-16,-25 23 31,25-23-15,47 24-16,-24-24 0,24 24 31,0 24 16,0-1-32,48-47-15</inkml:trace>
  <inkml:trace contextRef="#ctx0" brushRef="#br0" timeOffset="11106.6353">14763 18336 0</inkml:trace>
  <inkml:trace contextRef="#ctx0" brushRef="#br0" timeOffset="11996.6862">15168 18240 0,'-24'0'31,"24"0"0,0-47-15,0-25 0,96 25 46,23-1-62,-96 48 16,-23 48-16,0 23 15,0-47 1,0 0-16,0 23 15,0 1 1,-47 0 0,47-25-1,0-23 48,24 0-48,23 0-15,-23 0 16,0 0-16,24 0 15,-48 0 1,47 0-16,-47 48 16,24-48-16,-24 24 15,0 0 1,0 47-1,-24-71-15,24 48 16,-71-48-16,23 47 0,24-47 78,-261 96-62</inkml:trace>
  <inkml:trace contextRef="#ctx0" brushRef="#br0" timeOffset="34537.9755">1738 14573 0,'0'0'234,"0"-24"-218,0-23 0,0 23-1,0 0 32,0 0-31,0-23 15,0 71 94,0 47-125,0-47 15,0 0-15,0 23 16,0 1-16,0-24 15,0-1-15,0 25 16,0-48-16,0 72 16,0-49-16,48 25 15,-48 0 1,0-25-1,23-23 1,-23 24 0,0 24 46,0-48-31,-47 24-15,23-24-1,24 23 17,0-23 124,24 0-156,23-23 15,-23 23-15,24-48 16,-1 48 62</inkml:trace>
  <inkml:trace contextRef="#ctx0" brushRef="#br0" timeOffset="50979.9159">1714 14526 0,'0'0'78,"48"0"-78,-72 0 125,24 0-125,-24 47 15,24 1 1,0-24-1,0-1-15,0 1 0,0 24 16,0-24-16,0 23 16,48 1-16,-48-24 15,24 23-15,-24-23 16,47 0-16,-47 24 15,24-48-15,-24 47 16,24-47-16,-24 24 16,24-24-16,23 48 15,-23-48 1,24 0-1,-24 0 1,-24-24 0,23 24-16,-23-24 0,24 24 46,24-167-30,-24 167-16,-24-47 0,0-1 16,0-23-1,0 23 1,0 24-1,0-23 1,0-25-16,-48 25 16,0-1-1,1 0 1,-25 25-1,48 23 1,24-48 0,-23 48-16,-25 0 31,24 0-16,0 0 17,-23 0-17,23 24-15,0 0 31,24 23-15,-48-47 0,48 24-16,24 0 15</inkml:trace>
  <inkml:trace contextRef="#ctx0" brushRef="#br0" timeOffset="51433.9419">2476 14740 0,'0'0'46,"0"-24"-14,0 24-17</inkml:trace>
  <inkml:trace contextRef="#ctx0" brushRef="#br0" timeOffset="51919.9697">2810 14430 0,'0'24'109,"0"0"-109,23 24 16,-23 47-16,48-48 15,-48 25-15,24-24 16,-24-1-16,47 25 16,-47-25-16,0 1 15,24-24 16,-24 71 16,0-71-47,0-24 0,24-72 0</inkml:trace>
  <inkml:trace contextRef="#ctx0" brushRef="#br0" timeOffset="52400.9972">3500 14645 0,'0'-24'16,"24"24"46,0 0-46,23 0-16,25 71 15,-25-71-15,1 48 16,23-48-16,-23 48 15,-24-48-15,23 23 16,-23-23 0,-24 0 30</inkml:trace>
  <inkml:trace contextRef="#ctx0" brushRef="#br0" timeOffset="52712.015">3810 14526 0,'0'-24'16,"-24"48"46,24-1-46,0 25-16,0 0 16,-48 23-16,48-23 15,0-1-15,0 1 16,-47 0-16,47 23 15,0-23-15,0-25 16,-24 25-16,24-24 0,0 0 31</inkml:trace>
  <inkml:trace contextRef="#ctx0" brushRef="#br0" timeOffset="53743.0739">4500 14407 0,'0'0'140,"0"71"-140,0-23 16,0-1-16,48 1 16,-48-1-16,0 25 15,24-48-15,-24 23 16,0 1-16,0-24 15,47-24-15,-47 47 0,0-23 16,0-24 62</inkml:trace>
  <inkml:trace contextRef="#ctx0" brushRef="#br0" timeOffset="55507.1748">5405 14383 0,'24'0'16,"-24"24"77,-24-1-77,-24 25-16,48-24 0,-47 23 16,47-23-16,-48-24 15,48 48-15,-47-48 16,47 24-16,-48-24 15,96 0 63,-1 0-62,-23 47-16,24-47 16,-1 24-16,1-24 15,-1 72-15,25-72 16,-24 23-16,-25-23 15,25 0 1,-48 48-16,48-48 16</inkml:trace>
  <inkml:trace contextRef="#ctx0" brushRef="#br0" timeOffset="56657.2406">5548 14668 0,'-48'0'15,"72"0"48,24 0-48,-1 0-15,1 0 16,0 0-16,23 0 0,24-47 16,-23 47-16,-1 0 15,1-24-15,23 24 16,-24 0-16,48-48 15,-23 48-15,-1 0 16,-24 0-16,1-47 16,47 47-16,-24 0 15,0 0-15,-23-48 16,23 48-16,-47 0 15,-1 0-15,1 0 16,0-24-16,23 24 16,-23 0-16,-1 0 15,1-47-15,-1 47 16,25 0-16,-25 0 15,1-24 17,381-24 14,-358 24-46,1 24 0,-49 0 16,1 0-16,24-47 16,-24 47-16,-1 0 15,25 0-15,-24 0 16,24-24-16,-1 24 0,25 0 15,-49 0 1,1 0-16,143-48 31,-96 48-31,-47 0 16,0 0-1,24-23-15,-1 23 0,1 0 16,-24 0-16,23 0 16,1-24-16,-24 24 15,23 0-15,-23 0 16,0 0-16,0 0 15,23 0-15,-23-48 16,24 48-16,-24 0 16,23 0-1,1 0 1,0 0-1,-25-24 1,-46 24 234</inkml:trace>
  <inkml:trace contextRef="#ctx0" brushRef="#br0" timeOffset="59843.4229">1857 16121 0,'-48'0'124,"25"48"-124,-25 23 16,48-47-16,0 0 16,0 23-16,0-23 15,0 0-15,0 24 16,0-25-16,24 1 15,-24 24-15,47-48 0,-23 47 16,24-47-16,-24 24 16,23-24-16,49 0 31,-73 0-31,1 0 15,-24 0-15,48 0 16,-48-24-16,47 24 16,-47-23-16,0-49 15,0 48 1,0 1-16,0-25 15,0 24-15,0 0 16,0-23-16,-23 23 0,-1-24 31,-24 1-31,24 47 16,24-24-1,-23 24-15,-25 0 32,24 0-17,24 0 1,-24 0-1,24 47-15,0-23 16</inkml:trace>
  <inkml:trace contextRef="#ctx0" brushRef="#br0" timeOffset="60068.4357">2667 16240 0,'0'0'78</inkml:trace>
  <inkml:trace contextRef="#ctx0" brushRef="#br0" timeOffset="60572.4646">3024 16121 0,'-24'-48'16,"24"1"-1,0 23 1,0 0-1,0 24-15,48-47 16,-25 47-16,1 0 16,24 0-16,-24 0 15,-24 23-15,47 25 16,-47 0-16,0-1 31,0 1-31,0-1 0,0 1 0,-47-24 16,23 24-16,-24-25 15,24 25-15,-23-24 16,71-24 46,23 0-62,1 0 16,-1 0-16,25 0 15,-48 0-15,0 0 16,23 0-16,1 0 16,-48-24-1</inkml:trace>
  <inkml:trace contextRef="#ctx0" brushRef="#br0" timeOffset="60953.4864">3905 15859 0,'24'0'31,"23"0"-16,25 0 1,-25 48-16,1-24 0,0 23 16,-1-23-16,-23-24 15,-24 71-15,48-71 16,-48 24-1</inkml:trace>
  <inkml:trace contextRef="#ctx0" brushRef="#br0" timeOffset="61194.5001">4262 15788 0,'-48'-48'16,"48"72"30,-47 23-30,47 25 0,-48 23-16,48 0 0,0 24 62,-71 167-46,71-214-16</inkml:trace>
  <inkml:trace contextRef="#ctx0" brushRef="#br0" timeOffset="61997.5461">4929 15788 0,'-24'0'16,"24"-24"-1,0 0 63,0-47-78,71 47 16,-47 24-16,0 0 16,24 0-16,-24 0 15,-24 0-15,47 47 16,-47-23-16,0 24 15,0-1-15,0 1 16,0 24-16,-47-25 0,23 1 16,-24 23-1,24-47-15,-23-24 0,47 48 16,-24-48-1,24 47-15,-24-47 16,24 0 31,24 0-32,47 0-15,1 0 16,-1-24-16,1 24 16,-1-47-16,0 47 15,1-24-15,-25 24 16,-23 0-16,24-48 0,-96 48 156</inkml:trace>
  <inkml:trace contextRef="#ctx0" brushRef="#br0" timeOffset="64268.676">2095 17312 0,'-47'-24'0,"47"-24"31,-24 48-15,0 48 31,24-24-47,-48 23 15,48 25-15,-24-25 16,24 1-16,0-24 16,0 23-16,0 25 15,0-48-15,0-1 16,0 25-16,96 47 31,-49-95-31,-23 0 16,0 0-16,0 0 15,23 0-15,-23 0 16,-24-23-16,48 23 15,-48-48-15,47 48 16,-47-72-16,0 25 16,0 23-16,0 0 15,0-23-15,0 23 16,0 0-16,-23-24 15,23 25-15,-24 23 16,24-48-16,-48 48 16,48-48-16,-24 48 15,1-47-15,-25 47 31,24 0-15,0 23 0,24 25-1,0-24 1</inkml:trace>
  <inkml:trace contextRef="#ctx0" brushRef="#br0" timeOffset="64464.6872">2667 17407 0,'0'0'16,"0"-48"31</inkml:trace>
  <inkml:trace contextRef="#ctx0" brushRef="#br0" timeOffset="65141.7259">3190 17193 0,'0'-24'0,"0"71"62,0 1-46,0 0-16,0-1 15,0 25-15,-47-25 16,47-23-16,0 24 15,0-1 1,0-47 46,95 0-46,-71-23-16,0 23 16,23 0-16,-23 0 15,0-24-15,24 24 16,-25 0-16,-23-24 15,24 24-15,-24-48 16,0 1 15,0-1-31,0 24 16,0 24 15,0 24 31,0 0-62,0 0 16,0 23-16,0-23 16,48 24-16,-48-24 15,24 23 1,-24-23-1,47-24-15</inkml:trace>
  <inkml:trace contextRef="#ctx0" brushRef="#br0" timeOffset="65429.7424">3929 17288 0,'0'-24'16,"0"0"15,23 24-31,25 0 16,24 0-1,-49 0-15,25 24 16,23 24-1,-23-25-15,0-23 0,-1 72 16,-23-48 0</inkml:trace>
  <inkml:trace contextRef="#ctx0" brushRef="#br0" timeOffset="65650.755">4262 17097 0,'-24'24'47,"24"48"-47,-47-25 47,23 239-31,24-262-16,0 0 15,0 47-15</inkml:trace>
  <inkml:trace contextRef="#ctx0" brushRef="#br0" timeOffset="66496.8034">4834 17026 0,'0'-24'16,"0"-24"0,23 1-1,25 47-15,0-24 16,-1 24-16,25-48 15,-48 48-15,-1 0 16,25 24-16,-48 24 16,24-24-16,-24 23 15,0 1-15,0-24 16,0 0-16,0 23 15,-48-47-15,48 48 16,-71-48-16,47 24 16,48-24 30,0 0-14,47 0-32,-47 0 15,23 0-15,-47 71 0,48-71 16,-48 48-16,24-48 15,-24 71-15,0-23 16,0-1 0,0-47-1,0 24-15,-72-24 16,25 0-16,23 48 15,0-48-15,-23 0 16,23 0-16,0 0 16,-24 0-16,24 0 15,24 0-15</inkml:trace>
  <inkml:trace contextRef="#ctx0" brushRef="#br0" timeOffset="70657.0414">4929 18002 0,'0'24'109,"-24"-24"-93,24 48-16,0-1 0,-48-23 15,48 0-15,0 24 16,0-25-16,0 1 15,0 24 1,24-24-16,0 23 16,24 1-1,23-48 1,-23 0-16,-24 0 15,-1 0-15,49 0 16,-72 0 0,24 0-16,-24-48 15,23 48-15,-23-24 16,0-23-1,0-1-15,0-23 32,0 23-32,0 0 15,0 48 1,0-23-16,-47-25 15,-1 24 1,24-23 0,-23 47-1,47-24 1,-24 24-16,0 0 15,-24 0 1,25 0 0,23 0-1,-24 0 1,24 47-1</inkml:trace>
  <inkml:trace contextRef="#ctx0" brushRef="#br0" timeOffset="72105.1242">5810 18050 0</inkml:trace>
  <inkml:trace contextRef="#ctx0" brushRef="#br0" timeOffset="73045.178">6215 17955 0,'-48'0'15,"24"-24"16,24 0 1,0-24-17,0 25 1,0 23-1,48-24 1,-24 24-16,-1 0 16,1 0-16,24 0 15,-24 0-15,23 0 16,-47 24-1,0 23-15,0-23 16,0 0-16,0 23 16,0-23-16,-23-24 0,23 48 15,-48-48 1,24 47-16,24-47 62,24 0-46,24 24-16,-25-24 15,-23 24-15,48-24 16,-48 72-16,24-72 16,-24 47-16,0-23 15,0 0 1,0-24-16,-24 47 15,-24-47 1,25 0-16,-1 0 0,-24 0 16,-23 0-1,47 0-15,-24 0 16,48 0-1,0-47 1,0 23 0</inkml:trace>
  <inkml:trace contextRef="#ctx0" brushRef="#br0" timeOffset="73385.1974">6715 18050 0,'24'-24'31,"23"24"-15,-23 0-16,0 0 0,23 48 15,-23-48 1,-24 71-16,48-71 0,-48 24 16,47-24-16,-47 24 15,24-24 1</inkml:trace>
  <inkml:trace contextRef="#ctx0" brushRef="#br0" timeOffset="73669.2137">6953 17931 0,'0'47'78,"-48"72"-78,48-47 15,-47 23 1,47-47-16,0-24 0,0 23 16,0-23-16,-24-24 15,24 24-15</inkml:trace>
  <inkml:trace contextRef="#ctx0" brushRef="#br0" timeOffset="74386.2547">7358 17764 0,'0'24'78,"0"24"-78,0 23 0,0-23 16,-48-1-16,48-23 15,-24 24 1,-23-1-16,70-47 93,1 0-93,0 0 16,0 0-16,24 0 16,-25 0-16,1 0 15,24 0-15,-1 0 16,-47 0-1,0-24 1,0-23 0,0-1-1,-23 24 16,23-23-15,0 71 31,0 23-32,0 25-15,0-1 0,0 1 16,0-1-16,0-23 16,0-1-16,0 25 15,23-49-15,-23 1 16,0 24-16,0-24 15,0 0-15</inkml:trace>
  <inkml:trace contextRef="#ctx0" brushRef="#br0" timeOffset="104897.9998">15787 14621 0,'0'-24'32,"-23"48"92,23 0-108,0-1-16,0 25 0,0-24 16,0 24-16,0-25 15,0 25-15,0-24 16,0 0-16,0 23 15,47-23-15,1 47 16,-1-47 0,1-24-1,-24 0-15,0 0 16,23 0-1,-47-24-15,72 24 16,-72-47-16,23-1 0,-23 24 16,0 1-16,0-25 15,0 24 1,0 0-16,0-23 0,0 23 15,0 0-15,-23-47 16,-25 23 0,24 24-1,-23 24 1,-25-47 0,48 47-1,1 23 1,-25 1-1,48 24 17,0-1-32,0-23 15</inkml:trace>
  <inkml:trace contextRef="#ctx0" brushRef="#br0" timeOffset="105095.0111">16359 14526 0,'0'0'31,"0"-48"-31</inkml:trace>
  <inkml:trace contextRef="#ctx0" brushRef="#br0" timeOffset="105413.0293">16526 14287 0,'0'24'63,"0"24"-48,0 0-15,0-1 16,23 1-16,-23 23 16,48-23-16,-48-24 15,0 23-15,24-23 16,-24 0-1,47 24 1</inkml:trace>
  <inkml:trace contextRef="#ctx0" brushRef="#br0" timeOffset="106688.1022">19716 13454 0,'-23'0'16,"-25"0"31,48 24-32,0 23-15,0 1 16,0 24-16,0-1 15,0-23-15,0-1 16,24-23-16,-24 24 16,47-48-16,-47 47 0,48-47 15,0 0-15,-25 0 16,25 0-16,0 0 15,23-24-15,-47 24 16,-24-95 0,24 71-16,-24 1 15,0-25-15,0-23 16,0 47-16,0 0 0,-24-24 15,-24 1 1,-23-1 0,23 48-1,24 0 1,1 0-1,-25 24-15,48 0 16,0-1 0</inkml:trace>
  <inkml:trace contextRef="#ctx0" brushRef="#br0" timeOffset="106869.1126">20145 13454 0,'0'-24'16,"0"-23"31,48 47-47</inkml:trace>
  <inkml:trace contextRef="#ctx0" brushRef="#br0" timeOffset="107273.1357">20597 13264 0,'0'-24'0,"0"-24"63,119 24-63,-95 24 0,48 0 15,-72 48 1,0 0-16,0-1 15,0 1-15,0 23 16,-48 1-16,24-25 16,24 1-16,-71 0 15,71-1 1,47-47 15,1 0-15,24-24-16,-25 24 0,48-47 15,-23 47-15,-1-72 16,-47 72-16,24 0 15</inkml:trace>
  <inkml:trace contextRef="#ctx0" brushRef="#br0" timeOffset="107895.1713">21359 14811 0,'0'0'47,"0"48"-32,0-24 1,0 0-16,0 23 0,0-23 15,0 24-15,24-48 16,-24 47-16,48-47 16,-1 0-1,1 0 1,0-24-1,-48-23 1,0 23-16,0-24 16,0 25-16,0-1 31,-96-71-31,49 95 15,-1-48-15,1 48 16,-25 24 15,72 0-15,24-24-1</inkml:trace>
  <inkml:trace contextRef="#ctx0" brushRef="#br0" timeOffset="108073.1814">21645 14668 0,'0'-23'15,"0"-1"32,48-24-47</inkml:trace>
  <inkml:trace contextRef="#ctx0" brushRef="#br0" timeOffset="108590.211">22074 14383 0,'0'47'31,"0"25"-15,-24-1-16,24-23 16,0-1-16,0 1 15,-24 0-15,24-24 16,0 23-1,0-47 1,0 48 0,72-48-16,-49 0 15,1 0-15,0 0 16,24-24-16,-25 24 15,25 0-15,-24-24 16,0-23 0,-24 23-16,0 0 15,0-24 16,0 48 1,0 24 14,0 24-30,0-1-16,0 25 0,24-25 16,-24 25-16,23-1 15,-23-23-15,48 0 0,-48-1 16,24-23-16,-24 24 15</inkml:trace>
  <inkml:trace contextRef="#ctx0" brushRef="#br0" timeOffset="109767.2783">22883 16478 0,'0'-24'15,"0"24"-15,0-47 16,-47 47 15,47 24 63,-24 238-79,72-215-15,-48-23 16,47-24-16,-47 48 15,48-48-15,-1 0 16,25 0 0,-48 0-16,23-24 15,1-24 1,-48 1-1,0 23-15,0 0 0,0-24 16,0 24-16,0 1 16,0-1-16,-24 24 15,24-72-15,-71 72 16,71-23-16,-72 23 15,48 0 1,1 0 0,-25 0-1,48 0 1,0 47-1,0-23-15</inkml:trace>
  <inkml:trace contextRef="#ctx0" brushRef="#br0" timeOffset="110010.2922">23455 16454 0,'0'-23'0,"0"-25"47,0 24-32</inkml:trace>
  <inkml:trace contextRef="#ctx0" brushRef="#br0" timeOffset="110614.3268">23764 16192 0,'48'-95'16,"-24"95"-16,24-24 15,23 24-15,-47 0 16,0 0-16,23 0 15,-47 48 1,0-24-16,0 23 16,0 1-16,0 0 0,0-24 15,-47-24-15,47 47 16,-24-47-16,48 0 62,-1 0-46,1 48-16,24-48 15,-24 24-15,47 47 16,-71-23 0,0-1-1,0 1 1,-47-48-1,23 48-15,0-48 0,-24 23 16,24-23-16,1 0 16,-25 0-16,24 0 15,-23 48-15,23-48 16,0 0-16,0 0 15</inkml:trace>
  <inkml:trace contextRef="#ctx0" brushRef="#br0" timeOffset="115099.5833">18621 17788 0,'-48'0'32,"1"0"-17,47 24 1,-24-24-1,24 47-15,0 1 16,0 0-16,0-1 16,0 25-16,0-25 15,0 25-15,24-25 0,-24-23 16,47 24-1,-23-24-15,24-24 0,-24 47 16,-1-47 0,25 0-16,-24 0 0,24 0 15,-1-24 16,-47-23-31,24-1 63,-72-238-63,25 263 15,-49-25-15,48 48 16,-23 0 0,-1 0-1,24 0 1,0 0 15,24 24-15,0 23-1</inkml:trace>
  <inkml:trace contextRef="#ctx0" brushRef="#br0" timeOffset="115362.5984">19121 17788 0,'0'0'0,"24"0"78,0 0-63,47 0 1,-23 0-16</inkml:trace>
  <inkml:trace contextRef="#ctx0" brushRef="#br0" timeOffset="115950.632">19431 17764 0,'0'-24'0,"0"72"62,0 0-46,0 23-16,0 0 15,23 25-15,-23-25 16,24-23-16,-24-24 16,0 23-16,48-23 15,-48 24 1,24-1-1,0-47 17</inkml:trace>
  <inkml:trace contextRef="#ctx0" brushRef="#br0" timeOffset="116839.6829">19240 18240 0,'-48'0'16,"25"24"15,23 24-15,0-72 77,-24 24-62,-24 0 1,48 24-17,24-24 1</inkml:trace>
  <inkml:trace contextRef="#ctx0" brushRef="#br0" timeOffset="117267.7073">19978 17859 0,'24'0'63,"0"0"-48,47 24-15,-23-24 0,0 48 16,-1-1-16,-23-47 16,24 48-16,-24-48 15,-24 24-15,47-24 16,-47 47-1</inkml:trace>
  <inkml:trace contextRef="#ctx0" brushRef="#br0" timeOffset="117529.7223">20240 17693 0,'-24'0'46,"24"23"-30,-47 49 0,47-1-16,0 1 15,-24 47-15,24-24 16,0-23-16,0-25 15,0 1-15,0-1 16,0-23-16,0 0 16,0 24-1,0-48 1</inkml:trace>
  <inkml:trace contextRef="#ctx0" brushRef="#br0" timeOffset="118434.7741">20669 17883 0,'0'0'31,"0"-24"0,0-23 16,24-25-32,47 72 1,-23-24-16,-24 24 0,-1 0 16,25 0-16,-24 48 15,23-24-15,-47 47 16,24-23-16,-24 0 0,0-1 15,0 1-15,0 23 16,0-23-16,-47-24 16,47 23-16,-24-47 15,24 24-15,-24-24 16,48 0 46,0 0-62,-1 0 16,25-24-1,-24 24-15,0 0 0,23-23 16,-23 23 0,24 0-16,-24-24 15</inkml:trace>
  <inkml:trace contextRef="#ctx0" brushRef="#br0" timeOffset="118688.7886">21478 17955 0,'24'-24'47,"0"24"-32,24-48-15,23 48 16,-23-24-16,-24 24 15,23 0-15,-23-47 16,0 47 0</inkml:trace>
  <inkml:trace contextRef="#ctx0" brushRef="#br0" timeOffset="118938.8029">21526 17716 0,'0'48'78,"0"0"-78,0-1 16,72 49-16,-72-25 15,47 0-15,-47-23 0,48 24 16,-48-49 0,24 1-16,-24 24 0</inkml:trace>
  <inkml:trace contextRef="#ctx0" brushRef="#br0" timeOffset="119915.8588">22693 18097 0,'0'-23'15,"0"-25"1,-24 48-1,24-24 1,-24 24 0,-23 0-1,23 0 16,24 48-31,-24-1 16,24 1-16,0 0 16,0-1-16,0 1 15,0 23-15,0-47 16,0 0-16,48-24 15,-48 71-15,71-71 16,-23 24-16,-24-24 16,-1 0-16,25 0 15,-24 0-15,23 0 0,-47-71 16,48 71-16,-48-72 15,0 49-15,0-25 16,0 0 0,0 1-16,-24 23 0,24 0 15,-47-24 1,-1 1 31,-142 23-16,190 48-16,0 0-15,0 23 16</inkml:trace>
  <inkml:trace contextRef="#ctx0" brushRef="#br0" timeOffset="120171.8735">23050 18026 0,'0'-24'47,"24"24"-32,-24-24-15</inkml:trace>
  <inkml:trace contextRef="#ctx0" brushRef="#br0" timeOffset="120509.8928">23407 17931 0,'0'-24'31,"0"24"-15,48-24-1,-24 24-15,0 0 0,23 0 32,-47 0-32,0 24 0,0 24 15,0 23-15,0-23 16,0-1-16,-47 1 31,23 47-15,24-23-1,0-49 1,0-23-1,24 0-15,23 0 16,-23-23-16,0 23 16,23-24-16,-23 24 15,48-48 1</inkml:trace>
  <inkml:trace contextRef="#ctx0" brushRef="#br0" timeOffset="121044.9234">23907 17978 0,'24'0'62</inkml:trace>
  <inkml:trace contextRef="#ctx0" brushRef="#br0" timeOffset="121437.9459">23955 17883 0,'24'0'63,"0"0"-63,23 0 15,25 0-15,-25 48 16,1-24-16,0 23 16,23 1-16,-23-24 15,-1-24-15,1 47 16,-24-47-16,-24 48 15,23-48-15</inkml:trace>
  <inkml:trace contextRef="#ctx0" brushRef="#br0" timeOffset="121777.9653">24407 17788 0,'-23'0'32,"-1"48"14,24-1-30,-72 25-16,72-1 16,-47 24-16,47-23 0,0-25 15,-24 1-15,24 0 16,0-1-1,0-23-15,0 0 63,0 23-48,0-47-15,48-142 0,-1 46 0</inkml:trace>
  <inkml:trace contextRef="#ctx0" brushRef="#br0" timeOffset="122165.9875">24669 17526 0,'0'24'78,"0"47"-63,0 24-15,48-23 16,-48-1-16,0 1 16,24-25-16,-24 1 0,0 23 15,47-47 1,-47 0-16,0 48 15,24-49 63,-24 1-78,0-143 0</inkml:trace>
  <inkml:trace contextRef="#ctx0" brushRef="#br0" timeOffset="123993.092">21669 15669 0,'-24'0'15,"24"23"1,0-23 62,72-23-78,-1 23 16,1-48-16,-1 48 15,48-71-15,-48 23 16,1 48-16,-1-48 15,1 48-15,-25-47 16,-23 47 0,-24 0 30,-24 0-30,-47 0-16,47 47 16,-24-23-16</inkml:trace>
  <inkml:trace contextRef="#ctx0" brushRef="#br0" timeOffset="124373.1138">21764 15931 0,'-24'0'16,"24"0"30,24 0-46,48-24 16,-25 24 0,25-72-16,-1 48 0,48-23 15,-24-1 1,-23 48-16,-1-47 0,-23 47 15,0-48-15,-25 48 16,-46 48 78</inkml:trace>
  <inkml:trace contextRef="#ctx0" brushRef="#br0" timeOffset="127506.293">23241 17193 0,'0'-24'47,"-24"24"0,24-24-16,-48 24 0,48-24 515,0-23-546</inkml:trace>
  <inkml:trace contextRef="#ctx0" brushRef="#br0" timeOffset="128562.3534">21931 15573 0,'-48'0'16,"25"0"46,46 0 32,25 0-79,0 0-15,-1-71 16,25 47-16,-25 24 15,1-71-15,-24 71 16,23-24-16,1 24 16,-48-24-1,0 48 79,0 0-94,0-1 15</inkml:trace>
  <inkml:trace contextRef="#ctx0" brushRef="#br0" timeOffset="129087.3834">22026 15931 0,'0'47'31,"24"-71"47,0 24-62,23-47-16,25-1 0,-25 48 15,1-71-15,24 71 16,-49-48-16,1 48 16,-24-48-16,48 48 15,-48 24 141</inkml:trace>
  <inkml:trace contextRef="#ctx0" brushRef="#br0" timeOffset="129809.4247">22931 14359 0,'24'0'62,"23"0"-46,1 24-1,-24 23-15,24-23 16,-25 24-16,25-24 15,-24 23-15,23 1 16,1-24 0,-48 23 15,24-47-31</inkml:trace>
  <inkml:trace contextRef="#ctx0" brushRef="#br0" timeOffset="130156.4445">23288 14430 0,'-24'-47'16,"24"23"-1,0-24 1,-23 48 46,23 72-62,-48 23 0,48-47 31,-119 333 16,119-286-47,0-71 0,0 23 16,0-23-1,24-24 1</inkml:trace>
  <inkml:trace contextRef="#ctx0" brushRef="#br0" timeOffset="130853.4844">23669 14454 0,'0'-47'46,"0"23"-14,0 0 30,215-24-46,-168 48-1,-47 24 1,0 24-16,0-1 15,0 25 1,0-1-16,-71 1 0,47-1 16,24-23-16,-72-24 15,72 23-15,-23-47 16,23 48-16,0-24 15,-24-24 1,24 0 31,71 0-32,-47 0-15,48 0 16,-25-24-16,1 24 16,47-72-16,-23 72 15,-25-47-15,-23 47 16,24-24-16,-25 24 15,-23 24 79</inkml:trace>
  <inkml:trace contextRef="#ctx0" brushRef="#br0" timeOffset="131584.5262">24503 15931 0,'0'0'78,"47"0"-62,1 47-16,0-47 16,47 48-16,-24-1 15,-23-47-15,0 48 16,23-48-16,-47 71 15,23-47 1,-70-24 31</inkml:trace>
  <inkml:trace contextRef="#ctx0" brushRef="#br0" timeOffset="131893.5439">24931 15883 0,'-23'0'46,"-25"48"-30,48-1-16,-24 25 0,24-1 16,-48 24-16,48-23 15,0-1-15,-47-23 16,47-1-16,0 1 15,0 0-15,0-1 16,0-23 15</inkml:trace>
  <inkml:trace contextRef="#ctx0" brushRef="#br0" timeOffset="132876.6001">25169 15883 0,'-23'0'16,"23"-48"46,0 24-46,0 1-1,47 23-15,-23-48 16,0 48-16,23 0 16,-23-24-16,24 24 15,-24 0-15,23 0 16,-47 24-1,24 0-15,-24 23 0,0-23 16,0 0-16,0 24 16,-24-24-16,1 23 15,-25 1 1,72-48 62,23 0-63,1 24-15,-24 23 32,-24 1-17,47-48-15,-47 47 16,0 1-1,-23 0 17,-25-24-17,0 23-15,1-47 16,23 0-16,-24 0 15,24 0-15,1 0 16,-25 0-16,0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3-24T05:53:11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21288 14097 0,'0'-24'0,"0"24"78,-71 0-47,23 0-15,48 0-16,-48 0 16,48 48-16,-47-1 15,47-23-15,-48 48 0,48-25 16,0 1-1,-24 47-15,24-47 16,0-24 0,0-1-16,0-23 0,0 72 15,48-72-15,-48 24 16,48-24-16,-1 0 15,-23 0-15,0 0 16,23 0-16,25 0 16,-48 0-16,-1-24 15,25 24-15,-24-24 16,23 24-1,-47-24 32</inkml:trace>
  <inkml:trace contextRef="#ctx0" brushRef="#br0" timeOffset="1594.0912">21336 13716 0,'-24'0'16,"0"0"-1,-24 0 1,25 0-1,-1 0 1,-24 0 0,24 0-1,-23 24 1,-25 0-1,25 47 1,-25 0 0,25 25-1,47-72-15,-48 23 0,48-23 16,-24 0-1,24 23-15,0-23 16,-48 24-16,48-1 0,0 1 16,0 0-16,0-1 15,0 1-15,0 23 16,0-23-16,0-24 15,0 0-15,0 23 16,0 1-16,0 0 16,24-1-16,-24-23 15,0 0-15,24 23 16,-24-23-16,48 0 15,-48 24-15,24-48 16,-24 47-16,47-47 16,1 48-16,23 23 62,96 1-62,-119-72 0,-1 0 16,1 0-1,23 0 1,-47 0-1,24 0 1,-25 0-16,-23-24 16,72 24-16,-48-24 15,0 24-15,23-47 16,-23 47-16,24-48 15,-48 24-15,47-24 16,-47 25-16,24-1 16,-24-24-16,48 1 15,-48 23-15,0-48 16,0 49-1,0-1-15,0-48 47,0-23-31,0 47-16,0 25 0,0-25 15,0 24-15,0 0 16,-72-23-16,72 23 16,-24 24-16,24-48 15,-47-23-15,23 47 16,0-24-1,-23 25 1,23-25 0,-24 24-1,24 0 16,-23-23-15,23 23 15,-24-24-15,24 24-1,-23-23 17,23 47-17,24-24 1,-24 24-1,-23 0 1,23 0 15</inkml:trace>
  <inkml:trace contextRef="#ctx0" brushRef="#br0" timeOffset="3128.1789">21050 15216 0,'0'0'171,"-24"0"-171,24 72 0,-48-49 16,48 1-16,-47 24 15,47-24-15,-48 23 16,1-23-16,47 0 16,-48 24-16,48-25 15,-48 25-15,48-24 16,-71 23-16,71-23 15,-48 24-15,48-24 16,-24-24-16,24 47 16,-47-23-1,47 24 1</inkml:trace>
  <inkml:trace contextRef="#ctx0" brushRef="#br0" timeOffset="6186.3539">20121 16240 0,'0'-48'31,"0"96"63,0 24-94,24-25 16,-24 1-16,0-1 15,48 25-15,-48-25 16,47-23-16,-47 24 15,24-24-15,-24 0 16,48 23 0,-24-47 77</inkml:trace>
  <inkml:trace contextRef="#ctx0" brushRef="#br0" timeOffset="6787.3882">20240 16312 0,'0'-48'15,"-24"48"-15,24-24 16,0 0 15,0-23-15,0 23-1,0 24-15,24-48 16,48 48-16,-48-71 16,-1 71-16,25 0 15,-24 0-15,0 0 16,23 24-16,-23 47 15,-24-47 1,0 47-16,0-47 16,0 0-16,0 24 0,0-25 15,-24-23-15,24 48 16,-47-48-16,47 48 31,23-48 31,1 0-46,24 0-16,-48 23 16,47-23-1,-47 24-15,48-24 16,-48 48-16,0-1 15,0-23 1,0 0 0,-24-24-16,24 48 15,-24-48-15,-23 24 16,-1-24-1,-23 0 1,23 0 0,48-24-1</inkml:trace>
  <inkml:trace contextRef="#ctx0" brushRef="#br0" timeOffset="8038.4598">20597 15764 0,'-23'0'0,"-1"0"93,-119-48-77,95 48-16,25 0 15,-49 0-15,24 0 0,1 0 16,23 0 0,-24 48-16,25-48 0,-25 95 15,48-71-15,-48 24 16,48-25-16,-24 25 15,24 0-15,0 23 16,0 0-16,0 25 16,-47-49-16,47 1 15,0 0-15,0 23 16,0 0-16,0 1 15,0-1-15,0 1 16,24-25-16,-24-23 0,0 24 16,47-1-16,-47-23 15,24 24-15,-24-24 16,48-24-16,-48 71 31,71-71-31,-47 48 0,24-48 16,-1 71-16,1-71 15,23 24-15,-23-24 78,238 71-78,-263-71 16,-23 0-1,48 0-15,0-71 16,23 23 0,-71 25-16,48 23 15,-48-72-15,47 25 16,-47 23-16,0 0 15,24-24 1,-24 24-16,0 1 0,0-25 16,0 24-16,0 0 15,0-23-15,0 23 16,0 0-16,0-23 15,0 23-15,0 0 16,0-24-16,0 24 16,-47 1-16,47-25 15,0 24-15,-24-23 16,24 23-16,-48 0 0,48-24 15,-24 25-15,-23-49 16,23 1 0,-48 23-1,25 0 1,23 48-1,24-23-15,-119 23 16,119-24 0,-48 24-16,25 0 15,-49 0 1,25 0-1,-1 0 1,24 0 0,24 0-16,-48 71 15,48-23 1</inkml:trace>
  <inkml:trace contextRef="#ctx0" brushRef="#br0" timeOffset="8904.5093">20050 17026 0,'-24'0'78,"-24"0"16,-666 571-78,642-523-16,1 0 0,71-25 15,-48-23-15,48 24 16,0-24 31,0 48-32,48-48 1</inkml:trace>
  <inkml:trace contextRef="#ctx0" brushRef="#br0" timeOffset="9818.5616">18669 17883 0,'0'95'16,"0"-47"-16,0 23 16,0-23-16,-24 0 0,24-24 15,0 23-15,-48 1 16,48-24 15,0-48 16,0 0-47,0-24 15,0-23-15,0-1 16,0 25-16,0-1 0,0 24 16,0-23-16,0 23 15,24 0-15,-24-23 16,24 47-1,23 0 1,-23 0 0,0 23 15,95 49-31,-95-48 0,24 23 15,-25-23-15,25 47 16,-24-47-16,23 24 16,-47 0-16,72-25 15,-72 25-15,47-48 0,-47 48 16,48-48-1,-48 23-15,24-23 32</inkml:trace>
  <inkml:trace contextRef="#ctx0" brushRef="#br0" timeOffset="10116.5786">18835 18217 0,'-23'0'15,"-1"0"1,71-24 93,239-238-93,-238 262-16</inkml:trace>
  <inkml:trace contextRef="#ctx0" brushRef="#br0" timeOffset="11210.6412">19121 17669 0,'-24'0'0,"0"0"31,-23 0-15,23 0-1,-24 0 1,1 0-1,-1 0 1,-23 0-16,47 0 16,0 0-16,-24 0 15,25 0-15,-1 0 16,0 0-16,-24 0 15,25 0-15,-1 0 16,-24 0-16,48 0 16,0 24-1,0 47 1,0-23-1,0-24-15,0-1 16,0 49 0,0-25-16,0 1 0,0 23 15,0 1-15,0-24 16,0-1-16,0 25 15,0-25-15,0 1 16,0-1-16,0 1 16,0 0-16,24-1 15,0-23-15,23-24 16,-23 95-16,24-71 15,-24-24-15,-1 48 0,49-48 16,-48 47-16,23-47 16,1 0-16,71 48 15,-71-48-15,-25 0 16,25 0-16,-24 0 15,0 0-15,23 0 16,-23 0-16,0-24 16,24 24-16,-25-24 15,1 24-15,24-71 16,-24 71-16,23-48 15,-23 48-15,24-47 16,-48 23-16,47-24 0,-47 25 16,24-25-16,-24 24 15,0 0-15,48-23 16,-48 23 62,-95-333-78,47 333 15,24-24-15,-24 1 16,25-1-16,-25 24 16,24-23-16,0 47 15,-23-48-15,-1 48 16,48-24-1,-48 24-15,1 0 16,-72 0 15,47 0-31,49 0 16,-25 0-16,0 72 15,1-25 1,47 1 0</inkml:trace>
  <inkml:trace contextRef="#ctx0" brushRef="#br0" timeOffset="12565.7187">21931 14883 0,'0'-24'0,"0"-24"47,0 48-31,-48-23 15,72 46 63,71 49-94,-47-72 15,0 47-15,23-47 16,24 72-16,-23-72 15,-25 24-15,1-24 16,0 47-16,-1-47 0,-23 0 16,-24 24-16,48-24 15,-48 24 63</inkml:trace>
  <inkml:trace contextRef="#ctx0" brushRef="#br0" timeOffset="12985.7428">23312 14883 0,'0'-48'15,"-24"48"-15,24 24 78,0 47-78,0-23 16,0 0-16,0-1 15,0 1-15,24 23 16,-24-23-16,0 0 16,24-25-16,-24 25 15,48 0 1,-48-25-1</inkml:trace>
  <inkml:trace contextRef="#ctx0" brushRef="#br0" timeOffset="13410.7671">23264 14978 0,'-47'-48'15,"47"25"1,24-25 15,-1 48-15,25 0-16,-24 0 15,0 0-15,23 0 16,1 0 0,-24 0-16,0 24 0,23 0 15,-23 23-15,-24 1 0,71-1 16,-71 1-16,24-24 15,-24 0-15,0 23 16,48-23-16,-48 0 16,0 24-16,0-25 15,-24 25-15,24-24 16,-48 0-16,25-24 15,-25 71-15,24-71 16,-47 24-16,23-24 16,1 48-16,-1-48 15,0 0-15</inkml:trace>
  <inkml:trace contextRef="#ctx0" brushRef="#br0" timeOffset="14544.8319">23598 14430 0,'-24'0'16,"0"-23"0,-23 23-1,-1 0 1,48-48-16,-24 48 15,-23 0 1,-1 0-16,24 0 16,-24 24-16,-23-24 15,23 47-15,1 1 16,-25 0-16,48-1 15,-23 25-15,23-25 0,-24 1 16,48 23-16,-47-23 16,47 23-16,-48 1 15,48-1-15,0 1 16,0-1-16,0 1 15,0-1-15,0 0 16,0 1 0,0-1-16,24-23 0,-24 0 15,24 23-15,-24-23 16,71-1-16,-71 1 15,48 0-15,-24-25 16,23 25-16,-23-24 16,24 23-16,-24-47 15,47 48-15,-23-48 0,-25 48 16,25-48-16,24 0 15,-25 0-15,1 0 16,-1 0-16,1 0 16,0 0-16,23 0 15,-23-24-15,-1 24 16,1-48-16,23 48 15,-23-95-15,0 71 32,23-71-32,-23 47 0,-1-23 15,-23 23-15,-24 1 0,48-1 16,-48-23-1,0 23-15,0 24 0,0-24 16,0 1-16,0-25 16,0 49-16,0-25 15,-24 0-15,24 1 16,-24-1-16,24 0 15,-47-23-15,47 47 16,-24 0-16,24-23 16,-72 23-16,72 0 15,-24-23-15,24 23 16,-47-24-16,47 24 15,-72 24-15,72-47 16,-47 47-16,47-48 0,-48 48 16,24-24-1,-23 24-15,23 0 0,0 0 16,-24-24-16,25 24 15,-25 0-15,-23 0 16,47 0-16,0 0 16,-24 0-16,25 0 15,23 24-15,-24-24 16,24 72-16,0-1 15</inkml:trace>
  <inkml:trace contextRef="#ctx0" brushRef="#br0" timeOffset="18480.057">21860 13097 0,'-24'0'16,"0"24"78,24-1-94,0 25 15,0 24-15,-48-25 0,48-23 16,0 24-16,0-25 15,24 1-15,-24 24 16,24-24-16,24 23 16,-1-47-1,-23 24-15,0-24 16,23 0-1,1 0-15,0 0 16,-48 0 0,47 0-16,-47-48 15,48 48-15,-48-47 16,0 23-16,24 0 15,-24-23-15,0 23 16,0 0-16,0-24 0,0 25 16,0-1-1,0-24-15,-48 24 0,24-47 16,-23 47-1,-1 24 1,0 0 0,1 0-1,-1 0 1,24 48-1,24-25 1,0 25 0</inkml:trace>
  <inkml:trace contextRef="#ctx0" brushRef="#br0" timeOffset="18670.0679">22407 13049 0,'0'-24'31</inkml:trace>
  <inkml:trace contextRef="#ctx0" brushRef="#br0" timeOffset="19374.1082">22693 12787 0,'0'24'93,"-48"500"-93,48-476 16,24-48 62,24 0-63,-24 0-15,-1-24 16,25 24-16,-24 0 0,0-24 16,23 24-16,-23 0 15,-24-48 1,0 25 15,0-1-15,-48-24-1,48 96 63,0-1-62,0 25-16,0-25 16,0 25-16,24-25 15,-24 1-15,0 0 16,24-24-16,-24-1 15,0 25-15,0-24 16,0 0 0</inkml:trace>
  <inkml:trace contextRef="#ctx0" brushRef="#br0" timeOffset="21045.2037">19359 15383 0,'-24'0'31,"24"24"0,-47-24-15,47 47-1,0-23-15,0 24 0,0-1 16,0 1 0,0 23-16,0-23 0,24 0 15,-24-25-15,23 1 16,25 48-1,23-72 1,-23 0 0,0 0-1,-24 0 1,-24-24-16,47 24 15,-47-48-15,0 24 0,0 1 16,0-25-16,24 0 16,-24 1-1,0 23-15,0-24 0,0 25 16,0-25 46,-95-47-62,71 95 16,-24 0-1,24 0 1,-23 0 0,47 23-1,0 49 1</inkml:trace>
  <inkml:trace contextRef="#ctx0" brushRef="#br0" timeOffset="21653.2385">20002 15216 0,'-24'0'16,"24"0"62</inkml:trace>
  <inkml:trace contextRef="#ctx0" brushRef="#br0" timeOffset="22217.2708">20145 15073 0,'0'-47'16,"0"23"15,0 0-15,24-24-1,0 48-15,23 0 16,1 0 0,-24 0-16,23 0 15,-47 24-15,24-24 16,-24 72-16,0-49 15,0 1 48,-71 191-48,71-168-15,0-47 63,71-47-32,-47 47-31,24-48 0,-25 24 16,1 24-16,-24-71 15,72 71-15,-72-24 16,23 24-16,-23-24 15,24 24 1</inkml:trace>
  <inkml:trace contextRef="#ctx0" brushRef="#br0" timeOffset="23235.329">18478 17002 0,'-48'0'15,"25"0"1,-1 0-1,24 0 1,0 72 0,0-49-16,0 1 15,0 24 1,0-24-16,0-1 0,0 25 15,0-24-15,71-24 16,-71 47-16,72-47 16,-48 0-16,-1 0 15,25 0 1,0 0-16,-25-23 15,-23-25 1,48 0 0,-48 25-16,0-1 15,0-48-15,0 25 16,0-1-16,-48 0 15,48 1-15,-23 23 16,-25-24 0,24 48-1,24-47-15,-24 47 16,-23 0-1,23 24 1,24 23 15,0 25-15,0-49-16,0 25 15</inkml:trace>
  <inkml:trace contextRef="#ctx0" brushRef="#br0" timeOffset="23435.3404">18978 16812 0,'0'-48'46,"24"48"-14</inkml:trace>
  <inkml:trace contextRef="#ctx0" brushRef="#br0" timeOffset="23735.3576">19240 16573 0,'-24'0'0,"24"24"62,0 48-46,24 23-16,-24 24 16,24-24-16,-24 24 15,48-47-15,-48-25 16,47 1-16,-47 0 15,24-25-15,-24 25 16,24-48 0</inkml:trace>
  <inkml:trace contextRef="#ctx0" brushRef="#br0" timeOffset="25719.4711">23931 16431 0,'-24'0'0,"24"0"15,-47 0 1,23 0 15,0 0 0,24 23-15,0 1-16,-48 48 0,48-25 16,0 1-16,0 23 15,0 1-15,24-25 16,-24 25-16,48-48 15,-48 23-15,48-47 16,-1 48-16,1-48 31,-1 0-31,1 0 31,-48 0-31,72 0 0,-72-72 16,0 49-16,23-1 0,-23-24 16,0 24-1,0 1-15,0-25 0,0 24 16,-47-23-1,23-25 1,-48 24 0,25 48-1,47-47-15,-48 47 16,24 0-1,-23 0 1,23 0 15,24 24-15</inkml:trace>
  <inkml:trace contextRef="#ctx0" brushRef="#br0" timeOffset="25917.4824">24193 16407 0,'0'-24'47</inkml:trace>
  <inkml:trace contextRef="#ctx0" brushRef="#br0" timeOffset="26584.5206">24455 16264 0,'-24'0'16,"24"-24"-1,0-24 1,24 48-1,-24-23-15,71 23 16,-23 0 0,-24 0-16,24 0 15,-1 23 1,-47 25-16,0 0 0,0-1 15,-24 1 1,24 0-16,-71-1 0,71-23 16,-48-24-16,48 48 15,-47-48-15,94 0 47,-23 0-31,0 0-16,24 0 15,23 0-15,-23 0 16,-25 0-16,25 23 15,-24 25 1,-24 0 0,0-1-1,0-23-15,-48-24 0,24 72 16,-23-72-1,-25 47-15,25-47 0,-1 48 47,-166-48-31,142 0-16,25 0 0,-1-48 0,1 24 0,47-23 15</inkml:trace>
  <inkml:trace contextRef="#ctx0" brushRef="#br0" timeOffset="27752.5874">22264 14121 0,'0'0'78,"48"0"-63,0-72 1,23 49-16,48-25 0,-47 0 15,23 24-15,-24-23 16,24-1-16,-47 48 16,-24-47-16,23 47 15,-70 23 141,-215 96-140,214-71-16</inkml:trace>
  <inkml:trace contextRef="#ctx0" brushRef="#br0" timeOffset="28131.6091">22502 14145 0,'24'-24'78,"24"0"-47,142-71-31,-94 71 0,-1-24 15,24 1-15,-48-1 16,25 0-16,-49 48 16,-23-23-16,-24 70 78,-48 1-63</inkml:trace>
  <inkml:trace contextRef="#ctx0" brushRef="#br0" timeOffset="28614.6367">22574 14526 0,'0'-24'63,"24"-24"-48,23 24-15,49-47 16,-25-1-16,48-23 15,-24 48-15,-23-1 16,-1 24-16,-23 24 16,-48-47-16,24 47 15,-24 23 48,-48 25-48,24-24-15</inkml:trace>
  <inkml:trace contextRef="#ctx0" brushRef="#br0" timeOffset="28928.6546">22622 14478 0,'47'-24'63,"1"-23"-48,23-1 1,24-24-16,-23 1 0,-1 23 0,-23 48 15,-48-47 1,48 47-16,-72 47 62</inkml:trace>
  <inkml:trace contextRef="#ctx0" brushRef="#br0" timeOffset="29075.663">23074 14216 0</inkml:trace>
  <inkml:trace contextRef="#ctx0" brushRef="#br0" timeOffset="46723.5899">23407 13930 0,'0'-47'15,"0"23"-15,0 0 16,-71-71-1,-1 23-15,-70 49 0</inkml:trace>
  <inkml:trace contextRef="#ctx0" brushRef="#br0" timeOffset="49851.7688">3714 14216 0,'-23'0'15,"23"-24"1,0 0-1,0 1 17,-48 23-17,48 23 48,0 25-48,24 0 1,-24 23-16,0-23 0,24-1 15,-24 1-15,0 0 16,47-1 0,-47-23-16,0 24 15,0-1 16,24-47-15,-24-24-16</inkml:trace>
  <inkml:trace contextRef="#ctx0" brushRef="#br0" timeOffset="50294.7941">3572 14216 0,'0'-71'16,"0"47"15,23 24-31,25-24 31,71 24-31,-71 0 16,-1 0-16,1 0 0,23 24 15,-47 0-15,24 47 16,-48-23-16,24-25 16,-24 49-16,0-24 15,0-1 1,0 25-16,0-25 15,0-23-15,0 0 0,-24 23 16,24-23-16,-48-24 16,24 48-16,-47 0 15,23-48 1,24 0-16,1 0 15,-25 47-15,0-47 78,1 0-78,-25-167 0</inkml:trace>
  <inkml:trace contextRef="#ctx0" brushRef="#br0" timeOffset="51321.8529">3929 13668 0,'-48'-23'0,"24"23"15,-23 0 1,-1-48-1,24 48 1,-23 0 0,-1 0-16,24 0 15,0 0-15,-23 0 16,23 24-16,-24-24 15,-23 47-15,23 1 16,1-24-16,-1 23 16,24-23-16,-24 24 15,48-1-15,-47 25 16,47-1-16,-48 1 15,48-1-15,0 1 16,0 23-16,0-24 0,0 25 16,0-25-16,0 0 15,24 1-15,-24-1 16,71 1-16,-47 23 15,24-24-15,0-23 16,23 47-16,0 1 16,-23-25-16,24 0 15,-25-47-15,1 24 16,23-24-16,-23 23 15,-24-47-15,47 48 16,-23-48-16,-1 0 16,1 48-16,0-48 15,23 0-15,-47-24 0,23 24 16,1-24-1,-24 24-15,24-71 0,-25 47 16,1-24-16,24 24 16,-24-23-16,23-25 15,1 25-15,-48-1 16,47 0-16,-47-23 15,24 23-15,-24 24 78,0-380 16,-381-239-94,286 547 0,47 96 16,25-23-16,-1 23 15,-24 0-15,24 0 16,0 0-16,-47 0 15,23 0 1,1 23 0,47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1-03-24T05:35:50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21193 7263 0,'-48'0'109,"48"-48"-15,24 48-94,0 0 15,23-24-15,1 24 16,23 0-16,-23-47 15,0 47-15,-1 0 16,1-24-16,0 24 16,-25 0-16,1 0 31,-24 0 62,0 48-77,0-25 0,0 25-16,0-24 15,0 0-15,0 23 16,0-23-16,0 0 15,0 23-15,0-23 16,0 0-16,0 24 16,0-24-16,0-1 0,48 25 15,-48-24 1,0 47-1,0-23-15,24-24 16,-24-1-16,0 25 0,0-24 16,47 24-16,-47-25 15,0 1-15,0 0 16,24 24-16,-24-25 15,0 25-15,0-24 16,0 0-16,48 23 16,-48-23-16,0 0 15,0 24-15,0-25 16,24 1-16,-24 24 15,0-24-15,0 47 16,47-47 0,-47 23-16,0-23 0,0 24 15,0 0-15,0-25 16,0 1-16,0 24 47,24 166-1,-24-142-46,0-49 0,0 1 16,24 24-16,-24-24 16,0-1-16,0 25 15,0-24-15,0 0 16,0 23-16,0-23 0,0 0 15,0 24 1,0-25-16,47 49 16,-47 23-1,24-47 1,-24-1-16,0 1 15,0 0-15,48-1 16,-48 1-16,0-24 16,0-1-16,24-23 15,-24 72-15,0-25 16,0-23-1,0 0-15,47 24 0,-47-24 16,0-1-16,0 25 16,0-24-16,0 23 15,0 1-15,0-24 16,0 0-16,0 23 15,0-23-15,24 0 16,-24 24-16,0-25 16,0 1-16,0 24 15,0-24-15,0-1 16,0 1-16,0 48 15,0-25-15,0 1 16,0-24-16,0 23 16,0 1-16,0-24 15,0 0-15,0 23 16,0-23-16,0 0 0,0 47 15,0-47 1,0 0-16,0 24 16,0-25-16,0 1 15,0 0 1,0 24-16,0-25 0,0 1 31,0 143-15,0-143-16,0 0 15,0-1-15,0 25 16,0 0-16,0-25 16,0 25-16,0-24 0,0 0 15,0 23 1,0-23-16,0 0 0,0 24 15,0-25-15,0 1 16,-48 24-16,48-24 16,0-1-16,0 25 15,-23 23 1,23 1-1,0-48 1,-48 23 0,48 1-1,0-24 16,0 0 79,-48-24-110,-23 0 15,47 0-15,0 0 16,1 0-16,-25 0 15,24 0-15,0 0 16,-23 0-16,23 0 16,0 0-16,-71 47 15,71-47-15,0 0 16,-24 0-16,25 24 15,-25-24-15,24 0 16,-47 48-16,47-48 16,-24 47-16,1-47 15,-1 24-15,24-24 16,-47 48-16,23-48 15,1 47-15,-1-47 16,0 24-16,25-24 16,-25 48-16,0-48 15,24 0-15,1 24 16,-49-24-1,96-24 63,24-24-78</inkml:trace>
  <inkml:trace contextRef="#ctx0" brushRef="#br0" timeOffset="1265.0723">22360 9644 0,'0'-24'15,"47"24"32,-47 0-31,72 0-16,-49 72 15,25-1-15,-24-23 16,24-1-16,-1 25 15,-47-48-15,48-1 16,-48 25-16,24-48 16,-24 24-16,0-24 62,0-48-62,0-23 0,0 23 16,0-23-16,0 23 15,0-23-15,0-1 16,0 25-16,0-25 15,0 48-15,0 1 16,0-25 0,47 48 46</inkml:trace>
  <inkml:trace contextRef="#ctx0" brushRef="#br0" timeOffset="1603.0917">23336 9573 0,'24'-24'63,"47"24"-48,-23-48-15,-1 48 16,1-71-16,-24 71 15,0-24-15,23 24 16,-47-24-16</inkml:trace>
  <inkml:trace contextRef="#ctx0" brushRef="#br0" timeOffset="1939.1109">23336 8977 0,'0'0'47,"0"48"-47,0 23 16,0 25-16,24-1 15,-24-24-15,47 1 16,-47-1-16,48 24 15,-48-23-15,24-1 16,-24-23-16,0-24 16,47 23-16,-47-23 0,0 24 15</inkml:trace>
  <inkml:trace contextRef="#ctx0" brushRef="#br0" timeOffset="2256.129">24146 8882 0,'0'-24'31,"47"24"-31,-23-47 15,0 47-15,47-48 16,-47 48-16,24-48 16,-1 48-1</inkml:trace>
  <inkml:trace contextRef="#ctx0" brushRef="#br0" timeOffset="2691.1539">24122 8834 0,'0'24'15,"0"24"1,0-24-16,0 23 15,0 1-15,0 23 16,0-23-16,0 0 16,0-1-16,47 25 15,-47-49-15,0 25 16,0 24-16,0-49 31,0 25-31,0-24 16,24-24-16,-24 47 15,48-47 16,-24 0-15,23 0 0,-23 0-1,24 0-15,-1-23 16,-23 23-16,47-24 0,-47 24 15,0-48 1,24 24-16,-48-23 16</inkml:trace>
  <inkml:trace contextRef="#ctx0" brushRef="#br0" timeOffset="3320.1899">24193 9406 0,'0'-24'297,"0"24"-282,48-48-15,-1 48 16,1-23-16,0 23 15,23-48-15,-47 48 16,0 0-16,-24-24 16,47 24-16,-47 0 93</inkml:trace>
  <inkml:trace contextRef="#ctx0" brushRef="#br0" timeOffset="12678.7252">23193 10573 0,'-24'0'16,"0"0"-1,-23 0 1,23 47 15,0-47-15,-24 24-1,1-24-15,47 48 16,-24-48-1,24 0 63,24 0-62,23-24-16,1 24 16,24-48-16,47 1 15,0-25-15,24 1 16,23-1-16,-23 1 0,0 0 15,-24-1 1,0 24-16,-24 1 16,24-1-16,0 1 15,-47 23-15,71-24 16,-72 1-16,-47 47 15,24-48-15,-24 48 16,-1-24 0,-46 24 77,-1 48-93</inkml:trace>
  <inkml:trace contextRef="#ctx0" brushRef="#br0" timeOffset="13287.76">23098 11382 0,'-72'119'16,"96"-119"93,0-23-109,0 23 15,47-72-15,1 25 16,47-25-16,0 1 16,71-48-16,-23 23 15,-24 1-15,0 0 0,0 23 16,-24 1-1,0 23-15,-48 1 0,-23 47 16,-1-48-16,-23 48 16,-24-24-16,24 24 15</inkml:trace>
  <inkml:trace contextRef="#ctx0" brushRef="#br0" timeOffset="32739.8726">20193 14121 0,'0'0'171,"23"0"-171,49-48 16,-24 48-16,-1-47 15,1 47-15,23-48 16,-47 48-16,0 0 0,0 0 16,-24 24 108,0 47-124,0-23 0,0-24 16,0 23-16,0 1 16,47-1-16,-47-23 15,0 24-15,0 0 16,0-1-16,24 1 0,-24-1 15,0 1-15,0 23 16,0-23 0,0 0-16,0-1 0,0 1 15,0 0-15,0 23 16,0-23-16,0-1 15,48 1-15,-48 0 16,0-25-16,0 25 16,0 0-16,0 23 15,0-23-15,0-25 16,23 25-16,-23 24 15,0-49-15,0 1 16,0 0-16,0 24 0,0-25 16,0 1-16,0 48 15,0-49 1,0 1-16,0 24 15,0 23 1,48-47-16,-48 0 16,0 47-1,0-47-15,0 0 16,0 24-1,0 23 1,0-47 0,0 24-1,0 23-15,0-47 16,24 23-1,-24-23-15,0 0 0,0 24 16,0-25-16,0 25 31,0 0-15,0-48 77,-48 0-77,1 0-16,-1 0 16,24 0-16,-23 0 15,-1 0-15,0 0 16,-23 0-1,-24 0 1,47 0-16,0 0 0,-23 24 16,23-24-16,1 0 15,-1 0-15,-23 47 16,47-47-16,0 0 15,-24 24-15,25-24 16,-25 0 0,48 24-16,-24-24 15,24 0 110</inkml:trace>
  <inkml:trace contextRef="#ctx0" brushRef="#br0" timeOffset="42188.413">21336 15145 0,'0'-24'15,"0"0"48,0 72 46,0-24-109,0-1 15,0 25-15,0 23 0,0-23 16,0 0-16,0 23 16,0-23-16,23 23 15,-23-47-15,0 0 16,0 0-16,24 23 15,-24 1 1,0-24 0,0-24 62</inkml:trace>
  <inkml:trace contextRef="#ctx0" brushRef="#br0" timeOffset="43008.4599">21907 15121 0,'0'0'78,"0"24"-78,-47 0 16,-1 23-16,24-23 15,24 24-15,-71-25 16,23 25-16,24-24 0,-23-24 15,47 47 1,-48-47-16,48 72 0,-24-72 16,-24 24-1,48-24 126,239 47-126,-216-47 1,25 48-16,-24-48 0,24 48 15,-1-48-15,25 71 16,-49-71-16,1 24 16,24-24-16,-24 47 15,23-47 1,-47 24-16,24-24 15,-48 24 32</inkml:trace>
  <inkml:trace contextRef="#ctx0" brushRef="#br0" timeOffset="43715.5004">21217 16407 0,'23'-48'46,"49"48"-30,-25-24-16,25 24 16,23-71-16,24 71 15,-24-72-15,-23 72 16,47-47-16,-48 47 15,1-48-15,-25 48 16,25 0 0,-96 0 30,0 0-46,0 24 0,-47-24 16,0 48-16</inkml:trace>
  <inkml:trace contextRef="#ctx0" brushRef="#br0" timeOffset="44013.5174">21240 16669 0,'-47'0'0,"47"47"16,24-47 46,-1 0-46,25-23-16,23 23 15,25-48-15,-1 0 16,24 1-16,0 47 15,0-72-15,-24 72 16,1-47-16,-49 47 16,-23 0-16,24 0 15,-48-24-15,0 24 78</inkml:trace>
  <inkml:trace contextRef="#ctx0" brushRef="#br0" timeOffset="57091.2654">18288 17621 0,'23'0'202,"-23"48"-202,72-24 16,-72 23-16,71 25 0,-71-25 16,48 1-1,-48 0-15,48 23 0,-48-47 16,47 23-16,-23 1 15,24-48 17,-48-24 14,23-23-30,-23-1-16,0 0 16,0 1-16,0-25 0,0 25 15,0 23 1,0 0-16,48-24 0,-48 25 15,0-25 1,0 0 0</inkml:trace>
  <inkml:trace contextRef="#ctx0" brushRef="#br0" timeOffset="57487.2881">19121 17907 0,'0'-24'15,"0"24"1,48-47-16,-1 47 16,1-24-16,0 24 15,23-48-15,-23 48 16,-25-24-16,25 24 15,-24 0 1,-24-47 0,0 47-1</inkml:trace>
  <inkml:trace contextRef="#ctx0" brushRef="#br0" timeOffset="57798.3058">19264 17574 0,'0'71'47,"0"-23"-32,0 23-15,0 1 16,0 23-16,0-24 16,0-23-16,48-1 15,-48 1-15,0 0 16,23-24-16,-23-1 0,0 49 15,48-72 1,-48 24-16</inkml:trace>
  <inkml:trace contextRef="#ctx0" brushRef="#br0" timeOffset="58150.326">20026 17526 0,'0'-48'32,"48"48"-17,-25-23 1,1 23-16,24 0 15,-24 0-15,-1-48 16,25 48-16,-24 0 16,0 0-1,-48 0 1,-24 0-1</inkml:trace>
  <inkml:trace contextRef="#ctx0" brushRef="#br0" timeOffset="58546.3486">20026 17478 0,'0'48'16,"0"0"-1,0-25 1,0 1-16,0 24 15,0-24-15,0-1 16,0 25-16,0 24 16,0-49-1,0 25 1,0 0-16,0 23 15,0-47 1,48 0 0,-1-24 15,25 0-16,-49 0-15,25 0 16,0 0-16,-24 0 16,23 0-16,-23 0 15,0-24-15,23-24 16,-47 24-1</inkml:trace>
  <inkml:trace contextRef="#ctx0" brushRef="#br0" timeOffset="58787.3624">20074 17883 0,'-24'0'0,"24"0"47,47 0-32,1 0-15,0 0 0,23 0 16,1-47-16,-1 47 15,24-48-15,-47 48 16</inkml:trace>
  <inkml:trace contextRef="#ctx0" brushRef="#br0" timeOffset="59136.3824">21026 17693 0,'-24'0'31,"24"0"16,24 0-32,24-24-15,-1 24 16,1 0-16,0-48 15,23 48-15,-23 0 16,-48-24-16,47 24 0,-47-47 31</inkml:trace>
  <inkml:trace contextRef="#ctx0" brushRef="#br0" timeOffset="59468.4014">21098 17383 0,'0'48'78,"0"-1"-78,0 25 0,0-1 16,47-23-16,-47-1 15,48 25-15,-48-48 16,47 0-16,-47 23 15,0-23-15,24 24 16,-24-1 0</inkml:trace>
  <inkml:trace contextRef="#ctx0" brushRef="#br0" timeOffset="59845.4229">22098 17074 0,'0'47'16,"0"1"0,0-1-16,47 1 15,-47 23-15,0 1 16,24-24-16,-24-25 15,0 25-15,0 0 16,0-25 0</inkml:trace>
  <inkml:trace contextRef="#ctx0" brushRef="#br0" timeOffset="60406.455">22598 17145 0,'-48'24'47,"-23"23"-31,23 1-16,24-24 15,0 23 1,-23-23-16,23 0 0,-48 24 31,49-48-31,23 24 16,0-24 46,71 0-46,-47 47-1,0-47-15,23 24 16,1-24-16,-24 48 0,23-48 15,-23 23 1,0-23-16,24 48 0,-24-48 16,23 24-16,-23-24 15,24 47 1,-1-47-1,-23 0 1</inkml:trace>
  <inkml:trace contextRef="#ctx0" brushRef="#br0" timeOffset="61707.5294">17930 17359 0,'0'24'78,"24"48"-78,-24-25 0,0 1 63,48 523-48,0-499-15,-48-25 0,0 25 16,0-48-16,0-1 16,23 25-16,-23 0 15</inkml:trace>
  <inkml:trace contextRef="#ctx0" brushRef="#br0" timeOffset="64309.6783">17978 17574 0,'0'-24'46,"24"24"-30,0-48-16,23 48 16,49-24-16,-25 24 15,0-47-15,1 47 31,23 0-31,24-48 0,-24 48 16,96-24-16,-120 24 16,1 0-16,-1-47 15,1 47-15,-1 0 16,1-48-16,-1 48 15,0-24-15,-23 24 16,0 0-16,-1-47 16,25 47-16,-25 0 15,-23 0-15,0 0 0,24 0 16,-25 0-16,1-24 15,24 24-15,-24 0 16,23 0 0,1 0-1,-24 0 1,0-48-1,47 48 17,-23 0-32,-25 0 31,-23-24-31,48 24 0,0 0 31,-24 0-15,-24-23-16,23 23 15,1 0 1,24 0-1,-24 0 1,-24-48 0,23 48-1,25 0 1,-24 0-1,0 0 17,23 0 14,-47 24 1,24-24-47,-24 47 16,0-23-16,0 24 15,0-24-15,0-1 16,0 1-16,24 24 16,-24-24-16,0 23 15,0 25-15,0-25 16,0 1-16,0-24 15,0 23-15,0-23 0,47 0 16,-47 24-16,0-1 16,0-23-1,24 24-15,-24-24 16,0 23-1,48 1 1,-48-1-16,0-23 78,71 71-78,-71-47 31,0-24 47,0 0-31,0 0-31,0 23-1,0-23 1,0 0-1,-23-24 188,-239 47-187,238-47-16,-24 0 15,24 24-15,1-24 0,-25 0 16,24 0 0,-23 48-16,-25-48 0,24 0 15,25 24-15,-25-24 16,0 0-16,1 47 15,-1-47-15,0 0 16,-23 0-16,23 0 16,25 0-16,-25 0 15,0 0-15,25 24 16,-1-24-16,-24 0 0,24 0 15,1 0-15,-25 0 16,0 0 0,1 0-1,-1 0 1,0 0-1,1 0-15,23 0 47,-190 0-16,142 0-31,48 0 16,1 0-16,-49 0 16,48 0-16,-23 0 15,23 0-15,-24 0 0,24 0 16,1 0-1,-25 0-15,0 0 32,48 48-32</inkml:trace>
  <inkml:trace contextRef="#ctx0" brushRef="#br0" timeOffset="77289.4207">2309 17931 0,'0'-24'16,"0"0"62,0 24-47,-47 0-15,47 0-1,-24 0 1,24 72-16,-24-49 0,24 1 16,0 24-16,-47-24 15,47 23-15,0-23 16,0 0-16,0 0 15,0 23-15,23-23 16,1 48 0,24-25-1,-24-47-15,-24 24 16,47-24-16,-23 0 15,24 0 1,-25 0-16,1 0 0,24 0 47,95 0-32,-119-24-15,-24-23 16,47 47-16,-47-48 16,24 48-16,-24-48 15,48 1 1,-48-49-1,0 73-15,0-1 16,0 0-16,0-47 16,0 47-1,-24 24 1,24-24-16,-24-24 15,0 48 1,24-23-16,-47 23 16,-1 0-1,24 0-15,-23 0 16,23 0-16,0 0 15,0 0-15,-24 0 16,25 0-16,-25 0 16,0 47-1,25-47 32,23 24-31,0 24-16,0-1 0,23-23 15</inkml:trace>
  <inkml:trace contextRef="#ctx0" brushRef="#br0" timeOffset="77957.4589">3500 17431 0,'-24'0'31,"24"-24"1,-24 24-17,24 0 1,-23 24-16,23 47 15,0-47-15,-48 24 16,48-1-16,0 25 16,0-25-16,0 1 15,0 0-15,0-1 16,24 1-1,-24-24-15,24 23 0,-24-23 32,95 0-32,-71 47 15,23-71-15,-23 0 0,0 24 16,24-24-16,-1 0 15,-23 0-15,24 0 16,-1 0-16,1 0 16</inkml:trace>
  <inkml:trace contextRef="#ctx0" brushRef="#br0" timeOffset="79034.5205">3976 17478 0,'0'-23'0,"0"-1"47,24 24-16,24 0-15,-24 24-16,23-1 16,-23 49-16,24-25 15,-25 1-15,-23 23 16,72-23-16,-72-24 15,24-24-15,-24 48 16,24-1 0,-24-47 30,0-95 1,0-72-47,0 143 16,0-23-16,0 23 15,0 0-15,0 0 16,0-23 15,47 47 16</inkml:trace>
  <inkml:trace contextRef="#ctx0" brushRef="#br0" timeOffset="79344.5382">4857 17455 0,'48'-24'31,"0"-24"-31,-1 48 16,25-71-16,-25 71 15,1-24 1,-24 24-16,23-48 0,1 48 31,-48-24 0</inkml:trace>
  <inkml:trace contextRef="#ctx0" brushRef="#br0" timeOffset="79649.5557">5024 17074 0,'-24'0'15,"24"23"32,24 1-16,24 190-15,23-142-16,-71-1 0,48 25 15,-48-49-15,47 1 0,-47-24 16,24 23-16,-24-23 16,48 24-1,-48-24 16</inkml:trace>
  <inkml:trace contextRef="#ctx0" brushRef="#br0" timeOffset="79945.5726">5834 17002 0,'0'-24'63,"262"-71"-48,-262 47-15,47 48 16,-47 0 31</inkml:trace>
  <inkml:trace contextRef="#ctx0" brushRef="#br0" timeOffset="80368.5968">5881 16931 0,'0'47'32,"0"1"-17,0-24 1,24 23-1,0 96 48,-24 0-63,0-95 0,0-1 15,48-47 1,-48 24-16,0 24 16,23-48-1,25 0 1,23 0-1,-23 0 1,-24 0-16,0 0 16,23-24-16,1 24 15,-24-24-15,23 24 16,-47-47-16,24 47 15,-24-24-15,0 0 16</inkml:trace>
  <inkml:trace contextRef="#ctx0" brushRef="#br0" timeOffset="80601.6101">6072 17407 0,'0'-24'16,"24"24"-16,23-48 15,1 48-15,23-47 16,-23 47-16,0-48 0,23 1 15</inkml:trace>
  <inkml:trace contextRef="#ctx0" brushRef="#br0" timeOffset="80997.6328">6524 16669 0,'0'-24'93,"381"119"-93,-333-23 0,23-25 16,-47 25-16,-24-25 15,72 25-15,-72-25 16,23 25-16,-23-25 16,0 1-16,0 0 15,0-1-15,0 25 16,0-25-16,-95-23 0,71 24 15,-23-24 1,-25 23-16,1 1 0</inkml:trace>
  <inkml:trace contextRef="#ctx0" brushRef="#br0" timeOffset="85398.8845">23288 17597 0,'48'-47'110,"-48"-1"-95,24 48-15,-24-47 16,0 23-16,0-24 0,0 24 15,0 0-15,0 1 16,0-25-16,0 24 16,0 0-16,0-23 15,-24 23-15,24-24 16,-48 25-16,1-25 15,23 24-15,-24 0 0,24-23 16,1 47 0,-25-24-16,24 24 0,-24-48 15,1 48 1,-1-24-1,1 24 1,-1 0 0,-23 0-1,47 0-15,0 0 78,-238 96-78,238-96 16,-23 0-16,47 47 15,-48-47-15,24 24 16,-24 24 0,25-48-1,23 47-15,-48-23 16,48 24-1,-24-24 1,24-1 0,-47 25-1,47-24 1,0 0-1,-24-24-15,24 71 16,0-23 0,0-24-16,0 47 15,0-23 1,0-1-1,0-23-15,24 0 16,-24 23-16,23-23 16,-23 0-16,48 24 15,-48-24-15,48 23 16,-25-47-16,25 48 15,-24-48-15,0 47 16,23-47-16,1 24 16,0-24-16,-1 0 15,25 48 48,380-48-48,-404-24-15,-1 24 16,-23 0-16,0-24 15,24 24-15,-25-47 16,1 47-16,24-48 16,-24 48-16,23-71 15,-47 23-15,48 24 16,0-24-16,-48 25 15,23 23-15,-23-48 16,0 0 0,24 48-16,-24-71 15,0 23-15,0 25 16,0-1-16,0-24 15,0 24-15,0 0 16,0-23-16,0 23 16,-47-24-16,47 25 15,-48 23-15,48-48 16,-48 48-16,48-48 15,-47 48-15,-1-47 16,24 47-16,0 0 16,-23 0-16,23 0 15,-24 0-15,1 0 16,-1 0-16,-23 0 0,23 0 15,24 24 1,-23-24-16,23 0 16,0 23-16,-47-23 78,71 24-63,95-48-15</inkml:trace>
  <inkml:trace contextRef="#ctx0" brushRef="#br0" timeOffset="86104.9249">23360 15002 0,'24'24'78,"-24"23"-78,0-23 16,47 24-16,-47 23 15,24 24-15,-24 1 16,48-1-16,-48-24 16,0 25-16,47-49 15,-47 1-15,0-24 16,0 23-16,24 1 15,-24-24 1</inkml:trace>
  <inkml:trace contextRef="#ctx0" brushRef="#br0" timeOffset="86627.9548">23955 15145 0,'0'71'32,"-48"-47"-17,25 0-15,23 23 0,-72-23 16,24 48-16,25-25 15,-25-47-15,24 48 16,-47 0 0,118-48 46,-23 0-62,24 0 16,-1 23-16,25-23 15,23 0-15,-47 72 16,23-72-16,-23 47 15,23-47 1,-23 48-16,0-48 0,-1 24 16,1-24-16,-24 0 15,-1 0-15,-23 24 16,48-24-1,-72 0 17</inkml:trace>
  <inkml:trace contextRef="#ctx0" brushRef="#br0" timeOffset="86967.9743">23693 16216 0,'-24'0'0,"48"0"141,762-238-126,-834 238 32,-23 24-47,-1-24 16</inkml:trace>
  <inkml:trace contextRef="#ctx0" brushRef="#br0" timeOffset="87329.995">23741 16526 0,'-48'24'0,"72"-24"63,0 0-48,23 0-15,49-72 16,-25 48-16,24 24 16,24-71-16,-47 71 15,-1-71-15,24 71 16,-23-48-16,-25 48 0,-23 0 15,-24-48-15,-24 96 94,1-48-78,-49 0-16</inkml:trace>
  <inkml:trace contextRef="#ctx0" brushRef="#br0" timeOffset="151455.6627">7691 17907 0,'0'0'0,"0"-48"15,0-23-15,0-1 16,0 1-16,0-24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  Unit-III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</a:t>
            </a:r>
            <a:r>
              <a:rPr lang="en-US" baseline="30000" dirty="0" smtClean="0"/>
              <a:t>i+1</a:t>
            </a:r>
            <a:r>
              <a:rPr lang="en-US" dirty="0" smtClean="0"/>
              <a:t> can be computed by </a:t>
            </a:r>
            <a:r>
              <a:rPr lang="en-US" b="1" dirty="0" smtClean="0"/>
              <a:t>Merging</a:t>
            </a:r>
            <a:r>
              <a:rPr lang="en-US" dirty="0" smtClean="0"/>
              <a:t> the pairs in </a:t>
            </a:r>
            <a:r>
              <a:rPr lang="en-US" dirty="0" err="1" smtClean="0"/>
              <a:t>si</a:t>
            </a:r>
            <a:r>
              <a:rPr lang="en-US" dirty="0" smtClean="0"/>
              <a:t> and s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together</a:t>
            </a:r>
          </a:p>
          <a:p>
            <a:pPr lvl="1"/>
            <a:r>
              <a:rPr lang="en-US" dirty="0" smtClean="0"/>
              <a:t>If S</a:t>
            </a:r>
            <a:r>
              <a:rPr lang="en-US" baseline="30000" dirty="0" smtClean="0"/>
              <a:t>i+1</a:t>
            </a:r>
            <a:r>
              <a:rPr lang="en-US" dirty="0" smtClean="0"/>
              <a:t> contains two pairs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 and (P</a:t>
            </a:r>
            <a:r>
              <a:rPr lang="en-US" baseline="-25000" dirty="0" smtClean="0"/>
              <a:t>K</a:t>
            </a:r>
            <a:r>
              <a:rPr lang="en-US" dirty="0" smtClean="0"/>
              <a:t>, W</a:t>
            </a:r>
            <a:r>
              <a:rPr lang="en-US" baseline="-25000" dirty="0" smtClean="0"/>
              <a:t>k</a:t>
            </a:r>
            <a:r>
              <a:rPr lang="en-US" dirty="0" smtClean="0"/>
              <a:t>) with the property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&lt;=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&gt;=W</a:t>
            </a:r>
            <a:r>
              <a:rPr lang="en-US" baseline="-25000" dirty="0" smtClean="0"/>
              <a:t>k</a:t>
            </a:r>
            <a:r>
              <a:rPr lang="en-US" dirty="0" smtClean="0"/>
              <a:t>, then the pair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 has to be discarded. This is called </a:t>
            </a:r>
            <a:r>
              <a:rPr lang="en-US" b="1" dirty="0" smtClean="0"/>
              <a:t>Purging</a:t>
            </a:r>
            <a:r>
              <a:rPr lang="en-US" dirty="0" smtClean="0"/>
              <a:t> or </a:t>
            </a:r>
            <a:r>
              <a:rPr lang="en-US" b="1" dirty="0" smtClean="0"/>
              <a:t>Dominance Rule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Trace back to obtain the optimal solution</a:t>
            </a:r>
          </a:p>
          <a:p>
            <a:pPr marL="571500" indent="-571500">
              <a:buFont typeface="+mj-lt"/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Consider the knapsack instance n =3, (W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</a:t>
            </a:r>
            <a:r>
              <a:rPr lang="en-US" dirty="0" smtClean="0"/>
              <a:t>,W</a:t>
            </a:r>
            <a:r>
              <a:rPr lang="en-US" baseline="-25000" dirty="0" smtClean="0"/>
              <a:t>3</a:t>
            </a:r>
            <a:r>
              <a:rPr lang="en-US" dirty="0" smtClean="0"/>
              <a:t>) = (2,3,4), 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,P</a:t>
            </a:r>
            <a:r>
              <a:rPr lang="en-US" baseline="-25000" dirty="0" smtClean="0"/>
              <a:t>3</a:t>
            </a:r>
            <a:r>
              <a:rPr lang="en-US" dirty="0" smtClean="0"/>
              <a:t>) = (1,2,5), and m = 6. </a:t>
            </a:r>
          </a:p>
          <a:p>
            <a:r>
              <a:rPr lang="en-US" dirty="0" smtClean="0"/>
              <a:t>For these data we have </a:t>
            </a:r>
          </a:p>
          <a:p>
            <a:pPr lvl="1">
              <a:buNone/>
            </a:pPr>
            <a:r>
              <a:rPr lang="en-US" dirty="0" smtClean="0"/>
              <a:t>S</a:t>
            </a:r>
            <a:r>
              <a:rPr lang="en-US" baseline="30000" dirty="0" smtClean="0"/>
              <a:t>0</a:t>
            </a:r>
            <a:r>
              <a:rPr lang="en-US" dirty="0" smtClean="0"/>
              <a:t> = {(0,0)};		S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1</a:t>
            </a:r>
            <a:r>
              <a:rPr lang="en-US" dirty="0" smtClean="0"/>
              <a:t>={(1,2)} </a:t>
            </a:r>
          </a:p>
          <a:p>
            <a:pPr lvl="1">
              <a:buNone/>
            </a:pPr>
            <a:r>
              <a:rPr lang="en-US" dirty="0" smtClean="0"/>
              <a:t>S</a:t>
            </a:r>
            <a:r>
              <a:rPr lang="en-US" baseline="30000" dirty="0" smtClean="0"/>
              <a:t>1</a:t>
            </a:r>
            <a:r>
              <a:rPr lang="en-US" dirty="0" smtClean="0"/>
              <a:t> = {(0,0),(1,2)};		S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1</a:t>
            </a:r>
            <a:r>
              <a:rPr lang="en-US" dirty="0" smtClean="0"/>
              <a:t>={(2,3),(3,5)} </a:t>
            </a:r>
          </a:p>
          <a:p>
            <a:pPr lvl="1">
              <a:buNone/>
            </a:pP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= {(0,0), (1,2), (2,3), (3,5)}; 							S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1</a:t>
            </a:r>
            <a:r>
              <a:rPr lang="en-US" dirty="0" smtClean="0"/>
              <a:t> ={(5,4), (6,6), (7,7), (8,9)} </a:t>
            </a:r>
          </a:p>
          <a:p>
            <a:pPr lvl="1">
              <a:buNone/>
            </a:pPr>
            <a:r>
              <a:rPr lang="en-US" dirty="0" smtClean="0"/>
              <a:t>S</a:t>
            </a:r>
            <a:r>
              <a:rPr lang="en-US" baseline="30000" dirty="0" smtClean="0"/>
              <a:t>3</a:t>
            </a:r>
            <a:r>
              <a:rPr lang="en-US" dirty="0" smtClean="0"/>
              <a:t> = {(0,0), (1,2), (2,3), (5,4), (6,6), (7,7), (8,9)}</a:t>
            </a:r>
          </a:p>
          <a:p>
            <a:r>
              <a:rPr lang="en-US" dirty="0" smtClean="0"/>
              <a:t>Tracing back</a:t>
            </a:r>
          </a:p>
          <a:p>
            <a:pPr>
              <a:buNone/>
            </a:pPr>
            <a:r>
              <a:rPr lang="en-US" dirty="0" smtClean="0"/>
              <a:t>	(6-p3, 6-w3)=(1, 2) is not present in 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but (1, 2) </a:t>
            </a:r>
            <a:r>
              <a:rPr lang="az-Cyrl-AZ" dirty="0" smtClean="0">
                <a:latin typeface="Calibri"/>
              </a:rPr>
              <a:t>Є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 S</a:t>
            </a:r>
            <a:r>
              <a:rPr lang="en-US" baseline="30000" dirty="0" smtClean="0"/>
              <a:t>1</a:t>
            </a:r>
          </a:p>
          <a:p>
            <a:pPr>
              <a:buNone/>
            </a:pPr>
            <a:r>
              <a:rPr lang="en-US" dirty="0" smtClean="0"/>
              <a:t>	Hence solution is (1, 0,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Knapsack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pair[] to represent all the pairs(P, W).</a:t>
            </a:r>
          </a:p>
          <a:p>
            <a:r>
              <a:rPr lang="en-US" dirty="0" smtClean="0"/>
              <a:t>Sets S</a:t>
            </a:r>
            <a:r>
              <a:rPr lang="en-US" baseline="30000" dirty="0" smtClean="0"/>
              <a:t>0</a:t>
            </a:r>
            <a:r>
              <a:rPr lang="en-US" dirty="0" smtClean="0"/>
              <a:t>,S</a:t>
            </a:r>
            <a:r>
              <a:rPr lang="en-US" baseline="30000" dirty="0" smtClean="0"/>
              <a:t>1</a:t>
            </a:r>
            <a:r>
              <a:rPr lang="en-US" dirty="0" smtClean="0"/>
              <a:t>,….,S</a:t>
            </a:r>
            <a:r>
              <a:rPr lang="en-US" baseline="30000" dirty="0" smtClean="0"/>
              <a:t>n-1</a:t>
            </a:r>
            <a:r>
              <a:rPr lang="en-US" dirty="0" smtClean="0"/>
              <a:t> can be stored adjacent to each other– use of pointer b[</a:t>
            </a:r>
            <a:r>
              <a:rPr lang="en-US" dirty="0" err="1" smtClean="0"/>
              <a:t>i</a:t>
            </a:r>
            <a:r>
              <a:rPr lang="en-US" dirty="0" smtClean="0"/>
              <a:t>] –location of first element in S</a:t>
            </a:r>
            <a:r>
              <a:rPr lang="en-US" baseline="30000" dirty="0" smtClean="0"/>
              <a:t>i.</a:t>
            </a:r>
            <a:endParaRPr lang="en-US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6019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1534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38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|S</a:t>
            </a:r>
            <a:r>
              <a:rPr lang="en-US" baseline="30000" dirty="0" smtClean="0"/>
              <a:t>i</a:t>
            </a:r>
            <a:r>
              <a:rPr lang="en-US" dirty="0" smtClean="0"/>
              <a:t>| is the number of pairs in S</a:t>
            </a:r>
            <a:r>
              <a:rPr lang="en-US" baseline="30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Since each S</a:t>
            </a:r>
            <a:r>
              <a:rPr lang="en-US" baseline="30000" dirty="0" smtClean="0"/>
              <a:t>i</a:t>
            </a:r>
            <a:r>
              <a:rPr lang="en-US" dirty="0" smtClean="0"/>
              <a:t> , I &gt;0, is obtained by merging S</a:t>
            </a:r>
            <a:r>
              <a:rPr lang="en-US" baseline="30000" dirty="0" smtClean="0"/>
              <a:t>i-1 </a:t>
            </a:r>
            <a:r>
              <a:rPr lang="en-US" dirty="0" smtClean="0"/>
              <a:t>and S</a:t>
            </a:r>
            <a:r>
              <a:rPr lang="en-US" baseline="30000" dirty="0" smtClean="0"/>
              <a:t>i-1</a:t>
            </a:r>
            <a:r>
              <a:rPr lang="en-US" baseline="-25000" dirty="0" smtClean="0"/>
              <a:t>1</a:t>
            </a:r>
            <a:r>
              <a:rPr lang="en-US" dirty="0" smtClean="0"/>
              <a:t> and |S</a:t>
            </a:r>
            <a:r>
              <a:rPr lang="en-US" baseline="30000" dirty="0" smtClean="0"/>
              <a:t>i-1</a:t>
            </a:r>
            <a:r>
              <a:rPr lang="en-US" baseline="-25000" dirty="0" smtClean="0"/>
              <a:t>1</a:t>
            </a:r>
            <a:r>
              <a:rPr lang="en-US" dirty="0" smtClean="0"/>
              <a:t> |&lt; =  |S</a:t>
            </a:r>
            <a:r>
              <a:rPr lang="en-US" baseline="30000" dirty="0" smtClean="0"/>
              <a:t>i-1</a:t>
            </a:r>
            <a:r>
              <a:rPr lang="en-US" dirty="0" smtClean="0"/>
              <a:t>|, </a:t>
            </a:r>
          </a:p>
          <a:p>
            <a:r>
              <a:rPr lang="en-US" dirty="0" smtClean="0"/>
              <a:t>I</a:t>
            </a:r>
            <a:r>
              <a:rPr lang="en-US" smtClean="0"/>
              <a:t>t </a:t>
            </a:r>
            <a:r>
              <a:rPr lang="en-US" dirty="0" smtClean="0"/>
              <a:t>follows that |S</a:t>
            </a:r>
            <a:r>
              <a:rPr lang="en-US" baseline="30000" dirty="0" smtClean="0"/>
              <a:t>i </a:t>
            </a:r>
            <a:r>
              <a:rPr lang="en-US" dirty="0" smtClean="0"/>
              <a:t>|&lt;= 2|S</a:t>
            </a:r>
            <a:r>
              <a:rPr lang="en-US" baseline="30000" dirty="0" smtClean="0"/>
              <a:t>i-1</a:t>
            </a:r>
            <a:r>
              <a:rPr lang="en-US" dirty="0" smtClean="0"/>
              <a:t>|. In the worst case no pairs will get purged and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needed to compute all the S</a:t>
            </a:r>
            <a:r>
              <a:rPr lang="en-US" baseline="30000" dirty="0" smtClean="0"/>
              <a:t>i</a:t>
            </a:r>
            <a:r>
              <a:rPr lang="en-US" dirty="0" smtClean="0"/>
              <a:t> 's is 0(2</a:t>
            </a:r>
            <a:r>
              <a:rPr lang="en-US" baseline="30000" dirty="0" smtClean="0"/>
              <a:t>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191000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Binary search tree-  implementing a dictionary</a:t>
            </a:r>
          </a:p>
          <a:p>
            <a:r>
              <a:rPr lang="en-US" sz="2800" dirty="0" smtClean="0"/>
              <a:t>In an optimal binary search tree, the average number of comparisons in a search is the smallest possible</a:t>
            </a:r>
          </a:p>
          <a:p>
            <a:r>
              <a:rPr lang="en-US" sz="2800" dirty="0" smtClean="0"/>
              <a:t>consider four keys A, B, C, and D to be searched for with probabilities 0.1, 0.2, 0.4, and 0.3, respectively </a:t>
            </a:r>
          </a:p>
          <a:p>
            <a:r>
              <a:rPr lang="en-US" sz="2800" dirty="0" smtClean="0"/>
              <a:t>Two out of </a:t>
            </a:r>
            <a:r>
              <a:rPr lang="en-US" sz="2800" dirty="0" smtClean="0"/>
              <a:t>4 </a:t>
            </a:r>
            <a:r>
              <a:rPr lang="en-US" sz="2800" dirty="0" smtClean="0"/>
              <a:t>possible binary search trees with keys A, B, C. and D 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648200"/>
            <a:ext cx="495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99760" y="4740480"/>
              <a:ext cx="8598600" cy="200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00" y="4731120"/>
                <a:ext cx="8617320" cy="202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average number of comparisons in a successful search in the first of this trees is </a:t>
            </a:r>
          </a:p>
          <a:p>
            <a:pPr>
              <a:buNone/>
            </a:pPr>
            <a:r>
              <a:rPr lang="en-US" dirty="0" smtClean="0"/>
              <a:t>		0.1∙1 + 0.2∙2 + 0.4∙3 + 0.3∙4 =2.9 </a:t>
            </a:r>
          </a:p>
          <a:p>
            <a:r>
              <a:rPr lang="en-US" dirty="0" smtClean="0"/>
              <a:t>while for the second one it is </a:t>
            </a:r>
          </a:p>
          <a:p>
            <a:pPr>
              <a:buNone/>
            </a:pPr>
            <a:r>
              <a:rPr lang="en-US" dirty="0" smtClean="0"/>
              <a:t>		0.1∙2+0.2∙1 +0.4∙2+0.3∙3 = 2.1. </a:t>
            </a:r>
          </a:p>
          <a:p>
            <a:r>
              <a:rPr lang="en-US" dirty="0" smtClean="0"/>
              <a:t>Neither of these two trees is, in fact, optimal.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4200" y="4603320"/>
              <a:ext cx="7835760" cy="2203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4840" y="4593960"/>
                <a:ext cx="7854480" cy="222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Solving problems with overlapping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subproblem</a:t>
            </a:r>
            <a:r>
              <a:rPr lang="en-US" dirty="0" smtClean="0"/>
              <a:t> solved only once</a:t>
            </a:r>
          </a:p>
          <a:p>
            <a:r>
              <a:rPr lang="en-US" dirty="0" smtClean="0"/>
              <a:t>Result of each </a:t>
            </a:r>
            <a:r>
              <a:rPr lang="en-US" dirty="0" err="1" smtClean="0"/>
              <a:t>subproblem</a:t>
            </a:r>
            <a:r>
              <a:rPr lang="en-US" dirty="0" smtClean="0"/>
              <a:t> is stored in table to obtain a solution to original </a:t>
            </a:r>
            <a:r>
              <a:rPr lang="en-US" dirty="0" err="1" smtClean="0"/>
              <a:t>subproblem</a:t>
            </a:r>
            <a:endParaRPr lang="en-US" dirty="0" smtClean="0"/>
          </a:p>
          <a:p>
            <a:r>
              <a:rPr lang="en-US" dirty="0" smtClean="0"/>
              <a:t>It is typically applied to optimization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search trees with external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r>
              <a:rPr lang="en-US" dirty="0" smtClean="0"/>
              <a:t>With equal probabilities p(</a:t>
            </a:r>
            <a:r>
              <a:rPr lang="en-US" dirty="0" err="1" smtClean="0"/>
              <a:t>i</a:t>
            </a:r>
            <a:r>
              <a:rPr lang="en-US" dirty="0" smtClean="0"/>
              <a:t>) = q(</a:t>
            </a:r>
            <a:r>
              <a:rPr lang="en-US" dirty="0" err="1" smtClean="0"/>
              <a:t>i</a:t>
            </a:r>
            <a:r>
              <a:rPr lang="en-US" dirty="0" smtClean="0"/>
              <a:t>) = 1/7 for all </a:t>
            </a:r>
            <a:r>
              <a:rPr lang="en-US" dirty="0" err="1" smtClean="0"/>
              <a:t>i</a:t>
            </a:r>
            <a:r>
              <a:rPr lang="en-US" dirty="0" smtClean="0"/>
              <a:t>, we have </a:t>
            </a:r>
          </a:p>
          <a:p>
            <a:r>
              <a:rPr lang="en-US" dirty="0" smtClean="0"/>
              <a:t>cost(tree a) = 15/7 cost (tree b) = 13/7 </a:t>
            </a:r>
          </a:p>
          <a:p>
            <a:r>
              <a:rPr lang="en-US" dirty="0" smtClean="0"/>
              <a:t>Cost of a and b= 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14688"/>
            <a:ext cx="74676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we choose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as the root, then it is clear that the internal nodes for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,..., a</a:t>
            </a:r>
            <a:r>
              <a:rPr lang="en-US" baseline="-25000" dirty="0" smtClean="0"/>
              <a:t>k-1</a:t>
            </a:r>
            <a:r>
              <a:rPr lang="en-US" dirty="0" smtClean="0"/>
              <a:t> as well as the external nodes for the classes E</a:t>
            </a:r>
            <a:r>
              <a:rPr lang="en-US" baseline="-25000" dirty="0" smtClean="0"/>
              <a:t>0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,..., E</a:t>
            </a:r>
            <a:r>
              <a:rPr lang="en-US" baseline="-25000" dirty="0" smtClean="0"/>
              <a:t>k-1</a:t>
            </a:r>
            <a:r>
              <a:rPr lang="en-US" dirty="0" smtClean="0"/>
              <a:t> will lie in the left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 of the root. </a:t>
            </a:r>
          </a:p>
          <a:p>
            <a:r>
              <a:rPr lang="en-US" dirty="0" smtClean="0"/>
              <a:t>The remaining nodes will be in the right </a:t>
            </a:r>
            <a:r>
              <a:rPr lang="en-US" dirty="0" err="1" smtClean="0"/>
              <a:t>subtree</a:t>
            </a:r>
            <a:r>
              <a:rPr lang="en-US" dirty="0" smtClean="0"/>
              <a:t> r.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248399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6482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791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The expected search cost of the tree increases by the sum of all probabilities in the </a:t>
            </a:r>
            <a:r>
              <a:rPr lang="en-US" dirty="0" err="1" smtClean="0"/>
              <a:t>subtree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    w(</a:t>
            </a:r>
            <a:r>
              <a:rPr lang="en-US" i="1" dirty="0" err="1" smtClean="0"/>
              <a:t>i,j</a:t>
            </a:r>
            <a:r>
              <a:rPr lang="en-US" i="1" dirty="0" smtClean="0"/>
              <a:t>)= </a:t>
            </a:r>
            <a:endParaRPr lang="en-US" dirty="0" smtClean="0"/>
          </a:p>
          <a:p>
            <a:r>
              <a:rPr lang="en-US" dirty="0" smtClean="0"/>
              <a:t>Expected cost of the search tree is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14600"/>
            <a:ext cx="35052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9624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514600"/>
            <a:ext cx="6553200" cy="1219200"/>
            <a:chOff x="1371600" y="2514600"/>
            <a:chExt cx="6553200" cy="121920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1371600" y="2514600"/>
              <a:ext cx="6553200" cy="1219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2667000"/>
              <a:ext cx="6248400" cy="914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886200"/>
            <a:ext cx="495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n = 4 and (01,02,03,04) = (do, if, </a:t>
            </a:r>
            <a:r>
              <a:rPr lang="en-US" dirty="0" err="1" smtClean="0"/>
              <a:t>int</a:t>
            </a:r>
            <a:r>
              <a:rPr lang="en-US" dirty="0" smtClean="0"/>
              <a:t>, while). Let </a:t>
            </a:r>
          </a:p>
          <a:p>
            <a:pPr>
              <a:buNone/>
            </a:pPr>
            <a:r>
              <a:rPr lang="en-US" dirty="0" smtClean="0"/>
              <a:t>p(l : 4) = (3,3,1,1) and q(0 : 4) = (2, 3,1,1,1). The </a:t>
            </a:r>
            <a:r>
              <a:rPr lang="en-US" dirty="0" err="1" smtClean="0"/>
              <a:t>p's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q's</a:t>
            </a:r>
            <a:r>
              <a:rPr lang="en-US" dirty="0" smtClean="0"/>
              <a:t> have been multiplied by 16 for convenience.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Initially, we have w(</a:t>
            </a:r>
            <a:r>
              <a:rPr lang="en-US" dirty="0" err="1" smtClean="0"/>
              <a:t>i,i</a:t>
            </a:r>
            <a:r>
              <a:rPr lang="en-US" dirty="0" smtClean="0"/>
              <a:t>) = q(</a:t>
            </a:r>
            <a:r>
              <a:rPr lang="en-US" dirty="0" err="1" smtClean="0"/>
              <a:t>i</a:t>
            </a:r>
            <a:r>
              <a:rPr lang="en-US" dirty="0" smtClean="0"/>
              <a:t>),	c(</a:t>
            </a:r>
            <a:r>
              <a:rPr lang="en-US" dirty="0" err="1" smtClean="0"/>
              <a:t>i,i</a:t>
            </a:r>
            <a:r>
              <a:rPr lang="en-US" dirty="0" smtClean="0"/>
              <a:t>) = 0 </a:t>
            </a:r>
          </a:p>
          <a:p>
            <a:pPr>
              <a:buNone/>
            </a:pPr>
            <a:r>
              <a:rPr lang="en-US" dirty="0" smtClean="0"/>
              <a:t>and r(</a:t>
            </a:r>
            <a:r>
              <a:rPr lang="en-US" dirty="0" err="1" smtClean="0"/>
              <a:t>i,i</a:t>
            </a:r>
            <a:r>
              <a:rPr lang="en-US" dirty="0" smtClean="0"/>
              <a:t>) = 0, 	0 &lt; </a:t>
            </a:r>
            <a:r>
              <a:rPr lang="en-US" dirty="0" err="1" smtClean="0"/>
              <a:t>i</a:t>
            </a:r>
            <a:r>
              <a:rPr lang="en-US" dirty="0" smtClean="0"/>
              <a:t> &lt; 4. </a:t>
            </a:r>
          </a:p>
          <a:p>
            <a:r>
              <a:rPr lang="en-US" dirty="0" smtClean="0"/>
              <a:t>By observation w(</a:t>
            </a:r>
            <a:r>
              <a:rPr lang="en-US" dirty="0" err="1" smtClean="0"/>
              <a:t>i,j</a:t>
            </a:r>
            <a:r>
              <a:rPr lang="en-US" dirty="0" smtClean="0"/>
              <a:t>) = P(j) + q(j) + w(</a:t>
            </a:r>
            <a:r>
              <a:rPr lang="en-US" dirty="0" err="1" smtClean="0"/>
              <a:t>i,j</a:t>
            </a:r>
            <a:r>
              <a:rPr lang="en-US" dirty="0" smtClean="0"/>
              <a:t> – 1)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524001"/>
            <a:ext cx="510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432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038600"/>
            <a:ext cx="510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105400"/>
            <a:ext cx="510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1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038600"/>
            <a:ext cx="304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6172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9530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requires O(m)- to find minimum of m quantities</a:t>
            </a:r>
          </a:p>
          <a:p>
            <a:r>
              <a:rPr lang="en-US" sz="2400" dirty="0" smtClean="0"/>
              <a:t>Total cost all c(I, j) –O(m(n-m))</a:t>
            </a:r>
          </a:p>
          <a:p>
            <a:r>
              <a:rPr lang="en-US" sz="2400" dirty="0" smtClean="0"/>
              <a:t>Total time to evaluate all c(I, J) is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7150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Input: keys[] = {10, 12, 20}, freq[] = {34, 8, 50}</a:t>
            </a:r>
          </a:p>
          <a:p>
            <a:endParaRPr lang="en-US" dirty="0" smtClean="0"/>
          </a:p>
          <a:p>
            <a:r>
              <a:rPr lang="en-US" dirty="0" smtClean="0"/>
              <a:t>Cost of OBST=142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subproblem</a:t>
            </a:r>
            <a:r>
              <a:rPr lang="en-US" dirty="0" smtClean="0"/>
              <a:t> is solved independently &amp; then </a:t>
            </a:r>
            <a:r>
              <a:rPr lang="en-US" dirty="0" err="1" smtClean="0"/>
              <a:t>solutios</a:t>
            </a:r>
            <a:r>
              <a:rPr lang="en-US" dirty="0" smtClean="0"/>
              <a:t> to all </a:t>
            </a:r>
            <a:r>
              <a:rPr lang="en-US" dirty="0" err="1" smtClean="0"/>
              <a:t>subproblems</a:t>
            </a:r>
            <a:r>
              <a:rPr lang="en-US" dirty="0" smtClean="0"/>
              <a:t> are collected together</a:t>
            </a:r>
          </a:p>
          <a:p>
            <a:r>
              <a:rPr lang="en-US" dirty="0" smtClean="0"/>
              <a:t>Duplications in </a:t>
            </a:r>
            <a:r>
              <a:rPr lang="en-US" dirty="0" err="1" smtClean="0"/>
              <a:t>subsolutions</a:t>
            </a:r>
            <a:r>
              <a:rPr lang="en-US" dirty="0" smtClean="0"/>
              <a:t> are neglected</a:t>
            </a:r>
          </a:p>
          <a:p>
            <a:r>
              <a:rPr lang="en-US" dirty="0" smtClean="0"/>
              <a:t>Less efficient as rework on solutions</a:t>
            </a:r>
          </a:p>
          <a:p>
            <a:r>
              <a:rPr lang="en-US" dirty="0" smtClean="0"/>
              <a:t>Top-down approach</a:t>
            </a:r>
          </a:p>
          <a:p>
            <a:r>
              <a:rPr lang="en-US" dirty="0" smtClean="0"/>
              <a:t>Splits at specific </a:t>
            </a:r>
            <a:r>
              <a:rPr lang="en-US" dirty="0" err="1" smtClean="0"/>
              <a:t>determinic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Many decision sequences are generated and all overlapping </a:t>
            </a:r>
            <a:r>
              <a:rPr lang="en-US" dirty="0" err="1" smtClean="0"/>
              <a:t>subinstances</a:t>
            </a:r>
            <a:r>
              <a:rPr lang="en-US" dirty="0" smtClean="0"/>
              <a:t> are considered</a:t>
            </a:r>
          </a:p>
          <a:p>
            <a:endParaRPr lang="en-US" dirty="0" smtClean="0"/>
          </a:p>
          <a:p>
            <a:r>
              <a:rPr lang="en-US" dirty="0" smtClean="0"/>
              <a:t>Duplications in </a:t>
            </a:r>
            <a:r>
              <a:rPr lang="en-US" dirty="0" err="1" smtClean="0"/>
              <a:t>subsolutions</a:t>
            </a:r>
            <a:r>
              <a:rPr lang="en-US" dirty="0" smtClean="0"/>
              <a:t> are avoided totally</a:t>
            </a:r>
          </a:p>
          <a:p>
            <a:endParaRPr lang="en-US" sz="1200" dirty="0" smtClean="0"/>
          </a:p>
          <a:p>
            <a:r>
              <a:rPr lang="en-US" dirty="0" smtClean="0"/>
              <a:t>More efficient than divide and conquer</a:t>
            </a:r>
          </a:p>
          <a:p>
            <a:r>
              <a:rPr lang="en-US" dirty="0" smtClean="0"/>
              <a:t>Bottom-up approach</a:t>
            </a:r>
          </a:p>
          <a:p>
            <a:r>
              <a:rPr lang="en-US" dirty="0" smtClean="0"/>
              <a:t>Tries all possible split points and determines the optimal 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n Conquer	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48200" y="1828800"/>
            <a:ext cx="0" cy="4114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no.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Write a program to implement Bellman-Ford Algorithm using Dynamic Programming and verify the time complexity.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667000"/>
            <a:ext cx="8534401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sz="3200" dirty="0" smtClean="0"/>
              <a:t>single source shortest path problem</a:t>
            </a:r>
          </a:p>
          <a:p>
            <a:r>
              <a:rPr lang="en-US" sz="3200" dirty="0" smtClean="0"/>
              <a:t>-can solve problem with negative edges</a:t>
            </a:r>
          </a:p>
          <a:p>
            <a:r>
              <a:rPr lang="en-US" sz="3200" dirty="0" smtClean="0"/>
              <a:t>-Detect negative weight cycle but can not handle it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/>
          <a:p>
            <a:r>
              <a:rPr lang="en-US" dirty="0" smtClean="0"/>
              <a:t>Bellman Ford Algorithm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gative edge weights in Dijkstra - GATE Overf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14400"/>
            <a:ext cx="5181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New Doc 2020-02-10 14.40.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2823"/>
            <a:ext cx="9144000" cy="5752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91399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06"/>
            <a:ext cx="9144000" cy="56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Forward – start from sink-t</a:t>
            </a:r>
          </a:p>
          <a:p>
            <a:r>
              <a:rPr lang="en-US" dirty="0" smtClean="0"/>
              <a:t>Backward-start from source-s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06"/>
            <a:ext cx="9144000" cy="56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for obtaining optimal solution</a:t>
            </a:r>
          </a:p>
          <a:p>
            <a:r>
              <a:rPr lang="en-US" dirty="0" smtClean="0"/>
              <a:t>Out of set of feasible solutions, it picks up the optimum one</a:t>
            </a:r>
          </a:p>
          <a:p>
            <a:r>
              <a:rPr lang="en-US" dirty="0" smtClean="0"/>
              <a:t>Optimum solution is without revising previously generated solutions</a:t>
            </a:r>
          </a:p>
          <a:p>
            <a:r>
              <a:rPr lang="en-US" dirty="0" smtClean="0"/>
              <a:t>No guarantee of getting optimum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42259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for obtaining optimal solution</a:t>
            </a:r>
          </a:p>
          <a:p>
            <a:r>
              <a:rPr lang="en-US" sz="2400" dirty="0" smtClean="0"/>
              <a:t>No special set of feasible solutions</a:t>
            </a:r>
          </a:p>
          <a:p>
            <a:r>
              <a:rPr lang="en-US" sz="2400" dirty="0" smtClean="0"/>
              <a:t>Revises previously obtained solutions</a:t>
            </a:r>
          </a:p>
          <a:p>
            <a:r>
              <a:rPr lang="en-US" sz="2400" dirty="0" smtClean="0"/>
              <a:t>Guarantee of getting optimal solution as the use of principle of optimality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1911930"/>
            <a:ext cx="0" cy="4114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828"/>
            <a:ext cx="9144000" cy="17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02"/>
            <a:ext cx="9144000" cy="66051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80120" y="2563200"/>
              <a:ext cx="8195400" cy="412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760" y="2553840"/>
                <a:ext cx="8214120" cy="41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 of optimality</a:t>
            </a:r>
          </a:p>
          <a:p>
            <a:pPr lvl="1"/>
            <a:r>
              <a:rPr lang="en-US" dirty="0" smtClean="0"/>
              <a:t>In an optimal sequence of decisions or choices, each subsequence must also be optimal</a:t>
            </a:r>
          </a:p>
          <a:p>
            <a:r>
              <a:rPr lang="en-US" dirty="0" smtClean="0"/>
              <a:t>Steps in dynamic programming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Characterize structure of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Recursively define the value of an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Using bottom-up technique compute the value of optimal solution- use of recurrence relation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optimal solution from the above step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Dynamic Programming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Optimal substructure	</a:t>
            </a:r>
          </a:p>
          <a:p>
            <a:pPr marL="1371600" lvl="2" indent="-514350"/>
            <a:r>
              <a:rPr lang="en-US" dirty="0" smtClean="0"/>
              <a:t>Optimal solution for substructures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Overlapping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Solution of </a:t>
            </a:r>
            <a:r>
              <a:rPr lang="en-US" dirty="0" err="1" smtClean="0"/>
              <a:t>subproblems</a:t>
            </a:r>
            <a:r>
              <a:rPr lang="en-US" dirty="0" smtClean="0"/>
              <a:t> are shared to get the final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given n objects and a knapsack or bag. Object </a:t>
            </a:r>
            <a:r>
              <a:rPr lang="en-US" dirty="0" err="1" smtClean="0"/>
              <a:t>i</a:t>
            </a:r>
            <a:r>
              <a:rPr lang="en-US" dirty="0" smtClean="0"/>
              <a:t> has a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and the knapsack has a capacity m. If a fraction xi, 0 &lt; x</a:t>
            </a:r>
            <a:r>
              <a:rPr lang="en-US" baseline="-25000" dirty="0" smtClean="0"/>
              <a:t>i</a:t>
            </a:r>
            <a:r>
              <a:rPr lang="en-US" dirty="0" smtClean="0"/>
              <a:t> &lt; 1, of object </a:t>
            </a:r>
            <a:r>
              <a:rPr lang="en-US" dirty="0" err="1" smtClean="0"/>
              <a:t>i</a:t>
            </a:r>
            <a:r>
              <a:rPr lang="en-US" dirty="0" smtClean="0"/>
              <a:t> is placed into the knapsack, then a profit of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 is earned. </a:t>
            </a:r>
          </a:p>
          <a:p>
            <a:r>
              <a:rPr lang="en-US" dirty="0" smtClean="0"/>
              <a:t>The objective is to obtain a filling of the knapsack that maximizes the total profit earned. </a:t>
            </a:r>
          </a:p>
          <a:p>
            <a:r>
              <a:rPr lang="en-US" dirty="0" smtClean="0"/>
              <a:t>Since the knapsack capacity is m, we require the total weight of all chosen objects to be at most 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Consider the following instance of the knapsack problem: </a:t>
            </a:r>
          </a:p>
          <a:p>
            <a:pPr>
              <a:buNone/>
            </a:pPr>
            <a:r>
              <a:rPr lang="en-US" sz="3000" dirty="0" smtClean="0"/>
              <a:t>	n = 3,m = 20,(p1,p2,P3) = (25,24,15), and (w1,w2,w3) = (18,15,10).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54864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Value of x</a:t>
            </a:r>
            <a:r>
              <a:rPr lang="en-US" baseline="-25000" dirty="0" smtClean="0"/>
              <a:t>i</a:t>
            </a:r>
            <a:r>
              <a:rPr lang="en-US" dirty="0" smtClean="0"/>
              <a:t> is either 0 or 1</a:t>
            </a:r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</a:t>
            </a:r>
            <a:r>
              <a:rPr lang="en-US" baseline="30000" dirty="0" smtClean="0"/>
              <a:t>i</a:t>
            </a:r>
            <a:r>
              <a:rPr lang="en-US" dirty="0" smtClean="0"/>
              <a:t> which contains pairs (P, W) where P=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and W=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		S</a:t>
            </a:r>
            <a:r>
              <a:rPr lang="en-US" baseline="30000" dirty="0" smtClean="0"/>
              <a:t>0</a:t>
            </a:r>
            <a:r>
              <a:rPr lang="en-US" dirty="0" smtClean="0"/>
              <a:t>={(0, 0) }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We can compute S</a:t>
            </a:r>
            <a:r>
              <a:rPr lang="en-US" baseline="30000" dirty="0" smtClean="0"/>
              <a:t>i+1</a:t>
            </a:r>
            <a:r>
              <a:rPr lang="en-US" dirty="0" smtClean="0"/>
              <a:t> from S</a:t>
            </a:r>
            <a:r>
              <a:rPr lang="en-US" baseline="30000" dirty="0" smtClean="0"/>
              <a:t>i</a:t>
            </a:r>
            <a:r>
              <a:rPr lang="en-US" dirty="0" smtClean="0"/>
              <a:t> by first computing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5626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2076</TotalTime>
  <Words>994</Words>
  <Application>Microsoft Office PowerPoint</Application>
  <PresentationFormat>On-screen Show (4:3)</PresentationFormat>
  <Paragraphs>150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Tw Cen MT</vt:lpstr>
      <vt:lpstr>Wingdings</vt:lpstr>
      <vt:lpstr>Wingdings 2</vt:lpstr>
      <vt:lpstr>Median</vt:lpstr>
      <vt:lpstr>Dynamic Programming   Unit-III</vt:lpstr>
      <vt:lpstr>Dynamic programming</vt:lpstr>
      <vt:lpstr>Differences</vt:lpstr>
      <vt:lpstr>Differences</vt:lpstr>
      <vt:lpstr>Dynamic Programming</vt:lpstr>
      <vt:lpstr>Dynamic Programming</vt:lpstr>
      <vt:lpstr>Knapsack problem</vt:lpstr>
      <vt:lpstr>Knapsack problem</vt:lpstr>
      <vt:lpstr>0/1 Knapsack problem</vt:lpstr>
      <vt:lpstr>0/1 Knapsack problem</vt:lpstr>
      <vt:lpstr>0/1 Knapsack problem</vt:lpstr>
      <vt:lpstr>Informal Knapsack algorithm</vt:lpstr>
      <vt:lpstr>0/1 Knapsack Algorithm</vt:lpstr>
      <vt:lpstr>0/1 Knapsack Algorithm</vt:lpstr>
      <vt:lpstr>0/1 Knapsack Algorithm</vt:lpstr>
      <vt:lpstr>PowerPoint Presentation</vt:lpstr>
      <vt:lpstr>PowerPoint Presentation</vt:lpstr>
      <vt:lpstr>Optimal Binary Search Tree</vt:lpstr>
      <vt:lpstr>Optimal Binary Search Tree</vt:lpstr>
      <vt:lpstr>Binary search trees with external nodes</vt:lpstr>
      <vt:lpstr>Optimal Binary Search Tree</vt:lpstr>
      <vt:lpstr>Optimal Substructure</vt:lpstr>
      <vt:lpstr>PowerPoint Presentation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Assignment no. 3</vt:lpstr>
      <vt:lpstr>Bellman Ford Algorithm </vt:lpstr>
      <vt:lpstr>PowerPoint Presentation</vt:lpstr>
      <vt:lpstr>PowerPoint Presentation</vt:lpstr>
      <vt:lpstr>PowerPoint Presentation</vt:lpstr>
      <vt:lpstr>Multistage Graphs</vt:lpstr>
      <vt:lpstr>PowerPoint Presentation</vt:lpstr>
      <vt:lpstr>PowerPoint Presentation</vt:lpstr>
      <vt:lpstr>Two approaches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Administrator</dc:creator>
  <cp:lastModifiedBy>shreya</cp:lastModifiedBy>
  <cp:revision>191</cp:revision>
  <dcterms:created xsi:type="dcterms:W3CDTF">2006-08-16T00:00:00Z</dcterms:created>
  <dcterms:modified xsi:type="dcterms:W3CDTF">2021-03-24T05:59:16Z</dcterms:modified>
</cp:coreProperties>
</file>