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7F9E-BCA0-415A-9BA2-45C2917EBF5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DD6F7-5221-4BF8-B280-F9777655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181B9-B762-4F47-B498-0564A3F783A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00929-BDAB-4FCC-8529-D7181550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376E-139A-409E-9133-BC44858011E6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8F08-30E9-495E-9D74-3FD659C8C58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2A7C-FBFB-4A48-AF4F-0217E323F43A}" type="datetime1">
              <a:rPr lang="en-US" smtClean="0"/>
              <a:t>6/29/2020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21F7-B24D-460B-AE5C-349722A5270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50A5-5427-4535-AD00-E25D432BECB6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0661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1950237"/>
            <a:ext cx="9827767" cy="168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DFBD-49AC-4175-8CFB-D93E6CB8EF1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498801"/>
            <a:ext cx="53111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EBEBEB"/>
                </a:solidFill>
                <a:latin typeface="Arial"/>
                <a:cs typeface="Arial"/>
              </a:rPr>
              <a:t>Software  </a:t>
            </a:r>
            <a:r>
              <a:rPr sz="7200" b="1" spc="-5" dirty="0">
                <a:solidFill>
                  <a:srgbClr val="EBEBEB"/>
                </a:solidFill>
                <a:latin typeface="Arial"/>
                <a:cs typeface="Arial"/>
              </a:rPr>
              <a:t>Engine</a:t>
            </a:r>
            <a:r>
              <a:rPr sz="7200" b="1" spc="5" dirty="0">
                <a:solidFill>
                  <a:srgbClr val="EBEBEB"/>
                </a:solidFill>
                <a:latin typeface="Arial"/>
                <a:cs typeface="Arial"/>
              </a:rPr>
              <a:t>e</a:t>
            </a:r>
            <a:r>
              <a:rPr sz="7200" b="1" spc="-5" dirty="0">
                <a:solidFill>
                  <a:srgbClr val="EBEBEB"/>
                </a:solidFill>
                <a:latin typeface="Arial"/>
                <a:cs typeface="Arial"/>
              </a:rPr>
              <a:t>ring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147" y="5303621"/>
            <a:ext cx="655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9D0D5"/>
                </a:solidFill>
                <a:latin typeface="Arial"/>
                <a:cs typeface="Arial"/>
              </a:rPr>
              <a:t>NEED </a:t>
            </a:r>
            <a:r>
              <a:rPr sz="2800" b="1" spc="-5" dirty="0">
                <a:solidFill>
                  <a:srgbClr val="89D0D5"/>
                </a:solidFill>
                <a:latin typeface="Arial"/>
                <a:cs typeface="Arial"/>
              </a:rPr>
              <a:t>FOR </a:t>
            </a:r>
            <a:r>
              <a:rPr sz="2800" b="1" spc="-25" dirty="0">
                <a:solidFill>
                  <a:srgbClr val="89D0D5"/>
                </a:solidFill>
                <a:latin typeface="Arial"/>
                <a:cs typeface="Arial"/>
              </a:rPr>
              <a:t>SOFTWARE</a:t>
            </a:r>
            <a:r>
              <a:rPr sz="2800" b="1" spc="20" dirty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89D0D5"/>
                </a:solidFill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295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Classic</a:t>
            </a:r>
            <a:r>
              <a:rPr spc="-100" dirty="0"/>
              <a:t> </a:t>
            </a:r>
            <a:r>
              <a:rPr dirty="0"/>
              <a:t>Mistakes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0237"/>
            <a:ext cx="5645150" cy="1687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r>
              <a:rPr sz="2800" spc="-5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Ambiguity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Mythical man-month (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−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Communications -</a:t>
            </a:r>
            <a:r>
              <a:rPr sz="28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Jargon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6245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engineering</a:t>
            </a:r>
            <a:r>
              <a:rPr spc="-30" dirty="0"/>
              <a:t> </a:t>
            </a:r>
            <a:r>
              <a:rPr spc="-5" dirty="0"/>
              <a:t>Vs</a:t>
            </a:r>
          </a:p>
        </p:txBody>
      </p:sp>
      <p:sp>
        <p:nvSpPr>
          <p:cNvPr id="3" name="object 3"/>
          <p:cNvSpPr/>
          <p:nvPr/>
        </p:nvSpPr>
        <p:spPr>
          <a:xfrm>
            <a:off x="992886" y="2664714"/>
            <a:ext cx="4779645" cy="2868295"/>
          </a:xfrm>
          <a:custGeom>
            <a:avLst/>
            <a:gdLst/>
            <a:ahLst/>
            <a:cxnLst/>
            <a:rect l="l" t="t" r="r" b="b"/>
            <a:pathLst>
              <a:path w="4779645" h="2868295">
                <a:moveTo>
                  <a:pt x="4301236" y="0"/>
                </a:moveTo>
                <a:lnTo>
                  <a:pt x="478027" y="0"/>
                </a:lnTo>
                <a:lnTo>
                  <a:pt x="429152" y="2467"/>
                </a:lnTo>
                <a:lnTo>
                  <a:pt x="381688" y="9710"/>
                </a:lnTo>
                <a:lnTo>
                  <a:pt x="335877" y="21489"/>
                </a:lnTo>
                <a:lnTo>
                  <a:pt x="291957" y="37562"/>
                </a:lnTo>
                <a:lnTo>
                  <a:pt x="250171" y="57690"/>
                </a:lnTo>
                <a:lnTo>
                  <a:pt x="210757" y="81632"/>
                </a:lnTo>
                <a:lnTo>
                  <a:pt x="173957" y="109150"/>
                </a:lnTo>
                <a:lnTo>
                  <a:pt x="140011" y="140001"/>
                </a:lnTo>
                <a:lnTo>
                  <a:pt x="109158" y="173947"/>
                </a:lnTo>
                <a:lnTo>
                  <a:pt x="81639" y="210746"/>
                </a:lnTo>
                <a:lnTo>
                  <a:pt x="57695" y="250160"/>
                </a:lnTo>
                <a:lnTo>
                  <a:pt x="37565" y="291947"/>
                </a:lnTo>
                <a:lnTo>
                  <a:pt x="21491" y="335867"/>
                </a:lnTo>
                <a:lnTo>
                  <a:pt x="9711" y="381681"/>
                </a:lnTo>
                <a:lnTo>
                  <a:pt x="2468" y="429148"/>
                </a:lnTo>
                <a:lnTo>
                  <a:pt x="0" y="478027"/>
                </a:lnTo>
                <a:lnTo>
                  <a:pt x="0" y="2390140"/>
                </a:lnTo>
                <a:lnTo>
                  <a:pt x="2468" y="2439019"/>
                </a:lnTo>
                <a:lnTo>
                  <a:pt x="9711" y="2486486"/>
                </a:lnTo>
                <a:lnTo>
                  <a:pt x="21491" y="2532300"/>
                </a:lnTo>
                <a:lnTo>
                  <a:pt x="37565" y="2576220"/>
                </a:lnTo>
                <a:lnTo>
                  <a:pt x="57695" y="2618007"/>
                </a:lnTo>
                <a:lnTo>
                  <a:pt x="81639" y="2657421"/>
                </a:lnTo>
                <a:lnTo>
                  <a:pt x="109158" y="2694220"/>
                </a:lnTo>
                <a:lnTo>
                  <a:pt x="140011" y="2728166"/>
                </a:lnTo>
                <a:lnTo>
                  <a:pt x="173957" y="2759017"/>
                </a:lnTo>
                <a:lnTo>
                  <a:pt x="210757" y="2786535"/>
                </a:lnTo>
                <a:lnTo>
                  <a:pt x="250171" y="2810477"/>
                </a:lnTo>
                <a:lnTo>
                  <a:pt x="291957" y="2830605"/>
                </a:lnTo>
                <a:lnTo>
                  <a:pt x="335877" y="2846678"/>
                </a:lnTo>
                <a:lnTo>
                  <a:pt x="381688" y="2858457"/>
                </a:lnTo>
                <a:lnTo>
                  <a:pt x="429152" y="2865700"/>
                </a:lnTo>
                <a:lnTo>
                  <a:pt x="478027" y="2868168"/>
                </a:lnTo>
                <a:lnTo>
                  <a:pt x="4301236" y="2868168"/>
                </a:lnTo>
                <a:lnTo>
                  <a:pt x="4350115" y="2865700"/>
                </a:lnTo>
                <a:lnTo>
                  <a:pt x="4397582" y="2858457"/>
                </a:lnTo>
                <a:lnTo>
                  <a:pt x="4443396" y="2846678"/>
                </a:lnTo>
                <a:lnTo>
                  <a:pt x="4487316" y="2830605"/>
                </a:lnTo>
                <a:lnTo>
                  <a:pt x="4529103" y="2810477"/>
                </a:lnTo>
                <a:lnTo>
                  <a:pt x="4568517" y="2786535"/>
                </a:lnTo>
                <a:lnTo>
                  <a:pt x="4605316" y="2759017"/>
                </a:lnTo>
                <a:lnTo>
                  <a:pt x="4639262" y="2728166"/>
                </a:lnTo>
                <a:lnTo>
                  <a:pt x="4670113" y="2694220"/>
                </a:lnTo>
                <a:lnTo>
                  <a:pt x="4697631" y="2657421"/>
                </a:lnTo>
                <a:lnTo>
                  <a:pt x="4721573" y="2618007"/>
                </a:lnTo>
                <a:lnTo>
                  <a:pt x="4741701" y="2576220"/>
                </a:lnTo>
                <a:lnTo>
                  <a:pt x="4757774" y="2532300"/>
                </a:lnTo>
                <a:lnTo>
                  <a:pt x="4769553" y="2486486"/>
                </a:lnTo>
                <a:lnTo>
                  <a:pt x="4776796" y="2439019"/>
                </a:lnTo>
                <a:lnTo>
                  <a:pt x="4779264" y="2390140"/>
                </a:lnTo>
                <a:lnTo>
                  <a:pt x="4779264" y="478027"/>
                </a:lnTo>
                <a:lnTo>
                  <a:pt x="4776796" y="429148"/>
                </a:lnTo>
                <a:lnTo>
                  <a:pt x="4769553" y="381681"/>
                </a:lnTo>
                <a:lnTo>
                  <a:pt x="4757774" y="335867"/>
                </a:lnTo>
                <a:lnTo>
                  <a:pt x="4741701" y="291947"/>
                </a:lnTo>
                <a:lnTo>
                  <a:pt x="4721573" y="250160"/>
                </a:lnTo>
                <a:lnTo>
                  <a:pt x="4697631" y="210746"/>
                </a:lnTo>
                <a:lnTo>
                  <a:pt x="4670113" y="173947"/>
                </a:lnTo>
                <a:lnTo>
                  <a:pt x="4639262" y="140001"/>
                </a:lnTo>
                <a:lnTo>
                  <a:pt x="4605316" y="109150"/>
                </a:lnTo>
                <a:lnTo>
                  <a:pt x="4568517" y="81632"/>
                </a:lnTo>
                <a:lnTo>
                  <a:pt x="4529103" y="57690"/>
                </a:lnTo>
                <a:lnTo>
                  <a:pt x="4487316" y="37562"/>
                </a:lnTo>
                <a:lnTo>
                  <a:pt x="4443396" y="21489"/>
                </a:lnTo>
                <a:lnTo>
                  <a:pt x="4397582" y="9710"/>
                </a:lnTo>
                <a:lnTo>
                  <a:pt x="4350115" y="2467"/>
                </a:lnTo>
                <a:lnTo>
                  <a:pt x="4301236" y="0"/>
                </a:lnTo>
                <a:close/>
              </a:path>
            </a:pathLst>
          </a:custGeom>
          <a:solidFill>
            <a:srgbClr val="EA6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2886" y="2664714"/>
            <a:ext cx="4779645" cy="2868295"/>
          </a:xfrm>
          <a:custGeom>
            <a:avLst/>
            <a:gdLst/>
            <a:ahLst/>
            <a:cxnLst/>
            <a:rect l="l" t="t" r="r" b="b"/>
            <a:pathLst>
              <a:path w="4779645" h="2868295">
                <a:moveTo>
                  <a:pt x="0" y="478027"/>
                </a:moveTo>
                <a:lnTo>
                  <a:pt x="2468" y="429148"/>
                </a:lnTo>
                <a:lnTo>
                  <a:pt x="9711" y="381681"/>
                </a:lnTo>
                <a:lnTo>
                  <a:pt x="21491" y="335867"/>
                </a:lnTo>
                <a:lnTo>
                  <a:pt x="37565" y="291947"/>
                </a:lnTo>
                <a:lnTo>
                  <a:pt x="57695" y="250160"/>
                </a:lnTo>
                <a:lnTo>
                  <a:pt x="81639" y="210746"/>
                </a:lnTo>
                <a:lnTo>
                  <a:pt x="109158" y="173947"/>
                </a:lnTo>
                <a:lnTo>
                  <a:pt x="140011" y="140001"/>
                </a:lnTo>
                <a:lnTo>
                  <a:pt x="173957" y="109150"/>
                </a:lnTo>
                <a:lnTo>
                  <a:pt x="210757" y="81632"/>
                </a:lnTo>
                <a:lnTo>
                  <a:pt x="250171" y="57690"/>
                </a:lnTo>
                <a:lnTo>
                  <a:pt x="291957" y="37562"/>
                </a:lnTo>
                <a:lnTo>
                  <a:pt x="335877" y="21489"/>
                </a:lnTo>
                <a:lnTo>
                  <a:pt x="381688" y="9710"/>
                </a:lnTo>
                <a:lnTo>
                  <a:pt x="429152" y="2467"/>
                </a:lnTo>
                <a:lnTo>
                  <a:pt x="478027" y="0"/>
                </a:lnTo>
                <a:lnTo>
                  <a:pt x="4301236" y="0"/>
                </a:lnTo>
                <a:lnTo>
                  <a:pt x="4350115" y="2467"/>
                </a:lnTo>
                <a:lnTo>
                  <a:pt x="4397582" y="9710"/>
                </a:lnTo>
                <a:lnTo>
                  <a:pt x="4443396" y="21489"/>
                </a:lnTo>
                <a:lnTo>
                  <a:pt x="4487316" y="37562"/>
                </a:lnTo>
                <a:lnTo>
                  <a:pt x="4529103" y="57690"/>
                </a:lnTo>
                <a:lnTo>
                  <a:pt x="4568517" y="81632"/>
                </a:lnTo>
                <a:lnTo>
                  <a:pt x="4605316" y="109150"/>
                </a:lnTo>
                <a:lnTo>
                  <a:pt x="4639262" y="140001"/>
                </a:lnTo>
                <a:lnTo>
                  <a:pt x="4670113" y="173947"/>
                </a:lnTo>
                <a:lnTo>
                  <a:pt x="4697631" y="210746"/>
                </a:lnTo>
                <a:lnTo>
                  <a:pt x="4721573" y="250160"/>
                </a:lnTo>
                <a:lnTo>
                  <a:pt x="4741701" y="291947"/>
                </a:lnTo>
                <a:lnTo>
                  <a:pt x="4757774" y="335867"/>
                </a:lnTo>
                <a:lnTo>
                  <a:pt x="4769553" y="381681"/>
                </a:lnTo>
                <a:lnTo>
                  <a:pt x="4776796" y="429148"/>
                </a:lnTo>
                <a:lnTo>
                  <a:pt x="4779264" y="478027"/>
                </a:lnTo>
                <a:lnTo>
                  <a:pt x="4779264" y="2390140"/>
                </a:lnTo>
                <a:lnTo>
                  <a:pt x="4776796" y="2439019"/>
                </a:lnTo>
                <a:lnTo>
                  <a:pt x="4769553" y="2486486"/>
                </a:lnTo>
                <a:lnTo>
                  <a:pt x="4757774" y="2532300"/>
                </a:lnTo>
                <a:lnTo>
                  <a:pt x="4741701" y="2576220"/>
                </a:lnTo>
                <a:lnTo>
                  <a:pt x="4721573" y="2618007"/>
                </a:lnTo>
                <a:lnTo>
                  <a:pt x="4697631" y="2657421"/>
                </a:lnTo>
                <a:lnTo>
                  <a:pt x="4670113" y="2694220"/>
                </a:lnTo>
                <a:lnTo>
                  <a:pt x="4639262" y="2728166"/>
                </a:lnTo>
                <a:lnTo>
                  <a:pt x="4605316" y="2759017"/>
                </a:lnTo>
                <a:lnTo>
                  <a:pt x="4568517" y="2786535"/>
                </a:lnTo>
                <a:lnTo>
                  <a:pt x="4529103" y="2810477"/>
                </a:lnTo>
                <a:lnTo>
                  <a:pt x="4487316" y="2830605"/>
                </a:lnTo>
                <a:lnTo>
                  <a:pt x="4443396" y="2846678"/>
                </a:lnTo>
                <a:lnTo>
                  <a:pt x="4397582" y="2858457"/>
                </a:lnTo>
                <a:lnTo>
                  <a:pt x="4350115" y="2865700"/>
                </a:lnTo>
                <a:lnTo>
                  <a:pt x="4301236" y="2868168"/>
                </a:lnTo>
                <a:lnTo>
                  <a:pt x="478027" y="2868168"/>
                </a:lnTo>
                <a:lnTo>
                  <a:pt x="429152" y="2865700"/>
                </a:lnTo>
                <a:lnTo>
                  <a:pt x="381688" y="2858457"/>
                </a:lnTo>
                <a:lnTo>
                  <a:pt x="335877" y="2846678"/>
                </a:lnTo>
                <a:lnTo>
                  <a:pt x="291957" y="2830605"/>
                </a:lnTo>
                <a:lnTo>
                  <a:pt x="250171" y="2810477"/>
                </a:lnTo>
                <a:lnTo>
                  <a:pt x="210757" y="2786535"/>
                </a:lnTo>
                <a:lnTo>
                  <a:pt x="173957" y="2759017"/>
                </a:lnTo>
                <a:lnTo>
                  <a:pt x="140011" y="2728166"/>
                </a:lnTo>
                <a:lnTo>
                  <a:pt x="109158" y="2694220"/>
                </a:lnTo>
                <a:lnTo>
                  <a:pt x="81639" y="2657421"/>
                </a:lnTo>
                <a:lnTo>
                  <a:pt x="57695" y="2618007"/>
                </a:lnTo>
                <a:lnTo>
                  <a:pt x="37565" y="2576220"/>
                </a:lnTo>
                <a:lnTo>
                  <a:pt x="21491" y="2532300"/>
                </a:lnTo>
                <a:lnTo>
                  <a:pt x="9711" y="2486486"/>
                </a:lnTo>
                <a:lnTo>
                  <a:pt x="2468" y="2439019"/>
                </a:lnTo>
                <a:lnTo>
                  <a:pt x="0" y="2390140"/>
                </a:lnTo>
                <a:lnTo>
                  <a:pt x="0" y="47802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9198" y="3239211"/>
            <a:ext cx="3322954" cy="15875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41630" marR="5080" indent="-329565">
              <a:lnSpc>
                <a:spcPts val="5700"/>
              </a:lnSpc>
              <a:spcBef>
                <a:spcPts val="1035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Computer  Science</a:t>
            </a:r>
            <a:endParaRPr sz="5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0685" y="2664714"/>
            <a:ext cx="4779645" cy="2868295"/>
          </a:xfrm>
          <a:custGeom>
            <a:avLst/>
            <a:gdLst/>
            <a:ahLst/>
            <a:cxnLst/>
            <a:rect l="l" t="t" r="r" b="b"/>
            <a:pathLst>
              <a:path w="4779645" h="2868295">
                <a:moveTo>
                  <a:pt x="4301236" y="0"/>
                </a:moveTo>
                <a:lnTo>
                  <a:pt x="478028" y="0"/>
                </a:lnTo>
                <a:lnTo>
                  <a:pt x="429148" y="2467"/>
                </a:lnTo>
                <a:lnTo>
                  <a:pt x="381681" y="9710"/>
                </a:lnTo>
                <a:lnTo>
                  <a:pt x="335867" y="21489"/>
                </a:lnTo>
                <a:lnTo>
                  <a:pt x="291947" y="37562"/>
                </a:lnTo>
                <a:lnTo>
                  <a:pt x="250160" y="57690"/>
                </a:lnTo>
                <a:lnTo>
                  <a:pt x="210746" y="81632"/>
                </a:lnTo>
                <a:lnTo>
                  <a:pt x="173947" y="109150"/>
                </a:lnTo>
                <a:lnTo>
                  <a:pt x="140001" y="140001"/>
                </a:lnTo>
                <a:lnTo>
                  <a:pt x="109150" y="173947"/>
                </a:lnTo>
                <a:lnTo>
                  <a:pt x="81632" y="210746"/>
                </a:lnTo>
                <a:lnTo>
                  <a:pt x="57690" y="250160"/>
                </a:lnTo>
                <a:lnTo>
                  <a:pt x="37562" y="291947"/>
                </a:lnTo>
                <a:lnTo>
                  <a:pt x="21489" y="335867"/>
                </a:lnTo>
                <a:lnTo>
                  <a:pt x="9710" y="381681"/>
                </a:lnTo>
                <a:lnTo>
                  <a:pt x="2467" y="429148"/>
                </a:lnTo>
                <a:lnTo>
                  <a:pt x="0" y="478027"/>
                </a:lnTo>
                <a:lnTo>
                  <a:pt x="0" y="2390140"/>
                </a:lnTo>
                <a:lnTo>
                  <a:pt x="2467" y="2439019"/>
                </a:lnTo>
                <a:lnTo>
                  <a:pt x="9710" y="2486486"/>
                </a:lnTo>
                <a:lnTo>
                  <a:pt x="21489" y="2532300"/>
                </a:lnTo>
                <a:lnTo>
                  <a:pt x="37562" y="2576220"/>
                </a:lnTo>
                <a:lnTo>
                  <a:pt x="57690" y="2618007"/>
                </a:lnTo>
                <a:lnTo>
                  <a:pt x="81632" y="2657421"/>
                </a:lnTo>
                <a:lnTo>
                  <a:pt x="109150" y="2694220"/>
                </a:lnTo>
                <a:lnTo>
                  <a:pt x="140001" y="2728166"/>
                </a:lnTo>
                <a:lnTo>
                  <a:pt x="173947" y="2759017"/>
                </a:lnTo>
                <a:lnTo>
                  <a:pt x="210746" y="2786535"/>
                </a:lnTo>
                <a:lnTo>
                  <a:pt x="250160" y="2810477"/>
                </a:lnTo>
                <a:lnTo>
                  <a:pt x="291947" y="2830605"/>
                </a:lnTo>
                <a:lnTo>
                  <a:pt x="335867" y="2846678"/>
                </a:lnTo>
                <a:lnTo>
                  <a:pt x="381681" y="2858457"/>
                </a:lnTo>
                <a:lnTo>
                  <a:pt x="429148" y="2865700"/>
                </a:lnTo>
                <a:lnTo>
                  <a:pt x="478028" y="2868168"/>
                </a:lnTo>
                <a:lnTo>
                  <a:pt x="4301236" y="2868168"/>
                </a:lnTo>
                <a:lnTo>
                  <a:pt x="4350115" y="2865700"/>
                </a:lnTo>
                <a:lnTo>
                  <a:pt x="4397582" y="2858457"/>
                </a:lnTo>
                <a:lnTo>
                  <a:pt x="4443396" y="2846678"/>
                </a:lnTo>
                <a:lnTo>
                  <a:pt x="4487316" y="2830605"/>
                </a:lnTo>
                <a:lnTo>
                  <a:pt x="4529103" y="2810477"/>
                </a:lnTo>
                <a:lnTo>
                  <a:pt x="4568517" y="2786535"/>
                </a:lnTo>
                <a:lnTo>
                  <a:pt x="4605316" y="2759017"/>
                </a:lnTo>
                <a:lnTo>
                  <a:pt x="4639262" y="2728166"/>
                </a:lnTo>
                <a:lnTo>
                  <a:pt x="4670113" y="2694220"/>
                </a:lnTo>
                <a:lnTo>
                  <a:pt x="4697631" y="2657421"/>
                </a:lnTo>
                <a:lnTo>
                  <a:pt x="4721573" y="2618007"/>
                </a:lnTo>
                <a:lnTo>
                  <a:pt x="4741701" y="2576220"/>
                </a:lnTo>
                <a:lnTo>
                  <a:pt x="4757774" y="2532300"/>
                </a:lnTo>
                <a:lnTo>
                  <a:pt x="4769553" y="2486486"/>
                </a:lnTo>
                <a:lnTo>
                  <a:pt x="4776796" y="2439019"/>
                </a:lnTo>
                <a:lnTo>
                  <a:pt x="4779264" y="2390140"/>
                </a:lnTo>
                <a:lnTo>
                  <a:pt x="4779264" y="478027"/>
                </a:lnTo>
                <a:lnTo>
                  <a:pt x="4776796" y="429148"/>
                </a:lnTo>
                <a:lnTo>
                  <a:pt x="4769553" y="381681"/>
                </a:lnTo>
                <a:lnTo>
                  <a:pt x="4757774" y="335867"/>
                </a:lnTo>
                <a:lnTo>
                  <a:pt x="4741701" y="291947"/>
                </a:lnTo>
                <a:lnTo>
                  <a:pt x="4721573" y="250160"/>
                </a:lnTo>
                <a:lnTo>
                  <a:pt x="4697631" y="210746"/>
                </a:lnTo>
                <a:lnTo>
                  <a:pt x="4670113" y="173947"/>
                </a:lnTo>
                <a:lnTo>
                  <a:pt x="4639262" y="140001"/>
                </a:lnTo>
                <a:lnTo>
                  <a:pt x="4605316" y="109150"/>
                </a:lnTo>
                <a:lnTo>
                  <a:pt x="4568517" y="81632"/>
                </a:lnTo>
                <a:lnTo>
                  <a:pt x="4529103" y="57690"/>
                </a:lnTo>
                <a:lnTo>
                  <a:pt x="4487316" y="37562"/>
                </a:lnTo>
                <a:lnTo>
                  <a:pt x="4443396" y="21489"/>
                </a:lnTo>
                <a:lnTo>
                  <a:pt x="4397582" y="9710"/>
                </a:lnTo>
                <a:lnTo>
                  <a:pt x="4350115" y="2467"/>
                </a:lnTo>
                <a:lnTo>
                  <a:pt x="4301236" y="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0685" y="2664714"/>
            <a:ext cx="4779645" cy="2868295"/>
          </a:xfrm>
          <a:custGeom>
            <a:avLst/>
            <a:gdLst/>
            <a:ahLst/>
            <a:cxnLst/>
            <a:rect l="l" t="t" r="r" b="b"/>
            <a:pathLst>
              <a:path w="4779645" h="2868295">
                <a:moveTo>
                  <a:pt x="0" y="478027"/>
                </a:moveTo>
                <a:lnTo>
                  <a:pt x="2467" y="429148"/>
                </a:lnTo>
                <a:lnTo>
                  <a:pt x="9710" y="381681"/>
                </a:lnTo>
                <a:lnTo>
                  <a:pt x="21489" y="335867"/>
                </a:lnTo>
                <a:lnTo>
                  <a:pt x="37562" y="291947"/>
                </a:lnTo>
                <a:lnTo>
                  <a:pt x="57690" y="250160"/>
                </a:lnTo>
                <a:lnTo>
                  <a:pt x="81632" y="210746"/>
                </a:lnTo>
                <a:lnTo>
                  <a:pt x="109150" y="173947"/>
                </a:lnTo>
                <a:lnTo>
                  <a:pt x="140001" y="140001"/>
                </a:lnTo>
                <a:lnTo>
                  <a:pt x="173947" y="109150"/>
                </a:lnTo>
                <a:lnTo>
                  <a:pt x="210746" y="81632"/>
                </a:lnTo>
                <a:lnTo>
                  <a:pt x="250160" y="57690"/>
                </a:lnTo>
                <a:lnTo>
                  <a:pt x="291947" y="37562"/>
                </a:lnTo>
                <a:lnTo>
                  <a:pt x="335867" y="21489"/>
                </a:lnTo>
                <a:lnTo>
                  <a:pt x="381681" y="9710"/>
                </a:lnTo>
                <a:lnTo>
                  <a:pt x="429148" y="2467"/>
                </a:lnTo>
                <a:lnTo>
                  <a:pt x="478028" y="0"/>
                </a:lnTo>
                <a:lnTo>
                  <a:pt x="4301236" y="0"/>
                </a:lnTo>
                <a:lnTo>
                  <a:pt x="4350115" y="2467"/>
                </a:lnTo>
                <a:lnTo>
                  <a:pt x="4397582" y="9710"/>
                </a:lnTo>
                <a:lnTo>
                  <a:pt x="4443396" y="21489"/>
                </a:lnTo>
                <a:lnTo>
                  <a:pt x="4487316" y="37562"/>
                </a:lnTo>
                <a:lnTo>
                  <a:pt x="4529103" y="57690"/>
                </a:lnTo>
                <a:lnTo>
                  <a:pt x="4568517" y="81632"/>
                </a:lnTo>
                <a:lnTo>
                  <a:pt x="4605316" y="109150"/>
                </a:lnTo>
                <a:lnTo>
                  <a:pt x="4639262" y="140001"/>
                </a:lnTo>
                <a:lnTo>
                  <a:pt x="4670113" y="173947"/>
                </a:lnTo>
                <a:lnTo>
                  <a:pt x="4697631" y="210746"/>
                </a:lnTo>
                <a:lnTo>
                  <a:pt x="4721573" y="250160"/>
                </a:lnTo>
                <a:lnTo>
                  <a:pt x="4741701" y="291947"/>
                </a:lnTo>
                <a:lnTo>
                  <a:pt x="4757774" y="335867"/>
                </a:lnTo>
                <a:lnTo>
                  <a:pt x="4769553" y="381681"/>
                </a:lnTo>
                <a:lnTo>
                  <a:pt x="4776796" y="429148"/>
                </a:lnTo>
                <a:lnTo>
                  <a:pt x="4779264" y="478027"/>
                </a:lnTo>
                <a:lnTo>
                  <a:pt x="4779264" y="2390140"/>
                </a:lnTo>
                <a:lnTo>
                  <a:pt x="4776796" y="2439019"/>
                </a:lnTo>
                <a:lnTo>
                  <a:pt x="4769553" y="2486486"/>
                </a:lnTo>
                <a:lnTo>
                  <a:pt x="4757774" y="2532300"/>
                </a:lnTo>
                <a:lnTo>
                  <a:pt x="4741701" y="2576220"/>
                </a:lnTo>
                <a:lnTo>
                  <a:pt x="4721573" y="2618007"/>
                </a:lnTo>
                <a:lnTo>
                  <a:pt x="4697631" y="2657421"/>
                </a:lnTo>
                <a:lnTo>
                  <a:pt x="4670113" y="2694220"/>
                </a:lnTo>
                <a:lnTo>
                  <a:pt x="4639262" y="2728166"/>
                </a:lnTo>
                <a:lnTo>
                  <a:pt x="4605316" y="2759017"/>
                </a:lnTo>
                <a:lnTo>
                  <a:pt x="4568517" y="2786535"/>
                </a:lnTo>
                <a:lnTo>
                  <a:pt x="4529103" y="2810477"/>
                </a:lnTo>
                <a:lnTo>
                  <a:pt x="4487316" y="2830605"/>
                </a:lnTo>
                <a:lnTo>
                  <a:pt x="4443396" y="2846678"/>
                </a:lnTo>
                <a:lnTo>
                  <a:pt x="4397582" y="2858457"/>
                </a:lnTo>
                <a:lnTo>
                  <a:pt x="4350115" y="2865700"/>
                </a:lnTo>
                <a:lnTo>
                  <a:pt x="4301236" y="2868168"/>
                </a:lnTo>
                <a:lnTo>
                  <a:pt x="478028" y="2868168"/>
                </a:lnTo>
                <a:lnTo>
                  <a:pt x="429148" y="2865700"/>
                </a:lnTo>
                <a:lnTo>
                  <a:pt x="381681" y="2858457"/>
                </a:lnTo>
                <a:lnTo>
                  <a:pt x="335867" y="2846678"/>
                </a:lnTo>
                <a:lnTo>
                  <a:pt x="291947" y="2830605"/>
                </a:lnTo>
                <a:lnTo>
                  <a:pt x="250160" y="2810477"/>
                </a:lnTo>
                <a:lnTo>
                  <a:pt x="210746" y="2786535"/>
                </a:lnTo>
                <a:lnTo>
                  <a:pt x="173947" y="2759017"/>
                </a:lnTo>
                <a:lnTo>
                  <a:pt x="140001" y="2728166"/>
                </a:lnTo>
                <a:lnTo>
                  <a:pt x="109150" y="2694220"/>
                </a:lnTo>
                <a:lnTo>
                  <a:pt x="81632" y="2657421"/>
                </a:lnTo>
                <a:lnTo>
                  <a:pt x="57690" y="2618007"/>
                </a:lnTo>
                <a:lnTo>
                  <a:pt x="37562" y="2576220"/>
                </a:lnTo>
                <a:lnTo>
                  <a:pt x="21489" y="2532300"/>
                </a:lnTo>
                <a:lnTo>
                  <a:pt x="9710" y="2486486"/>
                </a:lnTo>
                <a:lnTo>
                  <a:pt x="2467" y="2439019"/>
                </a:lnTo>
                <a:lnTo>
                  <a:pt x="0" y="2390140"/>
                </a:lnTo>
                <a:lnTo>
                  <a:pt x="0" y="47802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09968" y="3239211"/>
            <a:ext cx="4058920" cy="15875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 indent="774065">
              <a:lnSpc>
                <a:spcPts val="5700"/>
              </a:lnSpc>
              <a:spcBef>
                <a:spcPts val="1035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System  Engineering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4588" y="384601"/>
            <a:ext cx="10596033" cy="363650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DE8147"/>
              </a:buClr>
              <a:buSzPct val="81250"/>
              <a:buChar char="•"/>
              <a:tabLst>
                <a:tab pos="354965" algn="l"/>
                <a:tab pos="355600" algn="l"/>
              </a:tabLst>
            </a:pPr>
            <a:r>
              <a:rPr sz="3200" spc="-345" dirty="0" smtClean="0">
                <a:cs typeface="Arial"/>
              </a:rPr>
              <a:t>Software </a:t>
            </a:r>
            <a:r>
              <a:rPr lang="en-US" sz="3200" spc="-345" dirty="0" smtClean="0">
                <a:cs typeface="Arial"/>
              </a:rPr>
              <a:t>   </a:t>
            </a:r>
            <a:r>
              <a:rPr lang="en-US" sz="3200" spc="-270" dirty="0" smtClean="0">
                <a:cs typeface="Arial"/>
              </a:rPr>
              <a:t>I</a:t>
            </a:r>
            <a:r>
              <a:rPr sz="3200" spc="-270" dirty="0" smtClean="0">
                <a:cs typeface="Arial"/>
              </a:rPr>
              <a:t>s</a:t>
            </a:r>
            <a:r>
              <a:rPr lang="en-US" sz="3200" spc="-270" dirty="0" smtClean="0">
                <a:cs typeface="Arial"/>
              </a:rPr>
              <a:t>    </a:t>
            </a:r>
            <a:r>
              <a:rPr sz="3200" spc="-120" dirty="0" smtClean="0">
                <a:cs typeface="Arial"/>
              </a:rPr>
              <a:t> </a:t>
            </a:r>
            <a:r>
              <a:rPr sz="3200" spc="-370" dirty="0">
                <a:cs typeface="Arial"/>
              </a:rPr>
              <a:t>everywhere!</a:t>
            </a:r>
            <a:endParaRPr sz="3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E8147"/>
              </a:buClr>
              <a:buFont typeface="Arial"/>
              <a:buChar char="•"/>
            </a:pPr>
            <a:endParaRPr sz="3200" dirty="0">
              <a:cs typeface="Arial"/>
            </a:endParaRPr>
          </a:p>
          <a:p>
            <a:pPr marL="355600" marR="5080" indent="-342900">
              <a:lnSpc>
                <a:spcPct val="101600"/>
              </a:lnSpc>
              <a:buClr>
                <a:srgbClr val="DE8147"/>
              </a:buClr>
              <a:buSzPct val="81250"/>
              <a:buChar char="•"/>
              <a:tabLst>
                <a:tab pos="354965" algn="l"/>
                <a:tab pos="355600" algn="l"/>
              </a:tabLst>
            </a:pPr>
            <a:r>
              <a:rPr sz="3200" spc="-575" dirty="0">
                <a:cs typeface="Arial"/>
              </a:rPr>
              <a:t>The </a:t>
            </a:r>
            <a:r>
              <a:rPr lang="en-US" sz="3200" spc="-575" dirty="0" smtClean="0">
                <a:cs typeface="Arial"/>
              </a:rPr>
              <a:t>     </a:t>
            </a:r>
            <a:r>
              <a:rPr sz="3200" spc="-440" dirty="0" smtClean="0">
                <a:cs typeface="Arial"/>
              </a:rPr>
              <a:t>economies </a:t>
            </a:r>
            <a:r>
              <a:rPr lang="en-US" sz="3200" spc="-440" dirty="0" smtClean="0">
                <a:cs typeface="Arial"/>
              </a:rPr>
              <a:t>     </a:t>
            </a:r>
            <a:r>
              <a:rPr sz="3200" spc="-290" dirty="0" smtClean="0">
                <a:cs typeface="Arial"/>
              </a:rPr>
              <a:t>of </a:t>
            </a:r>
            <a:r>
              <a:rPr lang="en-US" sz="3200" spc="-290" dirty="0" smtClean="0">
                <a:cs typeface="Arial"/>
              </a:rPr>
              <a:t>   </a:t>
            </a:r>
            <a:r>
              <a:rPr sz="3200" spc="-254" dirty="0" smtClean="0">
                <a:cs typeface="Arial"/>
              </a:rPr>
              <a:t>all </a:t>
            </a:r>
            <a:r>
              <a:rPr sz="3200" spc="-425" dirty="0">
                <a:cs typeface="Arial"/>
              </a:rPr>
              <a:t>developed </a:t>
            </a:r>
            <a:r>
              <a:rPr lang="en-US" sz="3200" spc="-425" dirty="0" smtClean="0">
                <a:cs typeface="Arial"/>
              </a:rPr>
              <a:t>     </a:t>
            </a:r>
            <a:r>
              <a:rPr sz="3200" spc="-310" dirty="0" smtClean="0">
                <a:cs typeface="Arial"/>
              </a:rPr>
              <a:t>nations </a:t>
            </a:r>
            <a:r>
              <a:rPr sz="3200" spc="-415" dirty="0">
                <a:cs typeface="Arial"/>
              </a:rPr>
              <a:t>are </a:t>
            </a:r>
            <a:r>
              <a:rPr lang="en-US" sz="3200" spc="-415" dirty="0" smtClean="0">
                <a:cs typeface="Arial"/>
              </a:rPr>
              <a:t>    </a:t>
            </a:r>
            <a:r>
              <a:rPr sz="3200" spc="-370" dirty="0" smtClean="0">
                <a:cs typeface="Arial"/>
              </a:rPr>
              <a:t>dependent  </a:t>
            </a:r>
            <a:r>
              <a:rPr sz="3200" spc="-495" dirty="0">
                <a:cs typeface="Arial"/>
              </a:rPr>
              <a:t>on</a:t>
            </a:r>
            <a:r>
              <a:rPr sz="3200" spc="-470" dirty="0">
                <a:cs typeface="Arial"/>
              </a:rPr>
              <a:t> </a:t>
            </a:r>
            <a:r>
              <a:rPr lang="en-US" sz="3200" spc="-470" dirty="0" smtClean="0">
                <a:cs typeface="Arial"/>
              </a:rPr>
              <a:t>     </a:t>
            </a:r>
            <a:r>
              <a:rPr sz="3200" spc="-280" dirty="0" smtClean="0">
                <a:cs typeface="Arial"/>
              </a:rPr>
              <a:t>software</a:t>
            </a:r>
            <a:endParaRPr sz="3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E8147"/>
              </a:buClr>
              <a:buFont typeface="Arial"/>
              <a:buChar char="•"/>
            </a:pPr>
            <a:endParaRPr sz="3200" dirty="0"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DE8147"/>
              </a:buClr>
              <a:buSzPct val="81250"/>
              <a:buChar char="•"/>
              <a:tabLst>
                <a:tab pos="354965" algn="l"/>
                <a:tab pos="355600" algn="l"/>
              </a:tabLst>
            </a:pPr>
            <a:r>
              <a:rPr sz="3200" spc="-345" dirty="0">
                <a:cs typeface="Arial"/>
              </a:rPr>
              <a:t>Software </a:t>
            </a:r>
            <a:r>
              <a:rPr lang="en-US" sz="3200" spc="-345" dirty="0" smtClean="0">
                <a:cs typeface="Arial"/>
              </a:rPr>
              <a:t>     </a:t>
            </a:r>
            <a:r>
              <a:rPr sz="3200" spc="-280" dirty="0" smtClean="0">
                <a:cs typeface="Arial"/>
              </a:rPr>
              <a:t>costs </a:t>
            </a:r>
            <a:r>
              <a:rPr lang="en-US" sz="3200" spc="-280" dirty="0" smtClean="0">
                <a:cs typeface="Arial"/>
              </a:rPr>
              <a:t>    </a:t>
            </a:r>
            <a:r>
              <a:rPr sz="3200" spc="-270" dirty="0" smtClean="0">
                <a:cs typeface="Arial"/>
              </a:rPr>
              <a:t>often </a:t>
            </a:r>
            <a:r>
              <a:rPr sz="3200" spc="-385" dirty="0">
                <a:cs typeface="Arial"/>
              </a:rPr>
              <a:t>dominate </a:t>
            </a:r>
            <a:r>
              <a:rPr lang="en-US" sz="3200" spc="-385" dirty="0" smtClean="0">
                <a:cs typeface="Arial"/>
              </a:rPr>
              <a:t>    </a:t>
            </a:r>
            <a:r>
              <a:rPr sz="3200" spc="-345" dirty="0" smtClean="0">
                <a:cs typeface="Arial"/>
              </a:rPr>
              <a:t>system</a:t>
            </a:r>
            <a:r>
              <a:rPr sz="3200" spc="-350" dirty="0" smtClean="0">
                <a:cs typeface="Arial"/>
              </a:rPr>
              <a:t> </a:t>
            </a:r>
            <a:r>
              <a:rPr lang="en-US" sz="3200" spc="-350" dirty="0" smtClean="0">
                <a:cs typeface="Arial"/>
              </a:rPr>
              <a:t>    </a:t>
            </a:r>
            <a:r>
              <a:rPr sz="3200" spc="-280" dirty="0" smtClean="0">
                <a:cs typeface="Arial"/>
              </a:rPr>
              <a:t>costs</a:t>
            </a:r>
            <a:endParaRPr sz="3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E8147"/>
              </a:buClr>
              <a:buFont typeface="Arial"/>
              <a:buChar char="•"/>
            </a:pPr>
            <a:endParaRPr sz="3200" dirty="0"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DE8147"/>
              </a:buClr>
              <a:buSzPct val="81250"/>
              <a:buChar char="•"/>
              <a:tabLst>
                <a:tab pos="354965" algn="l"/>
                <a:tab pos="355600" algn="l"/>
              </a:tabLst>
            </a:pPr>
            <a:r>
              <a:rPr sz="3200" spc="-345" dirty="0">
                <a:cs typeface="Arial"/>
              </a:rPr>
              <a:t>Software </a:t>
            </a:r>
            <a:r>
              <a:rPr lang="en-US" sz="3200" spc="-345" dirty="0" smtClean="0">
                <a:cs typeface="Arial"/>
              </a:rPr>
              <a:t>    </a:t>
            </a:r>
            <a:r>
              <a:rPr sz="3200" spc="-280" dirty="0" smtClean="0">
                <a:cs typeface="Arial"/>
              </a:rPr>
              <a:t>costs </a:t>
            </a:r>
            <a:r>
              <a:rPr lang="en-US" sz="3200" spc="-280" dirty="0" smtClean="0">
                <a:cs typeface="Arial"/>
              </a:rPr>
              <a:t>   </a:t>
            </a:r>
            <a:r>
              <a:rPr sz="3200" spc="-475" dirty="0" smtClean="0">
                <a:cs typeface="Arial"/>
              </a:rPr>
              <a:t>more</a:t>
            </a:r>
            <a:r>
              <a:rPr lang="en-US" sz="3200" spc="-475" dirty="0" smtClean="0">
                <a:cs typeface="Arial"/>
              </a:rPr>
              <a:t>      </a:t>
            </a:r>
            <a:r>
              <a:rPr sz="3200" spc="-475" dirty="0" smtClean="0">
                <a:cs typeface="Arial"/>
              </a:rPr>
              <a:t> </a:t>
            </a:r>
            <a:r>
              <a:rPr sz="3200" spc="-175" dirty="0">
                <a:cs typeface="Arial"/>
              </a:rPr>
              <a:t>to </a:t>
            </a:r>
            <a:r>
              <a:rPr sz="3200" spc="-320" dirty="0">
                <a:cs typeface="Arial"/>
              </a:rPr>
              <a:t>maintain </a:t>
            </a:r>
            <a:r>
              <a:rPr sz="3200" spc="-290" dirty="0">
                <a:cs typeface="Arial"/>
              </a:rPr>
              <a:t>than </a:t>
            </a:r>
            <a:r>
              <a:rPr sz="3200" spc="-175" dirty="0" smtClean="0">
                <a:cs typeface="Arial"/>
              </a:rPr>
              <a:t>to</a:t>
            </a:r>
            <a:r>
              <a:rPr lang="en-US" sz="3200" spc="-175" dirty="0" smtClean="0">
                <a:cs typeface="Arial"/>
              </a:rPr>
              <a:t>     </a:t>
            </a:r>
            <a:r>
              <a:rPr sz="3200" spc="-645" dirty="0" smtClean="0">
                <a:cs typeface="Arial"/>
              </a:rPr>
              <a:t> </a:t>
            </a:r>
            <a:r>
              <a:rPr sz="3200" spc="-375" dirty="0">
                <a:cs typeface="Arial"/>
              </a:rPr>
              <a:t>develop!</a:t>
            </a:r>
            <a:endParaRPr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9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48429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0" dirty="0">
                <a:latin typeface="+mn-lt"/>
              </a:rPr>
              <a:t>Definitions:</a:t>
            </a:r>
            <a:r>
              <a:rPr sz="3600" spc="-380" dirty="0">
                <a:latin typeface="+mn-lt"/>
              </a:rPr>
              <a:t> </a:t>
            </a:r>
            <a:r>
              <a:rPr sz="3600" spc="-465" dirty="0">
                <a:latin typeface="+mn-lt"/>
              </a:rPr>
              <a:t>Software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8" y="314688"/>
            <a:ext cx="7852833" cy="4279377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30" dirty="0" smtClean="0">
                <a:cs typeface="Arial"/>
              </a:rPr>
              <a:t>Computer </a:t>
            </a:r>
            <a:r>
              <a:rPr lang="en-US" sz="2400" spc="-330" dirty="0" smtClean="0">
                <a:cs typeface="Arial"/>
              </a:rPr>
              <a:t>    </a:t>
            </a:r>
            <a:r>
              <a:rPr sz="2400" spc="-295" dirty="0" smtClean="0">
                <a:cs typeface="Arial"/>
              </a:rPr>
              <a:t>Programs </a:t>
            </a:r>
            <a:r>
              <a:rPr lang="en-US" sz="2400" spc="-295" dirty="0" smtClean="0">
                <a:cs typeface="Arial"/>
              </a:rPr>
              <a:t>     </a:t>
            </a:r>
            <a:r>
              <a:rPr sz="2400" spc="-365" dirty="0" smtClean="0">
                <a:cs typeface="Arial"/>
              </a:rPr>
              <a:t>+ </a:t>
            </a:r>
            <a:r>
              <a:rPr lang="en-US" sz="2400" spc="-365" dirty="0" smtClean="0">
                <a:cs typeface="Arial"/>
              </a:rPr>
              <a:t>       </a:t>
            </a:r>
            <a:r>
              <a:rPr sz="2400" spc="-265" dirty="0" smtClean="0">
                <a:cs typeface="Arial"/>
              </a:rPr>
              <a:t>Associated</a:t>
            </a:r>
            <a:r>
              <a:rPr sz="2400" spc="-260" dirty="0" smtClean="0">
                <a:cs typeface="Arial"/>
              </a:rPr>
              <a:t> </a:t>
            </a:r>
            <a:r>
              <a:rPr sz="2400" spc="-275" dirty="0">
                <a:cs typeface="Arial"/>
              </a:rPr>
              <a:t>Documentation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E8147"/>
              </a:buClr>
              <a:buFont typeface="Arial"/>
              <a:buChar char="•"/>
            </a:pPr>
            <a:endParaRPr sz="34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515" dirty="0" smtClean="0">
                <a:cs typeface="Arial"/>
              </a:rPr>
              <a:t>C</a:t>
            </a:r>
            <a:r>
              <a:rPr lang="en-US" sz="2400" spc="-515" dirty="0" smtClean="0">
                <a:cs typeface="Arial"/>
              </a:rPr>
              <a:t>  </a:t>
            </a:r>
            <a:r>
              <a:rPr sz="2400" spc="-515" dirty="0" smtClean="0">
                <a:cs typeface="Arial"/>
              </a:rPr>
              <a:t>a</a:t>
            </a:r>
            <a:r>
              <a:rPr lang="en-US" sz="2400" spc="-515" dirty="0" smtClean="0">
                <a:cs typeface="Arial"/>
              </a:rPr>
              <a:t>   </a:t>
            </a:r>
            <a:r>
              <a:rPr sz="2400" spc="-515" dirty="0" smtClean="0">
                <a:cs typeface="Arial"/>
              </a:rPr>
              <a:t>n</a:t>
            </a:r>
            <a:r>
              <a:rPr sz="2400" spc="-495" dirty="0" smtClean="0">
                <a:cs typeface="Arial"/>
              </a:rPr>
              <a:t> </a:t>
            </a:r>
            <a:r>
              <a:rPr lang="en-US" sz="2400" spc="-495" dirty="0" smtClean="0">
                <a:cs typeface="Arial"/>
              </a:rPr>
              <a:t>          </a:t>
            </a:r>
            <a:r>
              <a:rPr sz="2400" spc="-145" dirty="0" smtClean="0">
                <a:cs typeface="Arial"/>
              </a:rPr>
              <a:t>target</a:t>
            </a:r>
            <a:r>
              <a:rPr sz="2400" spc="-145" dirty="0">
                <a:cs typeface="Arial"/>
              </a:rPr>
              <a:t>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465" dirty="0">
                <a:cs typeface="Arial"/>
              </a:rPr>
              <a:t>A </a:t>
            </a:r>
            <a:r>
              <a:rPr sz="2000" spc="-100" dirty="0">
                <a:cs typeface="Arial"/>
              </a:rPr>
              <a:t>particular </a:t>
            </a:r>
            <a:r>
              <a:rPr sz="2000" spc="-140" dirty="0">
                <a:cs typeface="Arial"/>
              </a:rPr>
              <a:t>customer: </a:t>
            </a:r>
            <a:r>
              <a:rPr sz="2000" spc="-155" dirty="0">
                <a:cs typeface="Arial"/>
              </a:rPr>
              <a:t>bespoke/customized</a:t>
            </a:r>
            <a:r>
              <a:rPr sz="2000" spc="-100" dirty="0">
                <a:cs typeface="Arial"/>
              </a:rPr>
              <a:t> </a:t>
            </a:r>
            <a:r>
              <a:rPr sz="2000" spc="-114" dirty="0">
                <a:cs typeface="Arial"/>
              </a:rPr>
              <a:t>software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360" dirty="0">
                <a:cs typeface="Arial"/>
              </a:rPr>
              <a:t>The</a:t>
            </a:r>
            <a:r>
              <a:rPr sz="2000" spc="-165" dirty="0">
                <a:cs typeface="Arial"/>
              </a:rPr>
              <a:t> </a:t>
            </a:r>
            <a:r>
              <a:rPr sz="2000" spc="-170" dirty="0">
                <a:cs typeface="Arial"/>
              </a:rPr>
              <a:t>general </a:t>
            </a:r>
            <a:r>
              <a:rPr sz="2000" spc="-135" dirty="0">
                <a:cs typeface="Arial"/>
              </a:rPr>
              <a:t>market: </a:t>
            </a:r>
            <a:r>
              <a:rPr sz="2000" spc="-170" dirty="0">
                <a:cs typeface="Arial"/>
              </a:rPr>
              <a:t>generic</a:t>
            </a:r>
            <a:r>
              <a:rPr sz="2000" spc="-95" dirty="0">
                <a:cs typeface="Arial"/>
              </a:rPr>
              <a:t> </a:t>
            </a:r>
            <a:r>
              <a:rPr sz="2000" spc="-114" dirty="0">
                <a:cs typeface="Arial"/>
              </a:rPr>
              <a:t>software</a:t>
            </a:r>
            <a:endParaRPr sz="2000" dirty="0">
              <a:cs typeface="Arial"/>
            </a:endParaRPr>
          </a:p>
          <a:p>
            <a:pPr lvl="1">
              <a:lnSpc>
                <a:spcPct val="100000"/>
              </a:lnSpc>
              <a:buClr>
                <a:srgbClr val="0F6FC6"/>
              </a:buClr>
              <a:buFont typeface="Arial"/>
              <a:buChar char="•"/>
            </a:pPr>
            <a:endParaRPr sz="22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50" dirty="0">
                <a:cs typeface="Arial"/>
              </a:rPr>
              <a:t>Software </a:t>
            </a:r>
            <a:r>
              <a:rPr sz="2400" spc="-195" dirty="0">
                <a:cs typeface="Arial"/>
              </a:rPr>
              <a:t>products</a:t>
            </a:r>
            <a:r>
              <a:rPr sz="2400" spc="-390" dirty="0">
                <a:cs typeface="Arial"/>
              </a:rPr>
              <a:t> </a:t>
            </a:r>
            <a:r>
              <a:rPr lang="en-US" sz="2400" spc="-390" dirty="0" smtClean="0">
                <a:cs typeface="Arial"/>
              </a:rPr>
              <a:t>    </a:t>
            </a:r>
            <a:r>
              <a:rPr sz="2400" spc="-254" dirty="0" smtClean="0">
                <a:cs typeface="Arial"/>
              </a:rPr>
              <a:t>are</a:t>
            </a:r>
            <a:r>
              <a:rPr sz="2400" spc="-254" dirty="0">
                <a:cs typeface="Arial"/>
              </a:rPr>
              <a:t>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55" dirty="0">
                <a:cs typeface="Arial"/>
              </a:rPr>
              <a:t>Intangible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70" dirty="0">
                <a:cs typeface="Arial"/>
              </a:rPr>
              <a:t>Complex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70" dirty="0">
                <a:cs typeface="Arial"/>
              </a:rPr>
              <a:t>Flexible</a:t>
            </a:r>
            <a:endParaRPr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8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1074216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Definitions: </a:t>
            </a:r>
            <a:r>
              <a:rPr spc="-465" dirty="0"/>
              <a:t>Software</a:t>
            </a:r>
            <a:r>
              <a:rPr spc="-330" dirty="0"/>
              <a:t> </a:t>
            </a:r>
            <a:r>
              <a:rPr spc="-505" dirty="0"/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4" y="360989"/>
            <a:ext cx="10822093" cy="4146007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812165" marR="787400" lvl="1" indent="-342900">
              <a:lnSpc>
                <a:spcPct val="100699"/>
              </a:lnSpc>
              <a:spcBef>
                <a:spcPts val="6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endParaRPr lang="en-US" sz="2400" spc="-215" dirty="0" smtClean="0">
              <a:latin typeface="Arial"/>
              <a:cs typeface="Arial"/>
            </a:endParaRPr>
          </a:p>
          <a:p>
            <a:pPr marL="812165" marR="787400" lvl="1" indent="-342900">
              <a:lnSpc>
                <a:spcPct val="100699"/>
              </a:lnSpc>
              <a:spcBef>
                <a:spcPts val="6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endParaRPr lang="en-US" sz="2400" spc="-215" dirty="0">
              <a:latin typeface="Arial"/>
              <a:cs typeface="Arial"/>
            </a:endParaRPr>
          </a:p>
          <a:p>
            <a:pPr marL="812165" marR="787400" lvl="1" indent="-342900">
              <a:lnSpc>
                <a:spcPct val="100699"/>
              </a:lnSpc>
              <a:spcBef>
                <a:spcPts val="6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400" spc="-215" dirty="0" smtClean="0">
                <a:latin typeface="Arial"/>
                <a:cs typeface="Arial"/>
              </a:rPr>
              <a:t>Action </a:t>
            </a:r>
            <a:r>
              <a:rPr sz="2400" spc="-165" dirty="0">
                <a:latin typeface="Arial"/>
                <a:cs typeface="Arial"/>
              </a:rPr>
              <a:t>of </a:t>
            </a:r>
            <a:r>
              <a:rPr sz="2400" spc="-180" dirty="0">
                <a:latin typeface="Arial"/>
                <a:cs typeface="Arial"/>
              </a:rPr>
              <a:t>defining </a:t>
            </a:r>
            <a:r>
              <a:rPr sz="2400" spc="-305" dirty="0">
                <a:latin typeface="Arial"/>
                <a:cs typeface="Arial"/>
              </a:rPr>
              <a:t>and </a:t>
            </a:r>
            <a:r>
              <a:rPr sz="2400" spc="-254" dirty="0">
                <a:latin typeface="Arial"/>
                <a:cs typeface="Arial"/>
              </a:rPr>
              <a:t>sequencing </a:t>
            </a:r>
            <a:r>
              <a:rPr sz="2400" spc="-250" dirty="0">
                <a:latin typeface="Arial"/>
                <a:cs typeface="Arial"/>
              </a:rPr>
              <a:t>necessary </a:t>
            </a:r>
            <a:r>
              <a:rPr sz="2400" spc="-160" dirty="0">
                <a:latin typeface="Arial"/>
                <a:cs typeface="Arial"/>
              </a:rPr>
              <a:t>tasks </a:t>
            </a:r>
            <a:r>
              <a:rPr sz="2400" spc="-110" dirty="0">
                <a:latin typeface="Arial"/>
                <a:cs typeface="Arial"/>
              </a:rPr>
              <a:t>for </a:t>
            </a:r>
            <a:r>
              <a:rPr sz="2400" spc="-135" dirty="0">
                <a:latin typeface="Arial"/>
                <a:cs typeface="Arial"/>
              </a:rPr>
              <a:t>the  </a:t>
            </a:r>
            <a:r>
              <a:rPr sz="2400" spc="-210" dirty="0">
                <a:latin typeface="Arial"/>
                <a:cs typeface="Arial"/>
              </a:rPr>
              <a:t>creation </a:t>
            </a:r>
            <a:r>
              <a:rPr sz="2400" spc="-165" dirty="0">
                <a:latin typeface="Arial"/>
                <a:cs typeface="Arial"/>
              </a:rPr>
              <a:t>of </a:t>
            </a:r>
            <a:r>
              <a:rPr sz="2400" spc="-43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new </a:t>
            </a:r>
            <a:r>
              <a:rPr sz="2400" spc="-170" dirty="0">
                <a:latin typeface="Arial"/>
                <a:cs typeface="Arial"/>
              </a:rPr>
              <a:t>product </a:t>
            </a:r>
            <a:r>
              <a:rPr sz="2400" spc="-180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service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F6FC6"/>
              </a:buClr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315" dirty="0">
                <a:latin typeface="Arial"/>
                <a:cs typeface="Arial"/>
              </a:rPr>
              <a:t>Software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325" dirty="0">
                <a:latin typeface="Arial"/>
                <a:cs typeface="Arial"/>
              </a:rPr>
              <a:t>Engineering</a:t>
            </a:r>
            <a:endParaRPr sz="2800" dirty="0">
              <a:latin typeface="Arial"/>
              <a:cs typeface="Arial"/>
            </a:endParaRPr>
          </a:p>
          <a:p>
            <a:pPr marL="812165" marR="497205" lvl="1" indent="-342900">
              <a:lnSpc>
                <a:spcPct val="100699"/>
              </a:lnSpc>
              <a:spcBef>
                <a:spcPts val="6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400" spc="-254" dirty="0">
                <a:latin typeface="Arial"/>
                <a:cs typeface="Arial"/>
              </a:rPr>
              <a:t>Engineering </a:t>
            </a:r>
            <a:r>
              <a:rPr sz="2400" spc="-180" dirty="0">
                <a:latin typeface="Arial"/>
                <a:cs typeface="Arial"/>
              </a:rPr>
              <a:t>discipline </a:t>
            </a:r>
            <a:r>
              <a:rPr sz="2400" spc="-260" dirty="0">
                <a:latin typeface="Arial"/>
                <a:cs typeface="Arial"/>
              </a:rPr>
              <a:t>concerned </a:t>
            </a:r>
            <a:r>
              <a:rPr sz="2400" spc="-125" dirty="0">
                <a:latin typeface="Arial"/>
                <a:cs typeface="Arial"/>
              </a:rPr>
              <a:t>with </a:t>
            </a:r>
            <a:r>
              <a:rPr sz="2400" spc="-170" dirty="0">
                <a:latin typeface="Arial"/>
                <a:cs typeface="Arial"/>
              </a:rPr>
              <a:t>all </a:t>
            </a:r>
            <a:r>
              <a:rPr sz="2400" spc="-225" dirty="0">
                <a:latin typeface="Arial"/>
                <a:cs typeface="Arial"/>
              </a:rPr>
              <a:t>aspects </a:t>
            </a:r>
            <a:r>
              <a:rPr sz="2400" spc="-160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software  </a:t>
            </a:r>
            <a:r>
              <a:rPr sz="2400" spc="-175" dirty="0">
                <a:latin typeface="Arial"/>
                <a:cs typeface="Arial"/>
              </a:rPr>
              <a:t>production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400" spc="-270" dirty="0">
                <a:latin typeface="Arial"/>
                <a:cs typeface="Arial"/>
              </a:rPr>
              <a:t>Captures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10" dirty="0">
                <a:latin typeface="Arial"/>
                <a:cs typeface="Arial"/>
              </a:rPr>
              <a:t>customers’ </a:t>
            </a:r>
            <a:r>
              <a:rPr sz="2400" spc="-220" dirty="0">
                <a:latin typeface="Arial"/>
                <a:cs typeface="Arial"/>
              </a:rPr>
              <a:t>business </a:t>
            </a:r>
            <a:r>
              <a:rPr sz="2400" spc="-285" dirty="0">
                <a:latin typeface="Arial"/>
                <a:cs typeface="Arial"/>
              </a:rPr>
              <a:t>needs </a:t>
            </a:r>
            <a:r>
              <a:rPr lang="en-US" sz="2400" spc="-285" dirty="0" smtClean="0">
                <a:latin typeface="Arial"/>
                <a:cs typeface="Arial"/>
              </a:rPr>
              <a:t>  </a:t>
            </a:r>
            <a:r>
              <a:rPr sz="2400" spc="-305" dirty="0" smtClean="0">
                <a:latin typeface="Arial"/>
                <a:cs typeface="Arial"/>
              </a:rPr>
              <a:t>and </a:t>
            </a:r>
            <a:r>
              <a:rPr lang="en-US" sz="2400" spc="-305" dirty="0" smtClean="0">
                <a:latin typeface="Arial"/>
                <a:cs typeface="Arial"/>
              </a:rPr>
              <a:t>   </a:t>
            </a:r>
            <a:r>
              <a:rPr sz="2400" spc="-200" dirty="0" smtClean="0">
                <a:latin typeface="Arial"/>
                <a:cs typeface="Arial"/>
              </a:rPr>
              <a:t>specify</a:t>
            </a:r>
            <a:r>
              <a:rPr sz="2400" spc="-445" dirty="0" smtClean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20"/>
              </a:spcBef>
            </a:pPr>
            <a:r>
              <a:rPr sz="2400" spc="-150" dirty="0">
                <a:latin typeface="Arial"/>
                <a:cs typeface="Arial"/>
              </a:rPr>
              <a:t>blueprints </a:t>
            </a:r>
            <a:r>
              <a:rPr sz="2400" spc="-110" dirty="0">
                <a:latin typeface="Arial"/>
                <a:cs typeface="Arial"/>
              </a:rPr>
              <a:t>for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10" dirty="0">
                <a:latin typeface="Arial"/>
                <a:cs typeface="Arial"/>
              </a:rPr>
              <a:t>system, </a:t>
            </a:r>
            <a:r>
              <a:rPr sz="2400" spc="-295" dirty="0">
                <a:latin typeface="Arial"/>
                <a:cs typeface="Arial"/>
              </a:rPr>
              <a:t>so </a:t>
            </a:r>
            <a:r>
              <a:rPr sz="2400" spc="-125" dirty="0">
                <a:latin typeface="Arial"/>
                <a:cs typeface="Arial"/>
              </a:rPr>
              <a:t>that </a:t>
            </a:r>
            <a:r>
              <a:rPr sz="2400" spc="-225" dirty="0">
                <a:latin typeface="Arial"/>
                <a:cs typeface="Arial"/>
              </a:rPr>
              <a:t>programmers </a:t>
            </a:r>
            <a:r>
              <a:rPr sz="2400" spc="-325" dirty="0">
                <a:latin typeface="Arial"/>
                <a:cs typeface="Arial"/>
              </a:rPr>
              <a:t>can </a:t>
            </a:r>
            <a:r>
              <a:rPr lang="en-US" sz="2400" spc="-325" dirty="0" smtClean="0">
                <a:latin typeface="Arial"/>
                <a:cs typeface="Arial"/>
              </a:rPr>
              <a:t>  </a:t>
            </a:r>
            <a:r>
              <a:rPr sz="2400" spc="-220" dirty="0" smtClean="0">
                <a:latin typeface="Arial"/>
                <a:cs typeface="Arial"/>
              </a:rPr>
              <a:t>implement</a:t>
            </a:r>
            <a:r>
              <a:rPr sz="2400" spc="-320" dirty="0" smtClean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4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1074216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Definitions: </a:t>
            </a:r>
            <a:r>
              <a:rPr spc="-465" dirty="0"/>
              <a:t>Software</a:t>
            </a:r>
            <a:r>
              <a:rPr spc="-330" dirty="0"/>
              <a:t> </a:t>
            </a:r>
            <a:r>
              <a:rPr spc="-505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587" y="384601"/>
            <a:ext cx="11199707" cy="6014467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800" spc="-345" dirty="0">
                <a:cs typeface="Arial"/>
              </a:rPr>
              <a:t>Software </a:t>
            </a:r>
            <a:r>
              <a:rPr sz="2800" spc="-409" dirty="0">
                <a:cs typeface="Arial"/>
              </a:rPr>
              <a:t>Engineers</a:t>
            </a:r>
            <a:r>
              <a:rPr sz="2800" spc="-215" dirty="0">
                <a:cs typeface="Arial"/>
              </a:rPr>
              <a:t> </a:t>
            </a:r>
            <a:r>
              <a:rPr sz="2800" spc="-295" dirty="0">
                <a:cs typeface="Arial"/>
              </a:rPr>
              <a:t>must:</a:t>
            </a:r>
            <a:endParaRPr sz="2800" dirty="0"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66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800" spc="-235" dirty="0">
                <a:cs typeface="Arial"/>
              </a:rPr>
              <a:t>Adopt </a:t>
            </a:r>
            <a:r>
              <a:rPr sz="2800" spc="-430" dirty="0">
                <a:cs typeface="Arial"/>
              </a:rPr>
              <a:t>a </a:t>
            </a:r>
            <a:r>
              <a:rPr sz="2800" spc="-195" dirty="0">
                <a:cs typeface="Arial"/>
              </a:rPr>
              <a:t>systematic </a:t>
            </a:r>
            <a:r>
              <a:rPr sz="2800" spc="-305" dirty="0">
                <a:cs typeface="Arial"/>
              </a:rPr>
              <a:t>and </a:t>
            </a:r>
            <a:r>
              <a:rPr sz="2800" spc="-229" dirty="0">
                <a:cs typeface="Arial"/>
              </a:rPr>
              <a:t>organized </a:t>
            </a:r>
            <a:r>
              <a:rPr sz="2800" spc="-260" dirty="0">
                <a:cs typeface="Arial"/>
              </a:rPr>
              <a:t>approach </a:t>
            </a:r>
            <a:r>
              <a:rPr sz="2800" spc="-130" dirty="0">
                <a:cs typeface="Arial"/>
              </a:rPr>
              <a:t>to </a:t>
            </a:r>
            <a:r>
              <a:rPr sz="2800" spc="-120" dirty="0">
                <a:cs typeface="Arial"/>
              </a:rPr>
              <a:t>their</a:t>
            </a:r>
            <a:r>
              <a:rPr sz="2800" spc="310" dirty="0">
                <a:cs typeface="Arial"/>
              </a:rPr>
              <a:t> </a:t>
            </a:r>
            <a:r>
              <a:rPr sz="2800" spc="-180" dirty="0">
                <a:cs typeface="Arial"/>
              </a:rPr>
              <a:t>work</a:t>
            </a:r>
            <a:endParaRPr sz="2800" dirty="0"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800" spc="-385" dirty="0">
                <a:cs typeface="Arial"/>
              </a:rPr>
              <a:t>Use </a:t>
            </a:r>
            <a:r>
              <a:rPr sz="2800" spc="-190" dirty="0">
                <a:cs typeface="Arial"/>
              </a:rPr>
              <a:t>appropriate </a:t>
            </a:r>
            <a:r>
              <a:rPr sz="2800" spc="-135" dirty="0">
                <a:cs typeface="Arial"/>
              </a:rPr>
              <a:t>tools </a:t>
            </a:r>
            <a:r>
              <a:rPr sz="2800" spc="-305" dirty="0">
                <a:cs typeface="Arial"/>
              </a:rPr>
              <a:t>and</a:t>
            </a:r>
            <a:r>
              <a:rPr sz="2800" spc="-15" dirty="0">
                <a:cs typeface="Arial"/>
              </a:rPr>
              <a:t> </a:t>
            </a:r>
            <a:r>
              <a:rPr sz="2800" spc="-210" dirty="0">
                <a:cs typeface="Arial"/>
              </a:rPr>
              <a:t>techniques</a:t>
            </a:r>
            <a:endParaRPr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435" dirty="0">
                <a:cs typeface="Arial"/>
              </a:rPr>
              <a:t>…</a:t>
            </a:r>
            <a:r>
              <a:rPr sz="2800" spc="-50" dirty="0">
                <a:cs typeface="Arial"/>
              </a:rPr>
              <a:t> </a:t>
            </a:r>
            <a:r>
              <a:rPr sz="2800" spc="-330" dirty="0">
                <a:cs typeface="Arial"/>
              </a:rPr>
              <a:t>depending</a:t>
            </a:r>
            <a:r>
              <a:rPr sz="2800" spc="-105" dirty="0">
                <a:cs typeface="Arial"/>
              </a:rPr>
              <a:t> </a:t>
            </a:r>
            <a:r>
              <a:rPr sz="2800" spc="-335" dirty="0">
                <a:cs typeface="Arial"/>
              </a:rPr>
              <a:t>on:</a:t>
            </a:r>
            <a:endParaRPr sz="2800" dirty="0"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54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800" spc="-405" dirty="0">
                <a:cs typeface="Arial"/>
              </a:rPr>
              <a:t>The </a:t>
            </a:r>
            <a:r>
              <a:rPr sz="2800" spc="-235" dirty="0">
                <a:cs typeface="Arial"/>
              </a:rPr>
              <a:t>problem </a:t>
            </a:r>
            <a:r>
              <a:rPr sz="2800" spc="-130" dirty="0">
                <a:cs typeface="Arial"/>
              </a:rPr>
              <a:t>to </a:t>
            </a:r>
            <a:r>
              <a:rPr sz="2800" spc="-325" dirty="0">
                <a:cs typeface="Arial"/>
              </a:rPr>
              <a:t>be</a:t>
            </a:r>
            <a:r>
              <a:rPr sz="2800" spc="-185" dirty="0">
                <a:cs typeface="Arial"/>
              </a:rPr>
              <a:t> </a:t>
            </a:r>
            <a:r>
              <a:rPr sz="2800" spc="-245" dirty="0">
                <a:cs typeface="Arial"/>
              </a:rPr>
              <a:t>solved</a:t>
            </a:r>
            <a:endParaRPr sz="2800" dirty="0"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6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800" spc="-405" dirty="0">
                <a:cs typeface="Arial"/>
              </a:rPr>
              <a:t>The </a:t>
            </a:r>
            <a:r>
              <a:rPr sz="2800" spc="-245" dirty="0">
                <a:cs typeface="Arial"/>
              </a:rPr>
              <a:t>development</a:t>
            </a:r>
            <a:r>
              <a:rPr sz="2800" spc="50" dirty="0">
                <a:cs typeface="Arial"/>
              </a:rPr>
              <a:t> </a:t>
            </a:r>
            <a:r>
              <a:rPr sz="2800" spc="-150" dirty="0">
                <a:cs typeface="Arial"/>
              </a:rPr>
              <a:t>constraints</a:t>
            </a:r>
            <a:endParaRPr sz="2800" dirty="0"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800" spc="-405" dirty="0">
                <a:cs typeface="Arial"/>
              </a:rPr>
              <a:t>The </a:t>
            </a:r>
            <a:r>
              <a:rPr sz="2800" spc="-220" dirty="0">
                <a:cs typeface="Arial"/>
              </a:rPr>
              <a:t>available</a:t>
            </a:r>
            <a:r>
              <a:rPr sz="2800" spc="50" dirty="0">
                <a:cs typeface="Arial"/>
              </a:rPr>
              <a:t> </a:t>
            </a:r>
            <a:r>
              <a:rPr sz="2800" spc="-225" dirty="0">
                <a:cs typeface="Arial"/>
              </a:rPr>
              <a:t>resources</a:t>
            </a:r>
            <a:endParaRPr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215" dirty="0">
                <a:cs typeface="Arial"/>
              </a:rPr>
              <a:t>... </a:t>
            </a:r>
            <a:r>
              <a:rPr sz="2800" spc="-195" dirty="0">
                <a:cs typeface="Arial"/>
              </a:rPr>
              <a:t>with </a:t>
            </a:r>
            <a:r>
              <a:rPr sz="2800" spc="-530" dirty="0">
                <a:cs typeface="Arial"/>
              </a:rPr>
              <a:t>a </a:t>
            </a:r>
            <a:r>
              <a:rPr sz="2800" spc="-320" dirty="0">
                <a:cs typeface="Arial"/>
              </a:rPr>
              <a:t>given</a:t>
            </a:r>
            <a:r>
              <a:rPr sz="2800" spc="-430" dirty="0">
                <a:cs typeface="Arial"/>
              </a:rPr>
              <a:t> </a:t>
            </a:r>
            <a:r>
              <a:rPr sz="2800" spc="-275" dirty="0">
                <a:cs typeface="Arial"/>
              </a:rPr>
              <a:t>budget</a:t>
            </a:r>
            <a:endParaRPr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215" dirty="0">
                <a:cs typeface="Arial"/>
              </a:rPr>
              <a:t>... </a:t>
            </a:r>
            <a:r>
              <a:rPr sz="2800" spc="-285" dirty="0">
                <a:cs typeface="Arial"/>
              </a:rPr>
              <a:t>before </a:t>
            </a:r>
            <a:r>
              <a:rPr sz="2800" spc="-530" dirty="0">
                <a:cs typeface="Arial"/>
              </a:rPr>
              <a:t>a </a:t>
            </a:r>
            <a:r>
              <a:rPr sz="2800" spc="-320" dirty="0">
                <a:cs typeface="Arial"/>
              </a:rPr>
              <a:t>given</a:t>
            </a:r>
            <a:r>
              <a:rPr sz="2800" spc="110" dirty="0">
                <a:cs typeface="Arial"/>
              </a:rPr>
              <a:t> </a:t>
            </a:r>
            <a:r>
              <a:rPr sz="2800" spc="-310" dirty="0">
                <a:solidFill>
                  <a:srgbClr val="FF0000"/>
                </a:solidFill>
                <a:cs typeface="Arial"/>
              </a:rPr>
              <a:t>deadline</a:t>
            </a:r>
            <a:endParaRPr sz="2800" dirty="0">
              <a:cs typeface="Arial"/>
            </a:endParaRPr>
          </a:p>
          <a:p>
            <a:pPr marL="12700">
              <a:lnSpc>
                <a:spcPts val="3050"/>
              </a:lnSpc>
              <a:spcBef>
                <a:spcPts val="640"/>
              </a:spcBef>
            </a:pPr>
            <a:r>
              <a:rPr sz="2800" spc="-215" dirty="0">
                <a:cs typeface="Arial"/>
              </a:rPr>
              <a:t>... </a:t>
            </a:r>
            <a:r>
              <a:rPr sz="2800" spc="-270" dirty="0">
                <a:cs typeface="Arial"/>
              </a:rPr>
              <a:t>while </a:t>
            </a:r>
            <a:r>
              <a:rPr sz="2800" spc="-385" dirty="0">
                <a:cs typeface="Arial"/>
              </a:rPr>
              <a:t>changes</a:t>
            </a:r>
            <a:r>
              <a:rPr sz="2800" spc="-140" dirty="0">
                <a:cs typeface="Arial"/>
              </a:rPr>
              <a:t> </a:t>
            </a:r>
            <a:r>
              <a:rPr sz="2800" spc="-285" dirty="0">
                <a:cs typeface="Arial"/>
              </a:rPr>
              <a:t>occur!</a:t>
            </a:r>
            <a:endParaRPr sz="2800" dirty="0">
              <a:cs typeface="Arial"/>
            </a:endParaRPr>
          </a:p>
          <a:p>
            <a:pPr marR="5080" algn="r">
              <a:lnSpc>
                <a:spcPts val="185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4587" y="360989"/>
            <a:ext cx="10151533" cy="3199017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145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45" dirty="0" smtClean="0">
                <a:cs typeface="Arial"/>
              </a:rPr>
              <a:t>delivers </a:t>
            </a:r>
            <a:r>
              <a:rPr lang="en-US" sz="2800" spc="-245" dirty="0" smtClean="0">
                <a:cs typeface="Arial"/>
              </a:rPr>
              <a:t>  </a:t>
            </a:r>
            <a:r>
              <a:rPr sz="2800" spc="-250" dirty="0" smtClean="0">
                <a:cs typeface="Arial"/>
              </a:rPr>
              <a:t>the</a:t>
            </a:r>
            <a:r>
              <a:rPr lang="en-US" sz="2800" spc="-250" dirty="0" smtClean="0">
                <a:cs typeface="Arial"/>
              </a:rPr>
              <a:t> </a:t>
            </a:r>
            <a:r>
              <a:rPr sz="2800" spc="-250" dirty="0" smtClean="0">
                <a:cs typeface="Arial"/>
              </a:rPr>
              <a:t> </a:t>
            </a:r>
            <a:r>
              <a:rPr sz="2800" spc="-260" dirty="0" smtClean="0">
                <a:cs typeface="Arial"/>
              </a:rPr>
              <a:t>required</a:t>
            </a:r>
            <a:r>
              <a:rPr lang="en-US" sz="2800" spc="-260" dirty="0" smtClean="0">
                <a:cs typeface="Arial"/>
              </a:rPr>
              <a:t> </a:t>
            </a:r>
            <a:r>
              <a:rPr sz="2800" spc="-260" dirty="0" smtClean="0">
                <a:cs typeface="Arial"/>
              </a:rPr>
              <a:t> </a:t>
            </a:r>
            <a:r>
              <a:rPr sz="2800" spc="-185" dirty="0">
                <a:cs typeface="Arial"/>
              </a:rPr>
              <a:t>functionality </a:t>
            </a:r>
            <a:r>
              <a:rPr sz="2800" spc="-420" dirty="0">
                <a:cs typeface="Arial"/>
              </a:rPr>
              <a:t>and </a:t>
            </a:r>
            <a:r>
              <a:rPr lang="en-US" sz="2800" spc="-420" dirty="0" smtClean="0">
                <a:cs typeface="Arial"/>
              </a:rPr>
              <a:t> </a:t>
            </a:r>
            <a:r>
              <a:rPr sz="2800" spc="-310" dirty="0" smtClean="0">
                <a:cs typeface="Arial"/>
              </a:rPr>
              <a:t>performance</a:t>
            </a:r>
            <a:r>
              <a:rPr lang="en-US" sz="2800" spc="-310" dirty="0" smtClean="0">
                <a:cs typeface="Arial"/>
              </a:rPr>
              <a:t>   </a:t>
            </a:r>
            <a:r>
              <a:rPr sz="2800" spc="-310" dirty="0" smtClean="0">
                <a:cs typeface="Arial"/>
              </a:rPr>
              <a:t> </a:t>
            </a:r>
            <a:r>
              <a:rPr sz="2800" spc="-185" dirty="0">
                <a:cs typeface="Arial"/>
              </a:rPr>
              <a:t>to </a:t>
            </a:r>
            <a:r>
              <a:rPr sz="2800" spc="-250" dirty="0">
                <a:cs typeface="Arial"/>
              </a:rPr>
              <a:t>the  </a:t>
            </a:r>
            <a:r>
              <a:rPr sz="2800" spc="-275" dirty="0">
                <a:cs typeface="Arial"/>
              </a:rPr>
              <a:t>user</a:t>
            </a:r>
            <a:endParaRPr sz="2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cs typeface="Arial"/>
              </a:rPr>
              <a:t>is </a:t>
            </a:r>
            <a:r>
              <a:rPr sz="2800" spc="-290" dirty="0">
                <a:cs typeface="Arial"/>
              </a:rPr>
              <a:t>maintainable </a:t>
            </a:r>
            <a:r>
              <a:rPr sz="2800" spc="-275" dirty="0">
                <a:cs typeface="Arial"/>
              </a:rPr>
              <a:t>: </a:t>
            </a:r>
            <a:r>
              <a:rPr sz="2800" spc="-330" dirty="0">
                <a:cs typeface="Arial"/>
              </a:rPr>
              <a:t>evolves </a:t>
            </a:r>
            <a:r>
              <a:rPr lang="en-US" sz="2800" spc="-330" dirty="0" smtClean="0">
                <a:cs typeface="Arial"/>
              </a:rPr>
              <a:t>   </a:t>
            </a:r>
            <a:r>
              <a:rPr sz="2800" spc="-185" dirty="0" smtClean="0">
                <a:cs typeface="Arial"/>
              </a:rPr>
              <a:t>to </a:t>
            </a:r>
            <a:r>
              <a:rPr sz="2800" spc="-305" dirty="0">
                <a:cs typeface="Arial"/>
              </a:rPr>
              <a:t>meet </a:t>
            </a:r>
            <a:r>
              <a:rPr sz="2800" spc="-345" dirty="0">
                <a:cs typeface="Arial"/>
              </a:rPr>
              <a:t>changing</a:t>
            </a:r>
            <a:r>
              <a:rPr sz="2800" spc="-125" dirty="0">
                <a:cs typeface="Arial"/>
              </a:rPr>
              <a:t> </a:t>
            </a:r>
            <a:r>
              <a:rPr lang="en-US" sz="2800" spc="-125" dirty="0" smtClean="0">
                <a:cs typeface="Arial"/>
              </a:rPr>
              <a:t>   </a:t>
            </a:r>
            <a:r>
              <a:rPr sz="2800" spc="-365" dirty="0" smtClean="0">
                <a:cs typeface="Arial"/>
              </a:rPr>
              <a:t>needs</a:t>
            </a:r>
            <a:endParaRPr sz="2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cs typeface="Arial"/>
              </a:rPr>
              <a:t>is </a:t>
            </a:r>
            <a:r>
              <a:rPr sz="2800" spc="-355" dirty="0">
                <a:cs typeface="Arial"/>
              </a:rPr>
              <a:t>dependable </a:t>
            </a:r>
            <a:r>
              <a:rPr sz="2800" spc="-275" dirty="0">
                <a:cs typeface="Arial"/>
              </a:rPr>
              <a:t>: </a:t>
            </a:r>
            <a:r>
              <a:rPr sz="2800" spc="-260" dirty="0">
                <a:cs typeface="Arial"/>
              </a:rPr>
              <a:t>must </a:t>
            </a:r>
            <a:r>
              <a:rPr sz="2800" spc="-434" dirty="0">
                <a:cs typeface="Arial"/>
              </a:rPr>
              <a:t>be </a:t>
            </a:r>
            <a:r>
              <a:rPr lang="en-US" sz="2800" spc="-434" dirty="0" smtClean="0">
                <a:cs typeface="Arial"/>
              </a:rPr>
              <a:t>      </a:t>
            </a:r>
            <a:r>
              <a:rPr sz="2800" spc="-175" dirty="0" smtClean="0">
                <a:cs typeface="Arial"/>
              </a:rPr>
              <a:t>trust</a:t>
            </a:r>
            <a:r>
              <a:rPr lang="en-US" sz="2800" spc="-175" dirty="0" smtClean="0">
                <a:cs typeface="Arial"/>
              </a:rPr>
              <a:t>     </a:t>
            </a:r>
            <a:r>
              <a:rPr sz="2800" spc="-175" dirty="0" smtClean="0">
                <a:cs typeface="Arial"/>
              </a:rPr>
              <a:t>worthy</a:t>
            </a:r>
            <a:r>
              <a:rPr sz="2800" spc="340" dirty="0" smtClean="0">
                <a:cs typeface="Arial"/>
              </a:rPr>
              <a:t> </a:t>
            </a:r>
            <a:r>
              <a:rPr sz="2800" spc="-420" dirty="0">
                <a:cs typeface="Arial"/>
              </a:rPr>
              <a:t>and </a:t>
            </a:r>
            <a:r>
              <a:rPr lang="en-US" sz="2800" spc="-420" dirty="0" smtClean="0">
                <a:cs typeface="Arial"/>
              </a:rPr>
              <a:t>    </a:t>
            </a:r>
            <a:r>
              <a:rPr sz="2800" spc="-330" dirty="0" smtClean="0">
                <a:cs typeface="Arial"/>
              </a:rPr>
              <a:t>secure</a:t>
            </a:r>
            <a:endParaRPr sz="2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cs typeface="Arial"/>
              </a:rPr>
              <a:t>is </a:t>
            </a:r>
            <a:r>
              <a:rPr sz="2800" spc="-320" dirty="0">
                <a:cs typeface="Arial"/>
              </a:rPr>
              <a:t>usable </a:t>
            </a:r>
            <a:r>
              <a:rPr sz="2800" spc="-365" dirty="0">
                <a:cs typeface="Arial"/>
              </a:rPr>
              <a:t>by </a:t>
            </a:r>
            <a:r>
              <a:rPr lang="en-US" sz="2800" spc="-365" dirty="0" smtClean="0">
                <a:cs typeface="Arial"/>
              </a:rPr>
              <a:t>    </a:t>
            </a:r>
            <a:r>
              <a:rPr sz="2800" spc="-95" dirty="0" smtClean="0">
                <a:cs typeface="Arial"/>
              </a:rPr>
              <a:t>its</a:t>
            </a:r>
            <a:r>
              <a:rPr sz="2800" spc="-360" dirty="0" smtClean="0">
                <a:cs typeface="Arial"/>
              </a:rPr>
              <a:t> </a:t>
            </a:r>
            <a:r>
              <a:rPr sz="2800" spc="-265" dirty="0">
                <a:cs typeface="Arial"/>
              </a:rPr>
              <a:t>users</a:t>
            </a:r>
            <a:endParaRPr sz="2800" dirty="0">
              <a:cs typeface="Arial"/>
            </a:endParaRPr>
          </a:p>
          <a:p>
            <a:pPr marL="355600" marR="652145" indent="-342900">
              <a:lnSpc>
                <a:spcPct val="101200"/>
              </a:lnSpc>
              <a:spcBef>
                <a:spcPts val="600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cs typeface="Arial"/>
              </a:rPr>
              <a:t>is </a:t>
            </a:r>
            <a:r>
              <a:rPr sz="2800" spc="-160" dirty="0">
                <a:cs typeface="Arial"/>
              </a:rPr>
              <a:t>efficient </a:t>
            </a:r>
            <a:r>
              <a:rPr sz="2800" spc="-275" dirty="0">
                <a:cs typeface="Arial"/>
              </a:rPr>
              <a:t>: </a:t>
            </a:r>
            <a:r>
              <a:rPr sz="2800" spc="-290" dirty="0">
                <a:cs typeface="Arial"/>
              </a:rPr>
              <a:t>should </a:t>
            </a:r>
            <a:r>
              <a:rPr sz="2800" spc="-225" dirty="0">
                <a:cs typeface="Arial"/>
              </a:rPr>
              <a:t>not </a:t>
            </a:r>
            <a:r>
              <a:rPr sz="2800" spc="-430" dirty="0">
                <a:cs typeface="Arial"/>
              </a:rPr>
              <a:t>make </a:t>
            </a:r>
            <a:r>
              <a:rPr lang="en-US" sz="2800" spc="-430" dirty="0" smtClean="0">
                <a:cs typeface="Arial"/>
              </a:rPr>
              <a:t>    </a:t>
            </a:r>
            <a:r>
              <a:rPr sz="2800" spc="-229" dirty="0" smtClean="0">
                <a:cs typeface="Arial"/>
              </a:rPr>
              <a:t>wasteful </a:t>
            </a:r>
            <a:r>
              <a:rPr sz="2800" spc="-355" dirty="0" smtClean="0">
                <a:cs typeface="Arial"/>
              </a:rPr>
              <a:t>use</a:t>
            </a:r>
            <a:r>
              <a:rPr lang="en-US" sz="2800" spc="-355" dirty="0" smtClean="0">
                <a:cs typeface="Arial"/>
              </a:rPr>
              <a:t>  </a:t>
            </a:r>
            <a:r>
              <a:rPr sz="2800" spc="-355" dirty="0" smtClean="0">
                <a:cs typeface="Arial"/>
              </a:rPr>
              <a:t> </a:t>
            </a:r>
            <a:r>
              <a:rPr sz="2800" spc="-225" dirty="0">
                <a:cs typeface="Arial"/>
              </a:rPr>
              <a:t>of </a:t>
            </a:r>
            <a:r>
              <a:rPr sz="2800" spc="-305" dirty="0">
                <a:cs typeface="Arial"/>
              </a:rPr>
              <a:t>system  </a:t>
            </a:r>
            <a:r>
              <a:rPr sz="2800" spc="-300" dirty="0">
                <a:cs typeface="Arial"/>
              </a:rPr>
              <a:t>resources</a:t>
            </a:r>
            <a:endParaRPr sz="2800" dirty="0">
              <a:cs typeface="Arial"/>
            </a:endParaRPr>
          </a:p>
          <a:p>
            <a:pPr marL="355600" marR="486409" indent="-342900">
              <a:lnSpc>
                <a:spcPct val="101200"/>
              </a:lnSpc>
              <a:spcBef>
                <a:spcPts val="595"/>
              </a:spcBef>
              <a:buClr>
                <a:srgbClr val="DE8147"/>
              </a:buClr>
              <a:buSzPct val="78571"/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cs typeface="Arial"/>
              </a:rPr>
              <a:t>is </a:t>
            </a:r>
            <a:r>
              <a:rPr sz="2800" spc="-285" dirty="0">
                <a:cs typeface="Arial"/>
              </a:rPr>
              <a:t>reusable: </a:t>
            </a:r>
            <a:r>
              <a:rPr sz="2800" spc="-434" dirty="0">
                <a:cs typeface="Arial"/>
              </a:rPr>
              <a:t>can be </a:t>
            </a:r>
            <a:r>
              <a:rPr lang="en-IN" sz="2800" spc="-434" smtClean="0">
                <a:cs typeface="Arial"/>
              </a:rPr>
              <a:t>  </a:t>
            </a:r>
            <a:r>
              <a:rPr sz="2800" spc="-310" smtClean="0">
                <a:cs typeface="Arial"/>
              </a:rPr>
              <a:t>r</a:t>
            </a:r>
            <a:r>
              <a:rPr lang="en-US" sz="2800" spc="-310" smtClean="0">
                <a:cs typeface="Arial"/>
              </a:rPr>
              <a:t> </a:t>
            </a:r>
            <a:r>
              <a:rPr lang="en-US" sz="2800" spc="-310" dirty="0" err="1" smtClean="0">
                <a:cs typeface="Arial"/>
              </a:rPr>
              <a:t>e</a:t>
            </a:r>
            <a:r>
              <a:rPr sz="2800" spc="-310" dirty="0" err="1" smtClean="0">
                <a:cs typeface="Arial"/>
              </a:rPr>
              <a:t>used</a:t>
            </a:r>
            <a:r>
              <a:rPr sz="2800" spc="-310" dirty="0" smtClean="0">
                <a:cs typeface="Arial"/>
              </a:rPr>
              <a:t> </a:t>
            </a:r>
            <a:r>
              <a:rPr sz="2800" spc="-229" dirty="0">
                <a:cs typeface="Arial"/>
              </a:rPr>
              <a:t>in </a:t>
            </a:r>
            <a:r>
              <a:rPr sz="2800" spc="-280" dirty="0">
                <a:cs typeface="Arial"/>
              </a:rPr>
              <a:t>another </a:t>
            </a:r>
            <a:r>
              <a:rPr sz="2800" spc="-265" dirty="0">
                <a:cs typeface="Arial"/>
              </a:rPr>
              <a:t>form or </a:t>
            </a:r>
            <a:r>
              <a:rPr sz="2800" spc="-170" dirty="0">
                <a:cs typeface="Arial"/>
              </a:rPr>
              <a:t>for </a:t>
            </a:r>
            <a:r>
              <a:rPr sz="2800" spc="-225" dirty="0">
                <a:cs typeface="Arial"/>
              </a:rPr>
              <a:t>other  </a:t>
            </a:r>
            <a:r>
              <a:rPr sz="2800" spc="-300" dirty="0">
                <a:cs typeface="Arial"/>
              </a:rPr>
              <a:t>purposes</a:t>
            </a:r>
            <a:endParaRPr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650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65" dirty="0"/>
              <a:t>Skills </a:t>
            </a:r>
            <a:r>
              <a:rPr sz="3200" spc="-375" dirty="0"/>
              <a:t>of </a:t>
            </a:r>
            <a:r>
              <a:rPr sz="3200" spc="-760" dirty="0"/>
              <a:t>a </a:t>
            </a:r>
            <a:r>
              <a:rPr sz="3200" spc="-465" dirty="0"/>
              <a:t>Software</a:t>
            </a:r>
            <a:r>
              <a:rPr sz="3200" spc="-425" dirty="0"/>
              <a:t> </a:t>
            </a:r>
            <a:r>
              <a:rPr sz="3200" spc="-555" dirty="0"/>
              <a:t>Engineer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587" y="314688"/>
            <a:ext cx="11199707" cy="5180777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400" spc="-275" dirty="0">
                <a:solidFill>
                  <a:srgbClr val="0F638D"/>
                </a:solidFill>
                <a:cs typeface="Arial"/>
              </a:rPr>
              <a:t>Software Engineering: </a:t>
            </a:r>
            <a:r>
              <a:rPr sz="2400" spc="-480" dirty="0">
                <a:solidFill>
                  <a:srgbClr val="0F638D"/>
                </a:solidFill>
                <a:cs typeface="Arial"/>
              </a:rPr>
              <a:t>An</a:t>
            </a:r>
            <a:r>
              <a:rPr sz="2400" spc="-335" dirty="0">
                <a:solidFill>
                  <a:srgbClr val="0F638D"/>
                </a:solidFill>
                <a:cs typeface="Arial"/>
              </a:rPr>
              <a:t> </a:t>
            </a:r>
            <a:r>
              <a:rPr sz="2400" spc="-195" dirty="0">
                <a:solidFill>
                  <a:srgbClr val="0F638D"/>
                </a:solidFill>
                <a:cs typeface="Arial"/>
              </a:rPr>
              <a:t>Introduction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555" dirty="0">
                <a:cs typeface="Arial"/>
              </a:rPr>
              <a:t>A </a:t>
            </a:r>
            <a:r>
              <a:rPr sz="2400" spc="-200" dirty="0">
                <a:cs typeface="Arial"/>
              </a:rPr>
              <a:t>software </a:t>
            </a:r>
            <a:r>
              <a:rPr sz="2400" spc="-240" dirty="0">
                <a:cs typeface="Arial"/>
              </a:rPr>
              <a:t>engineer </a:t>
            </a:r>
            <a:r>
              <a:rPr sz="2400" spc="-180" dirty="0">
                <a:cs typeface="Arial"/>
              </a:rPr>
              <a:t>is not </a:t>
            </a:r>
            <a:r>
              <a:rPr sz="2400" spc="-185" dirty="0">
                <a:cs typeface="Arial"/>
              </a:rPr>
              <a:t>(only)</a:t>
            </a:r>
            <a:r>
              <a:rPr sz="2400" spc="240" dirty="0">
                <a:cs typeface="Arial"/>
              </a:rPr>
              <a:t> </a:t>
            </a:r>
            <a:r>
              <a:rPr sz="2400" spc="-455" dirty="0">
                <a:cs typeface="Arial"/>
              </a:rPr>
              <a:t>a </a:t>
            </a:r>
            <a:r>
              <a:rPr sz="2400" spc="-240" dirty="0">
                <a:cs typeface="Arial"/>
              </a:rPr>
              <a:t>developer!</a:t>
            </a:r>
            <a:endParaRPr sz="2400" dirty="0">
              <a:cs typeface="Arial"/>
            </a:endParaRPr>
          </a:p>
          <a:p>
            <a:pPr marL="812800" marR="356235" lvl="1" indent="-3429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20" dirty="0">
                <a:cs typeface="Arial"/>
              </a:rPr>
              <a:t>“ </a:t>
            </a:r>
            <a:r>
              <a:rPr sz="2000" spc="-55" dirty="0">
                <a:cs typeface="Arial"/>
              </a:rPr>
              <a:t>It </a:t>
            </a:r>
            <a:r>
              <a:rPr sz="2000" spc="-140" dirty="0">
                <a:cs typeface="Arial"/>
              </a:rPr>
              <a:t>is </a:t>
            </a:r>
            <a:r>
              <a:rPr sz="2000" spc="-130" dirty="0">
                <a:cs typeface="Arial"/>
              </a:rPr>
              <a:t>not </a:t>
            </a:r>
            <a:r>
              <a:rPr sz="2000" spc="-215" dirty="0">
                <a:cs typeface="Arial"/>
              </a:rPr>
              <a:t>enough </a:t>
            </a:r>
            <a:r>
              <a:rPr sz="2000" spc="-90" dirty="0">
                <a:cs typeface="Arial"/>
              </a:rPr>
              <a:t>to </a:t>
            </a:r>
            <a:r>
              <a:rPr sz="2000" spc="-270" dirty="0" smtClean="0">
                <a:cs typeface="Arial"/>
              </a:rPr>
              <a:t>do</a:t>
            </a:r>
            <a:r>
              <a:rPr lang="en-IN" sz="2000" spc="-270" dirty="0" smtClean="0">
                <a:cs typeface="Arial"/>
              </a:rPr>
              <a:t>  </a:t>
            </a:r>
            <a:r>
              <a:rPr sz="2000" spc="-270" dirty="0" smtClean="0">
                <a:cs typeface="Arial"/>
              </a:rPr>
              <a:t> </a:t>
            </a:r>
            <a:r>
              <a:rPr sz="2000" spc="-135" dirty="0">
                <a:cs typeface="Arial"/>
              </a:rPr>
              <a:t>your </a:t>
            </a:r>
            <a:r>
              <a:rPr sz="2000" spc="-120" dirty="0">
                <a:cs typeface="Arial"/>
              </a:rPr>
              <a:t>best: </a:t>
            </a:r>
            <a:r>
              <a:rPr sz="2000" spc="-190" dirty="0">
                <a:cs typeface="Arial"/>
              </a:rPr>
              <a:t>you </a:t>
            </a:r>
            <a:r>
              <a:rPr sz="2000" spc="-135" dirty="0">
                <a:cs typeface="Arial"/>
              </a:rPr>
              <a:t>must </a:t>
            </a:r>
            <a:r>
              <a:rPr sz="2000" spc="-515" dirty="0" smtClean="0">
                <a:cs typeface="Arial"/>
              </a:rPr>
              <a:t>KNOW</a:t>
            </a:r>
            <a:r>
              <a:rPr lang="en-IN" sz="2000" spc="-515" smtClean="0">
                <a:cs typeface="Arial"/>
              </a:rPr>
              <a:t>              </a:t>
            </a:r>
            <a:r>
              <a:rPr sz="2000" spc="-515" dirty="0" smtClean="0">
                <a:cs typeface="Arial"/>
              </a:rPr>
              <a:t> </a:t>
            </a:r>
            <a:r>
              <a:rPr lang="en-US" sz="2000" spc="-515" dirty="0" smtClean="0">
                <a:cs typeface="Arial"/>
              </a:rPr>
              <a:t>   </a:t>
            </a:r>
            <a:r>
              <a:rPr sz="2000" spc="-185" dirty="0" smtClean="0">
                <a:cs typeface="Arial"/>
              </a:rPr>
              <a:t>what </a:t>
            </a:r>
            <a:r>
              <a:rPr sz="2000" spc="-90" dirty="0">
                <a:cs typeface="Arial"/>
              </a:rPr>
              <a:t>to </a:t>
            </a:r>
            <a:r>
              <a:rPr sz="2000" spc="-215" dirty="0">
                <a:cs typeface="Arial"/>
              </a:rPr>
              <a:t>do, </a:t>
            </a:r>
            <a:r>
              <a:rPr sz="2000" spc="-480" dirty="0" smtClean="0">
                <a:cs typeface="Arial"/>
              </a:rPr>
              <a:t>THEN</a:t>
            </a:r>
            <a:r>
              <a:rPr lang="en-US" sz="2000" spc="-480" dirty="0" smtClean="0">
                <a:cs typeface="Arial"/>
              </a:rPr>
              <a:t>  </a:t>
            </a:r>
            <a:r>
              <a:rPr sz="2000" spc="-480" dirty="0" smtClean="0">
                <a:cs typeface="Arial"/>
              </a:rPr>
              <a:t> </a:t>
            </a:r>
            <a:r>
              <a:rPr sz="2000" spc="-270" dirty="0" smtClean="0">
                <a:cs typeface="Arial"/>
              </a:rPr>
              <a:t>d</a:t>
            </a:r>
            <a:r>
              <a:rPr lang="en-US" sz="2000" spc="-270" dirty="0" smtClean="0">
                <a:cs typeface="Arial"/>
              </a:rPr>
              <a:t> </a:t>
            </a:r>
            <a:r>
              <a:rPr sz="2000" spc="-270" dirty="0" smtClean="0">
                <a:cs typeface="Arial"/>
              </a:rPr>
              <a:t>o </a:t>
            </a:r>
            <a:r>
              <a:rPr sz="2000" spc="-135" dirty="0">
                <a:cs typeface="Arial"/>
              </a:rPr>
              <a:t>your  </a:t>
            </a:r>
            <a:r>
              <a:rPr sz="2000" spc="-105" dirty="0">
                <a:cs typeface="Arial"/>
              </a:rPr>
              <a:t>best”</a:t>
            </a:r>
            <a:endParaRPr sz="2000" dirty="0">
              <a:cs typeface="Arial"/>
            </a:endParaRPr>
          </a:p>
          <a:p>
            <a:pPr marL="6451600">
              <a:lnSpc>
                <a:spcPct val="100000"/>
              </a:lnSpc>
              <a:spcBef>
                <a:spcPts val="450"/>
              </a:spcBef>
            </a:pPr>
            <a:r>
              <a:rPr sz="1850" i="1" spc="-370" dirty="0">
                <a:solidFill>
                  <a:srgbClr val="DE8147"/>
                </a:solidFill>
                <a:cs typeface="Arial"/>
              </a:rPr>
              <a:t>W. </a:t>
            </a:r>
            <a:r>
              <a:rPr sz="1850" i="1" spc="-254" dirty="0">
                <a:solidFill>
                  <a:srgbClr val="DE8147"/>
                </a:solidFill>
                <a:cs typeface="Arial"/>
              </a:rPr>
              <a:t>Edwards</a:t>
            </a:r>
            <a:r>
              <a:rPr sz="1850" i="1" spc="-50" dirty="0">
                <a:solidFill>
                  <a:srgbClr val="DE8147"/>
                </a:solidFill>
                <a:cs typeface="Arial"/>
              </a:rPr>
              <a:t> </a:t>
            </a:r>
            <a:r>
              <a:rPr sz="1850" i="1" spc="-280" dirty="0">
                <a:solidFill>
                  <a:srgbClr val="DE8147"/>
                </a:solidFill>
                <a:cs typeface="Arial"/>
              </a:rPr>
              <a:t>Deming</a:t>
            </a:r>
            <a:endParaRPr sz="1850" dirty="0">
              <a:cs typeface="Arial"/>
            </a:endParaRPr>
          </a:p>
          <a:p>
            <a:pPr marL="355600" marR="626745" indent="-342900">
              <a:lnSpc>
                <a:spcPct val="100699"/>
              </a:lnSpc>
              <a:spcBef>
                <a:spcPts val="509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85" dirty="0">
                <a:cs typeface="Arial"/>
              </a:rPr>
              <a:t>Aside </a:t>
            </a:r>
            <a:r>
              <a:rPr sz="2400" spc="-225" dirty="0">
                <a:cs typeface="Arial"/>
              </a:rPr>
              <a:t>from </a:t>
            </a:r>
            <a:r>
              <a:rPr sz="2400" spc="-185" dirty="0">
                <a:cs typeface="Arial"/>
              </a:rPr>
              <a:t>the </a:t>
            </a:r>
            <a:r>
              <a:rPr sz="2400" spc="-200" dirty="0">
                <a:cs typeface="Arial"/>
              </a:rPr>
              <a:t>technical </a:t>
            </a:r>
            <a:r>
              <a:rPr sz="2400" spc="-140" dirty="0">
                <a:cs typeface="Arial"/>
              </a:rPr>
              <a:t>skills, </a:t>
            </a:r>
            <a:r>
              <a:rPr sz="2400" spc="-455" dirty="0">
                <a:cs typeface="Arial"/>
              </a:rPr>
              <a:t>a </a:t>
            </a:r>
            <a:r>
              <a:rPr sz="2400" spc="-200" dirty="0">
                <a:cs typeface="Arial"/>
              </a:rPr>
              <a:t>software </a:t>
            </a:r>
            <a:r>
              <a:rPr sz="2400" spc="-240" dirty="0">
                <a:cs typeface="Arial"/>
              </a:rPr>
              <a:t>engineer </a:t>
            </a:r>
            <a:r>
              <a:rPr sz="2400" spc="-225" dirty="0">
                <a:cs typeface="Arial"/>
              </a:rPr>
              <a:t>must </a:t>
            </a:r>
            <a:r>
              <a:rPr sz="2400" spc="-330" dirty="0">
                <a:cs typeface="Arial"/>
              </a:rPr>
              <a:t>have </a:t>
            </a:r>
            <a:r>
              <a:rPr sz="2400" spc="-190" dirty="0">
                <a:cs typeface="Arial"/>
              </a:rPr>
              <a:t>other  </a:t>
            </a:r>
            <a:r>
              <a:rPr sz="2400" spc="-140" dirty="0">
                <a:cs typeface="Arial"/>
              </a:rPr>
              <a:t>skills</a:t>
            </a:r>
            <a:r>
              <a:rPr sz="2400" spc="40" dirty="0">
                <a:cs typeface="Arial"/>
              </a:rPr>
              <a:t> </a:t>
            </a:r>
            <a:r>
              <a:rPr sz="2400" spc="-235" dirty="0">
                <a:cs typeface="Arial"/>
              </a:rPr>
              <a:t>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29" dirty="0">
                <a:cs typeface="Arial"/>
              </a:rPr>
              <a:t>Communication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40" dirty="0">
                <a:cs typeface="Arial"/>
              </a:rPr>
              <a:t>Feedback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65" dirty="0">
                <a:cs typeface="Arial"/>
              </a:rPr>
              <a:t>Motivation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40" dirty="0">
                <a:cs typeface="Arial"/>
              </a:rPr>
              <a:t>Analytical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15" dirty="0">
                <a:cs typeface="Arial"/>
              </a:rPr>
              <a:t>Planning</a:t>
            </a:r>
            <a:endParaRPr sz="20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25" dirty="0">
                <a:cs typeface="Arial"/>
              </a:rPr>
              <a:t>Risk</a:t>
            </a:r>
            <a:r>
              <a:rPr sz="2000" spc="35" dirty="0">
                <a:cs typeface="Arial"/>
              </a:rPr>
              <a:t> </a:t>
            </a:r>
            <a:r>
              <a:rPr sz="2000" spc="-160" dirty="0">
                <a:cs typeface="Arial"/>
              </a:rPr>
              <a:t>assessment</a:t>
            </a:r>
            <a:endParaRPr sz="20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587" y="1531268"/>
            <a:ext cx="10030460" cy="34111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95" dirty="0">
                <a:latin typeface="Arial"/>
                <a:cs typeface="Arial"/>
              </a:rPr>
              <a:t>Need </a:t>
            </a:r>
            <a:r>
              <a:rPr lang="en-US" sz="2400" spc="-395" dirty="0" smtClean="0">
                <a:latin typeface="Arial"/>
                <a:cs typeface="Arial"/>
              </a:rPr>
              <a:t>  </a:t>
            </a:r>
            <a:r>
              <a:rPr sz="2400" spc="-145" dirty="0" smtClean="0">
                <a:latin typeface="Arial"/>
                <a:cs typeface="Arial"/>
              </a:rPr>
              <a:t>to </a:t>
            </a:r>
            <a:r>
              <a:rPr sz="2400" spc="-235" dirty="0">
                <a:latin typeface="Arial"/>
                <a:cs typeface="Arial"/>
              </a:rPr>
              <a:t>master </a:t>
            </a:r>
            <a:r>
              <a:rPr sz="2400" spc="-210" dirty="0">
                <a:latin typeface="Arial"/>
                <a:cs typeface="Arial"/>
              </a:rPr>
              <a:t>both </a:t>
            </a: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technical </a:t>
            </a:r>
            <a:r>
              <a:rPr sz="2400" spc="-315" dirty="0">
                <a:latin typeface="Arial"/>
                <a:cs typeface="Arial"/>
              </a:rPr>
              <a:t>and </a:t>
            </a:r>
            <a:r>
              <a:rPr sz="2400" spc="-229" dirty="0">
                <a:latin typeface="Arial"/>
                <a:cs typeface="Arial"/>
              </a:rPr>
              <a:t>business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254" dirty="0"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50" dirty="0">
                <a:latin typeface="Arial"/>
                <a:cs typeface="Arial"/>
              </a:rPr>
              <a:t>Software </a:t>
            </a:r>
            <a:r>
              <a:rPr sz="2400" spc="-175" dirty="0">
                <a:latin typeface="Arial"/>
                <a:cs typeface="Arial"/>
              </a:rPr>
              <a:t>is </a:t>
            </a:r>
            <a:r>
              <a:rPr sz="2400" spc="-204" dirty="0">
                <a:latin typeface="Arial"/>
                <a:cs typeface="Arial"/>
              </a:rPr>
              <a:t>formal, </a:t>
            </a:r>
            <a:r>
              <a:rPr sz="2400" spc="-215" dirty="0">
                <a:latin typeface="Arial"/>
                <a:cs typeface="Arial"/>
              </a:rPr>
              <a:t>while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225" dirty="0">
                <a:latin typeface="Arial"/>
                <a:cs typeface="Arial"/>
              </a:rPr>
              <a:t>real </a:t>
            </a:r>
            <a:r>
              <a:rPr sz="2400" spc="-220" dirty="0">
                <a:latin typeface="Arial"/>
                <a:cs typeface="Arial"/>
              </a:rPr>
              <a:t>world </a:t>
            </a:r>
            <a:r>
              <a:rPr sz="2400" spc="-175" dirty="0">
                <a:latin typeface="Arial"/>
                <a:cs typeface="Arial"/>
              </a:rPr>
              <a:t>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informal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60" dirty="0">
                <a:latin typeface="Arial"/>
                <a:cs typeface="Arial"/>
              </a:rPr>
              <a:t>Coping </a:t>
            </a:r>
            <a:r>
              <a:rPr sz="2400" spc="-160" dirty="0">
                <a:latin typeface="Arial"/>
                <a:cs typeface="Arial"/>
              </a:rPr>
              <a:t>with </a:t>
            </a:r>
            <a:r>
              <a:rPr sz="2400" spc="-265" dirty="0">
                <a:latin typeface="Arial"/>
                <a:cs typeface="Arial"/>
              </a:rPr>
              <a:t>legacy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95" dirty="0">
                <a:latin typeface="Arial"/>
                <a:cs typeface="Arial"/>
              </a:rPr>
              <a:t>Old </a:t>
            </a:r>
            <a:r>
              <a:rPr lang="en-US" sz="2000" spc="-295" dirty="0" smtClean="0">
                <a:latin typeface="Arial"/>
                <a:cs typeface="Arial"/>
              </a:rPr>
              <a:t>   </a:t>
            </a:r>
            <a:r>
              <a:rPr sz="2000" spc="-175" dirty="0" smtClean="0">
                <a:latin typeface="Arial"/>
                <a:cs typeface="Arial"/>
              </a:rPr>
              <a:t>valuable </a:t>
            </a:r>
            <a:r>
              <a:rPr sz="2000" spc="-140" dirty="0">
                <a:latin typeface="Arial"/>
                <a:cs typeface="Arial"/>
              </a:rPr>
              <a:t>systems </a:t>
            </a:r>
            <a:r>
              <a:rPr sz="2000" spc="-135" dirty="0">
                <a:latin typeface="Arial"/>
                <a:cs typeface="Arial"/>
              </a:rPr>
              <a:t>must </a:t>
            </a:r>
            <a:r>
              <a:rPr sz="2000" spc="-280" dirty="0">
                <a:latin typeface="Arial"/>
                <a:cs typeface="Arial"/>
              </a:rPr>
              <a:t>be </a:t>
            </a:r>
            <a:r>
              <a:rPr sz="2000" spc="-165" dirty="0">
                <a:latin typeface="Arial"/>
                <a:cs typeface="Arial"/>
              </a:rPr>
              <a:t>maintained, </a:t>
            </a:r>
            <a:r>
              <a:rPr sz="2000" spc="-130" dirty="0">
                <a:latin typeface="Arial"/>
                <a:cs typeface="Arial"/>
              </a:rPr>
              <a:t>not </a:t>
            </a:r>
            <a:r>
              <a:rPr sz="2000" spc="-125" dirty="0">
                <a:latin typeface="Arial"/>
                <a:cs typeface="Arial"/>
              </a:rPr>
              <a:t>systematically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replaced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35" dirty="0">
                <a:latin typeface="Arial"/>
                <a:cs typeface="Arial"/>
              </a:rPr>
              <a:t>Increasing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diversity</a:t>
            </a:r>
            <a:endParaRPr sz="2400" dirty="0">
              <a:latin typeface="Arial"/>
              <a:cs typeface="Arial"/>
            </a:endParaRPr>
          </a:p>
          <a:p>
            <a:pPr marL="812800" marR="114935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35" dirty="0">
                <a:latin typeface="Arial"/>
                <a:cs typeface="Arial"/>
              </a:rPr>
              <a:t>Consider </a:t>
            </a:r>
            <a:r>
              <a:rPr sz="2000" spc="-14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set </a:t>
            </a:r>
            <a:r>
              <a:rPr sz="2000" spc="-145" dirty="0">
                <a:latin typeface="Arial"/>
                <a:cs typeface="Arial"/>
              </a:rPr>
              <a:t>of </a:t>
            </a:r>
            <a:r>
              <a:rPr sz="2000" spc="-185" dirty="0">
                <a:latin typeface="Arial"/>
                <a:cs typeface="Arial"/>
              </a:rPr>
              <a:t>mixed </a:t>
            </a:r>
            <a:r>
              <a:rPr sz="2000" spc="-240" dirty="0">
                <a:latin typeface="Arial"/>
                <a:cs typeface="Arial"/>
              </a:rPr>
              <a:t>and </a:t>
            </a:r>
            <a:r>
              <a:rPr sz="2000" spc="-165" dirty="0">
                <a:latin typeface="Arial"/>
                <a:cs typeface="Arial"/>
              </a:rPr>
              <a:t>heterogeneous </a:t>
            </a:r>
            <a:r>
              <a:rPr sz="2000" spc="-190" dirty="0">
                <a:latin typeface="Arial"/>
                <a:cs typeface="Arial"/>
              </a:rPr>
              <a:t>hardware </a:t>
            </a:r>
            <a:r>
              <a:rPr sz="2000" spc="-240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software  </a:t>
            </a:r>
            <a:r>
              <a:rPr sz="2000" spc="-180" dirty="0">
                <a:latin typeface="Arial"/>
                <a:cs typeface="Arial"/>
              </a:rPr>
              <a:t>involved </a:t>
            </a:r>
            <a:r>
              <a:rPr sz="2000" spc="-165" dirty="0">
                <a:latin typeface="Arial"/>
                <a:cs typeface="Arial"/>
              </a:rPr>
              <a:t>in </a:t>
            </a:r>
            <a:r>
              <a:rPr sz="2000" spc="-140" dirty="0">
                <a:latin typeface="Arial"/>
                <a:cs typeface="Arial"/>
              </a:rPr>
              <a:t>the </a:t>
            </a:r>
            <a:r>
              <a:rPr sz="2000" spc="-260" dirty="0">
                <a:latin typeface="Arial"/>
                <a:cs typeface="Arial"/>
              </a:rPr>
              <a:t>same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35" dirty="0">
                <a:latin typeface="Arial"/>
                <a:cs typeface="Arial"/>
              </a:rPr>
              <a:t>Increasing </a:t>
            </a:r>
            <a:r>
              <a:rPr sz="2400" spc="-320" dirty="0">
                <a:latin typeface="Arial"/>
                <a:cs typeface="Arial"/>
              </a:rPr>
              <a:t>demands </a:t>
            </a:r>
            <a:r>
              <a:rPr sz="2400" spc="-155" dirty="0">
                <a:latin typeface="Arial"/>
                <a:cs typeface="Arial"/>
              </a:rPr>
              <a:t>for </a:t>
            </a:r>
            <a:r>
              <a:rPr sz="2400" spc="-280" dirty="0">
                <a:latin typeface="Arial"/>
                <a:cs typeface="Arial"/>
              </a:rPr>
              <a:t>reduced </a:t>
            </a:r>
            <a:r>
              <a:rPr sz="2400" spc="-204" dirty="0">
                <a:latin typeface="Arial"/>
                <a:cs typeface="Arial"/>
              </a:rPr>
              <a:t>delivery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35" dirty="0">
                <a:latin typeface="Arial"/>
                <a:cs typeface="Arial"/>
              </a:rPr>
              <a:t>Ethical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Responsibility!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6465147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pc="-740" dirty="0">
                <a:latin typeface="+mn-lt"/>
              </a:rPr>
              <a:t>Key</a:t>
            </a:r>
            <a:r>
              <a:rPr spc="-570" dirty="0">
                <a:latin typeface="+mn-lt"/>
              </a:rPr>
              <a:t> </a:t>
            </a:r>
            <a:r>
              <a:rPr lang="en-US" spc="-570" dirty="0" smtClean="0">
                <a:latin typeface="+mn-lt"/>
              </a:rPr>
              <a:t>    </a:t>
            </a:r>
            <a:r>
              <a:rPr spc="-560" dirty="0" smtClean="0">
                <a:latin typeface="+mn-lt"/>
              </a:rPr>
              <a:t>Challenges</a:t>
            </a:r>
            <a:endParaRPr spc="-560" dirty="0">
              <a:latin typeface="+mn-lt"/>
            </a:endParaRPr>
          </a:p>
          <a:p>
            <a:pPr marL="12700">
              <a:lnSpc>
                <a:spcPts val="3120"/>
              </a:lnSpc>
            </a:pPr>
            <a:r>
              <a:rPr sz="2800" spc="-275" dirty="0">
                <a:solidFill>
                  <a:srgbClr val="0F638D"/>
                </a:solidFill>
                <a:latin typeface="+mn-lt"/>
              </a:rPr>
              <a:t>Software Engineering: </a:t>
            </a:r>
            <a:r>
              <a:rPr sz="2800" spc="-480" dirty="0">
                <a:solidFill>
                  <a:srgbClr val="0F638D"/>
                </a:solidFill>
                <a:latin typeface="+mn-lt"/>
              </a:rPr>
              <a:t>An</a:t>
            </a:r>
            <a:r>
              <a:rPr sz="2800" spc="-365" dirty="0">
                <a:solidFill>
                  <a:srgbClr val="0F638D"/>
                </a:solidFill>
                <a:latin typeface="+mn-lt"/>
              </a:rPr>
              <a:t> </a:t>
            </a:r>
            <a:r>
              <a:rPr sz="2800" spc="-190" dirty="0">
                <a:solidFill>
                  <a:srgbClr val="0F638D"/>
                </a:solidFill>
                <a:latin typeface="+mn-lt"/>
              </a:rPr>
              <a:t>Introduction</a:t>
            </a:r>
            <a:endParaRPr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858181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Key </a:t>
            </a:r>
            <a:r>
              <a:rPr lang="en-US" spc="-740" dirty="0" smtClean="0"/>
              <a:t>    </a:t>
            </a:r>
            <a:r>
              <a:rPr spc="-530" dirty="0" smtClean="0"/>
              <a:t>Challenges</a:t>
            </a:r>
            <a:r>
              <a:rPr spc="-530" dirty="0"/>
              <a:t>: </a:t>
            </a:r>
            <a:r>
              <a:rPr lang="en-US" spc="-530" dirty="0" smtClean="0"/>
              <a:t>  </a:t>
            </a:r>
            <a:r>
              <a:rPr spc="-450" dirty="0" smtClean="0"/>
              <a:t>Ethical</a:t>
            </a:r>
            <a:r>
              <a:rPr spc="-315" dirty="0" smtClean="0"/>
              <a:t> </a:t>
            </a:r>
            <a:r>
              <a:rPr lang="en-US" spc="-315" dirty="0" smtClean="0"/>
              <a:t>  </a:t>
            </a:r>
            <a:r>
              <a:rPr spc="-405" dirty="0" smtClean="0"/>
              <a:t>Responsibility</a:t>
            </a:r>
            <a:endParaRPr spc="-405" dirty="0"/>
          </a:p>
        </p:txBody>
      </p:sp>
      <p:sp>
        <p:nvSpPr>
          <p:cNvPr id="5" name="object 5"/>
          <p:cNvSpPr txBox="1"/>
          <p:nvPr/>
        </p:nvSpPr>
        <p:spPr>
          <a:xfrm>
            <a:off x="714588" y="314688"/>
            <a:ext cx="10646833" cy="3404778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800" spc="-275" dirty="0">
                <a:solidFill>
                  <a:srgbClr val="0F638D"/>
                </a:solidFill>
                <a:latin typeface="Arial"/>
                <a:cs typeface="Arial"/>
              </a:rPr>
              <a:t>Software Engineering: </a:t>
            </a:r>
            <a:r>
              <a:rPr sz="2800" spc="-480" dirty="0">
                <a:solidFill>
                  <a:srgbClr val="0F638D"/>
                </a:solidFill>
                <a:latin typeface="Arial"/>
                <a:cs typeface="Arial"/>
              </a:rPr>
              <a:t>An</a:t>
            </a:r>
            <a:r>
              <a:rPr sz="2800" spc="-335" dirty="0">
                <a:solidFill>
                  <a:srgbClr val="0F638D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F638D"/>
                </a:solidFill>
                <a:latin typeface="Arial"/>
                <a:cs typeface="Arial"/>
              </a:rPr>
              <a:t>Introduction</a:t>
            </a:r>
            <a:endParaRPr sz="2800" dirty="0">
              <a:latin typeface="Arial"/>
              <a:cs typeface="Arial"/>
            </a:endParaRPr>
          </a:p>
          <a:p>
            <a:pPr marL="355600" marR="594360" indent="-342900">
              <a:lnSpc>
                <a:spcPts val="2800"/>
              </a:lnSpc>
              <a:spcBef>
                <a:spcPts val="175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95" dirty="0">
                <a:cs typeface="Arial"/>
              </a:rPr>
              <a:t>Behaving </a:t>
            </a:r>
            <a:r>
              <a:rPr sz="2400" spc="-204" dirty="0">
                <a:cs typeface="Arial"/>
              </a:rPr>
              <a:t>in </a:t>
            </a:r>
            <a:r>
              <a:rPr sz="2400" spc="-455" dirty="0">
                <a:cs typeface="Arial"/>
              </a:rPr>
              <a:t>a </a:t>
            </a:r>
            <a:r>
              <a:rPr lang="en-US" sz="2400" spc="-455" dirty="0" smtClean="0">
                <a:cs typeface="Arial"/>
              </a:rPr>
              <a:t>     </a:t>
            </a:r>
            <a:r>
              <a:rPr sz="2400" spc="-220" dirty="0" smtClean="0">
                <a:cs typeface="Arial"/>
              </a:rPr>
              <a:t>honest </a:t>
            </a:r>
            <a:r>
              <a:rPr sz="2400" spc="-320" dirty="0">
                <a:cs typeface="Arial"/>
              </a:rPr>
              <a:t>and </a:t>
            </a:r>
            <a:r>
              <a:rPr sz="2400" spc="-170" dirty="0">
                <a:cs typeface="Arial"/>
              </a:rPr>
              <a:t>ethically </a:t>
            </a:r>
            <a:r>
              <a:rPr sz="2400" spc="-220" dirty="0">
                <a:cs typeface="Arial"/>
              </a:rPr>
              <a:t>responsible </a:t>
            </a:r>
            <a:r>
              <a:rPr sz="2400" spc="-330" dirty="0">
                <a:cs typeface="Arial"/>
              </a:rPr>
              <a:t>way </a:t>
            </a:r>
            <a:r>
              <a:rPr lang="en-US" sz="2400" spc="-204" dirty="0" smtClean="0">
                <a:cs typeface="Arial"/>
              </a:rPr>
              <a:t>I     </a:t>
            </a:r>
            <a:r>
              <a:rPr sz="2400" spc="-204" dirty="0" smtClean="0">
                <a:cs typeface="Arial"/>
              </a:rPr>
              <a:t>n </a:t>
            </a:r>
            <a:r>
              <a:rPr sz="2400" spc="-229" dirty="0">
                <a:cs typeface="Arial"/>
              </a:rPr>
              <a:t>order </a:t>
            </a:r>
            <a:r>
              <a:rPr sz="2400" spc="-145" dirty="0">
                <a:cs typeface="Arial"/>
              </a:rPr>
              <a:t>to </a:t>
            </a:r>
            <a:r>
              <a:rPr sz="2400" spc="-340" dirty="0">
                <a:cs typeface="Arial"/>
              </a:rPr>
              <a:t>be  </a:t>
            </a:r>
            <a:r>
              <a:rPr sz="2400" spc="-235" dirty="0">
                <a:cs typeface="Arial"/>
              </a:rPr>
              <a:t>respected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00" dirty="0">
                <a:cs typeface="Arial"/>
              </a:rPr>
              <a:t>Respect </a:t>
            </a:r>
            <a:r>
              <a:rPr sz="2400" spc="-204" dirty="0">
                <a:cs typeface="Arial"/>
              </a:rPr>
              <a:t>of </a:t>
            </a:r>
            <a:r>
              <a:rPr sz="2400" spc="-180" dirty="0">
                <a:cs typeface="Arial"/>
              </a:rPr>
              <a:t>the </a:t>
            </a:r>
            <a:r>
              <a:rPr sz="2400" spc="-150" dirty="0">
                <a:cs typeface="Arial"/>
              </a:rPr>
              <a:t>confidentiality </a:t>
            </a:r>
            <a:r>
              <a:rPr sz="2400" spc="-204" dirty="0">
                <a:cs typeface="Arial"/>
              </a:rPr>
              <a:t>of </a:t>
            </a:r>
            <a:r>
              <a:rPr sz="2400" spc="-180" dirty="0">
                <a:cs typeface="Arial"/>
              </a:rPr>
              <a:t>the </a:t>
            </a:r>
            <a:r>
              <a:rPr sz="2400" spc="-185" dirty="0">
                <a:cs typeface="Arial"/>
              </a:rPr>
              <a:t>client’s</a:t>
            </a:r>
            <a:r>
              <a:rPr sz="2400" spc="295" dirty="0">
                <a:cs typeface="Arial"/>
              </a:rPr>
              <a:t> </a:t>
            </a:r>
            <a:r>
              <a:rPr sz="2400" spc="-190" dirty="0">
                <a:cs typeface="Arial"/>
              </a:rPr>
              <a:t>information</a:t>
            </a:r>
            <a:endParaRPr sz="2400" dirty="0">
              <a:cs typeface="Arial"/>
            </a:endParaRPr>
          </a:p>
          <a:p>
            <a:pPr marL="355600" marR="310515" indent="-342900">
              <a:lnSpc>
                <a:spcPts val="2800"/>
              </a:lnSpc>
              <a:spcBef>
                <a:spcPts val="78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35" dirty="0">
                <a:cs typeface="Arial"/>
              </a:rPr>
              <a:t>Competence: </a:t>
            </a:r>
            <a:r>
              <a:rPr lang="en-US" sz="2400" spc="-335" dirty="0" smtClean="0">
                <a:cs typeface="Arial"/>
              </a:rPr>
              <a:t>  </a:t>
            </a:r>
            <a:r>
              <a:rPr sz="2400" spc="-260" dirty="0" smtClean="0">
                <a:cs typeface="Arial"/>
              </a:rPr>
              <a:t>avoid </a:t>
            </a:r>
            <a:r>
              <a:rPr lang="en-US" sz="2400" spc="-260" dirty="0" smtClean="0">
                <a:cs typeface="Arial"/>
              </a:rPr>
              <a:t>     </a:t>
            </a:r>
            <a:r>
              <a:rPr sz="2400" spc="-145" dirty="0" smtClean="0">
                <a:cs typeface="Arial"/>
              </a:rPr>
              <a:t>to </a:t>
            </a:r>
            <a:r>
              <a:rPr sz="2400" spc="-220" dirty="0">
                <a:cs typeface="Arial"/>
              </a:rPr>
              <a:t>misrepresent </a:t>
            </a:r>
            <a:r>
              <a:rPr sz="2400" spc="-229" dirty="0">
                <a:cs typeface="Arial"/>
              </a:rPr>
              <a:t>your </a:t>
            </a:r>
            <a:r>
              <a:rPr sz="2400" spc="-295" dirty="0">
                <a:cs typeface="Arial"/>
              </a:rPr>
              <a:t>competence </a:t>
            </a:r>
            <a:r>
              <a:rPr sz="2400" spc="-275" dirty="0">
                <a:cs typeface="Arial"/>
              </a:rPr>
              <a:t>by </a:t>
            </a:r>
            <a:r>
              <a:rPr sz="2400" spc="-229" dirty="0">
                <a:cs typeface="Arial"/>
              </a:rPr>
              <a:t>accepting </a:t>
            </a:r>
            <a:r>
              <a:rPr sz="2400" spc="-455" dirty="0">
                <a:cs typeface="Arial"/>
              </a:rPr>
              <a:t>a  </a:t>
            </a:r>
            <a:r>
              <a:rPr sz="2400" spc="-170" dirty="0">
                <a:cs typeface="Arial"/>
              </a:rPr>
              <a:t>task </a:t>
            </a:r>
            <a:r>
              <a:rPr sz="2400" spc="-295" dirty="0">
                <a:cs typeface="Arial"/>
              </a:rPr>
              <a:t>you </a:t>
            </a:r>
            <a:r>
              <a:rPr sz="2400" spc="-235" dirty="0" smtClean="0">
                <a:cs typeface="Arial"/>
              </a:rPr>
              <a:t>can</a:t>
            </a:r>
            <a:r>
              <a:rPr lang="en-US" sz="2400" spc="-235" dirty="0" smtClean="0">
                <a:cs typeface="Arial"/>
              </a:rPr>
              <a:t>    </a:t>
            </a:r>
            <a:r>
              <a:rPr sz="2400" spc="-235" dirty="0" smtClean="0">
                <a:cs typeface="Arial"/>
              </a:rPr>
              <a:t>not</a:t>
            </a:r>
            <a:r>
              <a:rPr sz="2400" spc="-275" dirty="0" smtClean="0">
                <a:cs typeface="Arial"/>
              </a:rPr>
              <a:t> </a:t>
            </a:r>
            <a:r>
              <a:rPr sz="2400" spc="-330" dirty="0">
                <a:cs typeface="Arial"/>
              </a:rPr>
              <a:t>do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cs typeface="Arial"/>
              </a:rPr>
              <a:t>Intellectual </a:t>
            </a:r>
            <a:r>
              <a:rPr sz="2400" spc="-215" dirty="0">
                <a:cs typeface="Arial"/>
              </a:rPr>
              <a:t>Property </a:t>
            </a:r>
            <a:r>
              <a:rPr sz="2400" spc="-120" dirty="0">
                <a:cs typeface="Arial"/>
              </a:rPr>
              <a:t>rights: </a:t>
            </a:r>
            <a:r>
              <a:rPr sz="2400" spc="-215" dirty="0">
                <a:cs typeface="Arial"/>
              </a:rPr>
              <a:t>respect </a:t>
            </a:r>
            <a:r>
              <a:rPr sz="2400" spc="-210" dirty="0">
                <a:cs typeface="Arial"/>
              </a:rPr>
              <a:t>of </a:t>
            </a:r>
            <a:r>
              <a:rPr sz="2400" spc="-180" dirty="0">
                <a:cs typeface="Arial"/>
              </a:rPr>
              <a:t>patents, </a:t>
            </a:r>
            <a:r>
              <a:rPr sz="2400" spc="-210" dirty="0">
                <a:cs typeface="Arial"/>
              </a:rPr>
              <a:t>of</a:t>
            </a:r>
            <a:r>
              <a:rPr sz="2400" spc="-200" dirty="0">
                <a:cs typeface="Arial"/>
              </a:rPr>
              <a:t> </a:t>
            </a:r>
            <a:r>
              <a:rPr sz="2400" spc="-180" dirty="0">
                <a:cs typeface="Arial"/>
              </a:rPr>
              <a:t>copyrights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30" dirty="0">
                <a:cs typeface="Arial"/>
              </a:rPr>
              <a:t>Computer </a:t>
            </a:r>
            <a:r>
              <a:rPr lang="en-US" sz="2400" spc="-330" dirty="0" smtClean="0">
                <a:cs typeface="Arial"/>
              </a:rPr>
              <a:t>    </a:t>
            </a:r>
            <a:r>
              <a:rPr sz="2400" spc="-254" dirty="0" smtClean="0">
                <a:cs typeface="Arial"/>
              </a:rPr>
              <a:t>misuse</a:t>
            </a:r>
            <a:r>
              <a:rPr sz="2400" spc="-254" dirty="0">
                <a:cs typeface="Arial"/>
              </a:rPr>
              <a:t>: </a:t>
            </a:r>
            <a:r>
              <a:rPr sz="2400" spc="-185" dirty="0">
                <a:cs typeface="Arial"/>
              </a:rPr>
              <a:t>the </a:t>
            </a:r>
            <a:r>
              <a:rPr sz="2400" spc="-280" dirty="0">
                <a:cs typeface="Arial"/>
              </a:rPr>
              <a:t>employer’s </a:t>
            </a:r>
            <a:r>
              <a:rPr sz="2400" spc="-250" dirty="0">
                <a:cs typeface="Arial"/>
              </a:rPr>
              <a:t>computer </a:t>
            </a:r>
            <a:r>
              <a:rPr sz="2400" spc="-225" dirty="0" smtClean="0">
                <a:cs typeface="Arial"/>
              </a:rPr>
              <a:t>must</a:t>
            </a:r>
            <a:r>
              <a:rPr lang="en-US" sz="2400" spc="-225" dirty="0" smtClean="0">
                <a:cs typeface="Arial"/>
              </a:rPr>
              <a:t> </a:t>
            </a:r>
            <a:r>
              <a:rPr sz="2400" spc="-225" dirty="0" smtClean="0">
                <a:cs typeface="Arial"/>
              </a:rPr>
              <a:t> </a:t>
            </a:r>
            <a:r>
              <a:rPr sz="2400" spc="-340" dirty="0">
                <a:cs typeface="Arial"/>
              </a:rPr>
              <a:t>be </a:t>
            </a:r>
            <a:r>
              <a:rPr lang="en-US" sz="2400" spc="-340" dirty="0" smtClean="0">
                <a:cs typeface="Arial"/>
              </a:rPr>
              <a:t> </a:t>
            </a:r>
            <a:r>
              <a:rPr sz="2400" spc="-190" dirty="0" smtClean="0">
                <a:cs typeface="Arial"/>
              </a:rPr>
              <a:t>properly</a:t>
            </a:r>
            <a:r>
              <a:rPr sz="2400" spc="-155" dirty="0" smtClean="0">
                <a:cs typeface="Arial"/>
              </a:rPr>
              <a:t> </a:t>
            </a:r>
            <a:r>
              <a:rPr sz="2400" spc="-290" dirty="0">
                <a:cs typeface="Arial"/>
              </a:rPr>
              <a:t>used</a:t>
            </a:r>
            <a:endParaRPr sz="2400" dirty="0">
              <a:cs typeface="Arial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190" dirty="0">
                <a:cs typeface="Arial"/>
              </a:rPr>
              <a:t>Whether </a:t>
            </a:r>
            <a:r>
              <a:rPr sz="2000" spc="-140" dirty="0">
                <a:cs typeface="Arial"/>
              </a:rPr>
              <a:t>the </a:t>
            </a:r>
            <a:r>
              <a:rPr sz="2000" spc="-180" dirty="0">
                <a:cs typeface="Arial"/>
              </a:rPr>
              <a:t>misuse </a:t>
            </a:r>
            <a:r>
              <a:rPr sz="2000" spc="-140" dirty="0">
                <a:cs typeface="Arial"/>
              </a:rPr>
              <a:t>is </a:t>
            </a:r>
            <a:r>
              <a:rPr sz="2000" spc="-65" dirty="0">
                <a:cs typeface="Arial"/>
              </a:rPr>
              <a:t>trivial </a:t>
            </a:r>
            <a:r>
              <a:rPr sz="2000" spc="-100" dirty="0">
                <a:cs typeface="Arial"/>
              </a:rPr>
              <a:t>(like </a:t>
            </a:r>
            <a:r>
              <a:rPr sz="2000" spc="-285" dirty="0">
                <a:cs typeface="Arial"/>
              </a:rPr>
              <a:t>game </a:t>
            </a:r>
            <a:r>
              <a:rPr sz="2000" spc="-145" dirty="0">
                <a:cs typeface="Arial"/>
              </a:rPr>
              <a:t>playing) </a:t>
            </a:r>
            <a:r>
              <a:rPr sz="2000" spc="-160" dirty="0">
                <a:cs typeface="Arial"/>
              </a:rPr>
              <a:t>or </a:t>
            </a:r>
            <a:r>
              <a:rPr sz="2000" spc="-125" dirty="0">
                <a:cs typeface="Arial"/>
              </a:rPr>
              <a:t>extremely </a:t>
            </a:r>
            <a:r>
              <a:rPr sz="2000" spc="-130" dirty="0">
                <a:cs typeface="Arial"/>
              </a:rPr>
              <a:t>serious </a:t>
            </a:r>
            <a:r>
              <a:rPr sz="2000" spc="-100" dirty="0">
                <a:cs typeface="Arial"/>
              </a:rPr>
              <a:t>(like  </a:t>
            </a:r>
            <a:r>
              <a:rPr sz="2000" spc="-140" dirty="0">
                <a:cs typeface="Arial"/>
              </a:rPr>
              <a:t>the </a:t>
            </a:r>
            <a:r>
              <a:rPr sz="2000" spc="-160" dirty="0">
                <a:cs typeface="Arial"/>
              </a:rPr>
              <a:t>dissemination </a:t>
            </a:r>
            <a:r>
              <a:rPr sz="2000" spc="-145" dirty="0">
                <a:cs typeface="Arial"/>
              </a:rPr>
              <a:t>of</a:t>
            </a:r>
            <a:r>
              <a:rPr sz="2000" spc="-380" dirty="0">
                <a:cs typeface="Arial"/>
              </a:rPr>
              <a:t> </a:t>
            </a:r>
            <a:r>
              <a:rPr sz="2000" spc="-105" dirty="0">
                <a:cs typeface="Arial"/>
              </a:rPr>
              <a:t>viruses</a:t>
            </a:r>
            <a:r>
              <a:rPr sz="2000" spc="-105" dirty="0" smtClean="0">
                <a:cs typeface="Arial"/>
              </a:rPr>
              <a:t>)</a:t>
            </a:r>
            <a:endParaRPr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2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69316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 </a:t>
            </a:r>
            <a:r>
              <a:rPr spc="-5" dirty="0"/>
              <a:t>for Software</a:t>
            </a:r>
            <a:r>
              <a:rPr spc="-6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04" y="1675917"/>
            <a:ext cx="5060315" cy="1687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Economies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5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Industries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Expectations of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28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7628" y="3674364"/>
            <a:ext cx="5590032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1635" y="3738371"/>
            <a:ext cx="5407152" cy="2711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2585" y="3719321"/>
            <a:ext cx="5445760" cy="2749550"/>
          </a:xfrm>
          <a:custGeom>
            <a:avLst/>
            <a:gdLst/>
            <a:ahLst/>
            <a:cxnLst/>
            <a:rect l="l" t="t" r="r" b="b"/>
            <a:pathLst>
              <a:path w="5445759" h="2749550">
                <a:moveTo>
                  <a:pt x="0" y="2749296"/>
                </a:moveTo>
                <a:lnTo>
                  <a:pt x="5445252" y="2749296"/>
                </a:lnTo>
                <a:lnTo>
                  <a:pt x="5445252" y="0"/>
                </a:lnTo>
                <a:lnTo>
                  <a:pt x="0" y="0"/>
                </a:lnTo>
                <a:lnTo>
                  <a:pt x="0" y="27492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002" y="4990338"/>
            <a:ext cx="5200015" cy="1513840"/>
          </a:xfrm>
          <a:prstGeom prst="rect">
            <a:avLst/>
          </a:prstGeom>
          <a:solidFill>
            <a:srgbClr val="FFFFFF"/>
          </a:solidFill>
          <a:ln w="19811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5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Intangible</a:t>
            </a:r>
            <a:endParaRPr sz="2800">
              <a:latin typeface="Arial"/>
              <a:cs typeface="Arial"/>
            </a:endParaRPr>
          </a:p>
          <a:p>
            <a:pPr marL="433070" marR="86995" indent="-342900">
              <a:lnSpc>
                <a:spcPct val="100000"/>
              </a:lnSpc>
              <a:spcBef>
                <a:spcPts val="994"/>
              </a:spcBef>
              <a:tabLst>
                <a:tab pos="2001520" algn="l"/>
                <a:tab pos="3178810" algn="l"/>
                <a:tab pos="3702685" algn="l"/>
              </a:tabLst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spc="-5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fe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6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Softw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re  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4587" y="1978308"/>
            <a:ext cx="462618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10" dirty="0">
                <a:latin typeface="Arial"/>
                <a:cs typeface="Arial"/>
              </a:rPr>
              <a:t>Actors: </a:t>
            </a:r>
            <a:r>
              <a:rPr sz="2400" spc="-280" dirty="0">
                <a:latin typeface="Arial"/>
                <a:cs typeface="Arial"/>
              </a:rPr>
              <a:t>Mainly </a:t>
            </a:r>
            <a:r>
              <a:rPr sz="2400" spc="-110" dirty="0">
                <a:latin typeface="Arial"/>
                <a:cs typeface="Arial"/>
              </a:rPr>
              <a:t>(but </a:t>
            </a:r>
            <a:r>
              <a:rPr sz="2400" spc="-175" dirty="0">
                <a:latin typeface="Arial"/>
                <a:cs typeface="Arial"/>
              </a:rPr>
              <a:t>not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only)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533" y="2997200"/>
            <a:ext cx="1913467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829" y="4433627"/>
            <a:ext cx="1112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70" dirty="0">
                <a:latin typeface="Arial"/>
                <a:cs typeface="Arial"/>
              </a:rPr>
              <a:t>C</a:t>
            </a:r>
            <a:r>
              <a:rPr sz="2000" spc="-395" dirty="0">
                <a:latin typeface="Arial"/>
                <a:cs typeface="Arial"/>
              </a:rPr>
              <a:t>u</a:t>
            </a:r>
            <a:r>
              <a:rPr sz="2000" spc="-204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320" dirty="0">
                <a:latin typeface="Arial"/>
                <a:cs typeface="Arial"/>
              </a:rPr>
              <a:t>o</a:t>
            </a:r>
            <a:r>
              <a:rPr sz="2000" spc="-470" dirty="0">
                <a:latin typeface="Arial"/>
                <a:cs typeface="Arial"/>
              </a:rPr>
              <a:t>m</a:t>
            </a:r>
            <a:r>
              <a:rPr sz="2000" spc="-320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97600" y="2108200"/>
            <a:ext cx="1862667" cy="3467100"/>
            <a:chOff x="4648200" y="2108200"/>
            <a:chExt cx="1397000" cy="3467100"/>
          </a:xfrm>
        </p:grpSpPr>
        <p:sp>
          <p:nvSpPr>
            <p:cNvPr id="10" name="object 10"/>
            <p:cNvSpPr/>
            <p:nvPr/>
          </p:nvSpPr>
          <p:spPr>
            <a:xfrm>
              <a:off x="4648200" y="4521200"/>
              <a:ext cx="1397000" cy="1054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108200"/>
              <a:ext cx="1282700" cy="1282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67598" y="5585032"/>
            <a:ext cx="72305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65" dirty="0">
                <a:latin typeface="Arial"/>
                <a:cs typeface="Arial"/>
              </a:rPr>
              <a:t>T</a:t>
            </a:r>
            <a:r>
              <a:rPr sz="2000" spc="-375" dirty="0">
                <a:latin typeface="Arial"/>
                <a:cs typeface="Arial"/>
              </a:rPr>
              <a:t>e</a:t>
            </a:r>
            <a:r>
              <a:rPr sz="2000" spc="-204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320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5067" y="3276600"/>
            <a:ext cx="1591733" cy="119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59639" y="4400317"/>
            <a:ext cx="101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85" dirty="0">
                <a:latin typeface="Arial"/>
                <a:cs typeface="Arial"/>
              </a:rPr>
              <a:t>Designer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7733" y="1993900"/>
            <a:ext cx="6451600" cy="436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34653" y="2152304"/>
            <a:ext cx="597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65" dirty="0">
                <a:solidFill>
                  <a:srgbClr val="DE8147"/>
                </a:solidFill>
                <a:latin typeface="Arial"/>
                <a:cs typeface="Arial"/>
              </a:rPr>
              <a:t>T</a:t>
            </a:r>
            <a:r>
              <a:rPr sz="2000" spc="-375" dirty="0">
                <a:solidFill>
                  <a:srgbClr val="DE8147"/>
                </a:solidFill>
                <a:latin typeface="Arial"/>
                <a:cs typeface="Arial"/>
              </a:rPr>
              <a:t>e</a:t>
            </a:r>
            <a:r>
              <a:rPr sz="2000" spc="-320" dirty="0">
                <a:solidFill>
                  <a:srgbClr val="DE8147"/>
                </a:solidFill>
                <a:latin typeface="Arial"/>
                <a:cs typeface="Arial"/>
              </a:rPr>
              <a:t>a</a:t>
            </a:r>
            <a:r>
              <a:rPr sz="2000" spc="-440" dirty="0">
                <a:solidFill>
                  <a:srgbClr val="DE8147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4267" y="3403600"/>
            <a:ext cx="1371600" cy="104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13797" y="3070985"/>
            <a:ext cx="3245273" cy="908582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1185"/>
              </a:spcBef>
            </a:pPr>
            <a:r>
              <a:rPr sz="2000" spc="-300" dirty="0">
                <a:latin typeface="Arial"/>
                <a:cs typeface="Arial"/>
              </a:rPr>
              <a:t>Developer</a:t>
            </a:r>
            <a:endParaRPr sz="2000">
              <a:latin typeface="Arial"/>
              <a:cs typeface="Arial"/>
            </a:endParaRPr>
          </a:p>
          <a:p>
            <a:pPr marL="12700" marR="1705610">
              <a:lnSpc>
                <a:spcPct val="100000"/>
              </a:lnSpc>
              <a:spcBef>
                <a:spcPts val="1085"/>
              </a:spcBef>
            </a:pPr>
            <a:r>
              <a:rPr sz="2000" spc="-220" dirty="0">
                <a:latin typeface="Arial"/>
                <a:cs typeface="Arial"/>
              </a:rPr>
              <a:t>Project  </a:t>
            </a:r>
            <a:r>
              <a:rPr sz="2000" spc="-620" dirty="0">
                <a:latin typeface="Arial"/>
                <a:cs typeface="Arial"/>
              </a:rPr>
              <a:t>M</a:t>
            </a:r>
            <a:r>
              <a:rPr sz="2000" spc="-365" dirty="0">
                <a:latin typeface="Arial"/>
                <a:cs typeface="Arial"/>
              </a:rPr>
              <a:t>a</a:t>
            </a:r>
            <a:r>
              <a:rPr sz="2000" spc="-320" dirty="0">
                <a:latin typeface="Arial"/>
                <a:cs typeface="Arial"/>
              </a:rPr>
              <a:t>nage</a:t>
            </a:r>
            <a:r>
              <a:rPr sz="2000" spc="-1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6667" y="3568700"/>
            <a:ext cx="1100667" cy="825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6381327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800" spc="-655" dirty="0" smtClean="0">
                <a:solidFill>
                  <a:srgbClr val="0F638D"/>
                </a:solidFill>
                <a:latin typeface="+mn-lt"/>
              </a:rPr>
              <a:t>SDLC</a:t>
            </a:r>
            <a:r>
              <a:rPr sz="2800" spc="-655" dirty="0">
                <a:solidFill>
                  <a:srgbClr val="0F638D"/>
                </a:solidFill>
                <a:latin typeface="+mn-lt"/>
              </a:rPr>
              <a:t>: </a:t>
            </a:r>
            <a:r>
              <a:rPr sz="2800" spc="-275" dirty="0">
                <a:solidFill>
                  <a:srgbClr val="0F638D"/>
                </a:solidFill>
                <a:latin typeface="+mn-lt"/>
              </a:rPr>
              <a:t>Software </a:t>
            </a:r>
            <a:r>
              <a:rPr sz="2800" spc="-330" dirty="0">
                <a:solidFill>
                  <a:srgbClr val="0F638D"/>
                </a:solidFill>
                <a:latin typeface="+mn-lt"/>
              </a:rPr>
              <a:t>Development</a:t>
            </a:r>
            <a:r>
              <a:rPr sz="2800" spc="-175" dirty="0">
                <a:solidFill>
                  <a:srgbClr val="0F638D"/>
                </a:solidFill>
                <a:latin typeface="+mn-lt"/>
              </a:rPr>
              <a:t> </a:t>
            </a:r>
            <a:r>
              <a:rPr sz="2800" spc="-250" dirty="0">
                <a:solidFill>
                  <a:srgbClr val="0F638D"/>
                </a:solidFill>
                <a:latin typeface="+mn-lt"/>
              </a:rPr>
              <a:t>Lifecycle</a:t>
            </a:r>
            <a:endParaRPr sz="2800" dirty="0">
              <a:latin typeface="+mn-l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0" y="1143000"/>
            <a:ext cx="2032000" cy="1524000"/>
            <a:chOff x="3810000" y="1143000"/>
            <a:chExt cx="1524000" cy="1524000"/>
          </a:xfrm>
        </p:grpSpPr>
        <p:sp>
          <p:nvSpPr>
            <p:cNvPr id="6" name="object 6"/>
            <p:cNvSpPr/>
            <p:nvPr/>
          </p:nvSpPr>
          <p:spPr>
            <a:xfrm>
              <a:off x="3822700" y="11557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749300" y="0"/>
                  </a:moveTo>
                  <a:lnTo>
                    <a:pt x="701913" y="1474"/>
                  </a:lnTo>
                  <a:lnTo>
                    <a:pt x="655309" y="5838"/>
                  </a:lnTo>
                  <a:lnTo>
                    <a:pt x="609576" y="13004"/>
                  </a:lnTo>
                  <a:lnTo>
                    <a:pt x="564802" y="22884"/>
                  </a:lnTo>
                  <a:lnTo>
                    <a:pt x="521075" y="35391"/>
                  </a:lnTo>
                  <a:lnTo>
                    <a:pt x="478482" y="50436"/>
                  </a:lnTo>
                  <a:lnTo>
                    <a:pt x="437111" y="67932"/>
                  </a:lnTo>
                  <a:lnTo>
                    <a:pt x="397050" y="87792"/>
                  </a:lnTo>
                  <a:lnTo>
                    <a:pt x="358386" y="109927"/>
                  </a:lnTo>
                  <a:lnTo>
                    <a:pt x="321208" y="134249"/>
                  </a:lnTo>
                  <a:lnTo>
                    <a:pt x="285603" y="160671"/>
                  </a:lnTo>
                  <a:lnTo>
                    <a:pt x="251660" y="189106"/>
                  </a:lnTo>
                  <a:lnTo>
                    <a:pt x="219464" y="219464"/>
                  </a:lnTo>
                  <a:lnTo>
                    <a:pt x="189106" y="251660"/>
                  </a:lnTo>
                  <a:lnTo>
                    <a:pt x="160671" y="285603"/>
                  </a:lnTo>
                  <a:lnTo>
                    <a:pt x="134249" y="321208"/>
                  </a:lnTo>
                  <a:lnTo>
                    <a:pt x="109927" y="358386"/>
                  </a:lnTo>
                  <a:lnTo>
                    <a:pt x="87792" y="397050"/>
                  </a:lnTo>
                  <a:lnTo>
                    <a:pt x="67932" y="437111"/>
                  </a:lnTo>
                  <a:lnTo>
                    <a:pt x="50436" y="478482"/>
                  </a:lnTo>
                  <a:lnTo>
                    <a:pt x="35391" y="521075"/>
                  </a:lnTo>
                  <a:lnTo>
                    <a:pt x="22884" y="564802"/>
                  </a:lnTo>
                  <a:lnTo>
                    <a:pt x="13004" y="609576"/>
                  </a:lnTo>
                  <a:lnTo>
                    <a:pt x="5838" y="655309"/>
                  </a:lnTo>
                  <a:lnTo>
                    <a:pt x="1474" y="701913"/>
                  </a:lnTo>
                  <a:lnTo>
                    <a:pt x="0" y="749300"/>
                  </a:lnTo>
                  <a:lnTo>
                    <a:pt x="1474" y="796686"/>
                  </a:lnTo>
                  <a:lnTo>
                    <a:pt x="5838" y="843290"/>
                  </a:lnTo>
                  <a:lnTo>
                    <a:pt x="13004" y="889023"/>
                  </a:lnTo>
                  <a:lnTo>
                    <a:pt x="22884" y="933797"/>
                  </a:lnTo>
                  <a:lnTo>
                    <a:pt x="35391" y="977524"/>
                  </a:lnTo>
                  <a:lnTo>
                    <a:pt x="50436" y="1020117"/>
                  </a:lnTo>
                  <a:lnTo>
                    <a:pt x="67932" y="1061488"/>
                  </a:lnTo>
                  <a:lnTo>
                    <a:pt x="87792" y="1101549"/>
                  </a:lnTo>
                  <a:lnTo>
                    <a:pt x="109927" y="1140213"/>
                  </a:lnTo>
                  <a:lnTo>
                    <a:pt x="134249" y="1177391"/>
                  </a:lnTo>
                  <a:lnTo>
                    <a:pt x="160671" y="1212996"/>
                  </a:lnTo>
                  <a:lnTo>
                    <a:pt x="189106" y="1246939"/>
                  </a:lnTo>
                  <a:lnTo>
                    <a:pt x="219464" y="1279135"/>
                  </a:lnTo>
                  <a:lnTo>
                    <a:pt x="251660" y="1309493"/>
                  </a:lnTo>
                  <a:lnTo>
                    <a:pt x="285603" y="1337928"/>
                  </a:lnTo>
                  <a:lnTo>
                    <a:pt x="321208" y="1364350"/>
                  </a:lnTo>
                  <a:lnTo>
                    <a:pt x="358386" y="1388672"/>
                  </a:lnTo>
                  <a:lnTo>
                    <a:pt x="397050" y="1410807"/>
                  </a:lnTo>
                  <a:lnTo>
                    <a:pt x="437111" y="1430667"/>
                  </a:lnTo>
                  <a:lnTo>
                    <a:pt x="478482" y="1448163"/>
                  </a:lnTo>
                  <a:lnTo>
                    <a:pt x="521075" y="1463208"/>
                  </a:lnTo>
                  <a:lnTo>
                    <a:pt x="564802" y="1475715"/>
                  </a:lnTo>
                  <a:lnTo>
                    <a:pt x="609576" y="1485595"/>
                  </a:lnTo>
                  <a:lnTo>
                    <a:pt x="655309" y="1492761"/>
                  </a:lnTo>
                  <a:lnTo>
                    <a:pt x="701913" y="1497125"/>
                  </a:lnTo>
                  <a:lnTo>
                    <a:pt x="749300" y="1498600"/>
                  </a:lnTo>
                  <a:lnTo>
                    <a:pt x="796686" y="1497125"/>
                  </a:lnTo>
                  <a:lnTo>
                    <a:pt x="843290" y="1492761"/>
                  </a:lnTo>
                  <a:lnTo>
                    <a:pt x="889023" y="1485595"/>
                  </a:lnTo>
                  <a:lnTo>
                    <a:pt x="933797" y="1475715"/>
                  </a:lnTo>
                  <a:lnTo>
                    <a:pt x="977524" y="1463208"/>
                  </a:lnTo>
                  <a:lnTo>
                    <a:pt x="1020117" y="1448163"/>
                  </a:lnTo>
                  <a:lnTo>
                    <a:pt x="1061488" y="1430667"/>
                  </a:lnTo>
                  <a:lnTo>
                    <a:pt x="1101549" y="1410807"/>
                  </a:lnTo>
                  <a:lnTo>
                    <a:pt x="1140213" y="1388672"/>
                  </a:lnTo>
                  <a:lnTo>
                    <a:pt x="1177391" y="1364350"/>
                  </a:lnTo>
                  <a:lnTo>
                    <a:pt x="1212996" y="1337928"/>
                  </a:lnTo>
                  <a:lnTo>
                    <a:pt x="1246939" y="1309493"/>
                  </a:lnTo>
                  <a:lnTo>
                    <a:pt x="1279135" y="1279135"/>
                  </a:lnTo>
                  <a:lnTo>
                    <a:pt x="1309493" y="1246939"/>
                  </a:lnTo>
                  <a:lnTo>
                    <a:pt x="1337928" y="1212996"/>
                  </a:lnTo>
                  <a:lnTo>
                    <a:pt x="1364350" y="1177391"/>
                  </a:lnTo>
                  <a:lnTo>
                    <a:pt x="1388672" y="1140213"/>
                  </a:lnTo>
                  <a:lnTo>
                    <a:pt x="1410807" y="1101549"/>
                  </a:lnTo>
                  <a:lnTo>
                    <a:pt x="1430667" y="1061488"/>
                  </a:lnTo>
                  <a:lnTo>
                    <a:pt x="1448163" y="1020117"/>
                  </a:lnTo>
                  <a:lnTo>
                    <a:pt x="1463208" y="977524"/>
                  </a:lnTo>
                  <a:lnTo>
                    <a:pt x="1475715" y="933797"/>
                  </a:lnTo>
                  <a:lnTo>
                    <a:pt x="1485595" y="889023"/>
                  </a:lnTo>
                  <a:lnTo>
                    <a:pt x="1492761" y="843290"/>
                  </a:lnTo>
                  <a:lnTo>
                    <a:pt x="1497125" y="796686"/>
                  </a:lnTo>
                  <a:lnTo>
                    <a:pt x="1498600" y="749300"/>
                  </a:lnTo>
                  <a:lnTo>
                    <a:pt x="1497125" y="701913"/>
                  </a:lnTo>
                  <a:lnTo>
                    <a:pt x="1492761" y="655309"/>
                  </a:lnTo>
                  <a:lnTo>
                    <a:pt x="1485595" y="609576"/>
                  </a:lnTo>
                  <a:lnTo>
                    <a:pt x="1475715" y="564802"/>
                  </a:lnTo>
                  <a:lnTo>
                    <a:pt x="1463208" y="521075"/>
                  </a:lnTo>
                  <a:lnTo>
                    <a:pt x="1448163" y="478482"/>
                  </a:lnTo>
                  <a:lnTo>
                    <a:pt x="1430667" y="437111"/>
                  </a:lnTo>
                  <a:lnTo>
                    <a:pt x="1410807" y="397050"/>
                  </a:lnTo>
                  <a:lnTo>
                    <a:pt x="1388672" y="358386"/>
                  </a:lnTo>
                  <a:lnTo>
                    <a:pt x="1364350" y="321208"/>
                  </a:lnTo>
                  <a:lnTo>
                    <a:pt x="1337928" y="285603"/>
                  </a:lnTo>
                  <a:lnTo>
                    <a:pt x="1309493" y="251660"/>
                  </a:lnTo>
                  <a:lnTo>
                    <a:pt x="1279135" y="219464"/>
                  </a:lnTo>
                  <a:lnTo>
                    <a:pt x="1246939" y="189106"/>
                  </a:lnTo>
                  <a:lnTo>
                    <a:pt x="1212996" y="160671"/>
                  </a:lnTo>
                  <a:lnTo>
                    <a:pt x="1177391" y="134249"/>
                  </a:lnTo>
                  <a:lnTo>
                    <a:pt x="1140213" y="109927"/>
                  </a:lnTo>
                  <a:lnTo>
                    <a:pt x="1101549" y="87792"/>
                  </a:lnTo>
                  <a:lnTo>
                    <a:pt x="1061488" y="67932"/>
                  </a:lnTo>
                  <a:lnTo>
                    <a:pt x="1020117" y="50436"/>
                  </a:lnTo>
                  <a:lnTo>
                    <a:pt x="977524" y="35391"/>
                  </a:lnTo>
                  <a:lnTo>
                    <a:pt x="933797" y="22884"/>
                  </a:lnTo>
                  <a:lnTo>
                    <a:pt x="889023" y="13004"/>
                  </a:lnTo>
                  <a:lnTo>
                    <a:pt x="843290" y="5838"/>
                  </a:lnTo>
                  <a:lnTo>
                    <a:pt x="796686" y="1474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0F6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2700" y="11557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0" y="749300"/>
                  </a:moveTo>
                  <a:lnTo>
                    <a:pt x="1474" y="701913"/>
                  </a:lnTo>
                  <a:lnTo>
                    <a:pt x="5838" y="655309"/>
                  </a:lnTo>
                  <a:lnTo>
                    <a:pt x="13004" y="609576"/>
                  </a:lnTo>
                  <a:lnTo>
                    <a:pt x="22884" y="564802"/>
                  </a:lnTo>
                  <a:lnTo>
                    <a:pt x="35391" y="521075"/>
                  </a:lnTo>
                  <a:lnTo>
                    <a:pt x="50436" y="478482"/>
                  </a:lnTo>
                  <a:lnTo>
                    <a:pt x="67932" y="437111"/>
                  </a:lnTo>
                  <a:lnTo>
                    <a:pt x="87792" y="397050"/>
                  </a:lnTo>
                  <a:lnTo>
                    <a:pt x="109927" y="358386"/>
                  </a:lnTo>
                  <a:lnTo>
                    <a:pt x="134249" y="321208"/>
                  </a:lnTo>
                  <a:lnTo>
                    <a:pt x="160671" y="285603"/>
                  </a:lnTo>
                  <a:lnTo>
                    <a:pt x="189106" y="251659"/>
                  </a:lnTo>
                  <a:lnTo>
                    <a:pt x="219464" y="219464"/>
                  </a:lnTo>
                  <a:lnTo>
                    <a:pt x="251659" y="189106"/>
                  </a:lnTo>
                  <a:lnTo>
                    <a:pt x="285603" y="160671"/>
                  </a:lnTo>
                  <a:lnTo>
                    <a:pt x="321208" y="134249"/>
                  </a:lnTo>
                  <a:lnTo>
                    <a:pt x="358386" y="109927"/>
                  </a:lnTo>
                  <a:lnTo>
                    <a:pt x="397050" y="87792"/>
                  </a:lnTo>
                  <a:lnTo>
                    <a:pt x="437111" y="67932"/>
                  </a:lnTo>
                  <a:lnTo>
                    <a:pt x="478482" y="50436"/>
                  </a:lnTo>
                  <a:lnTo>
                    <a:pt x="521075" y="35391"/>
                  </a:lnTo>
                  <a:lnTo>
                    <a:pt x="564802" y="22884"/>
                  </a:lnTo>
                  <a:lnTo>
                    <a:pt x="609576" y="13004"/>
                  </a:lnTo>
                  <a:lnTo>
                    <a:pt x="655309" y="5838"/>
                  </a:lnTo>
                  <a:lnTo>
                    <a:pt x="701913" y="1474"/>
                  </a:lnTo>
                  <a:lnTo>
                    <a:pt x="749300" y="0"/>
                  </a:lnTo>
                  <a:lnTo>
                    <a:pt x="796686" y="1474"/>
                  </a:lnTo>
                  <a:lnTo>
                    <a:pt x="843290" y="5838"/>
                  </a:lnTo>
                  <a:lnTo>
                    <a:pt x="889023" y="13004"/>
                  </a:lnTo>
                  <a:lnTo>
                    <a:pt x="933797" y="22884"/>
                  </a:lnTo>
                  <a:lnTo>
                    <a:pt x="977524" y="35391"/>
                  </a:lnTo>
                  <a:lnTo>
                    <a:pt x="1020117" y="50436"/>
                  </a:lnTo>
                  <a:lnTo>
                    <a:pt x="1061488" y="67932"/>
                  </a:lnTo>
                  <a:lnTo>
                    <a:pt x="1101549" y="87792"/>
                  </a:lnTo>
                  <a:lnTo>
                    <a:pt x="1140213" y="109927"/>
                  </a:lnTo>
                  <a:lnTo>
                    <a:pt x="1177391" y="134249"/>
                  </a:lnTo>
                  <a:lnTo>
                    <a:pt x="1212996" y="160671"/>
                  </a:lnTo>
                  <a:lnTo>
                    <a:pt x="1246939" y="189106"/>
                  </a:lnTo>
                  <a:lnTo>
                    <a:pt x="1279135" y="219464"/>
                  </a:lnTo>
                  <a:lnTo>
                    <a:pt x="1309493" y="251659"/>
                  </a:lnTo>
                  <a:lnTo>
                    <a:pt x="1337928" y="285603"/>
                  </a:lnTo>
                  <a:lnTo>
                    <a:pt x="1364350" y="321208"/>
                  </a:lnTo>
                  <a:lnTo>
                    <a:pt x="1388672" y="358386"/>
                  </a:lnTo>
                  <a:lnTo>
                    <a:pt x="1410807" y="397050"/>
                  </a:lnTo>
                  <a:lnTo>
                    <a:pt x="1430667" y="437111"/>
                  </a:lnTo>
                  <a:lnTo>
                    <a:pt x="1448163" y="478482"/>
                  </a:lnTo>
                  <a:lnTo>
                    <a:pt x="1463209" y="521075"/>
                  </a:lnTo>
                  <a:lnTo>
                    <a:pt x="1475715" y="564802"/>
                  </a:lnTo>
                  <a:lnTo>
                    <a:pt x="1485595" y="609576"/>
                  </a:lnTo>
                  <a:lnTo>
                    <a:pt x="1492761" y="655309"/>
                  </a:lnTo>
                  <a:lnTo>
                    <a:pt x="1497125" y="701913"/>
                  </a:lnTo>
                  <a:lnTo>
                    <a:pt x="1498600" y="749300"/>
                  </a:lnTo>
                  <a:lnTo>
                    <a:pt x="1497125" y="796686"/>
                  </a:lnTo>
                  <a:lnTo>
                    <a:pt x="1492761" y="843290"/>
                  </a:lnTo>
                  <a:lnTo>
                    <a:pt x="1485595" y="889023"/>
                  </a:lnTo>
                  <a:lnTo>
                    <a:pt x="1475715" y="933797"/>
                  </a:lnTo>
                  <a:lnTo>
                    <a:pt x="1463209" y="977524"/>
                  </a:lnTo>
                  <a:lnTo>
                    <a:pt x="1448163" y="1020117"/>
                  </a:lnTo>
                  <a:lnTo>
                    <a:pt x="1430667" y="1061488"/>
                  </a:lnTo>
                  <a:lnTo>
                    <a:pt x="1410807" y="1101549"/>
                  </a:lnTo>
                  <a:lnTo>
                    <a:pt x="1388672" y="1140213"/>
                  </a:lnTo>
                  <a:lnTo>
                    <a:pt x="1364350" y="1177391"/>
                  </a:lnTo>
                  <a:lnTo>
                    <a:pt x="1337928" y="1212996"/>
                  </a:lnTo>
                  <a:lnTo>
                    <a:pt x="1309493" y="1246939"/>
                  </a:lnTo>
                  <a:lnTo>
                    <a:pt x="1279135" y="1279135"/>
                  </a:lnTo>
                  <a:lnTo>
                    <a:pt x="1246939" y="1309493"/>
                  </a:lnTo>
                  <a:lnTo>
                    <a:pt x="1212996" y="1337928"/>
                  </a:lnTo>
                  <a:lnTo>
                    <a:pt x="1177391" y="1364350"/>
                  </a:lnTo>
                  <a:lnTo>
                    <a:pt x="1140213" y="1388672"/>
                  </a:lnTo>
                  <a:lnTo>
                    <a:pt x="1101549" y="1410807"/>
                  </a:lnTo>
                  <a:lnTo>
                    <a:pt x="1061488" y="1430667"/>
                  </a:lnTo>
                  <a:lnTo>
                    <a:pt x="1020117" y="1448163"/>
                  </a:lnTo>
                  <a:lnTo>
                    <a:pt x="977524" y="1463209"/>
                  </a:lnTo>
                  <a:lnTo>
                    <a:pt x="933797" y="1475715"/>
                  </a:lnTo>
                  <a:lnTo>
                    <a:pt x="889023" y="1485595"/>
                  </a:lnTo>
                  <a:lnTo>
                    <a:pt x="843290" y="1492761"/>
                  </a:lnTo>
                  <a:lnTo>
                    <a:pt x="796686" y="1497125"/>
                  </a:lnTo>
                  <a:lnTo>
                    <a:pt x="749300" y="1498600"/>
                  </a:lnTo>
                  <a:lnTo>
                    <a:pt x="701913" y="1497125"/>
                  </a:lnTo>
                  <a:lnTo>
                    <a:pt x="655309" y="1492761"/>
                  </a:lnTo>
                  <a:lnTo>
                    <a:pt x="609576" y="1485595"/>
                  </a:lnTo>
                  <a:lnTo>
                    <a:pt x="564802" y="1475715"/>
                  </a:lnTo>
                  <a:lnTo>
                    <a:pt x="521075" y="1463209"/>
                  </a:lnTo>
                  <a:lnTo>
                    <a:pt x="478482" y="1448163"/>
                  </a:lnTo>
                  <a:lnTo>
                    <a:pt x="437111" y="1430667"/>
                  </a:lnTo>
                  <a:lnTo>
                    <a:pt x="397050" y="1410807"/>
                  </a:lnTo>
                  <a:lnTo>
                    <a:pt x="358386" y="1388672"/>
                  </a:lnTo>
                  <a:lnTo>
                    <a:pt x="321208" y="1364350"/>
                  </a:lnTo>
                  <a:lnTo>
                    <a:pt x="285603" y="1337928"/>
                  </a:lnTo>
                  <a:lnTo>
                    <a:pt x="251659" y="1309493"/>
                  </a:lnTo>
                  <a:lnTo>
                    <a:pt x="219464" y="1279135"/>
                  </a:lnTo>
                  <a:lnTo>
                    <a:pt x="189106" y="1246939"/>
                  </a:lnTo>
                  <a:lnTo>
                    <a:pt x="160671" y="1212996"/>
                  </a:lnTo>
                  <a:lnTo>
                    <a:pt x="134249" y="1177391"/>
                  </a:lnTo>
                  <a:lnTo>
                    <a:pt x="109927" y="1140213"/>
                  </a:lnTo>
                  <a:lnTo>
                    <a:pt x="87792" y="1101549"/>
                  </a:lnTo>
                  <a:lnTo>
                    <a:pt x="67932" y="1061488"/>
                  </a:lnTo>
                  <a:lnTo>
                    <a:pt x="50436" y="1020117"/>
                  </a:lnTo>
                  <a:lnTo>
                    <a:pt x="35391" y="977524"/>
                  </a:lnTo>
                  <a:lnTo>
                    <a:pt x="22884" y="933797"/>
                  </a:lnTo>
                  <a:lnTo>
                    <a:pt x="13004" y="889023"/>
                  </a:lnTo>
                  <a:lnTo>
                    <a:pt x="5838" y="843290"/>
                  </a:lnTo>
                  <a:lnTo>
                    <a:pt x="1474" y="796686"/>
                  </a:lnTo>
                  <a:lnTo>
                    <a:pt x="0" y="749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03043" y="1557633"/>
            <a:ext cx="1382607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6500"/>
              </a:lnSpc>
              <a:spcBef>
                <a:spcPts val="100"/>
              </a:spcBef>
            </a:pPr>
            <a:r>
              <a:rPr sz="1800" spc="-5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4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4469" y="2323359"/>
            <a:ext cx="2586567" cy="1677670"/>
            <a:chOff x="5223351" y="2323359"/>
            <a:chExt cx="1939925" cy="1677670"/>
          </a:xfrm>
        </p:grpSpPr>
        <p:sp>
          <p:nvSpPr>
            <p:cNvPr id="10" name="object 10"/>
            <p:cNvSpPr/>
            <p:nvPr/>
          </p:nvSpPr>
          <p:spPr>
            <a:xfrm>
              <a:off x="5223351" y="2323359"/>
              <a:ext cx="412750" cy="445134"/>
            </a:xfrm>
            <a:custGeom>
              <a:avLst/>
              <a:gdLst/>
              <a:ahLst/>
              <a:cxnLst/>
              <a:rect l="l" t="t" r="r" b="b"/>
              <a:pathLst>
                <a:path w="412750" h="445135">
                  <a:moveTo>
                    <a:pt x="178401" y="0"/>
                  </a:moveTo>
                  <a:lnTo>
                    <a:pt x="0" y="245549"/>
                  </a:lnTo>
                  <a:lnTo>
                    <a:pt x="161717" y="363044"/>
                  </a:lnTo>
                  <a:lnTo>
                    <a:pt x="102250" y="444894"/>
                  </a:lnTo>
                  <a:lnTo>
                    <a:pt x="412636" y="357765"/>
                  </a:lnTo>
                  <a:lnTo>
                    <a:pt x="399588" y="35645"/>
                  </a:lnTo>
                  <a:lnTo>
                    <a:pt x="340121" y="117495"/>
                  </a:lnTo>
                  <a:lnTo>
                    <a:pt x="178401" y="0"/>
                  </a:lnTo>
                  <a:close/>
                </a:path>
              </a:pathLst>
            </a:custGeom>
            <a:solidFill>
              <a:srgbClr val="0F6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1500" y="2489199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749300" y="0"/>
                  </a:moveTo>
                  <a:lnTo>
                    <a:pt x="701913" y="1474"/>
                  </a:lnTo>
                  <a:lnTo>
                    <a:pt x="655309" y="5838"/>
                  </a:lnTo>
                  <a:lnTo>
                    <a:pt x="609576" y="13004"/>
                  </a:lnTo>
                  <a:lnTo>
                    <a:pt x="564802" y="22884"/>
                  </a:lnTo>
                  <a:lnTo>
                    <a:pt x="521075" y="35391"/>
                  </a:lnTo>
                  <a:lnTo>
                    <a:pt x="478482" y="50436"/>
                  </a:lnTo>
                  <a:lnTo>
                    <a:pt x="437111" y="67932"/>
                  </a:lnTo>
                  <a:lnTo>
                    <a:pt x="397050" y="87792"/>
                  </a:lnTo>
                  <a:lnTo>
                    <a:pt x="358386" y="109927"/>
                  </a:lnTo>
                  <a:lnTo>
                    <a:pt x="321208" y="134249"/>
                  </a:lnTo>
                  <a:lnTo>
                    <a:pt x="285603" y="160671"/>
                  </a:lnTo>
                  <a:lnTo>
                    <a:pt x="251660" y="189106"/>
                  </a:lnTo>
                  <a:lnTo>
                    <a:pt x="219464" y="219464"/>
                  </a:lnTo>
                  <a:lnTo>
                    <a:pt x="189106" y="251660"/>
                  </a:lnTo>
                  <a:lnTo>
                    <a:pt x="160671" y="285603"/>
                  </a:lnTo>
                  <a:lnTo>
                    <a:pt x="134249" y="321208"/>
                  </a:lnTo>
                  <a:lnTo>
                    <a:pt x="109927" y="358386"/>
                  </a:lnTo>
                  <a:lnTo>
                    <a:pt x="87792" y="397050"/>
                  </a:lnTo>
                  <a:lnTo>
                    <a:pt x="67932" y="437111"/>
                  </a:lnTo>
                  <a:lnTo>
                    <a:pt x="50436" y="478482"/>
                  </a:lnTo>
                  <a:lnTo>
                    <a:pt x="35391" y="521075"/>
                  </a:lnTo>
                  <a:lnTo>
                    <a:pt x="22884" y="564802"/>
                  </a:lnTo>
                  <a:lnTo>
                    <a:pt x="13004" y="609576"/>
                  </a:lnTo>
                  <a:lnTo>
                    <a:pt x="5838" y="655309"/>
                  </a:lnTo>
                  <a:lnTo>
                    <a:pt x="1474" y="701913"/>
                  </a:lnTo>
                  <a:lnTo>
                    <a:pt x="0" y="749300"/>
                  </a:lnTo>
                  <a:lnTo>
                    <a:pt x="1474" y="796686"/>
                  </a:lnTo>
                  <a:lnTo>
                    <a:pt x="5838" y="843290"/>
                  </a:lnTo>
                  <a:lnTo>
                    <a:pt x="13004" y="889023"/>
                  </a:lnTo>
                  <a:lnTo>
                    <a:pt x="22884" y="933797"/>
                  </a:lnTo>
                  <a:lnTo>
                    <a:pt x="35391" y="977524"/>
                  </a:lnTo>
                  <a:lnTo>
                    <a:pt x="50436" y="1020117"/>
                  </a:lnTo>
                  <a:lnTo>
                    <a:pt x="67932" y="1061488"/>
                  </a:lnTo>
                  <a:lnTo>
                    <a:pt x="87792" y="1101549"/>
                  </a:lnTo>
                  <a:lnTo>
                    <a:pt x="109927" y="1140213"/>
                  </a:lnTo>
                  <a:lnTo>
                    <a:pt x="134249" y="1177391"/>
                  </a:lnTo>
                  <a:lnTo>
                    <a:pt x="160671" y="1212996"/>
                  </a:lnTo>
                  <a:lnTo>
                    <a:pt x="189106" y="1246939"/>
                  </a:lnTo>
                  <a:lnTo>
                    <a:pt x="219464" y="1279135"/>
                  </a:lnTo>
                  <a:lnTo>
                    <a:pt x="251660" y="1309493"/>
                  </a:lnTo>
                  <a:lnTo>
                    <a:pt x="285603" y="1337928"/>
                  </a:lnTo>
                  <a:lnTo>
                    <a:pt x="321208" y="1364350"/>
                  </a:lnTo>
                  <a:lnTo>
                    <a:pt x="358386" y="1388672"/>
                  </a:lnTo>
                  <a:lnTo>
                    <a:pt x="397050" y="1410807"/>
                  </a:lnTo>
                  <a:lnTo>
                    <a:pt x="437111" y="1430667"/>
                  </a:lnTo>
                  <a:lnTo>
                    <a:pt x="478482" y="1448163"/>
                  </a:lnTo>
                  <a:lnTo>
                    <a:pt x="521075" y="1463208"/>
                  </a:lnTo>
                  <a:lnTo>
                    <a:pt x="564802" y="1475715"/>
                  </a:lnTo>
                  <a:lnTo>
                    <a:pt x="609576" y="1485595"/>
                  </a:lnTo>
                  <a:lnTo>
                    <a:pt x="655309" y="1492761"/>
                  </a:lnTo>
                  <a:lnTo>
                    <a:pt x="701913" y="1497125"/>
                  </a:lnTo>
                  <a:lnTo>
                    <a:pt x="749300" y="1498600"/>
                  </a:lnTo>
                  <a:lnTo>
                    <a:pt x="796686" y="1497125"/>
                  </a:lnTo>
                  <a:lnTo>
                    <a:pt x="843290" y="1492761"/>
                  </a:lnTo>
                  <a:lnTo>
                    <a:pt x="889023" y="1485595"/>
                  </a:lnTo>
                  <a:lnTo>
                    <a:pt x="933797" y="1475715"/>
                  </a:lnTo>
                  <a:lnTo>
                    <a:pt x="977524" y="1463208"/>
                  </a:lnTo>
                  <a:lnTo>
                    <a:pt x="1020117" y="1448163"/>
                  </a:lnTo>
                  <a:lnTo>
                    <a:pt x="1061488" y="1430667"/>
                  </a:lnTo>
                  <a:lnTo>
                    <a:pt x="1101549" y="1410807"/>
                  </a:lnTo>
                  <a:lnTo>
                    <a:pt x="1140213" y="1388672"/>
                  </a:lnTo>
                  <a:lnTo>
                    <a:pt x="1177391" y="1364350"/>
                  </a:lnTo>
                  <a:lnTo>
                    <a:pt x="1212996" y="1337928"/>
                  </a:lnTo>
                  <a:lnTo>
                    <a:pt x="1246939" y="1309493"/>
                  </a:lnTo>
                  <a:lnTo>
                    <a:pt x="1279135" y="1279135"/>
                  </a:lnTo>
                  <a:lnTo>
                    <a:pt x="1309493" y="1246939"/>
                  </a:lnTo>
                  <a:lnTo>
                    <a:pt x="1337928" y="1212996"/>
                  </a:lnTo>
                  <a:lnTo>
                    <a:pt x="1364350" y="1177391"/>
                  </a:lnTo>
                  <a:lnTo>
                    <a:pt x="1388672" y="1140213"/>
                  </a:lnTo>
                  <a:lnTo>
                    <a:pt x="1410807" y="1101549"/>
                  </a:lnTo>
                  <a:lnTo>
                    <a:pt x="1430667" y="1061488"/>
                  </a:lnTo>
                  <a:lnTo>
                    <a:pt x="1448163" y="1020117"/>
                  </a:lnTo>
                  <a:lnTo>
                    <a:pt x="1463208" y="977524"/>
                  </a:lnTo>
                  <a:lnTo>
                    <a:pt x="1475715" y="933797"/>
                  </a:lnTo>
                  <a:lnTo>
                    <a:pt x="1485595" y="889023"/>
                  </a:lnTo>
                  <a:lnTo>
                    <a:pt x="1492761" y="843290"/>
                  </a:lnTo>
                  <a:lnTo>
                    <a:pt x="1497125" y="796686"/>
                  </a:lnTo>
                  <a:lnTo>
                    <a:pt x="1498600" y="749300"/>
                  </a:lnTo>
                  <a:lnTo>
                    <a:pt x="1497125" y="701913"/>
                  </a:lnTo>
                  <a:lnTo>
                    <a:pt x="1492761" y="655309"/>
                  </a:lnTo>
                  <a:lnTo>
                    <a:pt x="1485595" y="609576"/>
                  </a:lnTo>
                  <a:lnTo>
                    <a:pt x="1475715" y="564802"/>
                  </a:lnTo>
                  <a:lnTo>
                    <a:pt x="1463208" y="521075"/>
                  </a:lnTo>
                  <a:lnTo>
                    <a:pt x="1448163" y="478482"/>
                  </a:lnTo>
                  <a:lnTo>
                    <a:pt x="1430667" y="437111"/>
                  </a:lnTo>
                  <a:lnTo>
                    <a:pt x="1410807" y="397050"/>
                  </a:lnTo>
                  <a:lnTo>
                    <a:pt x="1388672" y="358386"/>
                  </a:lnTo>
                  <a:lnTo>
                    <a:pt x="1364350" y="321208"/>
                  </a:lnTo>
                  <a:lnTo>
                    <a:pt x="1337928" y="285603"/>
                  </a:lnTo>
                  <a:lnTo>
                    <a:pt x="1309493" y="251660"/>
                  </a:lnTo>
                  <a:lnTo>
                    <a:pt x="1279135" y="219464"/>
                  </a:lnTo>
                  <a:lnTo>
                    <a:pt x="1246939" y="189106"/>
                  </a:lnTo>
                  <a:lnTo>
                    <a:pt x="1212996" y="160671"/>
                  </a:lnTo>
                  <a:lnTo>
                    <a:pt x="1177391" y="134249"/>
                  </a:lnTo>
                  <a:lnTo>
                    <a:pt x="1140213" y="109927"/>
                  </a:lnTo>
                  <a:lnTo>
                    <a:pt x="1101549" y="87792"/>
                  </a:lnTo>
                  <a:lnTo>
                    <a:pt x="1061488" y="67932"/>
                  </a:lnTo>
                  <a:lnTo>
                    <a:pt x="1020117" y="50436"/>
                  </a:lnTo>
                  <a:lnTo>
                    <a:pt x="977524" y="35391"/>
                  </a:lnTo>
                  <a:lnTo>
                    <a:pt x="933797" y="22884"/>
                  </a:lnTo>
                  <a:lnTo>
                    <a:pt x="889023" y="13004"/>
                  </a:lnTo>
                  <a:lnTo>
                    <a:pt x="843290" y="5838"/>
                  </a:lnTo>
                  <a:lnTo>
                    <a:pt x="796686" y="1474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500" y="2489199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0" y="749300"/>
                  </a:moveTo>
                  <a:lnTo>
                    <a:pt x="1474" y="701913"/>
                  </a:lnTo>
                  <a:lnTo>
                    <a:pt x="5838" y="655309"/>
                  </a:lnTo>
                  <a:lnTo>
                    <a:pt x="13004" y="609576"/>
                  </a:lnTo>
                  <a:lnTo>
                    <a:pt x="22884" y="564802"/>
                  </a:lnTo>
                  <a:lnTo>
                    <a:pt x="35391" y="521075"/>
                  </a:lnTo>
                  <a:lnTo>
                    <a:pt x="50436" y="478482"/>
                  </a:lnTo>
                  <a:lnTo>
                    <a:pt x="67932" y="437111"/>
                  </a:lnTo>
                  <a:lnTo>
                    <a:pt x="87792" y="397050"/>
                  </a:lnTo>
                  <a:lnTo>
                    <a:pt x="109927" y="358386"/>
                  </a:lnTo>
                  <a:lnTo>
                    <a:pt x="134249" y="321208"/>
                  </a:lnTo>
                  <a:lnTo>
                    <a:pt x="160671" y="285603"/>
                  </a:lnTo>
                  <a:lnTo>
                    <a:pt x="189106" y="251659"/>
                  </a:lnTo>
                  <a:lnTo>
                    <a:pt x="219464" y="219464"/>
                  </a:lnTo>
                  <a:lnTo>
                    <a:pt x="251659" y="189106"/>
                  </a:lnTo>
                  <a:lnTo>
                    <a:pt x="285603" y="160671"/>
                  </a:lnTo>
                  <a:lnTo>
                    <a:pt x="321208" y="134249"/>
                  </a:lnTo>
                  <a:lnTo>
                    <a:pt x="358386" y="109927"/>
                  </a:lnTo>
                  <a:lnTo>
                    <a:pt x="397050" y="87792"/>
                  </a:lnTo>
                  <a:lnTo>
                    <a:pt x="437111" y="67932"/>
                  </a:lnTo>
                  <a:lnTo>
                    <a:pt x="478482" y="50436"/>
                  </a:lnTo>
                  <a:lnTo>
                    <a:pt x="521075" y="35391"/>
                  </a:lnTo>
                  <a:lnTo>
                    <a:pt x="564802" y="22884"/>
                  </a:lnTo>
                  <a:lnTo>
                    <a:pt x="609576" y="13004"/>
                  </a:lnTo>
                  <a:lnTo>
                    <a:pt x="655309" y="5838"/>
                  </a:lnTo>
                  <a:lnTo>
                    <a:pt x="701913" y="1474"/>
                  </a:lnTo>
                  <a:lnTo>
                    <a:pt x="749300" y="0"/>
                  </a:lnTo>
                  <a:lnTo>
                    <a:pt x="796686" y="1474"/>
                  </a:lnTo>
                  <a:lnTo>
                    <a:pt x="843290" y="5838"/>
                  </a:lnTo>
                  <a:lnTo>
                    <a:pt x="889023" y="13004"/>
                  </a:lnTo>
                  <a:lnTo>
                    <a:pt x="933797" y="22884"/>
                  </a:lnTo>
                  <a:lnTo>
                    <a:pt x="977524" y="35391"/>
                  </a:lnTo>
                  <a:lnTo>
                    <a:pt x="1020117" y="50436"/>
                  </a:lnTo>
                  <a:lnTo>
                    <a:pt x="1061488" y="67932"/>
                  </a:lnTo>
                  <a:lnTo>
                    <a:pt x="1101549" y="87792"/>
                  </a:lnTo>
                  <a:lnTo>
                    <a:pt x="1140213" y="109927"/>
                  </a:lnTo>
                  <a:lnTo>
                    <a:pt x="1177391" y="134249"/>
                  </a:lnTo>
                  <a:lnTo>
                    <a:pt x="1212996" y="160671"/>
                  </a:lnTo>
                  <a:lnTo>
                    <a:pt x="1246939" y="189106"/>
                  </a:lnTo>
                  <a:lnTo>
                    <a:pt x="1279135" y="219464"/>
                  </a:lnTo>
                  <a:lnTo>
                    <a:pt x="1309493" y="251659"/>
                  </a:lnTo>
                  <a:lnTo>
                    <a:pt x="1337928" y="285603"/>
                  </a:lnTo>
                  <a:lnTo>
                    <a:pt x="1364350" y="321208"/>
                  </a:lnTo>
                  <a:lnTo>
                    <a:pt x="1388672" y="358386"/>
                  </a:lnTo>
                  <a:lnTo>
                    <a:pt x="1410807" y="397050"/>
                  </a:lnTo>
                  <a:lnTo>
                    <a:pt x="1430667" y="437111"/>
                  </a:lnTo>
                  <a:lnTo>
                    <a:pt x="1448163" y="478482"/>
                  </a:lnTo>
                  <a:lnTo>
                    <a:pt x="1463209" y="521075"/>
                  </a:lnTo>
                  <a:lnTo>
                    <a:pt x="1475715" y="564802"/>
                  </a:lnTo>
                  <a:lnTo>
                    <a:pt x="1485595" y="609576"/>
                  </a:lnTo>
                  <a:lnTo>
                    <a:pt x="1492761" y="655309"/>
                  </a:lnTo>
                  <a:lnTo>
                    <a:pt x="1497125" y="701913"/>
                  </a:lnTo>
                  <a:lnTo>
                    <a:pt x="1498600" y="749300"/>
                  </a:lnTo>
                  <a:lnTo>
                    <a:pt x="1497125" y="796686"/>
                  </a:lnTo>
                  <a:lnTo>
                    <a:pt x="1492761" y="843290"/>
                  </a:lnTo>
                  <a:lnTo>
                    <a:pt x="1485595" y="889023"/>
                  </a:lnTo>
                  <a:lnTo>
                    <a:pt x="1475715" y="933797"/>
                  </a:lnTo>
                  <a:lnTo>
                    <a:pt x="1463209" y="977524"/>
                  </a:lnTo>
                  <a:lnTo>
                    <a:pt x="1448163" y="1020117"/>
                  </a:lnTo>
                  <a:lnTo>
                    <a:pt x="1430667" y="1061488"/>
                  </a:lnTo>
                  <a:lnTo>
                    <a:pt x="1410807" y="1101549"/>
                  </a:lnTo>
                  <a:lnTo>
                    <a:pt x="1388672" y="1140213"/>
                  </a:lnTo>
                  <a:lnTo>
                    <a:pt x="1364350" y="1177391"/>
                  </a:lnTo>
                  <a:lnTo>
                    <a:pt x="1337928" y="1212996"/>
                  </a:lnTo>
                  <a:lnTo>
                    <a:pt x="1309493" y="1246939"/>
                  </a:lnTo>
                  <a:lnTo>
                    <a:pt x="1279135" y="1279135"/>
                  </a:lnTo>
                  <a:lnTo>
                    <a:pt x="1246939" y="1309493"/>
                  </a:lnTo>
                  <a:lnTo>
                    <a:pt x="1212996" y="1337928"/>
                  </a:lnTo>
                  <a:lnTo>
                    <a:pt x="1177391" y="1364350"/>
                  </a:lnTo>
                  <a:lnTo>
                    <a:pt x="1140213" y="1388672"/>
                  </a:lnTo>
                  <a:lnTo>
                    <a:pt x="1101549" y="1410807"/>
                  </a:lnTo>
                  <a:lnTo>
                    <a:pt x="1061488" y="1430667"/>
                  </a:lnTo>
                  <a:lnTo>
                    <a:pt x="1020117" y="1448163"/>
                  </a:lnTo>
                  <a:lnTo>
                    <a:pt x="977524" y="1463209"/>
                  </a:lnTo>
                  <a:lnTo>
                    <a:pt x="933797" y="1475715"/>
                  </a:lnTo>
                  <a:lnTo>
                    <a:pt x="889023" y="1485595"/>
                  </a:lnTo>
                  <a:lnTo>
                    <a:pt x="843290" y="1492761"/>
                  </a:lnTo>
                  <a:lnTo>
                    <a:pt x="796686" y="1497125"/>
                  </a:lnTo>
                  <a:lnTo>
                    <a:pt x="749300" y="1498600"/>
                  </a:lnTo>
                  <a:lnTo>
                    <a:pt x="701913" y="1497125"/>
                  </a:lnTo>
                  <a:lnTo>
                    <a:pt x="655309" y="1492761"/>
                  </a:lnTo>
                  <a:lnTo>
                    <a:pt x="609576" y="1485595"/>
                  </a:lnTo>
                  <a:lnTo>
                    <a:pt x="564802" y="1475715"/>
                  </a:lnTo>
                  <a:lnTo>
                    <a:pt x="521075" y="1463209"/>
                  </a:lnTo>
                  <a:lnTo>
                    <a:pt x="478482" y="1448163"/>
                  </a:lnTo>
                  <a:lnTo>
                    <a:pt x="437111" y="1430667"/>
                  </a:lnTo>
                  <a:lnTo>
                    <a:pt x="397050" y="1410807"/>
                  </a:lnTo>
                  <a:lnTo>
                    <a:pt x="358386" y="1388672"/>
                  </a:lnTo>
                  <a:lnTo>
                    <a:pt x="321208" y="1364350"/>
                  </a:lnTo>
                  <a:lnTo>
                    <a:pt x="285603" y="1337928"/>
                  </a:lnTo>
                  <a:lnTo>
                    <a:pt x="251659" y="1309493"/>
                  </a:lnTo>
                  <a:lnTo>
                    <a:pt x="219464" y="1279135"/>
                  </a:lnTo>
                  <a:lnTo>
                    <a:pt x="189106" y="1246939"/>
                  </a:lnTo>
                  <a:lnTo>
                    <a:pt x="160671" y="1212996"/>
                  </a:lnTo>
                  <a:lnTo>
                    <a:pt x="134249" y="1177391"/>
                  </a:lnTo>
                  <a:lnTo>
                    <a:pt x="109927" y="1140213"/>
                  </a:lnTo>
                  <a:lnTo>
                    <a:pt x="87792" y="1101549"/>
                  </a:lnTo>
                  <a:lnTo>
                    <a:pt x="67932" y="1061488"/>
                  </a:lnTo>
                  <a:lnTo>
                    <a:pt x="50436" y="1020117"/>
                  </a:lnTo>
                  <a:lnTo>
                    <a:pt x="35391" y="977524"/>
                  </a:lnTo>
                  <a:lnTo>
                    <a:pt x="22884" y="933797"/>
                  </a:lnTo>
                  <a:lnTo>
                    <a:pt x="13004" y="889023"/>
                  </a:lnTo>
                  <a:lnTo>
                    <a:pt x="5838" y="843290"/>
                  </a:lnTo>
                  <a:lnTo>
                    <a:pt x="1474" y="796686"/>
                  </a:lnTo>
                  <a:lnTo>
                    <a:pt x="0" y="749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41657" y="3030189"/>
            <a:ext cx="74591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3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3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3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6216" y="4056147"/>
            <a:ext cx="641773" cy="427355"/>
          </a:xfrm>
          <a:custGeom>
            <a:avLst/>
            <a:gdLst/>
            <a:ahLst/>
            <a:cxnLst/>
            <a:rect l="l" t="t" r="r" b="b"/>
            <a:pathLst>
              <a:path w="481329" h="427354">
                <a:moveTo>
                  <a:pt x="157991" y="0"/>
                </a:moveTo>
                <a:lnTo>
                  <a:pt x="96220" y="190111"/>
                </a:lnTo>
                <a:lnTo>
                  <a:pt x="0" y="158847"/>
                </a:lnTo>
                <a:lnTo>
                  <a:pt x="178780" y="427118"/>
                </a:lnTo>
                <a:lnTo>
                  <a:pt x="481102" y="315167"/>
                </a:lnTo>
                <a:lnTo>
                  <a:pt x="384882" y="283903"/>
                </a:lnTo>
                <a:lnTo>
                  <a:pt x="446652" y="93792"/>
                </a:lnTo>
                <a:lnTo>
                  <a:pt x="157991" y="0"/>
                </a:lnTo>
                <a:close/>
              </a:path>
            </a:pathLst>
          </a:custGeom>
          <a:solidFill>
            <a:srgbClr val="DE8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587067" y="4610100"/>
            <a:ext cx="2032000" cy="1524000"/>
            <a:chOff x="4940300" y="4610100"/>
            <a:chExt cx="1524000" cy="1524000"/>
          </a:xfrm>
        </p:grpSpPr>
        <p:sp>
          <p:nvSpPr>
            <p:cNvPr id="16" name="object 16"/>
            <p:cNvSpPr/>
            <p:nvPr/>
          </p:nvSpPr>
          <p:spPr>
            <a:xfrm>
              <a:off x="4953000" y="46228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749300" y="0"/>
                  </a:moveTo>
                  <a:lnTo>
                    <a:pt x="701913" y="1474"/>
                  </a:lnTo>
                  <a:lnTo>
                    <a:pt x="655309" y="5838"/>
                  </a:lnTo>
                  <a:lnTo>
                    <a:pt x="609576" y="13004"/>
                  </a:lnTo>
                  <a:lnTo>
                    <a:pt x="564802" y="22884"/>
                  </a:lnTo>
                  <a:lnTo>
                    <a:pt x="521075" y="35391"/>
                  </a:lnTo>
                  <a:lnTo>
                    <a:pt x="478482" y="50436"/>
                  </a:lnTo>
                  <a:lnTo>
                    <a:pt x="437111" y="67932"/>
                  </a:lnTo>
                  <a:lnTo>
                    <a:pt x="397050" y="87792"/>
                  </a:lnTo>
                  <a:lnTo>
                    <a:pt x="358386" y="109927"/>
                  </a:lnTo>
                  <a:lnTo>
                    <a:pt x="321208" y="134249"/>
                  </a:lnTo>
                  <a:lnTo>
                    <a:pt x="285603" y="160671"/>
                  </a:lnTo>
                  <a:lnTo>
                    <a:pt x="251660" y="189106"/>
                  </a:lnTo>
                  <a:lnTo>
                    <a:pt x="219464" y="219464"/>
                  </a:lnTo>
                  <a:lnTo>
                    <a:pt x="189106" y="251660"/>
                  </a:lnTo>
                  <a:lnTo>
                    <a:pt x="160671" y="285603"/>
                  </a:lnTo>
                  <a:lnTo>
                    <a:pt x="134249" y="321208"/>
                  </a:lnTo>
                  <a:lnTo>
                    <a:pt x="109927" y="358386"/>
                  </a:lnTo>
                  <a:lnTo>
                    <a:pt x="87792" y="397050"/>
                  </a:lnTo>
                  <a:lnTo>
                    <a:pt x="67932" y="437111"/>
                  </a:lnTo>
                  <a:lnTo>
                    <a:pt x="50436" y="478482"/>
                  </a:lnTo>
                  <a:lnTo>
                    <a:pt x="35391" y="521075"/>
                  </a:lnTo>
                  <a:lnTo>
                    <a:pt x="22884" y="564802"/>
                  </a:lnTo>
                  <a:lnTo>
                    <a:pt x="13004" y="609576"/>
                  </a:lnTo>
                  <a:lnTo>
                    <a:pt x="5838" y="655309"/>
                  </a:lnTo>
                  <a:lnTo>
                    <a:pt x="1474" y="701913"/>
                  </a:lnTo>
                  <a:lnTo>
                    <a:pt x="0" y="749300"/>
                  </a:lnTo>
                  <a:lnTo>
                    <a:pt x="1474" y="796686"/>
                  </a:lnTo>
                  <a:lnTo>
                    <a:pt x="5838" y="843290"/>
                  </a:lnTo>
                  <a:lnTo>
                    <a:pt x="13004" y="889023"/>
                  </a:lnTo>
                  <a:lnTo>
                    <a:pt x="22884" y="933797"/>
                  </a:lnTo>
                  <a:lnTo>
                    <a:pt x="35391" y="977524"/>
                  </a:lnTo>
                  <a:lnTo>
                    <a:pt x="50436" y="1020117"/>
                  </a:lnTo>
                  <a:lnTo>
                    <a:pt x="67932" y="1061488"/>
                  </a:lnTo>
                  <a:lnTo>
                    <a:pt x="87792" y="1101549"/>
                  </a:lnTo>
                  <a:lnTo>
                    <a:pt x="109927" y="1140213"/>
                  </a:lnTo>
                  <a:lnTo>
                    <a:pt x="134249" y="1177391"/>
                  </a:lnTo>
                  <a:lnTo>
                    <a:pt x="160671" y="1212996"/>
                  </a:lnTo>
                  <a:lnTo>
                    <a:pt x="189106" y="1246939"/>
                  </a:lnTo>
                  <a:lnTo>
                    <a:pt x="219464" y="1279135"/>
                  </a:lnTo>
                  <a:lnTo>
                    <a:pt x="251660" y="1309493"/>
                  </a:lnTo>
                  <a:lnTo>
                    <a:pt x="285603" y="1337928"/>
                  </a:lnTo>
                  <a:lnTo>
                    <a:pt x="321208" y="1364350"/>
                  </a:lnTo>
                  <a:lnTo>
                    <a:pt x="358386" y="1388672"/>
                  </a:lnTo>
                  <a:lnTo>
                    <a:pt x="397050" y="1410807"/>
                  </a:lnTo>
                  <a:lnTo>
                    <a:pt x="437111" y="1430667"/>
                  </a:lnTo>
                  <a:lnTo>
                    <a:pt x="478482" y="1448163"/>
                  </a:lnTo>
                  <a:lnTo>
                    <a:pt x="521075" y="1463208"/>
                  </a:lnTo>
                  <a:lnTo>
                    <a:pt x="564802" y="1475715"/>
                  </a:lnTo>
                  <a:lnTo>
                    <a:pt x="609576" y="1485595"/>
                  </a:lnTo>
                  <a:lnTo>
                    <a:pt x="655309" y="1492761"/>
                  </a:lnTo>
                  <a:lnTo>
                    <a:pt x="701913" y="1497125"/>
                  </a:lnTo>
                  <a:lnTo>
                    <a:pt x="749300" y="1498600"/>
                  </a:lnTo>
                  <a:lnTo>
                    <a:pt x="796686" y="1497125"/>
                  </a:lnTo>
                  <a:lnTo>
                    <a:pt x="843290" y="1492761"/>
                  </a:lnTo>
                  <a:lnTo>
                    <a:pt x="889023" y="1485595"/>
                  </a:lnTo>
                  <a:lnTo>
                    <a:pt x="933797" y="1475715"/>
                  </a:lnTo>
                  <a:lnTo>
                    <a:pt x="977524" y="1463208"/>
                  </a:lnTo>
                  <a:lnTo>
                    <a:pt x="1020117" y="1448163"/>
                  </a:lnTo>
                  <a:lnTo>
                    <a:pt x="1061488" y="1430667"/>
                  </a:lnTo>
                  <a:lnTo>
                    <a:pt x="1101549" y="1410807"/>
                  </a:lnTo>
                  <a:lnTo>
                    <a:pt x="1140213" y="1388672"/>
                  </a:lnTo>
                  <a:lnTo>
                    <a:pt x="1177391" y="1364350"/>
                  </a:lnTo>
                  <a:lnTo>
                    <a:pt x="1212996" y="1337928"/>
                  </a:lnTo>
                  <a:lnTo>
                    <a:pt x="1246939" y="1309493"/>
                  </a:lnTo>
                  <a:lnTo>
                    <a:pt x="1279135" y="1279135"/>
                  </a:lnTo>
                  <a:lnTo>
                    <a:pt x="1309493" y="1246939"/>
                  </a:lnTo>
                  <a:lnTo>
                    <a:pt x="1337928" y="1212996"/>
                  </a:lnTo>
                  <a:lnTo>
                    <a:pt x="1364350" y="1177391"/>
                  </a:lnTo>
                  <a:lnTo>
                    <a:pt x="1388672" y="1140213"/>
                  </a:lnTo>
                  <a:lnTo>
                    <a:pt x="1410807" y="1101549"/>
                  </a:lnTo>
                  <a:lnTo>
                    <a:pt x="1430667" y="1061488"/>
                  </a:lnTo>
                  <a:lnTo>
                    <a:pt x="1448163" y="1020117"/>
                  </a:lnTo>
                  <a:lnTo>
                    <a:pt x="1463208" y="977524"/>
                  </a:lnTo>
                  <a:lnTo>
                    <a:pt x="1475715" y="933797"/>
                  </a:lnTo>
                  <a:lnTo>
                    <a:pt x="1485595" y="889023"/>
                  </a:lnTo>
                  <a:lnTo>
                    <a:pt x="1492761" y="843290"/>
                  </a:lnTo>
                  <a:lnTo>
                    <a:pt x="1497125" y="796686"/>
                  </a:lnTo>
                  <a:lnTo>
                    <a:pt x="1498600" y="749300"/>
                  </a:lnTo>
                  <a:lnTo>
                    <a:pt x="1497125" y="701913"/>
                  </a:lnTo>
                  <a:lnTo>
                    <a:pt x="1492761" y="655309"/>
                  </a:lnTo>
                  <a:lnTo>
                    <a:pt x="1485595" y="609576"/>
                  </a:lnTo>
                  <a:lnTo>
                    <a:pt x="1475715" y="564802"/>
                  </a:lnTo>
                  <a:lnTo>
                    <a:pt x="1463208" y="521075"/>
                  </a:lnTo>
                  <a:lnTo>
                    <a:pt x="1448163" y="478482"/>
                  </a:lnTo>
                  <a:lnTo>
                    <a:pt x="1430667" y="437111"/>
                  </a:lnTo>
                  <a:lnTo>
                    <a:pt x="1410807" y="397050"/>
                  </a:lnTo>
                  <a:lnTo>
                    <a:pt x="1388672" y="358386"/>
                  </a:lnTo>
                  <a:lnTo>
                    <a:pt x="1364350" y="321208"/>
                  </a:lnTo>
                  <a:lnTo>
                    <a:pt x="1337928" y="285603"/>
                  </a:lnTo>
                  <a:lnTo>
                    <a:pt x="1309493" y="251660"/>
                  </a:lnTo>
                  <a:lnTo>
                    <a:pt x="1279135" y="219464"/>
                  </a:lnTo>
                  <a:lnTo>
                    <a:pt x="1246939" y="189106"/>
                  </a:lnTo>
                  <a:lnTo>
                    <a:pt x="1212996" y="160671"/>
                  </a:lnTo>
                  <a:lnTo>
                    <a:pt x="1177391" y="134249"/>
                  </a:lnTo>
                  <a:lnTo>
                    <a:pt x="1140213" y="109927"/>
                  </a:lnTo>
                  <a:lnTo>
                    <a:pt x="1101549" y="87792"/>
                  </a:lnTo>
                  <a:lnTo>
                    <a:pt x="1061488" y="67932"/>
                  </a:lnTo>
                  <a:lnTo>
                    <a:pt x="1020117" y="50436"/>
                  </a:lnTo>
                  <a:lnTo>
                    <a:pt x="977524" y="35391"/>
                  </a:lnTo>
                  <a:lnTo>
                    <a:pt x="933797" y="22884"/>
                  </a:lnTo>
                  <a:lnTo>
                    <a:pt x="889023" y="13004"/>
                  </a:lnTo>
                  <a:lnTo>
                    <a:pt x="843290" y="5838"/>
                  </a:lnTo>
                  <a:lnTo>
                    <a:pt x="796686" y="1474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10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3000" y="46228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0" y="749300"/>
                  </a:moveTo>
                  <a:lnTo>
                    <a:pt x="1474" y="701913"/>
                  </a:lnTo>
                  <a:lnTo>
                    <a:pt x="5838" y="655309"/>
                  </a:lnTo>
                  <a:lnTo>
                    <a:pt x="13004" y="609576"/>
                  </a:lnTo>
                  <a:lnTo>
                    <a:pt x="22884" y="564802"/>
                  </a:lnTo>
                  <a:lnTo>
                    <a:pt x="35391" y="521075"/>
                  </a:lnTo>
                  <a:lnTo>
                    <a:pt x="50436" y="478482"/>
                  </a:lnTo>
                  <a:lnTo>
                    <a:pt x="67932" y="437111"/>
                  </a:lnTo>
                  <a:lnTo>
                    <a:pt x="87792" y="397050"/>
                  </a:lnTo>
                  <a:lnTo>
                    <a:pt x="109927" y="358386"/>
                  </a:lnTo>
                  <a:lnTo>
                    <a:pt x="134249" y="321208"/>
                  </a:lnTo>
                  <a:lnTo>
                    <a:pt x="160671" y="285603"/>
                  </a:lnTo>
                  <a:lnTo>
                    <a:pt x="189106" y="251660"/>
                  </a:lnTo>
                  <a:lnTo>
                    <a:pt x="219464" y="219464"/>
                  </a:lnTo>
                  <a:lnTo>
                    <a:pt x="251659" y="189106"/>
                  </a:lnTo>
                  <a:lnTo>
                    <a:pt x="285603" y="160671"/>
                  </a:lnTo>
                  <a:lnTo>
                    <a:pt x="321208" y="134249"/>
                  </a:lnTo>
                  <a:lnTo>
                    <a:pt x="358386" y="109927"/>
                  </a:lnTo>
                  <a:lnTo>
                    <a:pt x="397050" y="87792"/>
                  </a:lnTo>
                  <a:lnTo>
                    <a:pt x="437111" y="67932"/>
                  </a:lnTo>
                  <a:lnTo>
                    <a:pt x="478482" y="50436"/>
                  </a:lnTo>
                  <a:lnTo>
                    <a:pt x="521075" y="35391"/>
                  </a:lnTo>
                  <a:lnTo>
                    <a:pt x="564802" y="22884"/>
                  </a:lnTo>
                  <a:lnTo>
                    <a:pt x="609576" y="13004"/>
                  </a:lnTo>
                  <a:lnTo>
                    <a:pt x="655309" y="5838"/>
                  </a:lnTo>
                  <a:lnTo>
                    <a:pt x="701913" y="1474"/>
                  </a:lnTo>
                  <a:lnTo>
                    <a:pt x="749300" y="0"/>
                  </a:lnTo>
                  <a:lnTo>
                    <a:pt x="796686" y="1474"/>
                  </a:lnTo>
                  <a:lnTo>
                    <a:pt x="843290" y="5838"/>
                  </a:lnTo>
                  <a:lnTo>
                    <a:pt x="889023" y="13004"/>
                  </a:lnTo>
                  <a:lnTo>
                    <a:pt x="933797" y="22884"/>
                  </a:lnTo>
                  <a:lnTo>
                    <a:pt x="977524" y="35391"/>
                  </a:lnTo>
                  <a:lnTo>
                    <a:pt x="1020117" y="50436"/>
                  </a:lnTo>
                  <a:lnTo>
                    <a:pt x="1061488" y="67932"/>
                  </a:lnTo>
                  <a:lnTo>
                    <a:pt x="1101549" y="87792"/>
                  </a:lnTo>
                  <a:lnTo>
                    <a:pt x="1140213" y="109927"/>
                  </a:lnTo>
                  <a:lnTo>
                    <a:pt x="1177391" y="134249"/>
                  </a:lnTo>
                  <a:lnTo>
                    <a:pt x="1212996" y="160671"/>
                  </a:lnTo>
                  <a:lnTo>
                    <a:pt x="1246939" y="189106"/>
                  </a:lnTo>
                  <a:lnTo>
                    <a:pt x="1279135" y="219464"/>
                  </a:lnTo>
                  <a:lnTo>
                    <a:pt x="1309493" y="251660"/>
                  </a:lnTo>
                  <a:lnTo>
                    <a:pt x="1337928" y="285603"/>
                  </a:lnTo>
                  <a:lnTo>
                    <a:pt x="1364350" y="321208"/>
                  </a:lnTo>
                  <a:lnTo>
                    <a:pt x="1388672" y="358386"/>
                  </a:lnTo>
                  <a:lnTo>
                    <a:pt x="1410807" y="397050"/>
                  </a:lnTo>
                  <a:lnTo>
                    <a:pt x="1430667" y="437111"/>
                  </a:lnTo>
                  <a:lnTo>
                    <a:pt x="1448163" y="478482"/>
                  </a:lnTo>
                  <a:lnTo>
                    <a:pt x="1463209" y="521075"/>
                  </a:lnTo>
                  <a:lnTo>
                    <a:pt x="1475715" y="564802"/>
                  </a:lnTo>
                  <a:lnTo>
                    <a:pt x="1485595" y="609576"/>
                  </a:lnTo>
                  <a:lnTo>
                    <a:pt x="1492761" y="655309"/>
                  </a:lnTo>
                  <a:lnTo>
                    <a:pt x="1497125" y="701913"/>
                  </a:lnTo>
                  <a:lnTo>
                    <a:pt x="1498600" y="749300"/>
                  </a:lnTo>
                  <a:lnTo>
                    <a:pt x="1497125" y="796686"/>
                  </a:lnTo>
                  <a:lnTo>
                    <a:pt x="1492761" y="843290"/>
                  </a:lnTo>
                  <a:lnTo>
                    <a:pt x="1485595" y="889023"/>
                  </a:lnTo>
                  <a:lnTo>
                    <a:pt x="1475715" y="933797"/>
                  </a:lnTo>
                  <a:lnTo>
                    <a:pt x="1463209" y="977524"/>
                  </a:lnTo>
                  <a:lnTo>
                    <a:pt x="1448163" y="1020117"/>
                  </a:lnTo>
                  <a:lnTo>
                    <a:pt x="1430667" y="1061488"/>
                  </a:lnTo>
                  <a:lnTo>
                    <a:pt x="1410807" y="1101549"/>
                  </a:lnTo>
                  <a:lnTo>
                    <a:pt x="1388672" y="1140213"/>
                  </a:lnTo>
                  <a:lnTo>
                    <a:pt x="1364350" y="1177391"/>
                  </a:lnTo>
                  <a:lnTo>
                    <a:pt x="1337928" y="1212996"/>
                  </a:lnTo>
                  <a:lnTo>
                    <a:pt x="1309493" y="1246939"/>
                  </a:lnTo>
                  <a:lnTo>
                    <a:pt x="1279135" y="1279135"/>
                  </a:lnTo>
                  <a:lnTo>
                    <a:pt x="1246939" y="1309493"/>
                  </a:lnTo>
                  <a:lnTo>
                    <a:pt x="1212996" y="1337928"/>
                  </a:lnTo>
                  <a:lnTo>
                    <a:pt x="1177391" y="1364350"/>
                  </a:lnTo>
                  <a:lnTo>
                    <a:pt x="1140213" y="1388672"/>
                  </a:lnTo>
                  <a:lnTo>
                    <a:pt x="1101549" y="1410807"/>
                  </a:lnTo>
                  <a:lnTo>
                    <a:pt x="1061488" y="1430667"/>
                  </a:lnTo>
                  <a:lnTo>
                    <a:pt x="1020117" y="1448163"/>
                  </a:lnTo>
                  <a:lnTo>
                    <a:pt x="977524" y="1463209"/>
                  </a:lnTo>
                  <a:lnTo>
                    <a:pt x="933797" y="1475715"/>
                  </a:lnTo>
                  <a:lnTo>
                    <a:pt x="889023" y="1485595"/>
                  </a:lnTo>
                  <a:lnTo>
                    <a:pt x="843290" y="1492761"/>
                  </a:lnTo>
                  <a:lnTo>
                    <a:pt x="796686" y="1497125"/>
                  </a:lnTo>
                  <a:lnTo>
                    <a:pt x="749300" y="1498600"/>
                  </a:lnTo>
                  <a:lnTo>
                    <a:pt x="701913" y="1497125"/>
                  </a:lnTo>
                  <a:lnTo>
                    <a:pt x="655309" y="1492761"/>
                  </a:lnTo>
                  <a:lnTo>
                    <a:pt x="609576" y="1485595"/>
                  </a:lnTo>
                  <a:lnTo>
                    <a:pt x="564802" y="1475715"/>
                  </a:lnTo>
                  <a:lnTo>
                    <a:pt x="521075" y="1463209"/>
                  </a:lnTo>
                  <a:lnTo>
                    <a:pt x="478482" y="1448163"/>
                  </a:lnTo>
                  <a:lnTo>
                    <a:pt x="437111" y="1430667"/>
                  </a:lnTo>
                  <a:lnTo>
                    <a:pt x="397050" y="1410807"/>
                  </a:lnTo>
                  <a:lnTo>
                    <a:pt x="358386" y="1388672"/>
                  </a:lnTo>
                  <a:lnTo>
                    <a:pt x="321208" y="1364350"/>
                  </a:lnTo>
                  <a:lnTo>
                    <a:pt x="285603" y="1337928"/>
                  </a:lnTo>
                  <a:lnTo>
                    <a:pt x="251659" y="1309493"/>
                  </a:lnTo>
                  <a:lnTo>
                    <a:pt x="219464" y="1279135"/>
                  </a:lnTo>
                  <a:lnTo>
                    <a:pt x="189106" y="1246939"/>
                  </a:lnTo>
                  <a:lnTo>
                    <a:pt x="160671" y="1212996"/>
                  </a:lnTo>
                  <a:lnTo>
                    <a:pt x="134249" y="1177391"/>
                  </a:lnTo>
                  <a:lnTo>
                    <a:pt x="109927" y="1140213"/>
                  </a:lnTo>
                  <a:lnTo>
                    <a:pt x="87792" y="1101549"/>
                  </a:lnTo>
                  <a:lnTo>
                    <a:pt x="67932" y="1061488"/>
                  </a:lnTo>
                  <a:lnTo>
                    <a:pt x="50436" y="1020117"/>
                  </a:lnTo>
                  <a:lnTo>
                    <a:pt x="35391" y="977524"/>
                  </a:lnTo>
                  <a:lnTo>
                    <a:pt x="22884" y="933797"/>
                  </a:lnTo>
                  <a:lnTo>
                    <a:pt x="13004" y="889023"/>
                  </a:lnTo>
                  <a:lnTo>
                    <a:pt x="5838" y="843290"/>
                  </a:lnTo>
                  <a:lnTo>
                    <a:pt x="1474" y="796686"/>
                  </a:lnTo>
                  <a:lnTo>
                    <a:pt x="0" y="749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01770" y="5208449"/>
            <a:ext cx="1379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2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2934" y="4610100"/>
            <a:ext cx="2810933" cy="1524000"/>
            <a:chOff x="2679700" y="4610100"/>
            <a:chExt cx="2108200" cy="1524000"/>
          </a:xfrm>
        </p:grpSpPr>
        <p:sp>
          <p:nvSpPr>
            <p:cNvPr id="20" name="object 20"/>
            <p:cNvSpPr/>
            <p:nvPr/>
          </p:nvSpPr>
          <p:spPr>
            <a:xfrm>
              <a:off x="4381500" y="511810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03200" y="0"/>
                  </a:moveTo>
                  <a:lnTo>
                    <a:pt x="0" y="254000"/>
                  </a:lnTo>
                  <a:lnTo>
                    <a:pt x="203200" y="508000"/>
                  </a:lnTo>
                  <a:lnTo>
                    <a:pt x="203200" y="406400"/>
                  </a:lnTo>
                  <a:lnTo>
                    <a:pt x="406400" y="406400"/>
                  </a:lnTo>
                  <a:lnTo>
                    <a:pt x="406400" y="101600"/>
                  </a:lnTo>
                  <a:lnTo>
                    <a:pt x="203200" y="101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0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2400" y="46228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749300" y="0"/>
                  </a:moveTo>
                  <a:lnTo>
                    <a:pt x="701913" y="1474"/>
                  </a:lnTo>
                  <a:lnTo>
                    <a:pt x="655309" y="5838"/>
                  </a:lnTo>
                  <a:lnTo>
                    <a:pt x="609576" y="13004"/>
                  </a:lnTo>
                  <a:lnTo>
                    <a:pt x="564802" y="22884"/>
                  </a:lnTo>
                  <a:lnTo>
                    <a:pt x="521075" y="35391"/>
                  </a:lnTo>
                  <a:lnTo>
                    <a:pt x="478482" y="50436"/>
                  </a:lnTo>
                  <a:lnTo>
                    <a:pt x="437111" y="67932"/>
                  </a:lnTo>
                  <a:lnTo>
                    <a:pt x="397050" y="87792"/>
                  </a:lnTo>
                  <a:lnTo>
                    <a:pt x="358386" y="109927"/>
                  </a:lnTo>
                  <a:lnTo>
                    <a:pt x="321208" y="134249"/>
                  </a:lnTo>
                  <a:lnTo>
                    <a:pt x="285603" y="160671"/>
                  </a:lnTo>
                  <a:lnTo>
                    <a:pt x="251660" y="189106"/>
                  </a:lnTo>
                  <a:lnTo>
                    <a:pt x="219464" y="219464"/>
                  </a:lnTo>
                  <a:lnTo>
                    <a:pt x="189106" y="251660"/>
                  </a:lnTo>
                  <a:lnTo>
                    <a:pt x="160671" y="285603"/>
                  </a:lnTo>
                  <a:lnTo>
                    <a:pt x="134249" y="321208"/>
                  </a:lnTo>
                  <a:lnTo>
                    <a:pt x="109927" y="358386"/>
                  </a:lnTo>
                  <a:lnTo>
                    <a:pt x="87792" y="397050"/>
                  </a:lnTo>
                  <a:lnTo>
                    <a:pt x="67932" y="437111"/>
                  </a:lnTo>
                  <a:lnTo>
                    <a:pt x="50436" y="478482"/>
                  </a:lnTo>
                  <a:lnTo>
                    <a:pt x="35391" y="521075"/>
                  </a:lnTo>
                  <a:lnTo>
                    <a:pt x="22884" y="564802"/>
                  </a:lnTo>
                  <a:lnTo>
                    <a:pt x="13004" y="609576"/>
                  </a:lnTo>
                  <a:lnTo>
                    <a:pt x="5838" y="655309"/>
                  </a:lnTo>
                  <a:lnTo>
                    <a:pt x="1474" y="701913"/>
                  </a:lnTo>
                  <a:lnTo>
                    <a:pt x="0" y="749300"/>
                  </a:lnTo>
                  <a:lnTo>
                    <a:pt x="1474" y="796686"/>
                  </a:lnTo>
                  <a:lnTo>
                    <a:pt x="5838" y="843290"/>
                  </a:lnTo>
                  <a:lnTo>
                    <a:pt x="13004" y="889023"/>
                  </a:lnTo>
                  <a:lnTo>
                    <a:pt x="22884" y="933797"/>
                  </a:lnTo>
                  <a:lnTo>
                    <a:pt x="35391" y="977524"/>
                  </a:lnTo>
                  <a:lnTo>
                    <a:pt x="50436" y="1020117"/>
                  </a:lnTo>
                  <a:lnTo>
                    <a:pt x="67932" y="1061488"/>
                  </a:lnTo>
                  <a:lnTo>
                    <a:pt x="87792" y="1101549"/>
                  </a:lnTo>
                  <a:lnTo>
                    <a:pt x="109927" y="1140213"/>
                  </a:lnTo>
                  <a:lnTo>
                    <a:pt x="134249" y="1177391"/>
                  </a:lnTo>
                  <a:lnTo>
                    <a:pt x="160671" y="1212996"/>
                  </a:lnTo>
                  <a:lnTo>
                    <a:pt x="189106" y="1246939"/>
                  </a:lnTo>
                  <a:lnTo>
                    <a:pt x="219464" y="1279135"/>
                  </a:lnTo>
                  <a:lnTo>
                    <a:pt x="251660" y="1309493"/>
                  </a:lnTo>
                  <a:lnTo>
                    <a:pt x="285603" y="1337928"/>
                  </a:lnTo>
                  <a:lnTo>
                    <a:pt x="321208" y="1364350"/>
                  </a:lnTo>
                  <a:lnTo>
                    <a:pt x="358386" y="1388672"/>
                  </a:lnTo>
                  <a:lnTo>
                    <a:pt x="397050" y="1410807"/>
                  </a:lnTo>
                  <a:lnTo>
                    <a:pt x="437111" y="1430667"/>
                  </a:lnTo>
                  <a:lnTo>
                    <a:pt x="478482" y="1448163"/>
                  </a:lnTo>
                  <a:lnTo>
                    <a:pt x="521075" y="1463208"/>
                  </a:lnTo>
                  <a:lnTo>
                    <a:pt x="564802" y="1475715"/>
                  </a:lnTo>
                  <a:lnTo>
                    <a:pt x="609576" y="1485595"/>
                  </a:lnTo>
                  <a:lnTo>
                    <a:pt x="655309" y="1492761"/>
                  </a:lnTo>
                  <a:lnTo>
                    <a:pt x="701913" y="1497125"/>
                  </a:lnTo>
                  <a:lnTo>
                    <a:pt x="749300" y="1498600"/>
                  </a:lnTo>
                  <a:lnTo>
                    <a:pt x="796686" y="1497125"/>
                  </a:lnTo>
                  <a:lnTo>
                    <a:pt x="843290" y="1492761"/>
                  </a:lnTo>
                  <a:lnTo>
                    <a:pt x="889023" y="1485595"/>
                  </a:lnTo>
                  <a:lnTo>
                    <a:pt x="933797" y="1475715"/>
                  </a:lnTo>
                  <a:lnTo>
                    <a:pt x="977524" y="1463208"/>
                  </a:lnTo>
                  <a:lnTo>
                    <a:pt x="1020117" y="1448163"/>
                  </a:lnTo>
                  <a:lnTo>
                    <a:pt x="1061488" y="1430667"/>
                  </a:lnTo>
                  <a:lnTo>
                    <a:pt x="1101549" y="1410807"/>
                  </a:lnTo>
                  <a:lnTo>
                    <a:pt x="1140213" y="1388672"/>
                  </a:lnTo>
                  <a:lnTo>
                    <a:pt x="1177391" y="1364350"/>
                  </a:lnTo>
                  <a:lnTo>
                    <a:pt x="1212996" y="1337928"/>
                  </a:lnTo>
                  <a:lnTo>
                    <a:pt x="1246939" y="1309493"/>
                  </a:lnTo>
                  <a:lnTo>
                    <a:pt x="1279135" y="1279135"/>
                  </a:lnTo>
                  <a:lnTo>
                    <a:pt x="1309493" y="1246939"/>
                  </a:lnTo>
                  <a:lnTo>
                    <a:pt x="1337928" y="1212996"/>
                  </a:lnTo>
                  <a:lnTo>
                    <a:pt x="1364350" y="1177391"/>
                  </a:lnTo>
                  <a:lnTo>
                    <a:pt x="1388672" y="1140213"/>
                  </a:lnTo>
                  <a:lnTo>
                    <a:pt x="1410807" y="1101549"/>
                  </a:lnTo>
                  <a:lnTo>
                    <a:pt x="1430667" y="1061488"/>
                  </a:lnTo>
                  <a:lnTo>
                    <a:pt x="1448163" y="1020117"/>
                  </a:lnTo>
                  <a:lnTo>
                    <a:pt x="1463208" y="977524"/>
                  </a:lnTo>
                  <a:lnTo>
                    <a:pt x="1475715" y="933797"/>
                  </a:lnTo>
                  <a:lnTo>
                    <a:pt x="1485595" y="889023"/>
                  </a:lnTo>
                  <a:lnTo>
                    <a:pt x="1492761" y="843290"/>
                  </a:lnTo>
                  <a:lnTo>
                    <a:pt x="1497125" y="796686"/>
                  </a:lnTo>
                  <a:lnTo>
                    <a:pt x="1498600" y="749300"/>
                  </a:lnTo>
                  <a:lnTo>
                    <a:pt x="1497125" y="701913"/>
                  </a:lnTo>
                  <a:lnTo>
                    <a:pt x="1492761" y="655309"/>
                  </a:lnTo>
                  <a:lnTo>
                    <a:pt x="1485595" y="609576"/>
                  </a:lnTo>
                  <a:lnTo>
                    <a:pt x="1475715" y="564802"/>
                  </a:lnTo>
                  <a:lnTo>
                    <a:pt x="1463208" y="521075"/>
                  </a:lnTo>
                  <a:lnTo>
                    <a:pt x="1448163" y="478482"/>
                  </a:lnTo>
                  <a:lnTo>
                    <a:pt x="1430667" y="437111"/>
                  </a:lnTo>
                  <a:lnTo>
                    <a:pt x="1410807" y="397050"/>
                  </a:lnTo>
                  <a:lnTo>
                    <a:pt x="1388672" y="358386"/>
                  </a:lnTo>
                  <a:lnTo>
                    <a:pt x="1364350" y="321208"/>
                  </a:lnTo>
                  <a:lnTo>
                    <a:pt x="1337928" y="285603"/>
                  </a:lnTo>
                  <a:lnTo>
                    <a:pt x="1309493" y="251660"/>
                  </a:lnTo>
                  <a:lnTo>
                    <a:pt x="1279135" y="219464"/>
                  </a:lnTo>
                  <a:lnTo>
                    <a:pt x="1246939" y="189106"/>
                  </a:lnTo>
                  <a:lnTo>
                    <a:pt x="1212996" y="160671"/>
                  </a:lnTo>
                  <a:lnTo>
                    <a:pt x="1177391" y="134249"/>
                  </a:lnTo>
                  <a:lnTo>
                    <a:pt x="1140213" y="109927"/>
                  </a:lnTo>
                  <a:lnTo>
                    <a:pt x="1101549" y="87792"/>
                  </a:lnTo>
                  <a:lnTo>
                    <a:pt x="1061488" y="67932"/>
                  </a:lnTo>
                  <a:lnTo>
                    <a:pt x="1020117" y="50436"/>
                  </a:lnTo>
                  <a:lnTo>
                    <a:pt x="977524" y="35391"/>
                  </a:lnTo>
                  <a:lnTo>
                    <a:pt x="933797" y="22884"/>
                  </a:lnTo>
                  <a:lnTo>
                    <a:pt x="889023" y="13004"/>
                  </a:lnTo>
                  <a:lnTo>
                    <a:pt x="843290" y="5838"/>
                  </a:lnTo>
                  <a:lnTo>
                    <a:pt x="796686" y="1474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7CC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2400" y="46228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0" y="749300"/>
                  </a:moveTo>
                  <a:lnTo>
                    <a:pt x="1474" y="701913"/>
                  </a:lnTo>
                  <a:lnTo>
                    <a:pt x="5838" y="655309"/>
                  </a:lnTo>
                  <a:lnTo>
                    <a:pt x="13004" y="609576"/>
                  </a:lnTo>
                  <a:lnTo>
                    <a:pt x="22884" y="564802"/>
                  </a:lnTo>
                  <a:lnTo>
                    <a:pt x="35391" y="521075"/>
                  </a:lnTo>
                  <a:lnTo>
                    <a:pt x="50436" y="478482"/>
                  </a:lnTo>
                  <a:lnTo>
                    <a:pt x="67932" y="437111"/>
                  </a:lnTo>
                  <a:lnTo>
                    <a:pt x="87792" y="397050"/>
                  </a:lnTo>
                  <a:lnTo>
                    <a:pt x="109927" y="358386"/>
                  </a:lnTo>
                  <a:lnTo>
                    <a:pt x="134249" y="321208"/>
                  </a:lnTo>
                  <a:lnTo>
                    <a:pt x="160671" y="285603"/>
                  </a:lnTo>
                  <a:lnTo>
                    <a:pt x="189106" y="251660"/>
                  </a:lnTo>
                  <a:lnTo>
                    <a:pt x="219464" y="219464"/>
                  </a:lnTo>
                  <a:lnTo>
                    <a:pt x="251660" y="189106"/>
                  </a:lnTo>
                  <a:lnTo>
                    <a:pt x="285603" y="160671"/>
                  </a:lnTo>
                  <a:lnTo>
                    <a:pt x="321208" y="134249"/>
                  </a:lnTo>
                  <a:lnTo>
                    <a:pt x="358386" y="109927"/>
                  </a:lnTo>
                  <a:lnTo>
                    <a:pt x="397050" y="87792"/>
                  </a:lnTo>
                  <a:lnTo>
                    <a:pt x="437111" y="67932"/>
                  </a:lnTo>
                  <a:lnTo>
                    <a:pt x="478482" y="50436"/>
                  </a:lnTo>
                  <a:lnTo>
                    <a:pt x="521075" y="35391"/>
                  </a:lnTo>
                  <a:lnTo>
                    <a:pt x="564802" y="22884"/>
                  </a:lnTo>
                  <a:lnTo>
                    <a:pt x="609576" y="13004"/>
                  </a:lnTo>
                  <a:lnTo>
                    <a:pt x="655309" y="5838"/>
                  </a:lnTo>
                  <a:lnTo>
                    <a:pt x="701913" y="1474"/>
                  </a:lnTo>
                  <a:lnTo>
                    <a:pt x="749300" y="0"/>
                  </a:lnTo>
                  <a:lnTo>
                    <a:pt x="796686" y="1474"/>
                  </a:lnTo>
                  <a:lnTo>
                    <a:pt x="843290" y="5838"/>
                  </a:lnTo>
                  <a:lnTo>
                    <a:pt x="889023" y="13004"/>
                  </a:lnTo>
                  <a:lnTo>
                    <a:pt x="933797" y="22884"/>
                  </a:lnTo>
                  <a:lnTo>
                    <a:pt x="977524" y="35391"/>
                  </a:lnTo>
                  <a:lnTo>
                    <a:pt x="1020117" y="50436"/>
                  </a:lnTo>
                  <a:lnTo>
                    <a:pt x="1061488" y="67932"/>
                  </a:lnTo>
                  <a:lnTo>
                    <a:pt x="1101549" y="87792"/>
                  </a:lnTo>
                  <a:lnTo>
                    <a:pt x="1140213" y="109927"/>
                  </a:lnTo>
                  <a:lnTo>
                    <a:pt x="1177391" y="134249"/>
                  </a:lnTo>
                  <a:lnTo>
                    <a:pt x="1212996" y="160671"/>
                  </a:lnTo>
                  <a:lnTo>
                    <a:pt x="1246939" y="189106"/>
                  </a:lnTo>
                  <a:lnTo>
                    <a:pt x="1279135" y="219464"/>
                  </a:lnTo>
                  <a:lnTo>
                    <a:pt x="1309493" y="251660"/>
                  </a:lnTo>
                  <a:lnTo>
                    <a:pt x="1337928" y="285603"/>
                  </a:lnTo>
                  <a:lnTo>
                    <a:pt x="1364350" y="321208"/>
                  </a:lnTo>
                  <a:lnTo>
                    <a:pt x="1388672" y="358386"/>
                  </a:lnTo>
                  <a:lnTo>
                    <a:pt x="1410807" y="397050"/>
                  </a:lnTo>
                  <a:lnTo>
                    <a:pt x="1430667" y="437111"/>
                  </a:lnTo>
                  <a:lnTo>
                    <a:pt x="1448163" y="478482"/>
                  </a:lnTo>
                  <a:lnTo>
                    <a:pt x="1463209" y="521075"/>
                  </a:lnTo>
                  <a:lnTo>
                    <a:pt x="1475715" y="564802"/>
                  </a:lnTo>
                  <a:lnTo>
                    <a:pt x="1485595" y="609576"/>
                  </a:lnTo>
                  <a:lnTo>
                    <a:pt x="1492761" y="655309"/>
                  </a:lnTo>
                  <a:lnTo>
                    <a:pt x="1497125" y="701913"/>
                  </a:lnTo>
                  <a:lnTo>
                    <a:pt x="1498600" y="749300"/>
                  </a:lnTo>
                  <a:lnTo>
                    <a:pt x="1497125" y="796686"/>
                  </a:lnTo>
                  <a:lnTo>
                    <a:pt x="1492761" y="843290"/>
                  </a:lnTo>
                  <a:lnTo>
                    <a:pt x="1485595" y="889023"/>
                  </a:lnTo>
                  <a:lnTo>
                    <a:pt x="1475715" y="933797"/>
                  </a:lnTo>
                  <a:lnTo>
                    <a:pt x="1463209" y="977524"/>
                  </a:lnTo>
                  <a:lnTo>
                    <a:pt x="1448163" y="1020117"/>
                  </a:lnTo>
                  <a:lnTo>
                    <a:pt x="1430667" y="1061488"/>
                  </a:lnTo>
                  <a:lnTo>
                    <a:pt x="1410807" y="1101549"/>
                  </a:lnTo>
                  <a:lnTo>
                    <a:pt x="1388672" y="1140213"/>
                  </a:lnTo>
                  <a:lnTo>
                    <a:pt x="1364350" y="1177391"/>
                  </a:lnTo>
                  <a:lnTo>
                    <a:pt x="1337928" y="1212996"/>
                  </a:lnTo>
                  <a:lnTo>
                    <a:pt x="1309493" y="1246939"/>
                  </a:lnTo>
                  <a:lnTo>
                    <a:pt x="1279135" y="1279135"/>
                  </a:lnTo>
                  <a:lnTo>
                    <a:pt x="1246939" y="1309493"/>
                  </a:lnTo>
                  <a:lnTo>
                    <a:pt x="1212996" y="1337928"/>
                  </a:lnTo>
                  <a:lnTo>
                    <a:pt x="1177391" y="1364350"/>
                  </a:lnTo>
                  <a:lnTo>
                    <a:pt x="1140213" y="1388672"/>
                  </a:lnTo>
                  <a:lnTo>
                    <a:pt x="1101549" y="1410807"/>
                  </a:lnTo>
                  <a:lnTo>
                    <a:pt x="1061488" y="1430667"/>
                  </a:lnTo>
                  <a:lnTo>
                    <a:pt x="1020117" y="1448163"/>
                  </a:lnTo>
                  <a:lnTo>
                    <a:pt x="977524" y="1463209"/>
                  </a:lnTo>
                  <a:lnTo>
                    <a:pt x="933797" y="1475715"/>
                  </a:lnTo>
                  <a:lnTo>
                    <a:pt x="889023" y="1485595"/>
                  </a:lnTo>
                  <a:lnTo>
                    <a:pt x="843290" y="1492761"/>
                  </a:lnTo>
                  <a:lnTo>
                    <a:pt x="796686" y="1497125"/>
                  </a:lnTo>
                  <a:lnTo>
                    <a:pt x="749300" y="1498600"/>
                  </a:lnTo>
                  <a:lnTo>
                    <a:pt x="701913" y="1497125"/>
                  </a:lnTo>
                  <a:lnTo>
                    <a:pt x="655309" y="1492761"/>
                  </a:lnTo>
                  <a:lnTo>
                    <a:pt x="609576" y="1485595"/>
                  </a:lnTo>
                  <a:lnTo>
                    <a:pt x="564802" y="1475715"/>
                  </a:lnTo>
                  <a:lnTo>
                    <a:pt x="521075" y="1463209"/>
                  </a:lnTo>
                  <a:lnTo>
                    <a:pt x="478482" y="1448163"/>
                  </a:lnTo>
                  <a:lnTo>
                    <a:pt x="437111" y="1430667"/>
                  </a:lnTo>
                  <a:lnTo>
                    <a:pt x="397050" y="1410807"/>
                  </a:lnTo>
                  <a:lnTo>
                    <a:pt x="358386" y="1388672"/>
                  </a:lnTo>
                  <a:lnTo>
                    <a:pt x="321208" y="1364350"/>
                  </a:lnTo>
                  <a:lnTo>
                    <a:pt x="285603" y="1337928"/>
                  </a:lnTo>
                  <a:lnTo>
                    <a:pt x="251660" y="1309493"/>
                  </a:lnTo>
                  <a:lnTo>
                    <a:pt x="219464" y="1279135"/>
                  </a:lnTo>
                  <a:lnTo>
                    <a:pt x="189106" y="1246939"/>
                  </a:lnTo>
                  <a:lnTo>
                    <a:pt x="160671" y="1212996"/>
                  </a:lnTo>
                  <a:lnTo>
                    <a:pt x="134249" y="1177391"/>
                  </a:lnTo>
                  <a:lnTo>
                    <a:pt x="109927" y="1140213"/>
                  </a:lnTo>
                  <a:lnTo>
                    <a:pt x="87792" y="1101549"/>
                  </a:lnTo>
                  <a:lnTo>
                    <a:pt x="67932" y="1061488"/>
                  </a:lnTo>
                  <a:lnTo>
                    <a:pt x="50436" y="1020117"/>
                  </a:lnTo>
                  <a:lnTo>
                    <a:pt x="35391" y="977524"/>
                  </a:lnTo>
                  <a:lnTo>
                    <a:pt x="22884" y="933797"/>
                  </a:lnTo>
                  <a:lnTo>
                    <a:pt x="13004" y="889023"/>
                  </a:lnTo>
                  <a:lnTo>
                    <a:pt x="5838" y="843290"/>
                  </a:lnTo>
                  <a:lnTo>
                    <a:pt x="1474" y="796686"/>
                  </a:lnTo>
                  <a:lnTo>
                    <a:pt x="0" y="749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92143" y="5173079"/>
            <a:ext cx="797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3635" y="4124565"/>
            <a:ext cx="641773" cy="427355"/>
          </a:xfrm>
          <a:custGeom>
            <a:avLst/>
            <a:gdLst/>
            <a:ahLst/>
            <a:cxnLst/>
            <a:rect l="l" t="t" r="r" b="b"/>
            <a:pathLst>
              <a:path w="481329" h="427354">
                <a:moveTo>
                  <a:pt x="178780" y="0"/>
                </a:moveTo>
                <a:lnTo>
                  <a:pt x="0" y="268269"/>
                </a:lnTo>
                <a:lnTo>
                  <a:pt x="96221" y="237006"/>
                </a:lnTo>
                <a:lnTo>
                  <a:pt x="157991" y="427117"/>
                </a:lnTo>
                <a:lnTo>
                  <a:pt x="446652" y="333325"/>
                </a:lnTo>
                <a:lnTo>
                  <a:pt x="384882" y="143214"/>
                </a:lnTo>
                <a:lnTo>
                  <a:pt x="481102" y="111950"/>
                </a:lnTo>
                <a:lnTo>
                  <a:pt x="178780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641600" y="2476500"/>
            <a:ext cx="2032000" cy="1524000"/>
            <a:chOff x="1981200" y="2476500"/>
            <a:chExt cx="1524000" cy="1524000"/>
          </a:xfrm>
        </p:grpSpPr>
        <p:sp>
          <p:nvSpPr>
            <p:cNvPr id="26" name="object 26"/>
            <p:cNvSpPr/>
            <p:nvPr/>
          </p:nvSpPr>
          <p:spPr>
            <a:xfrm>
              <a:off x="1993900" y="24892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749300" y="0"/>
                  </a:moveTo>
                  <a:lnTo>
                    <a:pt x="701913" y="1474"/>
                  </a:lnTo>
                  <a:lnTo>
                    <a:pt x="655309" y="5838"/>
                  </a:lnTo>
                  <a:lnTo>
                    <a:pt x="609576" y="13004"/>
                  </a:lnTo>
                  <a:lnTo>
                    <a:pt x="564802" y="22884"/>
                  </a:lnTo>
                  <a:lnTo>
                    <a:pt x="521075" y="35391"/>
                  </a:lnTo>
                  <a:lnTo>
                    <a:pt x="478482" y="50436"/>
                  </a:lnTo>
                  <a:lnTo>
                    <a:pt x="437111" y="67932"/>
                  </a:lnTo>
                  <a:lnTo>
                    <a:pt x="397050" y="87792"/>
                  </a:lnTo>
                  <a:lnTo>
                    <a:pt x="358386" y="109927"/>
                  </a:lnTo>
                  <a:lnTo>
                    <a:pt x="321208" y="134249"/>
                  </a:lnTo>
                  <a:lnTo>
                    <a:pt x="285603" y="160671"/>
                  </a:lnTo>
                  <a:lnTo>
                    <a:pt x="251660" y="189106"/>
                  </a:lnTo>
                  <a:lnTo>
                    <a:pt x="219464" y="219464"/>
                  </a:lnTo>
                  <a:lnTo>
                    <a:pt x="189106" y="251660"/>
                  </a:lnTo>
                  <a:lnTo>
                    <a:pt x="160671" y="285603"/>
                  </a:lnTo>
                  <a:lnTo>
                    <a:pt x="134249" y="321208"/>
                  </a:lnTo>
                  <a:lnTo>
                    <a:pt x="109927" y="358386"/>
                  </a:lnTo>
                  <a:lnTo>
                    <a:pt x="87792" y="397050"/>
                  </a:lnTo>
                  <a:lnTo>
                    <a:pt x="67932" y="437111"/>
                  </a:lnTo>
                  <a:lnTo>
                    <a:pt x="50436" y="478482"/>
                  </a:lnTo>
                  <a:lnTo>
                    <a:pt x="35391" y="521075"/>
                  </a:lnTo>
                  <a:lnTo>
                    <a:pt x="22884" y="564802"/>
                  </a:lnTo>
                  <a:lnTo>
                    <a:pt x="13004" y="609576"/>
                  </a:lnTo>
                  <a:lnTo>
                    <a:pt x="5838" y="655309"/>
                  </a:lnTo>
                  <a:lnTo>
                    <a:pt x="1474" y="701913"/>
                  </a:lnTo>
                  <a:lnTo>
                    <a:pt x="0" y="749300"/>
                  </a:lnTo>
                  <a:lnTo>
                    <a:pt x="1474" y="796686"/>
                  </a:lnTo>
                  <a:lnTo>
                    <a:pt x="5838" y="843290"/>
                  </a:lnTo>
                  <a:lnTo>
                    <a:pt x="13004" y="889023"/>
                  </a:lnTo>
                  <a:lnTo>
                    <a:pt x="22884" y="933797"/>
                  </a:lnTo>
                  <a:lnTo>
                    <a:pt x="35391" y="977524"/>
                  </a:lnTo>
                  <a:lnTo>
                    <a:pt x="50436" y="1020117"/>
                  </a:lnTo>
                  <a:lnTo>
                    <a:pt x="67932" y="1061488"/>
                  </a:lnTo>
                  <a:lnTo>
                    <a:pt x="87792" y="1101549"/>
                  </a:lnTo>
                  <a:lnTo>
                    <a:pt x="109927" y="1140213"/>
                  </a:lnTo>
                  <a:lnTo>
                    <a:pt x="134249" y="1177391"/>
                  </a:lnTo>
                  <a:lnTo>
                    <a:pt x="160671" y="1212996"/>
                  </a:lnTo>
                  <a:lnTo>
                    <a:pt x="189106" y="1246939"/>
                  </a:lnTo>
                  <a:lnTo>
                    <a:pt x="219464" y="1279135"/>
                  </a:lnTo>
                  <a:lnTo>
                    <a:pt x="251660" y="1309493"/>
                  </a:lnTo>
                  <a:lnTo>
                    <a:pt x="285603" y="1337928"/>
                  </a:lnTo>
                  <a:lnTo>
                    <a:pt x="321208" y="1364350"/>
                  </a:lnTo>
                  <a:lnTo>
                    <a:pt x="358386" y="1388672"/>
                  </a:lnTo>
                  <a:lnTo>
                    <a:pt x="397050" y="1410807"/>
                  </a:lnTo>
                  <a:lnTo>
                    <a:pt x="437111" y="1430667"/>
                  </a:lnTo>
                  <a:lnTo>
                    <a:pt x="478482" y="1448163"/>
                  </a:lnTo>
                  <a:lnTo>
                    <a:pt x="521075" y="1463208"/>
                  </a:lnTo>
                  <a:lnTo>
                    <a:pt x="564802" y="1475715"/>
                  </a:lnTo>
                  <a:lnTo>
                    <a:pt x="609576" y="1485595"/>
                  </a:lnTo>
                  <a:lnTo>
                    <a:pt x="655309" y="1492761"/>
                  </a:lnTo>
                  <a:lnTo>
                    <a:pt x="701913" y="1497125"/>
                  </a:lnTo>
                  <a:lnTo>
                    <a:pt x="749300" y="1498600"/>
                  </a:lnTo>
                  <a:lnTo>
                    <a:pt x="796686" y="1497125"/>
                  </a:lnTo>
                  <a:lnTo>
                    <a:pt x="843290" y="1492761"/>
                  </a:lnTo>
                  <a:lnTo>
                    <a:pt x="889023" y="1485595"/>
                  </a:lnTo>
                  <a:lnTo>
                    <a:pt x="933797" y="1475715"/>
                  </a:lnTo>
                  <a:lnTo>
                    <a:pt x="977524" y="1463208"/>
                  </a:lnTo>
                  <a:lnTo>
                    <a:pt x="1020117" y="1448163"/>
                  </a:lnTo>
                  <a:lnTo>
                    <a:pt x="1061488" y="1430667"/>
                  </a:lnTo>
                  <a:lnTo>
                    <a:pt x="1101549" y="1410807"/>
                  </a:lnTo>
                  <a:lnTo>
                    <a:pt x="1140213" y="1388672"/>
                  </a:lnTo>
                  <a:lnTo>
                    <a:pt x="1177391" y="1364350"/>
                  </a:lnTo>
                  <a:lnTo>
                    <a:pt x="1212996" y="1337928"/>
                  </a:lnTo>
                  <a:lnTo>
                    <a:pt x="1246939" y="1309493"/>
                  </a:lnTo>
                  <a:lnTo>
                    <a:pt x="1279135" y="1279135"/>
                  </a:lnTo>
                  <a:lnTo>
                    <a:pt x="1309493" y="1246939"/>
                  </a:lnTo>
                  <a:lnTo>
                    <a:pt x="1337928" y="1212996"/>
                  </a:lnTo>
                  <a:lnTo>
                    <a:pt x="1364350" y="1177391"/>
                  </a:lnTo>
                  <a:lnTo>
                    <a:pt x="1388672" y="1140213"/>
                  </a:lnTo>
                  <a:lnTo>
                    <a:pt x="1410807" y="1101549"/>
                  </a:lnTo>
                  <a:lnTo>
                    <a:pt x="1430667" y="1061488"/>
                  </a:lnTo>
                  <a:lnTo>
                    <a:pt x="1448163" y="1020117"/>
                  </a:lnTo>
                  <a:lnTo>
                    <a:pt x="1463208" y="977524"/>
                  </a:lnTo>
                  <a:lnTo>
                    <a:pt x="1475715" y="933797"/>
                  </a:lnTo>
                  <a:lnTo>
                    <a:pt x="1485595" y="889023"/>
                  </a:lnTo>
                  <a:lnTo>
                    <a:pt x="1492761" y="843290"/>
                  </a:lnTo>
                  <a:lnTo>
                    <a:pt x="1497125" y="796686"/>
                  </a:lnTo>
                  <a:lnTo>
                    <a:pt x="1498600" y="749300"/>
                  </a:lnTo>
                  <a:lnTo>
                    <a:pt x="1497125" y="701913"/>
                  </a:lnTo>
                  <a:lnTo>
                    <a:pt x="1492761" y="655309"/>
                  </a:lnTo>
                  <a:lnTo>
                    <a:pt x="1485595" y="609576"/>
                  </a:lnTo>
                  <a:lnTo>
                    <a:pt x="1475715" y="564802"/>
                  </a:lnTo>
                  <a:lnTo>
                    <a:pt x="1463208" y="521075"/>
                  </a:lnTo>
                  <a:lnTo>
                    <a:pt x="1448163" y="478482"/>
                  </a:lnTo>
                  <a:lnTo>
                    <a:pt x="1430667" y="437111"/>
                  </a:lnTo>
                  <a:lnTo>
                    <a:pt x="1410807" y="397050"/>
                  </a:lnTo>
                  <a:lnTo>
                    <a:pt x="1388672" y="358386"/>
                  </a:lnTo>
                  <a:lnTo>
                    <a:pt x="1364350" y="321208"/>
                  </a:lnTo>
                  <a:lnTo>
                    <a:pt x="1337928" y="285603"/>
                  </a:lnTo>
                  <a:lnTo>
                    <a:pt x="1309493" y="251660"/>
                  </a:lnTo>
                  <a:lnTo>
                    <a:pt x="1279135" y="219464"/>
                  </a:lnTo>
                  <a:lnTo>
                    <a:pt x="1246939" y="189106"/>
                  </a:lnTo>
                  <a:lnTo>
                    <a:pt x="1212996" y="160671"/>
                  </a:lnTo>
                  <a:lnTo>
                    <a:pt x="1177391" y="134249"/>
                  </a:lnTo>
                  <a:lnTo>
                    <a:pt x="1140213" y="109927"/>
                  </a:lnTo>
                  <a:lnTo>
                    <a:pt x="1101549" y="87792"/>
                  </a:lnTo>
                  <a:lnTo>
                    <a:pt x="1061488" y="67932"/>
                  </a:lnTo>
                  <a:lnTo>
                    <a:pt x="1020117" y="50436"/>
                  </a:lnTo>
                  <a:lnTo>
                    <a:pt x="977524" y="35391"/>
                  </a:lnTo>
                  <a:lnTo>
                    <a:pt x="933797" y="22884"/>
                  </a:lnTo>
                  <a:lnTo>
                    <a:pt x="889023" y="13004"/>
                  </a:lnTo>
                  <a:lnTo>
                    <a:pt x="843290" y="5838"/>
                  </a:lnTo>
                  <a:lnTo>
                    <a:pt x="796686" y="1474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A5C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93900" y="2489200"/>
              <a:ext cx="1498600" cy="1498600"/>
            </a:xfrm>
            <a:custGeom>
              <a:avLst/>
              <a:gdLst/>
              <a:ahLst/>
              <a:cxnLst/>
              <a:rect l="l" t="t" r="r" b="b"/>
              <a:pathLst>
                <a:path w="1498600" h="1498600">
                  <a:moveTo>
                    <a:pt x="0" y="749300"/>
                  </a:moveTo>
                  <a:lnTo>
                    <a:pt x="1474" y="701913"/>
                  </a:lnTo>
                  <a:lnTo>
                    <a:pt x="5838" y="655309"/>
                  </a:lnTo>
                  <a:lnTo>
                    <a:pt x="13004" y="609576"/>
                  </a:lnTo>
                  <a:lnTo>
                    <a:pt x="22884" y="564802"/>
                  </a:lnTo>
                  <a:lnTo>
                    <a:pt x="35391" y="521075"/>
                  </a:lnTo>
                  <a:lnTo>
                    <a:pt x="50436" y="478482"/>
                  </a:lnTo>
                  <a:lnTo>
                    <a:pt x="67932" y="437111"/>
                  </a:lnTo>
                  <a:lnTo>
                    <a:pt x="87792" y="397050"/>
                  </a:lnTo>
                  <a:lnTo>
                    <a:pt x="109927" y="358386"/>
                  </a:lnTo>
                  <a:lnTo>
                    <a:pt x="134249" y="321208"/>
                  </a:lnTo>
                  <a:lnTo>
                    <a:pt x="160671" y="285603"/>
                  </a:lnTo>
                  <a:lnTo>
                    <a:pt x="189106" y="251659"/>
                  </a:lnTo>
                  <a:lnTo>
                    <a:pt x="219464" y="219464"/>
                  </a:lnTo>
                  <a:lnTo>
                    <a:pt x="251660" y="189106"/>
                  </a:lnTo>
                  <a:lnTo>
                    <a:pt x="285603" y="160671"/>
                  </a:lnTo>
                  <a:lnTo>
                    <a:pt x="321208" y="134249"/>
                  </a:lnTo>
                  <a:lnTo>
                    <a:pt x="358386" y="109927"/>
                  </a:lnTo>
                  <a:lnTo>
                    <a:pt x="397050" y="87792"/>
                  </a:lnTo>
                  <a:lnTo>
                    <a:pt x="437111" y="67932"/>
                  </a:lnTo>
                  <a:lnTo>
                    <a:pt x="478482" y="50436"/>
                  </a:lnTo>
                  <a:lnTo>
                    <a:pt x="521075" y="35391"/>
                  </a:lnTo>
                  <a:lnTo>
                    <a:pt x="564802" y="22884"/>
                  </a:lnTo>
                  <a:lnTo>
                    <a:pt x="609576" y="13004"/>
                  </a:lnTo>
                  <a:lnTo>
                    <a:pt x="655309" y="5838"/>
                  </a:lnTo>
                  <a:lnTo>
                    <a:pt x="701913" y="1474"/>
                  </a:lnTo>
                  <a:lnTo>
                    <a:pt x="749300" y="0"/>
                  </a:lnTo>
                  <a:lnTo>
                    <a:pt x="796686" y="1474"/>
                  </a:lnTo>
                  <a:lnTo>
                    <a:pt x="843290" y="5838"/>
                  </a:lnTo>
                  <a:lnTo>
                    <a:pt x="889023" y="13004"/>
                  </a:lnTo>
                  <a:lnTo>
                    <a:pt x="933797" y="22884"/>
                  </a:lnTo>
                  <a:lnTo>
                    <a:pt x="977524" y="35391"/>
                  </a:lnTo>
                  <a:lnTo>
                    <a:pt x="1020117" y="50436"/>
                  </a:lnTo>
                  <a:lnTo>
                    <a:pt x="1061488" y="67932"/>
                  </a:lnTo>
                  <a:lnTo>
                    <a:pt x="1101549" y="87792"/>
                  </a:lnTo>
                  <a:lnTo>
                    <a:pt x="1140213" y="109927"/>
                  </a:lnTo>
                  <a:lnTo>
                    <a:pt x="1177391" y="134249"/>
                  </a:lnTo>
                  <a:lnTo>
                    <a:pt x="1212996" y="160671"/>
                  </a:lnTo>
                  <a:lnTo>
                    <a:pt x="1246939" y="189106"/>
                  </a:lnTo>
                  <a:lnTo>
                    <a:pt x="1279135" y="219464"/>
                  </a:lnTo>
                  <a:lnTo>
                    <a:pt x="1309493" y="251659"/>
                  </a:lnTo>
                  <a:lnTo>
                    <a:pt x="1337928" y="285603"/>
                  </a:lnTo>
                  <a:lnTo>
                    <a:pt x="1364350" y="321208"/>
                  </a:lnTo>
                  <a:lnTo>
                    <a:pt x="1388672" y="358386"/>
                  </a:lnTo>
                  <a:lnTo>
                    <a:pt x="1410807" y="397050"/>
                  </a:lnTo>
                  <a:lnTo>
                    <a:pt x="1430667" y="437111"/>
                  </a:lnTo>
                  <a:lnTo>
                    <a:pt x="1448163" y="478482"/>
                  </a:lnTo>
                  <a:lnTo>
                    <a:pt x="1463209" y="521075"/>
                  </a:lnTo>
                  <a:lnTo>
                    <a:pt x="1475715" y="564802"/>
                  </a:lnTo>
                  <a:lnTo>
                    <a:pt x="1485595" y="609576"/>
                  </a:lnTo>
                  <a:lnTo>
                    <a:pt x="1492761" y="655309"/>
                  </a:lnTo>
                  <a:lnTo>
                    <a:pt x="1497125" y="701913"/>
                  </a:lnTo>
                  <a:lnTo>
                    <a:pt x="1498600" y="749300"/>
                  </a:lnTo>
                  <a:lnTo>
                    <a:pt x="1497125" y="796686"/>
                  </a:lnTo>
                  <a:lnTo>
                    <a:pt x="1492761" y="843290"/>
                  </a:lnTo>
                  <a:lnTo>
                    <a:pt x="1485595" y="889023"/>
                  </a:lnTo>
                  <a:lnTo>
                    <a:pt x="1475715" y="933797"/>
                  </a:lnTo>
                  <a:lnTo>
                    <a:pt x="1463209" y="977524"/>
                  </a:lnTo>
                  <a:lnTo>
                    <a:pt x="1448163" y="1020117"/>
                  </a:lnTo>
                  <a:lnTo>
                    <a:pt x="1430667" y="1061488"/>
                  </a:lnTo>
                  <a:lnTo>
                    <a:pt x="1410807" y="1101549"/>
                  </a:lnTo>
                  <a:lnTo>
                    <a:pt x="1388672" y="1140213"/>
                  </a:lnTo>
                  <a:lnTo>
                    <a:pt x="1364350" y="1177391"/>
                  </a:lnTo>
                  <a:lnTo>
                    <a:pt x="1337928" y="1212996"/>
                  </a:lnTo>
                  <a:lnTo>
                    <a:pt x="1309493" y="1246939"/>
                  </a:lnTo>
                  <a:lnTo>
                    <a:pt x="1279135" y="1279135"/>
                  </a:lnTo>
                  <a:lnTo>
                    <a:pt x="1246939" y="1309493"/>
                  </a:lnTo>
                  <a:lnTo>
                    <a:pt x="1212996" y="1337928"/>
                  </a:lnTo>
                  <a:lnTo>
                    <a:pt x="1177391" y="1364350"/>
                  </a:lnTo>
                  <a:lnTo>
                    <a:pt x="1140213" y="1388672"/>
                  </a:lnTo>
                  <a:lnTo>
                    <a:pt x="1101549" y="1410807"/>
                  </a:lnTo>
                  <a:lnTo>
                    <a:pt x="1061488" y="1430667"/>
                  </a:lnTo>
                  <a:lnTo>
                    <a:pt x="1020117" y="1448163"/>
                  </a:lnTo>
                  <a:lnTo>
                    <a:pt x="977524" y="1463209"/>
                  </a:lnTo>
                  <a:lnTo>
                    <a:pt x="933797" y="1475715"/>
                  </a:lnTo>
                  <a:lnTo>
                    <a:pt x="889023" y="1485595"/>
                  </a:lnTo>
                  <a:lnTo>
                    <a:pt x="843290" y="1492761"/>
                  </a:lnTo>
                  <a:lnTo>
                    <a:pt x="796686" y="1497125"/>
                  </a:lnTo>
                  <a:lnTo>
                    <a:pt x="749300" y="1498600"/>
                  </a:lnTo>
                  <a:lnTo>
                    <a:pt x="701913" y="1497125"/>
                  </a:lnTo>
                  <a:lnTo>
                    <a:pt x="655309" y="1492761"/>
                  </a:lnTo>
                  <a:lnTo>
                    <a:pt x="609576" y="1485595"/>
                  </a:lnTo>
                  <a:lnTo>
                    <a:pt x="564802" y="1475715"/>
                  </a:lnTo>
                  <a:lnTo>
                    <a:pt x="521075" y="1463209"/>
                  </a:lnTo>
                  <a:lnTo>
                    <a:pt x="478482" y="1448163"/>
                  </a:lnTo>
                  <a:lnTo>
                    <a:pt x="437111" y="1430667"/>
                  </a:lnTo>
                  <a:lnTo>
                    <a:pt x="397050" y="1410807"/>
                  </a:lnTo>
                  <a:lnTo>
                    <a:pt x="358386" y="1388672"/>
                  </a:lnTo>
                  <a:lnTo>
                    <a:pt x="321208" y="1364350"/>
                  </a:lnTo>
                  <a:lnTo>
                    <a:pt x="285603" y="1337928"/>
                  </a:lnTo>
                  <a:lnTo>
                    <a:pt x="251660" y="1309493"/>
                  </a:lnTo>
                  <a:lnTo>
                    <a:pt x="219464" y="1279135"/>
                  </a:lnTo>
                  <a:lnTo>
                    <a:pt x="189106" y="1246939"/>
                  </a:lnTo>
                  <a:lnTo>
                    <a:pt x="160671" y="1212996"/>
                  </a:lnTo>
                  <a:lnTo>
                    <a:pt x="134249" y="1177391"/>
                  </a:lnTo>
                  <a:lnTo>
                    <a:pt x="109927" y="1140213"/>
                  </a:lnTo>
                  <a:lnTo>
                    <a:pt x="87792" y="1101549"/>
                  </a:lnTo>
                  <a:lnTo>
                    <a:pt x="67932" y="1061488"/>
                  </a:lnTo>
                  <a:lnTo>
                    <a:pt x="50436" y="1020117"/>
                  </a:lnTo>
                  <a:lnTo>
                    <a:pt x="35391" y="977524"/>
                  </a:lnTo>
                  <a:lnTo>
                    <a:pt x="22884" y="933797"/>
                  </a:lnTo>
                  <a:lnTo>
                    <a:pt x="13004" y="889023"/>
                  </a:lnTo>
                  <a:lnTo>
                    <a:pt x="5838" y="843290"/>
                  </a:lnTo>
                  <a:lnTo>
                    <a:pt x="1474" y="796686"/>
                  </a:lnTo>
                  <a:lnTo>
                    <a:pt x="0" y="749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60399" y="3041524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33999" y="2372305"/>
            <a:ext cx="550333" cy="445134"/>
          </a:xfrm>
          <a:custGeom>
            <a:avLst/>
            <a:gdLst/>
            <a:ahLst/>
            <a:cxnLst/>
            <a:rect l="l" t="t" r="r" b="b"/>
            <a:pathLst>
              <a:path w="412750" h="445135">
                <a:moveTo>
                  <a:pt x="102251" y="0"/>
                </a:moveTo>
                <a:lnTo>
                  <a:pt x="161717" y="81850"/>
                </a:lnTo>
                <a:lnTo>
                  <a:pt x="0" y="199345"/>
                </a:lnTo>
                <a:lnTo>
                  <a:pt x="178401" y="444894"/>
                </a:lnTo>
                <a:lnTo>
                  <a:pt x="340121" y="327400"/>
                </a:lnTo>
                <a:lnTo>
                  <a:pt x="399588" y="409249"/>
                </a:lnTo>
                <a:lnTo>
                  <a:pt x="412636" y="87130"/>
                </a:lnTo>
                <a:lnTo>
                  <a:pt x="102251" y="0"/>
                </a:lnTo>
                <a:close/>
              </a:path>
            </a:pathLst>
          </a:custGeom>
          <a:solidFill>
            <a:srgbClr val="A5C24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7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8" y="1178"/>
            <a:ext cx="688763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>
                <a:latin typeface="+mn-lt"/>
              </a:rPr>
              <a:t>Step </a:t>
            </a:r>
            <a:r>
              <a:rPr spc="-500" dirty="0">
                <a:latin typeface="+mn-lt"/>
              </a:rPr>
              <a:t>1 </a:t>
            </a:r>
            <a:r>
              <a:rPr spc="-395" dirty="0">
                <a:latin typeface="+mn-lt"/>
              </a:rPr>
              <a:t>: </a:t>
            </a:r>
            <a:r>
              <a:rPr spc="-520" dirty="0">
                <a:latin typeface="+mn-lt"/>
              </a:rPr>
              <a:t>Requirement</a:t>
            </a:r>
            <a:r>
              <a:rPr spc="-760" dirty="0">
                <a:latin typeface="+mn-lt"/>
              </a:rPr>
              <a:t> </a:t>
            </a:r>
            <a:r>
              <a:rPr spc="-445" dirty="0">
                <a:latin typeface="+mn-lt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7" y="1114201"/>
            <a:ext cx="5056293" cy="8134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45" dirty="0">
                <a:cs typeface="Arial"/>
              </a:rPr>
              <a:t>Work </a:t>
            </a:r>
            <a:r>
              <a:rPr sz="2400" spc="-225" dirty="0">
                <a:cs typeface="Arial"/>
              </a:rPr>
              <a:t>closely </a:t>
            </a:r>
            <a:r>
              <a:rPr sz="2400" spc="-160" dirty="0">
                <a:cs typeface="Arial"/>
              </a:rPr>
              <a:t>with </a:t>
            </a:r>
            <a:r>
              <a:rPr sz="2400" spc="-185" dirty="0">
                <a:cs typeface="Arial"/>
              </a:rPr>
              <a:t>the</a:t>
            </a:r>
            <a:r>
              <a:rPr sz="2400" spc="-200" dirty="0">
                <a:cs typeface="Arial"/>
              </a:rPr>
              <a:t> </a:t>
            </a:r>
            <a:r>
              <a:rPr sz="2400" spc="-245" dirty="0">
                <a:cs typeface="Arial"/>
              </a:rPr>
              <a:t>customer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04" dirty="0">
                <a:cs typeface="Arial"/>
              </a:rPr>
              <a:t>Customer </a:t>
            </a:r>
            <a:r>
              <a:rPr sz="2000" spc="-235" dirty="0">
                <a:cs typeface="Arial"/>
              </a:rPr>
              <a:t>can</a:t>
            </a:r>
            <a:r>
              <a:rPr sz="2000" spc="75" dirty="0">
                <a:cs typeface="Arial"/>
              </a:rPr>
              <a:t> </a:t>
            </a:r>
            <a:r>
              <a:rPr sz="2000" spc="-280" dirty="0">
                <a:cs typeface="Arial"/>
              </a:rPr>
              <a:t>be</a:t>
            </a:r>
            <a:endParaRPr sz="20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786" y="1909728"/>
            <a:ext cx="2070100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40"/>
              </a:spcBef>
              <a:buClr>
                <a:srgbClr val="0F638D"/>
              </a:buClr>
              <a:buChar char="•"/>
              <a:tabLst>
                <a:tab pos="291465" algn="l"/>
                <a:tab pos="292100" algn="l"/>
              </a:tabLst>
            </a:pPr>
            <a:r>
              <a:rPr lang="en-US" sz="1800" spc="-345" dirty="0" smtClean="0">
                <a:cs typeface="Arial"/>
              </a:rPr>
              <a:t>A      </a:t>
            </a:r>
            <a:r>
              <a:rPr sz="1800" spc="-285" dirty="0" smtClean="0">
                <a:cs typeface="Arial"/>
              </a:rPr>
              <a:t> </a:t>
            </a:r>
            <a:r>
              <a:rPr sz="1800" spc="-100" dirty="0">
                <a:cs typeface="Arial"/>
              </a:rPr>
              <a:t>client,</a:t>
            </a:r>
            <a:endParaRPr sz="1800" dirty="0"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439"/>
              </a:spcBef>
              <a:buClr>
                <a:srgbClr val="0F638D"/>
              </a:buClr>
              <a:buChar char="•"/>
              <a:tabLst>
                <a:tab pos="291465" algn="l"/>
                <a:tab pos="292100" algn="l"/>
              </a:tabLst>
            </a:pPr>
            <a:r>
              <a:rPr sz="1800" spc="-155" dirty="0">
                <a:cs typeface="Arial"/>
              </a:rPr>
              <a:t>your</a:t>
            </a:r>
            <a:r>
              <a:rPr sz="1800" spc="-55" dirty="0">
                <a:cs typeface="Arial"/>
              </a:rPr>
              <a:t> </a:t>
            </a:r>
            <a:r>
              <a:rPr sz="1800" spc="-170" dirty="0">
                <a:cs typeface="Arial"/>
              </a:rPr>
              <a:t>employer,</a:t>
            </a:r>
            <a:endParaRPr sz="1800" dirty="0"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439"/>
              </a:spcBef>
              <a:buClr>
                <a:srgbClr val="0F638D"/>
              </a:buClr>
              <a:buChar char="•"/>
              <a:tabLst>
                <a:tab pos="291465" algn="l"/>
                <a:tab pos="292100" algn="l"/>
              </a:tabLst>
            </a:pPr>
            <a:r>
              <a:rPr sz="1800" spc="-155" dirty="0">
                <a:cs typeface="Arial"/>
              </a:rPr>
              <a:t>or</a:t>
            </a:r>
            <a:r>
              <a:rPr sz="1800" spc="-10" dirty="0">
                <a:cs typeface="Arial"/>
              </a:rPr>
              <a:t> </a:t>
            </a:r>
            <a:r>
              <a:rPr sz="1800" spc="-110" dirty="0">
                <a:cs typeface="Arial"/>
              </a:rPr>
              <a:t>yourself</a:t>
            </a:r>
            <a:endParaRPr sz="18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2968908"/>
            <a:ext cx="55558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75" dirty="0">
                <a:cs typeface="Arial"/>
              </a:rPr>
              <a:t>Focus </a:t>
            </a:r>
            <a:r>
              <a:rPr sz="2400" spc="-360" dirty="0">
                <a:cs typeface="Arial"/>
              </a:rPr>
              <a:t>on </a:t>
            </a:r>
            <a:r>
              <a:rPr sz="2400" spc="-185" dirty="0">
                <a:cs typeface="Arial"/>
              </a:rPr>
              <a:t>the </a:t>
            </a:r>
            <a:r>
              <a:rPr sz="2400" spc="-225" dirty="0">
                <a:cs typeface="Arial"/>
              </a:rPr>
              <a:t>“What”, </a:t>
            </a:r>
            <a:r>
              <a:rPr sz="2400" spc="-180" dirty="0">
                <a:cs typeface="Arial"/>
              </a:rPr>
              <a:t>not </a:t>
            </a:r>
            <a:r>
              <a:rPr sz="2400" spc="-185" dirty="0">
                <a:cs typeface="Arial"/>
              </a:rPr>
              <a:t>the</a:t>
            </a:r>
            <a:r>
              <a:rPr sz="2400" spc="-40" dirty="0">
                <a:cs typeface="Arial"/>
              </a:rPr>
              <a:t> </a:t>
            </a:r>
            <a:r>
              <a:rPr sz="2400" spc="-325" dirty="0">
                <a:cs typeface="Arial"/>
              </a:rPr>
              <a:t>“How”</a:t>
            </a:r>
            <a:endParaRPr sz="2400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86" y="3845207"/>
            <a:ext cx="5581227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440" dirty="0">
                <a:cs typeface="Arial"/>
              </a:rPr>
              <a:t>End </a:t>
            </a:r>
            <a:r>
              <a:rPr sz="2400" spc="-240" dirty="0">
                <a:cs typeface="Arial"/>
              </a:rPr>
              <a:t>Result: </a:t>
            </a:r>
            <a:r>
              <a:rPr sz="2400" spc="-229" dirty="0">
                <a:cs typeface="Arial"/>
              </a:rPr>
              <a:t>Functional</a:t>
            </a:r>
            <a:r>
              <a:rPr sz="2400" spc="-75" dirty="0">
                <a:cs typeface="Arial"/>
              </a:rPr>
              <a:t> </a:t>
            </a:r>
            <a:r>
              <a:rPr sz="2400" spc="-225" dirty="0">
                <a:cs typeface="Arial"/>
              </a:rPr>
              <a:t>Specification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E8147"/>
              </a:buClr>
              <a:buFont typeface="Arial"/>
              <a:buChar char="•"/>
            </a:pPr>
            <a:endParaRPr sz="3450" dirty="0"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50" dirty="0">
                <a:cs typeface="Arial"/>
              </a:rPr>
              <a:t>Reviewed </a:t>
            </a:r>
            <a:r>
              <a:rPr sz="2400" spc="-225" dirty="0">
                <a:cs typeface="Arial"/>
              </a:rPr>
              <a:t>by: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10" dirty="0">
                <a:cs typeface="Arial"/>
              </a:rPr>
              <a:t>Customer,</a:t>
            </a:r>
            <a:r>
              <a:rPr sz="2000" spc="-114" dirty="0">
                <a:cs typeface="Arial"/>
              </a:rPr>
              <a:t> </a:t>
            </a:r>
            <a:r>
              <a:rPr sz="2000" spc="-195" dirty="0">
                <a:cs typeface="Arial"/>
              </a:rPr>
              <a:t>Designer</a:t>
            </a:r>
            <a:endParaRPr sz="200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587" y="549888"/>
            <a:ext cx="6381327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solidFill>
                  <a:srgbClr val="0F638D"/>
                </a:solidFill>
                <a:latin typeface="Arial"/>
                <a:cs typeface="Arial"/>
              </a:rPr>
              <a:t>SDLC: </a:t>
            </a:r>
            <a:r>
              <a:rPr sz="2800" spc="-275" dirty="0">
                <a:solidFill>
                  <a:srgbClr val="0F638D"/>
                </a:solidFill>
                <a:latin typeface="Arial"/>
                <a:cs typeface="Arial"/>
              </a:rPr>
              <a:t>Software </a:t>
            </a:r>
            <a:r>
              <a:rPr sz="2800" spc="-330" dirty="0">
                <a:solidFill>
                  <a:srgbClr val="0F638D"/>
                </a:solidFill>
                <a:latin typeface="Arial"/>
                <a:cs typeface="Arial"/>
              </a:rPr>
              <a:t>Development</a:t>
            </a:r>
            <a:r>
              <a:rPr sz="2800" spc="-175" dirty="0">
                <a:solidFill>
                  <a:srgbClr val="0F638D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F638D"/>
                </a:solidFill>
                <a:latin typeface="Arial"/>
                <a:cs typeface="Arial"/>
              </a:rPr>
              <a:t>Lifecycle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76267" y="1206500"/>
            <a:ext cx="1117600" cy="825500"/>
            <a:chOff x="6807200" y="1206500"/>
            <a:chExt cx="838200" cy="825500"/>
          </a:xfrm>
        </p:grpSpPr>
        <p:sp>
          <p:nvSpPr>
            <p:cNvPr id="11" name="object 11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F6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41395" y="1430877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03220" y="1844514"/>
            <a:ext cx="1395307" cy="899160"/>
            <a:chOff x="7577415" y="1844514"/>
            <a:chExt cx="1046480" cy="899160"/>
          </a:xfrm>
        </p:grpSpPr>
        <p:sp>
          <p:nvSpPr>
            <p:cNvPr id="15" name="object 15"/>
            <p:cNvSpPr/>
            <p:nvPr/>
          </p:nvSpPr>
          <p:spPr>
            <a:xfrm>
              <a:off x="7577415" y="1844514"/>
              <a:ext cx="221211" cy="238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92291" y="2141051"/>
            <a:ext cx="681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89067" y="3060700"/>
            <a:ext cx="1100667" cy="838200"/>
            <a:chOff x="7416800" y="3060700"/>
            <a:chExt cx="825500" cy="838200"/>
          </a:xfrm>
        </p:grpSpPr>
        <p:sp>
          <p:nvSpPr>
            <p:cNvPr id="20" name="object 20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789334" y="1917701"/>
            <a:ext cx="3077633" cy="1085215"/>
            <a:chOff x="5842000" y="1917700"/>
            <a:chExt cx="2308225" cy="1085215"/>
          </a:xfrm>
        </p:grpSpPr>
        <p:sp>
          <p:nvSpPr>
            <p:cNvPr id="23" name="object 23"/>
            <p:cNvSpPr/>
            <p:nvPr/>
          </p:nvSpPr>
          <p:spPr>
            <a:xfrm>
              <a:off x="7891762" y="2773714"/>
              <a:ext cx="258445" cy="229235"/>
            </a:xfrm>
            <a:custGeom>
              <a:avLst/>
              <a:gdLst/>
              <a:ahLst/>
              <a:cxnLst/>
              <a:rect l="l" t="t" r="r" b="b"/>
              <a:pathLst>
                <a:path w="258445" h="229235">
                  <a:moveTo>
                    <a:pt x="84717" y="0"/>
                  </a:moveTo>
                  <a:lnTo>
                    <a:pt x="51606" y="101904"/>
                  </a:lnTo>
                  <a:lnTo>
                    <a:pt x="0" y="85136"/>
                  </a:lnTo>
                  <a:lnTo>
                    <a:pt x="95905" y="228961"/>
                  </a:lnTo>
                  <a:lnTo>
                    <a:pt x="258030" y="168976"/>
                  </a:lnTo>
                  <a:lnTo>
                    <a:pt x="206424" y="152208"/>
                  </a:lnTo>
                  <a:lnTo>
                    <a:pt x="239535" y="50303"/>
                  </a:lnTo>
                  <a:lnTo>
                    <a:pt x="84717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50" y="0"/>
                  </a:move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446704" y="797408"/>
                  </a:lnTo>
                  <a:lnTo>
                    <a:pt x="491777" y="789534"/>
                  </a:lnTo>
                  <a:lnTo>
                    <a:pt x="534970" y="776777"/>
                  </a:lnTo>
                  <a:lnTo>
                    <a:pt x="575982" y="759438"/>
                  </a:lnTo>
                  <a:lnTo>
                    <a:pt x="614512" y="737817"/>
                  </a:lnTo>
                  <a:lnTo>
                    <a:pt x="650261" y="712213"/>
                  </a:lnTo>
                  <a:lnTo>
                    <a:pt x="682928" y="682928"/>
                  </a:lnTo>
                  <a:lnTo>
                    <a:pt x="712213" y="650261"/>
                  </a:lnTo>
                  <a:lnTo>
                    <a:pt x="737817" y="614512"/>
                  </a:lnTo>
                  <a:lnTo>
                    <a:pt x="759438" y="575982"/>
                  </a:lnTo>
                  <a:lnTo>
                    <a:pt x="776777" y="534970"/>
                  </a:lnTo>
                  <a:lnTo>
                    <a:pt x="789534" y="491777"/>
                  </a:lnTo>
                  <a:lnTo>
                    <a:pt x="797408" y="446704"/>
                  </a:lnTo>
                  <a:lnTo>
                    <a:pt x="800100" y="400050"/>
                  </a:lnTo>
                  <a:lnTo>
                    <a:pt x="797408" y="353395"/>
                  </a:lnTo>
                  <a:lnTo>
                    <a:pt x="789534" y="308322"/>
                  </a:lnTo>
                  <a:lnTo>
                    <a:pt x="776777" y="265129"/>
                  </a:lnTo>
                  <a:lnTo>
                    <a:pt x="759438" y="224117"/>
                  </a:lnTo>
                  <a:lnTo>
                    <a:pt x="737817" y="185587"/>
                  </a:lnTo>
                  <a:lnTo>
                    <a:pt x="712213" y="149838"/>
                  </a:lnTo>
                  <a:lnTo>
                    <a:pt x="682928" y="117171"/>
                  </a:lnTo>
                  <a:lnTo>
                    <a:pt x="650261" y="87886"/>
                  </a:lnTo>
                  <a:lnTo>
                    <a:pt x="614512" y="62282"/>
                  </a:lnTo>
                  <a:lnTo>
                    <a:pt x="575982" y="40661"/>
                  </a:lnTo>
                  <a:lnTo>
                    <a:pt x="534970" y="23322"/>
                  </a:lnTo>
                  <a:lnTo>
                    <a:pt x="491777" y="10565"/>
                  </a:lnTo>
                  <a:lnTo>
                    <a:pt x="446704" y="269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00050"/>
                  </a:moveTo>
                  <a:lnTo>
                    <a:pt x="2691" y="353395"/>
                  </a:lnTo>
                  <a:lnTo>
                    <a:pt x="10565" y="308322"/>
                  </a:lnTo>
                  <a:lnTo>
                    <a:pt x="23322" y="265129"/>
                  </a:lnTo>
                  <a:lnTo>
                    <a:pt x="40661" y="224118"/>
                  </a:lnTo>
                  <a:lnTo>
                    <a:pt x="62282" y="185587"/>
                  </a:lnTo>
                  <a:lnTo>
                    <a:pt x="87886" y="149839"/>
                  </a:lnTo>
                  <a:lnTo>
                    <a:pt x="117171" y="117171"/>
                  </a:lnTo>
                  <a:lnTo>
                    <a:pt x="149839" y="87886"/>
                  </a:lnTo>
                  <a:lnTo>
                    <a:pt x="185587" y="62282"/>
                  </a:lnTo>
                  <a:lnTo>
                    <a:pt x="224118" y="40661"/>
                  </a:lnTo>
                  <a:lnTo>
                    <a:pt x="265129" y="23322"/>
                  </a:lnTo>
                  <a:lnTo>
                    <a:pt x="308322" y="10565"/>
                  </a:lnTo>
                  <a:lnTo>
                    <a:pt x="353395" y="2691"/>
                  </a:lnTo>
                  <a:lnTo>
                    <a:pt x="400050" y="0"/>
                  </a:lnTo>
                  <a:lnTo>
                    <a:pt x="446704" y="2691"/>
                  </a:lnTo>
                  <a:lnTo>
                    <a:pt x="491777" y="10565"/>
                  </a:lnTo>
                  <a:lnTo>
                    <a:pt x="534970" y="23322"/>
                  </a:lnTo>
                  <a:lnTo>
                    <a:pt x="575981" y="40661"/>
                  </a:lnTo>
                  <a:lnTo>
                    <a:pt x="614512" y="62282"/>
                  </a:lnTo>
                  <a:lnTo>
                    <a:pt x="650260" y="87886"/>
                  </a:lnTo>
                  <a:lnTo>
                    <a:pt x="682928" y="117171"/>
                  </a:lnTo>
                  <a:lnTo>
                    <a:pt x="712213" y="149839"/>
                  </a:lnTo>
                  <a:lnTo>
                    <a:pt x="737817" y="185587"/>
                  </a:lnTo>
                  <a:lnTo>
                    <a:pt x="759438" y="224118"/>
                  </a:lnTo>
                  <a:lnTo>
                    <a:pt x="776777" y="265129"/>
                  </a:lnTo>
                  <a:lnTo>
                    <a:pt x="789534" y="308322"/>
                  </a:lnTo>
                  <a:lnTo>
                    <a:pt x="797408" y="353395"/>
                  </a:lnTo>
                  <a:lnTo>
                    <a:pt x="800100" y="400050"/>
                  </a:lnTo>
                  <a:lnTo>
                    <a:pt x="797408" y="446704"/>
                  </a:lnTo>
                  <a:lnTo>
                    <a:pt x="789534" y="491777"/>
                  </a:lnTo>
                  <a:lnTo>
                    <a:pt x="776777" y="534970"/>
                  </a:lnTo>
                  <a:lnTo>
                    <a:pt x="759438" y="575981"/>
                  </a:lnTo>
                  <a:lnTo>
                    <a:pt x="737817" y="614512"/>
                  </a:lnTo>
                  <a:lnTo>
                    <a:pt x="712213" y="650260"/>
                  </a:lnTo>
                  <a:lnTo>
                    <a:pt x="682928" y="682928"/>
                  </a:lnTo>
                  <a:lnTo>
                    <a:pt x="650260" y="712213"/>
                  </a:lnTo>
                  <a:lnTo>
                    <a:pt x="614512" y="737817"/>
                  </a:lnTo>
                  <a:lnTo>
                    <a:pt x="575981" y="759438"/>
                  </a:lnTo>
                  <a:lnTo>
                    <a:pt x="534970" y="776777"/>
                  </a:lnTo>
                  <a:lnTo>
                    <a:pt x="491777" y="789534"/>
                  </a:lnTo>
                  <a:lnTo>
                    <a:pt x="446704" y="797408"/>
                  </a:lnTo>
                  <a:lnTo>
                    <a:pt x="400050" y="800100"/>
                  </a:lnTo>
                  <a:lnTo>
                    <a:pt x="353395" y="797408"/>
                  </a:lnTo>
                  <a:lnTo>
                    <a:pt x="308322" y="789534"/>
                  </a:lnTo>
                  <a:lnTo>
                    <a:pt x="265129" y="776777"/>
                  </a:lnTo>
                  <a:lnTo>
                    <a:pt x="224118" y="759438"/>
                  </a:lnTo>
                  <a:lnTo>
                    <a:pt x="185587" y="737817"/>
                  </a:lnTo>
                  <a:lnTo>
                    <a:pt x="149839" y="712213"/>
                  </a:lnTo>
                  <a:lnTo>
                    <a:pt x="117171" y="682928"/>
                  </a:lnTo>
                  <a:lnTo>
                    <a:pt x="87886" y="650260"/>
                  </a:lnTo>
                  <a:lnTo>
                    <a:pt x="62282" y="614512"/>
                  </a:lnTo>
                  <a:lnTo>
                    <a:pt x="40661" y="575981"/>
                  </a:lnTo>
                  <a:lnTo>
                    <a:pt x="23322" y="534970"/>
                  </a:lnTo>
                  <a:lnTo>
                    <a:pt x="10565" y="491777"/>
                  </a:lnTo>
                  <a:lnTo>
                    <a:pt x="2691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08024" y="3219399"/>
            <a:ext cx="67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9600" y="3340100"/>
            <a:ext cx="287867" cy="279400"/>
          </a:xfrm>
          <a:custGeom>
            <a:avLst/>
            <a:gdLst/>
            <a:ahLst/>
            <a:cxnLst/>
            <a:rect l="l" t="t" r="r" b="b"/>
            <a:pathLst>
              <a:path w="215900" h="279400">
                <a:moveTo>
                  <a:pt x="107950" y="0"/>
                </a:moveTo>
                <a:lnTo>
                  <a:pt x="0" y="139700"/>
                </a:lnTo>
                <a:lnTo>
                  <a:pt x="107950" y="279400"/>
                </a:lnTo>
                <a:lnTo>
                  <a:pt x="107950" y="223520"/>
                </a:lnTo>
                <a:lnTo>
                  <a:pt x="215900" y="223520"/>
                </a:lnTo>
                <a:lnTo>
                  <a:pt x="215900" y="55879"/>
                </a:lnTo>
                <a:lnTo>
                  <a:pt x="107950" y="55879"/>
                </a:lnTo>
                <a:lnTo>
                  <a:pt x="107950" y="0"/>
                </a:lnTo>
                <a:close/>
              </a:path>
            </a:pathLst>
          </a:custGeom>
          <a:solidFill>
            <a:srgbClr val="10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280400" y="3060700"/>
            <a:ext cx="1100667" cy="838200"/>
            <a:chOff x="6210300" y="3060700"/>
            <a:chExt cx="825500" cy="838200"/>
          </a:xfrm>
        </p:grpSpPr>
        <p:sp>
          <p:nvSpPr>
            <p:cNvPr id="29" name="object 29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88500" y="3278803"/>
            <a:ext cx="4741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13574" y="2810403"/>
            <a:ext cx="344593" cy="229235"/>
          </a:xfrm>
          <a:custGeom>
            <a:avLst/>
            <a:gdLst/>
            <a:ahLst/>
            <a:cxnLst/>
            <a:rect l="l" t="t" r="r" b="b"/>
            <a:pathLst>
              <a:path w="258445" h="229235">
                <a:moveTo>
                  <a:pt x="95904" y="0"/>
                </a:moveTo>
                <a:lnTo>
                  <a:pt x="0" y="143823"/>
                </a:lnTo>
                <a:lnTo>
                  <a:pt x="51606" y="127057"/>
                </a:lnTo>
                <a:lnTo>
                  <a:pt x="84716" y="228960"/>
                </a:lnTo>
                <a:lnTo>
                  <a:pt x="239534" y="178657"/>
                </a:lnTo>
                <a:lnTo>
                  <a:pt x="206424" y="76752"/>
                </a:lnTo>
                <a:lnTo>
                  <a:pt x="258030" y="59984"/>
                </a:lnTo>
                <a:lnTo>
                  <a:pt x="95904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82356" y="2165085"/>
            <a:ext cx="69426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99923" y="1870727"/>
            <a:ext cx="294951" cy="238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86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345524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>
                <a:latin typeface="+mn-lt"/>
              </a:rPr>
              <a:t>Step </a:t>
            </a:r>
            <a:r>
              <a:rPr spc="-500" dirty="0">
                <a:latin typeface="+mn-lt"/>
              </a:rPr>
              <a:t>2 </a:t>
            </a:r>
            <a:r>
              <a:rPr spc="-395" dirty="0">
                <a:latin typeface="+mn-lt"/>
              </a:rPr>
              <a:t>:</a:t>
            </a:r>
            <a:r>
              <a:rPr spc="-265" dirty="0">
                <a:latin typeface="+mn-lt"/>
              </a:rPr>
              <a:t> </a:t>
            </a:r>
            <a:r>
              <a:rPr spc="-560" dirty="0">
                <a:latin typeface="+mn-lt"/>
              </a:rPr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7" y="1112168"/>
            <a:ext cx="5926667" cy="12598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75" dirty="0">
                <a:cs typeface="Arial"/>
              </a:rPr>
              <a:t>Focus </a:t>
            </a:r>
            <a:r>
              <a:rPr lang="en-US" sz="2400" spc="-375" dirty="0" smtClean="0">
                <a:cs typeface="Arial"/>
              </a:rPr>
              <a:t> </a:t>
            </a:r>
            <a:r>
              <a:rPr sz="2400" spc="-360" dirty="0" smtClean="0">
                <a:cs typeface="Arial"/>
              </a:rPr>
              <a:t>on </a:t>
            </a:r>
            <a:r>
              <a:rPr lang="en-US" sz="2400" spc="-360" dirty="0" smtClean="0">
                <a:cs typeface="Arial"/>
              </a:rPr>
              <a:t> </a:t>
            </a:r>
            <a:r>
              <a:rPr sz="2400" spc="-185" dirty="0" smtClean="0">
                <a:cs typeface="Arial"/>
              </a:rPr>
              <a:t>the</a:t>
            </a:r>
            <a:r>
              <a:rPr sz="2400" spc="-25" dirty="0" smtClean="0">
                <a:cs typeface="Arial"/>
              </a:rPr>
              <a:t> </a:t>
            </a:r>
            <a:r>
              <a:rPr sz="2400" spc="-325" dirty="0">
                <a:cs typeface="Arial"/>
              </a:rPr>
              <a:t>“How”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30" dirty="0">
                <a:cs typeface="Arial"/>
              </a:rPr>
              <a:t>Break </a:t>
            </a:r>
            <a:r>
              <a:rPr lang="en-US" sz="2400" spc="-330" dirty="0" smtClean="0">
                <a:cs typeface="Arial"/>
              </a:rPr>
              <a:t>  </a:t>
            </a:r>
            <a:r>
              <a:rPr sz="2400" spc="-180" dirty="0" smtClean="0">
                <a:cs typeface="Arial"/>
              </a:rPr>
              <a:t>the </a:t>
            </a:r>
            <a:r>
              <a:rPr sz="2400" spc="-254" dirty="0">
                <a:cs typeface="Arial"/>
              </a:rPr>
              <a:t>problem </a:t>
            </a:r>
            <a:r>
              <a:rPr sz="2400" spc="-140" dirty="0">
                <a:cs typeface="Arial"/>
              </a:rPr>
              <a:t>into </a:t>
            </a:r>
            <a:r>
              <a:rPr sz="2400" spc="-229" dirty="0">
                <a:cs typeface="Arial"/>
              </a:rPr>
              <a:t>smaller</a:t>
            </a:r>
            <a:r>
              <a:rPr sz="2400" spc="-355" dirty="0">
                <a:cs typeface="Arial"/>
              </a:rPr>
              <a:t> </a:t>
            </a:r>
            <a:r>
              <a:rPr lang="en-US" sz="2400" spc="-355" dirty="0" smtClean="0">
                <a:cs typeface="Arial"/>
              </a:rPr>
              <a:t>    </a:t>
            </a:r>
            <a:r>
              <a:rPr sz="2400" spc="-260" dirty="0" smtClean="0">
                <a:cs typeface="Arial"/>
              </a:rPr>
              <a:t>pieces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50" dirty="0">
                <a:cs typeface="Arial"/>
              </a:rPr>
              <a:t>Components</a:t>
            </a:r>
            <a:endParaRPr sz="20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7" y="2854608"/>
            <a:ext cx="505629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440" dirty="0">
                <a:cs typeface="Arial"/>
              </a:rPr>
              <a:t>End </a:t>
            </a:r>
            <a:r>
              <a:rPr lang="en-US" sz="2400" spc="-440" dirty="0" smtClean="0">
                <a:cs typeface="Arial"/>
              </a:rPr>
              <a:t>     </a:t>
            </a:r>
            <a:r>
              <a:rPr sz="2400" spc="-240" dirty="0" smtClean="0">
                <a:cs typeface="Arial"/>
              </a:rPr>
              <a:t>Result</a:t>
            </a:r>
            <a:r>
              <a:rPr sz="2400" spc="-240" dirty="0">
                <a:cs typeface="Arial"/>
              </a:rPr>
              <a:t>: </a:t>
            </a:r>
            <a:r>
              <a:rPr sz="2400" spc="-305" dirty="0" smtClean="0">
                <a:cs typeface="Arial"/>
              </a:rPr>
              <a:t>Design</a:t>
            </a:r>
            <a:r>
              <a:rPr lang="en-US" sz="2400" spc="-305" dirty="0" smtClean="0">
                <a:cs typeface="Arial"/>
              </a:rPr>
              <a:t>      </a:t>
            </a:r>
            <a:r>
              <a:rPr sz="2400" spc="-65" dirty="0" smtClean="0">
                <a:cs typeface="Arial"/>
              </a:rPr>
              <a:t> </a:t>
            </a:r>
            <a:r>
              <a:rPr sz="2400" spc="-225" dirty="0">
                <a:cs typeface="Arial"/>
              </a:rPr>
              <a:t>Specification</a:t>
            </a:r>
            <a:endParaRPr sz="24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3651661"/>
            <a:ext cx="3567853" cy="841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50" dirty="0">
                <a:cs typeface="Arial"/>
              </a:rPr>
              <a:t>Reviewed</a:t>
            </a:r>
            <a:r>
              <a:rPr sz="2400" spc="-40" dirty="0">
                <a:cs typeface="Arial"/>
              </a:rPr>
              <a:t> </a:t>
            </a:r>
            <a:r>
              <a:rPr sz="2400" spc="-225" dirty="0">
                <a:cs typeface="Arial"/>
              </a:rPr>
              <a:t>by: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04" dirty="0">
                <a:cs typeface="Arial"/>
              </a:rPr>
              <a:t>Designer,</a:t>
            </a:r>
            <a:r>
              <a:rPr sz="2000" spc="-55" dirty="0">
                <a:cs typeface="Arial"/>
              </a:rPr>
              <a:t> </a:t>
            </a:r>
            <a:r>
              <a:rPr sz="2000" spc="-210" dirty="0">
                <a:cs typeface="Arial"/>
              </a:rPr>
              <a:t>Developer</a:t>
            </a:r>
            <a:endParaRPr sz="2000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87" y="549888"/>
            <a:ext cx="6381327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solidFill>
                  <a:srgbClr val="0F638D"/>
                </a:solidFill>
                <a:cs typeface="Arial"/>
              </a:rPr>
              <a:t>SDLC: </a:t>
            </a:r>
            <a:r>
              <a:rPr sz="2800" spc="-275" dirty="0">
                <a:solidFill>
                  <a:srgbClr val="0F638D"/>
                </a:solidFill>
                <a:cs typeface="Arial"/>
              </a:rPr>
              <a:t>Software </a:t>
            </a:r>
            <a:r>
              <a:rPr sz="2800" spc="-330" dirty="0">
                <a:solidFill>
                  <a:srgbClr val="0F638D"/>
                </a:solidFill>
                <a:cs typeface="Arial"/>
              </a:rPr>
              <a:t>Development</a:t>
            </a:r>
            <a:r>
              <a:rPr sz="2800" spc="-175" dirty="0">
                <a:solidFill>
                  <a:srgbClr val="0F638D"/>
                </a:solidFill>
                <a:cs typeface="Arial"/>
              </a:rPr>
              <a:t> </a:t>
            </a:r>
            <a:r>
              <a:rPr sz="2800" spc="-250" dirty="0">
                <a:solidFill>
                  <a:srgbClr val="0F638D"/>
                </a:solidFill>
                <a:cs typeface="Arial"/>
              </a:rPr>
              <a:t>Lifecycle</a:t>
            </a:r>
            <a:endParaRPr sz="2800" dirty="0"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76267" y="1206500"/>
            <a:ext cx="1117600" cy="825500"/>
            <a:chOff x="6807200" y="1206500"/>
            <a:chExt cx="838200" cy="825500"/>
          </a:xfrm>
        </p:grpSpPr>
        <p:sp>
          <p:nvSpPr>
            <p:cNvPr id="10" name="object 10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F638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41395" y="1430877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03220" y="1844514"/>
            <a:ext cx="1395307" cy="899160"/>
            <a:chOff x="7577415" y="1844514"/>
            <a:chExt cx="1046480" cy="899160"/>
          </a:xfrm>
        </p:grpSpPr>
        <p:sp>
          <p:nvSpPr>
            <p:cNvPr id="14" name="object 14"/>
            <p:cNvSpPr/>
            <p:nvPr/>
          </p:nvSpPr>
          <p:spPr>
            <a:xfrm>
              <a:off x="7577415" y="1844514"/>
              <a:ext cx="221211" cy="238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92291" y="2141051"/>
            <a:ext cx="681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889067" y="3060700"/>
            <a:ext cx="1100667" cy="838200"/>
            <a:chOff x="7416800" y="3060700"/>
            <a:chExt cx="825500" cy="838200"/>
          </a:xfrm>
        </p:grpSpPr>
        <p:sp>
          <p:nvSpPr>
            <p:cNvPr id="19" name="object 19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89334" y="1917701"/>
            <a:ext cx="3077633" cy="1085215"/>
            <a:chOff x="5842000" y="1917700"/>
            <a:chExt cx="2308225" cy="1085215"/>
          </a:xfrm>
        </p:grpSpPr>
        <p:sp>
          <p:nvSpPr>
            <p:cNvPr id="22" name="object 22"/>
            <p:cNvSpPr/>
            <p:nvPr/>
          </p:nvSpPr>
          <p:spPr>
            <a:xfrm>
              <a:off x="7891762" y="2773714"/>
              <a:ext cx="258445" cy="229235"/>
            </a:xfrm>
            <a:custGeom>
              <a:avLst/>
              <a:gdLst/>
              <a:ahLst/>
              <a:cxnLst/>
              <a:rect l="l" t="t" r="r" b="b"/>
              <a:pathLst>
                <a:path w="258445" h="229235">
                  <a:moveTo>
                    <a:pt x="84717" y="0"/>
                  </a:moveTo>
                  <a:lnTo>
                    <a:pt x="51606" y="101904"/>
                  </a:lnTo>
                  <a:lnTo>
                    <a:pt x="0" y="85136"/>
                  </a:lnTo>
                  <a:lnTo>
                    <a:pt x="95905" y="228961"/>
                  </a:lnTo>
                  <a:lnTo>
                    <a:pt x="258030" y="168976"/>
                  </a:lnTo>
                  <a:lnTo>
                    <a:pt x="206424" y="152208"/>
                  </a:lnTo>
                  <a:lnTo>
                    <a:pt x="239535" y="50303"/>
                  </a:lnTo>
                  <a:lnTo>
                    <a:pt x="84717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50" y="0"/>
                  </a:move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446704" y="797408"/>
                  </a:lnTo>
                  <a:lnTo>
                    <a:pt x="491777" y="789534"/>
                  </a:lnTo>
                  <a:lnTo>
                    <a:pt x="534970" y="776777"/>
                  </a:lnTo>
                  <a:lnTo>
                    <a:pt x="575982" y="759438"/>
                  </a:lnTo>
                  <a:lnTo>
                    <a:pt x="614512" y="737817"/>
                  </a:lnTo>
                  <a:lnTo>
                    <a:pt x="650261" y="712213"/>
                  </a:lnTo>
                  <a:lnTo>
                    <a:pt x="682928" y="682928"/>
                  </a:lnTo>
                  <a:lnTo>
                    <a:pt x="712213" y="650261"/>
                  </a:lnTo>
                  <a:lnTo>
                    <a:pt x="737817" y="614512"/>
                  </a:lnTo>
                  <a:lnTo>
                    <a:pt x="759438" y="575982"/>
                  </a:lnTo>
                  <a:lnTo>
                    <a:pt x="776777" y="534970"/>
                  </a:lnTo>
                  <a:lnTo>
                    <a:pt x="789534" y="491777"/>
                  </a:lnTo>
                  <a:lnTo>
                    <a:pt x="797408" y="446704"/>
                  </a:lnTo>
                  <a:lnTo>
                    <a:pt x="800100" y="400050"/>
                  </a:lnTo>
                  <a:lnTo>
                    <a:pt x="797408" y="353395"/>
                  </a:lnTo>
                  <a:lnTo>
                    <a:pt x="789534" y="308322"/>
                  </a:lnTo>
                  <a:lnTo>
                    <a:pt x="776777" y="265129"/>
                  </a:lnTo>
                  <a:lnTo>
                    <a:pt x="759438" y="224117"/>
                  </a:lnTo>
                  <a:lnTo>
                    <a:pt x="737817" y="185587"/>
                  </a:lnTo>
                  <a:lnTo>
                    <a:pt x="712213" y="149838"/>
                  </a:lnTo>
                  <a:lnTo>
                    <a:pt x="682928" y="117171"/>
                  </a:lnTo>
                  <a:lnTo>
                    <a:pt x="650261" y="87886"/>
                  </a:lnTo>
                  <a:lnTo>
                    <a:pt x="614512" y="62282"/>
                  </a:lnTo>
                  <a:lnTo>
                    <a:pt x="575982" y="40661"/>
                  </a:lnTo>
                  <a:lnTo>
                    <a:pt x="534970" y="23322"/>
                  </a:lnTo>
                  <a:lnTo>
                    <a:pt x="491777" y="10565"/>
                  </a:lnTo>
                  <a:lnTo>
                    <a:pt x="446704" y="269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00050"/>
                  </a:moveTo>
                  <a:lnTo>
                    <a:pt x="2691" y="353395"/>
                  </a:lnTo>
                  <a:lnTo>
                    <a:pt x="10565" y="308322"/>
                  </a:lnTo>
                  <a:lnTo>
                    <a:pt x="23322" y="265129"/>
                  </a:lnTo>
                  <a:lnTo>
                    <a:pt x="40661" y="224118"/>
                  </a:lnTo>
                  <a:lnTo>
                    <a:pt x="62282" y="185587"/>
                  </a:lnTo>
                  <a:lnTo>
                    <a:pt x="87886" y="149839"/>
                  </a:lnTo>
                  <a:lnTo>
                    <a:pt x="117171" y="117171"/>
                  </a:lnTo>
                  <a:lnTo>
                    <a:pt x="149839" y="87886"/>
                  </a:lnTo>
                  <a:lnTo>
                    <a:pt x="185587" y="62282"/>
                  </a:lnTo>
                  <a:lnTo>
                    <a:pt x="224118" y="40661"/>
                  </a:lnTo>
                  <a:lnTo>
                    <a:pt x="265129" y="23322"/>
                  </a:lnTo>
                  <a:lnTo>
                    <a:pt x="308322" y="10565"/>
                  </a:lnTo>
                  <a:lnTo>
                    <a:pt x="353395" y="2691"/>
                  </a:lnTo>
                  <a:lnTo>
                    <a:pt x="400050" y="0"/>
                  </a:lnTo>
                  <a:lnTo>
                    <a:pt x="446704" y="2691"/>
                  </a:lnTo>
                  <a:lnTo>
                    <a:pt x="491777" y="10565"/>
                  </a:lnTo>
                  <a:lnTo>
                    <a:pt x="534970" y="23322"/>
                  </a:lnTo>
                  <a:lnTo>
                    <a:pt x="575981" y="40661"/>
                  </a:lnTo>
                  <a:lnTo>
                    <a:pt x="614512" y="62282"/>
                  </a:lnTo>
                  <a:lnTo>
                    <a:pt x="650260" y="87886"/>
                  </a:lnTo>
                  <a:lnTo>
                    <a:pt x="682928" y="117171"/>
                  </a:lnTo>
                  <a:lnTo>
                    <a:pt x="712213" y="149839"/>
                  </a:lnTo>
                  <a:lnTo>
                    <a:pt x="737817" y="185587"/>
                  </a:lnTo>
                  <a:lnTo>
                    <a:pt x="759438" y="224118"/>
                  </a:lnTo>
                  <a:lnTo>
                    <a:pt x="776777" y="265129"/>
                  </a:lnTo>
                  <a:lnTo>
                    <a:pt x="789534" y="308322"/>
                  </a:lnTo>
                  <a:lnTo>
                    <a:pt x="797408" y="353395"/>
                  </a:lnTo>
                  <a:lnTo>
                    <a:pt x="800100" y="400050"/>
                  </a:lnTo>
                  <a:lnTo>
                    <a:pt x="797408" y="446704"/>
                  </a:lnTo>
                  <a:lnTo>
                    <a:pt x="789534" y="491777"/>
                  </a:lnTo>
                  <a:lnTo>
                    <a:pt x="776777" y="534970"/>
                  </a:lnTo>
                  <a:lnTo>
                    <a:pt x="759438" y="575981"/>
                  </a:lnTo>
                  <a:lnTo>
                    <a:pt x="737817" y="614512"/>
                  </a:lnTo>
                  <a:lnTo>
                    <a:pt x="712213" y="650260"/>
                  </a:lnTo>
                  <a:lnTo>
                    <a:pt x="682928" y="682928"/>
                  </a:lnTo>
                  <a:lnTo>
                    <a:pt x="650260" y="712213"/>
                  </a:lnTo>
                  <a:lnTo>
                    <a:pt x="614512" y="737817"/>
                  </a:lnTo>
                  <a:lnTo>
                    <a:pt x="575981" y="759438"/>
                  </a:lnTo>
                  <a:lnTo>
                    <a:pt x="534970" y="776777"/>
                  </a:lnTo>
                  <a:lnTo>
                    <a:pt x="491777" y="789534"/>
                  </a:lnTo>
                  <a:lnTo>
                    <a:pt x="446704" y="797408"/>
                  </a:lnTo>
                  <a:lnTo>
                    <a:pt x="400050" y="800100"/>
                  </a:lnTo>
                  <a:lnTo>
                    <a:pt x="353395" y="797408"/>
                  </a:lnTo>
                  <a:lnTo>
                    <a:pt x="308322" y="789534"/>
                  </a:lnTo>
                  <a:lnTo>
                    <a:pt x="265129" y="776777"/>
                  </a:lnTo>
                  <a:lnTo>
                    <a:pt x="224118" y="759438"/>
                  </a:lnTo>
                  <a:lnTo>
                    <a:pt x="185587" y="737817"/>
                  </a:lnTo>
                  <a:lnTo>
                    <a:pt x="149839" y="712213"/>
                  </a:lnTo>
                  <a:lnTo>
                    <a:pt x="117171" y="682928"/>
                  </a:lnTo>
                  <a:lnTo>
                    <a:pt x="87886" y="650260"/>
                  </a:lnTo>
                  <a:lnTo>
                    <a:pt x="62282" y="614512"/>
                  </a:lnTo>
                  <a:lnTo>
                    <a:pt x="40661" y="575981"/>
                  </a:lnTo>
                  <a:lnTo>
                    <a:pt x="23322" y="534970"/>
                  </a:lnTo>
                  <a:lnTo>
                    <a:pt x="10565" y="491777"/>
                  </a:lnTo>
                  <a:lnTo>
                    <a:pt x="2691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08024" y="3219399"/>
            <a:ext cx="67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99600" y="3340100"/>
            <a:ext cx="287867" cy="279400"/>
          </a:xfrm>
          <a:custGeom>
            <a:avLst/>
            <a:gdLst/>
            <a:ahLst/>
            <a:cxnLst/>
            <a:rect l="l" t="t" r="r" b="b"/>
            <a:pathLst>
              <a:path w="215900" h="279400">
                <a:moveTo>
                  <a:pt x="107950" y="0"/>
                </a:moveTo>
                <a:lnTo>
                  <a:pt x="0" y="139700"/>
                </a:lnTo>
                <a:lnTo>
                  <a:pt x="107950" y="279400"/>
                </a:lnTo>
                <a:lnTo>
                  <a:pt x="107950" y="223520"/>
                </a:lnTo>
                <a:lnTo>
                  <a:pt x="215900" y="223520"/>
                </a:lnTo>
                <a:lnTo>
                  <a:pt x="215900" y="55879"/>
                </a:lnTo>
                <a:lnTo>
                  <a:pt x="107950" y="55879"/>
                </a:lnTo>
                <a:lnTo>
                  <a:pt x="107950" y="0"/>
                </a:lnTo>
                <a:close/>
              </a:path>
            </a:pathLst>
          </a:custGeom>
          <a:solidFill>
            <a:srgbClr val="10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280400" y="3060700"/>
            <a:ext cx="1100667" cy="838200"/>
            <a:chOff x="6210300" y="3060700"/>
            <a:chExt cx="825500" cy="838200"/>
          </a:xfrm>
        </p:grpSpPr>
        <p:sp>
          <p:nvSpPr>
            <p:cNvPr id="28" name="object 28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88500" y="3278803"/>
            <a:ext cx="4741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13574" y="2810403"/>
            <a:ext cx="344593" cy="229235"/>
          </a:xfrm>
          <a:custGeom>
            <a:avLst/>
            <a:gdLst/>
            <a:ahLst/>
            <a:cxnLst/>
            <a:rect l="l" t="t" r="r" b="b"/>
            <a:pathLst>
              <a:path w="258445" h="229235">
                <a:moveTo>
                  <a:pt x="95904" y="0"/>
                </a:moveTo>
                <a:lnTo>
                  <a:pt x="0" y="143823"/>
                </a:lnTo>
                <a:lnTo>
                  <a:pt x="51606" y="127057"/>
                </a:lnTo>
                <a:lnTo>
                  <a:pt x="84716" y="228960"/>
                </a:lnTo>
                <a:lnTo>
                  <a:pt x="239534" y="178657"/>
                </a:lnTo>
                <a:lnTo>
                  <a:pt x="206424" y="76752"/>
                </a:lnTo>
                <a:lnTo>
                  <a:pt x="258030" y="59984"/>
                </a:lnTo>
                <a:lnTo>
                  <a:pt x="95904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82356" y="2165085"/>
            <a:ext cx="69426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99923" y="1870727"/>
            <a:ext cx="294951" cy="238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22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8" y="1178"/>
            <a:ext cx="552111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>
                <a:latin typeface="+mn-lt"/>
              </a:rPr>
              <a:t>Step </a:t>
            </a:r>
            <a:r>
              <a:rPr spc="-500" dirty="0">
                <a:latin typeface="+mn-lt"/>
              </a:rPr>
              <a:t>3 </a:t>
            </a:r>
            <a:r>
              <a:rPr spc="-395" dirty="0">
                <a:latin typeface="+mn-lt"/>
              </a:rPr>
              <a:t>:</a:t>
            </a:r>
            <a:r>
              <a:rPr spc="-850" dirty="0">
                <a:latin typeface="+mn-lt"/>
              </a:rPr>
              <a:t> </a:t>
            </a:r>
            <a:r>
              <a:rPr spc="-434" dirty="0">
                <a:latin typeface="+mn-lt"/>
              </a:rPr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6" y="1112168"/>
            <a:ext cx="6576907" cy="889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25" dirty="0">
                <a:cs typeface="Arial"/>
              </a:rPr>
              <a:t>Write </a:t>
            </a:r>
            <a:r>
              <a:rPr sz="2400" spc="-185" dirty="0">
                <a:cs typeface="Arial"/>
              </a:rPr>
              <a:t>the </a:t>
            </a:r>
            <a:r>
              <a:rPr sz="2400" spc="-330" dirty="0">
                <a:cs typeface="Arial"/>
              </a:rPr>
              <a:t>code </a:t>
            </a:r>
            <a:r>
              <a:rPr sz="2400" spc="-254" dirty="0" smtClean="0">
                <a:cs typeface="Arial"/>
              </a:rPr>
              <a:t>a</a:t>
            </a:r>
            <a:r>
              <a:rPr lang="en-US" sz="2400" spc="-254" dirty="0" smtClean="0">
                <a:cs typeface="Arial"/>
              </a:rPr>
              <a:t> </a:t>
            </a:r>
            <a:r>
              <a:rPr sz="2400" spc="-254" dirty="0" err="1" smtClean="0">
                <a:cs typeface="Arial"/>
              </a:rPr>
              <a:t>ccording</a:t>
            </a:r>
            <a:r>
              <a:rPr sz="2400" spc="-254" dirty="0" smtClean="0">
                <a:cs typeface="Arial"/>
              </a:rPr>
              <a:t> </a:t>
            </a:r>
            <a:r>
              <a:rPr sz="2400" spc="-145" dirty="0">
                <a:cs typeface="Arial"/>
              </a:rPr>
              <a:t>to</a:t>
            </a:r>
            <a:r>
              <a:rPr sz="2400" spc="-225" dirty="0">
                <a:cs typeface="Arial"/>
              </a:rPr>
              <a:t> </a:t>
            </a:r>
            <a:r>
              <a:rPr sz="2400" spc="-240" dirty="0">
                <a:cs typeface="Arial"/>
              </a:rPr>
              <a:t>design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75" dirty="0">
                <a:cs typeface="Arial"/>
              </a:rPr>
              <a:t>In </a:t>
            </a:r>
            <a:r>
              <a:rPr sz="2400" spc="-375" dirty="0">
                <a:cs typeface="Arial"/>
              </a:rPr>
              <a:t>some </a:t>
            </a:r>
            <a:r>
              <a:rPr sz="2400" spc="-300" dirty="0">
                <a:cs typeface="Arial"/>
              </a:rPr>
              <a:t>cases </a:t>
            </a:r>
            <a:r>
              <a:rPr sz="2400" spc="-195" dirty="0">
                <a:cs typeface="Arial"/>
              </a:rPr>
              <a:t>(oddly) </a:t>
            </a:r>
            <a:r>
              <a:rPr sz="2400" spc="-185" dirty="0">
                <a:cs typeface="Arial"/>
              </a:rPr>
              <a:t>the </a:t>
            </a:r>
            <a:r>
              <a:rPr sz="2400" spc="-145" dirty="0">
                <a:cs typeface="Arial"/>
              </a:rPr>
              <a:t>shortest</a:t>
            </a:r>
            <a:r>
              <a:rPr sz="2400" spc="-325" dirty="0">
                <a:cs typeface="Arial"/>
              </a:rPr>
              <a:t> </a:t>
            </a:r>
            <a:r>
              <a:rPr sz="2400" spc="-265" dirty="0">
                <a:cs typeface="Arial"/>
              </a:rPr>
              <a:t>phase!</a:t>
            </a:r>
            <a:endParaRPr sz="24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721" y="2486308"/>
            <a:ext cx="564980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80365" algn="l"/>
                <a:tab pos="381000" algn="l"/>
              </a:tabLst>
            </a:pPr>
            <a:r>
              <a:rPr sz="2400" spc="-440" dirty="0">
                <a:cs typeface="Arial"/>
              </a:rPr>
              <a:t>End </a:t>
            </a:r>
            <a:r>
              <a:rPr lang="en-US" sz="2400" spc="-440" dirty="0" smtClean="0">
                <a:cs typeface="Arial"/>
              </a:rPr>
              <a:t>    </a:t>
            </a:r>
            <a:r>
              <a:rPr sz="2400" spc="-240" dirty="0" smtClean="0">
                <a:cs typeface="Arial"/>
              </a:rPr>
              <a:t>Result</a:t>
            </a:r>
            <a:r>
              <a:rPr sz="2400" spc="-240" dirty="0">
                <a:cs typeface="Arial"/>
              </a:rPr>
              <a:t>: </a:t>
            </a:r>
            <a:r>
              <a:rPr sz="2400" spc="-215" dirty="0">
                <a:cs typeface="Arial"/>
              </a:rPr>
              <a:t>Executable</a:t>
            </a:r>
            <a:r>
              <a:rPr sz="2400" spc="-322" baseline="24305" dirty="0">
                <a:cs typeface="Arial"/>
              </a:rPr>
              <a:t>*</a:t>
            </a:r>
            <a:r>
              <a:rPr sz="2400" spc="-120" baseline="24305" dirty="0">
                <a:cs typeface="Arial"/>
              </a:rPr>
              <a:t> </a:t>
            </a:r>
            <a:r>
              <a:rPr sz="2400" spc="-220" dirty="0">
                <a:cs typeface="Arial"/>
              </a:rPr>
              <a:t>Application</a:t>
            </a:r>
            <a:endParaRPr sz="24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3283361"/>
            <a:ext cx="4482253" cy="841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50" dirty="0">
                <a:cs typeface="Arial"/>
              </a:rPr>
              <a:t>Reviewed</a:t>
            </a:r>
            <a:r>
              <a:rPr sz="2400" spc="-35" dirty="0">
                <a:cs typeface="Arial"/>
              </a:rPr>
              <a:t> </a:t>
            </a:r>
            <a:r>
              <a:rPr sz="2400" spc="-225" dirty="0">
                <a:cs typeface="Arial"/>
              </a:rPr>
              <a:t>by: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15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04" dirty="0">
                <a:cs typeface="Arial"/>
              </a:rPr>
              <a:t>Designer, </a:t>
            </a:r>
            <a:r>
              <a:rPr sz="2000" spc="-215" dirty="0">
                <a:cs typeface="Arial"/>
              </a:rPr>
              <a:t>Developer,</a:t>
            </a:r>
            <a:r>
              <a:rPr sz="2000" spc="-229" dirty="0">
                <a:cs typeface="Arial"/>
              </a:rPr>
              <a:t> </a:t>
            </a:r>
            <a:r>
              <a:rPr sz="2000" spc="-185" dirty="0">
                <a:cs typeface="Arial"/>
              </a:rPr>
              <a:t>Tester</a:t>
            </a:r>
            <a:endParaRPr sz="200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587" y="549888"/>
            <a:ext cx="6381327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solidFill>
                  <a:srgbClr val="0F638D"/>
                </a:solidFill>
                <a:cs typeface="Arial"/>
              </a:rPr>
              <a:t>SDLC: </a:t>
            </a:r>
            <a:r>
              <a:rPr sz="2800" spc="-275" dirty="0">
                <a:solidFill>
                  <a:srgbClr val="0F638D"/>
                </a:solidFill>
                <a:cs typeface="Arial"/>
              </a:rPr>
              <a:t>Software </a:t>
            </a:r>
            <a:r>
              <a:rPr sz="2800" spc="-330" dirty="0">
                <a:solidFill>
                  <a:srgbClr val="0F638D"/>
                </a:solidFill>
                <a:cs typeface="Arial"/>
              </a:rPr>
              <a:t>Development</a:t>
            </a:r>
            <a:r>
              <a:rPr sz="2800" spc="-175" dirty="0">
                <a:solidFill>
                  <a:srgbClr val="0F638D"/>
                </a:solidFill>
                <a:cs typeface="Arial"/>
              </a:rPr>
              <a:t> </a:t>
            </a:r>
            <a:r>
              <a:rPr sz="2800" spc="-250" dirty="0">
                <a:solidFill>
                  <a:srgbClr val="0F638D"/>
                </a:solidFill>
                <a:cs typeface="Arial"/>
              </a:rPr>
              <a:t>Lifecycle</a:t>
            </a:r>
            <a:endParaRPr sz="2800" dirty="0"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76267" y="1206500"/>
            <a:ext cx="1117600" cy="825500"/>
            <a:chOff x="6807200" y="1206500"/>
            <a:chExt cx="838200" cy="825500"/>
          </a:xfrm>
        </p:grpSpPr>
        <p:sp>
          <p:nvSpPr>
            <p:cNvPr id="11" name="object 11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F638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41395" y="1430877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03220" y="1844514"/>
            <a:ext cx="1395307" cy="899160"/>
            <a:chOff x="7577415" y="1844514"/>
            <a:chExt cx="1046480" cy="899160"/>
          </a:xfrm>
        </p:grpSpPr>
        <p:sp>
          <p:nvSpPr>
            <p:cNvPr id="15" name="object 15"/>
            <p:cNvSpPr/>
            <p:nvPr/>
          </p:nvSpPr>
          <p:spPr>
            <a:xfrm>
              <a:off x="7577415" y="1844514"/>
              <a:ext cx="221211" cy="238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814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92291" y="2141051"/>
            <a:ext cx="681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89067" y="3060700"/>
            <a:ext cx="1100667" cy="838200"/>
            <a:chOff x="7416800" y="3060700"/>
            <a:chExt cx="825500" cy="838200"/>
          </a:xfrm>
        </p:grpSpPr>
        <p:sp>
          <p:nvSpPr>
            <p:cNvPr id="20" name="object 20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10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789334" y="1917701"/>
            <a:ext cx="3077633" cy="1085215"/>
            <a:chOff x="5842000" y="1917700"/>
            <a:chExt cx="2308225" cy="1085215"/>
          </a:xfrm>
        </p:grpSpPr>
        <p:sp>
          <p:nvSpPr>
            <p:cNvPr id="23" name="object 23"/>
            <p:cNvSpPr/>
            <p:nvPr/>
          </p:nvSpPr>
          <p:spPr>
            <a:xfrm>
              <a:off x="7891762" y="2773714"/>
              <a:ext cx="258445" cy="229235"/>
            </a:xfrm>
            <a:custGeom>
              <a:avLst/>
              <a:gdLst/>
              <a:ahLst/>
              <a:cxnLst/>
              <a:rect l="l" t="t" r="r" b="b"/>
              <a:pathLst>
                <a:path w="258445" h="229235">
                  <a:moveTo>
                    <a:pt x="84717" y="0"/>
                  </a:moveTo>
                  <a:lnTo>
                    <a:pt x="51606" y="101904"/>
                  </a:lnTo>
                  <a:lnTo>
                    <a:pt x="0" y="85136"/>
                  </a:lnTo>
                  <a:lnTo>
                    <a:pt x="95905" y="228961"/>
                  </a:lnTo>
                  <a:lnTo>
                    <a:pt x="258030" y="168976"/>
                  </a:lnTo>
                  <a:lnTo>
                    <a:pt x="206424" y="152208"/>
                  </a:lnTo>
                  <a:lnTo>
                    <a:pt x="239535" y="50303"/>
                  </a:lnTo>
                  <a:lnTo>
                    <a:pt x="84717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50" y="0"/>
                  </a:move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446704" y="797408"/>
                  </a:lnTo>
                  <a:lnTo>
                    <a:pt x="491777" y="789534"/>
                  </a:lnTo>
                  <a:lnTo>
                    <a:pt x="534970" y="776777"/>
                  </a:lnTo>
                  <a:lnTo>
                    <a:pt x="575982" y="759438"/>
                  </a:lnTo>
                  <a:lnTo>
                    <a:pt x="614512" y="737817"/>
                  </a:lnTo>
                  <a:lnTo>
                    <a:pt x="650261" y="712213"/>
                  </a:lnTo>
                  <a:lnTo>
                    <a:pt x="682928" y="682928"/>
                  </a:lnTo>
                  <a:lnTo>
                    <a:pt x="712213" y="650261"/>
                  </a:lnTo>
                  <a:lnTo>
                    <a:pt x="737817" y="614512"/>
                  </a:lnTo>
                  <a:lnTo>
                    <a:pt x="759438" y="575982"/>
                  </a:lnTo>
                  <a:lnTo>
                    <a:pt x="776777" y="534970"/>
                  </a:lnTo>
                  <a:lnTo>
                    <a:pt x="789534" y="491777"/>
                  </a:lnTo>
                  <a:lnTo>
                    <a:pt x="797408" y="446704"/>
                  </a:lnTo>
                  <a:lnTo>
                    <a:pt x="800100" y="400050"/>
                  </a:lnTo>
                  <a:lnTo>
                    <a:pt x="797408" y="353395"/>
                  </a:lnTo>
                  <a:lnTo>
                    <a:pt x="789534" y="308322"/>
                  </a:lnTo>
                  <a:lnTo>
                    <a:pt x="776777" y="265129"/>
                  </a:lnTo>
                  <a:lnTo>
                    <a:pt x="759438" y="224117"/>
                  </a:lnTo>
                  <a:lnTo>
                    <a:pt x="737817" y="185587"/>
                  </a:lnTo>
                  <a:lnTo>
                    <a:pt x="712213" y="149838"/>
                  </a:lnTo>
                  <a:lnTo>
                    <a:pt x="682928" y="117171"/>
                  </a:lnTo>
                  <a:lnTo>
                    <a:pt x="650261" y="87886"/>
                  </a:lnTo>
                  <a:lnTo>
                    <a:pt x="614512" y="62282"/>
                  </a:lnTo>
                  <a:lnTo>
                    <a:pt x="575982" y="40661"/>
                  </a:lnTo>
                  <a:lnTo>
                    <a:pt x="534970" y="23322"/>
                  </a:lnTo>
                  <a:lnTo>
                    <a:pt x="491777" y="10565"/>
                  </a:lnTo>
                  <a:lnTo>
                    <a:pt x="446704" y="269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00050"/>
                  </a:moveTo>
                  <a:lnTo>
                    <a:pt x="2691" y="353395"/>
                  </a:lnTo>
                  <a:lnTo>
                    <a:pt x="10565" y="308322"/>
                  </a:lnTo>
                  <a:lnTo>
                    <a:pt x="23322" y="265129"/>
                  </a:lnTo>
                  <a:lnTo>
                    <a:pt x="40661" y="224118"/>
                  </a:lnTo>
                  <a:lnTo>
                    <a:pt x="62282" y="185587"/>
                  </a:lnTo>
                  <a:lnTo>
                    <a:pt x="87886" y="149839"/>
                  </a:lnTo>
                  <a:lnTo>
                    <a:pt x="117171" y="117171"/>
                  </a:lnTo>
                  <a:lnTo>
                    <a:pt x="149839" y="87886"/>
                  </a:lnTo>
                  <a:lnTo>
                    <a:pt x="185587" y="62282"/>
                  </a:lnTo>
                  <a:lnTo>
                    <a:pt x="224118" y="40661"/>
                  </a:lnTo>
                  <a:lnTo>
                    <a:pt x="265129" y="23322"/>
                  </a:lnTo>
                  <a:lnTo>
                    <a:pt x="308322" y="10565"/>
                  </a:lnTo>
                  <a:lnTo>
                    <a:pt x="353395" y="2691"/>
                  </a:lnTo>
                  <a:lnTo>
                    <a:pt x="400050" y="0"/>
                  </a:lnTo>
                  <a:lnTo>
                    <a:pt x="446704" y="2691"/>
                  </a:lnTo>
                  <a:lnTo>
                    <a:pt x="491777" y="10565"/>
                  </a:lnTo>
                  <a:lnTo>
                    <a:pt x="534970" y="23322"/>
                  </a:lnTo>
                  <a:lnTo>
                    <a:pt x="575981" y="40661"/>
                  </a:lnTo>
                  <a:lnTo>
                    <a:pt x="614512" y="62282"/>
                  </a:lnTo>
                  <a:lnTo>
                    <a:pt x="650260" y="87886"/>
                  </a:lnTo>
                  <a:lnTo>
                    <a:pt x="682928" y="117171"/>
                  </a:lnTo>
                  <a:lnTo>
                    <a:pt x="712213" y="149839"/>
                  </a:lnTo>
                  <a:lnTo>
                    <a:pt x="737817" y="185587"/>
                  </a:lnTo>
                  <a:lnTo>
                    <a:pt x="759438" y="224118"/>
                  </a:lnTo>
                  <a:lnTo>
                    <a:pt x="776777" y="265129"/>
                  </a:lnTo>
                  <a:lnTo>
                    <a:pt x="789534" y="308322"/>
                  </a:lnTo>
                  <a:lnTo>
                    <a:pt x="797408" y="353395"/>
                  </a:lnTo>
                  <a:lnTo>
                    <a:pt x="800100" y="400050"/>
                  </a:lnTo>
                  <a:lnTo>
                    <a:pt x="797408" y="446704"/>
                  </a:lnTo>
                  <a:lnTo>
                    <a:pt x="789534" y="491777"/>
                  </a:lnTo>
                  <a:lnTo>
                    <a:pt x="776777" y="534970"/>
                  </a:lnTo>
                  <a:lnTo>
                    <a:pt x="759438" y="575981"/>
                  </a:lnTo>
                  <a:lnTo>
                    <a:pt x="737817" y="614512"/>
                  </a:lnTo>
                  <a:lnTo>
                    <a:pt x="712213" y="650260"/>
                  </a:lnTo>
                  <a:lnTo>
                    <a:pt x="682928" y="682928"/>
                  </a:lnTo>
                  <a:lnTo>
                    <a:pt x="650260" y="712213"/>
                  </a:lnTo>
                  <a:lnTo>
                    <a:pt x="614512" y="737817"/>
                  </a:lnTo>
                  <a:lnTo>
                    <a:pt x="575981" y="759438"/>
                  </a:lnTo>
                  <a:lnTo>
                    <a:pt x="534970" y="776777"/>
                  </a:lnTo>
                  <a:lnTo>
                    <a:pt x="491777" y="789534"/>
                  </a:lnTo>
                  <a:lnTo>
                    <a:pt x="446704" y="797408"/>
                  </a:lnTo>
                  <a:lnTo>
                    <a:pt x="400050" y="800100"/>
                  </a:lnTo>
                  <a:lnTo>
                    <a:pt x="353395" y="797408"/>
                  </a:lnTo>
                  <a:lnTo>
                    <a:pt x="308322" y="789534"/>
                  </a:lnTo>
                  <a:lnTo>
                    <a:pt x="265129" y="776777"/>
                  </a:lnTo>
                  <a:lnTo>
                    <a:pt x="224118" y="759438"/>
                  </a:lnTo>
                  <a:lnTo>
                    <a:pt x="185587" y="737817"/>
                  </a:lnTo>
                  <a:lnTo>
                    <a:pt x="149839" y="712213"/>
                  </a:lnTo>
                  <a:lnTo>
                    <a:pt x="117171" y="682928"/>
                  </a:lnTo>
                  <a:lnTo>
                    <a:pt x="87886" y="650260"/>
                  </a:lnTo>
                  <a:lnTo>
                    <a:pt x="62282" y="614512"/>
                  </a:lnTo>
                  <a:lnTo>
                    <a:pt x="40661" y="575981"/>
                  </a:lnTo>
                  <a:lnTo>
                    <a:pt x="23322" y="534970"/>
                  </a:lnTo>
                  <a:lnTo>
                    <a:pt x="10565" y="491777"/>
                  </a:lnTo>
                  <a:lnTo>
                    <a:pt x="2691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08024" y="3219399"/>
            <a:ext cx="67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9600" y="3340100"/>
            <a:ext cx="287867" cy="279400"/>
          </a:xfrm>
          <a:custGeom>
            <a:avLst/>
            <a:gdLst/>
            <a:ahLst/>
            <a:cxnLst/>
            <a:rect l="l" t="t" r="r" b="b"/>
            <a:pathLst>
              <a:path w="215900" h="279400">
                <a:moveTo>
                  <a:pt x="107950" y="0"/>
                </a:moveTo>
                <a:lnTo>
                  <a:pt x="0" y="139700"/>
                </a:lnTo>
                <a:lnTo>
                  <a:pt x="107950" y="279400"/>
                </a:lnTo>
                <a:lnTo>
                  <a:pt x="107950" y="223520"/>
                </a:lnTo>
                <a:lnTo>
                  <a:pt x="215900" y="223520"/>
                </a:lnTo>
                <a:lnTo>
                  <a:pt x="215900" y="55879"/>
                </a:lnTo>
                <a:lnTo>
                  <a:pt x="107950" y="55879"/>
                </a:lnTo>
                <a:lnTo>
                  <a:pt x="107950" y="0"/>
                </a:lnTo>
                <a:close/>
              </a:path>
            </a:pathLst>
          </a:custGeom>
          <a:solidFill>
            <a:srgbClr val="10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280400" y="3060700"/>
            <a:ext cx="1100667" cy="838200"/>
            <a:chOff x="6210300" y="3060700"/>
            <a:chExt cx="825500" cy="838200"/>
          </a:xfrm>
        </p:grpSpPr>
        <p:sp>
          <p:nvSpPr>
            <p:cNvPr id="29" name="object 29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88500" y="3278803"/>
            <a:ext cx="4741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13574" y="2810403"/>
            <a:ext cx="344593" cy="229235"/>
          </a:xfrm>
          <a:custGeom>
            <a:avLst/>
            <a:gdLst/>
            <a:ahLst/>
            <a:cxnLst/>
            <a:rect l="l" t="t" r="r" b="b"/>
            <a:pathLst>
              <a:path w="258445" h="229235">
                <a:moveTo>
                  <a:pt x="95904" y="0"/>
                </a:moveTo>
                <a:lnTo>
                  <a:pt x="0" y="143823"/>
                </a:lnTo>
                <a:lnTo>
                  <a:pt x="51606" y="127057"/>
                </a:lnTo>
                <a:lnTo>
                  <a:pt x="84716" y="228960"/>
                </a:lnTo>
                <a:lnTo>
                  <a:pt x="239534" y="178657"/>
                </a:lnTo>
                <a:lnTo>
                  <a:pt x="206424" y="76752"/>
                </a:lnTo>
                <a:lnTo>
                  <a:pt x="258030" y="59984"/>
                </a:lnTo>
                <a:lnTo>
                  <a:pt x="95904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82356" y="2165085"/>
            <a:ext cx="69426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99923" y="1870727"/>
            <a:ext cx="294951" cy="238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46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588" y="1178"/>
            <a:ext cx="357547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>
                <a:latin typeface="+mn-lt"/>
              </a:rPr>
              <a:t>Step </a:t>
            </a:r>
            <a:r>
              <a:rPr spc="-500" dirty="0">
                <a:latin typeface="+mn-lt"/>
              </a:rPr>
              <a:t>4 </a:t>
            </a:r>
            <a:r>
              <a:rPr spc="-395" dirty="0">
                <a:latin typeface="+mn-lt"/>
              </a:rPr>
              <a:t>:</a:t>
            </a:r>
            <a:r>
              <a:rPr spc="-260" dirty="0">
                <a:latin typeface="+mn-lt"/>
              </a:rPr>
              <a:t> </a:t>
            </a:r>
            <a:r>
              <a:rPr spc="-475" dirty="0">
                <a:latin typeface="+mn-lt"/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587" y="1112168"/>
            <a:ext cx="7608147" cy="448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10" dirty="0">
                <a:cs typeface="Arial"/>
              </a:rPr>
              <a:t>Verify </a:t>
            </a:r>
            <a:r>
              <a:rPr sz="2400" spc="-180" dirty="0">
                <a:cs typeface="Arial"/>
              </a:rPr>
              <a:t>the </a:t>
            </a:r>
            <a:r>
              <a:rPr sz="2400" spc="-330" dirty="0">
                <a:cs typeface="Arial"/>
              </a:rPr>
              <a:t>code </a:t>
            </a:r>
            <a:r>
              <a:rPr sz="2400" spc="-240" dirty="0">
                <a:cs typeface="Arial"/>
              </a:rPr>
              <a:t>works </a:t>
            </a:r>
            <a:r>
              <a:rPr sz="2400" spc="-254" dirty="0">
                <a:cs typeface="Arial"/>
              </a:rPr>
              <a:t>according </a:t>
            </a:r>
            <a:r>
              <a:rPr sz="2400" spc="-145" dirty="0">
                <a:cs typeface="Arial"/>
              </a:rPr>
              <a:t>to </a:t>
            </a:r>
            <a:r>
              <a:rPr sz="2400" spc="-180" dirty="0">
                <a:cs typeface="Arial"/>
              </a:rPr>
              <a:t>the </a:t>
            </a:r>
            <a:r>
              <a:rPr sz="2400" spc="-170" dirty="0">
                <a:cs typeface="Arial"/>
              </a:rPr>
              <a:t>functional  </a:t>
            </a:r>
            <a:r>
              <a:rPr sz="2400" spc="-190" dirty="0">
                <a:cs typeface="Arial"/>
              </a:rPr>
              <a:t>specification</a:t>
            </a:r>
            <a:endParaRPr sz="24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7" y="2054508"/>
            <a:ext cx="356954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70" dirty="0">
                <a:cs typeface="Arial"/>
              </a:rPr>
              <a:t>Look </a:t>
            </a:r>
            <a:r>
              <a:rPr sz="2400" spc="-155" dirty="0">
                <a:cs typeface="Arial"/>
              </a:rPr>
              <a:t>for </a:t>
            </a:r>
            <a:r>
              <a:rPr sz="2400" spc="-229" dirty="0">
                <a:cs typeface="Arial"/>
              </a:rPr>
              <a:t>corner</a:t>
            </a:r>
            <a:r>
              <a:rPr sz="2400" dirty="0">
                <a:cs typeface="Arial"/>
              </a:rPr>
              <a:t> </a:t>
            </a:r>
            <a:r>
              <a:rPr sz="2400" spc="-300" dirty="0">
                <a:cs typeface="Arial"/>
              </a:rPr>
              <a:t>cases</a:t>
            </a:r>
            <a:endParaRPr sz="24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720" y="2930808"/>
            <a:ext cx="70544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80365" algn="l"/>
                <a:tab pos="381000" algn="l"/>
              </a:tabLst>
            </a:pPr>
            <a:r>
              <a:rPr sz="2400" spc="-440" dirty="0">
                <a:cs typeface="Arial"/>
              </a:rPr>
              <a:t>End </a:t>
            </a:r>
            <a:r>
              <a:rPr sz="2400" spc="-240" dirty="0">
                <a:cs typeface="Arial"/>
              </a:rPr>
              <a:t>Result: </a:t>
            </a:r>
            <a:r>
              <a:rPr sz="2400" spc="-295" dirty="0">
                <a:cs typeface="Arial"/>
              </a:rPr>
              <a:t>Test </a:t>
            </a:r>
            <a:r>
              <a:rPr sz="2400" spc="-290" dirty="0">
                <a:cs typeface="Arial"/>
              </a:rPr>
              <a:t>Plan, </a:t>
            </a:r>
            <a:r>
              <a:rPr sz="2400" spc="-555" dirty="0">
                <a:cs typeface="Arial"/>
              </a:rPr>
              <a:t>A </a:t>
            </a:r>
            <a:r>
              <a:rPr sz="2400" spc="-250" dirty="0">
                <a:cs typeface="Arial"/>
              </a:rPr>
              <a:t>program </a:t>
            </a:r>
            <a:r>
              <a:rPr sz="2400" spc="-130" dirty="0">
                <a:cs typeface="Arial"/>
              </a:rPr>
              <a:t>that </a:t>
            </a:r>
            <a:r>
              <a:rPr sz="2400" spc="-245" dirty="0">
                <a:cs typeface="Arial"/>
              </a:rPr>
              <a:t>works</a:t>
            </a:r>
            <a:r>
              <a:rPr sz="2400" spc="-390" dirty="0">
                <a:cs typeface="Arial"/>
              </a:rPr>
              <a:t> </a:t>
            </a:r>
            <a:r>
              <a:rPr sz="2400" spc="195" baseline="24305" dirty="0">
                <a:cs typeface="Arial"/>
              </a:rPr>
              <a:t>*</a:t>
            </a:r>
            <a:endParaRPr sz="2400" baseline="24305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87" y="3727861"/>
            <a:ext cx="4482253" cy="841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50" dirty="0">
                <a:cs typeface="Arial"/>
              </a:rPr>
              <a:t>Reviewed</a:t>
            </a:r>
            <a:r>
              <a:rPr sz="2400" spc="-35" dirty="0">
                <a:cs typeface="Arial"/>
              </a:rPr>
              <a:t> </a:t>
            </a:r>
            <a:r>
              <a:rPr sz="2400" spc="-225" dirty="0">
                <a:cs typeface="Arial"/>
              </a:rPr>
              <a:t>by:</a:t>
            </a:r>
            <a:endParaRPr sz="2400" dirty="0"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lr>
                <a:srgbClr val="0F6FC6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spc="-204" dirty="0">
                <a:cs typeface="Arial"/>
              </a:rPr>
              <a:t>Designer, </a:t>
            </a:r>
            <a:r>
              <a:rPr sz="2000" spc="-215" dirty="0">
                <a:cs typeface="Arial"/>
              </a:rPr>
              <a:t>Developer,</a:t>
            </a:r>
            <a:r>
              <a:rPr sz="2000" spc="-229" dirty="0">
                <a:cs typeface="Arial"/>
              </a:rPr>
              <a:t> </a:t>
            </a:r>
            <a:r>
              <a:rPr sz="2000" spc="-185" dirty="0">
                <a:cs typeface="Arial"/>
              </a:rPr>
              <a:t>Tester</a:t>
            </a:r>
            <a:endParaRPr sz="2000" dirty="0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587" y="549888"/>
            <a:ext cx="6381327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solidFill>
                  <a:srgbClr val="0F638D"/>
                </a:solidFill>
                <a:cs typeface="Arial"/>
              </a:rPr>
              <a:t>SDLC: </a:t>
            </a:r>
            <a:r>
              <a:rPr sz="2800" spc="-275" dirty="0">
                <a:solidFill>
                  <a:srgbClr val="0F638D"/>
                </a:solidFill>
                <a:cs typeface="Arial"/>
              </a:rPr>
              <a:t>Software </a:t>
            </a:r>
            <a:r>
              <a:rPr sz="2800" spc="-330" dirty="0">
                <a:solidFill>
                  <a:srgbClr val="0F638D"/>
                </a:solidFill>
                <a:cs typeface="Arial"/>
              </a:rPr>
              <a:t>Development</a:t>
            </a:r>
            <a:r>
              <a:rPr sz="2800" spc="-175" dirty="0">
                <a:solidFill>
                  <a:srgbClr val="0F638D"/>
                </a:solidFill>
                <a:cs typeface="Arial"/>
              </a:rPr>
              <a:t> </a:t>
            </a:r>
            <a:r>
              <a:rPr sz="2800" spc="-250" dirty="0">
                <a:solidFill>
                  <a:srgbClr val="0F638D"/>
                </a:solidFill>
                <a:cs typeface="Arial"/>
              </a:rPr>
              <a:t>Lifecycle</a:t>
            </a:r>
            <a:endParaRPr sz="2800" dirty="0"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76267" y="1206500"/>
            <a:ext cx="1117600" cy="825500"/>
            <a:chOff x="6807200" y="1206500"/>
            <a:chExt cx="838200" cy="825500"/>
          </a:xfrm>
        </p:grpSpPr>
        <p:sp>
          <p:nvSpPr>
            <p:cNvPr id="12" name="object 12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F638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41395" y="1430877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03220" y="1844514"/>
            <a:ext cx="1395307" cy="899160"/>
            <a:chOff x="7577415" y="1844514"/>
            <a:chExt cx="1046480" cy="899160"/>
          </a:xfrm>
        </p:grpSpPr>
        <p:sp>
          <p:nvSpPr>
            <p:cNvPr id="16" name="object 16"/>
            <p:cNvSpPr/>
            <p:nvPr/>
          </p:nvSpPr>
          <p:spPr>
            <a:xfrm>
              <a:off x="7577415" y="1844514"/>
              <a:ext cx="221211" cy="238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814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92291" y="2141051"/>
            <a:ext cx="681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889067" y="3060700"/>
            <a:ext cx="1100667" cy="838200"/>
            <a:chOff x="7416800" y="3060700"/>
            <a:chExt cx="825500" cy="838200"/>
          </a:xfrm>
        </p:grpSpPr>
        <p:sp>
          <p:nvSpPr>
            <p:cNvPr id="21" name="object 21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10CF9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789334" y="1917701"/>
            <a:ext cx="3077633" cy="1085215"/>
            <a:chOff x="5842000" y="1917700"/>
            <a:chExt cx="2308225" cy="1085215"/>
          </a:xfrm>
        </p:grpSpPr>
        <p:sp>
          <p:nvSpPr>
            <p:cNvPr id="24" name="object 24"/>
            <p:cNvSpPr/>
            <p:nvPr/>
          </p:nvSpPr>
          <p:spPr>
            <a:xfrm>
              <a:off x="7891762" y="2773714"/>
              <a:ext cx="258445" cy="229235"/>
            </a:xfrm>
            <a:custGeom>
              <a:avLst/>
              <a:gdLst/>
              <a:ahLst/>
              <a:cxnLst/>
              <a:rect l="l" t="t" r="r" b="b"/>
              <a:pathLst>
                <a:path w="258445" h="229235">
                  <a:moveTo>
                    <a:pt x="84717" y="0"/>
                  </a:moveTo>
                  <a:lnTo>
                    <a:pt x="51606" y="101904"/>
                  </a:lnTo>
                  <a:lnTo>
                    <a:pt x="0" y="85136"/>
                  </a:lnTo>
                  <a:lnTo>
                    <a:pt x="95905" y="228961"/>
                  </a:lnTo>
                  <a:lnTo>
                    <a:pt x="258030" y="168976"/>
                  </a:lnTo>
                  <a:lnTo>
                    <a:pt x="206424" y="152208"/>
                  </a:lnTo>
                  <a:lnTo>
                    <a:pt x="239535" y="50303"/>
                  </a:lnTo>
                  <a:lnTo>
                    <a:pt x="84717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50" y="0"/>
                  </a:move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446704" y="797408"/>
                  </a:lnTo>
                  <a:lnTo>
                    <a:pt x="491777" y="789534"/>
                  </a:lnTo>
                  <a:lnTo>
                    <a:pt x="534970" y="776777"/>
                  </a:lnTo>
                  <a:lnTo>
                    <a:pt x="575982" y="759438"/>
                  </a:lnTo>
                  <a:lnTo>
                    <a:pt x="614512" y="737817"/>
                  </a:lnTo>
                  <a:lnTo>
                    <a:pt x="650261" y="712213"/>
                  </a:lnTo>
                  <a:lnTo>
                    <a:pt x="682928" y="682928"/>
                  </a:lnTo>
                  <a:lnTo>
                    <a:pt x="712213" y="650261"/>
                  </a:lnTo>
                  <a:lnTo>
                    <a:pt x="737817" y="614512"/>
                  </a:lnTo>
                  <a:lnTo>
                    <a:pt x="759438" y="575982"/>
                  </a:lnTo>
                  <a:lnTo>
                    <a:pt x="776777" y="534970"/>
                  </a:lnTo>
                  <a:lnTo>
                    <a:pt x="789534" y="491777"/>
                  </a:lnTo>
                  <a:lnTo>
                    <a:pt x="797408" y="446704"/>
                  </a:lnTo>
                  <a:lnTo>
                    <a:pt x="800100" y="400050"/>
                  </a:lnTo>
                  <a:lnTo>
                    <a:pt x="797408" y="353395"/>
                  </a:lnTo>
                  <a:lnTo>
                    <a:pt x="789534" y="308322"/>
                  </a:lnTo>
                  <a:lnTo>
                    <a:pt x="776777" y="265129"/>
                  </a:lnTo>
                  <a:lnTo>
                    <a:pt x="759438" y="224117"/>
                  </a:lnTo>
                  <a:lnTo>
                    <a:pt x="737817" y="185587"/>
                  </a:lnTo>
                  <a:lnTo>
                    <a:pt x="712213" y="149838"/>
                  </a:lnTo>
                  <a:lnTo>
                    <a:pt x="682928" y="117171"/>
                  </a:lnTo>
                  <a:lnTo>
                    <a:pt x="650261" y="87886"/>
                  </a:lnTo>
                  <a:lnTo>
                    <a:pt x="614512" y="62282"/>
                  </a:lnTo>
                  <a:lnTo>
                    <a:pt x="575982" y="40661"/>
                  </a:lnTo>
                  <a:lnTo>
                    <a:pt x="534970" y="23322"/>
                  </a:lnTo>
                  <a:lnTo>
                    <a:pt x="491777" y="10565"/>
                  </a:lnTo>
                  <a:lnTo>
                    <a:pt x="446704" y="269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00050"/>
                  </a:moveTo>
                  <a:lnTo>
                    <a:pt x="2691" y="353395"/>
                  </a:lnTo>
                  <a:lnTo>
                    <a:pt x="10565" y="308322"/>
                  </a:lnTo>
                  <a:lnTo>
                    <a:pt x="23322" y="265129"/>
                  </a:lnTo>
                  <a:lnTo>
                    <a:pt x="40661" y="224118"/>
                  </a:lnTo>
                  <a:lnTo>
                    <a:pt x="62282" y="185587"/>
                  </a:lnTo>
                  <a:lnTo>
                    <a:pt x="87886" y="149839"/>
                  </a:lnTo>
                  <a:lnTo>
                    <a:pt x="117171" y="117171"/>
                  </a:lnTo>
                  <a:lnTo>
                    <a:pt x="149839" y="87886"/>
                  </a:lnTo>
                  <a:lnTo>
                    <a:pt x="185587" y="62282"/>
                  </a:lnTo>
                  <a:lnTo>
                    <a:pt x="224118" y="40661"/>
                  </a:lnTo>
                  <a:lnTo>
                    <a:pt x="265129" y="23322"/>
                  </a:lnTo>
                  <a:lnTo>
                    <a:pt x="308322" y="10565"/>
                  </a:lnTo>
                  <a:lnTo>
                    <a:pt x="353395" y="2691"/>
                  </a:lnTo>
                  <a:lnTo>
                    <a:pt x="400050" y="0"/>
                  </a:lnTo>
                  <a:lnTo>
                    <a:pt x="446704" y="2691"/>
                  </a:lnTo>
                  <a:lnTo>
                    <a:pt x="491777" y="10565"/>
                  </a:lnTo>
                  <a:lnTo>
                    <a:pt x="534970" y="23322"/>
                  </a:lnTo>
                  <a:lnTo>
                    <a:pt x="575981" y="40661"/>
                  </a:lnTo>
                  <a:lnTo>
                    <a:pt x="614512" y="62282"/>
                  </a:lnTo>
                  <a:lnTo>
                    <a:pt x="650260" y="87886"/>
                  </a:lnTo>
                  <a:lnTo>
                    <a:pt x="682928" y="117171"/>
                  </a:lnTo>
                  <a:lnTo>
                    <a:pt x="712213" y="149839"/>
                  </a:lnTo>
                  <a:lnTo>
                    <a:pt x="737817" y="185587"/>
                  </a:lnTo>
                  <a:lnTo>
                    <a:pt x="759438" y="224118"/>
                  </a:lnTo>
                  <a:lnTo>
                    <a:pt x="776777" y="265129"/>
                  </a:lnTo>
                  <a:lnTo>
                    <a:pt x="789534" y="308322"/>
                  </a:lnTo>
                  <a:lnTo>
                    <a:pt x="797408" y="353395"/>
                  </a:lnTo>
                  <a:lnTo>
                    <a:pt x="800100" y="400050"/>
                  </a:lnTo>
                  <a:lnTo>
                    <a:pt x="797408" y="446704"/>
                  </a:lnTo>
                  <a:lnTo>
                    <a:pt x="789534" y="491777"/>
                  </a:lnTo>
                  <a:lnTo>
                    <a:pt x="776777" y="534970"/>
                  </a:lnTo>
                  <a:lnTo>
                    <a:pt x="759438" y="575981"/>
                  </a:lnTo>
                  <a:lnTo>
                    <a:pt x="737817" y="614512"/>
                  </a:lnTo>
                  <a:lnTo>
                    <a:pt x="712213" y="650260"/>
                  </a:lnTo>
                  <a:lnTo>
                    <a:pt x="682928" y="682928"/>
                  </a:lnTo>
                  <a:lnTo>
                    <a:pt x="650260" y="712213"/>
                  </a:lnTo>
                  <a:lnTo>
                    <a:pt x="614512" y="737817"/>
                  </a:lnTo>
                  <a:lnTo>
                    <a:pt x="575981" y="759438"/>
                  </a:lnTo>
                  <a:lnTo>
                    <a:pt x="534970" y="776777"/>
                  </a:lnTo>
                  <a:lnTo>
                    <a:pt x="491777" y="789534"/>
                  </a:lnTo>
                  <a:lnTo>
                    <a:pt x="446704" y="797408"/>
                  </a:lnTo>
                  <a:lnTo>
                    <a:pt x="400050" y="800100"/>
                  </a:lnTo>
                  <a:lnTo>
                    <a:pt x="353395" y="797408"/>
                  </a:lnTo>
                  <a:lnTo>
                    <a:pt x="308322" y="789534"/>
                  </a:lnTo>
                  <a:lnTo>
                    <a:pt x="265129" y="776777"/>
                  </a:lnTo>
                  <a:lnTo>
                    <a:pt x="224118" y="759438"/>
                  </a:lnTo>
                  <a:lnTo>
                    <a:pt x="185587" y="737817"/>
                  </a:lnTo>
                  <a:lnTo>
                    <a:pt x="149839" y="712213"/>
                  </a:lnTo>
                  <a:lnTo>
                    <a:pt x="117171" y="682928"/>
                  </a:lnTo>
                  <a:lnTo>
                    <a:pt x="87886" y="650260"/>
                  </a:lnTo>
                  <a:lnTo>
                    <a:pt x="62282" y="614512"/>
                  </a:lnTo>
                  <a:lnTo>
                    <a:pt x="40661" y="575981"/>
                  </a:lnTo>
                  <a:lnTo>
                    <a:pt x="23322" y="534970"/>
                  </a:lnTo>
                  <a:lnTo>
                    <a:pt x="10565" y="491777"/>
                  </a:lnTo>
                  <a:lnTo>
                    <a:pt x="2691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108024" y="3219399"/>
            <a:ext cx="67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499600" y="3340100"/>
            <a:ext cx="287867" cy="279400"/>
          </a:xfrm>
          <a:custGeom>
            <a:avLst/>
            <a:gdLst/>
            <a:ahLst/>
            <a:cxnLst/>
            <a:rect l="l" t="t" r="r" b="b"/>
            <a:pathLst>
              <a:path w="215900" h="279400">
                <a:moveTo>
                  <a:pt x="107950" y="0"/>
                </a:moveTo>
                <a:lnTo>
                  <a:pt x="0" y="139700"/>
                </a:lnTo>
                <a:lnTo>
                  <a:pt x="107950" y="279400"/>
                </a:lnTo>
                <a:lnTo>
                  <a:pt x="107950" y="223520"/>
                </a:lnTo>
                <a:lnTo>
                  <a:pt x="215900" y="223520"/>
                </a:lnTo>
                <a:lnTo>
                  <a:pt x="215900" y="55879"/>
                </a:lnTo>
                <a:lnTo>
                  <a:pt x="107950" y="55879"/>
                </a:lnTo>
                <a:lnTo>
                  <a:pt x="107950" y="0"/>
                </a:lnTo>
                <a:close/>
              </a:path>
            </a:pathLst>
          </a:custGeom>
          <a:solidFill>
            <a:srgbClr val="10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280400" y="3060700"/>
            <a:ext cx="1100667" cy="838200"/>
            <a:chOff x="6210300" y="3060700"/>
            <a:chExt cx="825500" cy="838200"/>
          </a:xfrm>
        </p:grpSpPr>
        <p:sp>
          <p:nvSpPr>
            <p:cNvPr id="30" name="object 30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7CC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88500" y="3278803"/>
            <a:ext cx="4741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13574" y="2810403"/>
            <a:ext cx="344593" cy="229235"/>
          </a:xfrm>
          <a:custGeom>
            <a:avLst/>
            <a:gdLst/>
            <a:ahLst/>
            <a:cxnLst/>
            <a:rect l="l" t="t" r="r" b="b"/>
            <a:pathLst>
              <a:path w="258445" h="229235">
                <a:moveTo>
                  <a:pt x="95904" y="0"/>
                </a:moveTo>
                <a:lnTo>
                  <a:pt x="0" y="143823"/>
                </a:lnTo>
                <a:lnTo>
                  <a:pt x="51606" y="127057"/>
                </a:lnTo>
                <a:lnTo>
                  <a:pt x="84716" y="228960"/>
                </a:lnTo>
                <a:lnTo>
                  <a:pt x="239534" y="178657"/>
                </a:lnTo>
                <a:lnTo>
                  <a:pt x="206424" y="76752"/>
                </a:lnTo>
                <a:lnTo>
                  <a:pt x="258030" y="59984"/>
                </a:lnTo>
                <a:lnTo>
                  <a:pt x="95904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982356" y="2165085"/>
            <a:ext cx="69426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99923" y="1870727"/>
            <a:ext cx="294951" cy="238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35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587" y="1531268"/>
            <a:ext cx="4946227" cy="1346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70" dirty="0">
                <a:cs typeface="Arial"/>
              </a:rPr>
              <a:t>Close </a:t>
            </a:r>
            <a:r>
              <a:rPr lang="en-US" sz="2400" spc="-370" dirty="0" smtClean="0">
                <a:cs typeface="Arial"/>
              </a:rPr>
              <a:t>   </a:t>
            </a:r>
            <a:r>
              <a:rPr sz="2400" spc="-145" dirty="0" smtClean="0">
                <a:cs typeface="Arial"/>
              </a:rPr>
              <a:t>to </a:t>
            </a:r>
            <a:r>
              <a:rPr sz="2400" spc="-185" dirty="0">
                <a:cs typeface="Arial"/>
              </a:rPr>
              <a:t>the </a:t>
            </a:r>
            <a:r>
              <a:rPr sz="2400" spc="-235" dirty="0">
                <a:cs typeface="Arial"/>
              </a:rPr>
              <a:t>customers</a:t>
            </a:r>
            <a:r>
              <a:rPr sz="2400" spc="185" dirty="0">
                <a:cs typeface="Arial"/>
              </a:rPr>
              <a:t> </a:t>
            </a:r>
            <a:r>
              <a:rPr sz="2400" spc="-215" dirty="0">
                <a:cs typeface="Arial"/>
              </a:rPr>
              <a:t>(again)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250" dirty="0">
                <a:cs typeface="Arial"/>
              </a:rPr>
              <a:t>Validate </a:t>
            </a:r>
            <a:r>
              <a:rPr sz="2400" spc="-125" dirty="0">
                <a:cs typeface="Arial"/>
              </a:rPr>
              <a:t>their</a:t>
            </a:r>
            <a:r>
              <a:rPr sz="2400" spc="-375" dirty="0">
                <a:cs typeface="Arial"/>
              </a:rPr>
              <a:t> </a:t>
            </a:r>
            <a:r>
              <a:rPr sz="2400" spc="-204" dirty="0">
                <a:cs typeface="Arial"/>
              </a:rPr>
              <a:t>expectations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355" dirty="0">
                <a:cs typeface="Arial"/>
              </a:rPr>
              <a:t>Get </a:t>
            </a:r>
            <a:r>
              <a:rPr lang="en-US" sz="2400" spc="-355" dirty="0" smtClean="0">
                <a:cs typeface="Arial"/>
              </a:rPr>
              <a:t> </a:t>
            </a:r>
            <a:r>
              <a:rPr sz="2400" spc="-254" dirty="0" smtClean="0">
                <a:cs typeface="Arial"/>
              </a:rPr>
              <a:t>feedback</a:t>
            </a:r>
            <a:r>
              <a:rPr sz="2400" spc="-260" dirty="0" smtClean="0">
                <a:cs typeface="Arial"/>
              </a:rPr>
              <a:t> </a:t>
            </a:r>
            <a:r>
              <a:rPr sz="2400" spc="-155" dirty="0">
                <a:cs typeface="Arial"/>
              </a:rPr>
              <a:t>for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4186" y="2854608"/>
            <a:ext cx="210566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F6FC6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55" dirty="0">
                <a:cs typeface="Arial"/>
              </a:rPr>
              <a:t>Next</a:t>
            </a:r>
            <a:r>
              <a:rPr sz="2000" spc="-25" dirty="0">
                <a:cs typeface="Arial"/>
              </a:rPr>
              <a:t> </a:t>
            </a:r>
            <a:r>
              <a:rPr sz="2000" spc="-150" dirty="0">
                <a:cs typeface="Arial"/>
              </a:rPr>
              <a:t>version</a:t>
            </a:r>
            <a:endParaRPr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cs typeface="Arial"/>
              </a:rPr>
              <a:t>Maintenance</a:t>
            </a:r>
            <a:endParaRPr sz="20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7" y="4467507"/>
            <a:ext cx="706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E8147"/>
              </a:buClr>
              <a:buSzPct val="79166"/>
              <a:buChar char="•"/>
              <a:tabLst>
                <a:tab pos="354965" algn="l"/>
                <a:tab pos="355600" algn="l"/>
              </a:tabLst>
            </a:pPr>
            <a:r>
              <a:rPr sz="2400" spc="-440" dirty="0">
                <a:cs typeface="Arial"/>
              </a:rPr>
              <a:t>End </a:t>
            </a:r>
            <a:r>
              <a:rPr sz="2400" spc="-240" dirty="0">
                <a:cs typeface="Arial"/>
              </a:rPr>
              <a:t>Result: </a:t>
            </a:r>
            <a:r>
              <a:rPr lang="en-US" sz="2400" spc="-240" dirty="0" smtClean="0">
                <a:cs typeface="Arial"/>
              </a:rPr>
              <a:t>   </a:t>
            </a:r>
            <a:r>
              <a:rPr sz="2400" spc="-555" dirty="0" smtClean="0">
                <a:cs typeface="Arial"/>
              </a:rPr>
              <a:t>A </a:t>
            </a:r>
            <a:r>
              <a:rPr lang="en-US" sz="2400" spc="-555" dirty="0" smtClean="0">
                <a:cs typeface="Arial"/>
              </a:rPr>
              <a:t>                            </a:t>
            </a:r>
            <a:r>
              <a:rPr sz="2400" spc="-275" dirty="0" smtClean="0">
                <a:cs typeface="Arial"/>
              </a:rPr>
              <a:t>happy </a:t>
            </a:r>
            <a:r>
              <a:rPr sz="2400" spc="-245" dirty="0">
                <a:cs typeface="Arial"/>
              </a:rPr>
              <a:t>customer </a:t>
            </a:r>
            <a:r>
              <a:rPr sz="2400" spc="-315" dirty="0">
                <a:cs typeface="Arial"/>
              </a:rPr>
              <a:t>and </a:t>
            </a:r>
            <a:r>
              <a:rPr lang="en-US" sz="2400" spc="-315" dirty="0" smtClean="0">
                <a:cs typeface="Arial"/>
              </a:rPr>
              <a:t>    </a:t>
            </a:r>
            <a:r>
              <a:rPr sz="2400" spc="-140" dirty="0" smtClean="0">
                <a:cs typeface="Arial"/>
              </a:rPr>
              <a:t>lots </a:t>
            </a:r>
            <a:r>
              <a:rPr sz="2400" spc="-204" dirty="0">
                <a:cs typeface="Arial"/>
              </a:rPr>
              <a:t>of</a:t>
            </a:r>
            <a:r>
              <a:rPr sz="2400" spc="-265" dirty="0">
                <a:cs typeface="Arial"/>
              </a:rPr>
              <a:t> </a:t>
            </a:r>
            <a:r>
              <a:rPr lang="en-US" sz="2400" spc="-265" dirty="0" smtClean="0">
                <a:cs typeface="Arial"/>
              </a:rPr>
              <a:t>    </a:t>
            </a:r>
            <a:r>
              <a:rPr sz="2400" spc="-240" dirty="0" smtClean="0">
                <a:cs typeface="Arial"/>
              </a:rPr>
              <a:t>$$$</a:t>
            </a:r>
            <a:endParaRPr sz="2400" dirty="0"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6381327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pc="-560" dirty="0">
                <a:latin typeface="+mn-lt"/>
              </a:rPr>
              <a:t>Step </a:t>
            </a:r>
            <a:r>
              <a:rPr spc="-500" dirty="0">
                <a:latin typeface="+mn-lt"/>
              </a:rPr>
              <a:t>5 </a:t>
            </a:r>
            <a:r>
              <a:rPr spc="-395" dirty="0">
                <a:latin typeface="+mn-lt"/>
              </a:rPr>
              <a:t>:</a:t>
            </a:r>
            <a:r>
              <a:rPr spc="-805" dirty="0">
                <a:latin typeface="+mn-lt"/>
              </a:rPr>
              <a:t> </a:t>
            </a:r>
            <a:r>
              <a:rPr spc="-630" dirty="0">
                <a:latin typeface="+mn-lt"/>
              </a:rPr>
              <a:t>Release</a:t>
            </a:r>
          </a:p>
          <a:p>
            <a:pPr marL="12700">
              <a:lnSpc>
                <a:spcPts val="3120"/>
              </a:lnSpc>
            </a:pPr>
            <a:r>
              <a:rPr sz="2800" spc="-655" dirty="0">
                <a:solidFill>
                  <a:srgbClr val="0F638D"/>
                </a:solidFill>
                <a:latin typeface="+mn-lt"/>
              </a:rPr>
              <a:t>SDLC: </a:t>
            </a:r>
            <a:r>
              <a:rPr sz="2800" spc="-275" dirty="0">
                <a:solidFill>
                  <a:srgbClr val="0F638D"/>
                </a:solidFill>
                <a:latin typeface="+mn-lt"/>
              </a:rPr>
              <a:t>Software </a:t>
            </a:r>
            <a:r>
              <a:rPr sz="2800" spc="-330" dirty="0">
                <a:solidFill>
                  <a:srgbClr val="0F638D"/>
                </a:solidFill>
                <a:latin typeface="+mn-lt"/>
              </a:rPr>
              <a:t>Development</a:t>
            </a:r>
            <a:r>
              <a:rPr sz="2800" spc="-175" dirty="0">
                <a:solidFill>
                  <a:srgbClr val="0F638D"/>
                </a:solidFill>
                <a:latin typeface="+mn-lt"/>
              </a:rPr>
              <a:t> </a:t>
            </a:r>
            <a:r>
              <a:rPr sz="2800" spc="-250" dirty="0">
                <a:solidFill>
                  <a:srgbClr val="0F638D"/>
                </a:solidFill>
                <a:latin typeface="+mn-lt"/>
              </a:rPr>
              <a:t>Lifecycle</a:t>
            </a:r>
            <a:endParaRPr sz="2800" dirty="0">
              <a:latin typeface="+mn-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76267" y="1206500"/>
            <a:ext cx="1117600" cy="825500"/>
            <a:chOff x="6807200" y="1206500"/>
            <a:chExt cx="838200" cy="825500"/>
          </a:xfrm>
        </p:grpSpPr>
        <p:sp>
          <p:nvSpPr>
            <p:cNvPr id="9" name="object 9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F638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9900" y="1219200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41395" y="1430877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03220" y="1844514"/>
            <a:ext cx="1395307" cy="899160"/>
            <a:chOff x="7577415" y="1844514"/>
            <a:chExt cx="1046480" cy="899160"/>
          </a:xfrm>
        </p:grpSpPr>
        <p:sp>
          <p:nvSpPr>
            <p:cNvPr id="13" name="object 13"/>
            <p:cNvSpPr/>
            <p:nvPr/>
          </p:nvSpPr>
          <p:spPr>
            <a:xfrm>
              <a:off x="7577415" y="1844514"/>
              <a:ext cx="221211" cy="238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406400" y="0"/>
                  </a:moveTo>
                  <a:lnTo>
                    <a:pt x="359005" y="2691"/>
                  </a:lnTo>
                  <a:lnTo>
                    <a:pt x="313216" y="10565"/>
                  </a:lnTo>
                  <a:lnTo>
                    <a:pt x="269338" y="23322"/>
                  </a:lnTo>
                  <a:lnTo>
                    <a:pt x="227675" y="40661"/>
                  </a:lnTo>
                  <a:lnTo>
                    <a:pt x="188533" y="62282"/>
                  </a:lnTo>
                  <a:lnTo>
                    <a:pt x="152217" y="87886"/>
                  </a:lnTo>
                  <a:lnTo>
                    <a:pt x="119031" y="117171"/>
                  </a:lnTo>
                  <a:lnTo>
                    <a:pt x="89281" y="149838"/>
                  </a:lnTo>
                  <a:lnTo>
                    <a:pt x="63271" y="185587"/>
                  </a:lnTo>
                  <a:lnTo>
                    <a:pt x="41306" y="224117"/>
                  </a:lnTo>
                  <a:lnTo>
                    <a:pt x="23692" y="265129"/>
                  </a:lnTo>
                  <a:lnTo>
                    <a:pt x="10733" y="308322"/>
                  </a:lnTo>
                  <a:lnTo>
                    <a:pt x="2734" y="353395"/>
                  </a:lnTo>
                  <a:lnTo>
                    <a:pt x="0" y="400050"/>
                  </a:lnTo>
                  <a:lnTo>
                    <a:pt x="2734" y="446704"/>
                  </a:lnTo>
                  <a:lnTo>
                    <a:pt x="10733" y="491777"/>
                  </a:lnTo>
                  <a:lnTo>
                    <a:pt x="23692" y="534970"/>
                  </a:lnTo>
                  <a:lnTo>
                    <a:pt x="41306" y="575982"/>
                  </a:lnTo>
                  <a:lnTo>
                    <a:pt x="63271" y="614512"/>
                  </a:lnTo>
                  <a:lnTo>
                    <a:pt x="89281" y="650261"/>
                  </a:lnTo>
                  <a:lnTo>
                    <a:pt x="119031" y="682928"/>
                  </a:lnTo>
                  <a:lnTo>
                    <a:pt x="152217" y="712213"/>
                  </a:lnTo>
                  <a:lnTo>
                    <a:pt x="188533" y="737817"/>
                  </a:lnTo>
                  <a:lnTo>
                    <a:pt x="227675" y="759438"/>
                  </a:lnTo>
                  <a:lnTo>
                    <a:pt x="269338" y="776777"/>
                  </a:lnTo>
                  <a:lnTo>
                    <a:pt x="313216" y="789534"/>
                  </a:lnTo>
                  <a:lnTo>
                    <a:pt x="359005" y="797408"/>
                  </a:lnTo>
                  <a:lnTo>
                    <a:pt x="406400" y="800100"/>
                  </a:lnTo>
                  <a:lnTo>
                    <a:pt x="453794" y="797408"/>
                  </a:lnTo>
                  <a:lnTo>
                    <a:pt x="499583" y="789534"/>
                  </a:lnTo>
                  <a:lnTo>
                    <a:pt x="543461" y="776777"/>
                  </a:lnTo>
                  <a:lnTo>
                    <a:pt x="585124" y="759438"/>
                  </a:lnTo>
                  <a:lnTo>
                    <a:pt x="624266" y="737817"/>
                  </a:lnTo>
                  <a:lnTo>
                    <a:pt x="660582" y="712213"/>
                  </a:lnTo>
                  <a:lnTo>
                    <a:pt x="693768" y="682928"/>
                  </a:lnTo>
                  <a:lnTo>
                    <a:pt x="723518" y="650261"/>
                  </a:lnTo>
                  <a:lnTo>
                    <a:pt x="749528" y="614512"/>
                  </a:lnTo>
                  <a:lnTo>
                    <a:pt x="771493" y="575982"/>
                  </a:lnTo>
                  <a:lnTo>
                    <a:pt x="789107" y="534970"/>
                  </a:lnTo>
                  <a:lnTo>
                    <a:pt x="802066" y="491777"/>
                  </a:lnTo>
                  <a:lnTo>
                    <a:pt x="810065" y="446704"/>
                  </a:lnTo>
                  <a:lnTo>
                    <a:pt x="812800" y="400050"/>
                  </a:lnTo>
                  <a:lnTo>
                    <a:pt x="810065" y="353395"/>
                  </a:lnTo>
                  <a:lnTo>
                    <a:pt x="802066" y="308322"/>
                  </a:lnTo>
                  <a:lnTo>
                    <a:pt x="789107" y="265129"/>
                  </a:lnTo>
                  <a:lnTo>
                    <a:pt x="771493" y="224117"/>
                  </a:lnTo>
                  <a:lnTo>
                    <a:pt x="749528" y="185587"/>
                  </a:lnTo>
                  <a:lnTo>
                    <a:pt x="723518" y="149838"/>
                  </a:lnTo>
                  <a:lnTo>
                    <a:pt x="693768" y="117171"/>
                  </a:lnTo>
                  <a:lnTo>
                    <a:pt x="660582" y="87886"/>
                  </a:lnTo>
                  <a:lnTo>
                    <a:pt x="624266" y="62282"/>
                  </a:lnTo>
                  <a:lnTo>
                    <a:pt x="585124" y="40661"/>
                  </a:lnTo>
                  <a:lnTo>
                    <a:pt x="543461" y="23322"/>
                  </a:lnTo>
                  <a:lnTo>
                    <a:pt x="499583" y="10565"/>
                  </a:lnTo>
                  <a:lnTo>
                    <a:pt x="453794" y="269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814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97800" y="1930399"/>
              <a:ext cx="812800" cy="800100"/>
            </a:xfrm>
            <a:custGeom>
              <a:avLst/>
              <a:gdLst/>
              <a:ahLst/>
              <a:cxnLst/>
              <a:rect l="l" t="t" r="r" b="b"/>
              <a:pathLst>
                <a:path w="812800" h="800100">
                  <a:moveTo>
                    <a:pt x="0" y="400050"/>
                  </a:moveTo>
                  <a:lnTo>
                    <a:pt x="2734" y="353395"/>
                  </a:lnTo>
                  <a:lnTo>
                    <a:pt x="10733" y="308322"/>
                  </a:lnTo>
                  <a:lnTo>
                    <a:pt x="23692" y="265129"/>
                  </a:lnTo>
                  <a:lnTo>
                    <a:pt x="41307" y="224118"/>
                  </a:lnTo>
                  <a:lnTo>
                    <a:pt x="63271" y="185587"/>
                  </a:lnTo>
                  <a:lnTo>
                    <a:pt x="89281" y="149839"/>
                  </a:lnTo>
                  <a:lnTo>
                    <a:pt x="119031" y="117171"/>
                  </a:lnTo>
                  <a:lnTo>
                    <a:pt x="152217" y="87886"/>
                  </a:lnTo>
                  <a:lnTo>
                    <a:pt x="188533" y="62282"/>
                  </a:lnTo>
                  <a:lnTo>
                    <a:pt x="227675" y="40661"/>
                  </a:lnTo>
                  <a:lnTo>
                    <a:pt x="269338" y="23322"/>
                  </a:lnTo>
                  <a:lnTo>
                    <a:pt x="313216" y="10565"/>
                  </a:lnTo>
                  <a:lnTo>
                    <a:pt x="359005" y="2691"/>
                  </a:lnTo>
                  <a:lnTo>
                    <a:pt x="406400" y="0"/>
                  </a:lnTo>
                  <a:lnTo>
                    <a:pt x="453794" y="2691"/>
                  </a:lnTo>
                  <a:lnTo>
                    <a:pt x="499583" y="10565"/>
                  </a:lnTo>
                  <a:lnTo>
                    <a:pt x="543461" y="23322"/>
                  </a:lnTo>
                  <a:lnTo>
                    <a:pt x="585124" y="40661"/>
                  </a:lnTo>
                  <a:lnTo>
                    <a:pt x="624266" y="62282"/>
                  </a:lnTo>
                  <a:lnTo>
                    <a:pt x="660582" y="87886"/>
                  </a:lnTo>
                  <a:lnTo>
                    <a:pt x="693768" y="117171"/>
                  </a:lnTo>
                  <a:lnTo>
                    <a:pt x="723518" y="149839"/>
                  </a:lnTo>
                  <a:lnTo>
                    <a:pt x="749528" y="185587"/>
                  </a:lnTo>
                  <a:lnTo>
                    <a:pt x="771493" y="224118"/>
                  </a:lnTo>
                  <a:lnTo>
                    <a:pt x="789107" y="265129"/>
                  </a:lnTo>
                  <a:lnTo>
                    <a:pt x="802066" y="308322"/>
                  </a:lnTo>
                  <a:lnTo>
                    <a:pt x="810065" y="353395"/>
                  </a:lnTo>
                  <a:lnTo>
                    <a:pt x="812800" y="400050"/>
                  </a:lnTo>
                  <a:lnTo>
                    <a:pt x="810065" y="446704"/>
                  </a:lnTo>
                  <a:lnTo>
                    <a:pt x="802066" y="491777"/>
                  </a:lnTo>
                  <a:lnTo>
                    <a:pt x="789107" y="534970"/>
                  </a:lnTo>
                  <a:lnTo>
                    <a:pt x="771493" y="575981"/>
                  </a:lnTo>
                  <a:lnTo>
                    <a:pt x="749528" y="614512"/>
                  </a:lnTo>
                  <a:lnTo>
                    <a:pt x="723518" y="650260"/>
                  </a:lnTo>
                  <a:lnTo>
                    <a:pt x="693768" y="682928"/>
                  </a:lnTo>
                  <a:lnTo>
                    <a:pt x="660582" y="712213"/>
                  </a:lnTo>
                  <a:lnTo>
                    <a:pt x="624266" y="737817"/>
                  </a:lnTo>
                  <a:lnTo>
                    <a:pt x="585124" y="759438"/>
                  </a:lnTo>
                  <a:lnTo>
                    <a:pt x="543461" y="776777"/>
                  </a:lnTo>
                  <a:lnTo>
                    <a:pt x="499583" y="789534"/>
                  </a:lnTo>
                  <a:lnTo>
                    <a:pt x="453794" y="797408"/>
                  </a:lnTo>
                  <a:lnTo>
                    <a:pt x="406400" y="800100"/>
                  </a:lnTo>
                  <a:lnTo>
                    <a:pt x="359005" y="797408"/>
                  </a:lnTo>
                  <a:lnTo>
                    <a:pt x="313216" y="789534"/>
                  </a:lnTo>
                  <a:lnTo>
                    <a:pt x="269338" y="776777"/>
                  </a:lnTo>
                  <a:lnTo>
                    <a:pt x="227675" y="759438"/>
                  </a:lnTo>
                  <a:lnTo>
                    <a:pt x="188533" y="737817"/>
                  </a:lnTo>
                  <a:lnTo>
                    <a:pt x="152217" y="712213"/>
                  </a:lnTo>
                  <a:lnTo>
                    <a:pt x="119031" y="682928"/>
                  </a:lnTo>
                  <a:lnTo>
                    <a:pt x="89281" y="650260"/>
                  </a:lnTo>
                  <a:lnTo>
                    <a:pt x="63271" y="614512"/>
                  </a:lnTo>
                  <a:lnTo>
                    <a:pt x="41307" y="575981"/>
                  </a:lnTo>
                  <a:lnTo>
                    <a:pt x="23692" y="534970"/>
                  </a:lnTo>
                  <a:lnTo>
                    <a:pt x="10733" y="491777"/>
                  </a:lnTo>
                  <a:lnTo>
                    <a:pt x="2734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92291" y="2141051"/>
            <a:ext cx="6815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89067" y="3060700"/>
            <a:ext cx="1100667" cy="838200"/>
            <a:chOff x="7416800" y="3060700"/>
            <a:chExt cx="825500" cy="838200"/>
          </a:xfrm>
        </p:grpSpPr>
        <p:sp>
          <p:nvSpPr>
            <p:cNvPr id="18" name="object 18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10CF9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95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789334" y="1917701"/>
            <a:ext cx="3077633" cy="1085215"/>
            <a:chOff x="5842000" y="1917700"/>
            <a:chExt cx="2308225" cy="1085215"/>
          </a:xfrm>
        </p:grpSpPr>
        <p:sp>
          <p:nvSpPr>
            <p:cNvPr id="21" name="object 21"/>
            <p:cNvSpPr/>
            <p:nvPr/>
          </p:nvSpPr>
          <p:spPr>
            <a:xfrm>
              <a:off x="7891762" y="2773714"/>
              <a:ext cx="258445" cy="229235"/>
            </a:xfrm>
            <a:custGeom>
              <a:avLst/>
              <a:gdLst/>
              <a:ahLst/>
              <a:cxnLst/>
              <a:rect l="l" t="t" r="r" b="b"/>
              <a:pathLst>
                <a:path w="258445" h="229235">
                  <a:moveTo>
                    <a:pt x="84717" y="0"/>
                  </a:moveTo>
                  <a:lnTo>
                    <a:pt x="51606" y="101904"/>
                  </a:lnTo>
                  <a:lnTo>
                    <a:pt x="0" y="85136"/>
                  </a:lnTo>
                  <a:lnTo>
                    <a:pt x="95905" y="228961"/>
                  </a:lnTo>
                  <a:lnTo>
                    <a:pt x="258030" y="168976"/>
                  </a:lnTo>
                  <a:lnTo>
                    <a:pt x="206424" y="152208"/>
                  </a:lnTo>
                  <a:lnTo>
                    <a:pt x="239535" y="50303"/>
                  </a:lnTo>
                  <a:lnTo>
                    <a:pt x="84717" y="0"/>
                  </a:lnTo>
                  <a:close/>
                </a:path>
              </a:pathLst>
            </a:custGeom>
            <a:solidFill>
              <a:srgbClr val="DE8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50" y="0"/>
                  </a:move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446704" y="797408"/>
                  </a:lnTo>
                  <a:lnTo>
                    <a:pt x="491777" y="789534"/>
                  </a:lnTo>
                  <a:lnTo>
                    <a:pt x="534970" y="776777"/>
                  </a:lnTo>
                  <a:lnTo>
                    <a:pt x="575982" y="759438"/>
                  </a:lnTo>
                  <a:lnTo>
                    <a:pt x="614512" y="737817"/>
                  </a:lnTo>
                  <a:lnTo>
                    <a:pt x="650261" y="712213"/>
                  </a:lnTo>
                  <a:lnTo>
                    <a:pt x="682928" y="682928"/>
                  </a:lnTo>
                  <a:lnTo>
                    <a:pt x="712213" y="650261"/>
                  </a:lnTo>
                  <a:lnTo>
                    <a:pt x="737817" y="614512"/>
                  </a:lnTo>
                  <a:lnTo>
                    <a:pt x="759438" y="575982"/>
                  </a:lnTo>
                  <a:lnTo>
                    <a:pt x="776777" y="534970"/>
                  </a:lnTo>
                  <a:lnTo>
                    <a:pt x="789534" y="491777"/>
                  </a:lnTo>
                  <a:lnTo>
                    <a:pt x="797408" y="446704"/>
                  </a:lnTo>
                  <a:lnTo>
                    <a:pt x="800100" y="400050"/>
                  </a:lnTo>
                  <a:lnTo>
                    <a:pt x="797408" y="353395"/>
                  </a:lnTo>
                  <a:lnTo>
                    <a:pt x="789534" y="308322"/>
                  </a:lnTo>
                  <a:lnTo>
                    <a:pt x="776777" y="265129"/>
                  </a:lnTo>
                  <a:lnTo>
                    <a:pt x="759438" y="224117"/>
                  </a:lnTo>
                  <a:lnTo>
                    <a:pt x="737817" y="185587"/>
                  </a:lnTo>
                  <a:lnTo>
                    <a:pt x="712213" y="149838"/>
                  </a:lnTo>
                  <a:lnTo>
                    <a:pt x="682928" y="117171"/>
                  </a:lnTo>
                  <a:lnTo>
                    <a:pt x="650261" y="87886"/>
                  </a:lnTo>
                  <a:lnTo>
                    <a:pt x="614512" y="62282"/>
                  </a:lnTo>
                  <a:lnTo>
                    <a:pt x="575982" y="40661"/>
                  </a:lnTo>
                  <a:lnTo>
                    <a:pt x="534970" y="23322"/>
                  </a:lnTo>
                  <a:lnTo>
                    <a:pt x="491777" y="10565"/>
                  </a:lnTo>
                  <a:lnTo>
                    <a:pt x="446704" y="269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A5C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4700" y="1930400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00050"/>
                  </a:moveTo>
                  <a:lnTo>
                    <a:pt x="2691" y="353395"/>
                  </a:lnTo>
                  <a:lnTo>
                    <a:pt x="10565" y="308322"/>
                  </a:lnTo>
                  <a:lnTo>
                    <a:pt x="23322" y="265129"/>
                  </a:lnTo>
                  <a:lnTo>
                    <a:pt x="40661" y="224118"/>
                  </a:lnTo>
                  <a:lnTo>
                    <a:pt x="62282" y="185587"/>
                  </a:lnTo>
                  <a:lnTo>
                    <a:pt x="87886" y="149839"/>
                  </a:lnTo>
                  <a:lnTo>
                    <a:pt x="117171" y="117171"/>
                  </a:lnTo>
                  <a:lnTo>
                    <a:pt x="149839" y="87886"/>
                  </a:lnTo>
                  <a:lnTo>
                    <a:pt x="185587" y="62282"/>
                  </a:lnTo>
                  <a:lnTo>
                    <a:pt x="224118" y="40661"/>
                  </a:lnTo>
                  <a:lnTo>
                    <a:pt x="265129" y="23322"/>
                  </a:lnTo>
                  <a:lnTo>
                    <a:pt x="308322" y="10565"/>
                  </a:lnTo>
                  <a:lnTo>
                    <a:pt x="353395" y="2691"/>
                  </a:lnTo>
                  <a:lnTo>
                    <a:pt x="400050" y="0"/>
                  </a:lnTo>
                  <a:lnTo>
                    <a:pt x="446704" y="2691"/>
                  </a:lnTo>
                  <a:lnTo>
                    <a:pt x="491777" y="10565"/>
                  </a:lnTo>
                  <a:lnTo>
                    <a:pt x="534970" y="23322"/>
                  </a:lnTo>
                  <a:lnTo>
                    <a:pt x="575981" y="40661"/>
                  </a:lnTo>
                  <a:lnTo>
                    <a:pt x="614512" y="62282"/>
                  </a:lnTo>
                  <a:lnTo>
                    <a:pt x="650260" y="87886"/>
                  </a:lnTo>
                  <a:lnTo>
                    <a:pt x="682928" y="117171"/>
                  </a:lnTo>
                  <a:lnTo>
                    <a:pt x="712213" y="149839"/>
                  </a:lnTo>
                  <a:lnTo>
                    <a:pt x="737817" y="185587"/>
                  </a:lnTo>
                  <a:lnTo>
                    <a:pt x="759438" y="224118"/>
                  </a:lnTo>
                  <a:lnTo>
                    <a:pt x="776777" y="265129"/>
                  </a:lnTo>
                  <a:lnTo>
                    <a:pt x="789534" y="308322"/>
                  </a:lnTo>
                  <a:lnTo>
                    <a:pt x="797408" y="353395"/>
                  </a:lnTo>
                  <a:lnTo>
                    <a:pt x="800100" y="400050"/>
                  </a:lnTo>
                  <a:lnTo>
                    <a:pt x="797408" y="446704"/>
                  </a:lnTo>
                  <a:lnTo>
                    <a:pt x="789534" y="491777"/>
                  </a:lnTo>
                  <a:lnTo>
                    <a:pt x="776777" y="534970"/>
                  </a:lnTo>
                  <a:lnTo>
                    <a:pt x="759438" y="575981"/>
                  </a:lnTo>
                  <a:lnTo>
                    <a:pt x="737817" y="614512"/>
                  </a:lnTo>
                  <a:lnTo>
                    <a:pt x="712213" y="650260"/>
                  </a:lnTo>
                  <a:lnTo>
                    <a:pt x="682928" y="682928"/>
                  </a:lnTo>
                  <a:lnTo>
                    <a:pt x="650260" y="712213"/>
                  </a:lnTo>
                  <a:lnTo>
                    <a:pt x="614512" y="737817"/>
                  </a:lnTo>
                  <a:lnTo>
                    <a:pt x="575981" y="759438"/>
                  </a:lnTo>
                  <a:lnTo>
                    <a:pt x="534970" y="776777"/>
                  </a:lnTo>
                  <a:lnTo>
                    <a:pt x="491777" y="789534"/>
                  </a:lnTo>
                  <a:lnTo>
                    <a:pt x="446704" y="797408"/>
                  </a:lnTo>
                  <a:lnTo>
                    <a:pt x="400050" y="800100"/>
                  </a:lnTo>
                  <a:lnTo>
                    <a:pt x="353395" y="797408"/>
                  </a:lnTo>
                  <a:lnTo>
                    <a:pt x="308322" y="789534"/>
                  </a:lnTo>
                  <a:lnTo>
                    <a:pt x="265129" y="776777"/>
                  </a:lnTo>
                  <a:lnTo>
                    <a:pt x="224118" y="759438"/>
                  </a:lnTo>
                  <a:lnTo>
                    <a:pt x="185587" y="737817"/>
                  </a:lnTo>
                  <a:lnTo>
                    <a:pt x="149839" y="712213"/>
                  </a:lnTo>
                  <a:lnTo>
                    <a:pt x="117171" y="682928"/>
                  </a:lnTo>
                  <a:lnTo>
                    <a:pt x="87886" y="650260"/>
                  </a:lnTo>
                  <a:lnTo>
                    <a:pt x="62282" y="614512"/>
                  </a:lnTo>
                  <a:lnTo>
                    <a:pt x="40661" y="575981"/>
                  </a:lnTo>
                  <a:lnTo>
                    <a:pt x="23322" y="534970"/>
                  </a:lnTo>
                  <a:lnTo>
                    <a:pt x="10565" y="491777"/>
                  </a:lnTo>
                  <a:lnTo>
                    <a:pt x="2691" y="446704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08024" y="3219399"/>
            <a:ext cx="67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1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99600" y="3340100"/>
            <a:ext cx="287867" cy="279400"/>
          </a:xfrm>
          <a:custGeom>
            <a:avLst/>
            <a:gdLst/>
            <a:ahLst/>
            <a:cxnLst/>
            <a:rect l="l" t="t" r="r" b="b"/>
            <a:pathLst>
              <a:path w="215900" h="279400">
                <a:moveTo>
                  <a:pt x="107950" y="0"/>
                </a:moveTo>
                <a:lnTo>
                  <a:pt x="0" y="139700"/>
                </a:lnTo>
                <a:lnTo>
                  <a:pt x="107950" y="279400"/>
                </a:lnTo>
                <a:lnTo>
                  <a:pt x="107950" y="223520"/>
                </a:lnTo>
                <a:lnTo>
                  <a:pt x="215900" y="223520"/>
                </a:lnTo>
                <a:lnTo>
                  <a:pt x="215900" y="55879"/>
                </a:lnTo>
                <a:lnTo>
                  <a:pt x="107950" y="55879"/>
                </a:lnTo>
                <a:lnTo>
                  <a:pt x="107950" y="0"/>
                </a:lnTo>
                <a:close/>
              </a:path>
            </a:pathLst>
          </a:custGeom>
          <a:solidFill>
            <a:srgbClr val="10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280400" y="3060700"/>
            <a:ext cx="1100667" cy="838200"/>
            <a:chOff x="6210300" y="3060700"/>
            <a:chExt cx="825500" cy="838200"/>
          </a:xfrm>
        </p:grpSpPr>
        <p:sp>
          <p:nvSpPr>
            <p:cNvPr id="27" name="object 27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400050" y="0"/>
                  </a:moveTo>
                  <a:lnTo>
                    <a:pt x="353395" y="2734"/>
                  </a:lnTo>
                  <a:lnTo>
                    <a:pt x="308322" y="10733"/>
                  </a:lnTo>
                  <a:lnTo>
                    <a:pt x="265129" y="23692"/>
                  </a:lnTo>
                  <a:lnTo>
                    <a:pt x="224117" y="41306"/>
                  </a:lnTo>
                  <a:lnTo>
                    <a:pt x="185587" y="63271"/>
                  </a:lnTo>
                  <a:lnTo>
                    <a:pt x="149838" y="89281"/>
                  </a:lnTo>
                  <a:lnTo>
                    <a:pt x="117171" y="119031"/>
                  </a:lnTo>
                  <a:lnTo>
                    <a:pt x="87886" y="152217"/>
                  </a:lnTo>
                  <a:lnTo>
                    <a:pt x="62282" y="188533"/>
                  </a:lnTo>
                  <a:lnTo>
                    <a:pt x="40661" y="227675"/>
                  </a:lnTo>
                  <a:lnTo>
                    <a:pt x="23322" y="269338"/>
                  </a:lnTo>
                  <a:lnTo>
                    <a:pt x="10565" y="313216"/>
                  </a:lnTo>
                  <a:lnTo>
                    <a:pt x="2691" y="359005"/>
                  </a:lnTo>
                  <a:lnTo>
                    <a:pt x="0" y="406400"/>
                  </a:lnTo>
                  <a:lnTo>
                    <a:pt x="2691" y="453794"/>
                  </a:lnTo>
                  <a:lnTo>
                    <a:pt x="10565" y="499583"/>
                  </a:lnTo>
                  <a:lnTo>
                    <a:pt x="23322" y="543461"/>
                  </a:lnTo>
                  <a:lnTo>
                    <a:pt x="40661" y="585124"/>
                  </a:lnTo>
                  <a:lnTo>
                    <a:pt x="62282" y="624266"/>
                  </a:lnTo>
                  <a:lnTo>
                    <a:pt x="87886" y="660582"/>
                  </a:lnTo>
                  <a:lnTo>
                    <a:pt x="117171" y="693768"/>
                  </a:lnTo>
                  <a:lnTo>
                    <a:pt x="149838" y="723518"/>
                  </a:lnTo>
                  <a:lnTo>
                    <a:pt x="185587" y="749528"/>
                  </a:lnTo>
                  <a:lnTo>
                    <a:pt x="224117" y="771493"/>
                  </a:lnTo>
                  <a:lnTo>
                    <a:pt x="265129" y="789107"/>
                  </a:lnTo>
                  <a:lnTo>
                    <a:pt x="308322" y="802066"/>
                  </a:lnTo>
                  <a:lnTo>
                    <a:pt x="353395" y="810065"/>
                  </a:lnTo>
                  <a:lnTo>
                    <a:pt x="400050" y="812800"/>
                  </a:lnTo>
                  <a:lnTo>
                    <a:pt x="446704" y="810065"/>
                  </a:lnTo>
                  <a:lnTo>
                    <a:pt x="491777" y="802066"/>
                  </a:lnTo>
                  <a:lnTo>
                    <a:pt x="534970" y="789107"/>
                  </a:lnTo>
                  <a:lnTo>
                    <a:pt x="575982" y="771493"/>
                  </a:lnTo>
                  <a:lnTo>
                    <a:pt x="614512" y="749528"/>
                  </a:lnTo>
                  <a:lnTo>
                    <a:pt x="650261" y="723518"/>
                  </a:lnTo>
                  <a:lnTo>
                    <a:pt x="682928" y="693768"/>
                  </a:lnTo>
                  <a:lnTo>
                    <a:pt x="712213" y="660582"/>
                  </a:lnTo>
                  <a:lnTo>
                    <a:pt x="737817" y="624266"/>
                  </a:lnTo>
                  <a:lnTo>
                    <a:pt x="759438" y="585124"/>
                  </a:lnTo>
                  <a:lnTo>
                    <a:pt x="776777" y="543461"/>
                  </a:lnTo>
                  <a:lnTo>
                    <a:pt x="789534" y="499583"/>
                  </a:lnTo>
                  <a:lnTo>
                    <a:pt x="797408" y="453794"/>
                  </a:lnTo>
                  <a:lnTo>
                    <a:pt x="800100" y="406400"/>
                  </a:lnTo>
                  <a:lnTo>
                    <a:pt x="797408" y="359005"/>
                  </a:lnTo>
                  <a:lnTo>
                    <a:pt x="789534" y="313216"/>
                  </a:lnTo>
                  <a:lnTo>
                    <a:pt x="776777" y="269338"/>
                  </a:lnTo>
                  <a:lnTo>
                    <a:pt x="759438" y="227675"/>
                  </a:lnTo>
                  <a:lnTo>
                    <a:pt x="737817" y="188533"/>
                  </a:lnTo>
                  <a:lnTo>
                    <a:pt x="712213" y="152217"/>
                  </a:lnTo>
                  <a:lnTo>
                    <a:pt x="682928" y="119031"/>
                  </a:lnTo>
                  <a:lnTo>
                    <a:pt x="650261" y="89281"/>
                  </a:lnTo>
                  <a:lnTo>
                    <a:pt x="614512" y="63271"/>
                  </a:lnTo>
                  <a:lnTo>
                    <a:pt x="575982" y="41306"/>
                  </a:lnTo>
                  <a:lnTo>
                    <a:pt x="534970" y="23692"/>
                  </a:lnTo>
                  <a:lnTo>
                    <a:pt x="491777" y="10733"/>
                  </a:lnTo>
                  <a:lnTo>
                    <a:pt x="446704" y="273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7CCA6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3000" y="3073400"/>
              <a:ext cx="800100" cy="812800"/>
            </a:xfrm>
            <a:custGeom>
              <a:avLst/>
              <a:gdLst/>
              <a:ahLst/>
              <a:cxnLst/>
              <a:rect l="l" t="t" r="r" b="b"/>
              <a:pathLst>
                <a:path w="800100" h="812800">
                  <a:moveTo>
                    <a:pt x="0" y="406400"/>
                  </a:moveTo>
                  <a:lnTo>
                    <a:pt x="2691" y="359005"/>
                  </a:lnTo>
                  <a:lnTo>
                    <a:pt x="10565" y="313216"/>
                  </a:lnTo>
                  <a:lnTo>
                    <a:pt x="23322" y="269337"/>
                  </a:lnTo>
                  <a:lnTo>
                    <a:pt x="40661" y="227675"/>
                  </a:lnTo>
                  <a:lnTo>
                    <a:pt x="62282" y="188533"/>
                  </a:lnTo>
                  <a:lnTo>
                    <a:pt x="87886" y="152217"/>
                  </a:lnTo>
                  <a:lnTo>
                    <a:pt x="117171" y="119031"/>
                  </a:lnTo>
                  <a:lnTo>
                    <a:pt x="149839" y="89281"/>
                  </a:lnTo>
                  <a:lnTo>
                    <a:pt x="185587" y="63271"/>
                  </a:lnTo>
                  <a:lnTo>
                    <a:pt x="224118" y="41306"/>
                  </a:lnTo>
                  <a:lnTo>
                    <a:pt x="265129" y="23692"/>
                  </a:lnTo>
                  <a:lnTo>
                    <a:pt x="308322" y="10733"/>
                  </a:lnTo>
                  <a:lnTo>
                    <a:pt x="353395" y="2734"/>
                  </a:lnTo>
                  <a:lnTo>
                    <a:pt x="400050" y="0"/>
                  </a:lnTo>
                  <a:lnTo>
                    <a:pt x="446704" y="2734"/>
                  </a:lnTo>
                  <a:lnTo>
                    <a:pt x="491777" y="10733"/>
                  </a:lnTo>
                  <a:lnTo>
                    <a:pt x="534970" y="23692"/>
                  </a:lnTo>
                  <a:lnTo>
                    <a:pt x="575981" y="41306"/>
                  </a:lnTo>
                  <a:lnTo>
                    <a:pt x="614512" y="63271"/>
                  </a:lnTo>
                  <a:lnTo>
                    <a:pt x="650260" y="89281"/>
                  </a:lnTo>
                  <a:lnTo>
                    <a:pt x="682928" y="119031"/>
                  </a:lnTo>
                  <a:lnTo>
                    <a:pt x="712213" y="152217"/>
                  </a:lnTo>
                  <a:lnTo>
                    <a:pt x="737817" y="188533"/>
                  </a:lnTo>
                  <a:lnTo>
                    <a:pt x="759438" y="227675"/>
                  </a:lnTo>
                  <a:lnTo>
                    <a:pt x="776777" y="269337"/>
                  </a:lnTo>
                  <a:lnTo>
                    <a:pt x="789534" y="313216"/>
                  </a:lnTo>
                  <a:lnTo>
                    <a:pt x="797408" y="359005"/>
                  </a:lnTo>
                  <a:lnTo>
                    <a:pt x="800100" y="406400"/>
                  </a:lnTo>
                  <a:lnTo>
                    <a:pt x="797408" y="453794"/>
                  </a:lnTo>
                  <a:lnTo>
                    <a:pt x="789534" y="499583"/>
                  </a:lnTo>
                  <a:lnTo>
                    <a:pt x="776777" y="543461"/>
                  </a:lnTo>
                  <a:lnTo>
                    <a:pt x="759438" y="585124"/>
                  </a:lnTo>
                  <a:lnTo>
                    <a:pt x="737817" y="624266"/>
                  </a:lnTo>
                  <a:lnTo>
                    <a:pt x="712213" y="660582"/>
                  </a:lnTo>
                  <a:lnTo>
                    <a:pt x="682928" y="693768"/>
                  </a:lnTo>
                  <a:lnTo>
                    <a:pt x="650260" y="723518"/>
                  </a:lnTo>
                  <a:lnTo>
                    <a:pt x="614512" y="749528"/>
                  </a:lnTo>
                  <a:lnTo>
                    <a:pt x="575981" y="771493"/>
                  </a:lnTo>
                  <a:lnTo>
                    <a:pt x="534970" y="789107"/>
                  </a:lnTo>
                  <a:lnTo>
                    <a:pt x="491777" y="802066"/>
                  </a:lnTo>
                  <a:lnTo>
                    <a:pt x="446704" y="810065"/>
                  </a:lnTo>
                  <a:lnTo>
                    <a:pt x="400050" y="812800"/>
                  </a:lnTo>
                  <a:lnTo>
                    <a:pt x="353395" y="810065"/>
                  </a:lnTo>
                  <a:lnTo>
                    <a:pt x="308322" y="802066"/>
                  </a:lnTo>
                  <a:lnTo>
                    <a:pt x="265129" y="789107"/>
                  </a:lnTo>
                  <a:lnTo>
                    <a:pt x="224118" y="771493"/>
                  </a:lnTo>
                  <a:lnTo>
                    <a:pt x="185587" y="749528"/>
                  </a:lnTo>
                  <a:lnTo>
                    <a:pt x="149839" y="723518"/>
                  </a:lnTo>
                  <a:lnTo>
                    <a:pt x="117171" y="693768"/>
                  </a:lnTo>
                  <a:lnTo>
                    <a:pt x="87886" y="660582"/>
                  </a:lnTo>
                  <a:lnTo>
                    <a:pt x="62282" y="624266"/>
                  </a:lnTo>
                  <a:lnTo>
                    <a:pt x="40661" y="585124"/>
                  </a:lnTo>
                  <a:lnTo>
                    <a:pt x="23322" y="543461"/>
                  </a:lnTo>
                  <a:lnTo>
                    <a:pt x="10565" y="499583"/>
                  </a:lnTo>
                  <a:lnTo>
                    <a:pt x="2691" y="453794"/>
                  </a:lnTo>
                  <a:lnTo>
                    <a:pt x="0" y="4064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88500" y="3278803"/>
            <a:ext cx="4741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3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13574" y="2810403"/>
            <a:ext cx="344593" cy="229235"/>
          </a:xfrm>
          <a:custGeom>
            <a:avLst/>
            <a:gdLst/>
            <a:ahLst/>
            <a:cxnLst/>
            <a:rect l="l" t="t" r="r" b="b"/>
            <a:pathLst>
              <a:path w="258445" h="229235">
                <a:moveTo>
                  <a:pt x="95904" y="0"/>
                </a:moveTo>
                <a:lnTo>
                  <a:pt x="0" y="143823"/>
                </a:lnTo>
                <a:lnTo>
                  <a:pt x="51606" y="127057"/>
                </a:lnTo>
                <a:lnTo>
                  <a:pt x="84716" y="228960"/>
                </a:lnTo>
                <a:lnTo>
                  <a:pt x="239534" y="178657"/>
                </a:lnTo>
                <a:lnTo>
                  <a:pt x="206424" y="76752"/>
                </a:lnTo>
                <a:lnTo>
                  <a:pt x="258030" y="59984"/>
                </a:lnTo>
                <a:lnTo>
                  <a:pt x="95904" y="0"/>
                </a:lnTo>
                <a:close/>
              </a:path>
            </a:pathLst>
          </a:custGeom>
          <a:solidFill>
            <a:srgbClr val="7CC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2356" y="2165085"/>
            <a:ext cx="69426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99923" y="1870727"/>
            <a:ext cx="294951" cy="238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98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000" y="1035049"/>
            <a:ext cx="10959253" cy="19050"/>
          </a:xfrm>
          <a:custGeom>
            <a:avLst/>
            <a:gdLst/>
            <a:ahLst/>
            <a:cxnLst/>
            <a:rect l="l" t="t" r="r" b="b"/>
            <a:pathLst>
              <a:path w="8219440" h="19050">
                <a:moveTo>
                  <a:pt x="0" y="18958"/>
                </a:moveTo>
                <a:lnTo>
                  <a:pt x="8219256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134" y="1155701"/>
            <a:ext cx="9211733" cy="496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587" y="1178"/>
            <a:ext cx="6381327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pc="-1145" dirty="0">
                <a:latin typeface="+mn-lt"/>
              </a:rPr>
              <a:t>SDLC</a:t>
            </a:r>
            <a:r>
              <a:rPr spc="-330" dirty="0">
                <a:latin typeface="+mn-lt"/>
              </a:rPr>
              <a:t> </a:t>
            </a:r>
            <a:r>
              <a:rPr spc="-560" dirty="0">
                <a:latin typeface="+mn-lt"/>
              </a:rPr>
              <a:t>Challenges</a:t>
            </a:r>
          </a:p>
          <a:p>
            <a:pPr marL="12700">
              <a:lnSpc>
                <a:spcPts val="3120"/>
              </a:lnSpc>
            </a:pPr>
            <a:r>
              <a:rPr sz="2800" spc="-655" dirty="0">
                <a:solidFill>
                  <a:srgbClr val="0F638D"/>
                </a:solidFill>
                <a:latin typeface="+mn-lt"/>
              </a:rPr>
              <a:t>SDLC: </a:t>
            </a:r>
            <a:r>
              <a:rPr sz="2800" spc="-275" dirty="0">
                <a:solidFill>
                  <a:srgbClr val="0F638D"/>
                </a:solidFill>
                <a:latin typeface="+mn-lt"/>
              </a:rPr>
              <a:t>Software </a:t>
            </a:r>
            <a:r>
              <a:rPr sz="2800" spc="-330" dirty="0">
                <a:solidFill>
                  <a:srgbClr val="0F638D"/>
                </a:solidFill>
                <a:latin typeface="+mn-lt"/>
              </a:rPr>
              <a:t>Development</a:t>
            </a:r>
            <a:r>
              <a:rPr sz="2800" spc="-175" dirty="0">
                <a:solidFill>
                  <a:srgbClr val="0F638D"/>
                </a:solidFill>
                <a:latin typeface="+mn-lt"/>
              </a:rPr>
              <a:t> </a:t>
            </a:r>
            <a:r>
              <a:rPr sz="2800" spc="-250" dirty="0">
                <a:solidFill>
                  <a:srgbClr val="0F638D"/>
                </a:solidFill>
                <a:latin typeface="+mn-lt"/>
              </a:rPr>
              <a:t>Lifecycle</a:t>
            </a:r>
            <a:endParaRPr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0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9124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Professional </a:t>
            </a:r>
            <a:r>
              <a:rPr spc="-5" dirty="0"/>
              <a:t>Software</a:t>
            </a:r>
            <a:r>
              <a:rPr spc="-85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66061"/>
            <a:ext cx="10398125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95"/>
              </a:spcBef>
              <a:tabLst>
                <a:tab pos="2048510" algn="l"/>
                <a:tab pos="4201160" algn="l"/>
                <a:tab pos="4746625" algn="l"/>
                <a:tab pos="6403340" algn="l"/>
                <a:tab pos="6988809" algn="l"/>
                <a:tab pos="8463915" algn="l"/>
              </a:tabLst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pport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nal  software development,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than individual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programming.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professionally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developed software system is often more than  a single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9384" y="4221479"/>
            <a:ext cx="5974079" cy="24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3391" y="4285488"/>
            <a:ext cx="5791200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4341" y="4266438"/>
            <a:ext cx="5829300" cy="2266315"/>
          </a:xfrm>
          <a:custGeom>
            <a:avLst/>
            <a:gdLst/>
            <a:ahLst/>
            <a:cxnLst/>
            <a:rect l="l" t="t" r="r" b="b"/>
            <a:pathLst>
              <a:path w="5829300" h="2266315">
                <a:moveTo>
                  <a:pt x="0" y="2266188"/>
                </a:moveTo>
                <a:lnTo>
                  <a:pt x="5829300" y="2266188"/>
                </a:lnTo>
                <a:lnTo>
                  <a:pt x="5829300" y="0"/>
                </a:lnTo>
                <a:lnTo>
                  <a:pt x="0" y="0"/>
                </a:lnTo>
                <a:lnTo>
                  <a:pt x="0" y="226618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8439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Engineering -</a:t>
            </a:r>
            <a:r>
              <a:rPr spc="-8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753" y="2254072"/>
            <a:ext cx="1042098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32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engineering discipline</a:t>
            </a:r>
            <a:r>
              <a:rPr sz="32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is  concerned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32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 </a:t>
            </a:r>
            <a:r>
              <a:rPr sz="32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aspects </a:t>
            </a:r>
            <a:r>
              <a:rPr sz="32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 software</a:t>
            </a:r>
            <a:r>
              <a:rPr sz="3200" b="1" i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production</a:t>
            </a:r>
            <a:endParaRPr sz="3200">
              <a:latin typeface="Arial"/>
              <a:cs typeface="Arial"/>
            </a:endParaRPr>
          </a:p>
          <a:p>
            <a:pPr marL="2425065" marR="2416175" algn="ctr">
              <a:lnSpc>
                <a:spcPct val="100000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the early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stages of  system specification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maintaining the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has gone into</a:t>
            </a:r>
            <a:r>
              <a:rPr sz="3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071" y="2208276"/>
            <a:ext cx="4438015" cy="744220"/>
          </a:xfrm>
          <a:custGeom>
            <a:avLst/>
            <a:gdLst/>
            <a:ahLst/>
            <a:cxnLst/>
            <a:rect l="l" t="t" r="r" b="b"/>
            <a:pathLst>
              <a:path w="4438015" h="744219">
                <a:moveTo>
                  <a:pt x="2218944" y="0"/>
                </a:moveTo>
                <a:lnTo>
                  <a:pt x="2142656" y="215"/>
                </a:lnTo>
                <a:lnTo>
                  <a:pt x="2067014" y="857"/>
                </a:lnTo>
                <a:lnTo>
                  <a:pt x="1992059" y="1919"/>
                </a:lnTo>
                <a:lnTo>
                  <a:pt x="1771731" y="7555"/>
                </a:lnTo>
                <a:lnTo>
                  <a:pt x="1559075" y="16718"/>
                </a:lnTo>
                <a:lnTo>
                  <a:pt x="1355205" y="29223"/>
                </a:lnTo>
                <a:lnTo>
                  <a:pt x="1161236" y="44883"/>
                </a:lnTo>
                <a:lnTo>
                  <a:pt x="1037975" y="56983"/>
                </a:lnTo>
                <a:lnTo>
                  <a:pt x="919941" y="70346"/>
                </a:lnTo>
                <a:lnTo>
                  <a:pt x="807464" y="84917"/>
                </a:lnTo>
                <a:lnTo>
                  <a:pt x="700874" y="100641"/>
                </a:lnTo>
                <a:lnTo>
                  <a:pt x="649890" y="108918"/>
                </a:lnTo>
                <a:lnTo>
                  <a:pt x="600502" y="117462"/>
                </a:lnTo>
                <a:lnTo>
                  <a:pt x="552751" y="126267"/>
                </a:lnTo>
                <a:lnTo>
                  <a:pt x="506679" y="135325"/>
                </a:lnTo>
                <a:lnTo>
                  <a:pt x="462326" y="144630"/>
                </a:lnTo>
                <a:lnTo>
                  <a:pt x="419734" y="154175"/>
                </a:lnTo>
                <a:lnTo>
                  <a:pt x="378944" y="163952"/>
                </a:lnTo>
                <a:lnTo>
                  <a:pt x="339998" y="173956"/>
                </a:lnTo>
                <a:lnTo>
                  <a:pt x="302937" y="184178"/>
                </a:lnTo>
                <a:lnTo>
                  <a:pt x="234634" y="205251"/>
                </a:lnTo>
                <a:lnTo>
                  <a:pt x="174367" y="227117"/>
                </a:lnTo>
                <a:lnTo>
                  <a:pt x="122464" y="249720"/>
                </a:lnTo>
                <a:lnTo>
                  <a:pt x="79258" y="273005"/>
                </a:lnTo>
                <a:lnTo>
                  <a:pt x="45078" y="296917"/>
                </a:lnTo>
                <a:lnTo>
                  <a:pt x="11455" y="333837"/>
                </a:lnTo>
                <a:lnTo>
                  <a:pt x="0" y="371856"/>
                </a:lnTo>
                <a:lnTo>
                  <a:pt x="1286" y="384639"/>
                </a:lnTo>
                <a:lnTo>
                  <a:pt x="20255" y="422312"/>
                </a:lnTo>
                <a:lnTo>
                  <a:pt x="61019" y="458825"/>
                </a:lnTo>
                <a:lnTo>
                  <a:pt x="99754" y="482430"/>
                </a:lnTo>
                <a:lnTo>
                  <a:pt x="147349" y="505381"/>
                </a:lnTo>
                <a:lnTo>
                  <a:pt x="203475" y="527622"/>
                </a:lnTo>
                <a:lnTo>
                  <a:pt x="267802" y="549099"/>
                </a:lnTo>
                <a:lnTo>
                  <a:pt x="339998" y="569755"/>
                </a:lnTo>
                <a:lnTo>
                  <a:pt x="378944" y="579759"/>
                </a:lnTo>
                <a:lnTo>
                  <a:pt x="419734" y="589536"/>
                </a:lnTo>
                <a:lnTo>
                  <a:pt x="462326" y="599081"/>
                </a:lnTo>
                <a:lnTo>
                  <a:pt x="506679" y="608386"/>
                </a:lnTo>
                <a:lnTo>
                  <a:pt x="552751" y="617444"/>
                </a:lnTo>
                <a:lnTo>
                  <a:pt x="600502" y="626249"/>
                </a:lnTo>
                <a:lnTo>
                  <a:pt x="649890" y="634793"/>
                </a:lnTo>
                <a:lnTo>
                  <a:pt x="700874" y="643070"/>
                </a:lnTo>
                <a:lnTo>
                  <a:pt x="753412" y="651073"/>
                </a:lnTo>
                <a:lnTo>
                  <a:pt x="862987" y="666227"/>
                </a:lnTo>
                <a:lnTo>
                  <a:pt x="978284" y="680201"/>
                </a:lnTo>
                <a:lnTo>
                  <a:pt x="1098973" y="692940"/>
                </a:lnTo>
                <a:lnTo>
                  <a:pt x="1224723" y="704387"/>
                </a:lnTo>
                <a:lnTo>
                  <a:pt x="1355205" y="714488"/>
                </a:lnTo>
                <a:lnTo>
                  <a:pt x="1559075" y="726993"/>
                </a:lnTo>
                <a:lnTo>
                  <a:pt x="1771731" y="736156"/>
                </a:lnTo>
                <a:lnTo>
                  <a:pt x="1992059" y="741792"/>
                </a:lnTo>
                <a:lnTo>
                  <a:pt x="2067014" y="742854"/>
                </a:lnTo>
                <a:lnTo>
                  <a:pt x="2142656" y="743496"/>
                </a:lnTo>
                <a:lnTo>
                  <a:pt x="2218944" y="743712"/>
                </a:lnTo>
                <a:lnTo>
                  <a:pt x="2445828" y="741792"/>
                </a:lnTo>
                <a:lnTo>
                  <a:pt x="2666156" y="736156"/>
                </a:lnTo>
                <a:lnTo>
                  <a:pt x="2878812" y="726993"/>
                </a:lnTo>
                <a:lnTo>
                  <a:pt x="3082682" y="714488"/>
                </a:lnTo>
                <a:lnTo>
                  <a:pt x="3213164" y="704387"/>
                </a:lnTo>
                <a:lnTo>
                  <a:pt x="3338914" y="692940"/>
                </a:lnTo>
                <a:lnTo>
                  <a:pt x="3459603" y="680201"/>
                </a:lnTo>
                <a:lnTo>
                  <a:pt x="3574900" y="666227"/>
                </a:lnTo>
                <a:lnTo>
                  <a:pt x="3684475" y="651073"/>
                </a:lnTo>
                <a:lnTo>
                  <a:pt x="3737013" y="643070"/>
                </a:lnTo>
                <a:lnTo>
                  <a:pt x="3787997" y="634793"/>
                </a:lnTo>
                <a:lnTo>
                  <a:pt x="3837385" y="626249"/>
                </a:lnTo>
                <a:lnTo>
                  <a:pt x="3885136" y="617444"/>
                </a:lnTo>
                <a:lnTo>
                  <a:pt x="3931208" y="608386"/>
                </a:lnTo>
                <a:lnTo>
                  <a:pt x="3975561" y="599081"/>
                </a:lnTo>
                <a:lnTo>
                  <a:pt x="4018153" y="589536"/>
                </a:lnTo>
                <a:lnTo>
                  <a:pt x="4058943" y="579759"/>
                </a:lnTo>
                <a:lnTo>
                  <a:pt x="4097889" y="569755"/>
                </a:lnTo>
                <a:lnTo>
                  <a:pt x="4134950" y="559533"/>
                </a:lnTo>
                <a:lnTo>
                  <a:pt x="4203253" y="538460"/>
                </a:lnTo>
                <a:lnTo>
                  <a:pt x="4263520" y="516594"/>
                </a:lnTo>
                <a:lnTo>
                  <a:pt x="4315423" y="493991"/>
                </a:lnTo>
                <a:lnTo>
                  <a:pt x="4358629" y="470706"/>
                </a:lnTo>
                <a:lnTo>
                  <a:pt x="4392809" y="446794"/>
                </a:lnTo>
                <a:lnTo>
                  <a:pt x="4426432" y="409874"/>
                </a:lnTo>
                <a:lnTo>
                  <a:pt x="4437887" y="371856"/>
                </a:lnTo>
                <a:lnTo>
                  <a:pt x="4436601" y="359072"/>
                </a:lnTo>
                <a:lnTo>
                  <a:pt x="4417632" y="321399"/>
                </a:lnTo>
                <a:lnTo>
                  <a:pt x="4376868" y="284886"/>
                </a:lnTo>
                <a:lnTo>
                  <a:pt x="4338133" y="261281"/>
                </a:lnTo>
                <a:lnTo>
                  <a:pt x="4290538" y="238330"/>
                </a:lnTo>
                <a:lnTo>
                  <a:pt x="4234412" y="216089"/>
                </a:lnTo>
                <a:lnTo>
                  <a:pt x="4170085" y="194612"/>
                </a:lnTo>
                <a:lnTo>
                  <a:pt x="4097889" y="173956"/>
                </a:lnTo>
                <a:lnTo>
                  <a:pt x="4058943" y="163952"/>
                </a:lnTo>
                <a:lnTo>
                  <a:pt x="4018153" y="154175"/>
                </a:lnTo>
                <a:lnTo>
                  <a:pt x="3975561" y="144630"/>
                </a:lnTo>
                <a:lnTo>
                  <a:pt x="3931208" y="135325"/>
                </a:lnTo>
                <a:lnTo>
                  <a:pt x="3885136" y="126267"/>
                </a:lnTo>
                <a:lnTo>
                  <a:pt x="3837385" y="117462"/>
                </a:lnTo>
                <a:lnTo>
                  <a:pt x="3787997" y="108918"/>
                </a:lnTo>
                <a:lnTo>
                  <a:pt x="3737013" y="100641"/>
                </a:lnTo>
                <a:lnTo>
                  <a:pt x="3630423" y="84917"/>
                </a:lnTo>
                <a:lnTo>
                  <a:pt x="3517946" y="70346"/>
                </a:lnTo>
                <a:lnTo>
                  <a:pt x="3399912" y="56983"/>
                </a:lnTo>
                <a:lnTo>
                  <a:pt x="3276651" y="44883"/>
                </a:lnTo>
                <a:lnTo>
                  <a:pt x="3082682" y="29223"/>
                </a:lnTo>
                <a:lnTo>
                  <a:pt x="2878812" y="16718"/>
                </a:lnTo>
                <a:lnTo>
                  <a:pt x="2666156" y="7555"/>
                </a:lnTo>
                <a:lnTo>
                  <a:pt x="2445828" y="1919"/>
                </a:lnTo>
                <a:lnTo>
                  <a:pt x="2218944" y="0"/>
                </a:lnTo>
                <a:close/>
              </a:path>
            </a:pathLst>
          </a:custGeom>
          <a:solidFill>
            <a:srgbClr val="FFFF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3299967"/>
            <a:ext cx="7429500" cy="627380"/>
          </a:xfrm>
          <a:custGeom>
            <a:avLst/>
            <a:gdLst/>
            <a:ahLst/>
            <a:cxnLst/>
            <a:rect l="l" t="t" r="r" b="b"/>
            <a:pathLst>
              <a:path w="7429500" h="627379">
                <a:moveTo>
                  <a:pt x="4109142" y="626109"/>
                </a:moveTo>
                <a:lnTo>
                  <a:pt x="3320357" y="626109"/>
                </a:lnTo>
                <a:lnTo>
                  <a:pt x="3398349" y="627379"/>
                </a:lnTo>
                <a:lnTo>
                  <a:pt x="4031150" y="627379"/>
                </a:lnTo>
                <a:lnTo>
                  <a:pt x="4109142" y="626109"/>
                </a:lnTo>
                <a:close/>
              </a:path>
              <a:path w="7429500" h="627379">
                <a:moveTo>
                  <a:pt x="4109142" y="1269"/>
                </a:moveTo>
                <a:lnTo>
                  <a:pt x="3320357" y="1269"/>
                </a:lnTo>
                <a:lnTo>
                  <a:pt x="2714994" y="11429"/>
                </a:lnTo>
                <a:lnTo>
                  <a:pt x="2641896" y="13969"/>
                </a:lnTo>
                <a:lnTo>
                  <a:pt x="2569426" y="15239"/>
                </a:lnTo>
                <a:lnTo>
                  <a:pt x="2497600" y="17779"/>
                </a:lnTo>
                <a:lnTo>
                  <a:pt x="2426435" y="19050"/>
                </a:lnTo>
                <a:lnTo>
                  <a:pt x="2014269" y="34289"/>
                </a:lnTo>
                <a:lnTo>
                  <a:pt x="1948201" y="38100"/>
                </a:lnTo>
                <a:lnTo>
                  <a:pt x="1882928" y="40639"/>
                </a:lnTo>
                <a:lnTo>
                  <a:pt x="1818467" y="44450"/>
                </a:lnTo>
                <a:lnTo>
                  <a:pt x="1754835" y="46989"/>
                </a:lnTo>
                <a:lnTo>
                  <a:pt x="1630123" y="54609"/>
                </a:lnTo>
                <a:lnTo>
                  <a:pt x="1569077" y="57150"/>
                </a:lnTo>
                <a:lnTo>
                  <a:pt x="1391380" y="68579"/>
                </a:lnTo>
                <a:lnTo>
                  <a:pt x="1334018" y="73659"/>
                </a:lnTo>
                <a:lnTo>
                  <a:pt x="1167772" y="85089"/>
                </a:lnTo>
                <a:lnTo>
                  <a:pt x="1114361" y="90169"/>
                </a:lnTo>
                <a:lnTo>
                  <a:pt x="1061979" y="93979"/>
                </a:lnTo>
                <a:lnTo>
                  <a:pt x="1010644" y="99059"/>
                </a:lnTo>
                <a:lnTo>
                  <a:pt x="960371" y="102869"/>
                </a:lnTo>
                <a:lnTo>
                  <a:pt x="682003" y="133350"/>
                </a:lnTo>
                <a:lnTo>
                  <a:pt x="482340" y="158750"/>
                </a:lnTo>
                <a:lnTo>
                  <a:pt x="446133" y="165100"/>
                </a:lnTo>
                <a:lnTo>
                  <a:pt x="411207" y="170179"/>
                </a:lnTo>
                <a:lnTo>
                  <a:pt x="377578" y="176529"/>
                </a:lnTo>
                <a:lnTo>
                  <a:pt x="345265" y="181609"/>
                </a:lnTo>
                <a:lnTo>
                  <a:pt x="314282" y="187959"/>
                </a:lnTo>
                <a:lnTo>
                  <a:pt x="284648" y="193039"/>
                </a:lnTo>
                <a:lnTo>
                  <a:pt x="256378" y="199389"/>
                </a:lnTo>
                <a:lnTo>
                  <a:pt x="229490" y="205739"/>
                </a:lnTo>
                <a:lnTo>
                  <a:pt x="204000" y="210819"/>
                </a:lnTo>
                <a:lnTo>
                  <a:pt x="157282" y="223519"/>
                </a:lnTo>
                <a:lnTo>
                  <a:pt x="116358" y="236219"/>
                </a:lnTo>
                <a:lnTo>
                  <a:pt x="66130" y="255269"/>
                </a:lnTo>
                <a:lnTo>
                  <a:pt x="29692" y="274319"/>
                </a:lnTo>
                <a:lnTo>
                  <a:pt x="838" y="307339"/>
                </a:lnTo>
                <a:lnTo>
                  <a:pt x="0" y="313689"/>
                </a:lnTo>
                <a:lnTo>
                  <a:pt x="838" y="321309"/>
                </a:lnTo>
                <a:lnTo>
                  <a:pt x="29692" y="354329"/>
                </a:lnTo>
                <a:lnTo>
                  <a:pt x="66130" y="373379"/>
                </a:lnTo>
                <a:lnTo>
                  <a:pt x="116358" y="392429"/>
                </a:lnTo>
                <a:lnTo>
                  <a:pt x="157282" y="405129"/>
                </a:lnTo>
                <a:lnTo>
                  <a:pt x="204000" y="416559"/>
                </a:lnTo>
                <a:lnTo>
                  <a:pt x="229490" y="422909"/>
                </a:lnTo>
                <a:lnTo>
                  <a:pt x="256378" y="429259"/>
                </a:lnTo>
                <a:lnTo>
                  <a:pt x="284648" y="434339"/>
                </a:lnTo>
                <a:lnTo>
                  <a:pt x="345265" y="447039"/>
                </a:lnTo>
                <a:lnTo>
                  <a:pt x="411207" y="457199"/>
                </a:lnTo>
                <a:lnTo>
                  <a:pt x="446133" y="463549"/>
                </a:lnTo>
                <a:lnTo>
                  <a:pt x="519811" y="473709"/>
                </a:lnTo>
                <a:lnTo>
                  <a:pt x="558530" y="480059"/>
                </a:lnTo>
                <a:lnTo>
                  <a:pt x="598479" y="485139"/>
                </a:lnTo>
                <a:lnTo>
                  <a:pt x="863084" y="515619"/>
                </a:lnTo>
                <a:lnTo>
                  <a:pt x="911179" y="519429"/>
                </a:lnTo>
                <a:lnTo>
                  <a:pt x="1010644" y="529589"/>
                </a:lnTo>
                <a:lnTo>
                  <a:pt x="1061979" y="533399"/>
                </a:lnTo>
                <a:lnTo>
                  <a:pt x="1114361" y="538479"/>
                </a:lnTo>
                <a:lnTo>
                  <a:pt x="1167772" y="542289"/>
                </a:lnTo>
                <a:lnTo>
                  <a:pt x="1222197" y="547369"/>
                </a:lnTo>
                <a:lnTo>
                  <a:pt x="1692048" y="577849"/>
                </a:lnTo>
                <a:lnTo>
                  <a:pt x="1754835" y="580389"/>
                </a:lnTo>
                <a:lnTo>
                  <a:pt x="1818467" y="584199"/>
                </a:lnTo>
                <a:lnTo>
                  <a:pt x="1882928" y="586739"/>
                </a:lnTo>
                <a:lnTo>
                  <a:pt x="1948201" y="590549"/>
                </a:lnTo>
                <a:lnTo>
                  <a:pt x="2081115" y="595629"/>
                </a:lnTo>
                <a:lnTo>
                  <a:pt x="2148723" y="599439"/>
                </a:lnTo>
                <a:lnTo>
                  <a:pt x="2286156" y="604519"/>
                </a:lnTo>
                <a:lnTo>
                  <a:pt x="2355949" y="605789"/>
                </a:lnTo>
                <a:lnTo>
                  <a:pt x="2569426" y="613409"/>
                </a:lnTo>
                <a:lnTo>
                  <a:pt x="2714994" y="615949"/>
                </a:lnTo>
                <a:lnTo>
                  <a:pt x="2788702" y="618489"/>
                </a:lnTo>
                <a:lnTo>
                  <a:pt x="3242842" y="626109"/>
                </a:lnTo>
                <a:lnTo>
                  <a:pt x="4186657" y="626109"/>
                </a:lnTo>
                <a:lnTo>
                  <a:pt x="4640797" y="618489"/>
                </a:lnTo>
                <a:lnTo>
                  <a:pt x="4714505" y="615949"/>
                </a:lnTo>
                <a:lnTo>
                  <a:pt x="4860073" y="613409"/>
                </a:lnTo>
                <a:lnTo>
                  <a:pt x="5073550" y="605789"/>
                </a:lnTo>
                <a:lnTo>
                  <a:pt x="5143343" y="604519"/>
                </a:lnTo>
                <a:lnTo>
                  <a:pt x="5280776" y="599439"/>
                </a:lnTo>
                <a:lnTo>
                  <a:pt x="5348384" y="595629"/>
                </a:lnTo>
                <a:lnTo>
                  <a:pt x="5481298" y="590549"/>
                </a:lnTo>
                <a:lnTo>
                  <a:pt x="5546571" y="586739"/>
                </a:lnTo>
                <a:lnTo>
                  <a:pt x="5611032" y="584199"/>
                </a:lnTo>
                <a:lnTo>
                  <a:pt x="5674664" y="580389"/>
                </a:lnTo>
                <a:lnTo>
                  <a:pt x="5737451" y="577849"/>
                </a:lnTo>
                <a:lnTo>
                  <a:pt x="6207302" y="547369"/>
                </a:lnTo>
                <a:lnTo>
                  <a:pt x="6261727" y="542289"/>
                </a:lnTo>
                <a:lnTo>
                  <a:pt x="6315138" y="538479"/>
                </a:lnTo>
                <a:lnTo>
                  <a:pt x="6367520" y="533399"/>
                </a:lnTo>
                <a:lnTo>
                  <a:pt x="6418855" y="529589"/>
                </a:lnTo>
                <a:lnTo>
                  <a:pt x="6518320" y="519429"/>
                </a:lnTo>
                <a:lnTo>
                  <a:pt x="6566415" y="515619"/>
                </a:lnTo>
                <a:lnTo>
                  <a:pt x="6831020" y="485139"/>
                </a:lnTo>
                <a:lnTo>
                  <a:pt x="6870969" y="480059"/>
                </a:lnTo>
                <a:lnTo>
                  <a:pt x="6909688" y="473709"/>
                </a:lnTo>
                <a:lnTo>
                  <a:pt x="6983366" y="463549"/>
                </a:lnTo>
                <a:lnTo>
                  <a:pt x="7018292" y="457199"/>
                </a:lnTo>
                <a:lnTo>
                  <a:pt x="7084234" y="447039"/>
                </a:lnTo>
                <a:lnTo>
                  <a:pt x="7144851" y="434339"/>
                </a:lnTo>
                <a:lnTo>
                  <a:pt x="7173121" y="429259"/>
                </a:lnTo>
                <a:lnTo>
                  <a:pt x="7200009" y="422909"/>
                </a:lnTo>
                <a:lnTo>
                  <a:pt x="7225499" y="416559"/>
                </a:lnTo>
                <a:lnTo>
                  <a:pt x="7249574" y="411479"/>
                </a:lnTo>
                <a:lnTo>
                  <a:pt x="7293412" y="398779"/>
                </a:lnTo>
                <a:lnTo>
                  <a:pt x="7331388" y="386079"/>
                </a:lnTo>
                <a:lnTo>
                  <a:pt x="7377070" y="367029"/>
                </a:lnTo>
                <a:lnTo>
                  <a:pt x="7416213" y="340359"/>
                </a:lnTo>
                <a:lnTo>
                  <a:pt x="7429500" y="313689"/>
                </a:lnTo>
                <a:lnTo>
                  <a:pt x="7428661" y="307339"/>
                </a:lnTo>
                <a:lnTo>
                  <a:pt x="7399807" y="274319"/>
                </a:lnTo>
                <a:lnTo>
                  <a:pt x="7363369" y="255269"/>
                </a:lnTo>
                <a:lnTo>
                  <a:pt x="7313141" y="236219"/>
                </a:lnTo>
                <a:lnTo>
                  <a:pt x="7272217" y="223519"/>
                </a:lnTo>
                <a:lnTo>
                  <a:pt x="7225499" y="210819"/>
                </a:lnTo>
                <a:lnTo>
                  <a:pt x="7200009" y="205739"/>
                </a:lnTo>
                <a:lnTo>
                  <a:pt x="7173121" y="199389"/>
                </a:lnTo>
                <a:lnTo>
                  <a:pt x="7144851" y="193039"/>
                </a:lnTo>
                <a:lnTo>
                  <a:pt x="7115217" y="187959"/>
                </a:lnTo>
                <a:lnTo>
                  <a:pt x="7084234" y="181609"/>
                </a:lnTo>
                <a:lnTo>
                  <a:pt x="7051921" y="176529"/>
                </a:lnTo>
                <a:lnTo>
                  <a:pt x="7018292" y="170179"/>
                </a:lnTo>
                <a:lnTo>
                  <a:pt x="6983366" y="165100"/>
                </a:lnTo>
                <a:lnTo>
                  <a:pt x="6947159" y="158750"/>
                </a:lnTo>
                <a:lnTo>
                  <a:pt x="6747496" y="133350"/>
                </a:lnTo>
                <a:lnTo>
                  <a:pt x="6469128" y="102869"/>
                </a:lnTo>
                <a:lnTo>
                  <a:pt x="6418855" y="99059"/>
                </a:lnTo>
                <a:lnTo>
                  <a:pt x="6367520" y="93979"/>
                </a:lnTo>
                <a:lnTo>
                  <a:pt x="6315138" y="90169"/>
                </a:lnTo>
                <a:lnTo>
                  <a:pt x="6261727" y="85089"/>
                </a:lnTo>
                <a:lnTo>
                  <a:pt x="6095481" y="73659"/>
                </a:lnTo>
                <a:lnTo>
                  <a:pt x="6038119" y="68579"/>
                </a:lnTo>
                <a:lnTo>
                  <a:pt x="5860422" y="57150"/>
                </a:lnTo>
                <a:lnTo>
                  <a:pt x="5799376" y="54609"/>
                </a:lnTo>
                <a:lnTo>
                  <a:pt x="5674664" y="46989"/>
                </a:lnTo>
                <a:lnTo>
                  <a:pt x="5611032" y="44450"/>
                </a:lnTo>
                <a:lnTo>
                  <a:pt x="5546571" y="40639"/>
                </a:lnTo>
                <a:lnTo>
                  <a:pt x="5481298" y="38100"/>
                </a:lnTo>
                <a:lnTo>
                  <a:pt x="5415230" y="34289"/>
                </a:lnTo>
                <a:lnTo>
                  <a:pt x="5003064" y="19050"/>
                </a:lnTo>
                <a:lnTo>
                  <a:pt x="4931899" y="17779"/>
                </a:lnTo>
                <a:lnTo>
                  <a:pt x="4860073" y="15239"/>
                </a:lnTo>
                <a:lnTo>
                  <a:pt x="4787603" y="13969"/>
                </a:lnTo>
                <a:lnTo>
                  <a:pt x="4714505" y="11429"/>
                </a:lnTo>
                <a:lnTo>
                  <a:pt x="4109142" y="1269"/>
                </a:lnTo>
                <a:close/>
              </a:path>
              <a:path w="7429500" h="627379">
                <a:moveTo>
                  <a:pt x="3873803" y="0"/>
                </a:moveTo>
                <a:lnTo>
                  <a:pt x="3555696" y="0"/>
                </a:lnTo>
                <a:lnTo>
                  <a:pt x="3476801" y="1269"/>
                </a:lnTo>
                <a:lnTo>
                  <a:pt x="3952698" y="1269"/>
                </a:lnTo>
                <a:lnTo>
                  <a:pt x="3873803" y="0"/>
                </a:lnTo>
                <a:close/>
              </a:path>
            </a:pathLst>
          </a:custGeom>
          <a:solidFill>
            <a:srgbClr val="FFFF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963" y="5986983"/>
            <a:ext cx="1121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Project management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systematic, disciplined, quantifiable approach, Scope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Quality,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Engineering </a:t>
            </a:r>
            <a:r>
              <a:rPr spc="-5" dirty="0"/>
              <a:t>Some</a:t>
            </a:r>
            <a:r>
              <a:rPr spc="-50" dirty="0"/>
              <a:t> </a:t>
            </a:r>
            <a:r>
              <a:rPr spc="-5" dirty="0"/>
              <a:t>Basic  </a:t>
            </a:r>
            <a:r>
              <a:rPr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0237"/>
            <a:ext cx="7654925" cy="1687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Theories,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tools (e.g.</a:t>
            </a:r>
            <a:r>
              <a:rPr sz="28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prototyping)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Systematic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8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scientific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8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assistance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9890" y="3738753"/>
            <a:ext cx="4998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5375" algn="l"/>
                <a:tab pos="29660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3738753"/>
            <a:ext cx="3536950" cy="1986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1798955" algn="l"/>
                <a:tab pos="2568575" algn="l"/>
              </a:tabLst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ou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  Formal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8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70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Engineer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323" y="2059050"/>
            <a:ext cx="8266430" cy="333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1475740" algn="l"/>
                <a:tab pos="1864360" algn="l"/>
                <a:tab pos="3736340" algn="l"/>
                <a:tab pos="4521200" algn="l"/>
                <a:tab pos="6278245" algn="l"/>
                <a:tab pos="7956550" algn="l"/>
              </a:tabLst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16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Ado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tic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an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approac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work.</a:t>
            </a:r>
            <a:endParaRPr sz="28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appropriate tools 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techniques depending  on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900" spc="1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6295" y="772668"/>
            <a:ext cx="2267711" cy="565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0304" y="836675"/>
            <a:ext cx="2084831" cy="5469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1254" y="817625"/>
            <a:ext cx="2123440" cy="5507990"/>
          </a:xfrm>
          <a:custGeom>
            <a:avLst/>
            <a:gdLst/>
            <a:ahLst/>
            <a:cxnLst/>
            <a:rect l="l" t="t" r="r" b="b"/>
            <a:pathLst>
              <a:path w="2123440" h="5507990">
                <a:moveTo>
                  <a:pt x="366141" y="0"/>
                </a:moveTo>
                <a:lnTo>
                  <a:pt x="1757045" y="0"/>
                </a:lnTo>
                <a:lnTo>
                  <a:pt x="1794255" y="2032"/>
                </a:lnTo>
                <a:lnTo>
                  <a:pt x="1865884" y="16256"/>
                </a:lnTo>
                <a:lnTo>
                  <a:pt x="1931543" y="44323"/>
                </a:lnTo>
                <a:lnTo>
                  <a:pt x="1989709" y="83693"/>
                </a:lnTo>
                <a:lnTo>
                  <a:pt x="2039620" y="133603"/>
                </a:lnTo>
                <a:lnTo>
                  <a:pt x="2078863" y="191643"/>
                </a:lnTo>
                <a:lnTo>
                  <a:pt x="2106929" y="257428"/>
                </a:lnTo>
                <a:lnTo>
                  <a:pt x="2121154" y="329057"/>
                </a:lnTo>
                <a:lnTo>
                  <a:pt x="2123313" y="366140"/>
                </a:lnTo>
                <a:lnTo>
                  <a:pt x="2123313" y="5142052"/>
                </a:lnTo>
                <a:lnTo>
                  <a:pt x="2115820" y="5215089"/>
                </a:lnTo>
                <a:lnTo>
                  <a:pt x="2094356" y="5283936"/>
                </a:lnTo>
                <a:lnTo>
                  <a:pt x="2060448" y="5346268"/>
                </a:lnTo>
                <a:lnTo>
                  <a:pt x="2016125" y="5400675"/>
                </a:lnTo>
                <a:lnTo>
                  <a:pt x="1961769" y="5445455"/>
                </a:lnTo>
                <a:lnTo>
                  <a:pt x="1899412" y="5478932"/>
                </a:lnTo>
                <a:lnTo>
                  <a:pt x="1830577" y="5500344"/>
                </a:lnTo>
                <a:lnTo>
                  <a:pt x="1757045" y="5507824"/>
                </a:lnTo>
                <a:lnTo>
                  <a:pt x="366141" y="5507824"/>
                </a:lnTo>
                <a:lnTo>
                  <a:pt x="292735" y="5500344"/>
                </a:lnTo>
                <a:lnTo>
                  <a:pt x="223900" y="5478932"/>
                </a:lnTo>
                <a:lnTo>
                  <a:pt x="161544" y="5445048"/>
                </a:lnTo>
                <a:lnTo>
                  <a:pt x="107569" y="5400675"/>
                </a:lnTo>
                <a:lnTo>
                  <a:pt x="62738" y="5346268"/>
                </a:lnTo>
                <a:lnTo>
                  <a:pt x="28955" y="5283936"/>
                </a:lnTo>
                <a:lnTo>
                  <a:pt x="7493" y="5215089"/>
                </a:lnTo>
                <a:lnTo>
                  <a:pt x="0" y="5142052"/>
                </a:lnTo>
                <a:lnTo>
                  <a:pt x="0" y="366140"/>
                </a:lnTo>
                <a:lnTo>
                  <a:pt x="7493" y="292735"/>
                </a:lnTo>
                <a:lnTo>
                  <a:pt x="28955" y="223900"/>
                </a:lnTo>
                <a:lnTo>
                  <a:pt x="62738" y="161544"/>
                </a:lnTo>
                <a:lnTo>
                  <a:pt x="107569" y="107569"/>
                </a:lnTo>
                <a:lnTo>
                  <a:pt x="161544" y="62737"/>
                </a:lnTo>
                <a:lnTo>
                  <a:pt x="223900" y="28956"/>
                </a:lnTo>
                <a:lnTo>
                  <a:pt x="292735" y="7493"/>
                </a:lnTo>
                <a:lnTo>
                  <a:pt x="36614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731265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Software engineering is  </a:t>
            </a:r>
            <a:r>
              <a:rPr dirty="0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566542"/>
            <a:ext cx="8789670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Clr>
                <a:srgbClr val="89D0D5"/>
              </a:buClr>
              <a:buSzPct val="80357"/>
              <a:buAutoNum type="arabicPeriod"/>
              <a:tabLst>
                <a:tab pos="527685" algn="l"/>
                <a:tab pos="528320" algn="l"/>
                <a:tab pos="1334135" algn="l"/>
                <a:tab pos="2405380" algn="l"/>
                <a:tab pos="2981960" algn="l"/>
                <a:tab pos="3656965" algn="l"/>
                <a:tab pos="4609465" algn="l"/>
                <a:tab pos="5185410" algn="l"/>
                <a:tab pos="6752590" algn="l"/>
                <a:tab pos="8181975" algn="l"/>
              </a:tabLst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nee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produc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and  trustworthy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systems economically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quickly.</a:t>
            </a:r>
            <a:endParaRPr sz="2800">
              <a:latin typeface="Arial"/>
              <a:cs typeface="Arial"/>
            </a:endParaRPr>
          </a:p>
          <a:p>
            <a:pPr marL="527685" marR="6350" indent="-51562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majority 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costs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costs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changing the  software after 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has gone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0661"/>
            <a:ext cx="42627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0" dirty="0"/>
              <a:t> </a:t>
            </a:r>
            <a:r>
              <a:rPr spc="-5" dirty="0"/>
              <a:t>failures</a:t>
            </a:r>
          </a:p>
        </p:txBody>
      </p:sp>
      <p:sp>
        <p:nvSpPr>
          <p:cNvPr id="3" name="object 3"/>
          <p:cNvSpPr/>
          <p:nvPr/>
        </p:nvSpPr>
        <p:spPr>
          <a:xfrm>
            <a:off x="855725" y="1975866"/>
            <a:ext cx="4822190" cy="2894330"/>
          </a:xfrm>
          <a:custGeom>
            <a:avLst/>
            <a:gdLst/>
            <a:ahLst/>
            <a:cxnLst/>
            <a:rect l="l" t="t" r="r" b="b"/>
            <a:pathLst>
              <a:path w="4822190" h="2894329">
                <a:moveTo>
                  <a:pt x="4339590" y="0"/>
                </a:moveTo>
                <a:lnTo>
                  <a:pt x="482346" y="0"/>
                </a:lnTo>
                <a:lnTo>
                  <a:pt x="433030" y="2489"/>
                </a:lnTo>
                <a:lnTo>
                  <a:pt x="385139" y="9797"/>
                </a:lnTo>
                <a:lnTo>
                  <a:pt x="338914" y="21680"/>
                </a:lnTo>
                <a:lnTo>
                  <a:pt x="294599" y="37897"/>
                </a:lnTo>
                <a:lnTo>
                  <a:pt x="252435" y="58205"/>
                </a:lnTo>
                <a:lnTo>
                  <a:pt x="212666" y="82362"/>
                </a:lnTo>
                <a:lnTo>
                  <a:pt x="175533" y="110127"/>
                </a:lnTo>
                <a:lnTo>
                  <a:pt x="141279" y="141255"/>
                </a:lnTo>
                <a:lnTo>
                  <a:pt x="110147" y="175506"/>
                </a:lnTo>
                <a:lnTo>
                  <a:pt x="82379" y="212638"/>
                </a:lnTo>
                <a:lnTo>
                  <a:pt x="58218" y="252407"/>
                </a:lnTo>
                <a:lnTo>
                  <a:pt x="37906" y="294572"/>
                </a:lnTo>
                <a:lnTo>
                  <a:pt x="21686" y="338891"/>
                </a:lnTo>
                <a:lnTo>
                  <a:pt x="9799" y="385121"/>
                </a:lnTo>
                <a:lnTo>
                  <a:pt x="2490" y="433020"/>
                </a:lnTo>
                <a:lnTo>
                  <a:pt x="0" y="482346"/>
                </a:lnTo>
                <a:lnTo>
                  <a:pt x="0" y="2411730"/>
                </a:lnTo>
                <a:lnTo>
                  <a:pt x="2490" y="2461055"/>
                </a:lnTo>
                <a:lnTo>
                  <a:pt x="9799" y="2508954"/>
                </a:lnTo>
                <a:lnTo>
                  <a:pt x="21686" y="2555184"/>
                </a:lnTo>
                <a:lnTo>
                  <a:pt x="37906" y="2599503"/>
                </a:lnTo>
                <a:lnTo>
                  <a:pt x="58218" y="2641668"/>
                </a:lnTo>
                <a:lnTo>
                  <a:pt x="82379" y="2681437"/>
                </a:lnTo>
                <a:lnTo>
                  <a:pt x="110147" y="2718569"/>
                </a:lnTo>
                <a:lnTo>
                  <a:pt x="141279" y="2752820"/>
                </a:lnTo>
                <a:lnTo>
                  <a:pt x="175533" y="2783948"/>
                </a:lnTo>
                <a:lnTo>
                  <a:pt x="212666" y="2811713"/>
                </a:lnTo>
                <a:lnTo>
                  <a:pt x="252435" y="2835870"/>
                </a:lnTo>
                <a:lnTo>
                  <a:pt x="294599" y="2856178"/>
                </a:lnTo>
                <a:lnTo>
                  <a:pt x="338914" y="2872395"/>
                </a:lnTo>
                <a:lnTo>
                  <a:pt x="385139" y="2884278"/>
                </a:lnTo>
                <a:lnTo>
                  <a:pt x="433030" y="2891586"/>
                </a:lnTo>
                <a:lnTo>
                  <a:pt x="482346" y="2894076"/>
                </a:lnTo>
                <a:lnTo>
                  <a:pt x="4339590" y="2894076"/>
                </a:lnTo>
                <a:lnTo>
                  <a:pt x="4386051" y="2891868"/>
                </a:lnTo>
                <a:lnTo>
                  <a:pt x="4431261" y="2885380"/>
                </a:lnTo>
                <a:lnTo>
                  <a:pt x="4475018" y="2874814"/>
                </a:lnTo>
                <a:lnTo>
                  <a:pt x="4517120" y="2860371"/>
                </a:lnTo>
                <a:lnTo>
                  <a:pt x="4557364" y="2842253"/>
                </a:lnTo>
                <a:lnTo>
                  <a:pt x="4595550" y="2820663"/>
                </a:lnTo>
                <a:lnTo>
                  <a:pt x="4631474" y="2795802"/>
                </a:lnTo>
                <a:lnTo>
                  <a:pt x="4664936" y="2767872"/>
                </a:lnTo>
                <a:lnTo>
                  <a:pt x="4695732" y="2737076"/>
                </a:lnTo>
                <a:lnTo>
                  <a:pt x="4723662" y="2703614"/>
                </a:lnTo>
                <a:lnTo>
                  <a:pt x="4748523" y="2667690"/>
                </a:lnTo>
                <a:lnTo>
                  <a:pt x="4770113" y="2629504"/>
                </a:lnTo>
                <a:lnTo>
                  <a:pt x="4788231" y="2589260"/>
                </a:lnTo>
                <a:lnTo>
                  <a:pt x="4802674" y="2547158"/>
                </a:lnTo>
                <a:lnTo>
                  <a:pt x="4813240" y="2503401"/>
                </a:lnTo>
                <a:lnTo>
                  <a:pt x="4819728" y="2458191"/>
                </a:lnTo>
                <a:lnTo>
                  <a:pt x="4821936" y="2411730"/>
                </a:lnTo>
                <a:lnTo>
                  <a:pt x="4821936" y="482346"/>
                </a:lnTo>
                <a:lnTo>
                  <a:pt x="4819728" y="435884"/>
                </a:lnTo>
                <a:lnTo>
                  <a:pt x="4813240" y="390674"/>
                </a:lnTo>
                <a:lnTo>
                  <a:pt x="4802674" y="346917"/>
                </a:lnTo>
                <a:lnTo>
                  <a:pt x="4788231" y="304815"/>
                </a:lnTo>
                <a:lnTo>
                  <a:pt x="4770113" y="264571"/>
                </a:lnTo>
                <a:lnTo>
                  <a:pt x="4748523" y="226385"/>
                </a:lnTo>
                <a:lnTo>
                  <a:pt x="4723662" y="190461"/>
                </a:lnTo>
                <a:lnTo>
                  <a:pt x="4695732" y="156999"/>
                </a:lnTo>
                <a:lnTo>
                  <a:pt x="4664936" y="126203"/>
                </a:lnTo>
                <a:lnTo>
                  <a:pt x="4631474" y="98273"/>
                </a:lnTo>
                <a:lnTo>
                  <a:pt x="4595550" y="73412"/>
                </a:lnTo>
                <a:lnTo>
                  <a:pt x="4557364" y="51822"/>
                </a:lnTo>
                <a:lnTo>
                  <a:pt x="4517120" y="33704"/>
                </a:lnTo>
                <a:lnTo>
                  <a:pt x="4475018" y="19261"/>
                </a:lnTo>
                <a:lnTo>
                  <a:pt x="4431261" y="8695"/>
                </a:lnTo>
                <a:lnTo>
                  <a:pt x="4386051" y="2207"/>
                </a:lnTo>
                <a:lnTo>
                  <a:pt x="4339590" y="0"/>
                </a:lnTo>
                <a:close/>
              </a:path>
            </a:pathLst>
          </a:custGeom>
          <a:solidFill>
            <a:srgbClr val="EA6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725" y="1975866"/>
            <a:ext cx="4822190" cy="2894330"/>
          </a:xfrm>
          <a:custGeom>
            <a:avLst/>
            <a:gdLst/>
            <a:ahLst/>
            <a:cxnLst/>
            <a:rect l="l" t="t" r="r" b="b"/>
            <a:pathLst>
              <a:path w="4822190" h="2894329">
                <a:moveTo>
                  <a:pt x="0" y="482346"/>
                </a:moveTo>
                <a:lnTo>
                  <a:pt x="2490" y="433020"/>
                </a:lnTo>
                <a:lnTo>
                  <a:pt x="9799" y="385121"/>
                </a:lnTo>
                <a:lnTo>
                  <a:pt x="21686" y="338891"/>
                </a:lnTo>
                <a:lnTo>
                  <a:pt x="37906" y="294572"/>
                </a:lnTo>
                <a:lnTo>
                  <a:pt x="58218" y="252407"/>
                </a:lnTo>
                <a:lnTo>
                  <a:pt x="82379" y="212638"/>
                </a:lnTo>
                <a:lnTo>
                  <a:pt x="110147" y="175506"/>
                </a:lnTo>
                <a:lnTo>
                  <a:pt x="141279" y="141255"/>
                </a:lnTo>
                <a:lnTo>
                  <a:pt x="175533" y="110127"/>
                </a:lnTo>
                <a:lnTo>
                  <a:pt x="212666" y="82362"/>
                </a:lnTo>
                <a:lnTo>
                  <a:pt x="252435" y="58205"/>
                </a:lnTo>
                <a:lnTo>
                  <a:pt x="294599" y="37897"/>
                </a:lnTo>
                <a:lnTo>
                  <a:pt x="338914" y="21680"/>
                </a:lnTo>
                <a:lnTo>
                  <a:pt x="385139" y="9797"/>
                </a:lnTo>
                <a:lnTo>
                  <a:pt x="433030" y="2489"/>
                </a:lnTo>
                <a:lnTo>
                  <a:pt x="482346" y="0"/>
                </a:lnTo>
                <a:lnTo>
                  <a:pt x="4339590" y="0"/>
                </a:lnTo>
                <a:lnTo>
                  <a:pt x="4386051" y="2207"/>
                </a:lnTo>
                <a:lnTo>
                  <a:pt x="4431261" y="8695"/>
                </a:lnTo>
                <a:lnTo>
                  <a:pt x="4475018" y="19261"/>
                </a:lnTo>
                <a:lnTo>
                  <a:pt x="4517120" y="33704"/>
                </a:lnTo>
                <a:lnTo>
                  <a:pt x="4557364" y="51822"/>
                </a:lnTo>
                <a:lnTo>
                  <a:pt x="4595550" y="73412"/>
                </a:lnTo>
                <a:lnTo>
                  <a:pt x="4631474" y="98273"/>
                </a:lnTo>
                <a:lnTo>
                  <a:pt x="4664936" y="126203"/>
                </a:lnTo>
                <a:lnTo>
                  <a:pt x="4695732" y="156999"/>
                </a:lnTo>
                <a:lnTo>
                  <a:pt x="4723662" y="190461"/>
                </a:lnTo>
                <a:lnTo>
                  <a:pt x="4748523" y="226385"/>
                </a:lnTo>
                <a:lnTo>
                  <a:pt x="4770113" y="264571"/>
                </a:lnTo>
                <a:lnTo>
                  <a:pt x="4788231" y="304815"/>
                </a:lnTo>
                <a:lnTo>
                  <a:pt x="4802674" y="346917"/>
                </a:lnTo>
                <a:lnTo>
                  <a:pt x="4813240" y="390674"/>
                </a:lnTo>
                <a:lnTo>
                  <a:pt x="4819728" y="435884"/>
                </a:lnTo>
                <a:lnTo>
                  <a:pt x="4821936" y="482346"/>
                </a:lnTo>
                <a:lnTo>
                  <a:pt x="4821936" y="2411730"/>
                </a:lnTo>
                <a:lnTo>
                  <a:pt x="4819728" y="2458191"/>
                </a:lnTo>
                <a:lnTo>
                  <a:pt x="4813240" y="2503401"/>
                </a:lnTo>
                <a:lnTo>
                  <a:pt x="4802674" y="2547158"/>
                </a:lnTo>
                <a:lnTo>
                  <a:pt x="4788231" y="2589260"/>
                </a:lnTo>
                <a:lnTo>
                  <a:pt x="4770113" y="2629504"/>
                </a:lnTo>
                <a:lnTo>
                  <a:pt x="4748523" y="2667690"/>
                </a:lnTo>
                <a:lnTo>
                  <a:pt x="4723662" y="2703614"/>
                </a:lnTo>
                <a:lnTo>
                  <a:pt x="4695732" y="2737076"/>
                </a:lnTo>
                <a:lnTo>
                  <a:pt x="4664936" y="2767872"/>
                </a:lnTo>
                <a:lnTo>
                  <a:pt x="4631474" y="2795802"/>
                </a:lnTo>
                <a:lnTo>
                  <a:pt x="4595550" y="2820663"/>
                </a:lnTo>
                <a:lnTo>
                  <a:pt x="4557364" y="2842253"/>
                </a:lnTo>
                <a:lnTo>
                  <a:pt x="4517120" y="2860371"/>
                </a:lnTo>
                <a:lnTo>
                  <a:pt x="4475018" y="2874814"/>
                </a:lnTo>
                <a:lnTo>
                  <a:pt x="4431261" y="2885380"/>
                </a:lnTo>
                <a:lnTo>
                  <a:pt x="4386051" y="2891868"/>
                </a:lnTo>
                <a:lnTo>
                  <a:pt x="4339590" y="2894076"/>
                </a:lnTo>
                <a:lnTo>
                  <a:pt x="482346" y="2894076"/>
                </a:lnTo>
                <a:lnTo>
                  <a:pt x="433030" y="2891586"/>
                </a:lnTo>
                <a:lnTo>
                  <a:pt x="385139" y="2884278"/>
                </a:lnTo>
                <a:lnTo>
                  <a:pt x="338914" y="2872395"/>
                </a:lnTo>
                <a:lnTo>
                  <a:pt x="294599" y="2856178"/>
                </a:lnTo>
                <a:lnTo>
                  <a:pt x="252435" y="2835870"/>
                </a:lnTo>
                <a:lnTo>
                  <a:pt x="212666" y="2811713"/>
                </a:lnTo>
                <a:lnTo>
                  <a:pt x="175533" y="2783948"/>
                </a:lnTo>
                <a:lnTo>
                  <a:pt x="141279" y="2752820"/>
                </a:lnTo>
                <a:lnTo>
                  <a:pt x="110147" y="2718569"/>
                </a:lnTo>
                <a:lnTo>
                  <a:pt x="82379" y="2681437"/>
                </a:lnTo>
                <a:lnTo>
                  <a:pt x="58218" y="2641668"/>
                </a:lnTo>
                <a:lnTo>
                  <a:pt x="37906" y="2599503"/>
                </a:lnTo>
                <a:lnTo>
                  <a:pt x="21686" y="2555184"/>
                </a:lnTo>
                <a:lnTo>
                  <a:pt x="9799" y="2508954"/>
                </a:lnTo>
                <a:lnTo>
                  <a:pt x="2490" y="2461055"/>
                </a:lnTo>
                <a:lnTo>
                  <a:pt x="0" y="2411730"/>
                </a:lnTo>
                <a:lnTo>
                  <a:pt x="0" y="4823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1391" y="2670505"/>
            <a:ext cx="3072765" cy="138874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63195" marR="5080" indent="-151130">
              <a:lnSpc>
                <a:spcPts val="4970"/>
              </a:lnSpc>
              <a:spcBef>
                <a:spcPts val="92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8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48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Demands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0770" y="1975866"/>
            <a:ext cx="4823460" cy="2894330"/>
          </a:xfrm>
          <a:custGeom>
            <a:avLst/>
            <a:gdLst/>
            <a:ahLst/>
            <a:cxnLst/>
            <a:rect l="l" t="t" r="r" b="b"/>
            <a:pathLst>
              <a:path w="4823459" h="2894329">
                <a:moveTo>
                  <a:pt x="4341113" y="0"/>
                </a:moveTo>
                <a:lnTo>
                  <a:pt x="482346" y="0"/>
                </a:lnTo>
                <a:lnTo>
                  <a:pt x="435884" y="2207"/>
                </a:lnTo>
                <a:lnTo>
                  <a:pt x="390674" y="8695"/>
                </a:lnTo>
                <a:lnTo>
                  <a:pt x="346917" y="19261"/>
                </a:lnTo>
                <a:lnTo>
                  <a:pt x="304815" y="33704"/>
                </a:lnTo>
                <a:lnTo>
                  <a:pt x="264571" y="51822"/>
                </a:lnTo>
                <a:lnTo>
                  <a:pt x="226385" y="73412"/>
                </a:lnTo>
                <a:lnTo>
                  <a:pt x="190461" y="98273"/>
                </a:lnTo>
                <a:lnTo>
                  <a:pt x="156999" y="126203"/>
                </a:lnTo>
                <a:lnTo>
                  <a:pt x="126203" y="156999"/>
                </a:lnTo>
                <a:lnTo>
                  <a:pt x="98273" y="190461"/>
                </a:lnTo>
                <a:lnTo>
                  <a:pt x="73412" y="226385"/>
                </a:lnTo>
                <a:lnTo>
                  <a:pt x="51822" y="264571"/>
                </a:lnTo>
                <a:lnTo>
                  <a:pt x="33704" y="304815"/>
                </a:lnTo>
                <a:lnTo>
                  <a:pt x="19261" y="346917"/>
                </a:lnTo>
                <a:lnTo>
                  <a:pt x="8695" y="390674"/>
                </a:lnTo>
                <a:lnTo>
                  <a:pt x="2207" y="435884"/>
                </a:lnTo>
                <a:lnTo>
                  <a:pt x="0" y="482346"/>
                </a:lnTo>
                <a:lnTo>
                  <a:pt x="0" y="2411730"/>
                </a:lnTo>
                <a:lnTo>
                  <a:pt x="2207" y="2458191"/>
                </a:lnTo>
                <a:lnTo>
                  <a:pt x="8695" y="2503401"/>
                </a:lnTo>
                <a:lnTo>
                  <a:pt x="19261" y="2547158"/>
                </a:lnTo>
                <a:lnTo>
                  <a:pt x="33704" y="2589260"/>
                </a:lnTo>
                <a:lnTo>
                  <a:pt x="51822" y="2629504"/>
                </a:lnTo>
                <a:lnTo>
                  <a:pt x="73412" y="2667690"/>
                </a:lnTo>
                <a:lnTo>
                  <a:pt x="98273" y="2703614"/>
                </a:lnTo>
                <a:lnTo>
                  <a:pt x="126203" y="2737076"/>
                </a:lnTo>
                <a:lnTo>
                  <a:pt x="156999" y="2767872"/>
                </a:lnTo>
                <a:lnTo>
                  <a:pt x="190461" y="2795802"/>
                </a:lnTo>
                <a:lnTo>
                  <a:pt x="226385" y="2820663"/>
                </a:lnTo>
                <a:lnTo>
                  <a:pt x="264571" y="2842253"/>
                </a:lnTo>
                <a:lnTo>
                  <a:pt x="304815" y="2860371"/>
                </a:lnTo>
                <a:lnTo>
                  <a:pt x="346917" y="2874814"/>
                </a:lnTo>
                <a:lnTo>
                  <a:pt x="390674" y="2885380"/>
                </a:lnTo>
                <a:lnTo>
                  <a:pt x="435884" y="2891868"/>
                </a:lnTo>
                <a:lnTo>
                  <a:pt x="482346" y="2894076"/>
                </a:lnTo>
                <a:lnTo>
                  <a:pt x="4341113" y="2894076"/>
                </a:lnTo>
                <a:lnTo>
                  <a:pt x="4387575" y="2891868"/>
                </a:lnTo>
                <a:lnTo>
                  <a:pt x="4432785" y="2885380"/>
                </a:lnTo>
                <a:lnTo>
                  <a:pt x="4476542" y="2874814"/>
                </a:lnTo>
                <a:lnTo>
                  <a:pt x="4518644" y="2860371"/>
                </a:lnTo>
                <a:lnTo>
                  <a:pt x="4558888" y="2842253"/>
                </a:lnTo>
                <a:lnTo>
                  <a:pt x="4597074" y="2820663"/>
                </a:lnTo>
                <a:lnTo>
                  <a:pt x="4632998" y="2795802"/>
                </a:lnTo>
                <a:lnTo>
                  <a:pt x="4666460" y="2767872"/>
                </a:lnTo>
                <a:lnTo>
                  <a:pt x="4697256" y="2737076"/>
                </a:lnTo>
                <a:lnTo>
                  <a:pt x="4725186" y="2703614"/>
                </a:lnTo>
                <a:lnTo>
                  <a:pt x="4750047" y="2667690"/>
                </a:lnTo>
                <a:lnTo>
                  <a:pt x="4771637" y="2629504"/>
                </a:lnTo>
                <a:lnTo>
                  <a:pt x="4789755" y="2589260"/>
                </a:lnTo>
                <a:lnTo>
                  <a:pt x="4804198" y="2547158"/>
                </a:lnTo>
                <a:lnTo>
                  <a:pt x="4814764" y="2503401"/>
                </a:lnTo>
                <a:lnTo>
                  <a:pt x="4821252" y="2458191"/>
                </a:lnTo>
                <a:lnTo>
                  <a:pt x="4823459" y="2411730"/>
                </a:lnTo>
                <a:lnTo>
                  <a:pt x="4823459" y="482346"/>
                </a:lnTo>
                <a:lnTo>
                  <a:pt x="4821252" y="435884"/>
                </a:lnTo>
                <a:lnTo>
                  <a:pt x="4814764" y="390674"/>
                </a:lnTo>
                <a:lnTo>
                  <a:pt x="4804198" y="346917"/>
                </a:lnTo>
                <a:lnTo>
                  <a:pt x="4789755" y="304815"/>
                </a:lnTo>
                <a:lnTo>
                  <a:pt x="4771637" y="264571"/>
                </a:lnTo>
                <a:lnTo>
                  <a:pt x="4750047" y="226385"/>
                </a:lnTo>
                <a:lnTo>
                  <a:pt x="4725186" y="190461"/>
                </a:lnTo>
                <a:lnTo>
                  <a:pt x="4697256" y="156999"/>
                </a:lnTo>
                <a:lnTo>
                  <a:pt x="4666460" y="126203"/>
                </a:lnTo>
                <a:lnTo>
                  <a:pt x="4632998" y="98273"/>
                </a:lnTo>
                <a:lnTo>
                  <a:pt x="4597074" y="73412"/>
                </a:lnTo>
                <a:lnTo>
                  <a:pt x="4558888" y="51822"/>
                </a:lnTo>
                <a:lnTo>
                  <a:pt x="4518644" y="33704"/>
                </a:lnTo>
                <a:lnTo>
                  <a:pt x="4476542" y="19261"/>
                </a:lnTo>
                <a:lnTo>
                  <a:pt x="4432785" y="8695"/>
                </a:lnTo>
                <a:lnTo>
                  <a:pt x="4387575" y="2207"/>
                </a:lnTo>
                <a:lnTo>
                  <a:pt x="4341113" y="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0770" y="1975866"/>
            <a:ext cx="4823460" cy="2894330"/>
          </a:xfrm>
          <a:custGeom>
            <a:avLst/>
            <a:gdLst/>
            <a:ahLst/>
            <a:cxnLst/>
            <a:rect l="l" t="t" r="r" b="b"/>
            <a:pathLst>
              <a:path w="4823459" h="2894329">
                <a:moveTo>
                  <a:pt x="0" y="482346"/>
                </a:moveTo>
                <a:lnTo>
                  <a:pt x="2207" y="435884"/>
                </a:lnTo>
                <a:lnTo>
                  <a:pt x="8695" y="390674"/>
                </a:lnTo>
                <a:lnTo>
                  <a:pt x="19261" y="346917"/>
                </a:lnTo>
                <a:lnTo>
                  <a:pt x="33704" y="304815"/>
                </a:lnTo>
                <a:lnTo>
                  <a:pt x="51822" y="264571"/>
                </a:lnTo>
                <a:lnTo>
                  <a:pt x="73412" y="226385"/>
                </a:lnTo>
                <a:lnTo>
                  <a:pt x="98273" y="190461"/>
                </a:lnTo>
                <a:lnTo>
                  <a:pt x="126203" y="156999"/>
                </a:lnTo>
                <a:lnTo>
                  <a:pt x="156999" y="126203"/>
                </a:lnTo>
                <a:lnTo>
                  <a:pt x="190461" y="98273"/>
                </a:lnTo>
                <a:lnTo>
                  <a:pt x="226385" y="73412"/>
                </a:lnTo>
                <a:lnTo>
                  <a:pt x="264571" y="51822"/>
                </a:lnTo>
                <a:lnTo>
                  <a:pt x="304815" y="33704"/>
                </a:lnTo>
                <a:lnTo>
                  <a:pt x="346917" y="19261"/>
                </a:lnTo>
                <a:lnTo>
                  <a:pt x="390674" y="8695"/>
                </a:lnTo>
                <a:lnTo>
                  <a:pt x="435884" y="2207"/>
                </a:lnTo>
                <a:lnTo>
                  <a:pt x="482346" y="0"/>
                </a:lnTo>
                <a:lnTo>
                  <a:pt x="4341113" y="0"/>
                </a:lnTo>
                <a:lnTo>
                  <a:pt x="4387575" y="2207"/>
                </a:lnTo>
                <a:lnTo>
                  <a:pt x="4432785" y="8695"/>
                </a:lnTo>
                <a:lnTo>
                  <a:pt x="4476542" y="19261"/>
                </a:lnTo>
                <a:lnTo>
                  <a:pt x="4518644" y="33704"/>
                </a:lnTo>
                <a:lnTo>
                  <a:pt x="4558888" y="51822"/>
                </a:lnTo>
                <a:lnTo>
                  <a:pt x="4597074" y="73412"/>
                </a:lnTo>
                <a:lnTo>
                  <a:pt x="4632998" y="98273"/>
                </a:lnTo>
                <a:lnTo>
                  <a:pt x="4666460" y="126203"/>
                </a:lnTo>
                <a:lnTo>
                  <a:pt x="4697256" y="156999"/>
                </a:lnTo>
                <a:lnTo>
                  <a:pt x="4725186" y="190461"/>
                </a:lnTo>
                <a:lnTo>
                  <a:pt x="4750047" y="226385"/>
                </a:lnTo>
                <a:lnTo>
                  <a:pt x="4771637" y="264571"/>
                </a:lnTo>
                <a:lnTo>
                  <a:pt x="4789755" y="304815"/>
                </a:lnTo>
                <a:lnTo>
                  <a:pt x="4804198" y="346917"/>
                </a:lnTo>
                <a:lnTo>
                  <a:pt x="4814764" y="390674"/>
                </a:lnTo>
                <a:lnTo>
                  <a:pt x="4821252" y="435884"/>
                </a:lnTo>
                <a:lnTo>
                  <a:pt x="4823459" y="482346"/>
                </a:lnTo>
                <a:lnTo>
                  <a:pt x="4823459" y="2411730"/>
                </a:lnTo>
                <a:lnTo>
                  <a:pt x="4821252" y="2458191"/>
                </a:lnTo>
                <a:lnTo>
                  <a:pt x="4814764" y="2503401"/>
                </a:lnTo>
                <a:lnTo>
                  <a:pt x="4804198" y="2547158"/>
                </a:lnTo>
                <a:lnTo>
                  <a:pt x="4789755" y="2589260"/>
                </a:lnTo>
                <a:lnTo>
                  <a:pt x="4771637" y="2629504"/>
                </a:lnTo>
                <a:lnTo>
                  <a:pt x="4750047" y="2667690"/>
                </a:lnTo>
                <a:lnTo>
                  <a:pt x="4725186" y="2703614"/>
                </a:lnTo>
                <a:lnTo>
                  <a:pt x="4697256" y="2737076"/>
                </a:lnTo>
                <a:lnTo>
                  <a:pt x="4666460" y="2767872"/>
                </a:lnTo>
                <a:lnTo>
                  <a:pt x="4632998" y="2795802"/>
                </a:lnTo>
                <a:lnTo>
                  <a:pt x="4597074" y="2820663"/>
                </a:lnTo>
                <a:lnTo>
                  <a:pt x="4558888" y="2842253"/>
                </a:lnTo>
                <a:lnTo>
                  <a:pt x="4518644" y="2860371"/>
                </a:lnTo>
                <a:lnTo>
                  <a:pt x="4476542" y="2874814"/>
                </a:lnTo>
                <a:lnTo>
                  <a:pt x="4432785" y="2885380"/>
                </a:lnTo>
                <a:lnTo>
                  <a:pt x="4387575" y="2891868"/>
                </a:lnTo>
                <a:lnTo>
                  <a:pt x="4341113" y="2894076"/>
                </a:lnTo>
                <a:lnTo>
                  <a:pt x="482346" y="2894076"/>
                </a:lnTo>
                <a:lnTo>
                  <a:pt x="435884" y="2891868"/>
                </a:lnTo>
                <a:lnTo>
                  <a:pt x="390674" y="2885380"/>
                </a:lnTo>
                <a:lnTo>
                  <a:pt x="346917" y="2874814"/>
                </a:lnTo>
                <a:lnTo>
                  <a:pt x="304815" y="2860371"/>
                </a:lnTo>
                <a:lnTo>
                  <a:pt x="264571" y="2842253"/>
                </a:lnTo>
                <a:lnTo>
                  <a:pt x="226385" y="2820663"/>
                </a:lnTo>
                <a:lnTo>
                  <a:pt x="190461" y="2795802"/>
                </a:lnTo>
                <a:lnTo>
                  <a:pt x="156999" y="2767872"/>
                </a:lnTo>
                <a:lnTo>
                  <a:pt x="126203" y="2737076"/>
                </a:lnTo>
                <a:lnTo>
                  <a:pt x="98273" y="2703614"/>
                </a:lnTo>
                <a:lnTo>
                  <a:pt x="73412" y="2667690"/>
                </a:lnTo>
                <a:lnTo>
                  <a:pt x="51822" y="2629504"/>
                </a:lnTo>
                <a:lnTo>
                  <a:pt x="33704" y="2589260"/>
                </a:lnTo>
                <a:lnTo>
                  <a:pt x="19261" y="2547158"/>
                </a:lnTo>
                <a:lnTo>
                  <a:pt x="8695" y="2503401"/>
                </a:lnTo>
                <a:lnTo>
                  <a:pt x="2207" y="2458191"/>
                </a:lnTo>
                <a:lnTo>
                  <a:pt x="0" y="2411730"/>
                </a:lnTo>
                <a:lnTo>
                  <a:pt x="0" y="4823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5721" y="2670505"/>
            <a:ext cx="3815715" cy="138874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 indent="1284605">
              <a:lnSpc>
                <a:spcPts val="4970"/>
              </a:lnSpc>
              <a:spcBef>
                <a:spcPts val="925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Low 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Expe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tati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445" y="5753506"/>
            <a:ext cx="10200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Budget,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Schedule, Programming/testing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</a:t>
            </a:r>
            <a:r>
              <a:rPr dirty="0"/>
              <a:t>challenges facing</a:t>
            </a:r>
            <a:r>
              <a:rPr spc="-95" dirty="0"/>
              <a:t> </a:t>
            </a:r>
            <a:r>
              <a:rPr spc="-5" dirty="0"/>
              <a:t>Software 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721101" y="2362961"/>
            <a:ext cx="7297420" cy="1018540"/>
          </a:xfrm>
          <a:custGeom>
            <a:avLst/>
            <a:gdLst/>
            <a:ahLst/>
            <a:cxnLst/>
            <a:rect l="l" t="t" r="r" b="b"/>
            <a:pathLst>
              <a:path w="7297420" h="1018539">
                <a:moveTo>
                  <a:pt x="7296912" y="0"/>
                </a:moveTo>
                <a:lnTo>
                  <a:pt x="509016" y="0"/>
                </a:lnTo>
                <a:lnTo>
                  <a:pt x="0" y="509015"/>
                </a:lnTo>
                <a:lnTo>
                  <a:pt x="509016" y="1018032"/>
                </a:lnTo>
                <a:lnTo>
                  <a:pt x="7296912" y="1018032"/>
                </a:lnTo>
                <a:lnTo>
                  <a:pt x="7296912" y="0"/>
                </a:lnTo>
                <a:close/>
              </a:path>
            </a:pathLst>
          </a:custGeom>
          <a:solidFill>
            <a:srgbClr val="EA6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1101" y="2362961"/>
            <a:ext cx="7297420" cy="1018540"/>
          </a:xfrm>
          <a:custGeom>
            <a:avLst/>
            <a:gdLst/>
            <a:ahLst/>
            <a:cxnLst/>
            <a:rect l="l" t="t" r="r" b="b"/>
            <a:pathLst>
              <a:path w="7297420" h="1018539">
                <a:moveTo>
                  <a:pt x="7296912" y="1018032"/>
                </a:moveTo>
                <a:lnTo>
                  <a:pt x="509016" y="1018032"/>
                </a:lnTo>
                <a:lnTo>
                  <a:pt x="0" y="509015"/>
                </a:lnTo>
                <a:lnTo>
                  <a:pt x="509016" y="0"/>
                </a:lnTo>
                <a:lnTo>
                  <a:pt x="7296912" y="0"/>
                </a:lnTo>
                <a:lnTo>
                  <a:pt x="7296912" y="1018032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10" y="2362961"/>
            <a:ext cx="1016635" cy="1018540"/>
          </a:xfrm>
          <a:custGeom>
            <a:avLst/>
            <a:gdLst/>
            <a:ahLst/>
            <a:cxnLst/>
            <a:rect l="l" t="t" r="r" b="b"/>
            <a:pathLst>
              <a:path w="1016635" h="1018539">
                <a:moveTo>
                  <a:pt x="508253" y="0"/>
                </a:moveTo>
                <a:lnTo>
                  <a:pt x="459310" y="2329"/>
                </a:lnTo>
                <a:lnTo>
                  <a:pt x="411682" y="9176"/>
                </a:lnTo>
                <a:lnTo>
                  <a:pt x="365582" y="20326"/>
                </a:lnTo>
                <a:lnTo>
                  <a:pt x="321224" y="35568"/>
                </a:lnTo>
                <a:lnTo>
                  <a:pt x="278820" y="54687"/>
                </a:lnTo>
                <a:lnTo>
                  <a:pt x="238584" y="77471"/>
                </a:lnTo>
                <a:lnTo>
                  <a:pt x="200728" y="103707"/>
                </a:lnTo>
                <a:lnTo>
                  <a:pt x="165467" y="133181"/>
                </a:lnTo>
                <a:lnTo>
                  <a:pt x="133012" y="165680"/>
                </a:lnTo>
                <a:lnTo>
                  <a:pt x="103578" y="200992"/>
                </a:lnTo>
                <a:lnTo>
                  <a:pt x="77376" y="238903"/>
                </a:lnTo>
                <a:lnTo>
                  <a:pt x="54621" y="279200"/>
                </a:lnTo>
                <a:lnTo>
                  <a:pt x="35526" y="321669"/>
                </a:lnTo>
                <a:lnTo>
                  <a:pt x="20303" y="366099"/>
                </a:lnTo>
                <a:lnTo>
                  <a:pt x="9165" y="412275"/>
                </a:lnTo>
                <a:lnTo>
                  <a:pt x="2326" y="459985"/>
                </a:lnTo>
                <a:lnTo>
                  <a:pt x="0" y="509015"/>
                </a:lnTo>
                <a:lnTo>
                  <a:pt x="2326" y="558046"/>
                </a:lnTo>
                <a:lnTo>
                  <a:pt x="9165" y="605756"/>
                </a:lnTo>
                <a:lnTo>
                  <a:pt x="20303" y="651932"/>
                </a:lnTo>
                <a:lnTo>
                  <a:pt x="35526" y="696362"/>
                </a:lnTo>
                <a:lnTo>
                  <a:pt x="54621" y="738831"/>
                </a:lnTo>
                <a:lnTo>
                  <a:pt x="77376" y="779128"/>
                </a:lnTo>
                <a:lnTo>
                  <a:pt x="103578" y="817039"/>
                </a:lnTo>
                <a:lnTo>
                  <a:pt x="133012" y="852351"/>
                </a:lnTo>
                <a:lnTo>
                  <a:pt x="165467" y="884850"/>
                </a:lnTo>
                <a:lnTo>
                  <a:pt x="200728" y="914324"/>
                </a:lnTo>
                <a:lnTo>
                  <a:pt x="238584" y="940560"/>
                </a:lnTo>
                <a:lnTo>
                  <a:pt x="278820" y="963344"/>
                </a:lnTo>
                <a:lnTo>
                  <a:pt x="321224" y="982463"/>
                </a:lnTo>
                <a:lnTo>
                  <a:pt x="365582" y="997705"/>
                </a:lnTo>
                <a:lnTo>
                  <a:pt x="411682" y="1008855"/>
                </a:lnTo>
                <a:lnTo>
                  <a:pt x="459310" y="1015702"/>
                </a:lnTo>
                <a:lnTo>
                  <a:pt x="508253" y="1018032"/>
                </a:lnTo>
                <a:lnTo>
                  <a:pt x="557197" y="1015702"/>
                </a:lnTo>
                <a:lnTo>
                  <a:pt x="604825" y="1008855"/>
                </a:lnTo>
                <a:lnTo>
                  <a:pt x="650925" y="997705"/>
                </a:lnTo>
                <a:lnTo>
                  <a:pt x="695283" y="982463"/>
                </a:lnTo>
                <a:lnTo>
                  <a:pt x="737687" y="963344"/>
                </a:lnTo>
                <a:lnTo>
                  <a:pt x="777923" y="940560"/>
                </a:lnTo>
                <a:lnTo>
                  <a:pt x="815779" y="914324"/>
                </a:lnTo>
                <a:lnTo>
                  <a:pt x="851040" y="884850"/>
                </a:lnTo>
                <a:lnTo>
                  <a:pt x="883495" y="852351"/>
                </a:lnTo>
                <a:lnTo>
                  <a:pt x="912929" y="817039"/>
                </a:lnTo>
                <a:lnTo>
                  <a:pt x="939131" y="779128"/>
                </a:lnTo>
                <a:lnTo>
                  <a:pt x="961886" y="738831"/>
                </a:lnTo>
                <a:lnTo>
                  <a:pt x="980981" y="696362"/>
                </a:lnTo>
                <a:lnTo>
                  <a:pt x="996204" y="651932"/>
                </a:lnTo>
                <a:lnTo>
                  <a:pt x="1007342" y="605756"/>
                </a:lnTo>
                <a:lnTo>
                  <a:pt x="1014181" y="558046"/>
                </a:lnTo>
                <a:lnTo>
                  <a:pt x="1016507" y="509015"/>
                </a:lnTo>
                <a:lnTo>
                  <a:pt x="1014181" y="459985"/>
                </a:lnTo>
                <a:lnTo>
                  <a:pt x="1007342" y="412275"/>
                </a:lnTo>
                <a:lnTo>
                  <a:pt x="996204" y="366099"/>
                </a:lnTo>
                <a:lnTo>
                  <a:pt x="980981" y="321669"/>
                </a:lnTo>
                <a:lnTo>
                  <a:pt x="961886" y="279200"/>
                </a:lnTo>
                <a:lnTo>
                  <a:pt x="939131" y="238903"/>
                </a:lnTo>
                <a:lnTo>
                  <a:pt x="912929" y="200992"/>
                </a:lnTo>
                <a:lnTo>
                  <a:pt x="883495" y="165680"/>
                </a:lnTo>
                <a:lnTo>
                  <a:pt x="851040" y="133181"/>
                </a:lnTo>
                <a:lnTo>
                  <a:pt x="815779" y="103707"/>
                </a:lnTo>
                <a:lnTo>
                  <a:pt x="777923" y="77471"/>
                </a:lnTo>
                <a:lnTo>
                  <a:pt x="737687" y="54687"/>
                </a:lnTo>
                <a:lnTo>
                  <a:pt x="695283" y="35568"/>
                </a:lnTo>
                <a:lnTo>
                  <a:pt x="650925" y="20326"/>
                </a:lnTo>
                <a:lnTo>
                  <a:pt x="604825" y="9176"/>
                </a:lnTo>
                <a:lnTo>
                  <a:pt x="557197" y="2329"/>
                </a:lnTo>
                <a:lnTo>
                  <a:pt x="508253" y="0"/>
                </a:lnTo>
                <a:close/>
              </a:path>
            </a:pathLst>
          </a:custGeom>
          <a:solidFill>
            <a:srgbClr val="F5C5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3610" y="2362961"/>
            <a:ext cx="1016635" cy="1018540"/>
          </a:xfrm>
          <a:custGeom>
            <a:avLst/>
            <a:gdLst/>
            <a:ahLst/>
            <a:cxnLst/>
            <a:rect l="l" t="t" r="r" b="b"/>
            <a:pathLst>
              <a:path w="1016635" h="1018539">
                <a:moveTo>
                  <a:pt x="0" y="509015"/>
                </a:moveTo>
                <a:lnTo>
                  <a:pt x="2326" y="459985"/>
                </a:lnTo>
                <a:lnTo>
                  <a:pt x="9165" y="412275"/>
                </a:lnTo>
                <a:lnTo>
                  <a:pt x="20303" y="366099"/>
                </a:lnTo>
                <a:lnTo>
                  <a:pt x="35526" y="321669"/>
                </a:lnTo>
                <a:lnTo>
                  <a:pt x="54621" y="279200"/>
                </a:lnTo>
                <a:lnTo>
                  <a:pt x="77376" y="238903"/>
                </a:lnTo>
                <a:lnTo>
                  <a:pt x="103578" y="200992"/>
                </a:lnTo>
                <a:lnTo>
                  <a:pt x="133012" y="165680"/>
                </a:lnTo>
                <a:lnTo>
                  <a:pt x="165467" y="133181"/>
                </a:lnTo>
                <a:lnTo>
                  <a:pt x="200728" y="103707"/>
                </a:lnTo>
                <a:lnTo>
                  <a:pt x="238584" y="77471"/>
                </a:lnTo>
                <a:lnTo>
                  <a:pt x="278820" y="54687"/>
                </a:lnTo>
                <a:lnTo>
                  <a:pt x="321224" y="35568"/>
                </a:lnTo>
                <a:lnTo>
                  <a:pt x="365582" y="20326"/>
                </a:lnTo>
                <a:lnTo>
                  <a:pt x="411682" y="9176"/>
                </a:lnTo>
                <a:lnTo>
                  <a:pt x="459310" y="2329"/>
                </a:lnTo>
                <a:lnTo>
                  <a:pt x="508253" y="0"/>
                </a:lnTo>
                <a:lnTo>
                  <a:pt x="557197" y="2329"/>
                </a:lnTo>
                <a:lnTo>
                  <a:pt x="604825" y="9176"/>
                </a:lnTo>
                <a:lnTo>
                  <a:pt x="650925" y="20326"/>
                </a:lnTo>
                <a:lnTo>
                  <a:pt x="695283" y="35568"/>
                </a:lnTo>
                <a:lnTo>
                  <a:pt x="737687" y="54687"/>
                </a:lnTo>
                <a:lnTo>
                  <a:pt x="777923" y="77471"/>
                </a:lnTo>
                <a:lnTo>
                  <a:pt x="815779" y="103707"/>
                </a:lnTo>
                <a:lnTo>
                  <a:pt x="851040" y="133181"/>
                </a:lnTo>
                <a:lnTo>
                  <a:pt x="883495" y="165680"/>
                </a:lnTo>
                <a:lnTo>
                  <a:pt x="912929" y="200992"/>
                </a:lnTo>
                <a:lnTo>
                  <a:pt x="939131" y="238903"/>
                </a:lnTo>
                <a:lnTo>
                  <a:pt x="961886" y="279200"/>
                </a:lnTo>
                <a:lnTo>
                  <a:pt x="980981" y="321669"/>
                </a:lnTo>
                <a:lnTo>
                  <a:pt x="996204" y="366099"/>
                </a:lnTo>
                <a:lnTo>
                  <a:pt x="1007342" y="412275"/>
                </a:lnTo>
                <a:lnTo>
                  <a:pt x="1014181" y="459985"/>
                </a:lnTo>
                <a:lnTo>
                  <a:pt x="1016507" y="509015"/>
                </a:lnTo>
                <a:lnTo>
                  <a:pt x="1014181" y="558046"/>
                </a:lnTo>
                <a:lnTo>
                  <a:pt x="1007342" y="605756"/>
                </a:lnTo>
                <a:lnTo>
                  <a:pt x="996204" y="651932"/>
                </a:lnTo>
                <a:lnTo>
                  <a:pt x="980981" y="696362"/>
                </a:lnTo>
                <a:lnTo>
                  <a:pt x="961886" y="738831"/>
                </a:lnTo>
                <a:lnTo>
                  <a:pt x="939131" y="779128"/>
                </a:lnTo>
                <a:lnTo>
                  <a:pt x="912929" y="817039"/>
                </a:lnTo>
                <a:lnTo>
                  <a:pt x="883495" y="852351"/>
                </a:lnTo>
                <a:lnTo>
                  <a:pt x="851040" y="884850"/>
                </a:lnTo>
                <a:lnTo>
                  <a:pt x="815779" y="914324"/>
                </a:lnTo>
                <a:lnTo>
                  <a:pt x="777923" y="940560"/>
                </a:lnTo>
                <a:lnTo>
                  <a:pt x="737687" y="963344"/>
                </a:lnTo>
                <a:lnTo>
                  <a:pt x="695283" y="982463"/>
                </a:lnTo>
                <a:lnTo>
                  <a:pt x="650925" y="997705"/>
                </a:lnTo>
                <a:lnTo>
                  <a:pt x="604825" y="1008855"/>
                </a:lnTo>
                <a:lnTo>
                  <a:pt x="557197" y="1015702"/>
                </a:lnTo>
                <a:lnTo>
                  <a:pt x="508253" y="1018032"/>
                </a:lnTo>
                <a:lnTo>
                  <a:pt x="459310" y="1015702"/>
                </a:lnTo>
                <a:lnTo>
                  <a:pt x="411682" y="1008855"/>
                </a:lnTo>
                <a:lnTo>
                  <a:pt x="365582" y="997705"/>
                </a:lnTo>
                <a:lnTo>
                  <a:pt x="321224" y="982463"/>
                </a:lnTo>
                <a:lnTo>
                  <a:pt x="278820" y="963344"/>
                </a:lnTo>
                <a:lnTo>
                  <a:pt x="238584" y="940560"/>
                </a:lnTo>
                <a:lnTo>
                  <a:pt x="200728" y="914324"/>
                </a:lnTo>
                <a:lnTo>
                  <a:pt x="165467" y="884850"/>
                </a:lnTo>
                <a:lnTo>
                  <a:pt x="133012" y="852351"/>
                </a:lnTo>
                <a:lnTo>
                  <a:pt x="103578" y="817039"/>
                </a:lnTo>
                <a:lnTo>
                  <a:pt x="77376" y="779128"/>
                </a:lnTo>
                <a:lnTo>
                  <a:pt x="54621" y="738831"/>
                </a:lnTo>
                <a:lnTo>
                  <a:pt x="35526" y="696362"/>
                </a:lnTo>
                <a:lnTo>
                  <a:pt x="20303" y="651932"/>
                </a:lnTo>
                <a:lnTo>
                  <a:pt x="9165" y="605756"/>
                </a:lnTo>
                <a:lnTo>
                  <a:pt x="2326" y="558046"/>
                </a:lnTo>
                <a:lnTo>
                  <a:pt x="0" y="50901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1101" y="3635502"/>
            <a:ext cx="7297420" cy="1018540"/>
          </a:xfrm>
          <a:custGeom>
            <a:avLst/>
            <a:gdLst/>
            <a:ahLst/>
            <a:cxnLst/>
            <a:rect l="l" t="t" r="r" b="b"/>
            <a:pathLst>
              <a:path w="7297420" h="1018539">
                <a:moveTo>
                  <a:pt x="7296912" y="0"/>
                </a:moveTo>
                <a:lnTo>
                  <a:pt x="509016" y="0"/>
                </a:lnTo>
                <a:lnTo>
                  <a:pt x="0" y="509016"/>
                </a:lnTo>
                <a:lnTo>
                  <a:pt x="509016" y="1018032"/>
                </a:lnTo>
                <a:lnTo>
                  <a:pt x="7296912" y="1018032"/>
                </a:lnTo>
                <a:lnTo>
                  <a:pt x="7296912" y="0"/>
                </a:lnTo>
                <a:close/>
              </a:path>
            </a:pathLst>
          </a:custGeom>
          <a:solidFill>
            <a:srgbClr val="E99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101" y="3635502"/>
            <a:ext cx="7297420" cy="1018540"/>
          </a:xfrm>
          <a:custGeom>
            <a:avLst/>
            <a:gdLst/>
            <a:ahLst/>
            <a:cxnLst/>
            <a:rect l="l" t="t" r="r" b="b"/>
            <a:pathLst>
              <a:path w="7297420" h="1018539">
                <a:moveTo>
                  <a:pt x="7296912" y="1018032"/>
                </a:moveTo>
                <a:lnTo>
                  <a:pt x="509016" y="1018032"/>
                </a:lnTo>
                <a:lnTo>
                  <a:pt x="0" y="509016"/>
                </a:lnTo>
                <a:lnTo>
                  <a:pt x="509016" y="0"/>
                </a:lnTo>
                <a:lnTo>
                  <a:pt x="7296912" y="0"/>
                </a:lnTo>
                <a:lnTo>
                  <a:pt x="7296912" y="101803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3610" y="3635502"/>
            <a:ext cx="1016635" cy="1018540"/>
          </a:xfrm>
          <a:custGeom>
            <a:avLst/>
            <a:gdLst/>
            <a:ahLst/>
            <a:cxnLst/>
            <a:rect l="l" t="t" r="r" b="b"/>
            <a:pathLst>
              <a:path w="1016635" h="1018539">
                <a:moveTo>
                  <a:pt x="508253" y="0"/>
                </a:moveTo>
                <a:lnTo>
                  <a:pt x="459310" y="2329"/>
                </a:lnTo>
                <a:lnTo>
                  <a:pt x="411682" y="9176"/>
                </a:lnTo>
                <a:lnTo>
                  <a:pt x="365582" y="20326"/>
                </a:lnTo>
                <a:lnTo>
                  <a:pt x="321224" y="35568"/>
                </a:lnTo>
                <a:lnTo>
                  <a:pt x="278820" y="54687"/>
                </a:lnTo>
                <a:lnTo>
                  <a:pt x="238584" y="77471"/>
                </a:lnTo>
                <a:lnTo>
                  <a:pt x="200728" y="103707"/>
                </a:lnTo>
                <a:lnTo>
                  <a:pt x="165467" y="133181"/>
                </a:lnTo>
                <a:lnTo>
                  <a:pt x="133012" y="165680"/>
                </a:lnTo>
                <a:lnTo>
                  <a:pt x="103578" y="200992"/>
                </a:lnTo>
                <a:lnTo>
                  <a:pt x="77376" y="238903"/>
                </a:lnTo>
                <a:lnTo>
                  <a:pt x="54621" y="279200"/>
                </a:lnTo>
                <a:lnTo>
                  <a:pt x="35526" y="321669"/>
                </a:lnTo>
                <a:lnTo>
                  <a:pt x="20303" y="366099"/>
                </a:lnTo>
                <a:lnTo>
                  <a:pt x="9165" y="412275"/>
                </a:lnTo>
                <a:lnTo>
                  <a:pt x="2326" y="459985"/>
                </a:lnTo>
                <a:lnTo>
                  <a:pt x="0" y="509016"/>
                </a:lnTo>
                <a:lnTo>
                  <a:pt x="2326" y="558046"/>
                </a:lnTo>
                <a:lnTo>
                  <a:pt x="9165" y="605756"/>
                </a:lnTo>
                <a:lnTo>
                  <a:pt x="20303" y="651932"/>
                </a:lnTo>
                <a:lnTo>
                  <a:pt x="35526" y="696362"/>
                </a:lnTo>
                <a:lnTo>
                  <a:pt x="54621" y="738831"/>
                </a:lnTo>
                <a:lnTo>
                  <a:pt x="77376" y="779128"/>
                </a:lnTo>
                <a:lnTo>
                  <a:pt x="103578" y="817039"/>
                </a:lnTo>
                <a:lnTo>
                  <a:pt x="133012" y="852351"/>
                </a:lnTo>
                <a:lnTo>
                  <a:pt x="165467" y="884850"/>
                </a:lnTo>
                <a:lnTo>
                  <a:pt x="200728" y="914324"/>
                </a:lnTo>
                <a:lnTo>
                  <a:pt x="238584" y="940560"/>
                </a:lnTo>
                <a:lnTo>
                  <a:pt x="278820" y="963344"/>
                </a:lnTo>
                <a:lnTo>
                  <a:pt x="321224" y="982463"/>
                </a:lnTo>
                <a:lnTo>
                  <a:pt x="365582" y="997705"/>
                </a:lnTo>
                <a:lnTo>
                  <a:pt x="411682" y="1008855"/>
                </a:lnTo>
                <a:lnTo>
                  <a:pt x="459310" y="1015702"/>
                </a:lnTo>
                <a:lnTo>
                  <a:pt x="508253" y="1018032"/>
                </a:lnTo>
                <a:lnTo>
                  <a:pt x="557197" y="1015702"/>
                </a:lnTo>
                <a:lnTo>
                  <a:pt x="604825" y="1008855"/>
                </a:lnTo>
                <a:lnTo>
                  <a:pt x="650925" y="997705"/>
                </a:lnTo>
                <a:lnTo>
                  <a:pt x="695283" y="982463"/>
                </a:lnTo>
                <a:lnTo>
                  <a:pt x="737687" y="963344"/>
                </a:lnTo>
                <a:lnTo>
                  <a:pt x="777923" y="940560"/>
                </a:lnTo>
                <a:lnTo>
                  <a:pt x="815779" y="914324"/>
                </a:lnTo>
                <a:lnTo>
                  <a:pt x="851040" y="884850"/>
                </a:lnTo>
                <a:lnTo>
                  <a:pt x="883495" y="852351"/>
                </a:lnTo>
                <a:lnTo>
                  <a:pt x="912929" y="817039"/>
                </a:lnTo>
                <a:lnTo>
                  <a:pt x="939131" y="779128"/>
                </a:lnTo>
                <a:lnTo>
                  <a:pt x="961886" y="738831"/>
                </a:lnTo>
                <a:lnTo>
                  <a:pt x="980981" y="696362"/>
                </a:lnTo>
                <a:lnTo>
                  <a:pt x="996204" y="651932"/>
                </a:lnTo>
                <a:lnTo>
                  <a:pt x="1007342" y="605756"/>
                </a:lnTo>
                <a:lnTo>
                  <a:pt x="1014181" y="558046"/>
                </a:lnTo>
                <a:lnTo>
                  <a:pt x="1016507" y="509016"/>
                </a:lnTo>
                <a:lnTo>
                  <a:pt x="1014181" y="459985"/>
                </a:lnTo>
                <a:lnTo>
                  <a:pt x="1007342" y="412275"/>
                </a:lnTo>
                <a:lnTo>
                  <a:pt x="996204" y="366099"/>
                </a:lnTo>
                <a:lnTo>
                  <a:pt x="980981" y="321669"/>
                </a:lnTo>
                <a:lnTo>
                  <a:pt x="961886" y="279200"/>
                </a:lnTo>
                <a:lnTo>
                  <a:pt x="939131" y="238903"/>
                </a:lnTo>
                <a:lnTo>
                  <a:pt x="912929" y="200992"/>
                </a:lnTo>
                <a:lnTo>
                  <a:pt x="883495" y="165680"/>
                </a:lnTo>
                <a:lnTo>
                  <a:pt x="851040" y="133181"/>
                </a:lnTo>
                <a:lnTo>
                  <a:pt x="815779" y="103707"/>
                </a:lnTo>
                <a:lnTo>
                  <a:pt x="777923" y="77471"/>
                </a:lnTo>
                <a:lnTo>
                  <a:pt x="737687" y="54687"/>
                </a:lnTo>
                <a:lnTo>
                  <a:pt x="695283" y="35568"/>
                </a:lnTo>
                <a:lnTo>
                  <a:pt x="650925" y="20326"/>
                </a:lnTo>
                <a:lnTo>
                  <a:pt x="604825" y="9176"/>
                </a:lnTo>
                <a:lnTo>
                  <a:pt x="557197" y="2329"/>
                </a:lnTo>
                <a:lnTo>
                  <a:pt x="508253" y="0"/>
                </a:lnTo>
                <a:close/>
              </a:path>
            </a:pathLst>
          </a:custGeom>
          <a:solidFill>
            <a:srgbClr val="F4D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3610" y="3635502"/>
            <a:ext cx="1016635" cy="1018540"/>
          </a:xfrm>
          <a:custGeom>
            <a:avLst/>
            <a:gdLst/>
            <a:ahLst/>
            <a:cxnLst/>
            <a:rect l="l" t="t" r="r" b="b"/>
            <a:pathLst>
              <a:path w="1016635" h="1018539">
                <a:moveTo>
                  <a:pt x="0" y="509016"/>
                </a:moveTo>
                <a:lnTo>
                  <a:pt x="2326" y="459985"/>
                </a:lnTo>
                <a:lnTo>
                  <a:pt x="9165" y="412275"/>
                </a:lnTo>
                <a:lnTo>
                  <a:pt x="20303" y="366099"/>
                </a:lnTo>
                <a:lnTo>
                  <a:pt x="35526" y="321669"/>
                </a:lnTo>
                <a:lnTo>
                  <a:pt x="54621" y="279200"/>
                </a:lnTo>
                <a:lnTo>
                  <a:pt x="77376" y="238903"/>
                </a:lnTo>
                <a:lnTo>
                  <a:pt x="103578" y="200992"/>
                </a:lnTo>
                <a:lnTo>
                  <a:pt x="133012" y="165680"/>
                </a:lnTo>
                <a:lnTo>
                  <a:pt x="165467" y="133181"/>
                </a:lnTo>
                <a:lnTo>
                  <a:pt x="200728" y="103707"/>
                </a:lnTo>
                <a:lnTo>
                  <a:pt x="238584" y="77471"/>
                </a:lnTo>
                <a:lnTo>
                  <a:pt x="278820" y="54687"/>
                </a:lnTo>
                <a:lnTo>
                  <a:pt x="321224" y="35568"/>
                </a:lnTo>
                <a:lnTo>
                  <a:pt x="365582" y="20326"/>
                </a:lnTo>
                <a:lnTo>
                  <a:pt x="411682" y="9176"/>
                </a:lnTo>
                <a:lnTo>
                  <a:pt x="459310" y="2329"/>
                </a:lnTo>
                <a:lnTo>
                  <a:pt x="508253" y="0"/>
                </a:lnTo>
                <a:lnTo>
                  <a:pt x="557197" y="2329"/>
                </a:lnTo>
                <a:lnTo>
                  <a:pt x="604825" y="9176"/>
                </a:lnTo>
                <a:lnTo>
                  <a:pt x="650925" y="20326"/>
                </a:lnTo>
                <a:lnTo>
                  <a:pt x="695283" y="35568"/>
                </a:lnTo>
                <a:lnTo>
                  <a:pt x="737687" y="54687"/>
                </a:lnTo>
                <a:lnTo>
                  <a:pt x="777923" y="77471"/>
                </a:lnTo>
                <a:lnTo>
                  <a:pt x="815779" y="103707"/>
                </a:lnTo>
                <a:lnTo>
                  <a:pt x="851040" y="133181"/>
                </a:lnTo>
                <a:lnTo>
                  <a:pt x="883495" y="165680"/>
                </a:lnTo>
                <a:lnTo>
                  <a:pt x="912929" y="200992"/>
                </a:lnTo>
                <a:lnTo>
                  <a:pt x="939131" y="238903"/>
                </a:lnTo>
                <a:lnTo>
                  <a:pt x="961886" y="279200"/>
                </a:lnTo>
                <a:lnTo>
                  <a:pt x="980981" y="321669"/>
                </a:lnTo>
                <a:lnTo>
                  <a:pt x="996204" y="366099"/>
                </a:lnTo>
                <a:lnTo>
                  <a:pt x="1007342" y="412275"/>
                </a:lnTo>
                <a:lnTo>
                  <a:pt x="1014181" y="459985"/>
                </a:lnTo>
                <a:lnTo>
                  <a:pt x="1016507" y="509016"/>
                </a:lnTo>
                <a:lnTo>
                  <a:pt x="1014181" y="558046"/>
                </a:lnTo>
                <a:lnTo>
                  <a:pt x="1007342" y="605756"/>
                </a:lnTo>
                <a:lnTo>
                  <a:pt x="996204" y="651932"/>
                </a:lnTo>
                <a:lnTo>
                  <a:pt x="980981" y="696362"/>
                </a:lnTo>
                <a:lnTo>
                  <a:pt x="961886" y="738831"/>
                </a:lnTo>
                <a:lnTo>
                  <a:pt x="939131" y="779128"/>
                </a:lnTo>
                <a:lnTo>
                  <a:pt x="912929" y="817039"/>
                </a:lnTo>
                <a:lnTo>
                  <a:pt x="883495" y="852351"/>
                </a:lnTo>
                <a:lnTo>
                  <a:pt x="851040" y="884850"/>
                </a:lnTo>
                <a:lnTo>
                  <a:pt x="815779" y="914324"/>
                </a:lnTo>
                <a:lnTo>
                  <a:pt x="777923" y="940560"/>
                </a:lnTo>
                <a:lnTo>
                  <a:pt x="737687" y="963344"/>
                </a:lnTo>
                <a:lnTo>
                  <a:pt x="695283" y="982463"/>
                </a:lnTo>
                <a:lnTo>
                  <a:pt x="650925" y="997705"/>
                </a:lnTo>
                <a:lnTo>
                  <a:pt x="604825" y="1008855"/>
                </a:lnTo>
                <a:lnTo>
                  <a:pt x="557197" y="1015702"/>
                </a:lnTo>
                <a:lnTo>
                  <a:pt x="508253" y="1018032"/>
                </a:lnTo>
                <a:lnTo>
                  <a:pt x="459310" y="1015702"/>
                </a:lnTo>
                <a:lnTo>
                  <a:pt x="411682" y="1008855"/>
                </a:lnTo>
                <a:lnTo>
                  <a:pt x="365582" y="997705"/>
                </a:lnTo>
                <a:lnTo>
                  <a:pt x="321224" y="982463"/>
                </a:lnTo>
                <a:lnTo>
                  <a:pt x="278820" y="963344"/>
                </a:lnTo>
                <a:lnTo>
                  <a:pt x="238584" y="940560"/>
                </a:lnTo>
                <a:lnTo>
                  <a:pt x="200728" y="914324"/>
                </a:lnTo>
                <a:lnTo>
                  <a:pt x="165467" y="884850"/>
                </a:lnTo>
                <a:lnTo>
                  <a:pt x="133012" y="852351"/>
                </a:lnTo>
                <a:lnTo>
                  <a:pt x="103578" y="817039"/>
                </a:lnTo>
                <a:lnTo>
                  <a:pt x="77376" y="779128"/>
                </a:lnTo>
                <a:lnTo>
                  <a:pt x="54621" y="738831"/>
                </a:lnTo>
                <a:lnTo>
                  <a:pt x="35526" y="696362"/>
                </a:lnTo>
                <a:lnTo>
                  <a:pt x="20303" y="651932"/>
                </a:lnTo>
                <a:lnTo>
                  <a:pt x="9165" y="605756"/>
                </a:lnTo>
                <a:lnTo>
                  <a:pt x="2326" y="558046"/>
                </a:lnTo>
                <a:lnTo>
                  <a:pt x="0" y="50901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1101" y="4908041"/>
            <a:ext cx="7297420" cy="1016635"/>
          </a:xfrm>
          <a:custGeom>
            <a:avLst/>
            <a:gdLst/>
            <a:ahLst/>
            <a:cxnLst/>
            <a:rect l="l" t="t" r="r" b="b"/>
            <a:pathLst>
              <a:path w="7297420" h="1016635">
                <a:moveTo>
                  <a:pt x="7296912" y="0"/>
                </a:moveTo>
                <a:lnTo>
                  <a:pt x="508254" y="0"/>
                </a:lnTo>
                <a:lnTo>
                  <a:pt x="0" y="508253"/>
                </a:lnTo>
                <a:lnTo>
                  <a:pt x="508254" y="1016507"/>
                </a:lnTo>
                <a:lnTo>
                  <a:pt x="7296912" y="1016507"/>
                </a:lnTo>
                <a:lnTo>
                  <a:pt x="7296912" y="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1101" y="4908041"/>
            <a:ext cx="7297420" cy="1016635"/>
          </a:xfrm>
          <a:custGeom>
            <a:avLst/>
            <a:gdLst/>
            <a:ahLst/>
            <a:cxnLst/>
            <a:rect l="l" t="t" r="r" b="b"/>
            <a:pathLst>
              <a:path w="7297420" h="1016635">
                <a:moveTo>
                  <a:pt x="7296912" y="1016507"/>
                </a:moveTo>
                <a:lnTo>
                  <a:pt x="508254" y="1016507"/>
                </a:lnTo>
                <a:lnTo>
                  <a:pt x="0" y="508253"/>
                </a:lnTo>
                <a:lnTo>
                  <a:pt x="508254" y="0"/>
                </a:lnTo>
                <a:lnTo>
                  <a:pt x="7296912" y="0"/>
                </a:lnTo>
                <a:lnTo>
                  <a:pt x="7296912" y="101650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8702" y="2595117"/>
            <a:ext cx="555561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Heterogeneity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12065" marR="5080" algn="ctr">
              <a:lnSpc>
                <a:spcPts val="31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Delivery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- Business and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Social  Change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Trust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3610" y="4908041"/>
            <a:ext cx="1016635" cy="1016635"/>
          </a:xfrm>
          <a:custGeom>
            <a:avLst/>
            <a:gdLst/>
            <a:ahLst/>
            <a:cxnLst/>
            <a:rect l="l" t="t" r="r" b="b"/>
            <a:pathLst>
              <a:path w="1016635" h="1016635">
                <a:moveTo>
                  <a:pt x="508253" y="0"/>
                </a:moveTo>
                <a:lnTo>
                  <a:pt x="459310" y="2326"/>
                </a:lnTo>
                <a:lnTo>
                  <a:pt x="411682" y="9165"/>
                </a:lnTo>
                <a:lnTo>
                  <a:pt x="365582" y="20303"/>
                </a:lnTo>
                <a:lnTo>
                  <a:pt x="321224" y="35526"/>
                </a:lnTo>
                <a:lnTo>
                  <a:pt x="278820" y="54621"/>
                </a:lnTo>
                <a:lnTo>
                  <a:pt x="238584" y="77376"/>
                </a:lnTo>
                <a:lnTo>
                  <a:pt x="200728" y="103578"/>
                </a:lnTo>
                <a:lnTo>
                  <a:pt x="165467" y="133012"/>
                </a:lnTo>
                <a:lnTo>
                  <a:pt x="133012" y="165467"/>
                </a:lnTo>
                <a:lnTo>
                  <a:pt x="103578" y="200728"/>
                </a:lnTo>
                <a:lnTo>
                  <a:pt x="77376" y="238584"/>
                </a:lnTo>
                <a:lnTo>
                  <a:pt x="54621" y="278820"/>
                </a:lnTo>
                <a:lnTo>
                  <a:pt x="35526" y="321224"/>
                </a:lnTo>
                <a:lnTo>
                  <a:pt x="20303" y="365582"/>
                </a:lnTo>
                <a:lnTo>
                  <a:pt x="9165" y="411682"/>
                </a:lnTo>
                <a:lnTo>
                  <a:pt x="2326" y="459310"/>
                </a:lnTo>
                <a:lnTo>
                  <a:pt x="0" y="508253"/>
                </a:lnTo>
                <a:lnTo>
                  <a:pt x="2326" y="557201"/>
                </a:lnTo>
                <a:lnTo>
                  <a:pt x="9165" y="604832"/>
                </a:lnTo>
                <a:lnTo>
                  <a:pt x="20303" y="650934"/>
                </a:lnTo>
                <a:lnTo>
                  <a:pt x="35526" y="695294"/>
                </a:lnTo>
                <a:lnTo>
                  <a:pt x="54621" y="737698"/>
                </a:lnTo>
                <a:lnTo>
                  <a:pt x="77376" y="777935"/>
                </a:lnTo>
                <a:lnTo>
                  <a:pt x="103578" y="815790"/>
                </a:lnTo>
                <a:lnTo>
                  <a:pt x="133012" y="851050"/>
                </a:lnTo>
                <a:lnTo>
                  <a:pt x="165467" y="883504"/>
                </a:lnTo>
                <a:lnTo>
                  <a:pt x="200728" y="912937"/>
                </a:lnTo>
                <a:lnTo>
                  <a:pt x="238584" y="939137"/>
                </a:lnTo>
                <a:lnTo>
                  <a:pt x="278820" y="961890"/>
                </a:lnTo>
                <a:lnTo>
                  <a:pt x="321224" y="980984"/>
                </a:lnTo>
                <a:lnTo>
                  <a:pt x="365582" y="996206"/>
                </a:lnTo>
                <a:lnTo>
                  <a:pt x="411682" y="1007343"/>
                </a:lnTo>
                <a:lnTo>
                  <a:pt x="459310" y="1014181"/>
                </a:lnTo>
                <a:lnTo>
                  <a:pt x="508253" y="1016507"/>
                </a:lnTo>
                <a:lnTo>
                  <a:pt x="557197" y="1014181"/>
                </a:lnTo>
                <a:lnTo>
                  <a:pt x="604825" y="1007343"/>
                </a:lnTo>
                <a:lnTo>
                  <a:pt x="650925" y="996206"/>
                </a:lnTo>
                <a:lnTo>
                  <a:pt x="695283" y="980984"/>
                </a:lnTo>
                <a:lnTo>
                  <a:pt x="737687" y="961890"/>
                </a:lnTo>
                <a:lnTo>
                  <a:pt x="777923" y="939137"/>
                </a:lnTo>
                <a:lnTo>
                  <a:pt x="815779" y="912937"/>
                </a:lnTo>
                <a:lnTo>
                  <a:pt x="851040" y="883504"/>
                </a:lnTo>
                <a:lnTo>
                  <a:pt x="883495" y="851050"/>
                </a:lnTo>
                <a:lnTo>
                  <a:pt x="912929" y="815790"/>
                </a:lnTo>
                <a:lnTo>
                  <a:pt x="939131" y="777935"/>
                </a:lnTo>
                <a:lnTo>
                  <a:pt x="961886" y="737698"/>
                </a:lnTo>
                <a:lnTo>
                  <a:pt x="980981" y="695294"/>
                </a:lnTo>
                <a:lnTo>
                  <a:pt x="996204" y="650934"/>
                </a:lnTo>
                <a:lnTo>
                  <a:pt x="1007342" y="604832"/>
                </a:lnTo>
                <a:lnTo>
                  <a:pt x="1014181" y="557201"/>
                </a:lnTo>
                <a:lnTo>
                  <a:pt x="1016507" y="508253"/>
                </a:lnTo>
                <a:lnTo>
                  <a:pt x="1014181" y="459310"/>
                </a:lnTo>
                <a:lnTo>
                  <a:pt x="1007342" y="411682"/>
                </a:lnTo>
                <a:lnTo>
                  <a:pt x="996204" y="365582"/>
                </a:lnTo>
                <a:lnTo>
                  <a:pt x="980981" y="321224"/>
                </a:lnTo>
                <a:lnTo>
                  <a:pt x="961886" y="278820"/>
                </a:lnTo>
                <a:lnTo>
                  <a:pt x="939131" y="238584"/>
                </a:lnTo>
                <a:lnTo>
                  <a:pt x="912929" y="200728"/>
                </a:lnTo>
                <a:lnTo>
                  <a:pt x="883495" y="165467"/>
                </a:lnTo>
                <a:lnTo>
                  <a:pt x="851040" y="133012"/>
                </a:lnTo>
                <a:lnTo>
                  <a:pt x="815779" y="103578"/>
                </a:lnTo>
                <a:lnTo>
                  <a:pt x="777923" y="77376"/>
                </a:lnTo>
                <a:lnTo>
                  <a:pt x="737687" y="54621"/>
                </a:lnTo>
                <a:lnTo>
                  <a:pt x="695283" y="35526"/>
                </a:lnTo>
                <a:lnTo>
                  <a:pt x="650925" y="20303"/>
                </a:lnTo>
                <a:lnTo>
                  <a:pt x="604825" y="9165"/>
                </a:lnTo>
                <a:lnTo>
                  <a:pt x="557197" y="2326"/>
                </a:lnTo>
                <a:lnTo>
                  <a:pt x="508253" y="0"/>
                </a:lnTo>
                <a:close/>
              </a:path>
            </a:pathLst>
          </a:custGeom>
          <a:solidFill>
            <a:srgbClr val="F3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3610" y="4908041"/>
            <a:ext cx="1016635" cy="1016635"/>
          </a:xfrm>
          <a:custGeom>
            <a:avLst/>
            <a:gdLst/>
            <a:ahLst/>
            <a:cxnLst/>
            <a:rect l="l" t="t" r="r" b="b"/>
            <a:pathLst>
              <a:path w="1016635" h="1016635">
                <a:moveTo>
                  <a:pt x="0" y="508253"/>
                </a:moveTo>
                <a:lnTo>
                  <a:pt x="2326" y="459310"/>
                </a:lnTo>
                <a:lnTo>
                  <a:pt x="9165" y="411682"/>
                </a:lnTo>
                <a:lnTo>
                  <a:pt x="20303" y="365582"/>
                </a:lnTo>
                <a:lnTo>
                  <a:pt x="35526" y="321224"/>
                </a:lnTo>
                <a:lnTo>
                  <a:pt x="54621" y="278820"/>
                </a:lnTo>
                <a:lnTo>
                  <a:pt x="77376" y="238584"/>
                </a:lnTo>
                <a:lnTo>
                  <a:pt x="103578" y="200728"/>
                </a:lnTo>
                <a:lnTo>
                  <a:pt x="133012" y="165467"/>
                </a:lnTo>
                <a:lnTo>
                  <a:pt x="165467" y="133012"/>
                </a:lnTo>
                <a:lnTo>
                  <a:pt x="200728" y="103578"/>
                </a:lnTo>
                <a:lnTo>
                  <a:pt x="238584" y="77376"/>
                </a:lnTo>
                <a:lnTo>
                  <a:pt x="278820" y="54621"/>
                </a:lnTo>
                <a:lnTo>
                  <a:pt x="321224" y="35526"/>
                </a:lnTo>
                <a:lnTo>
                  <a:pt x="365582" y="20303"/>
                </a:lnTo>
                <a:lnTo>
                  <a:pt x="411682" y="9165"/>
                </a:lnTo>
                <a:lnTo>
                  <a:pt x="459310" y="2326"/>
                </a:lnTo>
                <a:lnTo>
                  <a:pt x="508253" y="0"/>
                </a:lnTo>
                <a:lnTo>
                  <a:pt x="557197" y="2326"/>
                </a:lnTo>
                <a:lnTo>
                  <a:pt x="604825" y="9165"/>
                </a:lnTo>
                <a:lnTo>
                  <a:pt x="650925" y="20303"/>
                </a:lnTo>
                <a:lnTo>
                  <a:pt x="695283" y="35526"/>
                </a:lnTo>
                <a:lnTo>
                  <a:pt x="737687" y="54621"/>
                </a:lnTo>
                <a:lnTo>
                  <a:pt x="777923" y="77376"/>
                </a:lnTo>
                <a:lnTo>
                  <a:pt x="815779" y="103578"/>
                </a:lnTo>
                <a:lnTo>
                  <a:pt x="851040" y="133012"/>
                </a:lnTo>
                <a:lnTo>
                  <a:pt x="883495" y="165467"/>
                </a:lnTo>
                <a:lnTo>
                  <a:pt x="912929" y="200728"/>
                </a:lnTo>
                <a:lnTo>
                  <a:pt x="939131" y="238584"/>
                </a:lnTo>
                <a:lnTo>
                  <a:pt x="961886" y="278820"/>
                </a:lnTo>
                <a:lnTo>
                  <a:pt x="980981" y="321224"/>
                </a:lnTo>
                <a:lnTo>
                  <a:pt x="996204" y="365582"/>
                </a:lnTo>
                <a:lnTo>
                  <a:pt x="1007342" y="411682"/>
                </a:lnTo>
                <a:lnTo>
                  <a:pt x="1014181" y="459310"/>
                </a:lnTo>
                <a:lnTo>
                  <a:pt x="1016507" y="508253"/>
                </a:lnTo>
                <a:lnTo>
                  <a:pt x="1014181" y="557201"/>
                </a:lnTo>
                <a:lnTo>
                  <a:pt x="1007342" y="604832"/>
                </a:lnTo>
                <a:lnTo>
                  <a:pt x="996204" y="650934"/>
                </a:lnTo>
                <a:lnTo>
                  <a:pt x="980981" y="695294"/>
                </a:lnTo>
                <a:lnTo>
                  <a:pt x="961886" y="737698"/>
                </a:lnTo>
                <a:lnTo>
                  <a:pt x="939131" y="777935"/>
                </a:lnTo>
                <a:lnTo>
                  <a:pt x="912929" y="815790"/>
                </a:lnTo>
                <a:lnTo>
                  <a:pt x="883495" y="851050"/>
                </a:lnTo>
                <a:lnTo>
                  <a:pt x="851040" y="883504"/>
                </a:lnTo>
                <a:lnTo>
                  <a:pt x="815779" y="912937"/>
                </a:lnTo>
                <a:lnTo>
                  <a:pt x="777923" y="939137"/>
                </a:lnTo>
                <a:lnTo>
                  <a:pt x="737687" y="961890"/>
                </a:lnTo>
                <a:lnTo>
                  <a:pt x="695283" y="980984"/>
                </a:lnTo>
                <a:lnTo>
                  <a:pt x="650925" y="996206"/>
                </a:lnTo>
                <a:lnTo>
                  <a:pt x="604825" y="1007343"/>
                </a:lnTo>
                <a:lnTo>
                  <a:pt x="557197" y="1014181"/>
                </a:lnTo>
                <a:lnTo>
                  <a:pt x="508253" y="1016507"/>
                </a:lnTo>
                <a:lnTo>
                  <a:pt x="459310" y="1014181"/>
                </a:lnTo>
                <a:lnTo>
                  <a:pt x="411682" y="1007343"/>
                </a:lnTo>
                <a:lnTo>
                  <a:pt x="365582" y="996206"/>
                </a:lnTo>
                <a:lnTo>
                  <a:pt x="321224" y="980984"/>
                </a:lnTo>
                <a:lnTo>
                  <a:pt x="278820" y="961890"/>
                </a:lnTo>
                <a:lnTo>
                  <a:pt x="238584" y="939137"/>
                </a:lnTo>
                <a:lnTo>
                  <a:pt x="200728" y="912937"/>
                </a:lnTo>
                <a:lnTo>
                  <a:pt x="165467" y="883504"/>
                </a:lnTo>
                <a:lnTo>
                  <a:pt x="133012" y="851050"/>
                </a:lnTo>
                <a:lnTo>
                  <a:pt x="103578" y="815790"/>
                </a:lnTo>
                <a:lnTo>
                  <a:pt x="77376" y="777935"/>
                </a:lnTo>
                <a:lnTo>
                  <a:pt x="54621" y="737698"/>
                </a:lnTo>
                <a:lnTo>
                  <a:pt x="35526" y="695294"/>
                </a:lnTo>
                <a:lnTo>
                  <a:pt x="20303" y="650934"/>
                </a:lnTo>
                <a:lnTo>
                  <a:pt x="9165" y="604832"/>
                </a:lnTo>
                <a:lnTo>
                  <a:pt x="2326" y="557201"/>
                </a:lnTo>
                <a:lnTo>
                  <a:pt x="0" y="50825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887</Words>
  <Application>Microsoft Office PowerPoint</Application>
  <PresentationFormat>Widescreen</PresentationFormat>
  <Paragraphs>208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 3</vt:lpstr>
      <vt:lpstr>Office Theme</vt:lpstr>
      <vt:lpstr>PowerPoint Presentation</vt:lpstr>
      <vt:lpstr>Need for Software Systems</vt:lpstr>
      <vt:lpstr>Professional Software Development</vt:lpstr>
      <vt:lpstr>Software Engineering - Definition</vt:lpstr>
      <vt:lpstr>Software Engineering Some Basic  Considerations</vt:lpstr>
      <vt:lpstr>Software Engineer</vt:lpstr>
      <vt:lpstr>Why Software engineering is  important?</vt:lpstr>
      <vt:lpstr>software failures</vt:lpstr>
      <vt:lpstr>Key challenges facing Software  Engineering</vt:lpstr>
      <vt:lpstr>Classic Mistakes</vt:lpstr>
      <vt:lpstr>Software engineering Vs</vt:lpstr>
      <vt:lpstr>PowerPoint Presentation</vt:lpstr>
      <vt:lpstr>Definitions: Software</vt:lpstr>
      <vt:lpstr>Definitions: Software Engineering</vt:lpstr>
      <vt:lpstr>Definitions: Software Engineering</vt:lpstr>
      <vt:lpstr>PowerPoint Presentation</vt:lpstr>
      <vt:lpstr>Skills of a Software Engineer</vt:lpstr>
      <vt:lpstr>Key     Challenges Software Engineering: An Introduction</vt:lpstr>
      <vt:lpstr>Key     Challenges:   Ethical   Responsibility</vt:lpstr>
      <vt:lpstr>PowerPoint Presentation</vt:lpstr>
      <vt:lpstr>SDLC: Software Development Lifecycle</vt:lpstr>
      <vt:lpstr>Step 1 : Requirement Analysis</vt:lpstr>
      <vt:lpstr>Step 2 : Design</vt:lpstr>
      <vt:lpstr>Step 3 : Implementation</vt:lpstr>
      <vt:lpstr>Step 4 : Testing</vt:lpstr>
      <vt:lpstr>Step 5 : Release SDLC: Software Development Lifecycle</vt:lpstr>
      <vt:lpstr>SDLC Challenges SDLC: Software Development Lifecycle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8</cp:revision>
  <dcterms:created xsi:type="dcterms:W3CDTF">2020-06-22T08:21:22Z</dcterms:created>
  <dcterms:modified xsi:type="dcterms:W3CDTF">2020-06-29T08:29:49Z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2020-06-22T00:00:00Z</vt:filetime>
  </property>
</Properties>
</file>