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7" r:id="rId2"/>
    <p:sldId id="290" r:id="rId3"/>
    <p:sldId id="258" r:id="rId4"/>
    <p:sldId id="291" r:id="rId5"/>
    <p:sldId id="292" r:id="rId6"/>
    <p:sldId id="293" r:id="rId7"/>
    <p:sldId id="294" r:id="rId8"/>
    <p:sldId id="259" r:id="rId9"/>
    <p:sldId id="260" r:id="rId10"/>
    <p:sldId id="261" r:id="rId11"/>
    <p:sldId id="296" r:id="rId12"/>
    <p:sldId id="297" r:id="rId13"/>
    <p:sldId id="298" r:id="rId14"/>
    <p:sldId id="262" r:id="rId15"/>
    <p:sldId id="263" r:id="rId16"/>
    <p:sldId id="264" r:id="rId17"/>
    <p:sldId id="265" r:id="rId18"/>
    <p:sldId id="266" r:id="rId19"/>
    <p:sldId id="267" r:id="rId20"/>
    <p:sldId id="300" r:id="rId21"/>
    <p:sldId id="301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95" r:id="rId30"/>
    <p:sldId id="275" r:id="rId31"/>
    <p:sldId id="276" r:id="rId32"/>
    <p:sldId id="299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7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0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6334" y="1867000"/>
            <a:ext cx="9059333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17705" y="4097020"/>
            <a:ext cx="655658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98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9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4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7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AE3D7B-1439-4D86-825D-CBEBE3FEFA2D}" type="datetimeFigureOut">
              <a:rPr lang="en-IN" smtClean="0"/>
              <a:t>25/11/2020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F2D37C-CE4E-49FA-913B-0C8582E614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165" y="817880"/>
            <a:ext cx="101246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marR="5080" indent="-250190">
              <a:spcBef>
                <a:spcPts val="100"/>
              </a:spcBef>
            </a:pPr>
            <a:r>
              <a:rPr lang="en-IN" sz="4000" b="1" spc="-5" dirty="0">
                <a:latin typeface="Times New Roman"/>
                <a:cs typeface="Times New Roman"/>
              </a:rPr>
              <a:t>Software </a:t>
            </a:r>
            <a:r>
              <a:rPr sz="4000" b="1" spc="-5" dirty="0">
                <a:latin typeface="Times New Roman"/>
                <a:cs typeface="Times New Roman"/>
              </a:rPr>
              <a:t>Con</a:t>
            </a:r>
            <a:r>
              <a:rPr sz="4000" b="1" spc="-15" dirty="0">
                <a:latin typeface="Times New Roman"/>
                <a:cs typeface="Times New Roman"/>
              </a:rPr>
              <a:t>f</a:t>
            </a:r>
            <a:r>
              <a:rPr sz="4000" b="1" spc="-10" dirty="0">
                <a:latin typeface="Times New Roman"/>
                <a:cs typeface="Times New Roman"/>
              </a:rPr>
              <a:t>igura</a:t>
            </a:r>
            <a:r>
              <a:rPr sz="4000" b="1" spc="-20" dirty="0">
                <a:latin typeface="Times New Roman"/>
                <a:cs typeface="Times New Roman"/>
              </a:rPr>
              <a:t>t</a:t>
            </a:r>
            <a:r>
              <a:rPr sz="4000" b="1" spc="-15" dirty="0">
                <a:latin typeface="Times New Roman"/>
                <a:cs typeface="Times New Roman"/>
              </a:rPr>
              <a:t>ion  </a:t>
            </a:r>
            <a:r>
              <a:rPr sz="4000" b="1" spc="-10" dirty="0">
                <a:latin typeface="Times New Roman"/>
                <a:cs typeface="Times New Roman"/>
              </a:rPr>
              <a:t>Management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9671" y="348156"/>
            <a:ext cx="2229485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1" y="1633220"/>
            <a:ext cx="7548245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8480" indent="-342900" algn="just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work product becomes a </a:t>
            </a:r>
            <a:r>
              <a:rPr sz="3200" spc="-5" dirty="0">
                <a:latin typeface="Times New Roman"/>
                <a:cs typeface="Times New Roman"/>
              </a:rPr>
              <a:t>baseline only  after it is </a:t>
            </a:r>
            <a:r>
              <a:rPr sz="3200" b="1" dirty="0">
                <a:latin typeface="Times New Roman"/>
                <a:cs typeface="Times New Roman"/>
              </a:rPr>
              <a:t>reviewed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approved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55600" marR="135255" indent="-342900" algn="just"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baseline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b="1" dirty="0">
                <a:latin typeface="Times New Roman"/>
                <a:cs typeface="Times New Roman"/>
              </a:rPr>
              <a:t>milestone </a:t>
            </a:r>
            <a:r>
              <a:rPr sz="3200" spc="-5" dirty="0">
                <a:latin typeface="Times New Roman"/>
                <a:cs typeface="Times New Roman"/>
              </a:rPr>
              <a:t>in software  development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is marked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the delivery  </a:t>
            </a:r>
            <a:r>
              <a:rPr sz="3200" dirty="0">
                <a:latin typeface="Times New Roman"/>
                <a:cs typeface="Times New Roman"/>
              </a:rPr>
              <a:t>of one or </a:t>
            </a:r>
            <a:r>
              <a:rPr sz="3200" spc="-5" dirty="0">
                <a:latin typeface="Times New Roman"/>
                <a:cs typeface="Times New Roman"/>
              </a:rPr>
              <a:t>more </a:t>
            </a:r>
            <a:r>
              <a:rPr sz="3200" b="1" dirty="0">
                <a:latin typeface="Times New Roman"/>
                <a:cs typeface="Times New Roman"/>
              </a:rPr>
              <a:t>configuration</a:t>
            </a:r>
            <a:r>
              <a:rPr sz="3200" b="1" spc="35" dirty="0">
                <a:latin typeface="Times New Roman"/>
                <a:cs typeface="Times New Roman"/>
              </a:rPr>
              <a:t> </a:t>
            </a:r>
            <a:r>
              <a:rPr sz="3200" b="1" spc="10" dirty="0">
                <a:latin typeface="Times New Roman"/>
                <a:cs typeface="Times New Roman"/>
              </a:rPr>
              <a:t>items</a:t>
            </a:r>
            <a:r>
              <a:rPr sz="3200" spc="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Once a baseline </a:t>
            </a:r>
            <a:r>
              <a:rPr sz="3200" spc="-5" dirty="0">
                <a:latin typeface="Times New Roman"/>
                <a:cs typeface="Times New Roman"/>
              </a:rPr>
              <a:t>is established </a:t>
            </a:r>
            <a:r>
              <a:rPr sz="3200" dirty="0">
                <a:latin typeface="Times New Roman"/>
                <a:cs typeface="Times New Roman"/>
              </a:rPr>
              <a:t>each </a:t>
            </a:r>
            <a:r>
              <a:rPr sz="3200" b="1" dirty="0">
                <a:latin typeface="Times New Roman"/>
                <a:cs typeface="Times New Roman"/>
              </a:rPr>
              <a:t>change  request </a:t>
            </a:r>
            <a:r>
              <a:rPr sz="3200" spc="-5" dirty="0">
                <a:latin typeface="Times New Roman"/>
                <a:cs typeface="Times New Roman"/>
              </a:rPr>
              <a:t>must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evaluated and verified </a:t>
            </a:r>
            <a:r>
              <a:rPr sz="3200" dirty="0">
                <a:latin typeface="Times New Roman"/>
                <a:cs typeface="Times New Roman"/>
              </a:rPr>
              <a:t>by a  </a:t>
            </a:r>
            <a:r>
              <a:rPr sz="3200" b="1" spc="5" dirty="0">
                <a:latin typeface="Times New Roman"/>
                <a:cs typeface="Times New Roman"/>
              </a:rPr>
              <a:t>formal </a:t>
            </a:r>
            <a:r>
              <a:rPr sz="3200" b="1" dirty="0">
                <a:latin typeface="Times New Roman"/>
                <a:cs typeface="Times New Roman"/>
              </a:rPr>
              <a:t>or </a:t>
            </a:r>
            <a:r>
              <a:rPr sz="3200" b="1" spc="5" dirty="0">
                <a:latin typeface="Times New Roman"/>
                <a:cs typeface="Times New Roman"/>
              </a:rPr>
              <a:t>informal </a:t>
            </a:r>
            <a:r>
              <a:rPr sz="3200" dirty="0">
                <a:latin typeface="Times New Roman"/>
                <a:cs typeface="Times New Roman"/>
              </a:rPr>
              <a:t>procedure </a:t>
            </a:r>
            <a:r>
              <a:rPr sz="3200" spc="-5" dirty="0">
                <a:latin typeface="Times New Roman"/>
                <a:cs typeface="Times New Roman"/>
              </a:rPr>
              <a:t>before it is  </a:t>
            </a:r>
            <a:r>
              <a:rPr sz="3200" dirty="0">
                <a:latin typeface="Times New Roman"/>
                <a:cs typeface="Times New Roman"/>
              </a:rPr>
              <a:t>processed.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8173E3E-97ED-42BF-9E4D-CB479D6D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7924800" cy="388620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Change Request is made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533400" indent="-533400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Request is Approved or Denied</a:t>
            </a:r>
          </a:p>
          <a:p>
            <a:pPr marL="533400" indent="-533400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"Check Out" the item(s)</a:t>
            </a:r>
          </a:p>
          <a:p>
            <a:pPr marL="533400" indent="-533400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Make Changes</a:t>
            </a:r>
          </a:p>
          <a:p>
            <a:pPr marL="533400" indent="-533400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Testing or Reviews</a:t>
            </a:r>
          </a:p>
          <a:p>
            <a:pPr marL="1714500" lvl="3" indent="-342900">
              <a:spcBef>
                <a:spcPct val="5000"/>
              </a:spcBef>
              <a:defRPr/>
            </a:pPr>
            <a:r>
              <a:rPr lang="en-US" sz="1600" dirty="0"/>
              <a:t>formal review of design changes,</a:t>
            </a:r>
          </a:p>
          <a:p>
            <a:pPr marL="1714500" lvl="3" indent="-342900">
              <a:spcBef>
                <a:spcPct val="5000"/>
              </a:spcBef>
              <a:defRPr/>
            </a:pPr>
            <a:r>
              <a:rPr lang="en-US" sz="1600" dirty="0"/>
              <a:t>regression testing of modules, etc</a:t>
            </a:r>
          </a:p>
          <a:p>
            <a:pPr marL="533400" indent="-533400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Review the Change Order</a:t>
            </a:r>
          </a:p>
          <a:p>
            <a:pPr marL="533400" indent="-533400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Notify all Dependencies</a:t>
            </a:r>
          </a:p>
          <a:p>
            <a:pPr marL="1714500" lvl="3" indent="-342900">
              <a:spcBef>
                <a:spcPct val="5000"/>
              </a:spcBef>
              <a:defRPr/>
            </a:pPr>
            <a:r>
              <a:rPr lang="en-US" sz="1600" dirty="0"/>
              <a:t>when baseline change will occur</a:t>
            </a:r>
          </a:p>
          <a:p>
            <a:pPr marL="1714500" lvl="3" indent="-342900">
              <a:spcBef>
                <a:spcPct val="5000"/>
              </a:spcBef>
              <a:defRPr/>
            </a:pPr>
            <a:r>
              <a:rPr lang="en-US" sz="1600" dirty="0"/>
              <a:t>what changes were made to baseline</a:t>
            </a:r>
          </a:p>
          <a:p>
            <a:pPr marL="533400" indent="-533400">
              <a:spcBef>
                <a:spcPct val="40000"/>
              </a:spcBef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sz="2400" dirty="0"/>
              <a:t>"Check In" the new baseline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4981ECF-A89D-493E-A466-CE26E9FD8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Baseline</a:t>
            </a:r>
            <a:r>
              <a:rPr lang="en-US" dirty="0"/>
              <a:t> </a:t>
            </a:r>
            <a:r>
              <a:rPr lang="en-US" sz="4000" dirty="0"/>
              <a:t>- </a:t>
            </a:r>
            <a:r>
              <a:rPr lang="en-US" sz="3600" dirty="0"/>
              <a:t>Standard Change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D069ADC-0FE8-45FA-813B-124852AD1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Template</a:t>
            </a:r>
            <a:r>
              <a:rPr lang="en-US" sz="3600"/>
              <a:t> for </a:t>
            </a:r>
            <a:br>
              <a:rPr lang="en-US" sz="3600"/>
            </a:br>
            <a:r>
              <a:rPr lang="en-US" sz="3600"/>
              <a:t>Baseline Change Requests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0F24EB9-DBE8-40BA-8976-2554185D5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0574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Name, Date</a:t>
            </a:r>
          </a:p>
          <a:p>
            <a:pPr eaLnBrk="1" hangingPunct="1"/>
            <a:r>
              <a:rPr lang="en-US" altLang="en-US" sz="2800" dirty="0"/>
              <a:t>Type of change</a:t>
            </a:r>
          </a:p>
          <a:p>
            <a:pPr eaLnBrk="1" hangingPunct="1"/>
            <a:r>
              <a:rPr lang="en-US" altLang="en-US" sz="2800" dirty="0"/>
              <a:t>Goal of making the change</a:t>
            </a:r>
          </a:p>
          <a:p>
            <a:pPr eaLnBrk="1" hangingPunct="1"/>
            <a:r>
              <a:rPr lang="en-US" altLang="en-US" sz="2800" dirty="0"/>
              <a:t>Priority / Urgency</a:t>
            </a:r>
          </a:p>
          <a:p>
            <a:pPr eaLnBrk="1" hangingPunct="1"/>
            <a:r>
              <a:rPr lang="en-US" altLang="en-US" sz="2800" dirty="0"/>
              <a:t>Detailed description of the changes</a:t>
            </a:r>
          </a:p>
          <a:p>
            <a:pPr eaLnBrk="1" hangingPunct="1"/>
            <a:r>
              <a:rPr lang="en-US" altLang="en-US" sz="2800" dirty="0"/>
              <a:t>Expected Effects</a:t>
            </a:r>
          </a:p>
          <a:p>
            <a:pPr eaLnBrk="1" hangingPunct="1"/>
            <a:r>
              <a:rPr lang="en-US" altLang="en-US" sz="2800" dirty="0"/>
              <a:t>Timetable for making changes, testing, release,</a:t>
            </a:r>
          </a:p>
          <a:p>
            <a:pPr eaLnBrk="1" hangingPunct="1"/>
            <a:r>
              <a:rPr lang="en-US" altLang="en-US" sz="2800" dirty="0"/>
              <a:t>Estimated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satc.gsfc.nasa.gov/GuideBooks/Image4.jpg">
            <a:extLst>
              <a:ext uri="{FF2B5EF4-FFF2-40B4-BE49-F238E27FC236}">
                <a16:creationId xmlns:a16="http://schemas.microsoft.com/office/drawing/2014/main" id="{EA7DE047-2D31-48A9-AA82-A4C24260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9" y="185530"/>
            <a:ext cx="9356035" cy="638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839" y="528320"/>
            <a:ext cx="534670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Intermediate</a:t>
            </a:r>
            <a:r>
              <a:rPr spc="-6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4570" y="1861820"/>
            <a:ext cx="7592695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Usually designed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b="1" spc="-5" dirty="0">
                <a:latin typeface="Times New Roman"/>
                <a:cs typeface="Times New Roman"/>
              </a:rPr>
              <a:t>immediate problems </a:t>
            </a:r>
            <a:r>
              <a:rPr sz="2800" spc="-5" dirty="0">
                <a:latin typeface="Times New Roman"/>
                <a:cs typeface="Times New Roman"/>
              </a:rPr>
              <a:t>as 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b="1" spc="-10" dirty="0">
                <a:latin typeface="Times New Roman"/>
                <a:cs typeface="Times New Roman"/>
              </a:rPr>
              <a:t>correct </a:t>
            </a:r>
            <a:r>
              <a:rPr sz="2800" b="1" spc="-5" dirty="0">
                <a:latin typeface="Times New Roman"/>
                <a:cs typeface="Times New Roman"/>
              </a:rPr>
              <a:t>defects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an important SCI </a:t>
            </a:r>
            <a:r>
              <a:rPr sz="2800" dirty="0">
                <a:latin typeface="Times New Roman"/>
                <a:cs typeface="Times New Roman"/>
              </a:rPr>
              <a:t>or to include 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b="1" dirty="0">
                <a:latin typeface="Times New Roman"/>
                <a:cs typeface="Times New Roman"/>
              </a:rPr>
              <a:t>immediate adaptations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new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customer.</a:t>
            </a:r>
            <a:endParaRPr sz="2800" dirty="0">
              <a:latin typeface="Times New Roman"/>
              <a:cs typeface="Times New Roman"/>
            </a:endParaRPr>
          </a:p>
          <a:p>
            <a:pPr marL="137795" indent="-125730" algn="just">
              <a:spcBef>
                <a:spcPts val="70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b="1" spc="-5" dirty="0">
                <a:latin typeface="Times New Roman"/>
                <a:cs typeface="Times New Roman"/>
              </a:rPr>
              <a:t>intermediate </a:t>
            </a:r>
            <a:r>
              <a:rPr sz="2800" b="1" dirty="0">
                <a:latin typeface="Times New Roman"/>
                <a:cs typeface="Times New Roman"/>
              </a:rPr>
              <a:t>version </a:t>
            </a:r>
            <a:r>
              <a:rPr sz="2800" dirty="0">
                <a:latin typeface="Times New Roman"/>
                <a:cs typeface="Times New Roman"/>
              </a:rPr>
              <a:t>of 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software.</a:t>
            </a:r>
            <a:endParaRPr sz="2800" dirty="0">
              <a:latin typeface="Times New Roman"/>
              <a:cs typeface="Times New Roman"/>
            </a:endParaRPr>
          </a:p>
          <a:p>
            <a:pPr marL="12700" marR="389255" algn="just">
              <a:spcBef>
                <a:spcPts val="69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 done to </a:t>
            </a:r>
            <a:r>
              <a:rPr sz="2800" spc="-5" dirty="0">
                <a:latin typeface="Times New Roman"/>
                <a:cs typeface="Times New Roman"/>
              </a:rPr>
              <a:t>serve </a:t>
            </a:r>
            <a:r>
              <a:rPr sz="2800" dirty="0">
                <a:latin typeface="Times New Roman"/>
                <a:cs typeface="Times New Roman"/>
              </a:rPr>
              <a:t>only a </a:t>
            </a:r>
            <a:r>
              <a:rPr sz="2800" spc="-10" dirty="0">
                <a:latin typeface="Times New Roman"/>
                <a:cs typeface="Times New Roman"/>
              </a:rPr>
              <a:t>small </a:t>
            </a:r>
            <a:r>
              <a:rPr sz="2800" spc="-5" dirty="0">
                <a:latin typeface="Times New Roman"/>
                <a:cs typeface="Times New Roman"/>
              </a:rPr>
              <a:t>segment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10" dirty="0">
                <a:latin typeface="Times New Roman"/>
                <a:cs typeface="Times New Roman"/>
              </a:rPr>
              <a:t>firm’s </a:t>
            </a:r>
            <a:r>
              <a:rPr sz="2800" spc="-5" dirty="0">
                <a:latin typeface="Times New Roman"/>
                <a:cs typeface="Times New Roman"/>
              </a:rPr>
              <a:t>clients; </a:t>
            </a:r>
            <a:r>
              <a:rPr sz="2800" dirty="0">
                <a:latin typeface="Times New Roman"/>
                <a:cs typeface="Times New Roman"/>
              </a:rPr>
              <a:t>perhaps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limited </a:t>
            </a:r>
            <a:r>
              <a:rPr sz="2800" dirty="0">
                <a:latin typeface="Times New Roman"/>
                <a:cs typeface="Times New Roman"/>
              </a:rPr>
              <a:t>period until a  </a:t>
            </a:r>
            <a:r>
              <a:rPr sz="2800" b="1" spc="-10" dirty="0">
                <a:latin typeface="Times New Roman"/>
                <a:cs typeface="Times New Roman"/>
              </a:rPr>
              <a:t>new </a:t>
            </a:r>
            <a:r>
              <a:rPr sz="2800" b="1" spc="-5" dirty="0">
                <a:latin typeface="Times New Roman"/>
                <a:cs typeface="Times New Roman"/>
              </a:rPr>
              <a:t>baseline is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developed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 marR="443865" algn="just">
              <a:spcBef>
                <a:spcPts val="70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latin typeface="Times New Roman"/>
                <a:cs typeface="Times New Roman"/>
              </a:rPr>
              <a:t>Realize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all clients </a:t>
            </a:r>
            <a:r>
              <a:rPr sz="2800" spc="-15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not be using 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version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20" y="833120"/>
            <a:ext cx="2294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1" y="2014221"/>
            <a:ext cx="7386955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Minor changes </a:t>
            </a:r>
            <a:r>
              <a:rPr sz="2800" spc="-5" dirty="0">
                <a:latin typeface="Times New Roman"/>
                <a:cs typeface="Times New Roman"/>
              </a:rPr>
              <a:t>and corrections.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include </a:t>
            </a:r>
            <a:r>
              <a:rPr sz="2800" spc="-5" dirty="0">
                <a:latin typeface="Times New Roman"/>
                <a:cs typeface="Times New Roman"/>
              </a:rPr>
              <a:t>several </a:t>
            </a:r>
            <a:r>
              <a:rPr sz="2800" b="1" dirty="0">
                <a:latin typeface="Times New Roman"/>
                <a:cs typeface="Times New Roman"/>
              </a:rPr>
              <a:t>small </a:t>
            </a:r>
            <a:r>
              <a:rPr sz="2800" b="1" spc="-5" dirty="0">
                <a:latin typeface="Times New Roman"/>
                <a:cs typeface="Times New Roman"/>
              </a:rPr>
              <a:t>changes </a:t>
            </a:r>
            <a:r>
              <a:rPr sz="2800" b="1" dirty="0">
                <a:latin typeface="Times New Roman"/>
                <a:cs typeface="Times New Roman"/>
              </a:rPr>
              <a:t>in a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revision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marR="23495" indent="-342900"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Sometimes </a:t>
            </a:r>
            <a:r>
              <a:rPr sz="2800" spc="-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have </a:t>
            </a:r>
            <a:r>
              <a:rPr sz="2800" spc="-5" dirty="0">
                <a:latin typeface="Times New Roman"/>
                <a:cs typeface="Times New Roman"/>
              </a:rPr>
              <a:t>several </a:t>
            </a:r>
            <a:r>
              <a:rPr sz="2800" spc="-10" dirty="0">
                <a:latin typeface="Times New Roman"/>
                <a:cs typeface="Times New Roman"/>
              </a:rPr>
              <a:t>small </a:t>
            </a:r>
            <a:r>
              <a:rPr sz="2800" b="1" spc="-5" dirty="0">
                <a:latin typeface="Times New Roman"/>
                <a:cs typeface="Times New Roman"/>
              </a:rPr>
              <a:t>revisions </a:t>
            </a:r>
            <a:r>
              <a:rPr sz="2800" dirty="0">
                <a:latin typeface="Times New Roman"/>
                <a:cs typeface="Times New Roman"/>
              </a:rPr>
              <a:t>prior  to a </a:t>
            </a:r>
            <a:r>
              <a:rPr sz="2800" spc="-5" dirty="0">
                <a:latin typeface="Times New Roman"/>
                <a:cs typeface="Times New Roman"/>
              </a:rPr>
              <a:t>major baseline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release..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marR="749300" indent="-342900">
              <a:buChar char="•"/>
              <a:tabLst>
                <a:tab pos="354965" algn="l"/>
                <a:tab pos="355600" algn="l"/>
                <a:tab pos="2029460" algn="l"/>
                <a:tab pos="53340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Examples:	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errors;	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  </a:t>
            </a:r>
            <a:r>
              <a:rPr sz="2800" spc="-5" dirty="0">
                <a:latin typeface="Times New Roman"/>
                <a:cs typeface="Times New Roman"/>
              </a:rPr>
              <a:t>stoppers.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08883"/>
            <a:ext cx="10515600" cy="838049"/>
          </a:xfrm>
          <a:prstGeom prst="rect">
            <a:avLst/>
          </a:prstGeom>
        </p:spPr>
        <p:txBody>
          <a:bodyPr vert="horz" wrap="square" lIns="0" tIns="220344" rIns="0" bIns="0" rtlCol="0" anchor="ctr">
            <a:spAutoFit/>
          </a:bodyPr>
          <a:lstStyle/>
          <a:p>
            <a:pPr marL="2224405" marR="5080" indent="-168656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Configuration Management  Background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8540" y="1404621"/>
            <a:ext cx="7320280" cy="5352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925" indent="-342900"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New </a:t>
            </a:r>
            <a:r>
              <a:rPr sz="2800" b="1" spc="-5" dirty="0">
                <a:latin typeface="Times New Roman"/>
                <a:cs typeface="Times New Roman"/>
              </a:rPr>
              <a:t>versions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software systems are </a:t>
            </a:r>
            <a:r>
              <a:rPr sz="2800" spc="-10" dirty="0">
                <a:latin typeface="Times New Roman"/>
                <a:cs typeface="Times New Roman"/>
              </a:rPr>
              <a:t>created </a:t>
            </a:r>
            <a:r>
              <a:rPr sz="2800" spc="-5" dirty="0">
                <a:latin typeface="Times New Roman"/>
                <a:cs typeface="Times New Roman"/>
              </a:rPr>
              <a:t>as 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b="1" spc="-5" dirty="0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Configuration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concerned with</a:t>
            </a:r>
            <a:endParaRPr sz="2800">
              <a:latin typeface="Times New Roman"/>
              <a:cs typeface="Times New Roman"/>
            </a:endParaRPr>
          </a:p>
          <a:p>
            <a:pPr marL="355600"/>
            <a:r>
              <a:rPr sz="2800" b="1" dirty="0">
                <a:latin typeface="Times New Roman"/>
                <a:cs typeface="Times New Roman"/>
              </a:rPr>
              <a:t>managing </a:t>
            </a:r>
            <a:r>
              <a:rPr sz="2800" b="1" spc="-5" dirty="0">
                <a:latin typeface="Times New Roman"/>
                <a:cs typeface="Times New Roman"/>
              </a:rPr>
              <a:t>evolving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 marR="652145" indent="-342900"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Involves the </a:t>
            </a:r>
            <a:r>
              <a:rPr sz="2800" spc="-5" dirty="0">
                <a:latin typeface="Times New Roman"/>
                <a:cs typeface="Times New Roman"/>
              </a:rPr>
              <a:t>development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procedures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 standards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b="1" dirty="0">
                <a:latin typeface="Times New Roman"/>
                <a:cs typeface="Times New Roman"/>
              </a:rPr>
              <a:t>manage </a:t>
            </a:r>
            <a:r>
              <a:rPr sz="2800" dirty="0">
                <a:latin typeface="Times New Roman"/>
                <a:cs typeface="Times New Roman"/>
              </a:rPr>
              <a:t>product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evolution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viewed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part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more general </a:t>
            </a:r>
            <a:r>
              <a:rPr sz="2800" b="1" spc="-5" dirty="0">
                <a:latin typeface="Times New Roman"/>
                <a:cs typeface="Times New Roman"/>
              </a:rPr>
              <a:t>quality  management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59" y="241300"/>
            <a:ext cx="24155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123951"/>
            <a:ext cx="8354059" cy="566975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9591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“SCM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b="1" spc="-5" dirty="0">
                <a:latin typeface="Times New Roman"/>
                <a:cs typeface="Times New Roman"/>
              </a:rPr>
              <a:t>control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the evolution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complex  </a:t>
            </a:r>
            <a:r>
              <a:rPr sz="2800" spc="-5" dirty="0">
                <a:latin typeface="Times New Roman"/>
                <a:cs typeface="Times New Roman"/>
              </a:rPr>
              <a:t>systems,…, for </a:t>
            </a:r>
            <a:r>
              <a:rPr sz="2800" dirty="0">
                <a:latin typeface="Times New Roman"/>
                <a:cs typeface="Times New Roman"/>
              </a:rPr>
              <a:t>the purpose to </a:t>
            </a:r>
            <a:r>
              <a:rPr sz="2800" spc="-5" dirty="0">
                <a:latin typeface="Times New Roman"/>
                <a:cs typeface="Times New Roman"/>
              </a:rPr>
              <a:t>contribute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b="1" spc="-5" dirty="0">
                <a:latin typeface="Times New Roman"/>
                <a:cs typeface="Times New Roman"/>
              </a:rPr>
              <a:t>satisfying  quality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delay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constraints</a:t>
            </a:r>
            <a:r>
              <a:rPr sz="2800" dirty="0">
                <a:latin typeface="Times New Roman"/>
                <a:cs typeface="Times New Roman"/>
              </a:rPr>
              <a:t>.”</a:t>
            </a:r>
            <a:endParaRPr sz="2800">
              <a:latin typeface="Times New Roman"/>
              <a:cs typeface="Times New Roman"/>
            </a:endParaRPr>
          </a:p>
          <a:p>
            <a:pPr marL="4851400" lvl="1" indent="-266700">
              <a:spcBef>
                <a:spcPts val="320"/>
              </a:spcBef>
              <a:buChar char="–"/>
              <a:tabLst>
                <a:tab pos="48514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Jacky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Estublier</a:t>
            </a:r>
            <a:endParaRPr sz="2800">
              <a:latin typeface="Times New Roman"/>
              <a:cs typeface="Times New Roman"/>
            </a:endParaRPr>
          </a:p>
          <a:p>
            <a:pPr lvl="1">
              <a:spcBef>
                <a:spcPts val="35"/>
              </a:spcBef>
              <a:buFont typeface="Times New Roman"/>
              <a:buChar char="–"/>
            </a:pPr>
            <a:endParaRPr sz="3850">
              <a:latin typeface="Times New Roman"/>
              <a:cs typeface="Times New Roman"/>
            </a:endParaRPr>
          </a:p>
          <a:p>
            <a:pPr marL="355600" marR="5080" indent="99060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Software configuration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discipline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b="1" dirty="0">
                <a:latin typeface="Times New Roman"/>
                <a:cs typeface="Times New Roman"/>
              </a:rPr>
              <a:t>managing the </a:t>
            </a:r>
            <a:r>
              <a:rPr sz="2800" b="1" spc="-5" dirty="0">
                <a:latin typeface="Times New Roman"/>
                <a:cs typeface="Times New Roman"/>
              </a:rPr>
              <a:t>evolution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complex software systems  </a:t>
            </a:r>
            <a:r>
              <a:rPr sz="2800" spc="-10" dirty="0">
                <a:latin typeface="Times New Roman"/>
                <a:cs typeface="Times New Roman"/>
              </a:rPr>
              <a:t>[IEEE </a:t>
            </a:r>
            <a:r>
              <a:rPr sz="2800" spc="-5" dirty="0">
                <a:latin typeface="Times New Roman"/>
                <a:cs typeface="Times New Roman"/>
              </a:rPr>
              <a:t>STD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1987]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850">
              <a:latin typeface="Times New Roman"/>
              <a:cs typeface="Times New Roman"/>
            </a:endParaRPr>
          </a:p>
          <a:p>
            <a:pPr marL="355600" marR="126364" indent="-342900">
              <a:lnSpc>
                <a:spcPct val="9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“SCM </a:t>
            </a:r>
            <a:r>
              <a:rPr sz="2800" dirty="0">
                <a:latin typeface="Times New Roman"/>
                <a:cs typeface="Times New Roman"/>
              </a:rPr>
              <a:t>provides the </a:t>
            </a:r>
            <a:r>
              <a:rPr sz="2800" b="1" spc="-5" dirty="0">
                <a:latin typeface="Times New Roman"/>
                <a:cs typeface="Times New Roman"/>
              </a:rPr>
              <a:t>capabilities </a:t>
            </a:r>
            <a:r>
              <a:rPr sz="2800" b="1" dirty="0">
                <a:latin typeface="Times New Roman"/>
                <a:cs typeface="Times New Roman"/>
              </a:rPr>
              <a:t>of identification</a:t>
            </a:r>
            <a:r>
              <a:rPr sz="2800" dirty="0">
                <a:latin typeface="Times New Roman"/>
                <a:cs typeface="Times New Roman"/>
              </a:rPr>
              <a:t>,  </a:t>
            </a:r>
            <a:r>
              <a:rPr sz="2800" b="1" spc="-5" dirty="0">
                <a:latin typeface="Times New Roman"/>
                <a:cs typeface="Times New Roman"/>
              </a:rPr>
              <a:t>control, </a:t>
            </a:r>
            <a:r>
              <a:rPr sz="2800" b="1" dirty="0">
                <a:latin typeface="Times New Roman"/>
                <a:cs typeface="Times New Roman"/>
              </a:rPr>
              <a:t>status </a:t>
            </a:r>
            <a:r>
              <a:rPr sz="2800" b="1" spc="-5" dirty="0">
                <a:latin typeface="Times New Roman"/>
                <a:cs typeface="Times New Roman"/>
              </a:rPr>
              <a:t>accounting, </a:t>
            </a:r>
            <a:r>
              <a:rPr sz="2800" b="1" dirty="0">
                <a:latin typeface="Times New Roman"/>
                <a:cs typeface="Times New Roman"/>
              </a:rPr>
              <a:t>audit </a:t>
            </a:r>
            <a:r>
              <a:rPr sz="2800" b="1" spc="-5" dirty="0">
                <a:latin typeface="Times New Roman"/>
                <a:cs typeface="Times New Roman"/>
              </a:rPr>
              <a:t>and </a:t>
            </a:r>
            <a:r>
              <a:rPr sz="2800" b="1" spc="-10" dirty="0">
                <a:latin typeface="Times New Roman"/>
                <a:cs typeface="Times New Roman"/>
              </a:rPr>
              <a:t>review,  </a:t>
            </a:r>
            <a:r>
              <a:rPr sz="2800" b="1" spc="-5" dirty="0">
                <a:latin typeface="Times New Roman"/>
                <a:cs typeface="Times New Roman"/>
              </a:rPr>
              <a:t>manufacture, </a:t>
            </a:r>
            <a:r>
              <a:rPr sz="2800" b="1" spc="-10" dirty="0">
                <a:latin typeface="Times New Roman"/>
                <a:cs typeface="Times New Roman"/>
              </a:rPr>
              <a:t>process </a:t>
            </a:r>
            <a:r>
              <a:rPr sz="2800" b="1" dirty="0">
                <a:latin typeface="Times New Roman"/>
                <a:cs typeface="Times New Roman"/>
              </a:rPr>
              <a:t>management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teamwork</a:t>
            </a:r>
            <a:r>
              <a:rPr sz="2800" spc="-10" dirty="0">
                <a:latin typeface="Times New Roman"/>
                <a:cs typeface="Times New Roman"/>
              </a:rPr>
              <a:t>.”</a:t>
            </a:r>
            <a:endParaRPr sz="2800">
              <a:latin typeface="Times New Roman"/>
              <a:cs typeface="Times New Roman"/>
            </a:endParaRPr>
          </a:p>
          <a:p>
            <a:pPr marL="4851400" lvl="1" indent="-266700">
              <a:spcBef>
                <a:spcPts val="360"/>
              </a:spcBef>
              <a:buChar char="–"/>
              <a:tabLst>
                <a:tab pos="4851400" algn="l"/>
              </a:tabLst>
            </a:pPr>
            <a:r>
              <a:rPr sz="2800" spc="-5" dirty="0">
                <a:latin typeface="Times New Roman"/>
                <a:cs typeface="Times New Roman"/>
              </a:rPr>
              <a:t>Susan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Dart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329" y="558800"/>
            <a:ext cx="843026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Configuration Management</a:t>
            </a:r>
            <a:r>
              <a:rPr sz="4000" spc="-35" dirty="0"/>
              <a:t> </a:t>
            </a:r>
            <a:r>
              <a:rPr sz="4000" spc="-5" dirty="0"/>
              <a:t>Standards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8540" y="1709421"/>
            <a:ext cx="7341870" cy="4580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CM </a:t>
            </a:r>
            <a:r>
              <a:rPr sz="2800" dirty="0">
                <a:latin typeface="Times New Roman"/>
                <a:cs typeface="Times New Roman"/>
              </a:rPr>
              <a:t>should </a:t>
            </a:r>
            <a:r>
              <a:rPr sz="2800" spc="-5" dirty="0">
                <a:latin typeface="Times New Roman"/>
                <a:cs typeface="Times New Roman"/>
              </a:rPr>
              <a:t>always </a:t>
            </a:r>
            <a:r>
              <a:rPr sz="2800" dirty="0">
                <a:latin typeface="Times New Roman"/>
                <a:cs typeface="Times New Roman"/>
              </a:rPr>
              <a:t>be based on a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standards  which are applied </a:t>
            </a:r>
            <a:r>
              <a:rPr sz="2800" b="1" spc="-10" dirty="0">
                <a:latin typeface="Times New Roman"/>
                <a:cs typeface="Times New Roman"/>
              </a:rPr>
              <a:t>within </a:t>
            </a:r>
            <a:r>
              <a:rPr sz="2800" b="1" dirty="0">
                <a:latin typeface="Times New Roman"/>
                <a:cs typeface="Times New Roman"/>
              </a:rPr>
              <a:t>an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Should define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how: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items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identified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changes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controlled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versions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managed</a:t>
            </a:r>
            <a:endParaRPr sz="2400">
              <a:latin typeface="Times New Roman"/>
              <a:cs typeface="Times New Roman"/>
            </a:endParaRPr>
          </a:p>
          <a:p>
            <a:pPr lvl="1">
              <a:spcBef>
                <a:spcPts val="30"/>
              </a:spcBef>
              <a:buFont typeface="Times New Roman"/>
              <a:buChar char="–"/>
            </a:pPr>
            <a:endParaRPr sz="3600">
              <a:latin typeface="Times New Roman"/>
              <a:cs typeface="Times New Roman"/>
            </a:endParaRPr>
          </a:p>
          <a:p>
            <a:pPr marL="355600" marR="31115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Should </a:t>
            </a:r>
            <a:r>
              <a:rPr sz="2800" dirty="0">
                <a:latin typeface="Times New Roman"/>
                <a:cs typeface="Times New Roman"/>
              </a:rPr>
              <a:t>be based on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b="1" spc="-5" dirty="0">
                <a:latin typeface="Times New Roman"/>
                <a:cs typeface="Times New Roman"/>
              </a:rPr>
              <a:t>evolutionary </a:t>
            </a:r>
            <a:r>
              <a:rPr sz="2800" b="1" spc="-10" dirty="0">
                <a:latin typeface="Times New Roman"/>
                <a:cs typeface="Times New Roman"/>
              </a:rPr>
              <a:t>process  </a:t>
            </a:r>
            <a:r>
              <a:rPr sz="2800" spc="-10" dirty="0">
                <a:latin typeface="Times New Roman"/>
                <a:cs typeface="Times New Roman"/>
              </a:rPr>
              <a:t>model </a:t>
            </a:r>
            <a:r>
              <a:rPr sz="2800" spc="-5" dirty="0">
                <a:latin typeface="Times New Roman"/>
                <a:cs typeface="Times New Roman"/>
              </a:rPr>
              <a:t>rather than something </a:t>
            </a:r>
            <a:r>
              <a:rPr sz="2800" dirty="0">
                <a:latin typeface="Times New Roman"/>
                <a:cs typeface="Times New Roman"/>
              </a:rPr>
              <a:t>like the </a:t>
            </a:r>
            <a:r>
              <a:rPr sz="2800" b="1" spc="-10" dirty="0">
                <a:latin typeface="Times New Roman"/>
                <a:cs typeface="Times New Roman"/>
              </a:rPr>
              <a:t>waterfall  </a:t>
            </a:r>
            <a:r>
              <a:rPr sz="2800" b="1" dirty="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660" y="497840"/>
            <a:ext cx="7461884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Standards </a:t>
            </a:r>
            <a:r>
              <a:rPr dirty="0"/>
              <a:t>(approved </a:t>
            </a:r>
            <a:r>
              <a:rPr spc="-5" dirty="0"/>
              <a:t>by</a:t>
            </a:r>
            <a:r>
              <a:rPr spc="-90" dirty="0"/>
              <a:t> </a:t>
            </a:r>
            <a:r>
              <a:rPr spc="-5" dirty="0"/>
              <a:t>ANSI)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5739" y="2014221"/>
            <a:ext cx="6852920" cy="236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505585" indent="-285750">
              <a:spcBef>
                <a:spcPts val="100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IEEE </a:t>
            </a:r>
            <a:r>
              <a:rPr sz="2800" b="1" dirty="0">
                <a:latin typeface="Times New Roman"/>
                <a:cs typeface="Times New Roman"/>
              </a:rPr>
              <a:t>828: </a:t>
            </a:r>
            <a:r>
              <a:rPr sz="2800" spc="-5" dirty="0">
                <a:latin typeface="Times New Roman"/>
                <a:cs typeface="Times New Roman"/>
              </a:rPr>
              <a:t>Software Configuration 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Plans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–"/>
            </a:pPr>
            <a:endParaRPr sz="4100">
              <a:latin typeface="Times New Roman"/>
              <a:cs typeface="Times New Roman"/>
            </a:endParaRPr>
          </a:p>
          <a:p>
            <a:pPr marL="298450" marR="5080" indent="-285750">
              <a:buFont typeface="Times New Roman"/>
              <a:buChar char="–"/>
              <a:tabLst>
                <a:tab pos="29845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IEEE </a:t>
            </a:r>
            <a:r>
              <a:rPr sz="2800" b="1" dirty="0">
                <a:latin typeface="Times New Roman"/>
                <a:cs typeface="Times New Roman"/>
              </a:rPr>
              <a:t>1042: </a:t>
            </a:r>
            <a:r>
              <a:rPr sz="2800" dirty="0">
                <a:latin typeface="Times New Roman"/>
                <a:cs typeface="Times New Roman"/>
              </a:rPr>
              <a:t>Guide to </a:t>
            </a:r>
            <a:r>
              <a:rPr sz="2800" spc="-5" dirty="0">
                <a:latin typeface="Times New Roman"/>
                <a:cs typeface="Times New Roman"/>
              </a:rPr>
              <a:t>Software Configuration 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109C59-01FF-4E8D-92AA-76B7D77C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Why Is Software Difficult to Build?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77A37-BA07-43E7-AED6-7B19C5A1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Lack of control</a:t>
            </a:r>
          </a:p>
          <a:p>
            <a:r>
              <a:rPr lang="en-US" altLang="en-US" sz="3200" dirty="0"/>
              <a:t>Lack of monitoring</a:t>
            </a:r>
          </a:p>
          <a:p>
            <a:r>
              <a:rPr lang="en-US" altLang="en-US" sz="3200" dirty="0"/>
              <a:t>Lack of traceability</a:t>
            </a:r>
          </a:p>
          <a:p>
            <a:r>
              <a:rPr lang="en-US" altLang="en-US" sz="3200" dirty="0"/>
              <a:t>Uncontrolled changes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35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BA6C87-446E-4E01-AD45-A4D5F0195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524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IEEE / ANSI 828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F28192E-B22C-4D1E-9DAD-0CF1FD0FC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460376"/>
            <a:ext cx="9144000" cy="6397624"/>
          </a:xfrm>
        </p:spPr>
        <p:txBody>
          <a:bodyPr>
            <a:normAutofit lnSpcReduction="10000"/>
          </a:bodyPr>
          <a:lstStyle/>
          <a:p>
            <a:pPr marL="0" indent="4763" algn="ctr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Standard for Software Configuration Management Plans</a:t>
            </a:r>
          </a:p>
          <a:p>
            <a:pPr marL="0" indent="4763">
              <a:buNone/>
            </a:pPr>
            <a:endParaRPr lang="en-US" altLang="en-US" sz="1400" b="1" dirty="0">
              <a:solidFill>
                <a:schemeClr val="bg2"/>
              </a:solidFill>
            </a:endParaRPr>
          </a:p>
          <a:p>
            <a:pPr marL="0" indent="4763">
              <a:buNone/>
            </a:pPr>
            <a:r>
              <a:rPr lang="en-US" altLang="en-US" sz="1400" b="1" dirty="0"/>
              <a:t>1.  Introduction</a:t>
            </a:r>
          </a:p>
          <a:p>
            <a:pPr marL="747713" lvl="1">
              <a:buNone/>
            </a:pPr>
            <a:r>
              <a:rPr lang="en-US" altLang="en-US" sz="1400" b="1" dirty="0"/>
              <a:t>a) purpose</a:t>
            </a:r>
          </a:p>
          <a:p>
            <a:pPr marL="747713" lvl="1">
              <a:buNone/>
            </a:pPr>
            <a:r>
              <a:rPr lang="en-US" altLang="en-US" sz="1400" b="1" dirty="0"/>
              <a:t>b) scope</a:t>
            </a:r>
          </a:p>
          <a:p>
            <a:pPr marL="747713" lvl="1">
              <a:buNone/>
            </a:pPr>
            <a:r>
              <a:rPr lang="en-US" altLang="en-US" sz="1400" b="1" dirty="0"/>
              <a:t>c) definitions and acronyms</a:t>
            </a:r>
          </a:p>
          <a:p>
            <a:pPr marL="747713" lvl="1">
              <a:buNone/>
            </a:pPr>
            <a:r>
              <a:rPr lang="en-US" altLang="en-US" sz="1400" b="1" dirty="0"/>
              <a:t>d) references</a:t>
            </a:r>
          </a:p>
          <a:p>
            <a:pPr marL="0" indent="4763">
              <a:buNone/>
            </a:pPr>
            <a:r>
              <a:rPr lang="en-US" altLang="en-US" sz="1400" b="1" dirty="0"/>
              <a:t>2.  Management</a:t>
            </a:r>
          </a:p>
          <a:p>
            <a:pPr marL="747713" lvl="1">
              <a:buNone/>
            </a:pPr>
            <a:r>
              <a:rPr lang="en-US" altLang="en-US" sz="1400" b="1" dirty="0"/>
              <a:t>a) organization</a:t>
            </a:r>
          </a:p>
          <a:p>
            <a:pPr marL="747713" lvl="1">
              <a:buNone/>
            </a:pPr>
            <a:r>
              <a:rPr lang="en-US" altLang="en-US" sz="1400" b="1" dirty="0"/>
              <a:t>b) SCM responsibilities</a:t>
            </a:r>
          </a:p>
          <a:p>
            <a:pPr marL="747713" lvl="1">
              <a:buNone/>
            </a:pPr>
            <a:r>
              <a:rPr lang="en-US" altLang="en-US" sz="1400" b="1" dirty="0"/>
              <a:t>c) interface control</a:t>
            </a:r>
          </a:p>
          <a:p>
            <a:pPr marL="747713" lvl="1">
              <a:buNone/>
            </a:pPr>
            <a:r>
              <a:rPr lang="en-US" altLang="en-US" sz="1400" b="1" dirty="0"/>
              <a:t>d) SCMP implementation</a:t>
            </a:r>
          </a:p>
          <a:p>
            <a:pPr marL="747713" lvl="1">
              <a:buNone/>
            </a:pPr>
            <a:r>
              <a:rPr lang="en-US" altLang="en-US" sz="1400" b="1" dirty="0"/>
              <a:t>e) policies, directives, procedures </a:t>
            </a:r>
            <a:r>
              <a:rPr lang="en-US" altLang="en-US" sz="1400" dirty="0">
                <a:solidFill>
                  <a:schemeClr val="tx1"/>
                </a:solidFill>
              </a:rPr>
              <a:t>(</a:t>
            </a:r>
            <a:r>
              <a:rPr lang="en-US" altLang="en-US" sz="1400" b="1" dirty="0">
                <a:solidFill>
                  <a:schemeClr val="tx1"/>
                </a:solidFill>
              </a:rPr>
              <a:t>naming conventions, version designations, problem report process)</a:t>
            </a:r>
          </a:p>
          <a:p>
            <a:pPr marL="0" indent="4763">
              <a:buNone/>
            </a:pPr>
            <a:r>
              <a:rPr lang="en-US" altLang="en-US" sz="1400" b="1" dirty="0"/>
              <a:t>3.  SCM Activities</a:t>
            </a:r>
          </a:p>
          <a:p>
            <a:pPr marL="747713" lvl="1">
              <a:buNone/>
            </a:pPr>
            <a:r>
              <a:rPr lang="en-US" altLang="en-US" sz="1400" b="1" dirty="0"/>
              <a:t>a) configuration identification</a:t>
            </a:r>
          </a:p>
          <a:p>
            <a:pPr marL="747713" lvl="1">
              <a:buNone/>
            </a:pPr>
            <a:r>
              <a:rPr lang="en-US" altLang="en-US" sz="1400" b="1" dirty="0"/>
              <a:t>b) configuration </a:t>
            </a:r>
            <a:r>
              <a:rPr lang="en-US" altLang="en-US" sz="1400" b="1" dirty="0">
                <a:solidFill>
                  <a:schemeClr val="tx1"/>
                </a:solidFill>
              </a:rPr>
              <a:t>control </a:t>
            </a:r>
            <a:r>
              <a:rPr lang="en-US" altLang="en-US" sz="1400" dirty="0">
                <a:solidFill>
                  <a:schemeClr val="tx1"/>
                </a:solidFill>
              </a:rPr>
              <a:t>(</a:t>
            </a:r>
            <a:r>
              <a:rPr lang="en-US" altLang="en-US" sz="1400" b="1" dirty="0">
                <a:solidFill>
                  <a:schemeClr val="tx1"/>
                </a:solidFill>
              </a:rPr>
              <a:t>change history, review authority, read/write control, member identification)</a:t>
            </a:r>
          </a:p>
          <a:p>
            <a:pPr marL="747713" lvl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c) configuration status accounting (status of change requests, status of approved changes, …)</a:t>
            </a:r>
          </a:p>
          <a:p>
            <a:pPr marL="747713" lvl="1">
              <a:buNone/>
            </a:pPr>
            <a:r>
              <a:rPr lang="en-US" altLang="en-US" sz="1400" b="1" dirty="0"/>
              <a:t>d) audits and reviews</a:t>
            </a:r>
          </a:p>
          <a:p>
            <a:pPr marL="0" indent="4763">
              <a:buNone/>
            </a:pPr>
            <a:r>
              <a:rPr lang="en-US" altLang="en-US" sz="1400" b="1" dirty="0"/>
              <a:t>4.  Tools, Techniques, and Methodologies</a:t>
            </a:r>
          </a:p>
          <a:p>
            <a:pPr marL="0" indent="4763">
              <a:buNone/>
            </a:pPr>
            <a:r>
              <a:rPr lang="en-US" altLang="en-US" sz="1400" b="1" dirty="0"/>
              <a:t>5.  Supplier Control</a:t>
            </a:r>
          </a:p>
          <a:p>
            <a:pPr marL="0" indent="4763">
              <a:buNone/>
            </a:pPr>
            <a:r>
              <a:rPr lang="en-US" altLang="en-US" sz="1400" b="1" dirty="0"/>
              <a:t>6.  Records Collection and Retention</a:t>
            </a:r>
          </a:p>
        </p:txBody>
      </p:sp>
      <p:pic>
        <p:nvPicPr>
          <p:cNvPr id="19460" name="Picture 5" descr="5835">
            <a:extLst>
              <a:ext uri="{FF2B5EF4-FFF2-40B4-BE49-F238E27FC236}">
                <a16:creationId xmlns:a16="http://schemas.microsoft.com/office/drawing/2014/main" id="{F26A6E18-4275-4F52-935E-C504E64C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1085850"/>
            <a:ext cx="173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9BC8FA-6D43-47B0-8868-FA7DA8C71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IEEE 1042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CFDC9DA-B807-4A07-AB69-69B9F159C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09600"/>
            <a:ext cx="8229600" cy="5257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Guide to Software Configuration Management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Defines </a:t>
            </a:r>
            <a:r>
              <a:rPr lang="en-US" altLang="en-US" sz="2800" b="1" dirty="0">
                <a:solidFill>
                  <a:srgbClr val="FF6600"/>
                </a:solidFill>
              </a:rPr>
              <a:t>terms</a:t>
            </a:r>
            <a:r>
              <a:rPr lang="en-US" altLang="en-US" sz="2800" dirty="0"/>
              <a:t> such as baseline and version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Discusses configuration management as a management discipline and its </a:t>
            </a:r>
            <a:r>
              <a:rPr lang="en-US" altLang="en-US" sz="2800" b="1" dirty="0">
                <a:solidFill>
                  <a:srgbClr val="FF6600"/>
                </a:solidFill>
              </a:rPr>
              <a:t>role</a:t>
            </a:r>
            <a:r>
              <a:rPr lang="en-US" altLang="en-US" sz="2800" dirty="0"/>
              <a:t> in the engineering process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Includes </a:t>
            </a:r>
            <a:r>
              <a:rPr lang="en-US" altLang="en-US" sz="2800" b="1" dirty="0">
                <a:solidFill>
                  <a:srgbClr val="FF6600"/>
                </a:solidFill>
              </a:rPr>
              <a:t>checklists</a:t>
            </a:r>
            <a:r>
              <a:rPr lang="en-US" altLang="en-US" sz="2800" dirty="0"/>
              <a:t> of issues for sections of the SCMP (IEEE Std 828)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Includes four complete </a:t>
            </a:r>
            <a:r>
              <a:rPr lang="en-US" altLang="en-US" sz="2800" b="1" dirty="0">
                <a:solidFill>
                  <a:schemeClr val="tx1"/>
                </a:solidFill>
              </a:rPr>
              <a:t>examples</a:t>
            </a:r>
            <a:r>
              <a:rPr lang="en-US" altLang="en-US" sz="2800" dirty="0">
                <a:solidFill>
                  <a:schemeClr val="tx1"/>
                </a:solidFill>
              </a:rPr>
              <a:t> of SCMPs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730" y="528320"/>
            <a:ext cx="558355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315" algn="l"/>
              </a:tabLst>
            </a:pPr>
            <a:r>
              <a:rPr spc="-5" dirty="0"/>
              <a:t>Families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3008" y="3894138"/>
            <a:ext cx="1609725" cy="542925"/>
            <a:chOff x="949007" y="3894137"/>
            <a:chExt cx="1609725" cy="542925"/>
          </a:xfrm>
        </p:grpSpPr>
        <p:sp>
          <p:nvSpPr>
            <p:cNvPr id="4" name="object 4"/>
            <p:cNvSpPr/>
            <p:nvPr/>
          </p:nvSpPr>
          <p:spPr>
            <a:xfrm>
              <a:off x="953769" y="389890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3769" y="389890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0640" y="3958590"/>
            <a:ext cx="125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61828" y="2010728"/>
            <a:ext cx="1610995" cy="544195"/>
            <a:chOff x="2937827" y="2010727"/>
            <a:chExt cx="1610995" cy="544195"/>
          </a:xfrm>
        </p:grpSpPr>
        <p:sp>
          <p:nvSpPr>
            <p:cNvPr id="8" name="object 8"/>
            <p:cNvSpPr/>
            <p:nvPr/>
          </p:nvSpPr>
          <p:spPr>
            <a:xfrm>
              <a:off x="2942589" y="2015489"/>
              <a:ext cx="1601470" cy="534670"/>
            </a:xfrm>
            <a:custGeom>
              <a:avLst/>
              <a:gdLst/>
              <a:ahLst/>
              <a:cxnLst/>
              <a:rect l="l" t="t" r="r" b="b"/>
              <a:pathLst>
                <a:path w="1601470" h="534669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877"/>
                  </a:lnTo>
                  <a:lnTo>
                    <a:pt x="27781" y="506730"/>
                  </a:lnTo>
                  <a:lnTo>
                    <a:pt x="56257" y="52701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4141" y="527010"/>
                  </a:lnTo>
                  <a:lnTo>
                    <a:pt x="1573053" y="506730"/>
                  </a:lnTo>
                  <a:lnTo>
                    <a:pt x="1593631" y="477877"/>
                  </a:lnTo>
                  <a:lnTo>
                    <a:pt x="1601470" y="444500"/>
                  </a:lnTo>
                  <a:lnTo>
                    <a:pt x="1601470" y="88900"/>
                  </a:lnTo>
                  <a:lnTo>
                    <a:pt x="1593631" y="56257"/>
                  </a:lnTo>
                  <a:lnTo>
                    <a:pt x="1573053" y="27781"/>
                  </a:lnTo>
                  <a:lnTo>
                    <a:pt x="1544141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42589" y="2015489"/>
              <a:ext cx="1601470" cy="534670"/>
            </a:xfrm>
            <a:custGeom>
              <a:avLst/>
              <a:gdLst/>
              <a:ahLst/>
              <a:cxnLst/>
              <a:rect l="l" t="t" r="r" b="b"/>
              <a:pathLst>
                <a:path w="1601470" h="534669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877"/>
                  </a:lnTo>
                  <a:lnTo>
                    <a:pt x="27781" y="506730"/>
                  </a:lnTo>
                  <a:lnTo>
                    <a:pt x="56257" y="52701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4141" y="527010"/>
                  </a:lnTo>
                  <a:lnTo>
                    <a:pt x="1573053" y="506730"/>
                  </a:lnTo>
                  <a:lnTo>
                    <a:pt x="1593631" y="477877"/>
                  </a:lnTo>
                  <a:lnTo>
                    <a:pt x="1601470" y="444500"/>
                  </a:lnTo>
                  <a:lnTo>
                    <a:pt x="1601470" y="88900"/>
                  </a:lnTo>
                  <a:lnTo>
                    <a:pt x="1593631" y="56257"/>
                  </a:lnTo>
                  <a:lnTo>
                    <a:pt x="1573053" y="27781"/>
                  </a:lnTo>
                  <a:lnTo>
                    <a:pt x="1544141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1470" h="534669">
                  <a:moveTo>
                    <a:pt x="0" y="0"/>
                  </a:moveTo>
                  <a:lnTo>
                    <a:pt x="0" y="0"/>
                  </a:lnTo>
                </a:path>
                <a:path w="1601470" h="534669">
                  <a:moveTo>
                    <a:pt x="1601470" y="534670"/>
                  </a:moveTo>
                  <a:lnTo>
                    <a:pt x="1601470" y="5346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70730" y="2076450"/>
            <a:ext cx="1377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Desktop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66998" y="3918358"/>
            <a:ext cx="1609725" cy="542925"/>
            <a:chOff x="2942997" y="3918357"/>
            <a:chExt cx="1609725" cy="542925"/>
          </a:xfrm>
        </p:grpSpPr>
        <p:sp>
          <p:nvSpPr>
            <p:cNvPr id="12" name="object 12"/>
            <p:cNvSpPr/>
            <p:nvPr/>
          </p:nvSpPr>
          <p:spPr>
            <a:xfrm>
              <a:off x="2947670" y="39230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6257" y="7461"/>
                  </a:lnTo>
                  <a:lnTo>
                    <a:pt x="27781" y="27305"/>
                  </a:lnTo>
                  <a:lnTo>
                    <a:pt x="7639" y="55721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5721"/>
                  </a:lnTo>
                  <a:lnTo>
                    <a:pt x="1572418" y="27305"/>
                  </a:lnTo>
                  <a:lnTo>
                    <a:pt x="1543942" y="7461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7670" y="39230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6257" y="7461"/>
                  </a:lnTo>
                  <a:lnTo>
                    <a:pt x="27781" y="27305"/>
                  </a:lnTo>
                  <a:lnTo>
                    <a:pt x="7639" y="55721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5721"/>
                  </a:lnTo>
                  <a:lnTo>
                    <a:pt x="1572418" y="27305"/>
                  </a:lnTo>
                  <a:lnTo>
                    <a:pt x="1543942" y="7461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74539" y="3982720"/>
            <a:ext cx="1262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66908" y="5632768"/>
            <a:ext cx="1609725" cy="542925"/>
            <a:chOff x="2942907" y="5632767"/>
            <a:chExt cx="1609725" cy="542925"/>
          </a:xfrm>
        </p:grpSpPr>
        <p:sp>
          <p:nvSpPr>
            <p:cNvPr id="16" name="object 16"/>
            <p:cNvSpPr/>
            <p:nvPr/>
          </p:nvSpPr>
          <p:spPr>
            <a:xfrm>
              <a:off x="2947670" y="5637529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7670" y="5637529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352948" y="1685698"/>
            <a:ext cx="1609725" cy="667385"/>
            <a:chOff x="4828947" y="1685697"/>
            <a:chExt cx="1609725" cy="667385"/>
          </a:xfrm>
        </p:grpSpPr>
        <p:sp>
          <p:nvSpPr>
            <p:cNvPr id="19" name="object 19"/>
            <p:cNvSpPr/>
            <p:nvPr/>
          </p:nvSpPr>
          <p:spPr>
            <a:xfrm>
              <a:off x="483361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490979" y="0"/>
                  </a:moveTo>
                  <a:lnTo>
                    <a:pt x="109219" y="0"/>
                  </a:ln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3361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09219" y="0"/>
                  </a:move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lnTo>
                    <a:pt x="109219" y="0"/>
                  </a:lnTo>
                  <a:close/>
                </a:path>
                <a:path w="1600200" h="657860">
                  <a:moveTo>
                    <a:pt x="0" y="0"/>
                  </a:moveTo>
                  <a:lnTo>
                    <a:pt x="0" y="0"/>
                  </a:lnTo>
                </a:path>
                <a:path w="1600200" h="657860">
                  <a:moveTo>
                    <a:pt x="1600200" y="657859"/>
                  </a:moveTo>
                  <a:lnTo>
                    <a:pt x="1600200" y="6578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66840" y="1756410"/>
            <a:ext cx="1047750" cy="5257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160"/>
              </a:spcBef>
            </a:pPr>
            <a:r>
              <a:rPr sz="1650" spc="-10" dirty="0">
                <a:latin typeface="Times New Roman"/>
                <a:cs typeface="Times New Roman"/>
              </a:rPr>
              <a:t>Main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Frame  </a:t>
            </a:r>
            <a:r>
              <a:rPr sz="1650" spc="-10" dirty="0">
                <a:latin typeface="Times New Roman"/>
                <a:cs typeface="Times New Roman"/>
              </a:rPr>
              <a:t>Version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52948" y="2460398"/>
            <a:ext cx="1609725" cy="668655"/>
            <a:chOff x="4828947" y="2460397"/>
            <a:chExt cx="1609725" cy="668655"/>
          </a:xfrm>
        </p:grpSpPr>
        <p:sp>
          <p:nvSpPr>
            <p:cNvPr id="23" name="object 23"/>
            <p:cNvSpPr/>
            <p:nvPr/>
          </p:nvSpPr>
          <p:spPr>
            <a:xfrm>
              <a:off x="4833619" y="2465070"/>
              <a:ext cx="1600200" cy="659130"/>
            </a:xfrm>
            <a:custGeom>
              <a:avLst/>
              <a:gdLst/>
              <a:ahLst/>
              <a:cxnLst/>
              <a:rect l="l" t="t" r="r" b="b"/>
              <a:pathLst>
                <a:path w="1600200" h="659130">
                  <a:moveTo>
                    <a:pt x="1490979" y="0"/>
                  </a:moveTo>
                  <a:lnTo>
                    <a:pt x="110489" y="0"/>
                  </a:ln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48639"/>
                  </a:lnTo>
                  <a:lnTo>
                    <a:pt x="9405" y="589478"/>
                  </a:lnTo>
                  <a:lnTo>
                    <a:pt x="34289" y="624839"/>
                  </a:lnTo>
                  <a:lnTo>
                    <a:pt x="69651" y="649724"/>
                  </a:lnTo>
                  <a:lnTo>
                    <a:pt x="110489" y="659129"/>
                  </a:lnTo>
                  <a:lnTo>
                    <a:pt x="1490979" y="659129"/>
                  </a:lnTo>
                  <a:lnTo>
                    <a:pt x="1531084" y="649724"/>
                  </a:lnTo>
                  <a:lnTo>
                    <a:pt x="1566068" y="624839"/>
                  </a:lnTo>
                  <a:lnTo>
                    <a:pt x="1590813" y="589478"/>
                  </a:lnTo>
                  <a:lnTo>
                    <a:pt x="1600200" y="54863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619" y="2465070"/>
              <a:ext cx="1600200" cy="659130"/>
            </a:xfrm>
            <a:custGeom>
              <a:avLst/>
              <a:gdLst/>
              <a:ahLst/>
              <a:cxnLst/>
              <a:rect l="l" t="t" r="r" b="b"/>
              <a:pathLst>
                <a:path w="1600200" h="659130">
                  <a:moveTo>
                    <a:pt x="110489" y="0"/>
                  </a:move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48639"/>
                  </a:lnTo>
                  <a:lnTo>
                    <a:pt x="9405" y="589478"/>
                  </a:lnTo>
                  <a:lnTo>
                    <a:pt x="34289" y="624839"/>
                  </a:lnTo>
                  <a:lnTo>
                    <a:pt x="69651" y="649724"/>
                  </a:lnTo>
                  <a:lnTo>
                    <a:pt x="110489" y="659129"/>
                  </a:lnTo>
                  <a:lnTo>
                    <a:pt x="1490979" y="659129"/>
                  </a:lnTo>
                  <a:lnTo>
                    <a:pt x="1531084" y="649724"/>
                  </a:lnTo>
                  <a:lnTo>
                    <a:pt x="1566068" y="624839"/>
                  </a:lnTo>
                  <a:lnTo>
                    <a:pt x="1590813" y="589478"/>
                  </a:lnTo>
                  <a:lnTo>
                    <a:pt x="1600200" y="54863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lnTo>
                    <a:pt x="110489" y="0"/>
                  </a:lnTo>
                  <a:close/>
                </a:path>
                <a:path w="1600200" h="659130">
                  <a:moveTo>
                    <a:pt x="0" y="0"/>
                  </a:moveTo>
                  <a:lnTo>
                    <a:pt x="0" y="0"/>
                  </a:lnTo>
                </a:path>
                <a:path w="1600200" h="659130">
                  <a:moveTo>
                    <a:pt x="1600200" y="659129"/>
                  </a:moveTo>
                  <a:lnTo>
                    <a:pt x="1600200" y="659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66841" y="2531110"/>
            <a:ext cx="1228725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50" spc="10" dirty="0">
                <a:latin typeface="Times New Roman"/>
                <a:cs typeface="Times New Roman"/>
              </a:rPr>
              <a:t>Work </a:t>
            </a:r>
            <a:r>
              <a:rPr sz="1050" spc="5" dirty="0">
                <a:latin typeface="Times New Roman"/>
                <a:cs typeface="Times New Roman"/>
              </a:rPr>
              <a:t>Station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Version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64378" y="4023768"/>
            <a:ext cx="1598295" cy="634365"/>
            <a:chOff x="4840377" y="4023767"/>
            <a:chExt cx="1598295" cy="634365"/>
          </a:xfrm>
        </p:grpSpPr>
        <p:sp>
          <p:nvSpPr>
            <p:cNvPr id="27" name="object 27"/>
            <p:cNvSpPr/>
            <p:nvPr/>
          </p:nvSpPr>
          <p:spPr>
            <a:xfrm>
              <a:off x="4845050" y="4028439"/>
              <a:ext cx="1588770" cy="624840"/>
            </a:xfrm>
            <a:custGeom>
              <a:avLst/>
              <a:gdLst/>
              <a:ahLst/>
              <a:cxnLst/>
              <a:rect l="l" t="t" r="r" b="b"/>
              <a:pathLst>
                <a:path w="1588770" h="624839">
                  <a:moveTo>
                    <a:pt x="1484629" y="0"/>
                  </a:moveTo>
                  <a:lnTo>
                    <a:pt x="104139" y="0"/>
                  </a:lnTo>
                  <a:lnTo>
                    <a:pt x="65365" y="8949"/>
                  </a:lnTo>
                  <a:lnTo>
                    <a:pt x="32067" y="32543"/>
                  </a:lnTo>
                  <a:lnTo>
                    <a:pt x="8770" y="65901"/>
                  </a:lnTo>
                  <a:lnTo>
                    <a:pt x="0" y="104140"/>
                  </a:lnTo>
                  <a:lnTo>
                    <a:pt x="0" y="520700"/>
                  </a:lnTo>
                  <a:lnTo>
                    <a:pt x="8770" y="558938"/>
                  </a:lnTo>
                  <a:lnTo>
                    <a:pt x="32067" y="592296"/>
                  </a:lnTo>
                  <a:lnTo>
                    <a:pt x="65365" y="615890"/>
                  </a:lnTo>
                  <a:lnTo>
                    <a:pt x="104139" y="624840"/>
                  </a:lnTo>
                  <a:lnTo>
                    <a:pt x="1484629" y="624840"/>
                  </a:lnTo>
                  <a:lnTo>
                    <a:pt x="1522868" y="615890"/>
                  </a:lnTo>
                  <a:lnTo>
                    <a:pt x="1556226" y="592296"/>
                  </a:lnTo>
                  <a:lnTo>
                    <a:pt x="1579820" y="558938"/>
                  </a:lnTo>
                  <a:lnTo>
                    <a:pt x="1588770" y="520700"/>
                  </a:lnTo>
                  <a:lnTo>
                    <a:pt x="1588770" y="104140"/>
                  </a:lnTo>
                  <a:lnTo>
                    <a:pt x="1579820" y="65901"/>
                  </a:lnTo>
                  <a:lnTo>
                    <a:pt x="1556226" y="32543"/>
                  </a:lnTo>
                  <a:lnTo>
                    <a:pt x="1522868" y="8949"/>
                  </a:lnTo>
                  <a:lnTo>
                    <a:pt x="1484629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45050" y="4028439"/>
              <a:ext cx="1588770" cy="624840"/>
            </a:xfrm>
            <a:custGeom>
              <a:avLst/>
              <a:gdLst/>
              <a:ahLst/>
              <a:cxnLst/>
              <a:rect l="l" t="t" r="r" b="b"/>
              <a:pathLst>
                <a:path w="1588770" h="624839">
                  <a:moveTo>
                    <a:pt x="104139" y="0"/>
                  </a:moveTo>
                  <a:lnTo>
                    <a:pt x="65365" y="8949"/>
                  </a:lnTo>
                  <a:lnTo>
                    <a:pt x="32067" y="32543"/>
                  </a:lnTo>
                  <a:lnTo>
                    <a:pt x="8770" y="65901"/>
                  </a:lnTo>
                  <a:lnTo>
                    <a:pt x="0" y="104140"/>
                  </a:lnTo>
                  <a:lnTo>
                    <a:pt x="0" y="520700"/>
                  </a:lnTo>
                  <a:lnTo>
                    <a:pt x="8770" y="558938"/>
                  </a:lnTo>
                  <a:lnTo>
                    <a:pt x="32067" y="592296"/>
                  </a:lnTo>
                  <a:lnTo>
                    <a:pt x="65365" y="615890"/>
                  </a:lnTo>
                  <a:lnTo>
                    <a:pt x="104139" y="624840"/>
                  </a:lnTo>
                  <a:lnTo>
                    <a:pt x="1484629" y="624840"/>
                  </a:lnTo>
                  <a:lnTo>
                    <a:pt x="1522868" y="615890"/>
                  </a:lnTo>
                  <a:lnTo>
                    <a:pt x="1556226" y="592296"/>
                  </a:lnTo>
                  <a:lnTo>
                    <a:pt x="1579820" y="558938"/>
                  </a:lnTo>
                  <a:lnTo>
                    <a:pt x="1588770" y="520700"/>
                  </a:lnTo>
                  <a:lnTo>
                    <a:pt x="1588770" y="104140"/>
                  </a:lnTo>
                  <a:lnTo>
                    <a:pt x="1579820" y="65901"/>
                  </a:lnTo>
                  <a:lnTo>
                    <a:pt x="1556226" y="32543"/>
                  </a:lnTo>
                  <a:lnTo>
                    <a:pt x="1522868" y="8949"/>
                  </a:lnTo>
                  <a:lnTo>
                    <a:pt x="1484629" y="0"/>
                  </a:lnTo>
                  <a:lnTo>
                    <a:pt x="104139" y="0"/>
                  </a:lnTo>
                  <a:close/>
                </a:path>
                <a:path w="1588770" h="624839">
                  <a:moveTo>
                    <a:pt x="0" y="0"/>
                  </a:moveTo>
                  <a:lnTo>
                    <a:pt x="0" y="0"/>
                  </a:lnTo>
                </a:path>
                <a:path w="1588770" h="624839">
                  <a:moveTo>
                    <a:pt x="1588770" y="624840"/>
                  </a:moveTo>
                  <a:lnTo>
                    <a:pt x="1588770" y="62484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364378" y="4773068"/>
            <a:ext cx="1609725" cy="544195"/>
            <a:chOff x="4840377" y="4773067"/>
            <a:chExt cx="1609725" cy="544195"/>
          </a:xfrm>
        </p:grpSpPr>
        <p:sp>
          <p:nvSpPr>
            <p:cNvPr id="30" name="object 30"/>
            <p:cNvSpPr/>
            <p:nvPr/>
          </p:nvSpPr>
          <p:spPr>
            <a:xfrm>
              <a:off x="4845050" y="477773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1511300" y="0"/>
                  </a:moveTo>
                  <a:lnTo>
                    <a:pt x="88900" y="0"/>
                  </a:ln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5770"/>
                  </a:lnTo>
                  <a:lnTo>
                    <a:pt x="7461" y="478412"/>
                  </a:lnTo>
                  <a:lnTo>
                    <a:pt x="27304" y="506888"/>
                  </a:lnTo>
                  <a:lnTo>
                    <a:pt x="55721" y="52703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3942" y="527030"/>
                  </a:lnTo>
                  <a:lnTo>
                    <a:pt x="1572418" y="506888"/>
                  </a:lnTo>
                  <a:lnTo>
                    <a:pt x="1592560" y="478412"/>
                  </a:lnTo>
                  <a:lnTo>
                    <a:pt x="1600200" y="44577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45050" y="477773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88900" y="0"/>
                  </a:move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5770"/>
                  </a:lnTo>
                  <a:lnTo>
                    <a:pt x="7461" y="478412"/>
                  </a:lnTo>
                  <a:lnTo>
                    <a:pt x="27304" y="506888"/>
                  </a:lnTo>
                  <a:lnTo>
                    <a:pt x="55721" y="52703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3942" y="527030"/>
                  </a:lnTo>
                  <a:lnTo>
                    <a:pt x="1572418" y="506888"/>
                  </a:lnTo>
                  <a:lnTo>
                    <a:pt x="1592560" y="478412"/>
                  </a:lnTo>
                  <a:lnTo>
                    <a:pt x="1600200" y="44577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4670">
                  <a:moveTo>
                    <a:pt x="0" y="0"/>
                  </a:moveTo>
                  <a:lnTo>
                    <a:pt x="0" y="0"/>
                  </a:lnTo>
                </a:path>
                <a:path w="1600200" h="534670">
                  <a:moveTo>
                    <a:pt x="1600200" y="534670"/>
                  </a:moveTo>
                  <a:lnTo>
                    <a:pt x="1600200" y="5346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163968" y="1685698"/>
            <a:ext cx="1609725" cy="667385"/>
            <a:chOff x="6639967" y="1685697"/>
            <a:chExt cx="1609725" cy="667385"/>
          </a:xfrm>
        </p:grpSpPr>
        <p:sp>
          <p:nvSpPr>
            <p:cNvPr id="33" name="object 33"/>
            <p:cNvSpPr/>
            <p:nvPr/>
          </p:nvSpPr>
          <p:spPr>
            <a:xfrm>
              <a:off x="664463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490979" y="0"/>
                  </a:moveTo>
                  <a:lnTo>
                    <a:pt x="109219" y="0"/>
                  </a:ln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463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09219" y="0"/>
                  </a:move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lnTo>
                    <a:pt x="109219" y="0"/>
                  </a:lnTo>
                  <a:close/>
                </a:path>
                <a:path w="1600200" h="657860">
                  <a:moveTo>
                    <a:pt x="0" y="0"/>
                  </a:moveTo>
                  <a:lnTo>
                    <a:pt x="0" y="0"/>
                  </a:lnTo>
                </a:path>
                <a:path w="1600200" h="657860">
                  <a:moveTo>
                    <a:pt x="1600200" y="657859"/>
                  </a:moveTo>
                  <a:lnTo>
                    <a:pt x="1600200" y="6578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277860" y="1756410"/>
            <a:ext cx="132397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00" spc="10" dirty="0">
                <a:latin typeface="Times New Roman"/>
                <a:cs typeface="Times New Roman"/>
              </a:rPr>
              <a:t>Window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163968" y="2499768"/>
            <a:ext cx="1609725" cy="667385"/>
            <a:chOff x="6639967" y="2499767"/>
            <a:chExt cx="1609725" cy="667385"/>
          </a:xfrm>
        </p:grpSpPr>
        <p:sp>
          <p:nvSpPr>
            <p:cNvPr id="37" name="object 37"/>
            <p:cNvSpPr/>
            <p:nvPr/>
          </p:nvSpPr>
          <p:spPr>
            <a:xfrm>
              <a:off x="6644639" y="250444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490979" y="0"/>
                  </a:moveTo>
                  <a:lnTo>
                    <a:pt x="109219" y="0"/>
                  </a:lnTo>
                  <a:lnTo>
                    <a:pt x="69115" y="9405"/>
                  </a:lnTo>
                  <a:lnTo>
                    <a:pt x="34131" y="34290"/>
                  </a:lnTo>
                  <a:lnTo>
                    <a:pt x="9386" y="69651"/>
                  </a:lnTo>
                  <a:lnTo>
                    <a:pt x="0" y="110489"/>
                  </a:lnTo>
                  <a:lnTo>
                    <a:pt x="0" y="547370"/>
                  </a:lnTo>
                  <a:lnTo>
                    <a:pt x="9386" y="588208"/>
                  </a:lnTo>
                  <a:lnTo>
                    <a:pt x="34131" y="623570"/>
                  </a:lnTo>
                  <a:lnTo>
                    <a:pt x="69115" y="648454"/>
                  </a:lnTo>
                  <a:lnTo>
                    <a:pt x="109219" y="657860"/>
                  </a:lnTo>
                  <a:lnTo>
                    <a:pt x="1490979" y="657860"/>
                  </a:lnTo>
                  <a:lnTo>
                    <a:pt x="1531084" y="648454"/>
                  </a:lnTo>
                  <a:lnTo>
                    <a:pt x="1566068" y="623569"/>
                  </a:lnTo>
                  <a:lnTo>
                    <a:pt x="1590813" y="588208"/>
                  </a:lnTo>
                  <a:lnTo>
                    <a:pt x="1600200" y="547370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4639" y="250444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09219" y="0"/>
                  </a:moveTo>
                  <a:lnTo>
                    <a:pt x="69115" y="9405"/>
                  </a:lnTo>
                  <a:lnTo>
                    <a:pt x="34131" y="34290"/>
                  </a:lnTo>
                  <a:lnTo>
                    <a:pt x="9386" y="69651"/>
                  </a:lnTo>
                  <a:lnTo>
                    <a:pt x="0" y="110489"/>
                  </a:lnTo>
                  <a:lnTo>
                    <a:pt x="0" y="547370"/>
                  </a:lnTo>
                  <a:lnTo>
                    <a:pt x="9386" y="588208"/>
                  </a:lnTo>
                  <a:lnTo>
                    <a:pt x="34131" y="623570"/>
                  </a:lnTo>
                  <a:lnTo>
                    <a:pt x="69115" y="648454"/>
                  </a:lnTo>
                  <a:lnTo>
                    <a:pt x="109219" y="657860"/>
                  </a:lnTo>
                  <a:lnTo>
                    <a:pt x="1490979" y="657860"/>
                  </a:lnTo>
                  <a:lnTo>
                    <a:pt x="1531084" y="648454"/>
                  </a:lnTo>
                  <a:lnTo>
                    <a:pt x="1566068" y="623569"/>
                  </a:lnTo>
                  <a:lnTo>
                    <a:pt x="1590813" y="588208"/>
                  </a:lnTo>
                  <a:lnTo>
                    <a:pt x="1600200" y="547370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lnTo>
                    <a:pt x="109219" y="0"/>
                  </a:lnTo>
                  <a:close/>
                </a:path>
                <a:path w="1600200" h="657860">
                  <a:moveTo>
                    <a:pt x="0" y="0"/>
                  </a:moveTo>
                  <a:lnTo>
                    <a:pt x="0" y="0"/>
                  </a:lnTo>
                </a:path>
                <a:path w="1600200" h="657860">
                  <a:moveTo>
                    <a:pt x="1600200" y="657860"/>
                  </a:moveTo>
                  <a:lnTo>
                    <a:pt x="1600200" y="657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277859" y="2571750"/>
            <a:ext cx="1263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Unix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67200" y="213360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67200" y="264795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7200" y="365760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7200" y="31623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2439" y="416560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82439" y="469392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82439" y="522732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82439" y="57188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6352948" y="5368698"/>
            <a:ext cx="1609725" cy="544195"/>
            <a:chOff x="4828947" y="5368697"/>
            <a:chExt cx="1609725" cy="544195"/>
          </a:xfrm>
        </p:grpSpPr>
        <p:sp>
          <p:nvSpPr>
            <p:cNvPr id="49" name="object 49"/>
            <p:cNvSpPr/>
            <p:nvPr/>
          </p:nvSpPr>
          <p:spPr>
            <a:xfrm>
              <a:off x="4833619" y="537336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7639" y="477877"/>
                  </a:lnTo>
                  <a:lnTo>
                    <a:pt x="27781" y="506729"/>
                  </a:lnTo>
                  <a:lnTo>
                    <a:pt x="56257" y="527010"/>
                  </a:lnTo>
                  <a:lnTo>
                    <a:pt x="88900" y="534669"/>
                  </a:lnTo>
                  <a:lnTo>
                    <a:pt x="1511300" y="534669"/>
                  </a:lnTo>
                  <a:lnTo>
                    <a:pt x="1543942" y="527010"/>
                  </a:lnTo>
                  <a:lnTo>
                    <a:pt x="1572418" y="506729"/>
                  </a:lnTo>
                  <a:lnTo>
                    <a:pt x="1592560" y="477877"/>
                  </a:lnTo>
                  <a:lnTo>
                    <a:pt x="1600200" y="444499"/>
                  </a:lnTo>
                  <a:lnTo>
                    <a:pt x="1600200" y="88899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33619" y="537336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7639" y="477877"/>
                  </a:lnTo>
                  <a:lnTo>
                    <a:pt x="27781" y="506729"/>
                  </a:lnTo>
                  <a:lnTo>
                    <a:pt x="56257" y="527010"/>
                  </a:lnTo>
                  <a:lnTo>
                    <a:pt x="88900" y="534669"/>
                  </a:lnTo>
                  <a:lnTo>
                    <a:pt x="1511300" y="534669"/>
                  </a:lnTo>
                  <a:lnTo>
                    <a:pt x="1543942" y="527010"/>
                  </a:lnTo>
                  <a:lnTo>
                    <a:pt x="1572418" y="506729"/>
                  </a:lnTo>
                  <a:lnTo>
                    <a:pt x="1592560" y="477877"/>
                  </a:lnTo>
                  <a:lnTo>
                    <a:pt x="1600200" y="444499"/>
                  </a:lnTo>
                  <a:lnTo>
                    <a:pt x="1600200" y="88899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4670">
                  <a:moveTo>
                    <a:pt x="0" y="0"/>
                  </a:moveTo>
                  <a:lnTo>
                    <a:pt x="0" y="0"/>
                  </a:lnTo>
                </a:path>
                <a:path w="1600200" h="534670">
                  <a:moveTo>
                    <a:pt x="1600200" y="534669"/>
                  </a:moveTo>
                  <a:lnTo>
                    <a:pt x="1600200" y="5346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364378" y="6102758"/>
            <a:ext cx="1609725" cy="542925"/>
            <a:chOff x="4840377" y="6102757"/>
            <a:chExt cx="1609725" cy="542925"/>
          </a:xfrm>
        </p:grpSpPr>
        <p:sp>
          <p:nvSpPr>
            <p:cNvPr id="52" name="object 52"/>
            <p:cNvSpPr/>
            <p:nvPr/>
          </p:nvSpPr>
          <p:spPr>
            <a:xfrm>
              <a:off x="4845050" y="61074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461" y="477142"/>
                  </a:lnTo>
                  <a:lnTo>
                    <a:pt x="27304" y="505618"/>
                  </a:lnTo>
                  <a:lnTo>
                    <a:pt x="55721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5050" y="61074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461" y="477142"/>
                  </a:lnTo>
                  <a:lnTo>
                    <a:pt x="27304" y="505618"/>
                  </a:lnTo>
                  <a:lnTo>
                    <a:pt x="55721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574539" y="5434329"/>
            <a:ext cx="27190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0">
              <a:lnSpc>
                <a:spcPts val="247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r>
              <a:rPr sz="2400" spc="-10" dirty="0">
                <a:latin typeface="Times New Roman"/>
                <a:cs typeface="Times New Roman"/>
              </a:rPr>
              <a:t>Web </a:t>
            </a:r>
            <a:r>
              <a:rPr sz="2400" spc="-5" dirty="0">
                <a:latin typeface="Times New Roman"/>
                <a:cs typeface="Times New Roman"/>
              </a:rPr>
              <a:t>App</a:t>
            </a:r>
            <a:endParaRPr sz="2400">
              <a:latin typeface="Times New Roman"/>
              <a:cs typeface="Times New Roman"/>
            </a:endParaRPr>
          </a:p>
          <a:p>
            <a:pPr marL="1910080">
              <a:spcBef>
                <a:spcPts val="819"/>
              </a:spcBef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67200" y="617092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67200" y="164465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6352858" y="3222308"/>
            <a:ext cx="1609725" cy="669925"/>
            <a:chOff x="4828857" y="3222307"/>
            <a:chExt cx="1609725" cy="669925"/>
          </a:xfrm>
        </p:grpSpPr>
        <p:sp>
          <p:nvSpPr>
            <p:cNvPr id="58" name="object 58"/>
            <p:cNvSpPr/>
            <p:nvPr/>
          </p:nvSpPr>
          <p:spPr>
            <a:xfrm>
              <a:off x="4833620" y="3227070"/>
              <a:ext cx="1600200" cy="660400"/>
            </a:xfrm>
            <a:custGeom>
              <a:avLst/>
              <a:gdLst/>
              <a:ahLst/>
              <a:cxnLst/>
              <a:rect l="l" t="t" r="r" b="b"/>
              <a:pathLst>
                <a:path w="1600200" h="660400">
                  <a:moveTo>
                    <a:pt x="1490979" y="0"/>
                  </a:moveTo>
                  <a:lnTo>
                    <a:pt x="110489" y="0"/>
                  </a:ln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51179"/>
                  </a:lnTo>
                  <a:lnTo>
                    <a:pt x="9405" y="591284"/>
                  </a:lnTo>
                  <a:lnTo>
                    <a:pt x="34289" y="626268"/>
                  </a:lnTo>
                  <a:lnTo>
                    <a:pt x="69651" y="651013"/>
                  </a:lnTo>
                  <a:lnTo>
                    <a:pt x="110489" y="660399"/>
                  </a:lnTo>
                  <a:lnTo>
                    <a:pt x="1490979" y="660399"/>
                  </a:lnTo>
                  <a:lnTo>
                    <a:pt x="1531084" y="651013"/>
                  </a:lnTo>
                  <a:lnTo>
                    <a:pt x="1566068" y="626268"/>
                  </a:lnTo>
                  <a:lnTo>
                    <a:pt x="1590813" y="591284"/>
                  </a:lnTo>
                  <a:lnTo>
                    <a:pt x="1600200" y="55117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33620" y="3227070"/>
              <a:ext cx="1600200" cy="660400"/>
            </a:xfrm>
            <a:custGeom>
              <a:avLst/>
              <a:gdLst/>
              <a:ahLst/>
              <a:cxnLst/>
              <a:rect l="l" t="t" r="r" b="b"/>
              <a:pathLst>
                <a:path w="1600200" h="660400">
                  <a:moveTo>
                    <a:pt x="110489" y="0"/>
                  </a:move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51179"/>
                  </a:lnTo>
                  <a:lnTo>
                    <a:pt x="9405" y="591284"/>
                  </a:lnTo>
                  <a:lnTo>
                    <a:pt x="34289" y="626268"/>
                  </a:lnTo>
                  <a:lnTo>
                    <a:pt x="69651" y="651013"/>
                  </a:lnTo>
                  <a:lnTo>
                    <a:pt x="110489" y="660399"/>
                  </a:lnTo>
                  <a:lnTo>
                    <a:pt x="1490979" y="660399"/>
                  </a:lnTo>
                  <a:lnTo>
                    <a:pt x="1531084" y="651013"/>
                  </a:lnTo>
                  <a:lnTo>
                    <a:pt x="1566068" y="626268"/>
                  </a:lnTo>
                  <a:lnTo>
                    <a:pt x="1590813" y="591284"/>
                  </a:lnTo>
                  <a:lnTo>
                    <a:pt x="1600200" y="55117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lnTo>
                    <a:pt x="110489" y="0"/>
                  </a:lnTo>
                  <a:close/>
                </a:path>
                <a:path w="1600200" h="660400">
                  <a:moveTo>
                    <a:pt x="0" y="0"/>
                  </a:moveTo>
                  <a:lnTo>
                    <a:pt x="0" y="0"/>
                  </a:lnTo>
                </a:path>
                <a:path w="1600200" h="660400">
                  <a:moveTo>
                    <a:pt x="1600200" y="660399"/>
                  </a:moveTo>
                  <a:lnTo>
                    <a:pt x="1600200" y="6603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466840" y="3293110"/>
            <a:ext cx="1310640" cy="1875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09575">
              <a:lnSpc>
                <a:spcPct val="100400"/>
              </a:lnSpc>
              <a:spcBef>
                <a:spcPts val="90"/>
              </a:spcBef>
            </a:pPr>
            <a:r>
              <a:rPr sz="2000" spc="20" dirty="0">
                <a:latin typeface="Times New Roman"/>
                <a:cs typeface="Times New Roman"/>
              </a:rPr>
              <a:t>W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ndo</a:t>
            </a:r>
            <a:r>
              <a:rPr sz="2000" dirty="0">
                <a:latin typeface="Times New Roman"/>
                <a:cs typeface="Times New Roman"/>
              </a:rPr>
              <a:t>w  </a:t>
            </a:r>
            <a:r>
              <a:rPr sz="2000" spc="-5" dirty="0">
                <a:latin typeface="Times New Roman"/>
                <a:cs typeface="Times New Roman"/>
              </a:rPr>
              <a:t>Version</a:t>
            </a:r>
            <a:endParaRPr sz="2000">
              <a:latin typeface="Times New Roman"/>
              <a:cs typeface="Times New Roman"/>
            </a:endParaRPr>
          </a:p>
          <a:p>
            <a:pPr marL="20955" marR="431165">
              <a:spcBef>
                <a:spcPts val="149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nd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  Version</a:t>
            </a:r>
            <a:endParaRPr sz="2000">
              <a:latin typeface="Times New Roman"/>
              <a:cs typeface="Times New Roman"/>
            </a:endParaRPr>
          </a:p>
          <a:p>
            <a:pPr marL="17780">
              <a:spcBef>
                <a:spcPts val="1070"/>
              </a:spcBef>
            </a:pPr>
            <a:r>
              <a:rPr sz="2000" dirty="0">
                <a:latin typeface="Times New Roman"/>
                <a:cs typeface="Times New Roman"/>
              </a:rPr>
              <a:t>IOS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Version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320698" y="4647338"/>
            <a:ext cx="337185" cy="551815"/>
            <a:chOff x="796697" y="4647337"/>
            <a:chExt cx="337185" cy="551815"/>
          </a:xfrm>
        </p:grpSpPr>
        <p:sp>
          <p:nvSpPr>
            <p:cNvPr id="62" name="object 62"/>
            <p:cNvSpPr/>
            <p:nvPr/>
          </p:nvSpPr>
          <p:spPr>
            <a:xfrm>
              <a:off x="801370" y="465200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399" y="0"/>
                  </a:moveTo>
                  <a:lnTo>
                    <a:pt x="103388" y="7538"/>
                  </a:lnTo>
                  <a:lnTo>
                    <a:pt x="61447" y="28610"/>
                  </a:lnTo>
                  <a:lnTo>
                    <a:pt x="28773" y="60899"/>
                  </a:lnTo>
                  <a:lnTo>
                    <a:pt x="7559" y="102087"/>
                  </a:lnTo>
                  <a:lnTo>
                    <a:pt x="0" y="149859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399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799" y="149859"/>
                  </a:lnTo>
                  <a:lnTo>
                    <a:pt x="297240" y="102087"/>
                  </a:lnTo>
                  <a:lnTo>
                    <a:pt x="276026" y="60899"/>
                  </a:lnTo>
                  <a:lnTo>
                    <a:pt x="243352" y="28610"/>
                  </a:lnTo>
                  <a:lnTo>
                    <a:pt x="201411" y="753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1370" y="465200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399" y="0"/>
                  </a:moveTo>
                  <a:lnTo>
                    <a:pt x="201411" y="7538"/>
                  </a:lnTo>
                  <a:lnTo>
                    <a:pt x="243352" y="28610"/>
                  </a:lnTo>
                  <a:lnTo>
                    <a:pt x="276026" y="60899"/>
                  </a:lnTo>
                  <a:lnTo>
                    <a:pt x="297240" y="102087"/>
                  </a:lnTo>
                  <a:lnTo>
                    <a:pt x="304799" y="149859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399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59"/>
                  </a:lnTo>
                  <a:lnTo>
                    <a:pt x="7559" y="102087"/>
                  </a:lnTo>
                  <a:lnTo>
                    <a:pt x="28773" y="60899"/>
                  </a:lnTo>
                  <a:lnTo>
                    <a:pt x="61447" y="28610"/>
                  </a:lnTo>
                  <a:lnTo>
                    <a:pt x="103388" y="7538"/>
                  </a:lnTo>
                  <a:lnTo>
                    <a:pt x="152399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799" y="300989"/>
                  </a:moveTo>
                  <a:lnTo>
                    <a:pt x="304799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47420" y="487806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1370" y="503681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399" y="0"/>
                  </a:moveTo>
                  <a:lnTo>
                    <a:pt x="0" y="62229"/>
                  </a:lnTo>
                </a:path>
                <a:path w="327659" h="135889">
                  <a:moveTo>
                    <a:pt x="167639" y="34289"/>
                  </a:moveTo>
                  <a:lnTo>
                    <a:pt x="327660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853078" y="4573678"/>
            <a:ext cx="337185" cy="553085"/>
            <a:chOff x="3329077" y="4573677"/>
            <a:chExt cx="337185" cy="553085"/>
          </a:xfrm>
        </p:grpSpPr>
        <p:sp>
          <p:nvSpPr>
            <p:cNvPr id="67" name="object 67"/>
            <p:cNvSpPr/>
            <p:nvPr/>
          </p:nvSpPr>
          <p:spPr>
            <a:xfrm>
              <a:off x="3333750" y="457835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600"/>
                  </a:lnTo>
                  <a:lnTo>
                    <a:pt x="0" y="149860"/>
                  </a:lnTo>
                  <a:lnTo>
                    <a:pt x="7437" y="198120"/>
                  </a:lnTo>
                  <a:lnTo>
                    <a:pt x="28407" y="239369"/>
                  </a:lnTo>
                  <a:lnTo>
                    <a:pt x="60899" y="271475"/>
                  </a:lnTo>
                  <a:lnTo>
                    <a:pt x="102900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60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33750" y="457835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60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2900" y="292303"/>
                  </a:lnTo>
                  <a:lnTo>
                    <a:pt x="60899" y="271475"/>
                  </a:lnTo>
                  <a:lnTo>
                    <a:pt x="28407" y="239369"/>
                  </a:lnTo>
                  <a:lnTo>
                    <a:pt x="7437" y="198120"/>
                  </a:lnTo>
                  <a:lnTo>
                    <a:pt x="0" y="149860"/>
                  </a:lnTo>
                  <a:lnTo>
                    <a:pt x="7437" y="101600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19"/>
                  </a:moveTo>
                  <a:lnTo>
                    <a:pt x="30480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79800" y="480568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33750" y="496443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0960"/>
                  </a:lnTo>
                </a:path>
                <a:path w="327660" h="134620">
                  <a:moveTo>
                    <a:pt x="166370" y="33020"/>
                  </a:moveTo>
                  <a:lnTo>
                    <a:pt x="32766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8005218" y="3400198"/>
            <a:ext cx="335915" cy="553085"/>
            <a:chOff x="6481217" y="3400197"/>
            <a:chExt cx="335915" cy="553085"/>
          </a:xfrm>
        </p:grpSpPr>
        <p:sp>
          <p:nvSpPr>
            <p:cNvPr id="72" name="object 72"/>
            <p:cNvSpPr/>
            <p:nvPr/>
          </p:nvSpPr>
          <p:spPr>
            <a:xfrm>
              <a:off x="6485889" y="340486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85889" y="340486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19"/>
                  </a:moveTo>
                  <a:lnTo>
                    <a:pt x="306069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630669" y="3632199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20" h="317500">
                  <a:moveTo>
                    <a:pt x="762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85889" y="379094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90" h="134620">
                  <a:moveTo>
                    <a:pt x="152400" y="0"/>
                  </a:moveTo>
                  <a:lnTo>
                    <a:pt x="0" y="62230"/>
                  </a:lnTo>
                </a:path>
                <a:path w="326390" h="134620">
                  <a:moveTo>
                    <a:pt x="167639" y="33019"/>
                  </a:moveTo>
                  <a:lnTo>
                    <a:pt x="32638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110628" y="4171088"/>
            <a:ext cx="337185" cy="551815"/>
            <a:chOff x="6586627" y="4171087"/>
            <a:chExt cx="337185" cy="551815"/>
          </a:xfrm>
        </p:grpSpPr>
        <p:sp>
          <p:nvSpPr>
            <p:cNvPr id="77" name="object 77"/>
            <p:cNvSpPr/>
            <p:nvPr/>
          </p:nvSpPr>
          <p:spPr>
            <a:xfrm>
              <a:off x="659129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59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9129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59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37349" y="440181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91299" y="456056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29"/>
                  </a:lnTo>
                </a:path>
                <a:path w="327659" h="135889">
                  <a:moveTo>
                    <a:pt x="168909" y="3428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8132218" y="4785768"/>
            <a:ext cx="753745" cy="1210945"/>
            <a:chOff x="6608217" y="4785767"/>
            <a:chExt cx="753745" cy="1210945"/>
          </a:xfrm>
        </p:grpSpPr>
        <p:sp>
          <p:nvSpPr>
            <p:cNvPr id="82" name="object 82"/>
            <p:cNvSpPr/>
            <p:nvPr/>
          </p:nvSpPr>
          <p:spPr>
            <a:xfrm>
              <a:off x="6612889" y="488822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7632"/>
                  </a:lnTo>
                  <a:lnTo>
                    <a:pt x="28773" y="238820"/>
                  </a:lnTo>
                  <a:lnTo>
                    <a:pt x="61447" y="271109"/>
                  </a:lnTo>
                  <a:lnTo>
                    <a:pt x="103388" y="292181"/>
                  </a:lnTo>
                  <a:lnTo>
                    <a:pt x="152400" y="299720"/>
                  </a:lnTo>
                  <a:lnTo>
                    <a:pt x="201411" y="292181"/>
                  </a:lnTo>
                  <a:lnTo>
                    <a:pt x="243352" y="271109"/>
                  </a:lnTo>
                  <a:lnTo>
                    <a:pt x="276026" y="238820"/>
                  </a:lnTo>
                  <a:lnTo>
                    <a:pt x="297240" y="197632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12889" y="488822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7632"/>
                  </a:lnTo>
                  <a:lnTo>
                    <a:pt x="276026" y="238820"/>
                  </a:lnTo>
                  <a:lnTo>
                    <a:pt x="243352" y="271109"/>
                  </a:lnTo>
                  <a:lnTo>
                    <a:pt x="201411" y="292181"/>
                  </a:lnTo>
                  <a:lnTo>
                    <a:pt x="152400" y="299720"/>
                  </a:lnTo>
                  <a:lnTo>
                    <a:pt x="103388" y="292181"/>
                  </a:lnTo>
                  <a:lnTo>
                    <a:pt x="61447" y="271109"/>
                  </a:lnTo>
                  <a:lnTo>
                    <a:pt x="28773" y="238820"/>
                  </a:lnTo>
                  <a:lnTo>
                    <a:pt x="7559" y="19763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20"/>
                  </a:moveTo>
                  <a:lnTo>
                    <a:pt x="306069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58939" y="511301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12889" y="527176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29"/>
                  </a:lnTo>
                </a:path>
                <a:path w="327659" h="135889">
                  <a:moveTo>
                    <a:pt x="167639" y="3301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50709" y="5448299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1130" y="0"/>
                  </a:moveTo>
                  <a:lnTo>
                    <a:pt x="102250" y="7416"/>
                  </a:lnTo>
                  <a:lnTo>
                    <a:pt x="60624" y="28244"/>
                  </a:lnTo>
                  <a:lnTo>
                    <a:pt x="28326" y="60350"/>
                  </a:lnTo>
                  <a:lnTo>
                    <a:pt x="7426" y="101600"/>
                  </a:lnTo>
                  <a:lnTo>
                    <a:pt x="0" y="149859"/>
                  </a:lnTo>
                  <a:lnTo>
                    <a:pt x="7426" y="198119"/>
                  </a:lnTo>
                  <a:lnTo>
                    <a:pt x="28326" y="239369"/>
                  </a:lnTo>
                  <a:lnTo>
                    <a:pt x="60624" y="271475"/>
                  </a:lnTo>
                  <a:lnTo>
                    <a:pt x="102250" y="292303"/>
                  </a:lnTo>
                  <a:lnTo>
                    <a:pt x="151130" y="299719"/>
                  </a:lnTo>
                  <a:lnTo>
                    <a:pt x="200629" y="292303"/>
                  </a:lnTo>
                  <a:lnTo>
                    <a:pt x="242630" y="271475"/>
                  </a:lnTo>
                  <a:lnTo>
                    <a:pt x="275122" y="239369"/>
                  </a:lnTo>
                  <a:lnTo>
                    <a:pt x="296092" y="198119"/>
                  </a:lnTo>
                  <a:lnTo>
                    <a:pt x="303530" y="149859"/>
                  </a:lnTo>
                  <a:lnTo>
                    <a:pt x="296092" y="101600"/>
                  </a:lnTo>
                  <a:lnTo>
                    <a:pt x="275122" y="60350"/>
                  </a:lnTo>
                  <a:lnTo>
                    <a:pt x="242630" y="28244"/>
                  </a:lnTo>
                  <a:lnTo>
                    <a:pt x="200629" y="7416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50709" y="544829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1130" y="0"/>
                  </a:moveTo>
                  <a:lnTo>
                    <a:pt x="200629" y="7416"/>
                  </a:lnTo>
                  <a:lnTo>
                    <a:pt x="242630" y="28244"/>
                  </a:lnTo>
                  <a:lnTo>
                    <a:pt x="275122" y="60350"/>
                  </a:lnTo>
                  <a:lnTo>
                    <a:pt x="296092" y="101600"/>
                  </a:lnTo>
                  <a:lnTo>
                    <a:pt x="303530" y="149859"/>
                  </a:lnTo>
                  <a:lnTo>
                    <a:pt x="296092" y="198119"/>
                  </a:lnTo>
                  <a:lnTo>
                    <a:pt x="275122" y="239369"/>
                  </a:lnTo>
                  <a:lnTo>
                    <a:pt x="242630" y="271475"/>
                  </a:lnTo>
                  <a:lnTo>
                    <a:pt x="200629" y="292303"/>
                  </a:lnTo>
                  <a:lnTo>
                    <a:pt x="151130" y="299719"/>
                  </a:lnTo>
                  <a:lnTo>
                    <a:pt x="102250" y="292303"/>
                  </a:lnTo>
                  <a:lnTo>
                    <a:pt x="60624" y="271475"/>
                  </a:lnTo>
                  <a:lnTo>
                    <a:pt x="28326" y="239369"/>
                  </a:lnTo>
                  <a:lnTo>
                    <a:pt x="7426" y="198119"/>
                  </a:lnTo>
                  <a:lnTo>
                    <a:pt x="0" y="149859"/>
                  </a:lnTo>
                  <a:lnTo>
                    <a:pt x="7426" y="101600"/>
                  </a:lnTo>
                  <a:lnTo>
                    <a:pt x="28326" y="60350"/>
                  </a:lnTo>
                  <a:lnTo>
                    <a:pt x="60624" y="28244"/>
                  </a:lnTo>
                  <a:lnTo>
                    <a:pt x="102250" y="7416"/>
                  </a:lnTo>
                  <a:lnTo>
                    <a:pt x="15113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94219" y="5675629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20" h="317500">
                  <a:moveTo>
                    <a:pt x="762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49439" y="583437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90" h="134620">
                  <a:moveTo>
                    <a:pt x="152400" y="0"/>
                  </a:moveTo>
                  <a:lnTo>
                    <a:pt x="0" y="62230"/>
                  </a:lnTo>
                </a:path>
                <a:path w="326390" h="134620">
                  <a:moveTo>
                    <a:pt x="167639" y="33020"/>
                  </a:moveTo>
                  <a:lnTo>
                    <a:pt x="32638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29449" y="479043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29449" y="47904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175499" y="5017769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2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29449" y="517524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3500"/>
                  </a:lnTo>
                </a:path>
                <a:path w="327659" h="134620">
                  <a:moveTo>
                    <a:pt x="166370" y="35560"/>
                  </a:moveTo>
                  <a:lnTo>
                    <a:pt x="32765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9897518" y="1639978"/>
            <a:ext cx="337185" cy="553085"/>
            <a:chOff x="8373517" y="1639977"/>
            <a:chExt cx="337185" cy="553085"/>
          </a:xfrm>
        </p:grpSpPr>
        <p:sp>
          <p:nvSpPr>
            <p:cNvPr id="95" name="object 95"/>
            <p:cNvSpPr/>
            <p:nvPr/>
          </p:nvSpPr>
          <p:spPr>
            <a:xfrm>
              <a:off x="8379459" y="1644649"/>
              <a:ext cx="303530" cy="300990"/>
            </a:xfrm>
            <a:custGeom>
              <a:avLst/>
              <a:gdLst/>
              <a:ahLst/>
              <a:cxnLst/>
              <a:rect l="l" t="t" r="r" b="b"/>
              <a:pathLst>
                <a:path w="303529" h="300989">
                  <a:moveTo>
                    <a:pt x="152400" y="0"/>
                  </a:moveTo>
                  <a:lnTo>
                    <a:pt x="103388" y="7426"/>
                  </a:lnTo>
                  <a:lnTo>
                    <a:pt x="61447" y="28326"/>
                  </a:lnTo>
                  <a:lnTo>
                    <a:pt x="28773" y="60624"/>
                  </a:lnTo>
                  <a:lnTo>
                    <a:pt x="7559" y="102250"/>
                  </a:lnTo>
                  <a:lnTo>
                    <a:pt x="0" y="151129"/>
                  </a:lnTo>
                  <a:lnTo>
                    <a:pt x="7559" y="199389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89"/>
                  </a:lnTo>
                  <a:lnTo>
                    <a:pt x="201279" y="293573"/>
                  </a:lnTo>
                  <a:lnTo>
                    <a:pt x="242905" y="272745"/>
                  </a:lnTo>
                  <a:lnTo>
                    <a:pt x="275203" y="240639"/>
                  </a:lnTo>
                  <a:lnTo>
                    <a:pt x="296103" y="199389"/>
                  </a:lnTo>
                  <a:lnTo>
                    <a:pt x="303530" y="151129"/>
                  </a:lnTo>
                  <a:lnTo>
                    <a:pt x="296103" y="102250"/>
                  </a:lnTo>
                  <a:lnTo>
                    <a:pt x="275203" y="60624"/>
                  </a:lnTo>
                  <a:lnTo>
                    <a:pt x="242905" y="28326"/>
                  </a:lnTo>
                  <a:lnTo>
                    <a:pt x="201279" y="742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379459" y="164464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279" y="7426"/>
                  </a:lnTo>
                  <a:lnTo>
                    <a:pt x="242905" y="28326"/>
                  </a:lnTo>
                  <a:lnTo>
                    <a:pt x="275203" y="60624"/>
                  </a:lnTo>
                  <a:lnTo>
                    <a:pt x="296103" y="102250"/>
                  </a:lnTo>
                  <a:lnTo>
                    <a:pt x="303530" y="151129"/>
                  </a:lnTo>
                  <a:lnTo>
                    <a:pt x="296103" y="199389"/>
                  </a:lnTo>
                  <a:lnTo>
                    <a:pt x="275203" y="240639"/>
                  </a:lnTo>
                  <a:lnTo>
                    <a:pt x="242905" y="272745"/>
                  </a:lnTo>
                  <a:lnTo>
                    <a:pt x="201279" y="293573"/>
                  </a:lnTo>
                  <a:lnTo>
                    <a:pt x="152400" y="300989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89"/>
                  </a:lnTo>
                  <a:lnTo>
                    <a:pt x="0" y="151129"/>
                  </a:lnTo>
                  <a:lnTo>
                    <a:pt x="7559" y="102250"/>
                  </a:lnTo>
                  <a:lnTo>
                    <a:pt x="28773" y="60624"/>
                  </a:lnTo>
                  <a:lnTo>
                    <a:pt x="61447" y="28326"/>
                  </a:lnTo>
                  <a:lnTo>
                    <a:pt x="103388" y="7426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524239" y="1871979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20" h="317500">
                  <a:moveTo>
                    <a:pt x="7619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378189" y="203072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19">
                  <a:moveTo>
                    <a:pt x="152400" y="0"/>
                  </a:moveTo>
                  <a:lnTo>
                    <a:pt x="0" y="60960"/>
                  </a:lnTo>
                </a:path>
                <a:path w="327659" h="134619">
                  <a:moveTo>
                    <a:pt x="168909" y="3302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9825128" y="2588668"/>
            <a:ext cx="335915" cy="553085"/>
            <a:chOff x="8301127" y="2588667"/>
            <a:chExt cx="335915" cy="553085"/>
          </a:xfrm>
        </p:grpSpPr>
        <p:sp>
          <p:nvSpPr>
            <p:cNvPr id="100" name="object 100"/>
            <p:cNvSpPr/>
            <p:nvPr/>
          </p:nvSpPr>
          <p:spPr>
            <a:xfrm>
              <a:off x="8305799" y="259334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305799" y="259334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451849" y="282067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05799" y="2979420"/>
              <a:ext cx="326390" cy="135890"/>
            </a:xfrm>
            <a:custGeom>
              <a:avLst/>
              <a:gdLst/>
              <a:ahLst/>
              <a:cxnLst/>
              <a:rect l="l" t="t" r="r" b="b"/>
              <a:pathLst>
                <a:path w="326390" h="135889">
                  <a:moveTo>
                    <a:pt x="152400" y="0"/>
                  </a:moveTo>
                  <a:lnTo>
                    <a:pt x="0" y="62229"/>
                  </a:lnTo>
                </a:path>
                <a:path w="326390" h="135889">
                  <a:moveTo>
                    <a:pt x="166370" y="34289"/>
                  </a:moveTo>
                  <a:lnTo>
                    <a:pt x="326390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8056018" y="5537608"/>
            <a:ext cx="365125" cy="1138555"/>
            <a:chOff x="6532017" y="5537607"/>
            <a:chExt cx="365125" cy="1138555"/>
          </a:xfrm>
        </p:grpSpPr>
        <p:sp>
          <p:nvSpPr>
            <p:cNvPr id="105" name="object 105"/>
            <p:cNvSpPr/>
            <p:nvPr/>
          </p:nvSpPr>
          <p:spPr>
            <a:xfrm>
              <a:off x="6567169" y="55422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7632"/>
                  </a:lnTo>
                  <a:lnTo>
                    <a:pt x="28773" y="238820"/>
                  </a:lnTo>
                  <a:lnTo>
                    <a:pt x="61447" y="271109"/>
                  </a:lnTo>
                  <a:lnTo>
                    <a:pt x="103388" y="292181"/>
                  </a:lnTo>
                  <a:lnTo>
                    <a:pt x="152400" y="299720"/>
                  </a:lnTo>
                  <a:lnTo>
                    <a:pt x="201411" y="292181"/>
                  </a:lnTo>
                  <a:lnTo>
                    <a:pt x="243352" y="271109"/>
                  </a:lnTo>
                  <a:lnTo>
                    <a:pt x="276026" y="238820"/>
                  </a:lnTo>
                  <a:lnTo>
                    <a:pt x="297240" y="197632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567169" y="55422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7632"/>
                  </a:lnTo>
                  <a:lnTo>
                    <a:pt x="276026" y="238820"/>
                  </a:lnTo>
                  <a:lnTo>
                    <a:pt x="243352" y="271109"/>
                  </a:lnTo>
                  <a:lnTo>
                    <a:pt x="201411" y="292181"/>
                  </a:lnTo>
                  <a:lnTo>
                    <a:pt x="152400" y="299720"/>
                  </a:lnTo>
                  <a:lnTo>
                    <a:pt x="103388" y="292181"/>
                  </a:lnTo>
                  <a:lnTo>
                    <a:pt x="61447" y="271109"/>
                  </a:lnTo>
                  <a:lnTo>
                    <a:pt x="28773" y="238820"/>
                  </a:lnTo>
                  <a:lnTo>
                    <a:pt x="7559" y="19763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11949" y="5769610"/>
              <a:ext cx="7620" cy="314960"/>
            </a:xfrm>
            <a:custGeom>
              <a:avLst/>
              <a:gdLst/>
              <a:ahLst/>
              <a:cxnLst/>
              <a:rect l="l" t="t" r="r" b="b"/>
              <a:pathLst>
                <a:path w="7620" h="314960">
                  <a:moveTo>
                    <a:pt x="7620" y="0"/>
                  </a:moveTo>
                  <a:lnTo>
                    <a:pt x="0" y="31495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567169" y="592836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20">
                  <a:moveTo>
                    <a:pt x="152400" y="0"/>
                  </a:moveTo>
                  <a:lnTo>
                    <a:pt x="0" y="60959"/>
                  </a:lnTo>
                </a:path>
                <a:path w="325120" h="134620">
                  <a:moveTo>
                    <a:pt x="166370" y="33019"/>
                  </a:moveTo>
                  <a:lnTo>
                    <a:pt x="32512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536689" y="6129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536689" y="612902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19"/>
                  </a:moveTo>
                  <a:lnTo>
                    <a:pt x="306069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84009" y="635508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536689" y="651383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3669" y="0"/>
                  </a:moveTo>
                  <a:lnTo>
                    <a:pt x="0" y="60960"/>
                  </a:lnTo>
                </a:path>
                <a:path w="327659" h="134620">
                  <a:moveTo>
                    <a:pt x="167639" y="3429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3228748" y="3278278"/>
            <a:ext cx="337185" cy="565785"/>
            <a:chOff x="1704747" y="3278277"/>
            <a:chExt cx="337185" cy="565785"/>
          </a:xfrm>
        </p:grpSpPr>
        <p:sp>
          <p:nvSpPr>
            <p:cNvPr id="114" name="object 114"/>
            <p:cNvSpPr/>
            <p:nvPr/>
          </p:nvSpPr>
          <p:spPr>
            <a:xfrm>
              <a:off x="1709420" y="328295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389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89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89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09420" y="328295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389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89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89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55470" y="352425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09420" y="368300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2230"/>
                  </a:lnTo>
                </a:path>
                <a:path w="327660" h="134620">
                  <a:moveTo>
                    <a:pt x="168910" y="33019"/>
                  </a:moveTo>
                  <a:lnTo>
                    <a:pt x="32766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2040028" y="3931058"/>
            <a:ext cx="337185" cy="550545"/>
            <a:chOff x="516027" y="3931057"/>
            <a:chExt cx="337185" cy="550545"/>
          </a:xfrm>
        </p:grpSpPr>
        <p:sp>
          <p:nvSpPr>
            <p:cNvPr id="119" name="object 119"/>
            <p:cNvSpPr/>
            <p:nvPr/>
          </p:nvSpPr>
          <p:spPr>
            <a:xfrm>
              <a:off x="520699" y="39357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2900" y="7406"/>
                  </a:lnTo>
                  <a:lnTo>
                    <a:pt x="60899" y="28163"/>
                  </a:lnTo>
                  <a:lnTo>
                    <a:pt x="28407" y="60076"/>
                  </a:lnTo>
                  <a:lnTo>
                    <a:pt x="7437" y="100949"/>
                  </a:lnTo>
                  <a:lnTo>
                    <a:pt x="0" y="148590"/>
                  </a:lnTo>
                  <a:lnTo>
                    <a:pt x="7437" y="196982"/>
                  </a:lnTo>
                  <a:lnTo>
                    <a:pt x="28407" y="238546"/>
                  </a:lnTo>
                  <a:lnTo>
                    <a:pt x="60899" y="271028"/>
                  </a:lnTo>
                  <a:lnTo>
                    <a:pt x="102900" y="292171"/>
                  </a:lnTo>
                  <a:lnTo>
                    <a:pt x="152400" y="299720"/>
                  </a:lnTo>
                  <a:lnTo>
                    <a:pt x="201411" y="292171"/>
                  </a:lnTo>
                  <a:lnTo>
                    <a:pt x="243352" y="271028"/>
                  </a:lnTo>
                  <a:lnTo>
                    <a:pt x="276026" y="238546"/>
                  </a:lnTo>
                  <a:lnTo>
                    <a:pt x="297240" y="196982"/>
                  </a:lnTo>
                  <a:lnTo>
                    <a:pt x="304800" y="148590"/>
                  </a:lnTo>
                  <a:lnTo>
                    <a:pt x="297240" y="100949"/>
                  </a:lnTo>
                  <a:lnTo>
                    <a:pt x="276026" y="60076"/>
                  </a:lnTo>
                  <a:lnTo>
                    <a:pt x="243352" y="28163"/>
                  </a:lnTo>
                  <a:lnTo>
                    <a:pt x="201411" y="740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0699" y="39357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06"/>
                  </a:lnTo>
                  <a:lnTo>
                    <a:pt x="243352" y="28163"/>
                  </a:lnTo>
                  <a:lnTo>
                    <a:pt x="276026" y="60076"/>
                  </a:lnTo>
                  <a:lnTo>
                    <a:pt x="297240" y="100949"/>
                  </a:lnTo>
                  <a:lnTo>
                    <a:pt x="304800" y="148590"/>
                  </a:lnTo>
                  <a:lnTo>
                    <a:pt x="297240" y="196982"/>
                  </a:lnTo>
                  <a:lnTo>
                    <a:pt x="276026" y="238546"/>
                  </a:lnTo>
                  <a:lnTo>
                    <a:pt x="243352" y="271028"/>
                  </a:lnTo>
                  <a:lnTo>
                    <a:pt x="201411" y="292171"/>
                  </a:lnTo>
                  <a:lnTo>
                    <a:pt x="152400" y="299720"/>
                  </a:lnTo>
                  <a:lnTo>
                    <a:pt x="102900" y="292171"/>
                  </a:lnTo>
                  <a:lnTo>
                    <a:pt x="60899" y="271028"/>
                  </a:lnTo>
                  <a:lnTo>
                    <a:pt x="28407" y="238546"/>
                  </a:lnTo>
                  <a:lnTo>
                    <a:pt x="7437" y="196982"/>
                  </a:lnTo>
                  <a:lnTo>
                    <a:pt x="0" y="148590"/>
                  </a:lnTo>
                  <a:lnTo>
                    <a:pt x="7437" y="100949"/>
                  </a:lnTo>
                  <a:lnTo>
                    <a:pt x="28407" y="60076"/>
                  </a:lnTo>
                  <a:lnTo>
                    <a:pt x="60899" y="28163"/>
                  </a:lnTo>
                  <a:lnTo>
                    <a:pt x="102900" y="740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66749" y="416179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0699" y="4320540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30"/>
                  </a:lnTo>
                </a:path>
                <a:path w="327659" h="135889">
                  <a:moveTo>
                    <a:pt x="166370" y="34290"/>
                  </a:moveTo>
                  <a:lnTo>
                    <a:pt x="327659" y="1358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8561478" y="4171088"/>
            <a:ext cx="337185" cy="551815"/>
            <a:chOff x="7037477" y="4171087"/>
            <a:chExt cx="337185" cy="551815"/>
          </a:xfrm>
        </p:grpSpPr>
        <p:sp>
          <p:nvSpPr>
            <p:cNvPr id="124" name="object 124"/>
            <p:cNvSpPr/>
            <p:nvPr/>
          </p:nvSpPr>
          <p:spPr>
            <a:xfrm>
              <a:off x="704214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59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04214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59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188199" y="440181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042149" y="456056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29"/>
                  </a:lnTo>
                </a:path>
                <a:path w="327659" h="135889">
                  <a:moveTo>
                    <a:pt x="166370" y="3428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8506868" y="3353208"/>
            <a:ext cx="337185" cy="550545"/>
            <a:chOff x="6982867" y="3353207"/>
            <a:chExt cx="337185" cy="550545"/>
          </a:xfrm>
        </p:grpSpPr>
        <p:sp>
          <p:nvSpPr>
            <p:cNvPr id="129" name="object 129"/>
            <p:cNvSpPr/>
            <p:nvPr/>
          </p:nvSpPr>
          <p:spPr>
            <a:xfrm>
              <a:off x="6988809" y="3357880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600"/>
                  </a:lnTo>
                  <a:lnTo>
                    <a:pt x="0" y="149860"/>
                  </a:lnTo>
                  <a:lnTo>
                    <a:pt x="7437" y="197632"/>
                  </a:lnTo>
                  <a:lnTo>
                    <a:pt x="28407" y="238820"/>
                  </a:lnTo>
                  <a:lnTo>
                    <a:pt x="60899" y="271109"/>
                  </a:lnTo>
                  <a:lnTo>
                    <a:pt x="102900" y="292181"/>
                  </a:lnTo>
                  <a:lnTo>
                    <a:pt x="152400" y="299720"/>
                  </a:lnTo>
                  <a:lnTo>
                    <a:pt x="201279" y="292181"/>
                  </a:lnTo>
                  <a:lnTo>
                    <a:pt x="242905" y="271109"/>
                  </a:lnTo>
                  <a:lnTo>
                    <a:pt x="275203" y="238820"/>
                  </a:lnTo>
                  <a:lnTo>
                    <a:pt x="296103" y="197632"/>
                  </a:lnTo>
                  <a:lnTo>
                    <a:pt x="303530" y="149860"/>
                  </a:lnTo>
                  <a:lnTo>
                    <a:pt x="296103" y="101600"/>
                  </a:lnTo>
                  <a:lnTo>
                    <a:pt x="275203" y="60350"/>
                  </a:lnTo>
                  <a:lnTo>
                    <a:pt x="242905" y="28244"/>
                  </a:lnTo>
                  <a:lnTo>
                    <a:pt x="201279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988809" y="33578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279" y="7416"/>
                  </a:lnTo>
                  <a:lnTo>
                    <a:pt x="242905" y="28244"/>
                  </a:lnTo>
                  <a:lnTo>
                    <a:pt x="275203" y="60350"/>
                  </a:lnTo>
                  <a:lnTo>
                    <a:pt x="296103" y="101600"/>
                  </a:lnTo>
                  <a:lnTo>
                    <a:pt x="303530" y="149860"/>
                  </a:lnTo>
                  <a:lnTo>
                    <a:pt x="296103" y="197632"/>
                  </a:lnTo>
                  <a:lnTo>
                    <a:pt x="275203" y="238820"/>
                  </a:lnTo>
                  <a:lnTo>
                    <a:pt x="242905" y="271109"/>
                  </a:lnTo>
                  <a:lnTo>
                    <a:pt x="201279" y="292181"/>
                  </a:lnTo>
                  <a:lnTo>
                    <a:pt x="152400" y="299720"/>
                  </a:lnTo>
                  <a:lnTo>
                    <a:pt x="102900" y="292181"/>
                  </a:lnTo>
                  <a:lnTo>
                    <a:pt x="60899" y="271109"/>
                  </a:lnTo>
                  <a:lnTo>
                    <a:pt x="28407" y="238820"/>
                  </a:lnTo>
                  <a:lnTo>
                    <a:pt x="7437" y="197632"/>
                  </a:lnTo>
                  <a:lnTo>
                    <a:pt x="0" y="149860"/>
                  </a:lnTo>
                  <a:lnTo>
                    <a:pt x="7437" y="101600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33589" y="358394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19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987539" y="3741420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3499"/>
                  </a:lnTo>
                </a:path>
                <a:path w="327659" h="135889">
                  <a:moveTo>
                    <a:pt x="168909" y="3555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9025028" y="4199028"/>
            <a:ext cx="337185" cy="553085"/>
            <a:chOff x="7501027" y="4199027"/>
            <a:chExt cx="337185" cy="553085"/>
          </a:xfrm>
        </p:grpSpPr>
        <p:sp>
          <p:nvSpPr>
            <p:cNvPr id="134" name="object 134"/>
            <p:cNvSpPr/>
            <p:nvPr/>
          </p:nvSpPr>
          <p:spPr>
            <a:xfrm>
              <a:off x="7505699" y="420370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30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60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30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05699" y="420370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30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60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30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651749" y="443103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05699" y="458978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0960"/>
                  </a:lnTo>
                </a:path>
                <a:path w="327659" h="134620">
                  <a:moveTo>
                    <a:pt x="166370" y="3302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5827168" y="3203348"/>
            <a:ext cx="335915" cy="551815"/>
            <a:chOff x="4303167" y="3203347"/>
            <a:chExt cx="335915" cy="551815"/>
          </a:xfrm>
        </p:grpSpPr>
        <p:sp>
          <p:nvSpPr>
            <p:cNvPr id="139" name="object 139"/>
            <p:cNvSpPr/>
            <p:nvPr/>
          </p:nvSpPr>
          <p:spPr>
            <a:xfrm>
              <a:off x="4307839" y="3208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307839" y="320802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70" y="299719"/>
                  </a:moveTo>
                  <a:lnTo>
                    <a:pt x="30607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52619" y="343535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19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307839" y="3594100"/>
              <a:ext cx="326390" cy="133350"/>
            </a:xfrm>
            <a:custGeom>
              <a:avLst/>
              <a:gdLst/>
              <a:ahLst/>
              <a:cxnLst/>
              <a:rect l="l" t="t" r="r" b="b"/>
              <a:pathLst>
                <a:path w="326389" h="133350">
                  <a:moveTo>
                    <a:pt x="152400" y="0"/>
                  </a:moveTo>
                  <a:lnTo>
                    <a:pt x="0" y="62230"/>
                  </a:lnTo>
                </a:path>
                <a:path w="326389" h="133350">
                  <a:moveTo>
                    <a:pt x="167639" y="33019"/>
                  </a:moveTo>
                  <a:lnTo>
                    <a:pt x="326389" y="1333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143"/>
          <p:cNvGrpSpPr/>
          <p:nvPr/>
        </p:nvGrpSpPr>
        <p:grpSpPr>
          <a:xfrm>
            <a:off x="4346348" y="2588668"/>
            <a:ext cx="1881505" cy="1181735"/>
            <a:chOff x="2822347" y="2588667"/>
            <a:chExt cx="1881505" cy="1181735"/>
          </a:xfrm>
        </p:grpSpPr>
        <p:sp>
          <p:nvSpPr>
            <p:cNvPr id="144" name="object 144"/>
            <p:cNvSpPr/>
            <p:nvPr/>
          </p:nvSpPr>
          <p:spPr>
            <a:xfrm>
              <a:off x="4373880" y="259334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373880" y="259334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17389" y="2820670"/>
              <a:ext cx="8890" cy="316230"/>
            </a:xfrm>
            <a:custGeom>
              <a:avLst/>
              <a:gdLst/>
              <a:ahLst/>
              <a:cxnLst/>
              <a:rect l="l" t="t" r="r" b="b"/>
              <a:pathLst>
                <a:path w="8889" h="316230">
                  <a:moveTo>
                    <a:pt x="8889" y="0"/>
                  </a:moveTo>
                  <a:lnTo>
                    <a:pt x="0" y="31622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373880" y="297815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19">
                  <a:moveTo>
                    <a:pt x="151130" y="0"/>
                  </a:moveTo>
                  <a:lnTo>
                    <a:pt x="0" y="63500"/>
                  </a:lnTo>
                </a:path>
                <a:path w="325120" h="134619">
                  <a:moveTo>
                    <a:pt x="166370" y="35560"/>
                  </a:moveTo>
                  <a:lnTo>
                    <a:pt x="32512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478530" y="263017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59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78530" y="263017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59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59"/>
                  </a:moveTo>
                  <a:lnTo>
                    <a:pt x="30480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624580" y="285750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478530" y="301625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19">
                  <a:moveTo>
                    <a:pt x="151130" y="0"/>
                  </a:moveTo>
                  <a:lnTo>
                    <a:pt x="0" y="62229"/>
                  </a:lnTo>
                </a:path>
                <a:path w="325120" h="134619">
                  <a:moveTo>
                    <a:pt x="166370" y="33020"/>
                  </a:moveTo>
                  <a:lnTo>
                    <a:pt x="32512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797300" y="32245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97300" y="32245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943350" y="344932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797300" y="3608070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89" h="134620">
                  <a:moveTo>
                    <a:pt x="152400" y="0"/>
                  </a:moveTo>
                  <a:lnTo>
                    <a:pt x="0" y="62229"/>
                  </a:lnTo>
                </a:path>
                <a:path w="326389" h="134620">
                  <a:moveTo>
                    <a:pt x="166370" y="34289"/>
                  </a:moveTo>
                  <a:lnTo>
                    <a:pt x="32638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333750" y="3208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599"/>
                  </a:lnTo>
                  <a:lnTo>
                    <a:pt x="0" y="149859"/>
                  </a:lnTo>
                  <a:lnTo>
                    <a:pt x="7437" y="198119"/>
                  </a:lnTo>
                  <a:lnTo>
                    <a:pt x="28407" y="239369"/>
                  </a:lnTo>
                  <a:lnTo>
                    <a:pt x="60899" y="271475"/>
                  </a:lnTo>
                  <a:lnTo>
                    <a:pt x="102900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33750" y="3208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2900" y="292303"/>
                  </a:lnTo>
                  <a:lnTo>
                    <a:pt x="60899" y="271475"/>
                  </a:lnTo>
                  <a:lnTo>
                    <a:pt x="28407" y="239369"/>
                  </a:lnTo>
                  <a:lnTo>
                    <a:pt x="7437" y="198119"/>
                  </a:lnTo>
                  <a:lnTo>
                    <a:pt x="0" y="149859"/>
                  </a:lnTo>
                  <a:lnTo>
                    <a:pt x="7437" y="101599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19"/>
                  </a:moveTo>
                  <a:lnTo>
                    <a:pt x="30480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478530" y="343535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2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333750" y="359410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20">
                  <a:moveTo>
                    <a:pt x="152400" y="0"/>
                  </a:moveTo>
                  <a:lnTo>
                    <a:pt x="0" y="62230"/>
                  </a:lnTo>
                </a:path>
                <a:path w="325120" h="134620">
                  <a:moveTo>
                    <a:pt x="166370" y="33019"/>
                  </a:moveTo>
                  <a:lnTo>
                    <a:pt x="32512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04820" y="265430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04820" y="2654300"/>
              <a:ext cx="327660" cy="520700"/>
            </a:xfrm>
            <a:custGeom>
              <a:avLst/>
              <a:gdLst/>
              <a:ahLst/>
              <a:cxnLst/>
              <a:rect l="l" t="t" r="r" b="b"/>
              <a:pathLst>
                <a:path w="327660" h="52070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27660" h="520700">
                  <a:moveTo>
                    <a:pt x="0" y="0"/>
                  </a:moveTo>
                  <a:lnTo>
                    <a:pt x="0" y="0"/>
                  </a:lnTo>
                </a:path>
                <a:path w="327660" h="520700">
                  <a:moveTo>
                    <a:pt x="304800" y="299720"/>
                  </a:moveTo>
                  <a:lnTo>
                    <a:pt x="304800" y="299720"/>
                  </a:lnTo>
                </a:path>
                <a:path w="327660" h="520700">
                  <a:moveTo>
                    <a:pt x="152400" y="386079"/>
                  </a:moveTo>
                  <a:lnTo>
                    <a:pt x="0" y="448310"/>
                  </a:lnTo>
                </a:path>
                <a:path w="327660" h="520700">
                  <a:moveTo>
                    <a:pt x="168910" y="419100"/>
                  </a:moveTo>
                  <a:lnTo>
                    <a:pt x="327659" y="5207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868419" y="261239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30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60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30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868419" y="2612390"/>
              <a:ext cx="327660" cy="521970"/>
            </a:xfrm>
            <a:custGeom>
              <a:avLst/>
              <a:gdLst/>
              <a:ahLst/>
              <a:cxnLst/>
              <a:rect l="l" t="t" r="r" b="b"/>
              <a:pathLst>
                <a:path w="327660" h="521969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30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60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30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27660" h="521969">
                  <a:moveTo>
                    <a:pt x="0" y="0"/>
                  </a:moveTo>
                  <a:lnTo>
                    <a:pt x="0" y="0"/>
                  </a:lnTo>
                </a:path>
                <a:path w="327660" h="521969">
                  <a:moveTo>
                    <a:pt x="304800" y="302260"/>
                  </a:moveTo>
                  <a:lnTo>
                    <a:pt x="304800" y="302260"/>
                  </a:lnTo>
                </a:path>
                <a:path w="327660" h="521969">
                  <a:moveTo>
                    <a:pt x="152400" y="386080"/>
                  </a:moveTo>
                  <a:lnTo>
                    <a:pt x="0" y="448310"/>
                  </a:lnTo>
                </a:path>
                <a:path w="327660" h="521969">
                  <a:moveTo>
                    <a:pt x="168909" y="420370"/>
                  </a:moveTo>
                  <a:lnTo>
                    <a:pt x="327659" y="5219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27020" y="324358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26"/>
                  </a:lnTo>
                  <a:lnTo>
                    <a:pt x="61447" y="28326"/>
                  </a:lnTo>
                  <a:lnTo>
                    <a:pt x="28773" y="60624"/>
                  </a:lnTo>
                  <a:lnTo>
                    <a:pt x="7559" y="102250"/>
                  </a:lnTo>
                  <a:lnTo>
                    <a:pt x="0" y="151130"/>
                  </a:lnTo>
                  <a:lnTo>
                    <a:pt x="7559" y="199390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90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90"/>
                  </a:lnTo>
                  <a:lnTo>
                    <a:pt x="304800" y="151130"/>
                  </a:lnTo>
                  <a:lnTo>
                    <a:pt x="297240" y="102250"/>
                  </a:lnTo>
                  <a:lnTo>
                    <a:pt x="276026" y="60624"/>
                  </a:lnTo>
                  <a:lnTo>
                    <a:pt x="243352" y="28326"/>
                  </a:lnTo>
                  <a:lnTo>
                    <a:pt x="201411" y="742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27020" y="3243580"/>
              <a:ext cx="326390" cy="520700"/>
            </a:xfrm>
            <a:custGeom>
              <a:avLst/>
              <a:gdLst/>
              <a:ahLst/>
              <a:cxnLst/>
              <a:rect l="l" t="t" r="r" b="b"/>
              <a:pathLst>
                <a:path w="326389" h="520700">
                  <a:moveTo>
                    <a:pt x="152400" y="0"/>
                  </a:moveTo>
                  <a:lnTo>
                    <a:pt x="201411" y="7426"/>
                  </a:lnTo>
                  <a:lnTo>
                    <a:pt x="243352" y="28326"/>
                  </a:lnTo>
                  <a:lnTo>
                    <a:pt x="276026" y="60624"/>
                  </a:lnTo>
                  <a:lnTo>
                    <a:pt x="297240" y="102250"/>
                  </a:lnTo>
                  <a:lnTo>
                    <a:pt x="304800" y="151130"/>
                  </a:lnTo>
                  <a:lnTo>
                    <a:pt x="297240" y="199390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90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90"/>
                  </a:lnTo>
                  <a:lnTo>
                    <a:pt x="0" y="151130"/>
                  </a:lnTo>
                  <a:lnTo>
                    <a:pt x="7559" y="102250"/>
                  </a:lnTo>
                  <a:lnTo>
                    <a:pt x="28773" y="60624"/>
                  </a:lnTo>
                  <a:lnTo>
                    <a:pt x="61447" y="28326"/>
                  </a:lnTo>
                  <a:lnTo>
                    <a:pt x="103388" y="7426"/>
                  </a:lnTo>
                  <a:lnTo>
                    <a:pt x="152400" y="0"/>
                  </a:lnTo>
                  <a:close/>
                </a:path>
                <a:path w="326389" h="520700">
                  <a:moveTo>
                    <a:pt x="0" y="0"/>
                  </a:moveTo>
                  <a:lnTo>
                    <a:pt x="0" y="0"/>
                  </a:lnTo>
                </a:path>
                <a:path w="326389" h="520700">
                  <a:moveTo>
                    <a:pt x="304800" y="302260"/>
                  </a:moveTo>
                  <a:lnTo>
                    <a:pt x="304800" y="302260"/>
                  </a:lnTo>
                </a:path>
                <a:path w="326389" h="520700">
                  <a:moveTo>
                    <a:pt x="152400" y="386080"/>
                  </a:moveTo>
                  <a:lnTo>
                    <a:pt x="0" y="447040"/>
                  </a:lnTo>
                </a:path>
                <a:path w="326389" h="520700">
                  <a:moveTo>
                    <a:pt x="167640" y="419100"/>
                  </a:moveTo>
                  <a:lnTo>
                    <a:pt x="326390" y="5207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2696618" y="3278278"/>
            <a:ext cx="337185" cy="553085"/>
            <a:chOff x="1172617" y="3278277"/>
            <a:chExt cx="337185" cy="553085"/>
          </a:xfrm>
        </p:grpSpPr>
        <p:sp>
          <p:nvSpPr>
            <p:cNvPr id="167" name="object 167"/>
            <p:cNvSpPr/>
            <p:nvPr/>
          </p:nvSpPr>
          <p:spPr>
            <a:xfrm>
              <a:off x="1177289" y="328295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389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89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89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77289" y="3282950"/>
              <a:ext cx="306070" cy="302260"/>
            </a:xfrm>
            <a:custGeom>
              <a:avLst/>
              <a:gdLst/>
              <a:ahLst/>
              <a:cxnLst/>
              <a:rect l="l" t="t" r="r" b="b"/>
              <a:pathLst>
                <a:path w="306069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389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89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89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6069" h="302260">
                  <a:moveTo>
                    <a:pt x="0" y="0"/>
                  </a:moveTo>
                  <a:lnTo>
                    <a:pt x="0" y="0"/>
                  </a:lnTo>
                </a:path>
                <a:path w="306069" h="302260">
                  <a:moveTo>
                    <a:pt x="306069" y="302260"/>
                  </a:moveTo>
                  <a:lnTo>
                    <a:pt x="306069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323339" y="351028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77289" y="366903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2230"/>
                  </a:lnTo>
                </a:path>
                <a:path w="327659" h="134620">
                  <a:moveTo>
                    <a:pt x="168909" y="3302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object 171"/>
          <p:cNvGrpSpPr/>
          <p:nvPr/>
        </p:nvGrpSpPr>
        <p:grpSpPr>
          <a:xfrm>
            <a:off x="5877968" y="4555898"/>
            <a:ext cx="337185" cy="553085"/>
            <a:chOff x="4353967" y="4555897"/>
            <a:chExt cx="337185" cy="553085"/>
          </a:xfrm>
        </p:grpSpPr>
        <p:sp>
          <p:nvSpPr>
            <p:cNvPr id="172" name="object 172"/>
            <p:cNvSpPr/>
            <p:nvPr/>
          </p:nvSpPr>
          <p:spPr>
            <a:xfrm>
              <a:off x="4358639" y="456056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358639" y="4560569"/>
              <a:ext cx="306070" cy="300990"/>
            </a:xfrm>
            <a:custGeom>
              <a:avLst/>
              <a:gdLst/>
              <a:ahLst/>
              <a:cxnLst/>
              <a:rect l="l" t="t" r="r" b="b"/>
              <a:pathLst>
                <a:path w="30607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300989">
                  <a:moveTo>
                    <a:pt x="0" y="0"/>
                  </a:moveTo>
                  <a:lnTo>
                    <a:pt x="0" y="0"/>
                  </a:lnTo>
                </a:path>
                <a:path w="306070" h="300989">
                  <a:moveTo>
                    <a:pt x="306070" y="300989"/>
                  </a:moveTo>
                  <a:lnTo>
                    <a:pt x="30607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504689" y="478789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358639" y="494664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2230"/>
                  </a:lnTo>
                </a:path>
                <a:path w="327660" h="134620">
                  <a:moveTo>
                    <a:pt x="167639" y="33019"/>
                  </a:moveTo>
                  <a:lnTo>
                    <a:pt x="32766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5369968" y="4592728"/>
            <a:ext cx="337185" cy="551815"/>
            <a:chOff x="3845967" y="4592727"/>
            <a:chExt cx="337185" cy="551815"/>
          </a:xfrm>
        </p:grpSpPr>
        <p:sp>
          <p:nvSpPr>
            <p:cNvPr id="177" name="object 177"/>
            <p:cNvSpPr/>
            <p:nvPr/>
          </p:nvSpPr>
          <p:spPr>
            <a:xfrm>
              <a:off x="3850639" y="459740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60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850639" y="459740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60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70" y="299719"/>
                  </a:moveTo>
                  <a:lnTo>
                    <a:pt x="30607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996689" y="482473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850639" y="498348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0960"/>
                  </a:lnTo>
                </a:path>
                <a:path w="327660" h="134620">
                  <a:moveTo>
                    <a:pt x="167639" y="33020"/>
                  </a:moveTo>
                  <a:lnTo>
                    <a:pt x="32766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8980578" y="3289708"/>
            <a:ext cx="334645" cy="553085"/>
            <a:chOff x="7456577" y="3289707"/>
            <a:chExt cx="334645" cy="553085"/>
          </a:xfrm>
        </p:grpSpPr>
        <p:sp>
          <p:nvSpPr>
            <p:cNvPr id="182" name="object 182"/>
            <p:cNvSpPr/>
            <p:nvPr/>
          </p:nvSpPr>
          <p:spPr>
            <a:xfrm>
              <a:off x="7461249" y="329438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739"/>
                  </a:lnTo>
                  <a:lnTo>
                    <a:pt x="28773" y="240365"/>
                  </a:lnTo>
                  <a:lnTo>
                    <a:pt x="61447" y="272663"/>
                  </a:lnTo>
                  <a:lnTo>
                    <a:pt x="103388" y="293563"/>
                  </a:lnTo>
                  <a:lnTo>
                    <a:pt x="152400" y="300990"/>
                  </a:lnTo>
                  <a:lnTo>
                    <a:pt x="201411" y="293563"/>
                  </a:lnTo>
                  <a:lnTo>
                    <a:pt x="243352" y="272663"/>
                  </a:lnTo>
                  <a:lnTo>
                    <a:pt x="276026" y="240365"/>
                  </a:lnTo>
                  <a:lnTo>
                    <a:pt x="297240" y="198739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461249" y="329438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739"/>
                  </a:lnTo>
                  <a:lnTo>
                    <a:pt x="276026" y="240365"/>
                  </a:lnTo>
                  <a:lnTo>
                    <a:pt x="243352" y="272663"/>
                  </a:lnTo>
                  <a:lnTo>
                    <a:pt x="201411" y="293563"/>
                  </a:lnTo>
                  <a:lnTo>
                    <a:pt x="152400" y="300990"/>
                  </a:lnTo>
                  <a:lnTo>
                    <a:pt x="103388" y="293563"/>
                  </a:lnTo>
                  <a:lnTo>
                    <a:pt x="61447" y="272663"/>
                  </a:lnTo>
                  <a:lnTo>
                    <a:pt x="28773" y="240365"/>
                  </a:lnTo>
                  <a:lnTo>
                    <a:pt x="7559" y="198739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607299" y="352171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461249" y="368046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20">
                  <a:moveTo>
                    <a:pt x="152400" y="0"/>
                  </a:moveTo>
                  <a:lnTo>
                    <a:pt x="0" y="60959"/>
                  </a:lnTo>
                </a:path>
                <a:path w="325120" h="134620">
                  <a:moveTo>
                    <a:pt x="166370" y="33019"/>
                  </a:moveTo>
                  <a:lnTo>
                    <a:pt x="32512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3720238" y="3315108"/>
            <a:ext cx="337185" cy="550545"/>
            <a:chOff x="2196237" y="3315107"/>
            <a:chExt cx="337185" cy="550545"/>
          </a:xfrm>
        </p:grpSpPr>
        <p:sp>
          <p:nvSpPr>
            <p:cNvPr id="187" name="object 187"/>
            <p:cNvSpPr/>
            <p:nvPr/>
          </p:nvSpPr>
          <p:spPr>
            <a:xfrm>
              <a:off x="2200909" y="33197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06"/>
                  </a:lnTo>
                  <a:lnTo>
                    <a:pt x="61447" y="28163"/>
                  </a:lnTo>
                  <a:lnTo>
                    <a:pt x="28773" y="60076"/>
                  </a:lnTo>
                  <a:lnTo>
                    <a:pt x="7559" y="100949"/>
                  </a:lnTo>
                  <a:lnTo>
                    <a:pt x="0" y="148590"/>
                  </a:lnTo>
                  <a:lnTo>
                    <a:pt x="7559" y="196982"/>
                  </a:lnTo>
                  <a:lnTo>
                    <a:pt x="28773" y="238546"/>
                  </a:lnTo>
                  <a:lnTo>
                    <a:pt x="61447" y="271028"/>
                  </a:lnTo>
                  <a:lnTo>
                    <a:pt x="103388" y="292171"/>
                  </a:lnTo>
                  <a:lnTo>
                    <a:pt x="152400" y="299720"/>
                  </a:lnTo>
                  <a:lnTo>
                    <a:pt x="201411" y="292171"/>
                  </a:lnTo>
                  <a:lnTo>
                    <a:pt x="243352" y="271028"/>
                  </a:lnTo>
                  <a:lnTo>
                    <a:pt x="276026" y="238546"/>
                  </a:lnTo>
                  <a:lnTo>
                    <a:pt x="297240" y="196982"/>
                  </a:lnTo>
                  <a:lnTo>
                    <a:pt x="304800" y="148590"/>
                  </a:lnTo>
                  <a:lnTo>
                    <a:pt x="297240" y="100949"/>
                  </a:lnTo>
                  <a:lnTo>
                    <a:pt x="276026" y="60076"/>
                  </a:lnTo>
                  <a:lnTo>
                    <a:pt x="243352" y="28163"/>
                  </a:lnTo>
                  <a:lnTo>
                    <a:pt x="201411" y="740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200909" y="331978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69" h="299720">
                  <a:moveTo>
                    <a:pt x="152400" y="0"/>
                  </a:moveTo>
                  <a:lnTo>
                    <a:pt x="201411" y="7406"/>
                  </a:lnTo>
                  <a:lnTo>
                    <a:pt x="243352" y="28163"/>
                  </a:lnTo>
                  <a:lnTo>
                    <a:pt x="276026" y="60076"/>
                  </a:lnTo>
                  <a:lnTo>
                    <a:pt x="297240" y="100949"/>
                  </a:lnTo>
                  <a:lnTo>
                    <a:pt x="304800" y="148590"/>
                  </a:lnTo>
                  <a:lnTo>
                    <a:pt x="297240" y="196982"/>
                  </a:lnTo>
                  <a:lnTo>
                    <a:pt x="276026" y="238546"/>
                  </a:lnTo>
                  <a:lnTo>
                    <a:pt x="243352" y="271028"/>
                  </a:lnTo>
                  <a:lnTo>
                    <a:pt x="201411" y="292171"/>
                  </a:lnTo>
                  <a:lnTo>
                    <a:pt x="152400" y="299720"/>
                  </a:lnTo>
                  <a:lnTo>
                    <a:pt x="103388" y="292171"/>
                  </a:lnTo>
                  <a:lnTo>
                    <a:pt x="61447" y="271028"/>
                  </a:lnTo>
                  <a:lnTo>
                    <a:pt x="28773" y="238546"/>
                  </a:lnTo>
                  <a:lnTo>
                    <a:pt x="7559" y="196982"/>
                  </a:lnTo>
                  <a:lnTo>
                    <a:pt x="0" y="148590"/>
                  </a:lnTo>
                  <a:lnTo>
                    <a:pt x="7559" y="100949"/>
                  </a:lnTo>
                  <a:lnTo>
                    <a:pt x="28773" y="60076"/>
                  </a:lnTo>
                  <a:lnTo>
                    <a:pt x="61447" y="28163"/>
                  </a:lnTo>
                  <a:lnTo>
                    <a:pt x="103388" y="7406"/>
                  </a:lnTo>
                  <a:lnTo>
                    <a:pt x="152400" y="0"/>
                  </a:lnTo>
                  <a:close/>
                </a:path>
                <a:path w="306069" h="299720">
                  <a:moveTo>
                    <a:pt x="0" y="0"/>
                  </a:moveTo>
                  <a:lnTo>
                    <a:pt x="0" y="0"/>
                  </a:lnTo>
                </a:path>
                <a:path w="306069" h="299720">
                  <a:moveTo>
                    <a:pt x="306069" y="299720"/>
                  </a:moveTo>
                  <a:lnTo>
                    <a:pt x="306069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348229" y="354584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202179" y="3704590"/>
              <a:ext cx="326390" cy="135890"/>
            </a:xfrm>
            <a:custGeom>
              <a:avLst/>
              <a:gdLst/>
              <a:ahLst/>
              <a:cxnLst/>
              <a:rect l="l" t="t" r="r" b="b"/>
              <a:pathLst>
                <a:path w="326389" h="135889">
                  <a:moveTo>
                    <a:pt x="152400" y="0"/>
                  </a:moveTo>
                  <a:lnTo>
                    <a:pt x="0" y="62230"/>
                  </a:lnTo>
                </a:path>
                <a:path w="326389" h="135889">
                  <a:moveTo>
                    <a:pt x="167639" y="34290"/>
                  </a:moveTo>
                  <a:lnTo>
                    <a:pt x="326389" y="1358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1" name="object 191"/>
          <p:cNvGrpSpPr/>
          <p:nvPr/>
        </p:nvGrpSpPr>
        <p:grpSpPr>
          <a:xfrm>
            <a:off x="2899818" y="4527958"/>
            <a:ext cx="337185" cy="551815"/>
            <a:chOff x="1375817" y="4527957"/>
            <a:chExt cx="337185" cy="551815"/>
          </a:xfrm>
        </p:grpSpPr>
        <p:sp>
          <p:nvSpPr>
            <p:cNvPr id="192" name="object 192"/>
            <p:cNvSpPr/>
            <p:nvPr/>
          </p:nvSpPr>
          <p:spPr>
            <a:xfrm>
              <a:off x="1380489" y="453263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26"/>
                  </a:lnTo>
                  <a:lnTo>
                    <a:pt x="61447" y="28326"/>
                  </a:lnTo>
                  <a:lnTo>
                    <a:pt x="28773" y="60624"/>
                  </a:lnTo>
                  <a:lnTo>
                    <a:pt x="7559" y="102250"/>
                  </a:lnTo>
                  <a:lnTo>
                    <a:pt x="0" y="151130"/>
                  </a:lnTo>
                  <a:lnTo>
                    <a:pt x="7559" y="199390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90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90"/>
                  </a:lnTo>
                  <a:lnTo>
                    <a:pt x="304799" y="151130"/>
                  </a:lnTo>
                  <a:lnTo>
                    <a:pt x="297240" y="102250"/>
                  </a:lnTo>
                  <a:lnTo>
                    <a:pt x="276026" y="60624"/>
                  </a:lnTo>
                  <a:lnTo>
                    <a:pt x="243352" y="28326"/>
                  </a:lnTo>
                  <a:lnTo>
                    <a:pt x="201411" y="742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380489" y="453263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426"/>
                  </a:lnTo>
                  <a:lnTo>
                    <a:pt x="243352" y="28326"/>
                  </a:lnTo>
                  <a:lnTo>
                    <a:pt x="276026" y="60624"/>
                  </a:lnTo>
                  <a:lnTo>
                    <a:pt x="297240" y="102250"/>
                  </a:lnTo>
                  <a:lnTo>
                    <a:pt x="304799" y="151130"/>
                  </a:lnTo>
                  <a:lnTo>
                    <a:pt x="297240" y="199390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90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90"/>
                  </a:lnTo>
                  <a:lnTo>
                    <a:pt x="0" y="151130"/>
                  </a:lnTo>
                  <a:lnTo>
                    <a:pt x="7559" y="102250"/>
                  </a:lnTo>
                  <a:lnTo>
                    <a:pt x="28773" y="60624"/>
                  </a:lnTo>
                  <a:lnTo>
                    <a:pt x="61447" y="28326"/>
                  </a:lnTo>
                  <a:lnTo>
                    <a:pt x="103388" y="7426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799" y="302260"/>
                  </a:moveTo>
                  <a:lnTo>
                    <a:pt x="304799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26539" y="4758690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19" h="317500">
                  <a:moveTo>
                    <a:pt x="7619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380489" y="4917440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60" h="135889">
                  <a:moveTo>
                    <a:pt x="153669" y="0"/>
                  </a:moveTo>
                  <a:lnTo>
                    <a:pt x="0" y="62230"/>
                  </a:lnTo>
                </a:path>
                <a:path w="327660" h="135889">
                  <a:moveTo>
                    <a:pt x="167640" y="34290"/>
                  </a:moveTo>
                  <a:lnTo>
                    <a:pt x="327659" y="1358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" name="object 196"/>
          <p:cNvGrpSpPr/>
          <p:nvPr/>
        </p:nvGrpSpPr>
        <p:grpSpPr>
          <a:xfrm>
            <a:off x="9491118" y="3217318"/>
            <a:ext cx="337185" cy="551815"/>
            <a:chOff x="7967117" y="3217317"/>
            <a:chExt cx="337185" cy="551815"/>
          </a:xfrm>
        </p:grpSpPr>
        <p:sp>
          <p:nvSpPr>
            <p:cNvPr id="197" name="object 197"/>
            <p:cNvSpPr/>
            <p:nvPr/>
          </p:nvSpPr>
          <p:spPr>
            <a:xfrm>
              <a:off x="7973059" y="3221990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600"/>
                  </a:lnTo>
                  <a:lnTo>
                    <a:pt x="0" y="149860"/>
                  </a:lnTo>
                  <a:lnTo>
                    <a:pt x="7437" y="198120"/>
                  </a:lnTo>
                  <a:lnTo>
                    <a:pt x="28407" y="239369"/>
                  </a:lnTo>
                  <a:lnTo>
                    <a:pt x="60899" y="271475"/>
                  </a:lnTo>
                  <a:lnTo>
                    <a:pt x="102900" y="292303"/>
                  </a:lnTo>
                  <a:lnTo>
                    <a:pt x="152400" y="299720"/>
                  </a:lnTo>
                  <a:lnTo>
                    <a:pt x="201279" y="292303"/>
                  </a:lnTo>
                  <a:lnTo>
                    <a:pt x="242905" y="271475"/>
                  </a:lnTo>
                  <a:lnTo>
                    <a:pt x="275203" y="239369"/>
                  </a:lnTo>
                  <a:lnTo>
                    <a:pt x="296103" y="198120"/>
                  </a:lnTo>
                  <a:lnTo>
                    <a:pt x="303530" y="149860"/>
                  </a:lnTo>
                  <a:lnTo>
                    <a:pt x="296103" y="101600"/>
                  </a:lnTo>
                  <a:lnTo>
                    <a:pt x="275203" y="60350"/>
                  </a:lnTo>
                  <a:lnTo>
                    <a:pt x="242905" y="28244"/>
                  </a:lnTo>
                  <a:lnTo>
                    <a:pt x="201279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973059" y="322199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279" y="7416"/>
                  </a:lnTo>
                  <a:lnTo>
                    <a:pt x="242905" y="28244"/>
                  </a:lnTo>
                  <a:lnTo>
                    <a:pt x="275203" y="60350"/>
                  </a:lnTo>
                  <a:lnTo>
                    <a:pt x="296103" y="101600"/>
                  </a:lnTo>
                  <a:lnTo>
                    <a:pt x="303530" y="149860"/>
                  </a:lnTo>
                  <a:lnTo>
                    <a:pt x="296103" y="198120"/>
                  </a:lnTo>
                  <a:lnTo>
                    <a:pt x="275203" y="239369"/>
                  </a:lnTo>
                  <a:lnTo>
                    <a:pt x="242905" y="271475"/>
                  </a:lnTo>
                  <a:lnTo>
                    <a:pt x="201279" y="292303"/>
                  </a:lnTo>
                  <a:lnTo>
                    <a:pt x="152400" y="299720"/>
                  </a:lnTo>
                  <a:lnTo>
                    <a:pt x="102900" y="292303"/>
                  </a:lnTo>
                  <a:lnTo>
                    <a:pt x="60899" y="271475"/>
                  </a:lnTo>
                  <a:lnTo>
                    <a:pt x="28407" y="239369"/>
                  </a:lnTo>
                  <a:lnTo>
                    <a:pt x="7437" y="198120"/>
                  </a:lnTo>
                  <a:lnTo>
                    <a:pt x="0" y="149860"/>
                  </a:lnTo>
                  <a:lnTo>
                    <a:pt x="7437" y="101600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117839" y="344932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19" y="0"/>
                  </a:moveTo>
                  <a:lnTo>
                    <a:pt x="0" y="31622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971789" y="360680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2230"/>
                  </a:lnTo>
                </a:path>
                <a:path w="327659" h="134620">
                  <a:moveTo>
                    <a:pt x="167639" y="35560"/>
                  </a:moveTo>
                  <a:lnTo>
                    <a:pt x="32765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1" name="object 201"/>
          <p:cNvGrpSpPr/>
          <p:nvPr/>
        </p:nvGrpSpPr>
        <p:grpSpPr>
          <a:xfrm>
            <a:off x="9505089" y="4136798"/>
            <a:ext cx="337185" cy="553085"/>
            <a:chOff x="7981088" y="4136797"/>
            <a:chExt cx="337185" cy="553085"/>
          </a:xfrm>
        </p:grpSpPr>
        <p:sp>
          <p:nvSpPr>
            <p:cNvPr id="202" name="object 202"/>
            <p:cNvSpPr/>
            <p:nvPr/>
          </p:nvSpPr>
          <p:spPr>
            <a:xfrm>
              <a:off x="7985760" y="414146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59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985760" y="4141469"/>
              <a:ext cx="306070" cy="302260"/>
            </a:xfrm>
            <a:custGeom>
              <a:avLst/>
              <a:gdLst/>
              <a:ahLst/>
              <a:cxnLst/>
              <a:rect l="l" t="t" r="r" b="b"/>
              <a:pathLst>
                <a:path w="30607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59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6070" h="302260">
                  <a:moveTo>
                    <a:pt x="0" y="0"/>
                  </a:moveTo>
                  <a:lnTo>
                    <a:pt x="0" y="0"/>
                  </a:lnTo>
                </a:path>
                <a:path w="306070" h="302260">
                  <a:moveTo>
                    <a:pt x="306070" y="302259"/>
                  </a:moveTo>
                  <a:lnTo>
                    <a:pt x="30607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133080" y="436879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987030" y="452754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90" h="134620">
                  <a:moveTo>
                    <a:pt x="152400" y="0"/>
                  </a:moveTo>
                  <a:lnTo>
                    <a:pt x="0" y="62230"/>
                  </a:lnTo>
                </a:path>
                <a:path w="326390" h="134620">
                  <a:moveTo>
                    <a:pt x="167640" y="33019"/>
                  </a:moveTo>
                  <a:lnTo>
                    <a:pt x="32639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6" name="object 206"/>
          <p:cNvGrpSpPr/>
          <p:nvPr/>
        </p:nvGrpSpPr>
        <p:grpSpPr>
          <a:xfrm>
            <a:off x="4524148" y="6124348"/>
            <a:ext cx="746125" cy="551815"/>
            <a:chOff x="3000147" y="6124347"/>
            <a:chExt cx="746125" cy="551815"/>
          </a:xfrm>
        </p:grpSpPr>
        <p:sp>
          <p:nvSpPr>
            <p:cNvPr id="207" name="object 207"/>
            <p:cNvSpPr/>
            <p:nvPr/>
          </p:nvSpPr>
          <p:spPr>
            <a:xfrm>
              <a:off x="3004820" y="612901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004820" y="612901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19"/>
                  </a:moveTo>
                  <a:lnTo>
                    <a:pt x="30480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111500" y="6344919"/>
              <a:ext cx="39370" cy="327660"/>
            </a:xfrm>
            <a:custGeom>
              <a:avLst/>
              <a:gdLst/>
              <a:ahLst/>
              <a:cxnLst/>
              <a:rect l="l" t="t" r="r" b="b"/>
              <a:pathLst>
                <a:path w="39369" h="327659">
                  <a:moveTo>
                    <a:pt x="0" y="0"/>
                  </a:moveTo>
                  <a:lnTo>
                    <a:pt x="39369" y="32765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004820" y="651382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3500"/>
                  </a:lnTo>
                </a:path>
                <a:path w="327660" h="134620">
                  <a:moveTo>
                    <a:pt x="168910" y="3429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13760" y="612901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413760" y="612901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19"/>
                  </a:moveTo>
                  <a:lnTo>
                    <a:pt x="306069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61080" y="6356349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15030" y="651382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89" h="134620">
                  <a:moveTo>
                    <a:pt x="152400" y="0"/>
                  </a:moveTo>
                  <a:lnTo>
                    <a:pt x="0" y="63500"/>
                  </a:lnTo>
                </a:path>
                <a:path w="326389" h="134620">
                  <a:moveTo>
                    <a:pt x="167640" y="34290"/>
                  </a:moveTo>
                  <a:lnTo>
                    <a:pt x="32639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5" name="object 215"/>
          <p:cNvGrpSpPr/>
          <p:nvPr/>
        </p:nvGrpSpPr>
        <p:grpSpPr>
          <a:xfrm>
            <a:off x="3462428" y="4531768"/>
            <a:ext cx="314325" cy="310515"/>
            <a:chOff x="1938427" y="4531767"/>
            <a:chExt cx="314325" cy="310515"/>
          </a:xfrm>
        </p:grpSpPr>
        <p:sp>
          <p:nvSpPr>
            <p:cNvPr id="216" name="object 216"/>
            <p:cNvSpPr/>
            <p:nvPr/>
          </p:nvSpPr>
          <p:spPr>
            <a:xfrm>
              <a:off x="1943099" y="453643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943099" y="45364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8" name="object 218"/>
          <p:cNvSpPr/>
          <p:nvPr/>
        </p:nvSpPr>
        <p:spPr>
          <a:xfrm>
            <a:off x="3467100" y="4922520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60" h="134620">
                <a:moveTo>
                  <a:pt x="152400" y="0"/>
                </a:moveTo>
                <a:lnTo>
                  <a:pt x="0" y="62229"/>
                </a:lnTo>
              </a:path>
              <a:path w="327660" h="134620">
                <a:moveTo>
                  <a:pt x="166369" y="33019"/>
                </a:moveTo>
                <a:lnTo>
                  <a:pt x="327660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9" name="object 219"/>
          <p:cNvGrpSpPr/>
          <p:nvPr/>
        </p:nvGrpSpPr>
        <p:grpSpPr>
          <a:xfrm>
            <a:off x="9085989" y="4860698"/>
            <a:ext cx="313055" cy="311785"/>
            <a:chOff x="7561988" y="4860697"/>
            <a:chExt cx="313055" cy="311785"/>
          </a:xfrm>
        </p:grpSpPr>
        <p:sp>
          <p:nvSpPr>
            <p:cNvPr id="220" name="object 220"/>
            <p:cNvSpPr/>
            <p:nvPr/>
          </p:nvSpPr>
          <p:spPr>
            <a:xfrm>
              <a:off x="7566660" y="4865369"/>
              <a:ext cx="303530" cy="302260"/>
            </a:xfrm>
            <a:custGeom>
              <a:avLst/>
              <a:gdLst/>
              <a:ahLst/>
              <a:cxnLst/>
              <a:rect l="l" t="t" r="r" b="b"/>
              <a:pathLst>
                <a:path w="303529" h="302260">
                  <a:moveTo>
                    <a:pt x="151130" y="0"/>
                  </a:moveTo>
                  <a:lnTo>
                    <a:pt x="102250" y="7548"/>
                  </a:lnTo>
                  <a:lnTo>
                    <a:pt x="60624" y="28691"/>
                  </a:lnTo>
                  <a:lnTo>
                    <a:pt x="28326" y="61173"/>
                  </a:lnTo>
                  <a:lnTo>
                    <a:pt x="7426" y="102737"/>
                  </a:lnTo>
                  <a:lnTo>
                    <a:pt x="0" y="151129"/>
                  </a:lnTo>
                  <a:lnTo>
                    <a:pt x="7426" y="199522"/>
                  </a:lnTo>
                  <a:lnTo>
                    <a:pt x="28326" y="241086"/>
                  </a:lnTo>
                  <a:lnTo>
                    <a:pt x="60624" y="273568"/>
                  </a:lnTo>
                  <a:lnTo>
                    <a:pt x="102250" y="294711"/>
                  </a:lnTo>
                  <a:lnTo>
                    <a:pt x="151130" y="302259"/>
                  </a:lnTo>
                  <a:lnTo>
                    <a:pt x="200629" y="294711"/>
                  </a:lnTo>
                  <a:lnTo>
                    <a:pt x="242630" y="273568"/>
                  </a:lnTo>
                  <a:lnTo>
                    <a:pt x="275122" y="241086"/>
                  </a:lnTo>
                  <a:lnTo>
                    <a:pt x="296092" y="199522"/>
                  </a:lnTo>
                  <a:lnTo>
                    <a:pt x="303530" y="151129"/>
                  </a:lnTo>
                  <a:lnTo>
                    <a:pt x="296092" y="102737"/>
                  </a:lnTo>
                  <a:lnTo>
                    <a:pt x="275122" y="61173"/>
                  </a:lnTo>
                  <a:lnTo>
                    <a:pt x="242630" y="28691"/>
                  </a:lnTo>
                  <a:lnTo>
                    <a:pt x="200629" y="7548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566660" y="486536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1130" y="0"/>
                  </a:moveTo>
                  <a:lnTo>
                    <a:pt x="200629" y="7548"/>
                  </a:lnTo>
                  <a:lnTo>
                    <a:pt x="242630" y="28691"/>
                  </a:lnTo>
                  <a:lnTo>
                    <a:pt x="275122" y="61173"/>
                  </a:lnTo>
                  <a:lnTo>
                    <a:pt x="296092" y="102737"/>
                  </a:lnTo>
                  <a:lnTo>
                    <a:pt x="303530" y="151129"/>
                  </a:lnTo>
                  <a:lnTo>
                    <a:pt x="296092" y="199522"/>
                  </a:lnTo>
                  <a:lnTo>
                    <a:pt x="275122" y="241086"/>
                  </a:lnTo>
                  <a:lnTo>
                    <a:pt x="242630" y="273568"/>
                  </a:lnTo>
                  <a:lnTo>
                    <a:pt x="200629" y="294711"/>
                  </a:lnTo>
                  <a:lnTo>
                    <a:pt x="151130" y="302259"/>
                  </a:lnTo>
                  <a:lnTo>
                    <a:pt x="102250" y="294711"/>
                  </a:lnTo>
                  <a:lnTo>
                    <a:pt x="60624" y="273568"/>
                  </a:lnTo>
                  <a:lnTo>
                    <a:pt x="28326" y="241086"/>
                  </a:lnTo>
                  <a:lnTo>
                    <a:pt x="7426" y="199522"/>
                  </a:lnTo>
                  <a:lnTo>
                    <a:pt x="0" y="151129"/>
                  </a:lnTo>
                  <a:lnTo>
                    <a:pt x="7426" y="102737"/>
                  </a:lnTo>
                  <a:lnTo>
                    <a:pt x="28326" y="61173"/>
                  </a:lnTo>
                  <a:lnTo>
                    <a:pt x="60624" y="28691"/>
                  </a:lnTo>
                  <a:lnTo>
                    <a:pt x="102250" y="7548"/>
                  </a:lnTo>
                  <a:lnTo>
                    <a:pt x="15113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59"/>
                  </a:moveTo>
                  <a:lnTo>
                    <a:pt x="30480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2" name="object 222"/>
          <p:cNvSpPr/>
          <p:nvPr/>
        </p:nvSpPr>
        <p:spPr>
          <a:xfrm>
            <a:off x="9089390" y="5251450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2230"/>
                </a:lnTo>
              </a:path>
              <a:path w="327659" h="134620">
                <a:moveTo>
                  <a:pt x="167639" y="33019"/>
                </a:moveTo>
                <a:lnTo>
                  <a:pt x="327659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3" name="object 223"/>
          <p:cNvGrpSpPr/>
          <p:nvPr/>
        </p:nvGrpSpPr>
        <p:grpSpPr>
          <a:xfrm>
            <a:off x="9108848" y="5443628"/>
            <a:ext cx="314325" cy="310515"/>
            <a:chOff x="7584847" y="5443627"/>
            <a:chExt cx="314325" cy="310515"/>
          </a:xfrm>
        </p:grpSpPr>
        <p:sp>
          <p:nvSpPr>
            <p:cNvPr id="224" name="object 224"/>
            <p:cNvSpPr/>
            <p:nvPr/>
          </p:nvSpPr>
          <p:spPr>
            <a:xfrm>
              <a:off x="7589520" y="544830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589520" y="544830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6"/>
          <p:cNvSpPr/>
          <p:nvPr/>
        </p:nvSpPr>
        <p:spPr>
          <a:xfrm>
            <a:off x="9113519" y="5834379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2230"/>
                </a:lnTo>
              </a:path>
              <a:path w="327659" h="134620">
                <a:moveTo>
                  <a:pt x="168909" y="33020"/>
                </a:moveTo>
                <a:lnTo>
                  <a:pt x="327659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7" name="object 227"/>
          <p:cNvGrpSpPr/>
          <p:nvPr/>
        </p:nvGrpSpPr>
        <p:grpSpPr>
          <a:xfrm>
            <a:off x="9566048" y="4816248"/>
            <a:ext cx="314325" cy="311785"/>
            <a:chOff x="8042047" y="4816247"/>
            <a:chExt cx="314325" cy="311785"/>
          </a:xfrm>
        </p:grpSpPr>
        <p:sp>
          <p:nvSpPr>
            <p:cNvPr id="228" name="object 228"/>
            <p:cNvSpPr/>
            <p:nvPr/>
          </p:nvSpPr>
          <p:spPr>
            <a:xfrm>
              <a:off x="8046720" y="482091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59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046720" y="482091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59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59"/>
                  </a:moveTo>
                  <a:lnTo>
                    <a:pt x="30480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0" name="object 230"/>
          <p:cNvSpPr/>
          <p:nvPr/>
        </p:nvSpPr>
        <p:spPr>
          <a:xfrm>
            <a:off x="9570719" y="5207000"/>
            <a:ext cx="326390" cy="134620"/>
          </a:xfrm>
          <a:custGeom>
            <a:avLst/>
            <a:gdLst/>
            <a:ahLst/>
            <a:cxnLst/>
            <a:rect l="l" t="t" r="r" b="b"/>
            <a:pathLst>
              <a:path w="326390" h="134620">
                <a:moveTo>
                  <a:pt x="152400" y="0"/>
                </a:moveTo>
                <a:lnTo>
                  <a:pt x="0" y="62230"/>
                </a:lnTo>
              </a:path>
              <a:path w="326390" h="134620">
                <a:moveTo>
                  <a:pt x="167639" y="33019"/>
                </a:moveTo>
                <a:lnTo>
                  <a:pt x="326389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1" name="object 231"/>
          <p:cNvGrpSpPr/>
          <p:nvPr/>
        </p:nvGrpSpPr>
        <p:grpSpPr>
          <a:xfrm>
            <a:off x="8482739" y="6143398"/>
            <a:ext cx="314325" cy="309245"/>
            <a:chOff x="6958738" y="6143397"/>
            <a:chExt cx="314325" cy="309245"/>
          </a:xfrm>
        </p:grpSpPr>
        <p:sp>
          <p:nvSpPr>
            <p:cNvPr id="232" name="object 232"/>
            <p:cNvSpPr/>
            <p:nvPr/>
          </p:nvSpPr>
          <p:spPr>
            <a:xfrm>
              <a:off x="6963410" y="614806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963410" y="614806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70" y="299719"/>
                  </a:moveTo>
                  <a:lnTo>
                    <a:pt x="30607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4" name="object 234"/>
          <p:cNvSpPr/>
          <p:nvPr/>
        </p:nvSpPr>
        <p:spPr>
          <a:xfrm>
            <a:off x="8488680" y="6532880"/>
            <a:ext cx="326390" cy="134620"/>
          </a:xfrm>
          <a:custGeom>
            <a:avLst/>
            <a:gdLst/>
            <a:ahLst/>
            <a:cxnLst/>
            <a:rect l="l" t="t" r="r" b="b"/>
            <a:pathLst>
              <a:path w="326390" h="134620">
                <a:moveTo>
                  <a:pt x="152400" y="0"/>
                </a:moveTo>
                <a:lnTo>
                  <a:pt x="0" y="62230"/>
                </a:lnTo>
              </a:path>
              <a:path w="326390" h="134620">
                <a:moveTo>
                  <a:pt x="166370" y="33020"/>
                </a:moveTo>
                <a:lnTo>
                  <a:pt x="326390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5" name="object 235"/>
          <p:cNvGrpSpPr/>
          <p:nvPr/>
        </p:nvGrpSpPr>
        <p:grpSpPr>
          <a:xfrm>
            <a:off x="8948828" y="6093868"/>
            <a:ext cx="314325" cy="310515"/>
            <a:chOff x="7424827" y="6093867"/>
            <a:chExt cx="314325" cy="310515"/>
          </a:xfrm>
        </p:grpSpPr>
        <p:sp>
          <p:nvSpPr>
            <p:cNvPr id="236" name="object 236"/>
            <p:cNvSpPr/>
            <p:nvPr/>
          </p:nvSpPr>
          <p:spPr>
            <a:xfrm>
              <a:off x="7429499" y="60985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90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429499" y="60985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90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8" name="object 238"/>
          <p:cNvSpPr/>
          <p:nvPr/>
        </p:nvSpPr>
        <p:spPr>
          <a:xfrm>
            <a:off x="8953500" y="6483350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3500"/>
                </a:lnTo>
              </a:path>
              <a:path w="327659" h="134620">
                <a:moveTo>
                  <a:pt x="166370" y="34289"/>
                </a:moveTo>
                <a:lnTo>
                  <a:pt x="327659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9" name="object 239"/>
          <p:cNvGrpSpPr/>
          <p:nvPr/>
        </p:nvGrpSpPr>
        <p:grpSpPr>
          <a:xfrm>
            <a:off x="9564778" y="5436008"/>
            <a:ext cx="314325" cy="311785"/>
            <a:chOff x="8040777" y="5436007"/>
            <a:chExt cx="314325" cy="311785"/>
          </a:xfrm>
        </p:grpSpPr>
        <p:sp>
          <p:nvSpPr>
            <p:cNvPr id="240" name="object 240"/>
            <p:cNvSpPr/>
            <p:nvPr/>
          </p:nvSpPr>
          <p:spPr>
            <a:xfrm>
              <a:off x="8045449" y="544068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1129" y="0"/>
                  </a:moveTo>
                  <a:lnTo>
                    <a:pt x="102250" y="7416"/>
                  </a:lnTo>
                  <a:lnTo>
                    <a:pt x="60624" y="28244"/>
                  </a:lnTo>
                  <a:lnTo>
                    <a:pt x="28326" y="60350"/>
                  </a:lnTo>
                  <a:lnTo>
                    <a:pt x="7426" y="101600"/>
                  </a:lnTo>
                  <a:lnTo>
                    <a:pt x="0" y="149860"/>
                  </a:lnTo>
                  <a:lnTo>
                    <a:pt x="7426" y="198739"/>
                  </a:lnTo>
                  <a:lnTo>
                    <a:pt x="28326" y="240365"/>
                  </a:lnTo>
                  <a:lnTo>
                    <a:pt x="60624" y="272663"/>
                  </a:lnTo>
                  <a:lnTo>
                    <a:pt x="102250" y="293563"/>
                  </a:lnTo>
                  <a:lnTo>
                    <a:pt x="151129" y="300990"/>
                  </a:lnTo>
                  <a:lnTo>
                    <a:pt x="200761" y="293563"/>
                  </a:lnTo>
                  <a:lnTo>
                    <a:pt x="243077" y="272663"/>
                  </a:lnTo>
                  <a:lnTo>
                    <a:pt x="275945" y="240365"/>
                  </a:lnTo>
                  <a:lnTo>
                    <a:pt x="297230" y="198739"/>
                  </a:lnTo>
                  <a:lnTo>
                    <a:pt x="304800" y="149860"/>
                  </a:lnTo>
                  <a:lnTo>
                    <a:pt x="297230" y="101600"/>
                  </a:lnTo>
                  <a:lnTo>
                    <a:pt x="275945" y="60350"/>
                  </a:lnTo>
                  <a:lnTo>
                    <a:pt x="243077" y="28244"/>
                  </a:lnTo>
                  <a:lnTo>
                    <a:pt x="200761" y="7416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045449" y="544068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1129" y="0"/>
                  </a:moveTo>
                  <a:lnTo>
                    <a:pt x="200761" y="7416"/>
                  </a:lnTo>
                  <a:lnTo>
                    <a:pt x="243077" y="28244"/>
                  </a:lnTo>
                  <a:lnTo>
                    <a:pt x="275945" y="60350"/>
                  </a:lnTo>
                  <a:lnTo>
                    <a:pt x="297230" y="101600"/>
                  </a:lnTo>
                  <a:lnTo>
                    <a:pt x="304800" y="149860"/>
                  </a:lnTo>
                  <a:lnTo>
                    <a:pt x="297230" y="198739"/>
                  </a:lnTo>
                  <a:lnTo>
                    <a:pt x="275945" y="240365"/>
                  </a:lnTo>
                  <a:lnTo>
                    <a:pt x="243077" y="272663"/>
                  </a:lnTo>
                  <a:lnTo>
                    <a:pt x="200761" y="293563"/>
                  </a:lnTo>
                  <a:lnTo>
                    <a:pt x="151129" y="300990"/>
                  </a:lnTo>
                  <a:lnTo>
                    <a:pt x="102250" y="293563"/>
                  </a:lnTo>
                  <a:lnTo>
                    <a:pt x="60624" y="272663"/>
                  </a:lnTo>
                  <a:lnTo>
                    <a:pt x="28326" y="240365"/>
                  </a:lnTo>
                  <a:lnTo>
                    <a:pt x="7426" y="198739"/>
                  </a:lnTo>
                  <a:lnTo>
                    <a:pt x="0" y="149860"/>
                  </a:lnTo>
                  <a:lnTo>
                    <a:pt x="7426" y="101600"/>
                  </a:lnTo>
                  <a:lnTo>
                    <a:pt x="28326" y="60350"/>
                  </a:lnTo>
                  <a:lnTo>
                    <a:pt x="60624" y="28244"/>
                  </a:lnTo>
                  <a:lnTo>
                    <a:pt x="102250" y="7416"/>
                  </a:lnTo>
                  <a:lnTo>
                    <a:pt x="151129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/>
          <p:nvPr/>
        </p:nvSpPr>
        <p:spPr>
          <a:xfrm>
            <a:off x="9569450" y="5826759"/>
            <a:ext cx="325120" cy="134620"/>
          </a:xfrm>
          <a:custGeom>
            <a:avLst/>
            <a:gdLst/>
            <a:ahLst/>
            <a:cxnLst/>
            <a:rect l="l" t="t" r="r" b="b"/>
            <a:pathLst>
              <a:path w="325120" h="134620">
                <a:moveTo>
                  <a:pt x="152400" y="0"/>
                </a:moveTo>
                <a:lnTo>
                  <a:pt x="0" y="60959"/>
                </a:lnTo>
              </a:path>
              <a:path w="325120" h="134620">
                <a:moveTo>
                  <a:pt x="166370" y="33019"/>
                </a:moveTo>
                <a:lnTo>
                  <a:pt x="325120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3" name="object 243"/>
          <p:cNvGrpSpPr/>
          <p:nvPr/>
        </p:nvGrpSpPr>
        <p:grpSpPr>
          <a:xfrm>
            <a:off x="9916568" y="3345588"/>
            <a:ext cx="314325" cy="310515"/>
            <a:chOff x="8392567" y="3345587"/>
            <a:chExt cx="314325" cy="310515"/>
          </a:xfrm>
        </p:grpSpPr>
        <p:sp>
          <p:nvSpPr>
            <p:cNvPr id="244" name="object 244"/>
            <p:cNvSpPr/>
            <p:nvPr/>
          </p:nvSpPr>
          <p:spPr>
            <a:xfrm>
              <a:off x="8397239" y="33502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538"/>
                  </a:lnTo>
                  <a:lnTo>
                    <a:pt x="61447" y="28610"/>
                  </a:lnTo>
                  <a:lnTo>
                    <a:pt x="28773" y="60899"/>
                  </a:lnTo>
                  <a:lnTo>
                    <a:pt x="7559" y="102087"/>
                  </a:lnTo>
                  <a:lnTo>
                    <a:pt x="0" y="149860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60"/>
                  </a:lnTo>
                  <a:lnTo>
                    <a:pt x="297240" y="102087"/>
                  </a:lnTo>
                  <a:lnTo>
                    <a:pt x="276026" y="60899"/>
                  </a:lnTo>
                  <a:lnTo>
                    <a:pt x="243352" y="28610"/>
                  </a:lnTo>
                  <a:lnTo>
                    <a:pt x="201411" y="753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397239" y="33502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538"/>
                  </a:lnTo>
                  <a:lnTo>
                    <a:pt x="243352" y="28610"/>
                  </a:lnTo>
                  <a:lnTo>
                    <a:pt x="276026" y="60899"/>
                  </a:lnTo>
                  <a:lnTo>
                    <a:pt x="297240" y="102087"/>
                  </a:lnTo>
                  <a:lnTo>
                    <a:pt x="304800" y="149860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60"/>
                  </a:lnTo>
                  <a:lnTo>
                    <a:pt x="7559" y="102087"/>
                  </a:lnTo>
                  <a:lnTo>
                    <a:pt x="28773" y="60899"/>
                  </a:lnTo>
                  <a:lnTo>
                    <a:pt x="61447" y="28610"/>
                  </a:lnTo>
                  <a:lnTo>
                    <a:pt x="103388" y="7538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/>
          <p:nvPr/>
        </p:nvSpPr>
        <p:spPr>
          <a:xfrm>
            <a:off x="9921240" y="3736340"/>
            <a:ext cx="326390" cy="134620"/>
          </a:xfrm>
          <a:custGeom>
            <a:avLst/>
            <a:gdLst/>
            <a:ahLst/>
            <a:cxnLst/>
            <a:rect l="l" t="t" r="r" b="b"/>
            <a:pathLst>
              <a:path w="326390" h="134620">
                <a:moveTo>
                  <a:pt x="153669" y="0"/>
                </a:moveTo>
                <a:lnTo>
                  <a:pt x="0" y="62230"/>
                </a:lnTo>
              </a:path>
              <a:path w="326390" h="134620">
                <a:moveTo>
                  <a:pt x="167639" y="34290"/>
                </a:moveTo>
                <a:lnTo>
                  <a:pt x="326389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7" name="object 247"/>
          <p:cNvGrpSpPr/>
          <p:nvPr/>
        </p:nvGrpSpPr>
        <p:grpSpPr>
          <a:xfrm>
            <a:off x="9898789" y="3988208"/>
            <a:ext cx="313055" cy="309245"/>
            <a:chOff x="8374788" y="3988207"/>
            <a:chExt cx="313055" cy="309245"/>
          </a:xfrm>
        </p:grpSpPr>
        <p:sp>
          <p:nvSpPr>
            <p:cNvPr id="248" name="object 248"/>
            <p:cNvSpPr/>
            <p:nvPr/>
          </p:nvSpPr>
          <p:spPr>
            <a:xfrm>
              <a:off x="8379460" y="3992880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7632"/>
                  </a:lnTo>
                  <a:lnTo>
                    <a:pt x="28773" y="238820"/>
                  </a:lnTo>
                  <a:lnTo>
                    <a:pt x="61447" y="271109"/>
                  </a:lnTo>
                  <a:lnTo>
                    <a:pt x="103388" y="292181"/>
                  </a:lnTo>
                  <a:lnTo>
                    <a:pt x="152400" y="299720"/>
                  </a:lnTo>
                  <a:lnTo>
                    <a:pt x="201279" y="292181"/>
                  </a:lnTo>
                  <a:lnTo>
                    <a:pt x="242905" y="271109"/>
                  </a:lnTo>
                  <a:lnTo>
                    <a:pt x="275203" y="238820"/>
                  </a:lnTo>
                  <a:lnTo>
                    <a:pt x="296103" y="197632"/>
                  </a:lnTo>
                  <a:lnTo>
                    <a:pt x="303530" y="149860"/>
                  </a:lnTo>
                  <a:lnTo>
                    <a:pt x="296103" y="101600"/>
                  </a:lnTo>
                  <a:lnTo>
                    <a:pt x="275203" y="60350"/>
                  </a:lnTo>
                  <a:lnTo>
                    <a:pt x="242905" y="28244"/>
                  </a:lnTo>
                  <a:lnTo>
                    <a:pt x="201279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379460" y="39928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279" y="7416"/>
                  </a:lnTo>
                  <a:lnTo>
                    <a:pt x="242905" y="28244"/>
                  </a:lnTo>
                  <a:lnTo>
                    <a:pt x="275203" y="60350"/>
                  </a:lnTo>
                  <a:lnTo>
                    <a:pt x="296103" y="101600"/>
                  </a:lnTo>
                  <a:lnTo>
                    <a:pt x="303530" y="149860"/>
                  </a:lnTo>
                  <a:lnTo>
                    <a:pt x="296103" y="197632"/>
                  </a:lnTo>
                  <a:lnTo>
                    <a:pt x="275203" y="238820"/>
                  </a:lnTo>
                  <a:lnTo>
                    <a:pt x="242905" y="271109"/>
                  </a:lnTo>
                  <a:lnTo>
                    <a:pt x="201279" y="292181"/>
                  </a:lnTo>
                  <a:lnTo>
                    <a:pt x="152400" y="299720"/>
                  </a:lnTo>
                  <a:lnTo>
                    <a:pt x="103388" y="292181"/>
                  </a:lnTo>
                  <a:lnTo>
                    <a:pt x="61447" y="271109"/>
                  </a:lnTo>
                  <a:lnTo>
                    <a:pt x="28773" y="238820"/>
                  </a:lnTo>
                  <a:lnTo>
                    <a:pt x="7559" y="19763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0" name="object 250"/>
          <p:cNvSpPr/>
          <p:nvPr/>
        </p:nvSpPr>
        <p:spPr>
          <a:xfrm>
            <a:off x="9902190" y="4376420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3499"/>
                </a:lnTo>
              </a:path>
              <a:path w="327659" h="134620">
                <a:moveTo>
                  <a:pt x="168909" y="35559"/>
                </a:moveTo>
                <a:lnTo>
                  <a:pt x="327659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1" y="2014220"/>
            <a:ext cx="7477759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9420" indent="-342900" algn="just"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Simultaneous updates </a:t>
            </a:r>
            <a:r>
              <a:rPr sz="3200" dirty="0">
                <a:latin typeface="Times New Roman"/>
                <a:cs typeface="Times New Roman"/>
              </a:rPr>
              <a:t>– how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prevent  one person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undoing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changes of  another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Shared and </a:t>
            </a:r>
            <a:r>
              <a:rPr sz="3200" b="1" spc="10" dirty="0">
                <a:latin typeface="Times New Roman"/>
                <a:cs typeface="Times New Roman"/>
              </a:rPr>
              <a:t>common </a:t>
            </a:r>
            <a:r>
              <a:rPr sz="3200" b="1" dirty="0">
                <a:latin typeface="Times New Roman"/>
                <a:cs typeface="Times New Roman"/>
              </a:rPr>
              <a:t>code </a:t>
            </a:r>
            <a:r>
              <a:rPr sz="3200" dirty="0">
                <a:latin typeface="Times New Roman"/>
                <a:cs typeface="Times New Roman"/>
              </a:rPr>
              <a:t>– how </a:t>
            </a:r>
            <a:r>
              <a:rPr sz="3200" spc="-5" dirty="0">
                <a:latin typeface="Times New Roman"/>
                <a:cs typeface="Times New Roman"/>
              </a:rPr>
              <a:t>to notify  </a:t>
            </a:r>
            <a:r>
              <a:rPr sz="3200" dirty="0">
                <a:latin typeface="Times New Roman"/>
                <a:cs typeface="Times New Roman"/>
              </a:rPr>
              <a:t>everyone who needs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know about a  change</a:t>
            </a:r>
            <a:endParaRPr sz="3200">
              <a:latin typeface="Times New Roman"/>
              <a:cs typeface="Times New Roman"/>
            </a:endParaRPr>
          </a:p>
          <a:p>
            <a:pPr marL="355600" marR="747395" indent="-342900">
              <a:lnSpc>
                <a:spcPts val="3829"/>
              </a:lnSpc>
              <a:spcBef>
                <a:spcPts val="93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Versions </a:t>
            </a:r>
            <a:r>
              <a:rPr sz="3200" dirty="0">
                <a:latin typeface="Times New Roman"/>
                <a:cs typeface="Times New Roman"/>
              </a:rPr>
              <a:t>– how </a:t>
            </a:r>
            <a:r>
              <a:rPr sz="3200" spc="-5" dirty="0">
                <a:latin typeface="Times New Roman"/>
                <a:cs typeface="Times New Roman"/>
              </a:rPr>
              <a:t>to make </a:t>
            </a:r>
            <a:r>
              <a:rPr sz="3200" dirty="0">
                <a:latin typeface="Times New Roman"/>
                <a:cs typeface="Times New Roman"/>
              </a:rPr>
              <a:t>changes </a:t>
            </a:r>
            <a:r>
              <a:rPr sz="3200" spc="-5" dirty="0">
                <a:latin typeface="Times New Roman"/>
                <a:cs typeface="Times New Roman"/>
              </a:rPr>
              <a:t>to all  affected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9528" y="528728"/>
            <a:ext cx="5610225" cy="1228725"/>
            <a:chOff x="1595527" y="528727"/>
            <a:chExt cx="5610225" cy="1228725"/>
          </a:xfrm>
        </p:grpSpPr>
        <p:sp>
          <p:nvSpPr>
            <p:cNvPr id="4" name="object 4"/>
            <p:cNvSpPr/>
            <p:nvPr/>
          </p:nvSpPr>
          <p:spPr>
            <a:xfrm>
              <a:off x="1600200" y="533399"/>
              <a:ext cx="5600700" cy="1219200"/>
            </a:xfrm>
            <a:custGeom>
              <a:avLst/>
              <a:gdLst/>
              <a:ahLst/>
              <a:cxnLst/>
              <a:rect l="l" t="t" r="r" b="b"/>
              <a:pathLst>
                <a:path w="5600700" h="1219200">
                  <a:moveTo>
                    <a:pt x="5397500" y="0"/>
                  </a:moveTo>
                  <a:lnTo>
                    <a:pt x="203200" y="0"/>
                  </a:lnTo>
                  <a:lnTo>
                    <a:pt x="159953" y="5924"/>
                  </a:lnTo>
                  <a:lnTo>
                    <a:pt x="118483" y="22511"/>
                  </a:lnTo>
                  <a:lnTo>
                    <a:pt x="80569" y="47986"/>
                  </a:lnTo>
                  <a:lnTo>
                    <a:pt x="47986" y="80569"/>
                  </a:lnTo>
                  <a:lnTo>
                    <a:pt x="22511" y="118483"/>
                  </a:lnTo>
                  <a:lnTo>
                    <a:pt x="5924" y="159953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924" y="1059246"/>
                  </a:lnTo>
                  <a:lnTo>
                    <a:pt x="22511" y="1100716"/>
                  </a:lnTo>
                  <a:lnTo>
                    <a:pt x="47986" y="1138630"/>
                  </a:lnTo>
                  <a:lnTo>
                    <a:pt x="80569" y="1171213"/>
                  </a:lnTo>
                  <a:lnTo>
                    <a:pt x="118483" y="1196688"/>
                  </a:lnTo>
                  <a:lnTo>
                    <a:pt x="159953" y="1213275"/>
                  </a:lnTo>
                  <a:lnTo>
                    <a:pt x="203200" y="1219200"/>
                  </a:lnTo>
                  <a:lnTo>
                    <a:pt x="5397500" y="1219200"/>
                  </a:lnTo>
                  <a:lnTo>
                    <a:pt x="5440746" y="1213275"/>
                  </a:lnTo>
                  <a:lnTo>
                    <a:pt x="5482216" y="1196688"/>
                  </a:lnTo>
                  <a:lnTo>
                    <a:pt x="5520130" y="1171213"/>
                  </a:lnTo>
                  <a:lnTo>
                    <a:pt x="5552713" y="1138630"/>
                  </a:lnTo>
                  <a:lnTo>
                    <a:pt x="5578188" y="1100716"/>
                  </a:lnTo>
                  <a:lnTo>
                    <a:pt x="5594775" y="1059246"/>
                  </a:lnTo>
                  <a:lnTo>
                    <a:pt x="5600700" y="1016000"/>
                  </a:lnTo>
                  <a:lnTo>
                    <a:pt x="5600700" y="203200"/>
                  </a:lnTo>
                  <a:lnTo>
                    <a:pt x="5594775" y="159953"/>
                  </a:lnTo>
                  <a:lnTo>
                    <a:pt x="5578188" y="118483"/>
                  </a:lnTo>
                  <a:lnTo>
                    <a:pt x="5552713" y="80569"/>
                  </a:lnTo>
                  <a:lnTo>
                    <a:pt x="5520130" y="47986"/>
                  </a:lnTo>
                  <a:lnTo>
                    <a:pt x="5482216" y="22511"/>
                  </a:lnTo>
                  <a:lnTo>
                    <a:pt x="5440746" y="5924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533399"/>
              <a:ext cx="5600700" cy="1219200"/>
            </a:xfrm>
            <a:custGeom>
              <a:avLst/>
              <a:gdLst/>
              <a:ahLst/>
              <a:cxnLst/>
              <a:rect l="l" t="t" r="r" b="b"/>
              <a:pathLst>
                <a:path w="5600700" h="1219200">
                  <a:moveTo>
                    <a:pt x="203200" y="0"/>
                  </a:moveTo>
                  <a:lnTo>
                    <a:pt x="159953" y="5924"/>
                  </a:lnTo>
                  <a:lnTo>
                    <a:pt x="118483" y="22511"/>
                  </a:lnTo>
                  <a:lnTo>
                    <a:pt x="80569" y="47986"/>
                  </a:lnTo>
                  <a:lnTo>
                    <a:pt x="47986" y="80569"/>
                  </a:lnTo>
                  <a:lnTo>
                    <a:pt x="22511" y="118483"/>
                  </a:lnTo>
                  <a:lnTo>
                    <a:pt x="5924" y="159953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924" y="1059246"/>
                  </a:lnTo>
                  <a:lnTo>
                    <a:pt x="22511" y="1100716"/>
                  </a:lnTo>
                  <a:lnTo>
                    <a:pt x="47986" y="1138630"/>
                  </a:lnTo>
                  <a:lnTo>
                    <a:pt x="80569" y="1171213"/>
                  </a:lnTo>
                  <a:lnTo>
                    <a:pt x="118483" y="1196688"/>
                  </a:lnTo>
                  <a:lnTo>
                    <a:pt x="159953" y="1213275"/>
                  </a:lnTo>
                  <a:lnTo>
                    <a:pt x="203200" y="1219200"/>
                  </a:lnTo>
                  <a:lnTo>
                    <a:pt x="5397500" y="1219200"/>
                  </a:lnTo>
                  <a:lnTo>
                    <a:pt x="5440746" y="1213275"/>
                  </a:lnTo>
                  <a:lnTo>
                    <a:pt x="5482216" y="1196688"/>
                  </a:lnTo>
                  <a:lnTo>
                    <a:pt x="5520130" y="1171213"/>
                  </a:lnTo>
                  <a:lnTo>
                    <a:pt x="5552713" y="1138630"/>
                  </a:lnTo>
                  <a:lnTo>
                    <a:pt x="5578188" y="1100716"/>
                  </a:lnTo>
                  <a:lnTo>
                    <a:pt x="5594775" y="1059246"/>
                  </a:lnTo>
                  <a:lnTo>
                    <a:pt x="5600700" y="1016000"/>
                  </a:lnTo>
                  <a:lnTo>
                    <a:pt x="5600700" y="203200"/>
                  </a:lnTo>
                  <a:lnTo>
                    <a:pt x="5594775" y="159953"/>
                  </a:lnTo>
                  <a:lnTo>
                    <a:pt x="5578188" y="118483"/>
                  </a:lnTo>
                  <a:lnTo>
                    <a:pt x="5552713" y="80569"/>
                  </a:lnTo>
                  <a:lnTo>
                    <a:pt x="5520130" y="47986"/>
                  </a:lnTo>
                  <a:lnTo>
                    <a:pt x="5482216" y="22511"/>
                  </a:lnTo>
                  <a:lnTo>
                    <a:pt x="5440746" y="5924"/>
                  </a:lnTo>
                  <a:lnTo>
                    <a:pt x="5397500" y="0"/>
                  </a:lnTo>
                  <a:lnTo>
                    <a:pt x="203200" y="0"/>
                  </a:lnTo>
                  <a:close/>
                </a:path>
                <a:path w="5600700" h="1219200">
                  <a:moveTo>
                    <a:pt x="0" y="0"/>
                  </a:moveTo>
                  <a:lnTo>
                    <a:pt x="0" y="0"/>
                  </a:lnTo>
                </a:path>
                <a:path w="5600700" h="1219200">
                  <a:moveTo>
                    <a:pt x="5600700" y="1219200"/>
                  </a:moveTo>
                  <a:lnTo>
                    <a:pt x="5600700" y="1219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0560" y="627379"/>
            <a:ext cx="298323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1F1F1"/>
                </a:solidFill>
              </a:rPr>
              <a:t>CONFLICTS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730" y="528320"/>
            <a:ext cx="558355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315" algn="l"/>
              </a:tabLst>
            </a:pPr>
            <a:r>
              <a:rPr spc="-5" dirty="0"/>
              <a:t>Families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339596"/>
            <a:ext cx="168275" cy="10064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spcBef>
                <a:spcPts val="1010"/>
              </a:spcBef>
            </a:pPr>
            <a:r>
              <a:rPr sz="3200" dirty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spcBef>
                <a:spcPts val="57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1" y="1539241"/>
            <a:ext cx="1226185" cy="778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308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Users  </a:t>
            </a:r>
            <a:r>
              <a:rPr sz="2000" b="1" dirty="0">
                <a:latin typeface="Times New Roman"/>
                <a:cs typeface="Times New Roman"/>
              </a:rPr>
              <a:t>De</a:t>
            </a: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ers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3008" y="3894138"/>
            <a:ext cx="1609725" cy="542925"/>
            <a:chOff x="949007" y="3894137"/>
            <a:chExt cx="1609725" cy="542925"/>
          </a:xfrm>
        </p:grpSpPr>
        <p:sp>
          <p:nvSpPr>
            <p:cNvPr id="6" name="object 6"/>
            <p:cNvSpPr/>
            <p:nvPr/>
          </p:nvSpPr>
          <p:spPr>
            <a:xfrm>
              <a:off x="953769" y="389890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3769" y="389890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0640" y="3958590"/>
            <a:ext cx="125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61828" y="2010728"/>
            <a:ext cx="1610995" cy="544195"/>
            <a:chOff x="2937827" y="2010727"/>
            <a:chExt cx="1610995" cy="544195"/>
          </a:xfrm>
        </p:grpSpPr>
        <p:sp>
          <p:nvSpPr>
            <p:cNvPr id="10" name="object 10"/>
            <p:cNvSpPr/>
            <p:nvPr/>
          </p:nvSpPr>
          <p:spPr>
            <a:xfrm>
              <a:off x="2942589" y="2015489"/>
              <a:ext cx="1601470" cy="534670"/>
            </a:xfrm>
            <a:custGeom>
              <a:avLst/>
              <a:gdLst/>
              <a:ahLst/>
              <a:cxnLst/>
              <a:rect l="l" t="t" r="r" b="b"/>
              <a:pathLst>
                <a:path w="1601470" h="534669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877"/>
                  </a:lnTo>
                  <a:lnTo>
                    <a:pt x="27781" y="506730"/>
                  </a:lnTo>
                  <a:lnTo>
                    <a:pt x="56257" y="52701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4141" y="527010"/>
                  </a:lnTo>
                  <a:lnTo>
                    <a:pt x="1573053" y="506730"/>
                  </a:lnTo>
                  <a:lnTo>
                    <a:pt x="1593631" y="477877"/>
                  </a:lnTo>
                  <a:lnTo>
                    <a:pt x="1601470" y="444500"/>
                  </a:lnTo>
                  <a:lnTo>
                    <a:pt x="1601470" y="88900"/>
                  </a:lnTo>
                  <a:lnTo>
                    <a:pt x="1593631" y="56257"/>
                  </a:lnTo>
                  <a:lnTo>
                    <a:pt x="1573053" y="27781"/>
                  </a:lnTo>
                  <a:lnTo>
                    <a:pt x="1544141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2589" y="2015489"/>
              <a:ext cx="1601470" cy="534670"/>
            </a:xfrm>
            <a:custGeom>
              <a:avLst/>
              <a:gdLst/>
              <a:ahLst/>
              <a:cxnLst/>
              <a:rect l="l" t="t" r="r" b="b"/>
              <a:pathLst>
                <a:path w="1601470" h="534669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877"/>
                  </a:lnTo>
                  <a:lnTo>
                    <a:pt x="27781" y="506730"/>
                  </a:lnTo>
                  <a:lnTo>
                    <a:pt x="56257" y="52701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4141" y="527010"/>
                  </a:lnTo>
                  <a:lnTo>
                    <a:pt x="1573053" y="506730"/>
                  </a:lnTo>
                  <a:lnTo>
                    <a:pt x="1593631" y="477877"/>
                  </a:lnTo>
                  <a:lnTo>
                    <a:pt x="1601470" y="444500"/>
                  </a:lnTo>
                  <a:lnTo>
                    <a:pt x="1601470" y="88900"/>
                  </a:lnTo>
                  <a:lnTo>
                    <a:pt x="1593631" y="56257"/>
                  </a:lnTo>
                  <a:lnTo>
                    <a:pt x="1573053" y="27781"/>
                  </a:lnTo>
                  <a:lnTo>
                    <a:pt x="1544141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1470" h="534669">
                  <a:moveTo>
                    <a:pt x="0" y="0"/>
                  </a:moveTo>
                  <a:lnTo>
                    <a:pt x="0" y="0"/>
                  </a:lnTo>
                </a:path>
                <a:path w="1601470" h="534669">
                  <a:moveTo>
                    <a:pt x="1601470" y="534670"/>
                  </a:moveTo>
                  <a:lnTo>
                    <a:pt x="1601470" y="5346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70730" y="2076450"/>
            <a:ext cx="1377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Desktop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66998" y="3918358"/>
            <a:ext cx="1609725" cy="542925"/>
            <a:chOff x="2942997" y="3918357"/>
            <a:chExt cx="1609725" cy="542925"/>
          </a:xfrm>
        </p:grpSpPr>
        <p:sp>
          <p:nvSpPr>
            <p:cNvPr id="14" name="object 14"/>
            <p:cNvSpPr/>
            <p:nvPr/>
          </p:nvSpPr>
          <p:spPr>
            <a:xfrm>
              <a:off x="2947670" y="39230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6257" y="7461"/>
                  </a:lnTo>
                  <a:lnTo>
                    <a:pt x="27781" y="27305"/>
                  </a:lnTo>
                  <a:lnTo>
                    <a:pt x="7639" y="55721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5721"/>
                  </a:lnTo>
                  <a:lnTo>
                    <a:pt x="1572418" y="27305"/>
                  </a:lnTo>
                  <a:lnTo>
                    <a:pt x="1543942" y="7461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7670" y="39230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6257" y="7461"/>
                  </a:lnTo>
                  <a:lnTo>
                    <a:pt x="27781" y="27305"/>
                  </a:lnTo>
                  <a:lnTo>
                    <a:pt x="7639" y="55721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5721"/>
                  </a:lnTo>
                  <a:lnTo>
                    <a:pt x="1572418" y="27305"/>
                  </a:lnTo>
                  <a:lnTo>
                    <a:pt x="1543942" y="7461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74539" y="3982720"/>
            <a:ext cx="1262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66908" y="5632768"/>
            <a:ext cx="1609725" cy="542925"/>
            <a:chOff x="2942907" y="5632767"/>
            <a:chExt cx="1609725" cy="542925"/>
          </a:xfrm>
        </p:grpSpPr>
        <p:sp>
          <p:nvSpPr>
            <p:cNvPr id="18" name="object 18"/>
            <p:cNvSpPr/>
            <p:nvPr/>
          </p:nvSpPr>
          <p:spPr>
            <a:xfrm>
              <a:off x="2947670" y="5637529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7670" y="5637529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639" y="477142"/>
                  </a:lnTo>
                  <a:lnTo>
                    <a:pt x="27781" y="505618"/>
                  </a:lnTo>
                  <a:lnTo>
                    <a:pt x="56257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4539" y="5697220"/>
            <a:ext cx="1198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52948" y="1685698"/>
            <a:ext cx="1609725" cy="667385"/>
            <a:chOff x="4828947" y="1685697"/>
            <a:chExt cx="1609725" cy="667385"/>
          </a:xfrm>
        </p:grpSpPr>
        <p:sp>
          <p:nvSpPr>
            <p:cNvPr id="22" name="object 22"/>
            <p:cNvSpPr/>
            <p:nvPr/>
          </p:nvSpPr>
          <p:spPr>
            <a:xfrm>
              <a:off x="483361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490979" y="0"/>
                  </a:moveTo>
                  <a:lnTo>
                    <a:pt x="109219" y="0"/>
                  </a:ln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61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09219" y="0"/>
                  </a:move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lnTo>
                    <a:pt x="109219" y="0"/>
                  </a:lnTo>
                  <a:close/>
                </a:path>
                <a:path w="1600200" h="657860">
                  <a:moveTo>
                    <a:pt x="0" y="0"/>
                  </a:moveTo>
                  <a:lnTo>
                    <a:pt x="0" y="0"/>
                  </a:lnTo>
                </a:path>
                <a:path w="1600200" h="657860">
                  <a:moveTo>
                    <a:pt x="1600200" y="657859"/>
                  </a:moveTo>
                  <a:lnTo>
                    <a:pt x="1600200" y="6578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66840" y="1756410"/>
            <a:ext cx="1047750" cy="5257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160"/>
              </a:spcBef>
            </a:pPr>
            <a:r>
              <a:rPr sz="1650" spc="-10" dirty="0">
                <a:latin typeface="Times New Roman"/>
                <a:cs typeface="Times New Roman"/>
              </a:rPr>
              <a:t>Main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Frame  </a:t>
            </a:r>
            <a:r>
              <a:rPr sz="1650" spc="-10" dirty="0">
                <a:latin typeface="Times New Roman"/>
                <a:cs typeface="Times New Roman"/>
              </a:rPr>
              <a:t>Version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52948" y="2460398"/>
            <a:ext cx="1609725" cy="668655"/>
            <a:chOff x="4828947" y="2460397"/>
            <a:chExt cx="1609725" cy="668655"/>
          </a:xfrm>
        </p:grpSpPr>
        <p:sp>
          <p:nvSpPr>
            <p:cNvPr id="26" name="object 26"/>
            <p:cNvSpPr/>
            <p:nvPr/>
          </p:nvSpPr>
          <p:spPr>
            <a:xfrm>
              <a:off x="4833619" y="2465070"/>
              <a:ext cx="1600200" cy="659130"/>
            </a:xfrm>
            <a:custGeom>
              <a:avLst/>
              <a:gdLst/>
              <a:ahLst/>
              <a:cxnLst/>
              <a:rect l="l" t="t" r="r" b="b"/>
              <a:pathLst>
                <a:path w="1600200" h="659130">
                  <a:moveTo>
                    <a:pt x="1490979" y="0"/>
                  </a:moveTo>
                  <a:lnTo>
                    <a:pt x="110489" y="0"/>
                  </a:ln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48639"/>
                  </a:lnTo>
                  <a:lnTo>
                    <a:pt x="9405" y="589478"/>
                  </a:lnTo>
                  <a:lnTo>
                    <a:pt x="34289" y="624839"/>
                  </a:lnTo>
                  <a:lnTo>
                    <a:pt x="69651" y="649724"/>
                  </a:lnTo>
                  <a:lnTo>
                    <a:pt x="110489" y="659129"/>
                  </a:lnTo>
                  <a:lnTo>
                    <a:pt x="1490979" y="659129"/>
                  </a:lnTo>
                  <a:lnTo>
                    <a:pt x="1531084" y="649724"/>
                  </a:lnTo>
                  <a:lnTo>
                    <a:pt x="1566068" y="624839"/>
                  </a:lnTo>
                  <a:lnTo>
                    <a:pt x="1590813" y="589478"/>
                  </a:lnTo>
                  <a:lnTo>
                    <a:pt x="1600200" y="54863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3619" y="2465070"/>
              <a:ext cx="1600200" cy="659130"/>
            </a:xfrm>
            <a:custGeom>
              <a:avLst/>
              <a:gdLst/>
              <a:ahLst/>
              <a:cxnLst/>
              <a:rect l="l" t="t" r="r" b="b"/>
              <a:pathLst>
                <a:path w="1600200" h="659130">
                  <a:moveTo>
                    <a:pt x="110489" y="0"/>
                  </a:move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48639"/>
                  </a:lnTo>
                  <a:lnTo>
                    <a:pt x="9405" y="589478"/>
                  </a:lnTo>
                  <a:lnTo>
                    <a:pt x="34289" y="624839"/>
                  </a:lnTo>
                  <a:lnTo>
                    <a:pt x="69651" y="649724"/>
                  </a:lnTo>
                  <a:lnTo>
                    <a:pt x="110489" y="659129"/>
                  </a:lnTo>
                  <a:lnTo>
                    <a:pt x="1490979" y="659129"/>
                  </a:lnTo>
                  <a:lnTo>
                    <a:pt x="1531084" y="649724"/>
                  </a:lnTo>
                  <a:lnTo>
                    <a:pt x="1566068" y="624839"/>
                  </a:lnTo>
                  <a:lnTo>
                    <a:pt x="1590813" y="589478"/>
                  </a:lnTo>
                  <a:lnTo>
                    <a:pt x="1600200" y="54863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lnTo>
                    <a:pt x="110489" y="0"/>
                  </a:lnTo>
                  <a:close/>
                </a:path>
                <a:path w="1600200" h="659130">
                  <a:moveTo>
                    <a:pt x="0" y="0"/>
                  </a:moveTo>
                  <a:lnTo>
                    <a:pt x="0" y="0"/>
                  </a:lnTo>
                </a:path>
                <a:path w="1600200" h="659130">
                  <a:moveTo>
                    <a:pt x="1600200" y="659129"/>
                  </a:moveTo>
                  <a:lnTo>
                    <a:pt x="1600200" y="659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66841" y="2531110"/>
            <a:ext cx="1228725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50" spc="10" dirty="0">
                <a:latin typeface="Times New Roman"/>
                <a:cs typeface="Times New Roman"/>
              </a:rPr>
              <a:t>Work </a:t>
            </a:r>
            <a:r>
              <a:rPr sz="1050" spc="5" dirty="0">
                <a:latin typeface="Times New Roman"/>
                <a:cs typeface="Times New Roman"/>
              </a:rPr>
              <a:t>Station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Version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64378" y="4023768"/>
            <a:ext cx="1598295" cy="634365"/>
            <a:chOff x="4840377" y="4023767"/>
            <a:chExt cx="1598295" cy="634365"/>
          </a:xfrm>
        </p:grpSpPr>
        <p:sp>
          <p:nvSpPr>
            <p:cNvPr id="30" name="object 30"/>
            <p:cNvSpPr/>
            <p:nvPr/>
          </p:nvSpPr>
          <p:spPr>
            <a:xfrm>
              <a:off x="4845050" y="4028439"/>
              <a:ext cx="1588770" cy="624840"/>
            </a:xfrm>
            <a:custGeom>
              <a:avLst/>
              <a:gdLst/>
              <a:ahLst/>
              <a:cxnLst/>
              <a:rect l="l" t="t" r="r" b="b"/>
              <a:pathLst>
                <a:path w="1588770" h="624839">
                  <a:moveTo>
                    <a:pt x="1484629" y="0"/>
                  </a:moveTo>
                  <a:lnTo>
                    <a:pt x="104139" y="0"/>
                  </a:lnTo>
                  <a:lnTo>
                    <a:pt x="65365" y="8949"/>
                  </a:lnTo>
                  <a:lnTo>
                    <a:pt x="32067" y="32543"/>
                  </a:lnTo>
                  <a:lnTo>
                    <a:pt x="8770" y="65901"/>
                  </a:lnTo>
                  <a:lnTo>
                    <a:pt x="0" y="104140"/>
                  </a:lnTo>
                  <a:lnTo>
                    <a:pt x="0" y="520700"/>
                  </a:lnTo>
                  <a:lnTo>
                    <a:pt x="8770" y="558938"/>
                  </a:lnTo>
                  <a:lnTo>
                    <a:pt x="32067" y="592296"/>
                  </a:lnTo>
                  <a:lnTo>
                    <a:pt x="65365" y="615890"/>
                  </a:lnTo>
                  <a:lnTo>
                    <a:pt x="104139" y="624840"/>
                  </a:lnTo>
                  <a:lnTo>
                    <a:pt x="1484629" y="624840"/>
                  </a:lnTo>
                  <a:lnTo>
                    <a:pt x="1522868" y="615890"/>
                  </a:lnTo>
                  <a:lnTo>
                    <a:pt x="1556226" y="592296"/>
                  </a:lnTo>
                  <a:lnTo>
                    <a:pt x="1579820" y="558938"/>
                  </a:lnTo>
                  <a:lnTo>
                    <a:pt x="1588770" y="520700"/>
                  </a:lnTo>
                  <a:lnTo>
                    <a:pt x="1588770" y="104140"/>
                  </a:lnTo>
                  <a:lnTo>
                    <a:pt x="1579820" y="65901"/>
                  </a:lnTo>
                  <a:lnTo>
                    <a:pt x="1556226" y="32543"/>
                  </a:lnTo>
                  <a:lnTo>
                    <a:pt x="1522868" y="8949"/>
                  </a:lnTo>
                  <a:lnTo>
                    <a:pt x="1484629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45050" y="4028439"/>
              <a:ext cx="1588770" cy="624840"/>
            </a:xfrm>
            <a:custGeom>
              <a:avLst/>
              <a:gdLst/>
              <a:ahLst/>
              <a:cxnLst/>
              <a:rect l="l" t="t" r="r" b="b"/>
              <a:pathLst>
                <a:path w="1588770" h="624839">
                  <a:moveTo>
                    <a:pt x="104139" y="0"/>
                  </a:moveTo>
                  <a:lnTo>
                    <a:pt x="65365" y="8949"/>
                  </a:lnTo>
                  <a:lnTo>
                    <a:pt x="32067" y="32543"/>
                  </a:lnTo>
                  <a:lnTo>
                    <a:pt x="8770" y="65901"/>
                  </a:lnTo>
                  <a:lnTo>
                    <a:pt x="0" y="104140"/>
                  </a:lnTo>
                  <a:lnTo>
                    <a:pt x="0" y="520700"/>
                  </a:lnTo>
                  <a:lnTo>
                    <a:pt x="8770" y="558938"/>
                  </a:lnTo>
                  <a:lnTo>
                    <a:pt x="32067" y="592296"/>
                  </a:lnTo>
                  <a:lnTo>
                    <a:pt x="65365" y="615890"/>
                  </a:lnTo>
                  <a:lnTo>
                    <a:pt x="104139" y="624840"/>
                  </a:lnTo>
                  <a:lnTo>
                    <a:pt x="1484629" y="624840"/>
                  </a:lnTo>
                  <a:lnTo>
                    <a:pt x="1522868" y="615890"/>
                  </a:lnTo>
                  <a:lnTo>
                    <a:pt x="1556226" y="592296"/>
                  </a:lnTo>
                  <a:lnTo>
                    <a:pt x="1579820" y="558938"/>
                  </a:lnTo>
                  <a:lnTo>
                    <a:pt x="1588770" y="520700"/>
                  </a:lnTo>
                  <a:lnTo>
                    <a:pt x="1588770" y="104140"/>
                  </a:lnTo>
                  <a:lnTo>
                    <a:pt x="1579820" y="65901"/>
                  </a:lnTo>
                  <a:lnTo>
                    <a:pt x="1556226" y="32543"/>
                  </a:lnTo>
                  <a:lnTo>
                    <a:pt x="1522868" y="8949"/>
                  </a:lnTo>
                  <a:lnTo>
                    <a:pt x="1484629" y="0"/>
                  </a:lnTo>
                  <a:lnTo>
                    <a:pt x="104139" y="0"/>
                  </a:lnTo>
                  <a:close/>
                </a:path>
                <a:path w="1588770" h="624839">
                  <a:moveTo>
                    <a:pt x="0" y="0"/>
                  </a:moveTo>
                  <a:lnTo>
                    <a:pt x="0" y="0"/>
                  </a:lnTo>
                </a:path>
                <a:path w="1588770" h="624839">
                  <a:moveTo>
                    <a:pt x="1588770" y="624840"/>
                  </a:moveTo>
                  <a:lnTo>
                    <a:pt x="1588770" y="62484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364378" y="4773068"/>
            <a:ext cx="1609725" cy="544195"/>
            <a:chOff x="4840377" y="4773067"/>
            <a:chExt cx="1609725" cy="544195"/>
          </a:xfrm>
        </p:grpSpPr>
        <p:sp>
          <p:nvSpPr>
            <p:cNvPr id="33" name="object 33"/>
            <p:cNvSpPr/>
            <p:nvPr/>
          </p:nvSpPr>
          <p:spPr>
            <a:xfrm>
              <a:off x="4845050" y="477773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1511300" y="0"/>
                  </a:moveTo>
                  <a:lnTo>
                    <a:pt x="88900" y="0"/>
                  </a:ln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5770"/>
                  </a:lnTo>
                  <a:lnTo>
                    <a:pt x="7461" y="478412"/>
                  </a:lnTo>
                  <a:lnTo>
                    <a:pt x="27304" y="506888"/>
                  </a:lnTo>
                  <a:lnTo>
                    <a:pt x="55721" y="52703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3942" y="527030"/>
                  </a:lnTo>
                  <a:lnTo>
                    <a:pt x="1572418" y="506888"/>
                  </a:lnTo>
                  <a:lnTo>
                    <a:pt x="1592560" y="478412"/>
                  </a:lnTo>
                  <a:lnTo>
                    <a:pt x="1600200" y="44577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45050" y="477773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88900" y="0"/>
                  </a:move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5770"/>
                  </a:lnTo>
                  <a:lnTo>
                    <a:pt x="7461" y="478412"/>
                  </a:lnTo>
                  <a:lnTo>
                    <a:pt x="27304" y="506888"/>
                  </a:lnTo>
                  <a:lnTo>
                    <a:pt x="55721" y="527030"/>
                  </a:lnTo>
                  <a:lnTo>
                    <a:pt x="88900" y="534670"/>
                  </a:lnTo>
                  <a:lnTo>
                    <a:pt x="1511300" y="534670"/>
                  </a:lnTo>
                  <a:lnTo>
                    <a:pt x="1543942" y="527030"/>
                  </a:lnTo>
                  <a:lnTo>
                    <a:pt x="1572418" y="506888"/>
                  </a:lnTo>
                  <a:lnTo>
                    <a:pt x="1592560" y="478412"/>
                  </a:lnTo>
                  <a:lnTo>
                    <a:pt x="1600200" y="44577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4670">
                  <a:moveTo>
                    <a:pt x="0" y="0"/>
                  </a:moveTo>
                  <a:lnTo>
                    <a:pt x="0" y="0"/>
                  </a:lnTo>
                </a:path>
                <a:path w="1600200" h="534670">
                  <a:moveTo>
                    <a:pt x="1600200" y="534670"/>
                  </a:moveTo>
                  <a:lnTo>
                    <a:pt x="1600200" y="5346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163968" y="1685698"/>
            <a:ext cx="1609725" cy="667385"/>
            <a:chOff x="6639967" y="1685697"/>
            <a:chExt cx="1609725" cy="667385"/>
          </a:xfrm>
        </p:grpSpPr>
        <p:sp>
          <p:nvSpPr>
            <p:cNvPr id="36" name="object 36"/>
            <p:cNvSpPr/>
            <p:nvPr/>
          </p:nvSpPr>
          <p:spPr>
            <a:xfrm>
              <a:off x="664463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490979" y="0"/>
                  </a:moveTo>
                  <a:lnTo>
                    <a:pt x="109219" y="0"/>
                  </a:ln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4639" y="169037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09219" y="0"/>
                  </a:moveTo>
                  <a:lnTo>
                    <a:pt x="69115" y="9386"/>
                  </a:lnTo>
                  <a:lnTo>
                    <a:pt x="34131" y="34131"/>
                  </a:lnTo>
                  <a:lnTo>
                    <a:pt x="9386" y="69115"/>
                  </a:lnTo>
                  <a:lnTo>
                    <a:pt x="0" y="109219"/>
                  </a:lnTo>
                  <a:lnTo>
                    <a:pt x="0" y="548639"/>
                  </a:lnTo>
                  <a:lnTo>
                    <a:pt x="9386" y="588744"/>
                  </a:lnTo>
                  <a:lnTo>
                    <a:pt x="34131" y="623728"/>
                  </a:lnTo>
                  <a:lnTo>
                    <a:pt x="69115" y="648473"/>
                  </a:lnTo>
                  <a:lnTo>
                    <a:pt x="109219" y="657859"/>
                  </a:lnTo>
                  <a:lnTo>
                    <a:pt x="1490979" y="657859"/>
                  </a:lnTo>
                  <a:lnTo>
                    <a:pt x="1531084" y="648473"/>
                  </a:lnTo>
                  <a:lnTo>
                    <a:pt x="1566068" y="623728"/>
                  </a:lnTo>
                  <a:lnTo>
                    <a:pt x="1590813" y="588744"/>
                  </a:lnTo>
                  <a:lnTo>
                    <a:pt x="1600200" y="548639"/>
                  </a:lnTo>
                  <a:lnTo>
                    <a:pt x="1600200" y="109219"/>
                  </a:lnTo>
                  <a:lnTo>
                    <a:pt x="1590813" y="69115"/>
                  </a:lnTo>
                  <a:lnTo>
                    <a:pt x="1566068" y="34131"/>
                  </a:lnTo>
                  <a:lnTo>
                    <a:pt x="1531084" y="9386"/>
                  </a:lnTo>
                  <a:lnTo>
                    <a:pt x="1490979" y="0"/>
                  </a:lnTo>
                  <a:lnTo>
                    <a:pt x="109219" y="0"/>
                  </a:lnTo>
                  <a:close/>
                </a:path>
                <a:path w="1600200" h="657860">
                  <a:moveTo>
                    <a:pt x="0" y="0"/>
                  </a:moveTo>
                  <a:lnTo>
                    <a:pt x="0" y="0"/>
                  </a:lnTo>
                </a:path>
                <a:path w="1600200" h="657860">
                  <a:moveTo>
                    <a:pt x="1600200" y="657859"/>
                  </a:moveTo>
                  <a:lnTo>
                    <a:pt x="1600200" y="6578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277860" y="1756410"/>
            <a:ext cx="132397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00" spc="10" dirty="0">
                <a:latin typeface="Times New Roman"/>
                <a:cs typeface="Times New Roman"/>
              </a:rPr>
              <a:t>Window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63968" y="2499768"/>
            <a:ext cx="1609725" cy="667385"/>
            <a:chOff x="6639967" y="2499767"/>
            <a:chExt cx="1609725" cy="667385"/>
          </a:xfrm>
        </p:grpSpPr>
        <p:sp>
          <p:nvSpPr>
            <p:cNvPr id="40" name="object 40"/>
            <p:cNvSpPr/>
            <p:nvPr/>
          </p:nvSpPr>
          <p:spPr>
            <a:xfrm>
              <a:off x="6644639" y="250444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490979" y="0"/>
                  </a:moveTo>
                  <a:lnTo>
                    <a:pt x="109219" y="0"/>
                  </a:lnTo>
                  <a:lnTo>
                    <a:pt x="69115" y="9405"/>
                  </a:lnTo>
                  <a:lnTo>
                    <a:pt x="34131" y="34290"/>
                  </a:lnTo>
                  <a:lnTo>
                    <a:pt x="9386" y="69651"/>
                  </a:lnTo>
                  <a:lnTo>
                    <a:pt x="0" y="110489"/>
                  </a:lnTo>
                  <a:lnTo>
                    <a:pt x="0" y="547370"/>
                  </a:lnTo>
                  <a:lnTo>
                    <a:pt x="9386" y="588208"/>
                  </a:lnTo>
                  <a:lnTo>
                    <a:pt x="34131" y="623570"/>
                  </a:lnTo>
                  <a:lnTo>
                    <a:pt x="69115" y="648454"/>
                  </a:lnTo>
                  <a:lnTo>
                    <a:pt x="109219" y="657860"/>
                  </a:lnTo>
                  <a:lnTo>
                    <a:pt x="1490979" y="657860"/>
                  </a:lnTo>
                  <a:lnTo>
                    <a:pt x="1531084" y="648454"/>
                  </a:lnTo>
                  <a:lnTo>
                    <a:pt x="1566068" y="623569"/>
                  </a:lnTo>
                  <a:lnTo>
                    <a:pt x="1590813" y="588208"/>
                  </a:lnTo>
                  <a:lnTo>
                    <a:pt x="1600200" y="547370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91C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4639" y="2504440"/>
              <a:ext cx="1600200" cy="657860"/>
            </a:xfrm>
            <a:custGeom>
              <a:avLst/>
              <a:gdLst/>
              <a:ahLst/>
              <a:cxnLst/>
              <a:rect l="l" t="t" r="r" b="b"/>
              <a:pathLst>
                <a:path w="1600200" h="657860">
                  <a:moveTo>
                    <a:pt x="109219" y="0"/>
                  </a:moveTo>
                  <a:lnTo>
                    <a:pt x="69115" y="9405"/>
                  </a:lnTo>
                  <a:lnTo>
                    <a:pt x="34131" y="34290"/>
                  </a:lnTo>
                  <a:lnTo>
                    <a:pt x="9386" y="69651"/>
                  </a:lnTo>
                  <a:lnTo>
                    <a:pt x="0" y="110489"/>
                  </a:lnTo>
                  <a:lnTo>
                    <a:pt x="0" y="547370"/>
                  </a:lnTo>
                  <a:lnTo>
                    <a:pt x="9386" y="588208"/>
                  </a:lnTo>
                  <a:lnTo>
                    <a:pt x="34131" y="623570"/>
                  </a:lnTo>
                  <a:lnTo>
                    <a:pt x="69115" y="648454"/>
                  </a:lnTo>
                  <a:lnTo>
                    <a:pt x="109219" y="657860"/>
                  </a:lnTo>
                  <a:lnTo>
                    <a:pt x="1490979" y="657860"/>
                  </a:lnTo>
                  <a:lnTo>
                    <a:pt x="1531084" y="648454"/>
                  </a:lnTo>
                  <a:lnTo>
                    <a:pt x="1566068" y="623569"/>
                  </a:lnTo>
                  <a:lnTo>
                    <a:pt x="1590813" y="588208"/>
                  </a:lnTo>
                  <a:lnTo>
                    <a:pt x="1600200" y="547370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lnTo>
                    <a:pt x="109219" y="0"/>
                  </a:lnTo>
                  <a:close/>
                </a:path>
                <a:path w="1600200" h="657860">
                  <a:moveTo>
                    <a:pt x="0" y="0"/>
                  </a:moveTo>
                  <a:lnTo>
                    <a:pt x="0" y="0"/>
                  </a:lnTo>
                </a:path>
                <a:path w="1600200" h="657860">
                  <a:moveTo>
                    <a:pt x="1600200" y="657860"/>
                  </a:moveTo>
                  <a:lnTo>
                    <a:pt x="1600200" y="657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277859" y="2571750"/>
            <a:ext cx="1263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Unix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267200" y="213360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264795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365760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67200" y="31623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82439" y="416560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82439" y="469392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82439" y="5227320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82439" y="57188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6352948" y="5368698"/>
            <a:ext cx="1609725" cy="544195"/>
            <a:chOff x="4828947" y="5368697"/>
            <a:chExt cx="1609725" cy="544195"/>
          </a:xfrm>
        </p:grpSpPr>
        <p:sp>
          <p:nvSpPr>
            <p:cNvPr id="52" name="object 52"/>
            <p:cNvSpPr/>
            <p:nvPr/>
          </p:nvSpPr>
          <p:spPr>
            <a:xfrm>
              <a:off x="4833619" y="537336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1511300" y="0"/>
                  </a:moveTo>
                  <a:lnTo>
                    <a:pt x="88900" y="0"/>
                  </a:ln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7639" y="477877"/>
                  </a:lnTo>
                  <a:lnTo>
                    <a:pt x="27781" y="506729"/>
                  </a:lnTo>
                  <a:lnTo>
                    <a:pt x="56257" y="527010"/>
                  </a:lnTo>
                  <a:lnTo>
                    <a:pt x="88900" y="534669"/>
                  </a:lnTo>
                  <a:lnTo>
                    <a:pt x="1511300" y="534669"/>
                  </a:lnTo>
                  <a:lnTo>
                    <a:pt x="1543942" y="527010"/>
                  </a:lnTo>
                  <a:lnTo>
                    <a:pt x="1572418" y="506729"/>
                  </a:lnTo>
                  <a:lnTo>
                    <a:pt x="1592560" y="477877"/>
                  </a:lnTo>
                  <a:lnTo>
                    <a:pt x="1600200" y="444499"/>
                  </a:lnTo>
                  <a:lnTo>
                    <a:pt x="1600200" y="88899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33619" y="5373369"/>
              <a:ext cx="1600200" cy="534670"/>
            </a:xfrm>
            <a:custGeom>
              <a:avLst/>
              <a:gdLst/>
              <a:ahLst/>
              <a:cxnLst/>
              <a:rect l="l" t="t" r="r" b="b"/>
              <a:pathLst>
                <a:path w="1600200" h="534670">
                  <a:moveTo>
                    <a:pt x="88900" y="0"/>
                  </a:moveTo>
                  <a:lnTo>
                    <a:pt x="56257" y="7639"/>
                  </a:lnTo>
                  <a:lnTo>
                    <a:pt x="27781" y="27781"/>
                  </a:lnTo>
                  <a:lnTo>
                    <a:pt x="7639" y="56257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7639" y="477877"/>
                  </a:lnTo>
                  <a:lnTo>
                    <a:pt x="27781" y="506729"/>
                  </a:lnTo>
                  <a:lnTo>
                    <a:pt x="56257" y="527010"/>
                  </a:lnTo>
                  <a:lnTo>
                    <a:pt x="88900" y="534669"/>
                  </a:lnTo>
                  <a:lnTo>
                    <a:pt x="1511300" y="534669"/>
                  </a:lnTo>
                  <a:lnTo>
                    <a:pt x="1543942" y="527010"/>
                  </a:lnTo>
                  <a:lnTo>
                    <a:pt x="1572418" y="506729"/>
                  </a:lnTo>
                  <a:lnTo>
                    <a:pt x="1592560" y="477877"/>
                  </a:lnTo>
                  <a:lnTo>
                    <a:pt x="1600200" y="444499"/>
                  </a:lnTo>
                  <a:lnTo>
                    <a:pt x="1600200" y="88899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4670">
                  <a:moveTo>
                    <a:pt x="0" y="0"/>
                  </a:moveTo>
                  <a:lnTo>
                    <a:pt x="0" y="0"/>
                  </a:lnTo>
                </a:path>
                <a:path w="1600200" h="534670">
                  <a:moveTo>
                    <a:pt x="1600200" y="534669"/>
                  </a:moveTo>
                  <a:lnTo>
                    <a:pt x="1600200" y="5346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60490" y="5434329"/>
            <a:ext cx="77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lient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364378" y="6102758"/>
            <a:ext cx="1609725" cy="542925"/>
            <a:chOff x="4840377" y="6102757"/>
            <a:chExt cx="1609725" cy="542925"/>
          </a:xfrm>
        </p:grpSpPr>
        <p:sp>
          <p:nvSpPr>
            <p:cNvPr id="56" name="object 56"/>
            <p:cNvSpPr/>
            <p:nvPr/>
          </p:nvSpPr>
          <p:spPr>
            <a:xfrm>
              <a:off x="4845050" y="61074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1511300" y="0"/>
                  </a:moveTo>
                  <a:lnTo>
                    <a:pt x="88900" y="0"/>
                  </a:ln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461" y="477142"/>
                  </a:lnTo>
                  <a:lnTo>
                    <a:pt x="27304" y="505618"/>
                  </a:lnTo>
                  <a:lnTo>
                    <a:pt x="55721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45050" y="6107430"/>
              <a:ext cx="1600200" cy="533400"/>
            </a:xfrm>
            <a:custGeom>
              <a:avLst/>
              <a:gdLst/>
              <a:ahLst/>
              <a:cxnLst/>
              <a:rect l="l" t="t" r="r" b="b"/>
              <a:pathLst>
                <a:path w="1600200" h="533400">
                  <a:moveTo>
                    <a:pt x="88900" y="0"/>
                  </a:moveTo>
                  <a:lnTo>
                    <a:pt x="55721" y="7639"/>
                  </a:lnTo>
                  <a:lnTo>
                    <a:pt x="27304" y="27781"/>
                  </a:lnTo>
                  <a:lnTo>
                    <a:pt x="7461" y="56257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7461" y="477142"/>
                  </a:lnTo>
                  <a:lnTo>
                    <a:pt x="27304" y="505618"/>
                  </a:lnTo>
                  <a:lnTo>
                    <a:pt x="55721" y="525760"/>
                  </a:lnTo>
                  <a:lnTo>
                    <a:pt x="88900" y="533400"/>
                  </a:lnTo>
                  <a:lnTo>
                    <a:pt x="1511300" y="533400"/>
                  </a:lnTo>
                  <a:lnTo>
                    <a:pt x="1543942" y="525760"/>
                  </a:lnTo>
                  <a:lnTo>
                    <a:pt x="1572418" y="505618"/>
                  </a:lnTo>
                  <a:lnTo>
                    <a:pt x="1592560" y="477142"/>
                  </a:lnTo>
                  <a:lnTo>
                    <a:pt x="1600200" y="444500"/>
                  </a:lnTo>
                  <a:lnTo>
                    <a:pt x="1600200" y="88900"/>
                  </a:lnTo>
                  <a:lnTo>
                    <a:pt x="1592560" y="56257"/>
                  </a:lnTo>
                  <a:lnTo>
                    <a:pt x="1572418" y="27781"/>
                  </a:lnTo>
                  <a:lnTo>
                    <a:pt x="1543942" y="7639"/>
                  </a:lnTo>
                  <a:lnTo>
                    <a:pt x="1511300" y="0"/>
                  </a:lnTo>
                  <a:lnTo>
                    <a:pt x="88900" y="0"/>
                  </a:lnTo>
                  <a:close/>
                </a:path>
                <a:path w="1600200" h="533400">
                  <a:moveTo>
                    <a:pt x="0" y="0"/>
                  </a:moveTo>
                  <a:lnTo>
                    <a:pt x="0" y="0"/>
                  </a:lnTo>
                </a:path>
                <a:path w="1600200" h="533400">
                  <a:moveTo>
                    <a:pt x="1600200" y="533400"/>
                  </a:moveTo>
                  <a:lnTo>
                    <a:pt x="16002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471920" y="6167120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267200" y="617092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67200" y="164465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6352858" y="3222308"/>
            <a:ext cx="1609725" cy="669925"/>
            <a:chOff x="4828857" y="3222307"/>
            <a:chExt cx="1609725" cy="669925"/>
          </a:xfrm>
        </p:grpSpPr>
        <p:sp>
          <p:nvSpPr>
            <p:cNvPr id="62" name="object 62"/>
            <p:cNvSpPr/>
            <p:nvPr/>
          </p:nvSpPr>
          <p:spPr>
            <a:xfrm>
              <a:off x="4833620" y="3227070"/>
              <a:ext cx="1600200" cy="660400"/>
            </a:xfrm>
            <a:custGeom>
              <a:avLst/>
              <a:gdLst/>
              <a:ahLst/>
              <a:cxnLst/>
              <a:rect l="l" t="t" r="r" b="b"/>
              <a:pathLst>
                <a:path w="1600200" h="660400">
                  <a:moveTo>
                    <a:pt x="1490979" y="0"/>
                  </a:moveTo>
                  <a:lnTo>
                    <a:pt x="110489" y="0"/>
                  </a:ln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51179"/>
                  </a:lnTo>
                  <a:lnTo>
                    <a:pt x="9405" y="591284"/>
                  </a:lnTo>
                  <a:lnTo>
                    <a:pt x="34289" y="626268"/>
                  </a:lnTo>
                  <a:lnTo>
                    <a:pt x="69651" y="651013"/>
                  </a:lnTo>
                  <a:lnTo>
                    <a:pt x="110489" y="660399"/>
                  </a:lnTo>
                  <a:lnTo>
                    <a:pt x="1490979" y="660399"/>
                  </a:lnTo>
                  <a:lnTo>
                    <a:pt x="1531084" y="651013"/>
                  </a:lnTo>
                  <a:lnTo>
                    <a:pt x="1566068" y="626268"/>
                  </a:lnTo>
                  <a:lnTo>
                    <a:pt x="1590813" y="591284"/>
                  </a:lnTo>
                  <a:lnTo>
                    <a:pt x="1600200" y="55117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close/>
                </a:path>
              </a:pathLst>
            </a:custGeom>
            <a:solidFill>
              <a:srgbClr val="848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33620" y="3227070"/>
              <a:ext cx="1600200" cy="660400"/>
            </a:xfrm>
            <a:custGeom>
              <a:avLst/>
              <a:gdLst/>
              <a:ahLst/>
              <a:cxnLst/>
              <a:rect l="l" t="t" r="r" b="b"/>
              <a:pathLst>
                <a:path w="1600200" h="660400">
                  <a:moveTo>
                    <a:pt x="110489" y="0"/>
                  </a:moveTo>
                  <a:lnTo>
                    <a:pt x="69651" y="9405"/>
                  </a:lnTo>
                  <a:lnTo>
                    <a:pt x="34289" y="34289"/>
                  </a:lnTo>
                  <a:lnTo>
                    <a:pt x="9405" y="69651"/>
                  </a:lnTo>
                  <a:lnTo>
                    <a:pt x="0" y="110489"/>
                  </a:lnTo>
                  <a:lnTo>
                    <a:pt x="0" y="551179"/>
                  </a:lnTo>
                  <a:lnTo>
                    <a:pt x="9405" y="591284"/>
                  </a:lnTo>
                  <a:lnTo>
                    <a:pt x="34289" y="626268"/>
                  </a:lnTo>
                  <a:lnTo>
                    <a:pt x="69651" y="651013"/>
                  </a:lnTo>
                  <a:lnTo>
                    <a:pt x="110489" y="660399"/>
                  </a:lnTo>
                  <a:lnTo>
                    <a:pt x="1490979" y="660399"/>
                  </a:lnTo>
                  <a:lnTo>
                    <a:pt x="1531084" y="651013"/>
                  </a:lnTo>
                  <a:lnTo>
                    <a:pt x="1566068" y="626268"/>
                  </a:lnTo>
                  <a:lnTo>
                    <a:pt x="1590813" y="591284"/>
                  </a:lnTo>
                  <a:lnTo>
                    <a:pt x="1600200" y="551179"/>
                  </a:lnTo>
                  <a:lnTo>
                    <a:pt x="1600200" y="110489"/>
                  </a:lnTo>
                  <a:lnTo>
                    <a:pt x="1590813" y="69651"/>
                  </a:lnTo>
                  <a:lnTo>
                    <a:pt x="1566068" y="34289"/>
                  </a:lnTo>
                  <a:lnTo>
                    <a:pt x="1531084" y="9405"/>
                  </a:lnTo>
                  <a:lnTo>
                    <a:pt x="1490979" y="0"/>
                  </a:lnTo>
                  <a:lnTo>
                    <a:pt x="110489" y="0"/>
                  </a:lnTo>
                  <a:close/>
                </a:path>
                <a:path w="1600200" h="660400">
                  <a:moveTo>
                    <a:pt x="0" y="0"/>
                  </a:moveTo>
                  <a:lnTo>
                    <a:pt x="0" y="0"/>
                  </a:lnTo>
                </a:path>
                <a:path w="1600200" h="660400">
                  <a:moveTo>
                    <a:pt x="1600200" y="660399"/>
                  </a:moveTo>
                  <a:lnTo>
                    <a:pt x="1600200" y="6603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466840" y="3293110"/>
            <a:ext cx="1310640" cy="1875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09575">
              <a:lnSpc>
                <a:spcPct val="100400"/>
              </a:lnSpc>
              <a:spcBef>
                <a:spcPts val="90"/>
              </a:spcBef>
            </a:pPr>
            <a:r>
              <a:rPr sz="2000" spc="20" dirty="0">
                <a:latin typeface="Times New Roman"/>
                <a:cs typeface="Times New Roman"/>
              </a:rPr>
              <a:t>W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ndo</a:t>
            </a:r>
            <a:r>
              <a:rPr sz="2000" dirty="0">
                <a:latin typeface="Times New Roman"/>
                <a:cs typeface="Times New Roman"/>
              </a:rPr>
              <a:t>w  </a:t>
            </a:r>
            <a:r>
              <a:rPr sz="2000" spc="-5" dirty="0">
                <a:latin typeface="Times New Roman"/>
                <a:cs typeface="Times New Roman"/>
              </a:rPr>
              <a:t>Version</a:t>
            </a:r>
            <a:endParaRPr sz="2000">
              <a:latin typeface="Times New Roman"/>
              <a:cs typeface="Times New Roman"/>
            </a:endParaRPr>
          </a:p>
          <a:p>
            <a:pPr marL="20955" marR="431165">
              <a:spcBef>
                <a:spcPts val="149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nd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  Version</a:t>
            </a:r>
            <a:endParaRPr sz="2000">
              <a:latin typeface="Times New Roman"/>
              <a:cs typeface="Times New Roman"/>
            </a:endParaRPr>
          </a:p>
          <a:p>
            <a:pPr marL="17780">
              <a:spcBef>
                <a:spcPts val="1070"/>
              </a:spcBef>
            </a:pPr>
            <a:r>
              <a:rPr sz="2000" dirty="0">
                <a:latin typeface="Times New Roman"/>
                <a:cs typeface="Times New Roman"/>
              </a:rPr>
              <a:t>IOS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Version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20698" y="4647338"/>
            <a:ext cx="337185" cy="551815"/>
            <a:chOff x="796697" y="4647337"/>
            <a:chExt cx="337185" cy="551815"/>
          </a:xfrm>
        </p:grpSpPr>
        <p:sp>
          <p:nvSpPr>
            <p:cNvPr id="66" name="object 66"/>
            <p:cNvSpPr/>
            <p:nvPr/>
          </p:nvSpPr>
          <p:spPr>
            <a:xfrm>
              <a:off x="801370" y="465200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399" y="0"/>
                  </a:moveTo>
                  <a:lnTo>
                    <a:pt x="103388" y="7538"/>
                  </a:lnTo>
                  <a:lnTo>
                    <a:pt x="61447" y="28610"/>
                  </a:lnTo>
                  <a:lnTo>
                    <a:pt x="28773" y="60899"/>
                  </a:lnTo>
                  <a:lnTo>
                    <a:pt x="7559" y="102087"/>
                  </a:lnTo>
                  <a:lnTo>
                    <a:pt x="0" y="149859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399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799" y="149859"/>
                  </a:lnTo>
                  <a:lnTo>
                    <a:pt x="297240" y="102087"/>
                  </a:lnTo>
                  <a:lnTo>
                    <a:pt x="276026" y="60899"/>
                  </a:lnTo>
                  <a:lnTo>
                    <a:pt x="243352" y="28610"/>
                  </a:lnTo>
                  <a:lnTo>
                    <a:pt x="201411" y="753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1370" y="465200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399" y="0"/>
                  </a:moveTo>
                  <a:lnTo>
                    <a:pt x="201411" y="7538"/>
                  </a:lnTo>
                  <a:lnTo>
                    <a:pt x="243352" y="28610"/>
                  </a:lnTo>
                  <a:lnTo>
                    <a:pt x="276026" y="60899"/>
                  </a:lnTo>
                  <a:lnTo>
                    <a:pt x="297240" y="102087"/>
                  </a:lnTo>
                  <a:lnTo>
                    <a:pt x="304799" y="149859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399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59"/>
                  </a:lnTo>
                  <a:lnTo>
                    <a:pt x="7559" y="102087"/>
                  </a:lnTo>
                  <a:lnTo>
                    <a:pt x="28773" y="60899"/>
                  </a:lnTo>
                  <a:lnTo>
                    <a:pt x="61447" y="28610"/>
                  </a:lnTo>
                  <a:lnTo>
                    <a:pt x="103388" y="7538"/>
                  </a:lnTo>
                  <a:lnTo>
                    <a:pt x="152399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799" y="300989"/>
                  </a:moveTo>
                  <a:lnTo>
                    <a:pt x="304799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47420" y="487806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1370" y="503681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399" y="0"/>
                  </a:moveTo>
                  <a:lnTo>
                    <a:pt x="0" y="62229"/>
                  </a:lnTo>
                </a:path>
                <a:path w="327659" h="135889">
                  <a:moveTo>
                    <a:pt x="167639" y="34289"/>
                  </a:moveTo>
                  <a:lnTo>
                    <a:pt x="327660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4853078" y="4573678"/>
            <a:ext cx="337185" cy="553085"/>
            <a:chOff x="3329077" y="4573677"/>
            <a:chExt cx="337185" cy="553085"/>
          </a:xfrm>
        </p:grpSpPr>
        <p:sp>
          <p:nvSpPr>
            <p:cNvPr id="71" name="object 71"/>
            <p:cNvSpPr/>
            <p:nvPr/>
          </p:nvSpPr>
          <p:spPr>
            <a:xfrm>
              <a:off x="3333750" y="457835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600"/>
                  </a:lnTo>
                  <a:lnTo>
                    <a:pt x="0" y="149860"/>
                  </a:lnTo>
                  <a:lnTo>
                    <a:pt x="7437" y="198120"/>
                  </a:lnTo>
                  <a:lnTo>
                    <a:pt x="28407" y="239369"/>
                  </a:lnTo>
                  <a:lnTo>
                    <a:pt x="60899" y="271475"/>
                  </a:lnTo>
                  <a:lnTo>
                    <a:pt x="102900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60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33750" y="457835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60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2900" y="292303"/>
                  </a:lnTo>
                  <a:lnTo>
                    <a:pt x="60899" y="271475"/>
                  </a:lnTo>
                  <a:lnTo>
                    <a:pt x="28407" y="239369"/>
                  </a:lnTo>
                  <a:lnTo>
                    <a:pt x="7437" y="198120"/>
                  </a:lnTo>
                  <a:lnTo>
                    <a:pt x="0" y="149860"/>
                  </a:lnTo>
                  <a:lnTo>
                    <a:pt x="7437" y="101600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19"/>
                  </a:moveTo>
                  <a:lnTo>
                    <a:pt x="30480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79800" y="480568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33750" y="496443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0960"/>
                  </a:lnTo>
                </a:path>
                <a:path w="327660" h="134620">
                  <a:moveTo>
                    <a:pt x="166370" y="33020"/>
                  </a:moveTo>
                  <a:lnTo>
                    <a:pt x="32766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8005218" y="3400198"/>
            <a:ext cx="335915" cy="553085"/>
            <a:chOff x="6481217" y="3400197"/>
            <a:chExt cx="335915" cy="553085"/>
          </a:xfrm>
        </p:grpSpPr>
        <p:sp>
          <p:nvSpPr>
            <p:cNvPr id="76" name="object 76"/>
            <p:cNvSpPr/>
            <p:nvPr/>
          </p:nvSpPr>
          <p:spPr>
            <a:xfrm>
              <a:off x="6485889" y="340486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85889" y="340486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19"/>
                  </a:moveTo>
                  <a:lnTo>
                    <a:pt x="306069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30669" y="3632199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20" h="317500">
                  <a:moveTo>
                    <a:pt x="762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85889" y="379094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90" h="134620">
                  <a:moveTo>
                    <a:pt x="152400" y="0"/>
                  </a:moveTo>
                  <a:lnTo>
                    <a:pt x="0" y="62230"/>
                  </a:lnTo>
                </a:path>
                <a:path w="326390" h="134620">
                  <a:moveTo>
                    <a:pt x="167639" y="33019"/>
                  </a:moveTo>
                  <a:lnTo>
                    <a:pt x="32638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8110628" y="4171088"/>
            <a:ext cx="337185" cy="551815"/>
            <a:chOff x="6586627" y="4171087"/>
            <a:chExt cx="337185" cy="551815"/>
          </a:xfrm>
        </p:grpSpPr>
        <p:sp>
          <p:nvSpPr>
            <p:cNvPr id="81" name="object 81"/>
            <p:cNvSpPr/>
            <p:nvPr/>
          </p:nvSpPr>
          <p:spPr>
            <a:xfrm>
              <a:off x="659129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59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9129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59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37349" y="440181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91299" y="456056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29"/>
                  </a:lnTo>
                </a:path>
                <a:path w="327659" h="135889">
                  <a:moveTo>
                    <a:pt x="168909" y="3428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8132218" y="4785768"/>
            <a:ext cx="753745" cy="1210945"/>
            <a:chOff x="6608217" y="4785767"/>
            <a:chExt cx="753745" cy="1210945"/>
          </a:xfrm>
        </p:grpSpPr>
        <p:sp>
          <p:nvSpPr>
            <p:cNvPr id="86" name="object 86"/>
            <p:cNvSpPr/>
            <p:nvPr/>
          </p:nvSpPr>
          <p:spPr>
            <a:xfrm>
              <a:off x="6612889" y="488822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7632"/>
                  </a:lnTo>
                  <a:lnTo>
                    <a:pt x="28773" y="238820"/>
                  </a:lnTo>
                  <a:lnTo>
                    <a:pt x="61447" y="271109"/>
                  </a:lnTo>
                  <a:lnTo>
                    <a:pt x="103388" y="292181"/>
                  </a:lnTo>
                  <a:lnTo>
                    <a:pt x="152400" y="299720"/>
                  </a:lnTo>
                  <a:lnTo>
                    <a:pt x="201411" y="292181"/>
                  </a:lnTo>
                  <a:lnTo>
                    <a:pt x="243352" y="271109"/>
                  </a:lnTo>
                  <a:lnTo>
                    <a:pt x="276026" y="238820"/>
                  </a:lnTo>
                  <a:lnTo>
                    <a:pt x="297240" y="197632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2889" y="488822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7632"/>
                  </a:lnTo>
                  <a:lnTo>
                    <a:pt x="276026" y="238820"/>
                  </a:lnTo>
                  <a:lnTo>
                    <a:pt x="243352" y="271109"/>
                  </a:lnTo>
                  <a:lnTo>
                    <a:pt x="201411" y="292181"/>
                  </a:lnTo>
                  <a:lnTo>
                    <a:pt x="152400" y="299720"/>
                  </a:lnTo>
                  <a:lnTo>
                    <a:pt x="103388" y="292181"/>
                  </a:lnTo>
                  <a:lnTo>
                    <a:pt x="61447" y="271109"/>
                  </a:lnTo>
                  <a:lnTo>
                    <a:pt x="28773" y="238820"/>
                  </a:lnTo>
                  <a:lnTo>
                    <a:pt x="7559" y="19763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20"/>
                  </a:moveTo>
                  <a:lnTo>
                    <a:pt x="306069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58939" y="511301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12889" y="527176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29"/>
                  </a:lnTo>
                </a:path>
                <a:path w="327659" h="135889">
                  <a:moveTo>
                    <a:pt x="167639" y="3301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50709" y="5448299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1130" y="0"/>
                  </a:moveTo>
                  <a:lnTo>
                    <a:pt x="102250" y="7416"/>
                  </a:lnTo>
                  <a:lnTo>
                    <a:pt x="60624" y="28244"/>
                  </a:lnTo>
                  <a:lnTo>
                    <a:pt x="28326" y="60350"/>
                  </a:lnTo>
                  <a:lnTo>
                    <a:pt x="7426" y="101600"/>
                  </a:lnTo>
                  <a:lnTo>
                    <a:pt x="0" y="149859"/>
                  </a:lnTo>
                  <a:lnTo>
                    <a:pt x="7426" y="198119"/>
                  </a:lnTo>
                  <a:lnTo>
                    <a:pt x="28326" y="239369"/>
                  </a:lnTo>
                  <a:lnTo>
                    <a:pt x="60624" y="271475"/>
                  </a:lnTo>
                  <a:lnTo>
                    <a:pt x="102250" y="292303"/>
                  </a:lnTo>
                  <a:lnTo>
                    <a:pt x="151130" y="299719"/>
                  </a:lnTo>
                  <a:lnTo>
                    <a:pt x="200629" y="292303"/>
                  </a:lnTo>
                  <a:lnTo>
                    <a:pt x="242630" y="271475"/>
                  </a:lnTo>
                  <a:lnTo>
                    <a:pt x="275122" y="239369"/>
                  </a:lnTo>
                  <a:lnTo>
                    <a:pt x="296092" y="198119"/>
                  </a:lnTo>
                  <a:lnTo>
                    <a:pt x="303530" y="149859"/>
                  </a:lnTo>
                  <a:lnTo>
                    <a:pt x="296092" y="101600"/>
                  </a:lnTo>
                  <a:lnTo>
                    <a:pt x="275122" y="60350"/>
                  </a:lnTo>
                  <a:lnTo>
                    <a:pt x="242630" y="28244"/>
                  </a:lnTo>
                  <a:lnTo>
                    <a:pt x="200629" y="7416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50709" y="544829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1130" y="0"/>
                  </a:moveTo>
                  <a:lnTo>
                    <a:pt x="200629" y="7416"/>
                  </a:lnTo>
                  <a:lnTo>
                    <a:pt x="242630" y="28244"/>
                  </a:lnTo>
                  <a:lnTo>
                    <a:pt x="275122" y="60350"/>
                  </a:lnTo>
                  <a:lnTo>
                    <a:pt x="296092" y="101600"/>
                  </a:lnTo>
                  <a:lnTo>
                    <a:pt x="303530" y="149859"/>
                  </a:lnTo>
                  <a:lnTo>
                    <a:pt x="296092" y="198119"/>
                  </a:lnTo>
                  <a:lnTo>
                    <a:pt x="275122" y="239369"/>
                  </a:lnTo>
                  <a:lnTo>
                    <a:pt x="242630" y="271475"/>
                  </a:lnTo>
                  <a:lnTo>
                    <a:pt x="200629" y="292303"/>
                  </a:lnTo>
                  <a:lnTo>
                    <a:pt x="151130" y="299719"/>
                  </a:lnTo>
                  <a:lnTo>
                    <a:pt x="102250" y="292303"/>
                  </a:lnTo>
                  <a:lnTo>
                    <a:pt x="60624" y="271475"/>
                  </a:lnTo>
                  <a:lnTo>
                    <a:pt x="28326" y="239369"/>
                  </a:lnTo>
                  <a:lnTo>
                    <a:pt x="7426" y="198119"/>
                  </a:lnTo>
                  <a:lnTo>
                    <a:pt x="0" y="149859"/>
                  </a:lnTo>
                  <a:lnTo>
                    <a:pt x="7426" y="101600"/>
                  </a:lnTo>
                  <a:lnTo>
                    <a:pt x="28326" y="60350"/>
                  </a:lnTo>
                  <a:lnTo>
                    <a:pt x="60624" y="28244"/>
                  </a:lnTo>
                  <a:lnTo>
                    <a:pt x="102250" y="7416"/>
                  </a:lnTo>
                  <a:lnTo>
                    <a:pt x="15113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94219" y="5675629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20" h="317500">
                  <a:moveTo>
                    <a:pt x="762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49439" y="583437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90" h="134620">
                  <a:moveTo>
                    <a:pt x="152400" y="0"/>
                  </a:moveTo>
                  <a:lnTo>
                    <a:pt x="0" y="62230"/>
                  </a:lnTo>
                </a:path>
                <a:path w="326390" h="134620">
                  <a:moveTo>
                    <a:pt x="167639" y="33020"/>
                  </a:moveTo>
                  <a:lnTo>
                    <a:pt x="32638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29449" y="479043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29449" y="47904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75499" y="5017769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2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29449" y="517524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3500"/>
                  </a:lnTo>
                </a:path>
                <a:path w="327659" h="134620">
                  <a:moveTo>
                    <a:pt x="166370" y="35560"/>
                  </a:moveTo>
                  <a:lnTo>
                    <a:pt x="32765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9897518" y="1639978"/>
            <a:ext cx="337185" cy="553085"/>
            <a:chOff x="8373517" y="1639977"/>
            <a:chExt cx="337185" cy="553085"/>
          </a:xfrm>
        </p:grpSpPr>
        <p:sp>
          <p:nvSpPr>
            <p:cNvPr id="99" name="object 99"/>
            <p:cNvSpPr/>
            <p:nvPr/>
          </p:nvSpPr>
          <p:spPr>
            <a:xfrm>
              <a:off x="8379459" y="1644649"/>
              <a:ext cx="303530" cy="300990"/>
            </a:xfrm>
            <a:custGeom>
              <a:avLst/>
              <a:gdLst/>
              <a:ahLst/>
              <a:cxnLst/>
              <a:rect l="l" t="t" r="r" b="b"/>
              <a:pathLst>
                <a:path w="303529" h="300989">
                  <a:moveTo>
                    <a:pt x="152400" y="0"/>
                  </a:moveTo>
                  <a:lnTo>
                    <a:pt x="103388" y="7426"/>
                  </a:lnTo>
                  <a:lnTo>
                    <a:pt x="61447" y="28326"/>
                  </a:lnTo>
                  <a:lnTo>
                    <a:pt x="28773" y="60624"/>
                  </a:lnTo>
                  <a:lnTo>
                    <a:pt x="7559" y="102250"/>
                  </a:lnTo>
                  <a:lnTo>
                    <a:pt x="0" y="151129"/>
                  </a:lnTo>
                  <a:lnTo>
                    <a:pt x="7559" y="199389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89"/>
                  </a:lnTo>
                  <a:lnTo>
                    <a:pt x="201279" y="293573"/>
                  </a:lnTo>
                  <a:lnTo>
                    <a:pt x="242905" y="272745"/>
                  </a:lnTo>
                  <a:lnTo>
                    <a:pt x="275203" y="240639"/>
                  </a:lnTo>
                  <a:lnTo>
                    <a:pt x="296103" y="199389"/>
                  </a:lnTo>
                  <a:lnTo>
                    <a:pt x="303530" y="151129"/>
                  </a:lnTo>
                  <a:lnTo>
                    <a:pt x="296103" y="102250"/>
                  </a:lnTo>
                  <a:lnTo>
                    <a:pt x="275203" y="60624"/>
                  </a:lnTo>
                  <a:lnTo>
                    <a:pt x="242905" y="28326"/>
                  </a:lnTo>
                  <a:lnTo>
                    <a:pt x="201279" y="742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79459" y="164464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279" y="7426"/>
                  </a:lnTo>
                  <a:lnTo>
                    <a:pt x="242905" y="28326"/>
                  </a:lnTo>
                  <a:lnTo>
                    <a:pt x="275203" y="60624"/>
                  </a:lnTo>
                  <a:lnTo>
                    <a:pt x="296103" y="102250"/>
                  </a:lnTo>
                  <a:lnTo>
                    <a:pt x="303530" y="151129"/>
                  </a:lnTo>
                  <a:lnTo>
                    <a:pt x="296103" y="199389"/>
                  </a:lnTo>
                  <a:lnTo>
                    <a:pt x="275203" y="240639"/>
                  </a:lnTo>
                  <a:lnTo>
                    <a:pt x="242905" y="272745"/>
                  </a:lnTo>
                  <a:lnTo>
                    <a:pt x="201279" y="293573"/>
                  </a:lnTo>
                  <a:lnTo>
                    <a:pt x="152400" y="300989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89"/>
                  </a:lnTo>
                  <a:lnTo>
                    <a:pt x="0" y="151129"/>
                  </a:lnTo>
                  <a:lnTo>
                    <a:pt x="7559" y="102250"/>
                  </a:lnTo>
                  <a:lnTo>
                    <a:pt x="28773" y="60624"/>
                  </a:lnTo>
                  <a:lnTo>
                    <a:pt x="61447" y="28326"/>
                  </a:lnTo>
                  <a:lnTo>
                    <a:pt x="103388" y="7426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524239" y="1871979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20" h="317500">
                  <a:moveTo>
                    <a:pt x="7619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78189" y="203072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19">
                  <a:moveTo>
                    <a:pt x="152400" y="0"/>
                  </a:moveTo>
                  <a:lnTo>
                    <a:pt x="0" y="60960"/>
                  </a:lnTo>
                </a:path>
                <a:path w="327659" h="134619">
                  <a:moveTo>
                    <a:pt x="168909" y="3302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9825128" y="2588668"/>
            <a:ext cx="335915" cy="553085"/>
            <a:chOff x="8301127" y="2588667"/>
            <a:chExt cx="335915" cy="553085"/>
          </a:xfrm>
        </p:grpSpPr>
        <p:sp>
          <p:nvSpPr>
            <p:cNvPr id="104" name="object 104"/>
            <p:cNvSpPr/>
            <p:nvPr/>
          </p:nvSpPr>
          <p:spPr>
            <a:xfrm>
              <a:off x="8305799" y="259334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305799" y="259334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451849" y="282067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05799" y="2979420"/>
              <a:ext cx="326390" cy="135890"/>
            </a:xfrm>
            <a:custGeom>
              <a:avLst/>
              <a:gdLst/>
              <a:ahLst/>
              <a:cxnLst/>
              <a:rect l="l" t="t" r="r" b="b"/>
              <a:pathLst>
                <a:path w="326390" h="135889">
                  <a:moveTo>
                    <a:pt x="152400" y="0"/>
                  </a:moveTo>
                  <a:lnTo>
                    <a:pt x="0" y="62229"/>
                  </a:lnTo>
                </a:path>
                <a:path w="326390" h="135889">
                  <a:moveTo>
                    <a:pt x="166370" y="34289"/>
                  </a:moveTo>
                  <a:lnTo>
                    <a:pt x="326390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8056018" y="5537608"/>
            <a:ext cx="365125" cy="1138555"/>
            <a:chOff x="6532017" y="5537607"/>
            <a:chExt cx="365125" cy="1138555"/>
          </a:xfrm>
        </p:grpSpPr>
        <p:sp>
          <p:nvSpPr>
            <p:cNvPr id="109" name="object 109"/>
            <p:cNvSpPr/>
            <p:nvPr/>
          </p:nvSpPr>
          <p:spPr>
            <a:xfrm>
              <a:off x="6567169" y="55422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7632"/>
                  </a:lnTo>
                  <a:lnTo>
                    <a:pt x="28773" y="238820"/>
                  </a:lnTo>
                  <a:lnTo>
                    <a:pt x="61447" y="271109"/>
                  </a:lnTo>
                  <a:lnTo>
                    <a:pt x="103388" y="292181"/>
                  </a:lnTo>
                  <a:lnTo>
                    <a:pt x="152400" y="299720"/>
                  </a:lnTo>
                  <a:lnTo>
                    <a:pt x="201411" y="292181"/>
                  </a:lnTo>
                  <a:lnTo>
                    <a:pt x="243352" y="271109"/>
                  </a:lnTo>
                  <a:lnTo>
                    <a:pt x="276026" y="238820"/>
                  </a:lnTo>
                  <a:lnTo>
                    <a:pt x="297240" y="197632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567169" y="55422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7632"/>
                  </a:lnTo>
                  <a:lnTo>
                    <a:pt x="276026" y="238820"/>
                  </a:lnTo>
                  <a:lnTo>
                    <a:pt x="243352" y="271109"/>
                  </a:lnTo>
                  <a:lnTo>
                    <a:pt x="201411" y="292181"/>
                  </a:lnTo>
                  <a:lnTo>
                    <a:pt x="152400" y="299720"/>
                  </a:lnTo>
                  <a:lnTo>
                    <a:pt x="103388" y="292181"/>
                  </a:lnTo>
                  <a:lnTo>
                    <a:pt x="61447" y="271109"/>
                  </a:lnTo>
                  <a:lnTo>
                    <a:pt x="28773" y="238820"/>
                  </a:lnTo>
                  <a:lnTo>
                    <a:pt x="7559" y="19763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711949" y="5769610"/>
              <a:ext cx="7620" cy="314960"/>
            </a:xfrm>
            <a:custGeom>
              <a:avLst/>
              <a:gdLst/>
              <a:ahLst/>
              <a:cxnLst/>
              <a:rect l="l" t="t" r="r" b="b"/>
              <a:pathLst>
                <a:path w="7620" h="314960">
                  <a:moveTo>
                    <a:pt x="7620" y="0"/>
                  </a:moveTo>
                  <a:lnTo>
                    <a:pt x="0" y="31495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567169" y="592836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20">
                  <a:moveTo>
                    <a:pt x="152400" y="0"/>
                  </a:moveTo>
                  <a:lnTo>
                    <a:pt x="0" y="60959"/>
                  </a:lnTo>
                </a:path>
                <a:path w="325120" h="134620">
                  <a:moveTo>
                    <a:pt x="166370" y="33019"/>
                  </a:moveTo>
                  <a:lnTo>
                    <a:pt x="32512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36689" y="6129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36689" y="612902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19"/>
                  </a:moveTo>
                  <a:lnTo>
                    <a:pt x="306069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684009" y="635508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36689" y="651383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3669" y="0"/>
                  </a:moveTo>
                  <a:lnTo>
                    <a:pt x="0" y="60960"/>
                  </a:lnTo>
                </a:path>
                <a:path w="327659" h="134620">
                  <a:moveTo>
                    <a:pt x="167639" y="3429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3228748" y="3278278"/>
            <a:ext cx="337185" cy="565785"/>
            <a:chOff x="1704747" y="3278277"/>
            <a:chExt cx="337185" cy="565785"/>
          </a:xfrm>
        </p:grpSpPr>
        <p:sp>
          <p:nvSpPr>
            <p:cNvPr id="118" name="object 118"/>
            <p:cNvSpPr/>
            <p:nvPr/>
          </p:nvSpPr>
          <p:spPr>
            <a:xfrm>
              <a:off x="1709420" y="328295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389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89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89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709420" y="328295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389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89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89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855470" y="352425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709420" y="368300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2230"/>
                  </a:lnTo>
                </a:path>
                <a:path w="327660" h="134620">
                  <a:moveTo>
                    <a:pt x="168910" y="33019"/>
                  </a:moveTo>
                  <a:lnTo>
                    <a:pt x="32766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2040028" y="3931058"/>
            <a:ext cx="337185" cy="550545"/>
            <a:chOff x="516027" y="3931057"/>
            <a:chExt cx="337185" cy="550545"/>
          </a:xfrm>
        </p:grpSpPr>
        <p:sp>
          <p:nvSpPr>
            <p:cNvPr id="123" name="object 123"/>
            <p:cNvSpPr/>
            <p:nvPr/>
          </p:nvSpPr>
          <p:spPr>
            <a:xfrm>
              <a:off x="520699" y="39357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2900" y="7406"/>
                  </a:lnTo>
                  <a:lnTo>
                    <a:pt x="60899" y="28163"/>
                  </a:lnTo>
                  <a:lnTo>
                    <a:pt x="28407" y="60076"/>
                  </a:lnTo>
                  <a:lnTo>
                    <a:pt x="7437" y="100949"/>
                  </a:lnTo>
                  <a:lnTo>
                    <a:pt x="0" y="148590"/>
                  </a:lnTo>
                  <a:lnTo>
                    <a:pt x="7437" y="196982"/>
                  </a:lnTo>
                  <a:lnTo>
                    <a:pt x="28407" y="238546"/>
                  </a:lnTo>
                  <a:lnTo>
                    <a:pt x="60899" y="271028"/>
                  </a:lnTo>
                  <a:lnTo>
                    <a:pt x="102900" y="292171"/>
                  </a:lnTo>
                  <a:lnTo>
                    <a:pt x="152400" y="299720"/>
                  </a:lnTo>
                  <a:lnTo>
                    <a:pt x="201411" y="292171"/>
                  </a:lnTo>
                  <a:lnTo>
                    <a:pt x="243352" y="271028"/>
                  </a:lnTo>
                  <a:lnTo>
                    <a:pt x="276026" y="238546"/>
                  </a:lnTo>
                  <a:lnTo>
                    <a:pt x="297240" y="196982"/>
                  </a:lnTo>
                  <a:lnTo>
                    <a:pt x="304800" y="148590"/>
                  </a:lnTo>
                  <a:lnTo>
                    <a:pt x="297240" y="100949"/>
                  </a:lnTo>
                  <a:lnTo>
                    <a:pt x="276026" y="60076"/>
                  </a:lnTo>
                  <a:lnTo>
                    <a:pt x="243352" y="28163"/>
                  </a:lnTo>
                  <a:lnTo>
                    <a:pt x="201411" y="740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0699" y="39357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06"/>
                  </a:lnTo>
                  <a:lnTo>
                    <a:pt x="243352" y="28163"/>
                  </a:lnTo>
                  <a:lnTo>
                    <a:pt x="276026" y="60076"/>
                  </a:lnTo>
                  <a:lnTo>
                    <a:pt x="297240" y="100949"/>
                  </a:lnTo>
                  <a:lnTo>
                    <a:pt x="304800" y="148590"/>
                  </a:lnTo>
                  <a:lnTo>
                    <a:pt x="297240" y="196982"/>
                  </a:lnTo>
                  <a:lnTo>
                    <a:pt x="276026" y="238546"/>
                  </a:lnTo>
                  <a:lnTo>
                    <a:pt x="243352" y="271028"/>
                  </a:lnTo>
                  <a:lnTo>
                    <a:pt x="201411" y="292171"/>
                  </a:lnTo>
                  <a:lnTo>
                    <a:pt x="152400" y="299720"/>
                  </a:lnTo>
                  <a:lnTo>
                    <a:pt x="102900" y="292171"/>
                  </a:lnTo>
                  <a:lnTo>
                    <a:pt x="60899" y="271028"/>
                  </a:lnTo>
                  <a:lnTo>
                    <a:pt x="28407" y="238546"/>
                  </a:lnTo>
                  <a:lnTo>
                    <a:pt x="7437" y="196982"/>
                  </a:lnTo>
                  <a:lnTo>
                    <a:pt x="0" y="148590"/>
                  </a:lnTo>
                  <a:lnTo>
                    <a:pt x="7437" y="100949"/>
                  </a:lnTo>
                  <a:lnTo>
                    <a:pt x="28407" y="60076"/>
                  </a:lnTo>
                  <a:lnTo>
                    <a:pt x="60899" y="28163"/>
                  </a:lnTo>
                  <a:lnTo>
                    <a:pt x="102900" y="740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6749" y="416179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0699" y="4320540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30"/>
                  </a:lnTo>
                </a:path>
                <a:path w="327659" h="135889">
                  <a:moveTo>
                    <a:pt x="166370" y="34290"/>
                  </a:moveTo>
                  <a:lnTo>
                    <a:pt x="327659" y="1358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8561478" y="4171088"/>
            <a:ext cx="337185" cy="551815"/>
            <a:chOff x="7037477" y="4171087"/>
            <a:chExt cx="337185" cy="551815"/>
          </a:xfrm>
        </p:grpSpPr>
        <p:sp>
          <p:nvSpPr>
            <p:cNvPr id="128" name="object 128"/>
            <p:cNvSpPr/>
            <p:nvPr/>
          </p:nvSpPr>
          <p:spPr>
            <a:xfrm>
              <a:off x="704214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59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042149" y="41757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59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188199" y="440181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042149" y="4560569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2229"/>
                  </a:lnTo>
                </a:path>
                <a:path w="327659" h="135889">
                  <a:moveTo>
                    <a:pt x="166370" y="3428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8506868" y="3353208"/>
            <a:ext cx="337185" cy="550545"/>
            <a:chOff x="6982867" y="3353207"/>
            <a:chExt cx="337185" cy="550545"/>
          </a:xfrm>
        </p:grpSpPr>
        <p:sp>
          <p:nvSpPr>
            <p:cNvPr id="133" name="object 133"/>
            <p:cNvSpPr/>
            <p:nvPr/>
          </p:nvSpPr>
          <p:spPr>
            <a:xfrm>
              <a:off x="6988809" y="3357880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600"/>
                  </a:lnTo>
                  <a:lnTo>
                    <a:pt x="0" y="149860"/>
                  </a:lnTo>
                  <a:lnTo>
                    <a:pt x="7437" y="197632"/>
                  </a:lnTo>
                  <a:lnTo>
                    <a:pt x="28407" y="238820"/>
                  </a:lnTo>
                  <a:lnTo>
                    <a:pt x="60899" y="271109"/>
                  </a:lnTo>
                  <a:lnTo>
                    <a:pt x="102900" y="292181"/>
                  </a:lnTo>
                  <a:lnTo>
                    <a:pt x="152400" y="299720"/>
                  </a:lnTo>
                  <a:lnTo>
                    <a:pt x="201279" y="292181"/>
                  </a:lnTo>
                  <a:lnTo>
                    <a:pt x="242905" y="271109"/>
                  </a:lnTo>
                  <a:lnTo>
                    <a:pt x="275203" y="238820"/>
                  </a:lnTo>
                  <a:lnTo>
                    <a:pt x="296103" y="197632"/>
                  </a:lnTo>
                  <a:lnTo>
                    <a:pt x="303530" y="149860"/>
                  </a:lnTo>
                  <a:lnTo>
                    <a:pt x="296103" y="101600"/>
                  </a:lnTo>
                  <a:lnTo>
                    <a:pt x="275203" y="60350"/>
                  </a:lnTo>
                  <a:lnTo>
                    <a:pt x="242905" y="28244"/>
                  </a:lnTo>
                  <a:lnTo>
                    <a:pt x="201279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988809" y="33578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279" y="7416"/>
                  </a:lnTo>
                  <a:lnTo>
                    <a:pt x="242905" y="28244"/>
                  </a:lnTo>
                  <a:lnTo>
                    <a:pt x="275203" y="60350"/>
                  </a:lnTo>
                  <a:lnTo>
                    <a:pt x="296103" y="101600"/>
                  </a:lnTo>
                  <a:lnTo>
                    <a:pt x="303530" y="149860"/>
                  </a:lnTo>
                  <a:lnTo>
                    <a:pt x="296103" y="197632"/>
                  </a:lnTo>
                  <a:lnTo>
                    <a:pt x="275203" y="238820"/>
                  </a:lnTo>
                  <a:lnTo>
                    <a:pt x="242905" y="271109"/>
                  </a:lnTo>
                  <a:lnTo>
                    <a:pt x="201279" y="292181"/>
                  </a:lnTo>
                  <a:lnTo>
                    <a:pt x="152400" y="299720"/>
                  </a:lnTo>
                  <a:lnTo>
                    <a:pt x="102900" y="292181"/>
                  </a:lnTo>
                  <a:lnTo>
                    <a:pt x="60899" y="271109"/>
                  </a:lnTo>
                  <a:lnTo>
                    <a:pt x="28407" y="238820"/>
                  </a:lnTo>
                  <a:lnTo>
                    <a:pt x="7437" y="197632"/>
                  </a:lnTo>
                  <a:lnTo>
                    <a:pt x="0" y="149860"/>
                  </a:lnTo>
                  <a:lnTo>
                    <a:pt x="7437" y="101600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33589" y="358394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19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87539" y="3741420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59" h="135889">
                  <a:moveTo>
                    <a:pt x="152400" y="0"/>
                  </a:moveTo>
                  <a:lnTo>
                    <a:pt x="0" y="63499"/>
                  </a:lnTo>
                </a:path>
                <a:path w="327659" h="135889">
                  <a:moveTo>
                    <a:pt x="168909" y="35559"/>
                  </a:moveTo>
                  <a:lnTo>
                    <a:pt x="32765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9025028" y="4199028"/>
            <a:ext cx="337185" cy="553085"/>
            <a:chOff x="7501027" y="4199027"/>
            <a:chExt cx="337185" cy="553085"/>
          </a:xfrm>
        </p:grpSpPr>
        <p:sp>
          <p:nvSpPr>
            <p:cNvPr id="138" name="object 138"/>
            <p:cNvSpPr/>
            <p:nvPr/>
          </p:nvSpPr>
          <p:spPr>
            <a:xfrm>
              <a:off x="7505699" y="420370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30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60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30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05699" y="420370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30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60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30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51749" y="443103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505699" y="458978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0960"/>
                  </a:lnTo>
                </a:path>
                <a:path w="327659" h="134620">
                  <a:moveTo>
                    <a:pt x="166370" y="3302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5827168" y="3203348"/>
            <a:ext cx="335915" cy="551815"/>
            <a:chOff x="4303167" y="3203347"/>
            <a:chExt cx="335915" cy="551815"/>
          </a:xfrm>
        </p:grpSpPr>
        <p:sp>
          <p:nvSpPr>
            <p:cNvPr id="143" name="object 143"/>
            <p:cNvSpPr/>
            <p:nvPr/>
          </p:nvSpPr>
          <p:spPr>
            <a:xfrm>
              <a:off x="4307839" y="3208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307839" y="320802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70" y="299719"/>
                  </a:moveTo>
                  <a:lnTo>
                    <a:pt x="30607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52619" y="343535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19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307839" y="3594100"/>
              <a:ext cx="326390" cy="133350"/>
            </a:xfrm>
            <a:custGeom>
              <a:avLst/>
              <a:gdLst/>
              <a:ahLst/>
              <a:cxnLst/>
              <a:rect l="l" t="t" r="r" b="b"/>
              <a:pathLst>
                <a:path w="326389" h="133350">
                  <a:moveTo>
                    <a:pt x="152400" y="0"/>
                  </a:moveTo>
                  <a:lnTo>
                    <a:pt x="0" y="62230"/>
                  </a:lnTo>
                </a:path>
                <a:path w="326389" h="133350">
                  <a:moveTo>
                    <a:pt x="167639" y="33019"/>
                  </a:moveTo>
                  <a:lnTo>
                    <a:pt x="326389" y="1333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147"/>
          <p:cNvGrpSpPr/>
          <p:nvPr/>
        </p:nvGrpSpPr>
        <p:grpSpPr>
          <a:xfrm>
            <a:off x="4346348" y="2588668"/>
            <a:ext cx="1881505" cy="1181735"/>
            <a:chOff x="2822347" y="2588667"/>
            <a:chExt cx="1881505" cy="1181735"/>
          </a:xfrm>
        </p:grpSpPr>
        <p:sp>
          <p:nvSpPr>
            <p:cNvPr id="148" name="object 148"/>
            <p:cNvSpPr/>
            <p:nvPr/>
          </p:nvSpPr>
          <p:spPr>
            <a:xfrm>
              <a:off x="4373880" y="259334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73880" y="259334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17389" y="2820670"/>
              <a:ext cx="8890" cy="316230"/>
            </a:xfrm>
            <a:custGeom>
              <a:avLst/>
              <a:gdLst/>
              <a:ahLst/>
              <a:cxnLst/>
              <a:rect l="l" t="t" r="r" b="b"/>
              <a:pathLst>
                <a:path w="8889" h="316230">
                  <a:moveTo>
                    <a:pt x="8889" y="0"/>
                  </a:moveTo>
                  <a:lnTo>
                    <a:pt x="0" y="31622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373880" y="297815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19">
                  <a:moveTo>
                    <a:pt x="151130" y="0"/>
                  </a:moveTo>
                  <a:lnTo>
                    <a:pt x="0" y="63500"/>
                  </a:lnTo>
                </a:path>
                <a:path w="325120" h="134619">
                  <a:moveTo>
                    <a:pt x="166370" y="35560"/>
                  </a:moveTo>
                  <a:lnTo>
                    <a:pt x="32512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78530" y="263017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59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478530" y="263017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59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59"/>
                  </a:moveTo>
                  <a:lnTo>
                    <a:pt x="30480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624580" y="285750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478530" y="301625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19">
                  <a:moveTo>
                    <a:pt x="151130" y="0"/>
                  </a:moveTo>
                  <a:lnTo>
                    <a:pt x="0" y="62229"/>
                  </a:lnTo>
                </a:path>
                <a:path w="325120" h="134619">
                  <a:moveTo>
                    <a:pt x="166370" y="33020"/>
                  </a:moveTo>
                  <a:lnTo>
                    <a:pt x="32512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797300" y="32245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797300" y="322453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943350" y="344932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797300" y="3608070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89" h="134620">
                  <a:moveTo>
                    <a:pt x="152400" y="0"/>
                  </a:moveTo>
                  <a:lnTo>
                    <a:pt x="0" y="62229"/>
                  </a:lnTo>
                </a:path>
                <a:path w="326389" h="134620">
                  <a:moveTo>
                    <a:pt x="166370" y="34289"/>
                  </a:moveTo>
                  <a:lnTo>
                    <a:pt x="32638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33750" y="3208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599"/>
                  </a:lnTo>
                  <a:lnTo>
                    <a:pt x="0" y="149859"/>
                  </a:lnTo>
                  <a:lnTo>
                    <a:pt x="7437" y="198119"/>
                  </a:lnTo>
                  <a:lnTo>
                    <a:pt x="28407" y="239369"/>
                  </a:lnTo>
                  <a:lnTo>
                    <a:pt x="60899" y="271475"/>
                  </a:lnTo>
                  <a:lnTo>
                    <a:pt x="102900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333750" y="320802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2900" y="292303"/>
                  </a:lnTo>
                  <a:lnTo>
                    <a:pt x="60899" y="271475"/>
                  </a:lnTo>
                  <a:lnTo>
                    <a:pt x="28407" y="239369"/>
                  </a:lnTo>
                  <a:lnTo>
                    <a:pt x="7437" y="198119"/>
                  </a:lnTo>
                  <a:lnTo>
                    <a:pt x="0" y="149859"/>
                  </a:lnTo>
                  <a:lnTo>
                    <a:pt x="7437" y="101599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19"/>
                  </a:moveTo>
                  <a:lnTo>
                    <a:pt x="30480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478530" y="343535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2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333750" y="359410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20">
                  <a:moveTo>
                    <a:pt x="152400" y="0"/>
                  </a:moveTo>
                  <a:lnTo>
                    <a:pt x="0" y="62230"/>
                  </a:lnTo>
                </a:path>
                <a:path w="325120" h="134620">
                  <a:moveTo>
                    <a:pt x="166370" y="33019"/>
                  </a:moveTo>
                  <a:lnTo>
                    <a:pt x="32512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004820" y="265430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04820" y="2654300"/>
              <a:ext cx="327660" cy="520700"/>
            </a:xfrm>
            <a:custGeom>
              <a:avLst/>
              <a:gdLst/>
              <a:ahLst/>
              <a:cxnLst/>
              <a:rect l="l" t="t" r="r" b="b"/>
              <a:pathLst>
                <a:path w="327660" h="52070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27660" h="520700">
                  <a:moveTo>
                    <a:pt x="0" y="0"/>
                  </a:moveTo>
                  <a:lnTo>
                    <a:pt x="0" y="0"/>
                  </a:lnTo>
                </a:path>
                <a:path w="327660" h="520700">
                  <a:moveTo>
                    <a:pt x="304800" y="299720"/>
                  </a:moveTo>
                  <a:lnTo>
                    <a:pt x="304800" y="299720"/>
                  </a:lnTo>
                </a:path>
                <a:path w="327660" h="520700">
                  <a:moveTo>
                    <a:pt x="152400" y="386079"/>
                  </a:moveTo>
                  <a:lnTo>
                    <a:pt x="0" y="448310"/>
                  </a:lnTo>
                </a:path>
                <a:path w="327660" h="520700">
                  <a:moveTo>
                    <a:pt x="168910" y="419100"/>
                  </a:moveTo>
                  <a:lnTo>
                    <a:pt x="327659" y="5207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868419" y="261239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30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60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30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868419" y="2612390"/>
              <a:ext cx="327660" cy="521970"/>
            </a:xfrm>
            <a:custGeom>
              <a:avLst/>
              <a:gdLst/>
              <a:ahLst/>
              <a:cxnLst/>
              <a:rect l="l" t="t" r="r" b="b"/>
              <a:pathLst>
                <a:path w="327660" h="521969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30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60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30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27660" h="521969">
                  <a:moveTo>
                    <a:pt x="0" y="0"/>
                  </a:moveTo>
                  <a:lnTo>
                    <a:pt x="0" y="0"/>
                  </a:lnTo>
                </a:path>
                <a:path w="327660" h="521969">
                  <a:moveTo>
                    <a:pt x="304800" y="302260"/>
                  </a:moveTo>
                  <a:lnTo>
                    <a:pt x="304800" y="302260"/>
                  </a:lnTo>
                </a:path>
                <a:path w="327660" h="521969">
                  <a:moveTo>
                    <a:pt x="152400" y="386080"/>
                  </a:moveTo>
                  <a:lnTo>
                    <a:pt x="0" y="448310"/>
                  </a:lnTo>
                </a:path>
                <a:path w="327660" h="521969">
                  <a:moveTo>
                    <a:pt x="168909" y="420370"/>
                  </a:moveTo>
                  <a:lnTo>
                    <a:pt x="327659" y="5219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27020" y="324358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26"/>
                  </a:lnTo>
                  <a:lnTo>
                    <a:pt x="61447" y="28326"/>
                  </a:lnTo>
                  <a:lnTo>
                    <a:pt x="28773" y="60624"/>
                  </a:lnTo>
                  <a:lnTo>
                    <a:pt x="7559" y="102250"/>
                  </a:lnTo>
                  <a:lnTo>
                    <a:pt x="0" y="151130"/>
                  </a:lnTo>
                  <a:lnTo>
                    <a:pt x="7559" y="199390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90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90"/>
                  </a:lnTo>
                  <a:lnTo>
                    <a:pt x="304800" y="151130"/>
                  </a:lnTo>
                  <a:lnTo>
                    <a:pt x="297240" y="102250"/>
                  </a:lnTo>
                  <a:lnTo>
                    <a:pt x="276026" y="60624"/>
                  </a:lnTo>
                  <a:lnTo>
                    <a:pt x="243352" y="28326"/>
                  </a:lnTo>
                  <a:lnTo>
                    <a:pt x="201411" y="742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27020" y="2954020"/>
              <a:ext cx="330200" cy="810260"/>
            </a:xfrm>
            <a:custGeom>
              <a:avLst/>
              <a:gdLst/>
              <a:ahLst/>
              <a:cxnLst/>
              <a:rect l="l" t="t" r="r" b="b"/>
              <a:pathLst>
                <a:path w="330200" h="810260">
                  <a:moveTo>
                    <a:pt x="152400" y="289559"/>
                  </a:moveTo>
                  <a:lnTo>
                    <a:pt x="201411" y="296986"/>
                  </a:lnTo>
                  <a:lnTo>
                    <a:pt x="243352" y="317886"/>
                  </a:lnTo>
                  <a:lnTo>
                    <a:pt x="276026" y="350184"/>
                  </a:lnTo>
                  <a:lnTo>
                    <a:pt x="297240" y="391810"/>
                  </a:lnTo>
                  <a:lnTo>
                    <a:pt x="304800" y="440689"/>
                  </a:lnTo>
                  <a:lnTo>
                    <a:pt x="297240" y="488950"/>
                  </a:lnTo>
                  <a:lnTo>
                    <a:pt x="276026" y="530199"/>
                  </a:lnTo>
                  <a:lnTo>
                    <a:pt x="243352" y="562305"/>
                  </a:lnTo>
                  <a:lnTo>
                    <a:pt x="201411" y="583133"/>
                  </a:lnTo>
                  <a:lnTo>
                    <a:pt x="152400" y="590550"/>
                  </a:lnTo>
                  <a:lnTo>
                    <a:pt x="103388" y="583133"/>
                  </a:lnTo>
                  <a:lnTo>
                    <a:pt x="61447" y="562305"/>
                  </a:lnTo>
                  <a:lnTo>
                    <a:pt x="28773" y="530199"/>
                  </a:lnTo>
                  <a:lnTo>
                    <a:pt x="7559" y="488950"/>
                  </a:lnTo>
                  <a:lnTo>
                    <a:pt x="0" y="440689"/>
                  </a:lnTo>
                  <a:lnTo>
                    <a:pt x="7559" y="391810"/>
                  </a:lnTo>
                  <a:lnTo>
                    <a:pt x="28773" y="350184"/>
                  </a:lnTo>
                  <a:lnTo>
                    <a:pt x="61447" y="317886"/>
                  </a:lnTo>
                  <a:lnTo>
                    <a:pt x="103388" y="296986"/>
                  </a:lnTo>
                  <a:lnTo>
                    <a:pt x="152400" y="289559"/>
                  </a:lnTo>
                  <a:close/>
                </a:path>
                <a:path w="330200" h="810260">
                  <a:moveTo>
                    <a:pt x="0" y="289559"/>
                  </a:moveTo>
                  <a:lnTo>
                    <a:pt x="0" y="289559"/>
                  </a:lnTo>
                </a:path>
                <a:path w="330200" h="810260">
                  <a:moveTo>
                    <a:pt x="304800" y="591819"/>
                  </a:moveTo>
                  <a:lnTo>
                    <a:pt x="304800" y="591819"/>
                  </a:lnTo>
                </a:path>
                <a:path w="330200" h="810260">
                  <a:moveTo>
                    <a:pt x="152400" y="675639"/>
                  </a:moveTo>
                  <a:lnTo>
                    <a:pt x="0" y="736599"/>
                  </a:lnTo>
                </a:path>
                <a:path w="330200" h="810260">
                  <a:moveTo>
                    <a:pt x="167640" y="708659"/>
                  </a:moveTo>
                  <a:lnTo>
                    <a:pt x="326390" y="810259"/>
                  </a:lnTo>
                </a:path>
                <a:path w="330200" h="810260">
                  <a:moveTo>
                    <a:pt x="330200" y="0"/>
                  </a:moveTo>
                  <a:lnTo>
                    <a:pt x="323850" y="32003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0" name="object 170"/>
          <p:cNvGrpSpPr/>
          <p:nvPr/>
        </p:nvGrpSpPr>
        <p:grpSpPr>
          <a:xfrm>
            <a:off x="2696618" y="3278278"/>
            <a:ext cx="337185" cy="553085"/>
            <a:chOff x="1172617" y="3278277"/>
            <a:chExt cx="337185" cy="553085"/>
          </a:xfrm>
        </p:grpSpPr>
        <p:sp>
          <p:nvSpPr>
            <p:cNvPr id="171" name="object 171"/>
            <p:cNvSpPr/>
            <p:nvPr/>
          </p:nvSpPr>
          <p:spPr>
            <a:xfrm>
              <a:off x="1177289" y="328295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389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89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89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77289" y="3282950"/>
              <a:ext cx="306070" cy="302260"/>
            </a:xfrm>
            <a:custGeom>
              <a:avLst/>
              <a:gdLst/>
              <a:ahLst/>
              <a:cxnLst/>
              <a:rect l="l" t="t" r="r" b="b"/>
              <a:pathLst>
                <a:path w="306069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389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89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89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6069" h="302260">
                  <a:moveTo>
                    <a:pt x="0" y="0"/>
                  </a:moveTo>
                  <a:lnTo>
                    <a:pt x="0" y="0"/>
                  </a:lnTo>
                </a:path>
                <a:path w="306069" h="302260">
                  <a:moveTo>
                    <a:pt x="306069" y="302260"/>
                  </a:moveTo>
                  <a:lnTo>
                    <a:pt x="306069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23339" y="351028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77289" y="366903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2230"/>
                  </a:lnTo>
                </a:path>
                <a:path w="327659" h="134620">
                  <a:moveTo>
                    <a:pt x="168909" y="3302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5877968" y="4555898"/>
            <a:ext cx="337185" cy="553085"/>
            <a:chOff x="4353967" y="4555897"/>
            <a:chExt cx="337185" cy="553085"/>
          </a:xfrm>
        </p:grpSpPr>
        <p:sp>
          <p:nvSpPr>
            <p:cNvPr id="176" name="object 176"/>
            <p:cNvSpPr/>
            <p:nvPr/>
          </p:nvSpPr>
          <p:spPr>
            <a:xfrm>
              <a:off x="4358639" y="456056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358639" y="4560569"/>
              <a:ext cx="306070" cy="300990"/>
            </a:xfrm>
            <a:custGeom>
              <a:avLst/>
              <a:gdLst/>
              <a:ahLst/>
              <a:cxnLst/>
              <a:rect l="l" t="t" r="r" b="b"/>
              <a:pathLst>
                <a:path w="30607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300989">
                  <a:moveTo>
                    <a:pt x="0" y="0"/>
                  </a:moveTo>
                  <a:lnTo>
                    <a:pt x="0" y="0"/>
                  </a:lnTo>
                </a:path>
                <a:path w="306070" h="300989">
                  <a:moveTo>
                    <a:pt x="306070" y="300989"/>
                  </a:moveTo>
                  <a:lnTo>
                    <a:pt x="30607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04689" y="478789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358639" y="494664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2230"/>
                  </a:lnTo>
                </a:path>
                <a:path w="327660" h="134620">
                  <a:moveTo>
                    <a:pt x="167639" y="33019"/>
                  </a:moveTo>
                  <a:lnTo>
                    <a:pt x="32766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0" name="object 180"/>
          <p:cNvGrpSpPr/>
          <p:nvPr/>
        </p:nvGrpSpPr>
        <p:grpSpPr>
          <a:xfrm>
            <a:off x="5369968" y="4592728"/>
            <a:ext cx="337185" cy="551815"/>
            <a:chOff x="3845967" y="4592727"/>
            <a:chExt cx="337185" cy="551815"/>
          </a:xfrm>
        </p:grpSpPr>
        <p:sp>
          <p:nvSpPr>
            <p:cNvPr id="181" name="object 181"/>
            <p:cNvSpPr/>
            <p:nvPr/>
          </p:nvSpPr>
          <p:spPr>
            <a:xfrm>
              <a:off x="3850639" y="459740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60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850639" y="459740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60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70" y="299719"/>
                  </a:moveTo>
                  <a:lnTo>
                    <a:pt x="30607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996689" y="482473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850639" y="498348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0960"/>
                  </a:lnTo>
                </a:path>
                <a:path w="327660" h="134620">
                  <a:moveTo>
                    <a:pt x="167639" y="33020"/>
                  </a:moveTo>
                  <a:lnTo>
                    <a:pt x="32766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8980578" y="3289708"/>
            <a:ext cx="334645" cy="553085"/>
            <a:chOff x="7456577" y="3289707"/>
            <a:chExt cx="334645" cy="553085"/>
          </a:xfrm>
        </p:grpSpPr>
        <p:sp>
          <p:nvSpPr>
            <p:cNvPr id="186" name="object 186"/>
            <p:cNvSpPr/>
            <p:nvPr/>
          </p:nvSpPr>
          <p:spPr>
            <a:xfrm>
              <a:off x="7461249" y="329438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739"/>
                  </a:lnTo>
                  <a:lnTo>
                    <a:pt x="28773" y="240365"/>
                  </a:lnTo>
                  <a:lnTo>
                    <a:pt x="61447" y="272663"/>
                  </a:lnTo>
                  <a:lnTo>
                    <a:pt x="103388" y="293563"/>
                  </a:lnTo>
                  <a:lnTo>
                    <a:pt x="152400" y="300990"/>
                  </a:lnTo>
                  <a:lnTo>
                    <a:pt x="201411" y="293563"/>
                  </a:lnTo>
                  <a:lnTo>
                    <a:pt x="243352" y="272663"/>
                  </a:lnTo>
                  <a:lnTo>
                    <a:pt x="276026" y="240365"/>
                  </a:lnTo>
                  <a:lnTo>
                    <a:pt x="297240" y="198739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461249" y="329438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739"/>
                  </a:lnTo>
                  <a:lnTo>
                    <a:pt x="276026" y="240365"/>
                  </a:lnTo>
                  <a:lnTo>
                    <a:pt x="243352" y="272663"/>
                  </a:lnTo>
                  <a:lnTo>
                    <a:pt x="201411" y="293563"/>
                  </a:lnTo>
                  <a:lnTo>
                    <a:pt x="152400" y="300990"/>
                  </a:lnTo>
                  <a:lnTo>
                    <a:pt x="103388" y="293563"/>
                  </a:lnTo>
                  <a:lnTo>
                    <a:pt x="61447" y="272663"/>
                  </a:lnTo>
                  <a:lnTo>
                    <a:pt x="28773" y="240365"/>
                  </a:lnTo>
                  <a:lnTo>
                    <a:pt x="7559" y="198739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607299" y="3521710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461249" y="3680460"/>
              <a:ext cx="325120" cy="134620"/>
            </a:xfrm>
            <a:custGeom>
              <a:avLst/>
              <a:gdLst/>
              <a:ahLst/>
              <a:cxnLst/>
              <a:rect l="l" t="t" r="r" b="b"/>
              <a:pathLst>
                <a:path w="325120" h="134620">
                  <a:moveTo>
                    <a:pt x="152400" y="0"/>
                  </a:moveTo>
                  <a:lnTo>
                    <a:pt x="0" y="60959"/>
                  </a:lnTo>
                </a:path>
                <a:path w="325120" h="134620">
                  <a:moveTo>
                    <a:pt x="166370" y="33019"/>
                  </a:moveTo>
                  <a:lnTo>
                    <a:pt x="32512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3720238" y="3315108"/>
            <a:ext cx="337185" cy="550545"/>
            <a:chOff x="2196237" y="3315107"/>
            <a:chExt cx="337185" cy="550545"/>
          </a:xfrm>
        </p:grpSpPr>
        <p:sp>
          <p:nvSpPr>
            <p:cNvPr id="191" name="object 191"/>
            <p:cNvSpPr/>
            <p:nvPr/>
          </p:nvSpPr>
          <p:spPr>
            <a:xfrm>
              <a:off x="2200909" y="33197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06"/>
                  </a:lnTo>
                  <a:lnTo>
                    <a:pt x="61447" y="28163"/>
                  </a:lnTo>
                  <a:lnTo>
                    <a:pt x="28773" y="60076"/>
                  </a:lnTo>
                  <a:lnTo>
                    <a:pt x="7559" y="100949"/>
                  </a:lnTo>
                  <a:lnTo>
                    <a:pt x="0" y="148590"/>
                  </a:lnTo>
                  <a:lnTo>
                    <a:pt x="7559" y="196982"/>
                  </a:lnTo>
                  <a:lnTo>
                    <a:pt x="28773" y="238546"/>
                  </a:lnTo>
                  <a:lnTo>
                    <a:pt x="61447" y="271028"/>
                  </a:lnTo>
                  <a:lnTo>
                    <a:pt x="103388" y="292171"/>
                  </a:lnTo>
                  <a:lnTo>
                    <a:pt x="152400" y="299720"/>
                  </a:lnTo>
                  <a:lnTo>
                    <a:pt x="201411" y="292171"/>
                  </a:lnTo>
                  <a:lnTo>
                    <a:pt x="243352" y="271028"/>
                  </a:lnTo>
                  <a:lnTo>
                    <a:pt x="276026" y="238546"/>
                  </a:lnTo>
                  <a:lnTo>
                    <a:pt x="297240" y="196982"/>
                  </a:lnTo>
                  <a:lnTo>
                    <a:pt x="304800" y="148590"/>
                  </a:lnTo>
                  <a:lnTo>
                    <a:pt x="297240" y="100949"/>
                  </a:lnTo>
                  <a:lnTo>
                    <a:pt x="276026" y="60076"/>
                  </a:lnTo>
                  <a:lnTo>
                    <a:pt x="243352" y="28163"/>
                  </a:lnTo>
                  <a:lnTo>
                    <a:pt x="201411" y="740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200909" y="3319780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69" h="299720">
                  <a:moveTo>
                    <a:pt x="152400" y="0"/>
                  </a:moveTo>
                  <a:lnTo>
                    <a:pt x="201411" y="7406"/>
                  </a:lnTo>
                  <a:lnTo>
                    <a:pt x="243352" y="28163"/>
                  </a:lnTo>
                  <a:lnTo>
                    <a:pt x="276026" y="60076"/>
                  </a:lnTo>
                  <a:lnTo>
                    <a:pt x="297240" y="100949"/>
                  </a:lnTo>
                  <a:lnTo>
                    <a:pt x="304800" y="148590"/>
                  </a:lnTo>
                  <a:lnTo>
                    <a:pt x="297240" y="196982"/>
                  </a:lnTo>
                  <a:lnTo>
                    <a:pt x="276026" y="238546"/>
                  </a:lnTo>
                  <a:lnTo>
                    <a:pt x="243352" y="271028"/>
                  </a:lnTo>
                  <a:lnTo>
                    <a:pt x="201411" y="292171"/>
                  </a:lnTo>
                  <a:lnTo>
                    <a:pt x="152400" y="299720"/>
                  </a:lnTo>
                  <a:lnTo>
                    <a:pt x="103388" y="292171"/>
                  </a:lnTo>
                  <a:lnTo>
                    <a:pt x="61447" y="271028"/>
                  </a:lnTo>
                  <a:lnTo>
                    <a:pt x="28773" y="238546"/>
                  </a:lnTo>
                  <a:lnTo>
                    <a:pt x="7559" y="196982"/>
                  </a:lnTo>
                  <a:lnTo>
                    <a:pt x="0" y="148590"/>
                  </a:lnTo>
                  <a:lnTo>
                    <a:pt x="7559" y="100949"/>
                  </a:lnTo>
                  <a:lnTo>
                    <a:pt x="28773" y="60076"/>
                  </a:lnTo>
                  <a:lnTo>
                    <a:pt x="61447" y="28163"/>
                  </a:lnTo>
                  <a:lnTo>
                    <a:pt x="103388" y="7406"/>
                  </a:lnTo>
                  <a:lnTo>
                    <a:pt x="152400" y="0"/>
                  </a:lnTo>
                  <a:close/>
                </a:path>
                <a:path w="306069" h="299720">
                  <a:moveTo>
                    <a:pt x="0" y="0"/>
                  </a:moveTo>
                  <a:lnTo>
                    <a:pt x="0" y="0"/>
                  </a:lnTo>
                </a:path>
                <a:path w="306069" h="299720">
                  <a:moveTo>
                    <a:pt x="306069" y="299720"/>
                  </a:moveTo>
                  <a:lnTo>
                    <a:pt x="306069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348229" y="3545840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202179" y="3704590"/>
              <a:ext cx="326390" cy="135890"/>
            </a:xfrm>
            <a:custGeom>
              <a:avLst/>
              <a:gdLst/>
              <a:ahLst/>
              <a:cxnLst/>
              <a:rect l="l" t="t" r="r" b="b"/>
              <a:pathLst>
                <a:path w="326389" h="135889">
                  <a:moveTo>
                    <a:pt x="152400" y="0"/>
                  </a:moveTo>
                  <a:lnTo>
                    <a:pt x="0" y="62230"/>
                  </a:lnTo>
                </a:path>
                <a:path w="326389" h="135889">
                  <a:moveTo>
                    <a:pt x="167639" y="34290"/>
                  </a:moveTo>
                  <a:lnTo>
                    <a:pt x="326389" y="1358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5" name="object 195"/>
          <p:cNvGrpSpPr/>
          <p:nvPr/>
        </p:nvGrpSpPr>
        <p:grpSpPr>
          <a:xfrm>
            <a:off x="2899818" y="4527958"/>
            <a:ext cx="337185" cy="551815"/>
            <a:chOff x="1375817" y="4527957"/>
            <a:chExt cx="337185" cy="551815"/>
          </a:xfrm>
        </p:grpSpPr>
        <p:sp>
          <p:nvSpPr>
            <p:cNvPr id="196" name="object 196"/>
            <p:cNvSpPr/>
            <p:nvPr/>
          </p:nvSpPr>
          <p:spPr>
            <a:xfrm>
              <a:off x="1380489" y="453263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26"/>
                  </a:lnTo>
                  <a:lnTo>
                    <a:pt x="61447" y="28326"/>
                  </a:lnTo>
                  <a:lnTo>
                    <a:pt x="28773" y="60624"/>
                  </a:lnTo>
                  <a:lnTo>
                    <a:pt x="7559" y="102250"/>
                  </a:lnTo>
                  <a:lnTo>
                    <a:pt x="0" y="151130"/>
                  </a:lnTo>
                  <a:lnTo>
                    <a:pt x="7559" y="199390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90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90"/>
                  </a:lnTo>
                  <a:lnTo>
                    <a:pt x="304799" y="151130"/>
                  </a:lnTo>
                  <a:lnTo>
                    <a:pt x="297240" y="102250"/>
                  </a:lnTo>
                  <a:lnTo>
                    <a:pt x="276026" y="60624"/>
                  </a:lnTo>
                  <a:lnTo>
                    <a:pt x="243352" y="28326"/>
                  </a:lnTo>
                  <a:lnTo>
                    <a:pt x="201411" y="742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380489" y="453263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426"/>
                  </a:lnTo>
                  <a:lnTo>
                    <a:pt x="243352" y="28326"/>
                  </a:lnTo>
                  <a:lnTo>
                    <a:pt x="276026" y="60624"/>
                  </a:lnTo>
                  <a:lnTo>
                    <a:pt x="297240" y="102250"/>
                  </a:lnTo>
                  <a:lnTo>
                    <a:pt x="304799" y="151130"/>
                  </a:lnTo>
                  <a:lnTo>
                    <a:pt x="297240" y="199390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90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90"/>
                  </a:lnTo>
                  <a:lnTo>
                    <a:pt x="0" y="151130"/>
                  </a:lnTo>
                  <a:lnTo>
                    <a:pt x="7559" y="102250"/>
                  </a:lnTo>
                  <a:lnTo>
                    <a:pt x="28773" y="60624"/>
                  </a:lnTo>
                  <a:lnTo>
                    <a:pt x="61447" y="28326"/>
                  </a:lnTo>
                  <a:lnTo>
                    <a:pt x="103388" y="7426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799" y="302260"/>
                  </a:moveTo>
                  <a:lnTo>
                    <a:pt x="304799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26539" y="4758690"/>
              <a:ext cx="7620" cy="317500"/>
            </a:xfrm>
            <a:custGeom>
              <a:avLst/>
              <a:gdLst/>
              <a:ahLst/>
              <a:cxnLst/>
              <a:rect l="l" t="t" r="r" b="b"/>
              <a:pathLst>
                <a:path w="7619" h="317500">
                  <a:moveTo>
                    <a:pt x="7619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380489" y="4917440"/>
              <a:ext cx="327660" cy="135890"/>
            </a:xfrm>
            <a:custGeom>
              <a:avLst/>
              <a:gdLst/>
              <a:ahLst/>
              <a:cxnLst/>
              <a:rect l="l" t="t" r="r" b="b"/>
              <a:pathLst>
                <a:path w="327660" h="135889">
                  <a:moveTo>
                    <a:pt x="153669" y="0"/>
                  </a:moveTo>
                  <a:lnTo>
                    <a:pt x="0" y="62230"/>
                  </a:lnTo>
                </a:path>
                <a:path w="327660" h="135889">
                  <a:moveTo>
                    <a:pt x="167640" y="34290"/>
                  </a:moveTo>
                  <a:lnTo>
                    <a:pt x="327659" y="1358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object 200"/>
          <p:cNvGrpSpPr/>
          <p:nvPr/>
        </p:nvGrpSpPr>
        <p:grpSpPr>
          <a:xfrm>
            <a:off x="9491118" y="3217318"/>
            <a:ext cx="337185" cy="551815"/>
            <a:chOff x="7967117" y="3217317"/>
            <a:chExt cx="337185" cy="551815"/>
          </a:xfrm>
        </p:grpSpPr>
        <p:sp>
          <p:nvSpPr>
            <p:cNvPr id="201" name="object 201"/>
            <p:cNvSpPr/>
            <p:nvPr/>
          </p:nvSpPr>
          <p:spPr>
            <a:xfrm>
              <a:off x="7973059" y="3221990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600"/>
                  </a:lnTo>
                  <a:lnTo>
                    <a:pt x="0" y="149860"/>
                  </a:lnTo>
                  <a:lnTo>
                    <a:pt x="7437" y="198120"/>
                  </a:lnTo>
                  <a:lnTo>
                    <a:pt x="28407" y="239369"/>
                  </a:lnTo>
                  <a:lnTo>
                    <a:pt x="60899" y="271475"/>
                  </a:lnTo>
                  <a:lnTo>
                    <a:pt x="102900" y="292303"/>
                  </a:lnTo>
                  <a:lnTo>
                    <a:pt x="152400" y="299720"/>
                  </a:lnTo>
                  <a:lnTo>
                    <a:pt x="201279" y="292303"/>
                  </a:lnTo>
                  <a:lnTo>
                    <a:pt x="242905" y="271475"/>
                  </a:lnTo>
                  <a:lnTo>
                    <a:pt x="275203" y="239369"/>
                  </a:lnTo>
                  <a:lnTo>
                    <a:pt x="296103" y="198120"/>
                  </a:lnTo>
                  <a:lnTo>
                    <a:pt x="303530" y="149860"/>
                  </a:lnTo>
                  <a:lnTo>
                    <a:pt x="296103" y="101600"/>
                  </a:lnTo>
                  <a:lnTo>
                    <a:pt x="275203" y="60350"/>
                  </a:lnTo>
                  <a:lnTo>
                    <a:pt x="242905" y="28244"/>
                  </a:lnTo>
                  <a:lnTo>
                    <a:pt x="201279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973059" y="322199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279" y="7416"/>
                  </a:lnTo>
                  <a:lnTo>
                    <a:pt x="242905" y="28244"/>
                  </a:lnTo>
                  <a:lnTo>
                    <a:pt x="275203" y="60350"/>
                  </a:lnTo>
                  <a:lnTo>
                    <a:pt x="296103" y="101600"/>
                  </a:lnTo>
                  <a:lnTo>
                    <a:pt x="303530" y="149860"/>
                  </a:lnTo>
                  <a:lnTo>
                    <a:pt x="296103" y="198120"/>
                  </a:lnTo>
                  <a:lnTo>
                    <a:pt x="275203" y="239369"/>
                  </a:lnTo>
                  <a:lnTo>
                    <a:pt x="242905" y="271475"/>
                  </a:lnTo>
                  <a:lnTo>
                    <a:pt x="201279" y="292303"/>
                  </a:lnTo>
                  <a:lnTo>
                    <a:pt x="152400" y="299720"/>
                  </a:lnTo>
                  <a:lnTo>
                    <a:pt x="102900" y="292303"/>
                  </a:lnTo>
                  <a:lnTo>
                    <a:pt x="60899" y="271475"/>
                  </a:lnTo>
                  <a:lnTo>
                    <a:pt x="28407" y="239369"/>
                  </a:lnTo>
                  <a:lnTo>
                    <a:pt x="7437" y="198120"/>
                  </a:lnTo>
                  <a:lnTo>
                    <a:pt x="0" y="149860"/>
                  </a:lnTo>
                  <a:lnTo>
                    <a:pt x="7437" y="101600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117839" y="3449320"/>
              <a:ext cx="7620" cy="316230"/>
            </a:xfrm>
            <a:custGeom>
              <a:avLst/>
              <a:gdLst/>
              <a:ahLst/>
              <a:cxnLst/>
              <a:rect l="l" t="t" r="r" b="b"/>
              <a:pathLst>
                <a:path w="7620" h="316229">
                  <a:moveTo>
                    <a:pt x="7619" y="0"/>
                  </a:moveTo>
                  <a:lnTo>
                    <a:pt x="0" y="31622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971789" y="3606800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59" h="134620">
                  <a:moveTo>
                    <a:pt x="152400" y="0"/>
                  </a:moveTo>
                  <a:lnTo>
                    <a:pt x="0" y="62230"/>
                  </a:lnTo>
                </a:path>
                <a:path w="327659" h="134620">
                  <a:moveTo>
                    <a:pt x="167639" y="35560"/>
                  </a:moveTo>
                  <a:lnTo>
                    <a:pt x="327659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5" name="object 205"/>
          <p:cNvGrpSpPr/>
          <p:nvPr/>
        </p:nvGrpSpPr>
        <p:grpSpPr>
          <a:xfrm>
            <a:off x="9505089" y="4136798"/>
            <a:ext cx="337185" cy="553085"/>
            <a:chOff x="7981088" y="4136797"/>
            <a:chExt cx="337185" cy="553085"/>
          </a:xfrm>
        </p:grpSpPr>
        <p:sp>
          <p:nvSpPr>
            <p:cNvPr id="206" name="object 206"/>
            <p:cNvSpPr/>
            <p:nvPr/>
          </p:nvSpPr>
          <p:spPr>
            <a:xfrm>
              <a:off x="7985760" y="414146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59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985760" y="4141469"/>
              <a:ext cx="306070" cy="302260"/>
            </a:xfrm>
            <a:custGeom>
              <a:avLst/>
              <a:gdLst/>
              <a:ahLst/>
              <a:cxnLst/>
              <a:rect l="l" t="t" r="r" b="b"/>
              <a:pathLst>
                <a:path w="30607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59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6070" h="302260">
                  <a:moveTo>
                    <a:pt x="0" y="0"/>
                  </a:moveTo>
                  <a:lnTo>
                    <a:pt x="0" y="0"/>
                  </a:lnTo>
                </a:path>
                <a:path w="306070" h="302260">
                  <a:moveTo>
                    <a:pt x="306070" y="302259"/>
                  </a:moveTo>
                  <a:lnTo>
                    <a:pt x="30607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133080" y="436879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50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987030" y="452754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90" h="134620">
                  <a:moveTo>
                    <a:pt x="152400" y="0"/>
                  </a:moveTo>
                  <a:lnTo>
                    <a:pt x="0" y="62230"/>
                  </a:lnTo>
                </a:path>
                <a:path w="326390" h="134620">
                  <a:moveTo>
                    <a:pt x="167640" y="33019"/>
                  </a:moveTo>
                  <a:lnTo>
                    <a:pt x="326390" y="1346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0" name="object 210"/>
          <p:cNvGrpSpPr/>
          <p:nvPr/>
        </p:nvGrpSpPr>
        <p:grpSpPr>
          <a:xfrm>
            <a:off x="4524148" y="6124348"/>
            <a:ext cx="746125" cy="551815"/>
            <a:chOff x="3000147" y="6124347"/>
            <a:chExt cx="746125" cy="551815"/>
          </a:xfrm>
        </p:grpSpPr>
        <p:sp>
          <p:nvSpPr>
            <p:cNvPr id="211" name="object 211"/>
            <p:cNvSpPr/>
            <p:nvPr/>
          </p:nvSpPr>
          <p:spPr>
            <a:xfrm>
              <a:off x="3004820" y="612901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04820" y="612901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19"/>
                  </a:moveTo>
                  <a:lnTo>
                    <a:pt x="30480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111500" y="6344919"/>
              <a:ext cx="39370" cy="327660"/>
            </a:xfrm>
            <a:custGeom>
              <a:avLst/>
              <a:gdLst/>
              <a:ahLst/>
              <a:cxnLst/>
              <a:rect l="l" t="t" r="r" b="b"/>
              <a:pathLst>
                <a:path w="39369" h="327659">
                  <a:moveTo>
                    <a:pt x="0" y="0"/>
                  </a:moveTo>
                  <a:lnTo>
                    <a:pt x="39369" y="32765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04820" y="6513829"/>
              <a:ext cx="327660" cy="134620"/>
            </a:xfrm>
            <a:custGeom>
              <a:avLst/>
              <a:gdLst/>
              <a:ahLst/>
              <a:cxnLst/>
              <a:rect l="l" t="t" r="r" b="b"/>
              <a:pathLst>
                <a:path w="327660" h="134620">
                  <a:moveTo>
                    <a:pt x="152400" y="0"/>
                  </a:moveTo>
                  <a:lnTo>
                    <a:pt x="0" y="63500"/>
                  </a:lnTo>
                </a:path>
                <a:path w="327660" h="134620">
                  <a:moveTo>
                    <a:pt x="168910" y="34290"/>
                  </a:moveTo>
                  <a:lnTo>
                    <a:pt x="327659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13760" y="612901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13760" y="612901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69" y="299719"/>
                  </a:moveTo>
                  <a:lnTo>
                    <a:pt x="306069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561080" y="6356349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3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15030" y="6513829"/>
              <a:ext cx="326390" cy="134620"/>
            </a:xfrm>
            <a:custGeom>
              <a:avLst/>
              <a:gdLst/>
              <a:ahLst/>
              <a:cxnLst/>
              <a:rect l="l" t="t" r="r" b="b"/>
              <a:pathLst>
                <a:path w="326389" h="134620">
                  <a:moveTo>
                    <a:pt x="152400" y="0"/>
                  </a:moveTo>
                  <a:lnTo>
                    <a:pt x="0" y="63500"/>
                  </a:lnTo>
                </a:path>
                <a:path w="326389" h="134620">
                  <a:moveTo>
                    <a:pt x="167640" y="34290"/>
                  </a:moveTo>
                  <a:lnTo>
                    <a:pt x="326390" y="1346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9" name="object 219"/>
          <p:cNvGrpSpPr/>
          <p:nvPr/>
        </p:nvGrpSpPr>
        <p:grpSpPr>
          <a:xfrm>
            <a:off x="3462428" y="4531768"/>
            <a:ext cx="337185" cy="530225"/>
            <a:chOff x="1938427" y="4531767"/>
            <a:chExt cx="337185" cy="530225"/>
          </a:xfrm>
        </p:grpSpPr>
        <p:sp>
          <p:nvSpPr>
            <p:cNvPr id="220" name="object 220"/>
            <p:cNvSpPr/>
            <p:nvPr/>
          </p:nvSpPr>
          <p:spPr>
            <a:xfrm>
              <a:off x="1943099" y="453643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943099" y="4536439"/>
              <a:ext cx="327660" cy="520700"/>
            </a:xfrm>
            <a:custGeom>
              <a:avLst/>
              <a:gdLst/>
              <a:ahLst/>
              <a:cxnLst/>
              <a:rect l="l" t="t" r="r" b="b"/>
              <a:pathLst>
                <a:path w="327660" h="52070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27660" h="520700">
                  <a:moveTo>
                    <a:pt x="0" y="0"/>
                  </a:moveTo>
                  <a:lnTo>
                    <a:pt x="0" y="0"/>
                  </a:lnTo>
                </a:path>
                <a:path w="327660" h="520700">
                  <a:moveTo>
                    <a:pt x="304800" y="300990"/>
                  </a:moveTo>
                  <a:lnTo>
                    <a:pt x="304800" y="300990"/>
                  </a:lnTo>
                </a:path>
                <a:path w="327660" h="520700">
                  <a:moveTo>
                    <a:pt x="152400" y="386080"/>
                  </a:moveTo>
                  <a:lnTo>
                    <a:pt x="0" y="448310"/>
                  </a:lnTo>
                </a:path>
                <a:path w="327660" h="520700">
                  <a:moveTo>
                    <a:pt x="166369" y="419100"/>
                  </a:moveTo>
                  <a:lnTo>
                    <a:pt x="327660" y="520700"/>
                  </a:lnTo>
                </a:path>
                <a:path w="327660" h="520700">
                  <a:moveTo>
                    <a:pt x="180339" y="167640"/>
                  </a:moveTo>
                  <a:lnTo>
                    <a:pt x="173989" y="48641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2" name="object 222"/>
          <p:cNvGrpSpPr/>
          <p:nvPr/>
        </p:nvGrpSpPr>
        <p:grpSpPr>
          <a:xfrm>
            <a:off x="9085989" y="4860698"/>
            <a:ext cx="313055" cy="311785"/>
            <a:chOff x="7561988" y="4860697"/>
            <a:chExt cx="313055" cy="311785"/>
          </a:xfrm>
        </p:grpSpPr>
        <p:sp>
          <p:nvSpPr>
            <p:cNvPr id="223" name="object 223"/>
            <p:cNvSpPr/>
            <p:nvPr/>
          </p:nvSpPr>
          <p:spPr>
            <a:xfrm>
              <a:off x="7566660" y="4865369"/>
              <a:ext cx="303530" cy="302260"/>
            </a:xfrm>
            <a:custGeom>
              <a:avLst/>
              <a:gdLst/>
              <a:ahLst/>
              <a:cxnLst/>
              <a:rect l="l" t="t" r="r" b="b"/>
              <a:pathLst>
                <a:path w="303529" h="302260">
                  <a:moveTo>
                    <a:pt x="151130" y="0"/>
                  </a:moveTo>
                  <a:lnTo>
                    <a:pt x="102250" y="7548"/>
                  </a:lnTo>
                  <a:lnTo>
                    <a:pt x="60624" y="28691"/>
                  </a:lnTo>
                  <a:lnTo>
                    <a:pt x="28326" y="61173"/>
                  </a:lnTo>
                  <a:lnTo>
                    <a:pt x="7426" y="102737"/>
                  </a:lnTo>
                  <a:lnTo>
                    <a:pt x="0" y="151129"/>
                  </a:lnTo>
                  <a:lnTo>
                    <a:pt x="7426" y="199522"/>
                  </a:lnTo>
                  <a:lnTo>
                    <a:pt x="28326" y="241086"/>
                  </a:lnTo>
                  <a:lnTo>
                    <a:pt x="60624" y="273568"/>
                  </a:lnTo>
                  <a:lnTo>
                    <a:pt x="102250" y="294711"/>
                  </a:lnTo>
                  <a:lnTo>
                    <a:pt x="151130" y="302259"/>
                  </a:lnTo>
                  <a:lnTo>
                    <a:pt x="200629" y="294711"/>
                  </a:lnTo>
                  <a:lnTo>
                    <a:pt x="242630" y="273568"/>
                  </a:lnTo>
                  <a:lnTo>
                    <a:pt x="275122" y="241086"/>
                  </a:lnTo>
                  <a:lnTo>
                    <a:pt x="296092" y="199522"/>
                  </a:lnTo>
                  <a:lnTo>
                    <a:pt x="303530" y="151129"/>
                  </a:lnTo>
                  <a:lnTo>
                    <a:pt x="296092" y="102737"/>
                  </a:lnTo>
                  <a:lnTo>
                    <a:pt x="275122" y="61173"/>
                  </a:lnTo>
                  <a:lnTo>
                    <a:pt x="242630" y="28691"/>
                  </a:lnTo>
                  <a:lnTo>
                    <a:pt x="200629" y="7548"/>
                  </a:lnTo>
                  <a:lnTo>
                    <a:pt x="151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566660" y="486536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1130" y="0"/>
                  </a:moveTo>
                  <a:lnTo>
                    <a:pt x="200629" y="7548"/>
                  </a:lnTo>
                  <a:lnTo>
                    <a:pt x="242630" y="28691"/>
                  </a:lnTo>
                  <a:lnTo>
                    <a:pt x="275122" y="61173"/>
                  </a:lnTo>
                  <a:lnTo>
                    <a:pt x="296092" y="102737"/>
                  </a:lnTo>
                  <a:lnTo>
                    <a:pt x="303530" y="151129"/>
                  </a:lnTo>
                  <a:lnTo>
                    <a:pt x="296092" y="199522"/>
                  </a:lnTo>
                  <a:lnTo>
                    <a:pt x="275122" y="241086"/>
                  </a:lnTo>
                  <a:lnTo>
                    <a:pt x="242630" y="273568"/>
                  </a:lnTo>
                  <a:lnTo>
                    <a:pt x="200629" y="294711"/>
                  </a:lnTo>
                  <a:lnTo>
                    <a:pt x="151130" y="302259"/>
                  </a:lnTo>
                  <a:lnTo>
                    <a:pt x="102250" y="294711"/>
                  </a:lnTo>
                  <a:lnTo>
                    <a:pt x="60624" y="273568"/>
                  </a:lnTo>
                  <a:lnTo>
                    <a:pt x="28326" y="241086"/>
                  </a:lnTo>
                  <a:lnTo>
                    <a:pt x="7426" y="199522"/>
                  </a:lnTo>
                  <a:lnTo>
                    <a:pt x="0" y="151129"/>
                  </a:lnTo>
                  <a:lnTo>
                    <a:pt x="7426" y="102737"/>
                  </a:lnTo>
                  <a:lnTo>
                    <a:pt x="28326" y="61173"/>
                  </a:lnTo>
                  <a:lnTo>
                    <a:pt x="60624" y="28691"/>
                  </a:lnTo>
                  <a:lnTo>
                    <a:pt x="102250" y="7548"/>
                  </a:lnTo>
                  <a:lnTo>
                    <a:pt x="15113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59"/>
                  </a:moveTo>
                  <a:lnTo>
                    <a:pt x="30480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/>
          <p:nvPr/>
        </p:nvSpPr>
        <p:spPr>
          <a:xfrm>
            <a:off x="9089390" y="5251450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2230"/>
                </a:lnTo>
              </a:path>
              <a:path w="327659" h="134620">
                <a:moveTo>
                  <a:pt x="167639" y="33019"/>
                </a:moveTo>
                <a:lnTo>
                  <a:pt x="327659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6" name="object 226"/>
          <p:cNvGrpSpPr/>
          <p:nvPr/>
        </p:nvGrpSpPr>
        <p:grpSpPr>
          <a:xfrm>
            <a:off x="9108848" y="5443628"/>
            <a:ext cx="314325" cy="310515"/>
            <a:chOff x="7584847" y="5443627"/>
            <a:chExt cx="314325" cy="310515"/>
          </a:xfrm>
        </p:grpSpPr>
        <p:sp>
          <p:nvSpPr>
            <p:cNvPr id="227" name="object 227"/>
            <p:cNvSpPr/>
            <p:nvPr/>
          </p:nvSpPr>
          <p:spPr>
            <a:xfrm>
              <a:off x="7589520" y="544830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589520" y="544830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/>
          <p:nvPr/>
        </p:nvSpPr>
        <p:spPr>
          <a:xfrm>
            <a:off x="9113519" y="5834379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2230"/>
                </a:lnTo>
              </a:path>
              <a:path w="327659" h="134620">
                <a:moveTo>
                  <a:pt x="168909" y="33020"/>
                </a:moveTo>
                <a:lnTo>
                  <a:pt x="327659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0" name="object 230"/>
          <p:cNvGrpSpPr/>
          <p:nvPr/>
        </p:nvGrpSpPr>
        <p:grpSpPr>
          <a:xfrm>
            <a:off x="9566048" y="4816248"/>
            <a:ext cx="314325" cy="311785"/>
            <a:chOff x="8042047" y="4816247"/>
            <a:chExt cx="314325" cy="311785"/>
          </a:xfrm>
        </p:grpSpPr>
        <p:sp>
          <p:nvSpPr>
            <p:cNvPr id="231" name="object 231"/>
            <p:cNvSpPr/>
            <p:nvPr/>
          </p:nvSpPr>
          <p:spPr>
            <a:xfrm>
              <a:off x="8046720" y="482091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103388" y="7548"/>
                  </a:lnTo>
                  <a:lnTo>
                    <a:pt x="61447" y="28691"/>
                  </a:lnTo>
                  <a:lnTo>
                    <a:pt x="28773" y="61173"/>
                  </a:lnTo>
                  <a:lnTo>
                    <a:pt x="7559" y="102737"/>
                  </a:lnTo>
                  <a:lnTo>
                    <a:pt x="0" y="151129"/>
                  </a:lnTo>
                  <a:lnTo>
                    <a:pt x="7559" y="199522"/>
                  </a:lnTo>
                  <a:lnTo>
                    <a:pt x="28773" y="241086"/>
                  </a:lnTo>
                  <a:lnTo>
                    <a:pt x="61447" y="273568"/>
                  </a:lnTo>
                  <a:lnTo>
                    <a:pt x="103388" y="294711"/>
                  </a:lnTo>
                  <a:lnTo>
                    <a:pt x="152400" y="302259"/>
                  </a:lnTo>
                  <a:lnTo>
                    <a:pt x="201411" y="294711"/>
                  </a:lnTo>
                  <a:lnTo>
                    <a:pt x="243352" y="273568"/>
                  </a:lnTo>
                  <a:lnTo>
                    <a:pt x="276026" y="241086"/>
                  </a:lnTo>
                  <a:lnTo>
                    <a:pt x="297240" y="199522"/>
                  </a:lnTo>
                  <a:lnTo>
                    <a:pt x="304800" y="151129"/>
                  </a:lnTo>
                  <a:lnTo>
                    <a:pt x="297240" y="102737"/>
                  </a:lnTo>
                  <a:lnTo>
                    <a:pt x="276026" y="61173"/>
                  </a:lnTo>
                  <a:lnTo>
                    <a:pt x="243352" y="28691"/>
                  </a:lnTo>
                  <a:lnTo>
                    <a:pt x="201411" y="75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046720" y="4820919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2400" y="0"/>
                  </a:moveTo>
                  <a:lnTo>
                    <a:pt x="201411" y="7548"/>
                  </a:lnTo>
                  <a:lnTo>
                    <a:pt x="243352" y="28691"/>
                  </a:lnTo>
                  <a:lnTo>
                    <a:pt x="276026" y="61173"/>
                  </a:lnTo>
                  <a:lnTo>
                    <a:pt x="297240" y="102737"/>
                  </a:lnTo>
                  <a:lnTo>
                    <a:pt x="304800" y="151129"/>
                  </a:lnTo>
                  <a:lnTo>
                    <a:pt x="297240" y="199522"/>
                  </a:lnTo>
                  <a:lnTo>
                    <a:pt x="276026" y="241086"/>
                  </a:lnTo>
                  <a:lnTo>
                    <a:pt x="243352" y="273568"/>
                  </a:lnTo>
                  <a:lnTo>
                    <a:pt x="201411" y="294711"/>
                  </a:lnTo>
                  <a:lnTo>
                    <a:pt x="152400" y="302259"/>
                  </a:lnTo>
                  <a:lnTo>
                    <a:pt x="103388" y="294711"/>
                  </a:lnTo>
                  <a:lnTo>
                    <a:pt x="61447" y="273568"/>
                  </a:lnTo>
                  <a:lnTo>
                    <a:pt x="28773" y="241086"/>
                  </a:lnTo>
                  <a:lnTo>
                    <a:pt x="7559" y="199522"/>
                  </a:lnTo>
                  <a:lnTo>
                    <a:pt x="0" y="151129"/>
                  </a:lnTo>
                  <a:lnTo>
                    <a:pt x="7559" y="102737"/>
                  </a:lnTo>
                  <a:lnTo>
                    <a:pt x="28773" y="61173"/>
                  </a:lnTo>
                  <a:lnTo>
                    <a:pt x="61447" y="28691"/>
                  </a:lnTo>
                  <a:lnTo>
                    <a:pt x="103388" y="7548"/>
                  </a:lnTo>
                  <a:lnTo>
                    <a:pt x="152400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59"/>
                  </a:moveTo>
                  <a:lnTo>
                    <a:pt x="304800" y="302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/>
          <p:nvPr/>
        </p:nvSpPr>
        <p:spPr>
          <a:xfrm>
            <a:off x="9570719" y="5207000"/>
            <a:ext cx="326390" cy="134620"/>
          </a:xfrm>
          <a:custGeom>
            <a:avLst/>
            <a:gdLst/>
            <a:ahLst/>
            <a:cxnLst/>
            <a:rect l="l" t="t" r="r" b="b"/>
            <a:pathLst>
              <a:path w="326390" h="134620">
                <a:moveTo>
                  <a:pt x="152400" y="0"/>
                </a:moveTo>
                <a:lnTo>
                  <a:pt x="0" y="62230"/>
                </a:lnTo>
              </a:path>
              <a:path w="326390" h="134620">
                <a:moveTo>
                  <a:pt x="167639" y="33019"/>
                </a:moveTo>
                <a:lnTo>
                  <a:pt x="326389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4" name="object 234"/>
          <p:cNvGrpSpPr/>
          <p:nvPr/>
        </p:nvGrpSpPr>
        <p:grpSpPr>
          <a:xfrm>
            <a:off x="8482739" y="6143398"/>
            <a:ext cx="314325" cy="309245"/>
            <a:chOff x="6958738" y="6143397"/>
            <a:chExt cx="314325" cy="309245"/>
          </a:xfrm>
        </p:grpSpPr>
        <p:sp>
          <p:nvSpPr>
            <p:cNvPr id="235" name="object 235"/>
            <p:cNvSpPr/>
            <p:nvPr/>
          </p:nvSpPr>
          <p:spPr>
            <a:xfrm>
              <a:off x="6963410" y="614806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599"/>
                  </a:lnTo>
                  <a:lnTo>
                    <a:pt x="0" y="149859"/>
                  </a:lnTo>
                  <a:lnTo>
                    <a:pt x="7559" y="198119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19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19"/>
                  </a:lnTo>
                  <a:lnTo>
                    <a:pt x="304800" y="149859"/>
                  </a:lnTo>
                  <a:lnTo>
                    <a:pt x="297240" y="101599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963410" y="6148069"/>
              <a:ext cx="306070" cy="299720"/>
            </a:xfrm>
            <a:custGeom>
              <a:avLst/>
              <a:gdLst/>
              <a:ahLst/>
              <a:cxnLst/>
              <a:rect l="l" t="t" r="r" b="b"/>
              <a:pathLst>
                <a:path w="306070" h="299720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599"/>
                  </a:lnTo>
                  <a:lnTo>
                    <a:pt x="304800" y="149859"/>
                  </a:lnTo>
                  <a:lnTo>
                    <a:pt x="297240" y="198119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19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19"/>
                  </a:lnTo>
                  <a:lnTo>
                    <a:pt x="0" y="149859"/>
                  </a:lnTo>
                  <a:lnTo>
                    <a:pt x="7559" y="101599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6070" h="299720">
                  <a:moveTo>
                    <a:pt x="0" y="0"/>
                  </a:moveTo>
                  <a:lnTo>
                    <a:pt x="0" y="0"/>
                  </a:lnTo>
                </a:path>
                <a:path w="306070" h="299720">
                  <a:moveTo>
                    <a:pt x="306070" y="299719"/>
                  </a:moveTo>
                  <a:lnTo>
                    <a:pt x="306070" y="2997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237"/>
          <p:cNvSpPr/>
          <p:nvPr/>
        </p:nvSpPr>
        <p:spPr>
          <a:xfrm>
            <a:off x="8488680" y="6532880"/>
            <a:ext cx="326390" cy="134620"/>
          </a:xfrm>
          <a:custGeom>
            <a:avLst/>
            <a:gdLst/>
            <a:ahLst/>
            <a:cxnLst/>
            <a:rect l="l" t="t" r="r" b="b"/>
            <a:pathLst>
              <a:path w="326390" h="134620">
                <a:moveTo>
                  <a:pt x="152400" y="0"/>
                </a:moveTo>
                <a:lnTo>
                  <a:pt x="0" y="62230"/>
                </a:lnTo>
              </a:path>
              <a:path w="326390" h="134620">
                <a:moveTo>
                  <a:pt x="166370" y="33020"/>
                </a:moveTo>
                <a:lnTo>
                  <a:pt x="326390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8" name="object 238"/>
          <p:cNvGrpSpPr/>
          <p:nvPr/>
        </p:nvGrpSpPr>
        <p:grpSpPr>
          <a:xfrm>
            <a:off x="8948828" y="6093868"/>
            <a:ext cx="314325" cy="310515"/>
            <a:chOff x="7424827" y="6093867"/>
            <a:chExt cx="314325" cy="310515"/>
          </a:xfrm>
        </p:grpSpPr>
        <p:sp>
          <p:nvSpPr>
            <p:cNvPr id="239" name="object 239"/>
            <p:cNvSpPr/>
            <p:nvPr/>
          </p:nvSpPr>
          <p:spPr>
            <a:xfrm>
              <a:off x="7429499" y="60985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90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429499" y="60985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90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/>
          <p:nvPr/>
        </p:nvSpPr>
        <p:spPr>
          <a:xfrm>
            <a:off x="8953500" y="6483350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3500"/>
                </a:lnTo>
              </a:path>
              <a:path w="327659" h="134620">
                <a:moveTo>
                  <a:pt x="166370" y="34289"/>
                </a:moveTo>
                <a:lnTo>
                  <a:pt x="327659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2" name="object 242"/>
          <p:cNvGrpSpPr/>
          <p:nvPr/>
        </p:nvGrpSpPr>
        <p:grpSpPr>
          <a:xfrm>
            <a:off x="9564778" y="5436008"/>
            <a:ext cx="314325" cy="311785"/>
            <a:chOff x="8040777" y="5436007"/>
            <a:chExt cx="314325" cy="311785"/>
          </a:xfrm>
        </p:grpSpPr>
        <p:sp>
          <p:nvSpPr>
            <p:cNvPr id="243" name="object 243"/>
            <p:cNvSpPr/>
            <p:nvPr/>
          </p:nvSpPr>
          <p:spPr>
            <a:xfrm>
              <a:off x="8045449" y="5440680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1129" y="0"/>
                  </a:moveTo>
                  <a:lnTo>
                    <a:pt x="102250" y="7416"/>
                  </a:lnTo>
                  <a:lnTo>
                    <a:pt x="60624" y="28244"/>
                  </a:lnTo>
                  <a:lnTo>
                    <a:pt x="28326" y="60350"/>
                  </a:lnTo>
                  <a:lnTo>
                    <a:pt x="7426" y="101600"/>
                  </a:lnTo>
                  <a:lnTo>
                    <a:pt x="0" y="149860"/>
                  </a:lnTo>
                  <a:lnTo>
                    <a:pt x="7426" y="198739"/>
                  </a:lnTo>
                  <a:lnTo>
                    <a:pt x="28326" y="240365"/>
                  </a:lnTo>
                  <a:lnTo>
                    <a:pt x="60624" y="272663"/>
                  </a:lnTo>
                  <a:lnTo>
                    <a:pt x="102250" y="293563"/>
                  </a:lnTo>
                  <a:lnTo>
                    <a:pt x="151129" y="300990"/>
                  </a:lnTo>
                  <a:lnTo>
                    <a:pt x="200761" y="293563"/>
                  </a:lnTo>
                  <a:lnTo>
                    <a:pt x="243077" y="272663"/>
                  </a:lnTo>
                  <a:lnTo>
                    <a:pt x="275945" y="240365"/>
                  </a:lnTo>
                  <a:lnTo>
                    <a:pt x="297230" y="198739"/>
                  </a:lnTo>
                  <a:lnTo>
                    <a:pt x="304800" y="149860"/>
                  </a:lnTo>
                  <a:lnTo>
                    <a:pt x="297230" y="101600"/>
                  </a:lnTo>
                  <a:lnTo>
                    <a:pt x="275945" y="60350"/>
                  </a:lnTo>
                  <a:lnTo>
                    <a:pt x="243077" y="28244"/>
                  </a:lnTo>
                  <a:lnTo>
                    <a:pt x="200761" y="7416"/>
                  </a:lnTo>
                  <a:lnTo>
                    <a:pt x="151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045449" y="5440680"/>
              <a:ext cx="304800" cy="302260"/>
            </a:xfrm>
            <a:custGeom>
              <a:avLst/>
              <a:gdLst/>
              <a:ahLst/>
              <a:cxnLst/>
              <a:rect l="l" t="t" r="r" b="b"/>
              <a:pathLst>
                <a:path w="304800" h="302260">
                  <a:moveTo>
                    <a:pt x="151129" y="0"/>
                  </a:moveTo>
                  <a:lnTo>
                    <a:pt x="200761" y="7416"/>
                  </a:lnTo>
                  <a:lnTo>
                    <a:pt x="243077" y="28244"/>
                  </a:lnTo>
                  <a:lnTo>
                    <a:pt x="275945" y="60350"/>
                  </a:lnTo>
                  <a:lnTo>
                    <a:pt x="297230" y="101600"/>
                  </a:lnTo>
                  <a:lnTo>
                    <a:pt x="304800" y="149860"/>
                  </a:lnTo>
                  <a:lnTo>
                    <a:pt x="297230" y="198739"/>
                  </a:lnTo>
                  <a:lnTo>
                    <a:pt x="275945" y="240365"/>
                  </a:lnTo>
                  <a:lnTo>
                    <a:pt x="243077" y="272663"/>
                  </a:lnTo>
                  <a:lnTo>
                    <a:pt x="200761" y="293563"/>
                  </a:lnTo>
                  <a:lnTo>
                    <a:pt x="151129" y="300990"/>
                  </a:lnTo>
                  <a:lnTo>
                    <a:pt x="102250" y="293563"/>
                  </a:lnTo>
                  <a:lnTo>
                    <a:pt x="60624" y="272663"/>
                  </a:lnTo>
                  <a:lnTo>
                    <a:pt x="28326" y="240365"/>
                  </a:lnTo>
                  <a:lnTo>
                    <a:pt x="7426" y="198739"/>
                  </a:lnTo>
                  <a:lnTo>
                    <a:pt x="0" y="149860"/>
                  </a:lnTo>
                  <a:lnTo>
                    <a:pt x="7426" y="101600"/>
                  </a:lnTo>
                  <a:lnTo>
                    <a:pt x="28326" y="60350"/>
                  </a:lnTo>
                  <a:lnTo>
                    <a:pt x="60624" y="28244"/>
                  </a:lnTo>
                  <a:lnTo>
                    <a:pt x="102250" y="7416"/>
                  </a:lnTo>
                  <a:lnTo>
                    <a:pt x="151129" y="0"/>
                  </a:lnTo>
                  <a:close/>
                </a:path>
                <a:path w="304800" h="302260">
                  <a:moveTo>
                    <a:pt x="0" y="0"/>
                  </a:moveTo>
                  <a:lnTo>
                    <a:pt x="0" y="0"/>
                  </a:lnTo>
                </a:path>
                <a:path w="304800" h="302260">
                  <a:moveTo>
                    <a:pt x="304800" y="302260"/>
                  </a:moveTo>
                  <a:lnTo>
                    <a:pt x="30480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object 245"/>
          <p:cNvSpPr/>
          <p:nvPr/>
        </p:nvSpPr>
        <p:spPr>
          <a:xfrm>
            <a:off x="9569450" y="5826759"/>
            <a:ext cx="325120" cy="134620"/>
          </a:xfrm>
          <a:custGeom>
            <a:avLst/>
            <a:gdLst/>
            <a:ahLst/>
            <a:cxnLst/>
            <a:rect l="l" t="t" r="r" b="b"/>
            <a:pathLst>
              <a:path w="325120" h="134620">
                <a:moveTo>
                  <a:pt x="152400" y="0"/>
                </a:moveTo>
                <a:lnTo>
                  <a:pt x="0" y="60959"/>
                </a:lnTo>
              </a:path>
              <a:path w="325120" h="134620">
                <a:moveTo>
                  <a:pt x="166370" y="33019"/>
                </a:moveTo>
                <a:lnTo>
                  <a:pt x="325120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6" name="object 246"/>
          <p:cNvGrpSpPr/>
          <p:nvPr/>
        </p:nvGrpSpPr>
        <p:grpSpPr>
          <a:xfrm>
            <a:off x="9916568" y="3345588"/>
            <a:ext cx="314325" cy="310515"/>
            <a:chOff x="8392567" y="3345587"/>
            <a:chExt cx="314325" cy="310515"/>
          </a:xfrm>
        </p:grpSpPr>
        <p:sp>
          <p:nvSpPr>
            <p:cNvPr id="247" name="object 247"/>
            <p:cNvSpPr/>
            <p:nvPr/>
          </p:nvSpPr>
          <p:spPr>
            <a:xfrm>
              <a:off x="8397239" y="33502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538"/>
                  </a:lnTo>
                  <a:lnTo>
                    <a:pt x="61447" y="28610"/>
                  </a:lnTo>
                  <a:lnTo>
                    <a:pt x="28773" y="60899"/>
                  </a:lnTo>
                  <a:lnTo>
                    <a:pt x="7559" y="102087"/>
                  </a:lnTo>
                  <a:lnTo>
                    <a:pt x="0" y="149860"/>
                  </a:lnTo>
                  <a:lnTo>
                    <a:pt x="7559" y="198252"/>
                  </a:lnTo>
                  <a:lnTo>
                    <a:pt x="28773" y="239816"/>
                  </a:lnTo>
                  <a:lnTo>
                    <a:pt x="61447" y="272298"/>
                  </a:lnTo>
                  <a:lnTo>
                    <a:pt x="103388" y="293441"/>
                  </a:lnTo>
                  <a:lnTo>
                    <a:pt x="152400" y="300989"/>
                  </a:lnTo>
                  <a:lnTo>
                    <a:pt x="201411" y="293441"/>
                  </a:lnTo>
                  <a:lnTo>
                    <a:pt x="243352" y="272298"/>
                  </a:lnTo>
                  <a:lnTo>
                    <a:pt x="276026" y="239816"/>
                  </a:lnTo>
                  <a:lnTo>
                    <a:pt x="297240" y="198252"/>
                  </a:lnTo>
                  <a:lnTo>
                    <a:pt x="304800" y="149860"/>
                  </a:lnTo>
                  <a:lnTo>
                    <a:pt x="297240" y="102087"/>
                  </a:lnTo>
                  <a:lnTo>
                    <a:pt x="276026" y="60899"/>
                  </a:lnTo>
                  <a:lnTo>
                    <a:pt x="243352" y="28610"/>
                  </a:lnTo>
                  <a:lnTo>
                    <a:pt x="201411" y="753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397239" y="335025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538"/>
                  </a:lnTo>
                  <a:lnTo>
                    <a:pt x="243352" y="28610"/>
                  </a:lnTo>
                  <a:lnTo>
                    <a:pt x="276026" y="60899"/>
                  </a:lnTo>
                  <a:lnTo>
                    <a:pt x="297240" y="102087"/>
                  </a:lnTo>
                  <a:lnTo>
                    <a:pt x="304800" y="149860"/>
                  </a:lnTo>
                  <a:lnTo>
                    <a:pt x="297240" y="198252"/>
                  </a:lnTo>
                  <a:lnTo>
                    <a:pt x="276026" y="239816"/>
                  </a:lnTo>
                  <a:lnTo>
                    <a:pt x="243352" y="272298"/>
                  </a:lnTo>
                  <a:lnTo>
                    <a:pt x="201411" y="293441"/>
                  </a:lnTo>
                  <a:lnTo>
                    <a:pt x="152400" y="300989"/>
                  </a:lnTo>
                  <a:lnTo>
                    <a:pt x="103388" y="293441"/>
                  </a:lnTo>
                  <a:lnTo>
                    <a:pt x="61447" y="272298"/>
                  </a:lnTo>
                  <a:lnTo>
                    <a:pt x="28773" y="239816"/>
                  </a:lnTo>
                  <a:lnTo>
                    <a:pt x="7559" y="198252"/>
                  </a:lnTo>
                  <a:lnTo>
                    <a:pt x="0" y="149860"/>
                  </a:lnTo>
                  <a:lnTo>
                    <a:pt x="7559" y="102087"/>
                  </a:lnTo>
                  <a:lnTo>
                    <a:pt x="28773" y="60899"/>
                  </a:lnTo>
                  <a:lnTo>
                    <a:pt x="61447" y="28610"/>
                  </a:lnTo>
                  <a:lnTo>
                    <a:pt x="103388" y="7538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9" name="object 249"/>
          <p:cNvSpPr/>
          <p:nvPr/>
        </p:nvSpPr>
        <p:spPr>
          <a:xfrm>
            <a:off x="9921240" y="3736340"/>
            <a:ext cx="326390" cy="134620"/>
          </a:xfrm>
          <a:custGeom>
            <a:avLst/>
            <a:gdLst/>
            <a:ahLst/>
            <a:cxnLst/>
            <a:rect l="l" t="t" r="r" b="b"/>
            <a:pathLst>
              <a:path w="326390" h="134620">
                <a:moveTo>
                  <a:pt x="153669" y="0"/>
                </a:moveTo>
                <a:lnTo>
                  <a:pt x="0" y="62230"/>
                </a:lnTo>
              </a:path>
              <a:path w="326390" h="134620">
                <a:moveTo>
                  <a:pt x="167639" y="34290"/>
                </a:moveTo>
                <a:lnTo>
                  <a:pt x="326389" y="1346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0" name="object 250"/>
          <p:cNvGrpSpPr/>
          <p:nvPr/>
        </p:nvGrpSpPr>
        <p:grpSpPr>
          <a:xfrm>
            <a:off x="9898789" y="3988208"/>
            <a:ext cx="313055" cy="309245"/>
            <a:chOff x="8374788" y="3988207"/>
            <a:chExt cx="313055" cy="309245"/>
          </a:xfrm>
        </p:grpSpPr>
        <p:sp>
          <p:nvSpPr>
            <p:cNvPr id="251" name="object 251"/>
            <p:cNvSpPr/>
            <p:nvPr/>
          </p:nvSpPr>
          <p:spPr>
            <a:xfrm>
              <a:off x="8379460" y="3992880"/>
              <a:ext cx="303530" cy="299720"/>
            </a:xfrm>
            <a:custGeom>
              <a:avLst/>
              <a:gdLst/>
              <a:ahLst/>
              <a:cxnLst/>
              <a:rect l="l" t="t" r="r" b="b"/>
              <a:pathLst>
                <a:path w="303529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7632"/>
                  </a:lnTo>
                  <a:lnTo>
                    <a:pt x="28773" y="238820"/>
                  </a:lnTo>
                  <a:lnTo>
                    <a:pt x="61447" y="271109"/>
                  </a:lnTo>
                  <a:lnTo>
                    <a:pt x="103388" y="292181"/>
                  </a:lnTo>
                  <a:lnTo>
                    <a:pt x="152400" y="299720"/>
                  </a:lnTo>
                  <a:lnTo>
                    <a:pt x="201279" y="292181"/>
                  </a:lnTo>
                  <a:lnTo>
                    <a:pt x="242905" y="271109"/>
                  </a:lnTo>
                  <a:lnTo>
                    <a:pt x="275203" y="238820"/>
                  </a:lnTo>
                  <a:lnTo>
                    <a:pt x="296103" y="197632"/>
                  </a:lnTo>
                  <a:lnTo>
                    <a:pt x="303530" y="149860"/>
                  </a:lnTo>
                  <a:lnTo>
                    <a:pt x="296103" y="101600"/>
                  </a:lnTo>
                  <a:lnTo>
                    <a:pt x="275203" y="60350"/>
                  </a:lnTo>
                  <a:lnTo>
                    <a:pt x="242905" y="28244"/>
                  </a:lnTo>
                  <a:lnTo>
                    <a:pt x="201279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8379460" y="3992880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201279" y="7416"/>
                  </a:lnTo>
                  <a:lnTo>
                    <a:pt x="242905" y="28244"/>
                  </a:lnTo>
                  <a:lnTo>
                    <a:pt x="275203" y="60350"/>
                  </a:lnTo>
                  <a:lnTo>
                    <a:pt x="296103" y="101600"/>
                  </a:lnTo>
                  <a:lnTo>
                    <a:pt x="303530" y="149860"/>
                  </a:lnTo>
                  <a:lnTo>
                    <a:pt x="296103" y="197632"/>
                  </a:lnTo>
                  <a:lnTo>
                    <a:pt x="275203" y="238820"/>
                  </a:lnTo>
                  <a:lnTo>
                    <a:pt x="242905" y="271109"/>
                  </a:lnTo>
                  <a:lnTo>
                    <a:pt x="201279" y="292181"/>
                  </a:lnTo>
                  <a:lnTo>
                    <a:pt x="152400" y="299720"/>
                  </a:lnTo>
                  <a:lnTo>
                    <a:pt x="103388" y="292181"/>
                  </a:lnTo>
                  <a:lnTo>
                    <a:pt x="61447" y="271109"/>
                  </a:lnTo>
                  <a:lnTo>
                    <a:pt x="28773" y="238820"/>
                  </a:lnTo>
                  <a:lnTo>
                    <a:pt x="7559" y="197632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299720">
                  <a:moveTo>
                    <a:pt x="0" y="0"/>
                  </a:moveTo>
                  <a:lnTo>
                    <a:pt x="0" y="0"/>
                  </a:lnTo>
                </a:path>
                <a:path w="304800" h="299720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/>
          <p:nvPr/>
        </p:nvSpPr>
        <p:spPr>
          <a:xfrm>
            <a:off x="9902190" y="4376420"/>
            <a:ext cx="327660" cy="134620"/>
          </a:xfrm>
          <a:custGeom>
            <a:avLst/>
            <a:gdLst/>
            <a:ahLst/>
            <a:cxnLst/>
            <a:rect l="l" t="t" r="r" b="b"/>
            <a:pathLst>
              <a:path w="327659" h="134620">
                <a:moveTo>
                  <a:pt x="152400" y="0"/>
                </a:moveTo>
                <a:lnTo>
                  <a:pt x="0" y="63499"/>
                </a:lnTo>
              </a:path>
              <a:path w="327659" h="134620">
                <a:moveTo>
                  <a:pt x="168909" y="35559"/>
                </a:moveTo>
                <a:lnTo>
                  <a:pt x="327659" y="1346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4" name="object 254"/>
          <p:cNvGrpSpPr/>
          <p:nvPr/>
        </p:nvGrpSpPr>
        <p:grpSpPr>
          <a:xfrm>
            <a:off x="1857058" y="5442267"/>
            <a:ext cx="2185035" cy="925194"/>
            <a:chOff x="333057" y="5442267"/>
            <a:chExt cx="2185035" cy="925194"/>
          </a:xfrm>
        </p:grpSpPr>
        <p:sp>
          <p:nvSpPr>
            <p:cNvPr id="255" name="object 255"/>
            <p:cNvSpPr/>
            <p:nvPr/>
          </p:nvSpPr>
          <p:spPr>
            <a:xfrm>
              <a:off x="337820" y="5447029"/>
              <a:ext cx="2175510" cy="915669"/>
            </a:xfrm>
            <a:custGeom>
              <a:avLst/>
              <a:gdLst/>
              <a:ahLst/>
              <a:cxnLst/>
              <a:rect l="l" t="t" r="r" b="b"/>
              <a:pathLst>
                <a:path w="2175510" h="915670">
                  <a:moveTo>
                    <a:pt x="1088389" y="0"/>
                  </a:moveTo>
                  <a:lnTo>
                    <a:pt x="0" y="457200"/>
                  </a:lnTo>
                  <a:lnTo>
                    <a:pt x="1088389" y="915670"/>
                  </a:lnTo>
                  <a:lnTo>
                    <a:pt x="2175510" y="457200"/>
                  </a:lnTo>
                  <a:lnTo>
                    <a:pt x="1088389" y="0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37820" y="5447029"/>
              <a:ext cx="2175510" cy="915669"/>
            </a:xfrm>
            <a:custGeom>
              <a:avLst/>
              <a:gdLst/>
              <a:ahLst/>
              <a:cxnLst/>
              <a:rect l="l" t="t" r="r" b="b"/>
              <a:pathLst>
                <a:path w="2175510" h="915670">
                  <a:moveTo>
                    <a:pt x="1088389" y="0"/>
                  </a:moveTo>
                  <a:lnTo>
                    <a:pt x="2175510" y="457200"/>
                  </a:lnTo>
                  <a:lnTo>
                    <a:pt x="1088389" y="915670"/>
                  </a:lnTo>
                  <a:lnTo>
                    <a:pt x="0" y="457200"/>
                  </a:lnTo>
                  <a:lnTo>
                    <a:pt x="1088389" y="0"/>
                  </a:lnTo>
                  <a:close/>
                </a:path>
                <a:path w="2175510" h="915670">
                  <a:moveTo>
                    <a:pt x="0" y="0"/>
                  </a:moveTo>
                  <a:lnTo>
                    <a:pt x="0" y="0"/>
                  </a:lnTo>
                </a:path>
                <a:path w="2175510" h="915670">
                  <a:moveTo>
                    <a:pt x="2175510" y="915670"/>
                  </a:moveTo>
                  <a:lnTo>
                    <a:pt x="2175510" y="9156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/>
          <p:nvPr/>
        </p:nvSpPr>
        <p:spPr>
          <a:xfrm>
            <a:off x="2559051" y="5708650"/>
            <a:ext cx="52895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350" b="1" spc="20" dirty="0">
                <a:latin typeface="Times New Roman"/>
                <a:cs typeface="Times New Roman"/>
              </a:rPr>
              <a:t>CM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2290218" y="5743348"/>
            <a:ext cx="1235075" cy="598805"/>
            <a:chOff x="766217" y="5743347"/>
            <a:chExt cx="1235075" cy="598805"/>
          </a:xfrm>
        </p:grpSpPr>
        <p:sp>
          <p:nvSpPr>
            <p:cNvPr id="259" name="object 259"/>
            <p:cNvSpPr/>
            <p:nvPr/>
          </p:nvSpPr>
          <p:spPr>
            <a:xfrm>
              <a:off x="770889" y="574801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103388" y="7426"/>
                  </a:lnTo>
                  <a:lnTo>
                    <a:pt x="61447" y="28326"/>
                  </a:lnTo>
                  <a:lnTo>
                    <a:pt x="28773" y="60624"/>
                  </a:lnTo>
                  <a:lnTo>
                    <a:pt x="7559" y="102250"/>
                  </a:lnTo>
                  <a:lnTo>
                    <a:pt x="0" y="151129"/>
                  </a:lnTo>
                  <a:lnTo>
                    <a:pt x="7559" y="199389"/>
                  </a:lnTo>
                  <a:lnTo>
                    <a:pt x="28773" y="240639"/>
                  </a:lnTo>
                  <a:lnTo>
                    <a:pt x="61447" y="272745"/>
                  </a:lnTo>
                  <a:lnTo>
                    <a:pt x="103388" y="293573"/>
                  </a:lnTo>
                  <a:lnTo>
                    <a:pt x="152400" y="300989"/>
                  </a:lnTo>
                  <a:lnTo>
                    <a:pt x="201411" y="293573"/>
                  </a:lnTo>
                  <a:lnTo>
                    <a:pt x="243352" y="272745"/>
                  </a:lnTo>
                  <a:lnTo>
                    <a:pt x="276026" y="240639"/>
                  </a:lnTo>
                  <a:lnTo>
                    <a:pt x="297240" y="199389"/>
                  </a:lnTo>
                  <a:lnTo>
                    <a:pt x="304800" y="151129"/>
                  </a:lnTo>
                  <a:lnTo>
                    <a:pt x="297240" y="102250"/>
                  </a:lnTo>
                  <a:lnTo>
                    <a:pt x="276026" y="60624"/>
                  </a:lnTo>
                  <a:lnTo>
                    <a:pt x="243352" y="28326"/>
                  </a:lnTo>
                  <a:lnTo>
                    <a:pt x="201411" y="742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70889" y="5748019"/>
              <a:ext cx="327660" cy="439420"/>
            </a:xfrm>
            <a:custGeom>
              <a:avLst/>
              <a:gdLst/>
              <a:ahLst/>
              <a:cxnLst/>
              <a:rect l="l" t="t" r="r" b="b"/>
              <a:pathLst>
                <a:path w="327659" h="439420">
                  <a:moveTo>
                    <a:pt x="152400" y="0"/>
                  </a:moveTo>
                  <a:lnTo>
                    <a:pt x="201411" y="7426"/>
                  </a:lnTo>
                  <a:lnTo>
                    <a:pt x="243352" y="28326"/>
                  </a:lnTo>
                  <a:lnTo>
                    <a:pt x="276026" y="60624"/>
                  </a:lnTo>
                  <a:lnTo>
                    <a:pt x="297240" y="102250"/>
                  </a:lnTo>
                  <a:lnTo>
                    <a:pt x="304800" y="151129"/>
                  </a:lnTo>
                  <a:lnTo>
                    <a:pt x="297240" y="199389"/>
                  </a:lnTo>
                  <a:lnTo>
                    <a:pt x="276026" y="240639"/>
                  </a:lnTo>
                  <a:lnTo>
                    <a:pt x="243352" y="272745"/>
                  </a:lnTo>
                  <a:lnTo>
                    <a:pt x="201411" y="293573"/>
                  </a:lnTo>
                  <a:lnTo>
                    <a:pt x="152400" y="300989"/>
                  </a:lnTo>
                  <a:lnTo>
                    <a:pt x="103388" y="293573"/>
                  </a:lnTo>
                  <a:lnTo>
                    <a:pt x="61447" y="272745"/>
                  </a:lnTo>
                  <a:lnTo>
                    <a:pt x="28773" y="240639"/>
                  </a:lnTo>
                  <a:lnTo>
                    <a:pt x="7559" y="199389"/>
                  </a:lnTo>
                  <a:lnTo>
                    <a:pt x="0" y="151129"/>
                  </a:lnTo>
                  <a:lnTo>
                    <a:pt x="7559" y="102250"/>
                  </a:lnTo>
                  <a:lnTo>
                    <a:pt x="28773" y="60624"/>
                  </a:lnTo>
                  <a:lnTo>
                    <a:pt x="61447" y="28326"/>
                  </a:lnTo>
                  <a:lnTo>
                    <a:pt x="103388" y="7426"/>
                  </a:lnTo>
                  <a:lnTo>
                    <a:pt x="152400" y="0"/>
                  </a:lnTo>
                  <a:close/>
                </a:path>
                <a:path w="327659" h="439420">
                  <a:moveTo>
                    <a:pt x="0" y="0"/>
                  </a:moveTo>
                  <a:lnTo>
                    <a:pt x="0" y="0"/>
                  </a:lnTo>
                </a:path>
                <a:path w="327659" h="439420">
                  <a:moveTo>
                    <a:pt x="306069" y="302259"/>
                  </a:moveTo>
                  <a:lnTo>
                    <a:pt x="306069" y="302259"/>
                  </a:lnTo>
                </a:path>
                <a:path w="327659" h="439420">
                  <a:moveTo>
                    <a:pt x="152400" y="304799"/>
                  </a:moveTo>
                  <a:lnTo>
                    <a:pt x="0" y="367029"/>
                  </a:lnTo>
                </a:path>
                <a:path w="327659" h="439420">
                  <a:moveTo>
                    <a:pt x="168909" y="339089"/>
                  </a:moveTo>
                  <a:lnTo>
                    <a:pt x="327659" y="4394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935989" y="5944869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29">
                  <a:moveTo>
                    <a:pt x="6350" y="0"/>
                  </a:moveTo>
                  <a:lnTo>
                    <a:pt x="0" y="31622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70050" y="579373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20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70050" y="579373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90"/>
                  </a:moveTo>
                  <a:lnTo>
                    <a:pt x="304800" y="3009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816100" y="6021069"/>
              <a:ext cx="6350" cy="317500"/>
            </a:xfrm>
            <a:custGeom>
              <a:avLst/>
              <a:gdLst/>
              <a:ahLst/>
              <a:cxnLst/>
              <a:rect l="l" t="t" r="r" b="b"/>
              <a:pathLst>
                <a:path w="6350" h="317500">
                  <a:moveTo>
                    <a:pt x="6350" y="0"/>
                  </a:moveTo>
                  <a:lnTo>
                    <a:pt x="0" y="317499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0050" y="6179819"/>
              <a:ext cx="326390" cy="135890"/>
            </a:xfrm>
            <a:custGeom>
              <a:avLst/>
              <a:gdLst/>
              <a:ahLst/>
              <a:cxnLst/>
              <a:rect l="l" t="t" r="r" b="b"/>
              <a:pathLst>
                <a:path w="326389" h="135889">
                  <a:moveTo>
                    <a:pt x="152400" y="0"/>
                  </a:moveTo>
                  <a:lnTo>
                    <a:pt x="0" y="62229"/>
                  </a:lnTo>
                </a:path>
                <a:path w="326389" h="135889">
                  <a:moveTo>
                    <a:pt x="166369" y="34289"/>
                  </a:moveTo>
                  <a:lnTo>
                    <a:pt x="326389" y="1358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6" name="object 266"/>
          <p:cNvGrpSpPr/>
          <p:nvPr/>
        </p:nvGrpSpPr>
        <p:grpSpPr>
          <a:xfrm>
            <a:off x="1857148" y="1566318"/>
            <a:ext cx="314325" cy="310515"/>
            <a:chOff x="333147" y="1566317"/>
            <a:chExt cx="314325" cy="310515"/>
          </a:xfrm>
        </p:grpSpPr>
        <p:sp>
          <p:nvSpPr>
            <p:cNvPr id="267" name="object 267"/>
            <p:cNvSpPr/>
            <p:nvPr/>
          </p:nvSpPr>
          <p:spPr>
            <a:xfrm>
              <a:off x="337819" y="157098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3388" y="7416"/>
                  </a:lnTo>
                  <a:lnTo>
                    <a:pt x="61447" y="28244"/>
                  </a:lnTo>
                  <a:lnTo>
                    <a:pt x="28773" y="60350"/>
                  </a:lnTo>
                  <a:lnTo>
                    <a:pt x="7559" y="101600"/>
                  </a:lnTo>
                  <a:lnTo>
                    <a:pt x="0" y="149860"/>
                  </a:lnTo>
                  <a:lnTo>
                    <a:pt x="7559" y="198120"/>
                  </a:lnTo>
                  <a:lnTo>
                    <a:pt x="28773" y="239369"/>
                  </a:lnTo>
                  <a:lnTo>
                    <a:pt x="61447" y="271475"/>
                  </a:lnTo>
                  <a:lnTo>
                    <a:pt x="103388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37819" y="1570989"/>
              <a:ext cx="304800" cy="300990"/>
            </a:xfrm>
            <a:custGeom>
              <a:avLst/>
              <a:gdLst/>
              <a:ahLst/>
              <a:cxnLst/>
              <a:rect l="l" t="t" r="r" b="b"/>
              <a:pathLst>
                <a:path w="304800" h="30098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3388" y="292303"/>
                  </a:lnTo>
                  <a:lnTo>
                    <a:pt x="61447" y="271475"/>
                  </a:lnTo>
                  <a:lnTo>
                    <a:pt x="28773" y="239369"/>
                  </a:lnTo>
                  <a:lnTo>
                    <a:pt x="7559" y="198120"/>
                  </a:lnTo>
                  <a:lnTo>
                    <a:pt x="0" y="149860"/>
                  </a:lnTo>
                  <a:lnTo>
                    <a:pt x="7559" y="101600"/>
                  </a:lnTo>
                  <a:lnTo>
                    <a:pt x="28773" y="60350"/>
                  </a:lnTo>
                  <a:lnTo>
                    <a:pt x="61447" y="28244"/>
                  </a:lnTo>
                  <a:lnTo>
                    <a:pt x="103388" y="7416"/>
                  </a:lnTo>
                  <a:lnTo>
                    <a:pt x="152400" y="0"/>
                  </a:lnTo>
                  <a:close/>
                </a:path>
                <a:path w="304800" h="300989">
                  <a:moveTo>
                    <a:pt x="0" y="0"/>
                  </a:moveTo>
                  <a:lnTo>
                    <a:pt x="0" y="0"/>
                  </a:lnTo>
                </a:path>
                <a:path w="304800" h="300989">
                  <a:moveTo>
                    <a:pt x="304800" y="300989"/>
                  </a:moveTo>
                  <a:lnTo>
                    <a:pt x="304800" y="300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9" name="object 269"/>
          <p:cNvGrpSpPr/>
          <p:nvPr/>
        </p:nvGrpSpPr>
        <p:grpSpPr>
          <a:xfrm>
            <a:off x="1811428" y="2078128"/>
            <a:ext cx="314325" cy="309245"/>
            <a:chOff x="287427" y="2078127"/>
            <a:chExt cx="314325" cy="309245"/>
          </a:xfrm>
        </p:grpSpPr>
        <p:sp>
          <p:nvSpPr>
            <p:cNvPr id="270" name="object 270"/>
            <p:cNvSpPr/>
            <p:nvPr/>
          </p:nvSpPr>
          <p:spPr>
            <a:xfrm>
              <a:off x="292099" y="208279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102900" y="7416"/>
                  </a:lnTo>
                  <a:lnTo>
                    <a:pt x="60899" y="28244"/>
                  </a:lnTo>
                  <a:lnTo>
                    <a:pt x="28407" y="60350"/>
                  </a:lnTo>
                  <a:lnTo>
                    <a:pt x="7437" y="101600"/>
                  </a:lnTo>
                  <a:lnTo>
                    <a:pt x="0" y="149860"/>
                  </a:lnTo>
                  <a:lnTo>
                    <a:pt x="7437" y="198120"/>
                  </a:lnTo>
                  <a:lnTo>
                    <a:pt x="28407" y="239369"/>
                  </a:lnTo>
                  <a:lnTo>
                    <a:pt x="60899" y="271475"/>
                  </a:lnTo>
                  <a:lnTo>
                    <a:pt x="102900" y="292303"/>
                  </a:lnTo>
                  <a:lnTo>
                    <a:pt x="152400" y="299720"/>
                  </a:lnTo>
                  <a:lnTo>
                    <a:pt x="201411" y="292303"/>
                  </a:lnTo>
                  <a:lnTo>
                    <a:pt x="243352" y="271475"/>
                  </a:lnTo>
                  <a:lnTo>
                    <a:pt x="276026" y="239369"/>
                  </a:lnTo>
                  <a:lnTo>
                    <a:pt x="297240" y="198120"/>
                  </a:lnTo>
                  <a:lnTo>
                    <a:pt x="304800" y="149860"/>
                  </a:lnTo>
                  <a:lnTo>
                    <a:pt x="297240" y="101600"/>
                  </a:lnTo>
                  <a:lnTo>
                    <a:pt x="276026" y="60350"/>
                  </a:lnTo>
                  <a:lnTo>
                    <a:pt x="243352" y="28244"/>
                  </a:lnTo>
                  <a:lnTo>
                    <a:pt x="201411" y="74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92099" y="2082799"/>
              <a:ext cx="304800" cy="299720"/>
            </a:xfrm>
            <a:custGeom>
              <a:avLst/>
              <a:gdLst/>
              <a:ahLst/>
              <a:cxnLst/>
              <a:rect l="l" t="t" r="r" b="b"/>
              <a:pathLst>
                <a:path w="304800" h="299719">
                  <a:moveTo>
                    <a:pt x="152400" y="0"/>
                  </a:moveTo>
                  <a:lnTo>
                    <a:pt x="201411" y="7416"/>
                  </a:lnTo>
                  <a:lnTo>
                    <a:pt x="243352" y="28244"/>
                  </a:lnTo>
                  <a:lnTo>
                    <a:pt x="276026" y="60350"/>
                  </a:lnTo>
                  <a:lnTo>
                    <a:pt x="297240" y="101600"/>
                  </a:lnTo>
                  <a:lnTo>
                    <a:pt x="304800" y="149860"/>
                  </a:lnTo>
                  <a:lnTo>
                    <a:pt x="297240" y="198120"/>
                  </a:lnTo>
                  <a:lnTo>
                    <a:pt x="276026" y="239369"/>
                  </a:lnTo>
                  <a:lnTo>
                    <a:pt x="243352" y="271475"/>
                  </a:lnTo>
                  <a:lnTo>
                    <a:pt x="201411" y="292303"/>
                  </a:lnTo>
                  <a:lnTo>
                    <a:pt x="152400" y="299720"/>
                  </a:lnTo>
                  <a:lnTo>
                    <a:pt x="102900" y="292303"/>
                  </a:lnTo>
                  <a:lnTo>
                    <a:pt x="60899" y="271475"/>
                  </a:lnTo>
                  <a:lnTo>
                    <a:pt x="28407" y="239369"/>
                  </a:lnTo>
                  <a:lnTo>
                    <a:pt x="7437" y="198120"/>
                  </a:lnTo>
                  <a:lnTo>
                    <a:pt x="0" y="149860"/>
                  </a:lnTo>
                  <a:lnTo>
                    <a:pt x="7437" y="101600"/>
                  </a:lnTo>
                  <a:lnTo>
                    <a:pt x="28407" y="60350"/>
                  </a:lnTo>
                  <a:lnTo>
                    <a:pt x="60899" y="28244"/>
                  </a:lnTo>
                  <a:lnTo>
                    <a:pt x="102900" y="7416"/>
                  </a:lnTo>
                  <a:lnTo>
                    <a:pt x="152400" y="0"/>
                  </a:lnTo>
                  <a:close/>
                </a:path>
                <a:path w="304800" h="299719">
                  <a:moveTo>
                    <a:pt x="0" y="0"/>
                  </a:moveTo>
                  <a:lnTo>
                    <a:pt x="0" y="0"/>
                  </a:lnTo>
                </a:path>
                <a:path w="304800" h="299719">
                  <a:moveTo>
                    <a:pt x="304800" y="299720"/>
                  </a:moveTo>
                  <a:lnTo>
                    <a:pt x="304800" y="2997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250" y="833120"/>
            <a:ext cx="7163434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Configuration</a:t>
            </a:r>
            <a:r>
              <a:rPr spc="-35" dirty="0"/>
              <a:t> </a:t>
            </a:r>
            <a:r>
              <a:rPr spc="-5" dirty="0"/>
              <a:t>Items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912621"/>
            <a:ext cx="5482590" cy="444737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spcBef>
                <a:spcPts val="9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Computer programs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both </a:t>
            </a:r>
            <a:r>
              <a:rPr sz="2800" spc="-5" dirty="0">
                <a:latin typeface="Times New Roman"/>
                <a:cs typeface="Times New Roman"/>
              </a:rPr>
              <a:t>source 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executable</a:t>
            </a:r>
            <a:endParaRPr sz="2800">
              <a:latin typeface="Times New Roman"/>
              <a:cs typeface="Times New Roman"/>
            </a:endParaRPr>
          </a:p>
          <a:p>
            <a:pPr lvl="1">
              <a:spcBef>
                <a:spcPts val="20"/>
              </a:spcBef>
              <a:buFont typeface="Times New Roman"/>
              <a:buChar char="–"/>
            </a:pPr>
            <a:endParaRPr sz="4200">
              <a:latin typeface="Times New Roman"/>
              <a:cs typeface="Times New Roman"/>
            </a:endParaRPr>
          </a:p>
          <a:p>
            <a:pPr marL="355600" indent="-342900"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Documentation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both </a:t>
            </a:r>
            <a:r>
              <a:rPr sz="2800" spc="-5" dirty="0">
                <a:latin typeface="Times New Roman"/>
                <a:cs typeface="Times New Roman"/>
              </a:rPr>
              <a:t>technical 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user</a:t>
            </a:r>
            <a:endParaRPr sz="2800">
              <a:latin typeface="Times New Roman"/>
              <a:cs typeface="Times New Roman"/>
            </a:endParaRPr>
          </a:p>
          <a:p>
            <a:pPr lvl="1">
              <a:spcBef>
                <a:spcPts val="20"/>
              </a:spcBef>
              <a:buFont typeface="Times New Roman"/>
              <a:buChar char="–"/>
            </a:pPr>
            <a:endParaRPr sz="4200">
              <a:latin typeface="Times New Roman"/>
              <a:cs typeface="Times New Roman"/>
            </a:endParaRPr>
          </a:p>
          <a:p>
            <a:pPr marL="355600" indent="-342900"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within </a:t>
            </a:r>
            <a:r>
              <a:rPr sz="2800" dirty="0">
                <a:latin typeface="Times New Roman"/>
                <a:cs typeface="Times New Roman"/>
              </a:rPr>
              <a:t>a program or </a:t>
            </a:r>
            <a:r>
              <a:rPr sz="2800" spc="-5" dirty="0">
                <a:latin typeface="Times New Roman"/>
                <a:cs typeface="Times New Roman"/>
              </a:rPr>
              <a:t>external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740" y="375920"/>
            <a:ext cx="79590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7370" algn="l"/>
              </a:tabLst>
            </a:pPr>
            <a:r>
              <a:rPr dirty="0"/>
              <a:t>Examples of	</a:t>
            </a:r>
            <a:r>
              <a:rPr spc="-5" dirty="0"/>
              <a:t>Configuration</a:t>
            </a:r>
            <a:r>
              <a:rPr spc="-45" dirty="0"/>
              <a:t> </a:t>
            </a:r>
            <a:r>
              <a:rPr spc="-5" dirty="0"/>
              <a:t>Items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239521"/>
            <a:ext cx="5631180" cy="53117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Product concept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specification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Software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Software </a:t>
            </a:r>
            <a:r>
              <a:rPr sz="2800" spc="-5" dirty="0">
                <a:latin typeface="Times New Roman"/>
                <a:cs typeface="Times New Roman"/>
              </a:rPr>
              <a:t>requirements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specifications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Software </a:t>
            </a:r>
            <a:r>
              <a:rPr sz="2800" dirty="0">
                <a:latin typeface="Times New Roman"/>
                <a:cs typeface="Times New Roman"/>
              </a:rPr>
              <a:t>design</a:t>
            </a:r>
            <a:r>
              <a:rPr sz="2800" spc="-5" dirty="0">
                <a:latin typeface="Times New Roman"/>
                <a:cs typeface="Times New Roman"/>
              </a:rPr>
              <a:t> descriptions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Database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descriptions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Software </a:t>
            </a:r>
            <a:r>
              <a:rPr sz="2800" spc="-5" dirty="0">
                <a:latin typeface="Times New Roman"/>
                <a:cs typeface="Times New Roman"/>
              </a:rPr>
              <a:t>release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Software </a:t>
            </a:r>
            <a:r>
              <a:rPr sz="2800" spc="-5" dirty="0">
                <a:latin typeface="Times New Roman"/>
                <a:cs typeface="Times New Roman"/>
              </a:rPr>
              <a:t>test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User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Maintenance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etc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254000"/>
            <a:ext cx="7610475" cy="12446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216910" marR="5080" indent="-320421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Software Configuration Management  Tasks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7653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0" y="1709421"/>
            <a:ext cx="6053455" cy="40754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2400" b="1" spc="-5" dirty="0">
                <a:latin typeface="Times New Roman"/>
                <a:cs typeface="Times New Roman"/>
              </a:rPr>
              <a:t>Identification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spcBef>
                <a:spcPts val="500"/>
              </a:spcBef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tracking multiple versions </a:t>
            </a:r>
            <a:r>
              <a:rPr sz="2000" spc="-5" dirty="0">
                <a:latin typeface="Times New Roman"/>
                <a:cs typeface="Times New Roman"/>
              </a:rPr>
              <a:t>to enable efficient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Version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spcBef>
                <a:spcPts val="489"/>
              </a:spcBef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dirty="0">
                <a:latin typeface="Times New Roman"/>
                <a:cs typeface="Times New Roman"/>
              </a:rPr>
              <a:t>control changes </a:t>
            </a:r>
            <a:r>
              <a:rPr sz="2000" dirty="0">
                <a:latin typeface="Times New Roman"/>
                <a:cs typeface="Times New Roman"/>
              </a:rPr>
              <a:t>before and </a:t>
            </a:r>
            <a:r>
              <a:rPr sz="2000" spc="-5" dirty="0">
                <a:latin typeface="Times New Roman"/>
                <a:cs typeface="Times New Roman"/>
              </a:rPr>
              <a:t>after release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Change control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Times New Roman"/>
                <a:cs typeface="Times New Roman"/>
              </a:rPr>
              <a:t>authority to </a:t>
            </a:r>
            <a:r>
              <a:rPr sz="2000" dirty="0">
                <a:latin typeface="Times New Roman"/>
                <a:cs typeface="Times New Roman"/>
              </a:rPr>
              <a:t>approve and </a:t>
            </a:r>
            <a:r>
              <a:rPr sz="2000" b="1" spc="-5" dirty="0">
                <a:latin typeface="Times New Roman"/>
                <a:cs typeface="Times New Roman"/>
              </a:rPr>
              <a:t>prioritize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Configuration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auditing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spcBef>
                <a:spcPts val="500"/>
              </a:spcBef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ensure </a:t>
            </a:r>
            <a:r>
              <a:rPr sz="2000" b="1" dirty="0">
                <a:latin typeface="Times New Roman"/>
                <a:cs typeface="Times New Roman"/>
              </a:rPr>
              <a:t>changes </a:t>
            </a:r>
            <a:r>
              <a:rPr sz="2000" b="1" spc="5" dirty="0">
                <a:latin typeface="Times New Roman"/>
                <a:cs typeface="Times New Roman"/>
              </a:rPr>
              <a:t>made</a:t>
            </a:r>
            <a:r>
              <a:rPr sz="2000" b="1" spc="-5" dirty="0">
                <a:latin typeface="Times New Roman"/>
                <a:cs typeface="Times New Roman"/>
              </a:rPr>
              <a:t> properly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Reporting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spcBef>
                <a:spcPts val="500"/>
              </a:spcBef>
              <a:buFont typeface="Times New Roman"/>
              <a:buChar char="–"/>
              <a:tabLst>
                <a:tab pos="412115" algn="l"/>
                <a:tab pos="4127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tell </a:t>
            </a:r>
            <a:r>
              <a:rPr sz="2000" b="1" dirty="0">
                <a:latin typeface="Times New Roman"/>
                <a:cs typeface="Times New Roman"/>
              </a:rPr>
              <a:t>others about changes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made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25755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33858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1" y="41960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50050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811" y="482600"/>
            <a:ext cx="353631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Version</a:t>
            </a:r>
            <a:r>
              <a:rPr sz="4000" spc="-70" dirty="0"/>
              <a:t> </a:t>
            </a:r>
            <a:r>
              <a:rPr sz="4000" spc="-5" dirty="0"/>
              <a:t>Control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3459" y="1557020"/>
            <a:ext cx="7346950" cy="4290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434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Combines procedures and </a:t>
            </a:r>
            <a:r>
              <a:rPr sz="2800" dirty="0">
                <a:latin typeface="Times New Roman"/>
                <a:cs typeface="Times New Roman"/>
              </a:rPr>
              <a:t>tools to </a:t>
            </a:r>
            <a:r>
              <a:rPr sz="2800" spc="-10" dirty="0">
                <a:latin typeface="Times New Roman"/>
                <a:cs typeface="Times New Roman"/>
              </a:rPr>
              <a:t>manage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different </a:t>
            </a:r>
            <a:r>
              <a:rPr sz="2800" b="1" spc="-5" dirty="0">
                <a:latin typeface="Times New Roman"/>
                <a:cs typeface="Times New Roman"/>
              </a:rPr>
              <a:t>versions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configuration objects  </a:t>
            </a:r>
            <a:r>
              <a:rPr sz="2800" spc="-10" dirty="0">
                <a:latin typeface="Times New Roman"/>
                <a:cs typeface="Times New Roman"/>
              </a:rPr>
              <a:t>created </a:t>
            </a:r>
            <a:r>
              <a:rPr sz="2800" dirty="0">
                <a:latin typeface="Times New Roman"/>
                <a:cs typeface="Times New Roman"/>
              </a:rPr>
              <a:t>during the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b="1" dirty="0">
                <a:latin typeface="Times New Roman"/>
                <a:cs typeface="Times New Roman"/>
              </a:rPr>
              <a:t>variant </a:t>
            </a:r>
            <a:r>
              <a:rPr sz="2800" dirty="0">
                <a:latin typeface="Times New Roman"/>
                <a:cs typeface="Times New Roman"/>
              </a:rPr>
              <a:t>is a </a:t>
            </a:r>
            <a:r>
              <a:rPr sz="2800" spc="-5" dirty="0">
                <a:latin typeface="Times New Roman"/>
                <a:cs typeface="Times New Roman"/>
              </a:rPr>
              <a:t>different </a:t>
            </a:r>
            <a:r>
              <a:rPr sz="2800" spc="-10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objects at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revision level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coexists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5" dirty="0">
                <a:latin typeface="Times New Roman"/>
                <a:cs typeface="Times New Roman"/>
              </a:rPr>
              <a:t> variants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marR="351790" indent="-342900"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new version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defined when </a:t>
            </a:r>
            <a:r>
              <a:rPr sz="2800" spc="-10" dirty="0">
                <a:latin typeface="Times New Roman"/>
                <a:cs typeface="Times New Roman"/>
              </a:rPr>
              <a:t>major </a:t>
            </a:r>
            <a:r>
              <a:rPr sz="2800" spc="-5" dirty="0">
                <a:latin typeface="Times New Roman"/>
                <a:cs typeface="Times New Roman"/>
              </a:rPr>
              <a:t>changes  </a:t>
            </a:r>
            <a:r>
              <a:rPr sz="2800" dirty="0">
                <a:latin typeface="Times New Roman"/>
                <a:cs typeface="Times New Roman"/>
              </a:rPr>
              <a:t>have </a:t>
            </a:r>
            <a:r>
              <a:rPr sz="2800" spc="-5" dirty="0">
                <a:latin typeface="Times New Roman"/>
                <a:cs typeface="Times New Roman"/>
              </a:rPr>
              <a:t>been </a:t>
            </a:r>
            <a:r>
              <a:rPr sz="2800" spc="-10" dirty="0">
                <a:latin typeface="Times New Roman"/>
                <a:cs typeface="Times New Roman"/>
              </a:rPr>
              <a:t>made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b="1" dirty="0">
                <a:latin typeface="Times New Roman"/>
                <a:cs typeface="Times New Roman"/>
              </a:rPr>
              <a:t>one or more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915-78FC-4798-9988-891DEDC4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Version Control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D245-A53A-4EC2-9669-F4D4FB8A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Allows different projects to use the same source files at the same time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Isolates work that is not ready to be shared by the rest of the project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Isolates work that should never be shared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Allows software engineers to continue development along a branch even when a line of development is frozen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1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90" y="863600"/>
            <a:ext cx="708977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Fundamental Sources </a:t>
            </a:r>
            <a:r>
              <a:rPr sz="4000" dirty="0"/>
              <a:t>of</a:t>
            </a:r>
            <a:r>
              <a:rPr sz="4000" spc="-60" dirty="0"/>
              <a:t> </a:t>
            </a:r>
            <a:r>
              <a:rPr sz="4000" spc="-5" dirty="0"/>
              <a:t>Change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8540" y="1772920"/>
            <a:ext cx="7457440" cy="42189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New </a:t>
            </a:r>
            <a:r>
              <a:rPr sz="2800" dirty="0">
                <a:latin typeface="Times New Roman"/>
                <a:cs typeface="Times New Roman"/>
              </a:rPr>
              <a:t>business or </a:t>
            </a:r>
            <a:r>
              <a:rPr sz="2800" b="1" spc="-5" dirty="0">
                <a:latin typeface="Times New Roman"/>
                <a:cs typeface="Times New Roman"/>
              </a:rPr>
              <a:t>market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conditions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Changes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SW requirements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b="1" spc="-5" dirty="0">
                <a:latin typeface="Times New Roman"/>
                <a:cs typeface="Times New Roman"/>
              </a:rPr>
              <a:t>business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rules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New </a:t>
            </a:r>
            <a:r>
              <a:rPr sz="2800" b="1" spc="-5" dirty="0">
                <a:latin typeface="Times New Roman"/>
                <a:cs typeface="Times New Roman"/>
              </a:rPr>
              <a:t>customer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needs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demand modification </a:t>
            </a:r>
            <a:r>
              <a:rPr sz="2400" dirty="0">
                <a:latin typeface="Times New Roman"/>
                <a:cs typeface="Times New Roman"/>
              </a:rPr>
              <a:t>of data, functionality, 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reorganization</a:t>
            </a:r>
            <a:endParaRPr sz="2800">
              <a:latin typeface="Times New Roman"/>
              <a:cs typeface="Times New Roman"/>
            </a:endParaRPr>
          </a:p>
          <a:p>
            <a:pPr marL="755650" marR="967105" lvl="1" indent="-285750"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causes </a:t>
            </a:r>
            <a:r>
              <a:rPr sz="2400" dirty="0">
                <a:latin typeface="Times New Roman"/>
                <a:cs typeface="Times New Roman"/>
              </a:rPr>
              <a:t>changes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project priorities or </a:t>
            </a:r>
            <a:r>
              <a:rPr sz="2400" spc="-5" dirty="0">
                <a:latin typeface="Times New Roman"/>
                <a:cs typeface="Times New Roman"/>
              </a:rPr>
              <a:t>software  </a:t>
            </a:r>
            <a:r>
              <a:rPr sz="2400" dirty="0">
                <a:latin typeface="Times New Roman"/>
                <a:cs typeface="Times New Roman"/>
              </a:rPr>
              <a:t>engineering team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Budgetary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scheduling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constraints</a:t>
            </a:r>
            <a:endParaRPr sz="2800">
              <a:latin typeface="Times New Roman"/>
              <a:cs typeface="Times New Roman"/>
            </a:endParaRPr>
          </a:p>
          <a:p>
            <a:pPr marL="831850" lvl="1" indent="-361950">
              <a:spcBef>
                <a:spcPts val="600"/>
              </a:spcBef>
              <a:buChar char="–"/>
              <a:tabLst>
                <a:tab pos="831215" algn="l"/>
                <a:tab pos="831850" algn="l"/>
              </a:tabLst>
            </a:pPr>
            <a:r>
              <a:rPr sz="2400" spc="-5" dirty="0">
                <a:latin typeface="Times New Roman"/>
                <a:cs typeface="Times New Roman"/>
              </a:rPr>
              <a:t>cause </a:t>
            </a:r>
            <a:r>
              <a:rPr sz="2400" dirty="0">
                <a:latin typeface="Times New Roman"/>
                <a:cs typeface="Times New Roman"/>
              </a:rPr>
              <a:t>system to be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redefined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951" y="863600"/>
            <a:ext cx="739711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Version </a:t>
            </a:r>
            <a:r>
              <a:rPr sz="4000" dirty="0"/>
              <a:t>and </a:t>
            </a:r>
            <a:r>
              <a:rPr sz="4000" spc="-5" dirty="0"/>
              <a:t>Release</a:t>
            </a:r>
            <a:r>
              <a:rPr sz="4000" spc="-85" dirty="0"/>
              <a:t> </a:t>
            </a:r>
            <a:r>
              <a:rPr sz="4000" spc="-5" dirty="0"/>
              <a:t>Management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8540" y="1926802"/>
            <a:ext cx="7265034" cy="43479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Invent </a:t>
            </a:r>
            <a:r>
              <a:rPr sz="2800" spc="-5" dirty="0">
                <a:latin typeface="Times New Roman"/>
                <a:cs typeface="Times New Roman"/>
              </a:rPr>
              <a:t>identification </a:t>
            </a:r>
            <a:r>
              <a:rPr sz="2800" spc="-10" dirty="0">
                <a:latin typeface="Times New Roman"/>
                <a:cs typeface="Times New Roman"/>
              </a:rPr>
              <a:t>scheme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versions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version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numbering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attribute-based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identification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0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change</a:t>
            </a:r>
            <a:r>
              <a:rPr sz="2400" spc="-5" dirty="0">
                <a:latin typeface="Times New Roman"/>
                <a:cs typeface="Times New Roman"/>
              </a:rPr>
              <a:t>-oriented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identifications</a:t>
            </a:r>
            <a:endParaRPr sz="2400">
              <a:latin typeface="Times New Roman"/>
              <a:cs typeface="Times New Roman"/>
            </a:endParaRPr>
          </a:p>
          <a:p>
            <a:pPr lvl="1">
              <a:spcBef>
                <a:spcPts val="40"/>
              </a:spcBef>
              <a:buFont typeface="Times New Roman"/>
              <a:buChar char="–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 when </a:t>
            </a:r>
            <a:r>
              <a:rPr sz="2800" dirty="0">
                <a:latin typeface="Times New Roman"/>
                <a:cs typeface="Times New Roman"/>
              </a:rPr>
              <a:t>new </a:t>
            </a:r>
            <a:r>
              <a:rPr sz="2800" spc="-5" dirty="0">
                <a:latin typeface="Times New Roman"/>
                <a:cs typeface="Times New Roman"/>
              </a:rPr>
              <a:t>release </a:t>
            </a:r>
            <a:r>
              <a:rPr sz="2800" dirty="0">
                <a:latin typeface="Times New Roman"/>
                <a:cs typeface="Times New Roman"/>
              </a:rPr>
              <a:t>is to be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produced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marR="10795" indent="-342900"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Ensure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version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800" spc="-5" dirty="0">
                <a:latin typeface="Times New Roman"/>
                <a:cs typeface="Times New Roman"/>
              </a:rPr>
              <a:t>procedures </a:t>
            </a:r>
            <a:r>
              <a:rPr sz="2800" dirty="0">
                <a:latin typeface="Times New Roman"/>
                <a:cs typeface="Times New Roman"/>
              </a:rPr>
              <a:t>and  tools </a:t>
            </a:r>
            <a:r>
              <a:rPr sz="2800" spc="-5" dirty="0">
                <a:latin typeface="Times New Roman"/>
                <a:cs typeface="Times New Roman"/>
              </a:rPr>
              <a:t>are applied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properly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10" y="598170"/>
            <a:ext cx="8081009" cy="112268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275840" marR="5080" indent="-226314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Version </a:t>
            </a:r>
            <a:r>
              <a:rPr sz="3600" spc="-5" dirty="0"/>
              <a:t>Numbering Derivation Structure  </a:t>
            </a:r>
            <a:r>
              <a:rPr sz="3600" spc="-10" dirty="0"/>
              <a:t>from</a:t>
            </a:r>
            <a:r>
              <a:rPr sz="3600" spc="-15" dirty="0"/>
              <a:t> </a:t>
            </a:r>
            <a:r>
              <a:rPr sz="3600" spc="-10" dirty="0"/>
              <a:t>Sommerville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734820" y="2481580"/>
            <a:ext cx="8643620" cy="3961129"/>
            <a:chOff x="210820" y="2481579"/>
            <a:chExt cx="8643620" cy="3961129"/>
          </a:xfrm>
        </p:grpSpPr>
        <p:sp>
          <p:nvSpPr>
            <p:cNvPr id="4" name="object 4"/>
            <p:cNvSpPr/>
            <p:nvPr/>
          </p:nvSpPr>
          <p:spPr>
            <a:xfrm>
              <a:off x="4927600" y="4164329"/>
              <a:ext cx="3926840" cy="594360"/>
            </a:xfrm>
            <a:custGeom>
              <a:avLst/>
              <a:gdLst/>
              <a:ahLst/>
              <a:cxnLst/>
              <a:rect l="l" t="t" r="r" b="b"/>
              <a:pathLst>
                <a:path w="3926840" h="594360">
                  <a:moveTo>
                    <a:pt x="909320" y="0"/>
                  </a:moveTo>
                  <a:lnTo>
                    <a:pt x="0" y="0"/>
                  </a:lnTo>
                  <a:lnTo>
                    <a:pt x="0" y="394970"/>
                  </a:lnTo>
                  <a:lnTo>
                    <a:pt x="0" y="594360"/>
                  </a:lnTo>
                  <a:lnTo>
                    <a:pt x="909320" y="594360"/>
                  </a:lnTo>
                  <a:lnTo>
                    <a:pt x="909320" y="394970"/>
                  </a:lnTo>
                  <a:lnTo>
                    <a:pt x="909320" y="0"/>
                  </a:lnTo>
                  <a:close/>
                </a:path>
                <a:path w="3926840" h="594360">
                  <a:moveTo>
                    <a:pt x="2430780" y="0"/>
                  </a:moveTo>
                  <a:lnTo>
                    <a:pt x="1522730" y="0"/>
                  </a:lnTo>
                  <a:lnTo>
                    <a:pt x="1522730" y="594360"/>
                  </a:lnTo>
                  <a:lnTo>
                    <a:pt x="2430780" y="594360"/>
                  </a:lnTo>
                  <a:lnTo>
                    <a:pt x="2430780" y="0"/>
                  </a:lnTo>
                  <a:close/>
                </a:path>
                <a:path w="3926840" h="594360">
                  <a:moveTo>
                    <a:pt x="3926840" y="0"/>
                  </a:moveTo>
                  <a:lnTo>
                    <a:pt x="3018790" y="0"/>
                  </a:lnTo>
                  <a:lnTo>
                    <a:pt x="3018790" y="394970"/>
                  </a:lnTo>
                  <a:lnTo>
                    <a:pt x="3018790" y="594360"/>
                  </a:lnTo>
                  <a:lnTo>
                    <a:pt x="3926840" y="594360"/>
                  </a:lnTo>
                  <a:lnTo>
                    <a:pt x="3926840" y="394970"/>
                  </a:lnTo>
                  <a:lnTo>
                    <a:pt x="3926840" y="0"/>
                  </a:lnTo>
                  <a:close/>
                </a:path>
              </a:pathLst>
            </a:custGeom>
            <a:solidFill>
              <a:srgbClr val="6D79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820" y="3919219"/>
              <a:ext cx="4128769" cy="8394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7540" y="2481579"/>
              <a:ext cx="2432050" cy="3961129"/>
            </a:xfrm>
            <a:custGeom>
              <a:avLst/>
              <a:gdLst/>
              <a:ahLst/>
              <a:cxnLst/>
              <a:rect l="l" t="t" r="r" b="b"/>
              <a:pathLst>
                <a:path w="2432050" h="3961129">
                  <a:moveTo>
                    <a:pt x="935990" y="3333750"/>
                  </a:moveTo>
                  <a:lnTo>
                    <a:pt x="0" y="3333750"/>
                  </a:lnTo>
                  <a:lnTo>
                    <a:pt x="0" y="3761740"/>
                  </a:lnTo>
                  <a:lnTo>
                    <a:pt x="0" y="3961130"/>
                  </a:lnTo>
                  <a:lnTo>
                    <a:pt x="935990" y="3961130"/>
                  </a:lnTo>
                  <a:lnTo>
                    <a:pt x="935990" y="3761740"/>
                  </a:lnTo>
                  <a:lnTo>
                    <a:pt x="935990" y="3333750"/>
                  </a:lnTo>
                  <a:close/>
                </a:path>
                <a:path w="2432050" h="3961129">
                  <a:moveTo>
                    <a:pt x="935990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0" y="627380"/>
                  </a:lnTo>
                  <a:lnTo>
                    <a:pt x="935990" y="627380"/>
                  </a:lnTo>
                  <a:lnTo>
                    <a:pt x="935990" y="426720"/>
                  </a:lnTo>
                  <a:lnTo>
                    <a:pt x="935990" y="0"/>
                  </a:lnTo>
                  <a:close/>
                </a:path>
                <a:path w="2432050" h="3961129">
                  <a:moveTo>
                    <a:pt x="2432050" y="0"/>
                  </a:moveTo>
                  <a:lnTo>
                    <a:pt x="1524000" y="0"/>
                  </a:lnTo>
                  <a:lnTo>
                    <a:pt x="1524000" y="426720"/>
                  </a:lnTo>
                  <a:lnTo>
                    <a:pt x="1524000" y="627380"/>
                  </a:lnTo>
                  <a:lnTo>
                    <a:pt x="2432050" y="627380"/>
                  </a:lnTo>
                  <a:lnTo>
                    <a:pt x="2432050" y="426720"/>
                  </a:lnTo>
                  <a:lnTo>
                    <a:pt x="2432050" y="0"/>
                  </a:lnTo>
                  <a:close/>
                </a:path>
              </a:pathLst>
            </a:custGeom>
            <a:solidFill>
              <a:srgbClr val="6D79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76119" y="3986529"/>
            <a:ext cx="49403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spc="-434" dirty="0">
                <a:latin typeface="Times New Roman"/>
                <a:cs typeface="Times New Roman"/>
              </a:rPr>
              <a:t>V</a:t>
            </a:r>
            <a:r>
              <a:rPr sz="2350" spc="-130" dirty="0">
                <a:latin typeface="Times New Roman"/>
                <a:cs typeface="Times New Roman"/>
              </a:rPr>
              <a:t>1</a:t>
            </a:r>
            <a:r>
              <a:rPr sz="2350" spc="-170" dirty="0">
                <a:latin typeface="Times New Roman"/>
                <a:cs typeface="Times New Roman"/>
              </a:rPr>
              <a:t>.</a:t>
            </a:r>
            <a:r>
              <a:rPr sz="2350" spc="-229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450" y="3986529"/>
            <a:ext cx="49403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spc="-445" dirty="0">
                <a:latin typeface="Times New Roman"/>
                <a:cs typeface="Times New Roman"/>
              </a:rPr>
              <a:t>V</a:t>
            </a:r>
            <a:r>
              <a:rPr sz="2350" spc="-130" dirty="0">
                <a:latin typeface="Times New Roman"/>
                <a:cs typeface="Times New Roman"/>
              </a:rPr>
              <a:t>1</a:t>
            </a:r>
            <a:r>
              <a:rPr sz="2350" spc="-160" dirty="0">
                <a:latin typeface="Times New Roman"/>
                <a:cs typeface="Times New Roman"/>
              </a:rPr>
              <a:t>.</a:t>
            </a:r>
            <a:r>
              <a:rPr sz="2350" spc="-229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2850" y="3986529"/>
            <a:ext cx="49403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spc="-445" dirty="0">
                <a:latin typeface="Times New Roman"/>
                <a:cs typeface="Times New Roman"/>
              </a:rPr>
              <a:t>V</a:t>
            </a:r>
            <a:r>
              <a:rPr sz="2350" spc="-120" dirty="0">
                <a:latin typeface="Times New Roman"/>
                <a:cs typeface="Times New Roman"/>
              </a:rPr>
              <a:t>1</a:t>
            </a:r>
            <a:r>
              <a:rPr sz="2350" spc="-170" dirty="0">
                <a:latin typeface="Times New Roman"/>
                <a:cs typeface="Times New Roman"/>
              </a:rPr>
              <a:t>.</a:t>
            </a:r>
            <a:r>
              <a:rPr sz="2350" spc="-229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90309" y="3933190"/>
            <a:ext cx="906780" cy="628650"/>
            <a:chOff x="4766309" y="3933190"/>
            <a:chExt cx="906780" cy="628650"/>
          </a:xfrm>
        </p:grpSpPr>
        <p:sp>
          <p:nvSpPr>
            <p:cNvPr id="11" name="object 11"/>
            <p:cNvSpPr/>
            <p:nvPr/>
          </p:nvSpPr>
          <p:spPr>
            <a:xfrm>
              <a:off x="4766309" y="3933190"/>
              <a:ext cx="906780" cy="626110"/>
            </a:xfrm>
            <a:custGeom>
              <a:avLst/>
              <a:gdLst/>
              <a:ahLst/>
              <a:cxnLst/>
              <a:rect l="l" t="t" r="r" b="b"/>
              <a:pathLst>
                <a:path w="906779" h="626110">
                  <a:moveTo>
                    <a:pt x="895617" y="0"/>
                  </a:moveTo>
                  <a:lnTo>
                    <a:pt x="0" y="0"/>
                  </a:lnTo>
                  <a:lnTo>
                    <a:pt x="0" y="626110"/>
                  </a:lnTo>
                  <a:lnTo>
                    <a:pt x="896973" y="626110"/>
                  </a:lnTo>
                  <a:lnTo>
                    <a:pt x="904401" y="610025"/>
                  </a:lnTo>
                  <a:lnTo>
                    <a:pt x="906780" y="603793"/>
                  </a:lnTo>
                  <a:lnTo>
                    <a:pt x="906780" y="25306"/>
                  </a:lnTo>
                  <a:lnTo>
                    <a:pt x="904401" y="19060"/>
                  </a:lnTo>
                  <a:lnTo>
                    <a:pt x="895617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6309" y="3933190"/>
              <a:ext cx="906780" cy="626110"/>
            </a:xfrm>
            <a:custGeom>
              <a:avLst/>
              <a:gdLst/>
              <a:ahLst/>
              <a:cxnLst/>
              <a:rect l="l" t="t" r="r" b="b"/>
              <a:pathLst>
                <a:path w="906779" h="626110">
                  <a:moveTo>
                    <a:pt x="834401" y="0"/>
                  </a:moveTo>
                  <a:lnTo>
                    <a:pt x="50404" y="0"/>
                  </a:lnTo>
                  <a:lnTo>
                    <a:pt x="38194" y="23471"/>
                  </a:lnTo>
                  <a:lnTo>
                    <a:pt x="19437" y="67409"/>
                  </a:lnTo>
                  <a:lnTo>
                    <a:pt x="3728" y="113477"/>
                  </a:lnTo>
                  <a:lnTo>
                    <a:pt x="0" y="127791"/>
                  </a:lnTo>
                  <a:lnTo>
                    <a:pt x="0" y="501497"/>
                  </a:lnTo>
                  <a:lnTo>
                    <a:pt x="3728" y="515769"/>
                  </a:lnTo>
                  <a:lnTo>
                    <a:pt x="19437" y="561719"/>
                  </a:lnTo>
                  <a:lnTo>
                    <a:pt x="38194" y="605554"/>
                  </a:lnTo>
                  <a:lnTo>
                    <a:pt x="48909" y="626110"/>
                  </a:lnTo>
                  <a:lnTo>
                    <a:pt x="835903" y="626110"/>
                  </a:lnTo>
                  <a:lnTo>
                    <a:pt x="865512" y="561719"/>
                  </a:lnTo>
                  <a:lnTo>
                    <a:pt x="881301" y="515769"/>
                  </a:lnTo>
                  <a:lnTo>
                    <a:pt x="893868" y="467912"/>
                  </a:lnTo>
                  <a:lnTo>
                    <a:pt x="903048" y="418354"/>
                  </a:lnTo>
                  <a:lnTo>
                    <a:pt x="906780" y="384508"/>
                  </a:lnTo>
                  <a:lnTo>
                    <a:pt x="906780" y="245151"/>
                  </a:lnTo>
                  <a:lnTo>
                    <a:pt x="834401" y="0"/>
                  </a:lnTo>
                  <a:close/>
                </a:path>
                <a:path w="906779" h="626110">
                  <a:moveTo>
                    <a:pt x="906780" y="0"/>
                  </a:moveTo>
                  <a:lnTo>
                    <a:pt x="834401" y="0"/>
                  </a:lnTo>
                  <a:lnTo>
                    <a:pt x="846666" y="23471"/>
                  </a:lnTo>
                  <a:lnTo>
                    <a:pt x="865512" y="67409"/>
                  </a:lnTo>
                  <a:lnTo>
                    <a:pt x="881301" y="113477"/>
                  </a:lnTo>
                  <a:lnTo>
                    <a:pt x="893868" y="161472"/>
                  </a:lnTo>
                  <a:lnTo>
                    <a:pt x="903048" y="211187"/>
                  </a:lnTo>
                  <a:lnTo>
                    <a:pt x="906780" y="245151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D6E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94249" y="3933190"/>
              <a:ext cx="829310" cy="626110"/>
            </a:xfrm>
            <a:custGeom>
              <a:avLst/>
              <a:gdLst/>
              <a:ahLst/>
              <a:cxnLst/>
              <a:rect l="l" t="t" r="r" b="b"/>
              <a:pathLst>
                <a:path w="829310" h="626110">
                  <a:moveTo>
                    <a:pt x="741588" y="0"/>
                  </a:moveTo>
                  <a:lnTo>
                    <a:pt x="87240" y="0"/>
                  </a:lnTo>
                  <a:lnTo>
                    <a:pt x="70723" y="27292"/>
                  </a:lnTo>
                  <a:lnTo>
                    <a:pt x="49981" y="69489"/>
                  </a:lnTo>
                  <a:lnTo>
                    <a:pt x="32543" y="114240"/>
                  </a:lnTo>
                  <a:lnTo>
                    <a:pt x="18618" y="161290"/>
                  </a:lnTo>
                  <a:lnTo>
                    <a:pt x="8413" y="210385"/>
                  </a:lnTo>
                  <a:lnTo>
                    <a:pt x="2138" y="261270"/>
                  </a:lnTo>
                  <a:lnTo>
                    <a:pt x="0" y="313690"/>
                  </a:lnTo>
                  <a:lnTo>
                    <a:pt x="2138" y="366109"/>
                  </a:lnTo>
                  <a:lnTo>
                    <a:pt x="8413" y="416994"/>
                  </a:lnTo>
                  <a:lnTo>
                    <a:pt x="18618" y="466089"/>
                  </a:lnTo>
                  <a:lnTo>
                    <a:pt x="32543" y="513139"/>
                  </a:lnTo>
                  <a:lnTo>
                    <a:pt x="49981" y="557890"/>
                  </a:lnTo>
                  <a:lnTo>
                    <a:pt x="70723" y="600087"/>
                  </a:lnTo>
                  <a:lnTo>
                    <a:pt x="86471" y="626110"/>
                  </a:lnTo>
                  <a:lnTo>
                    <a:pt x="742360" y="626110"/>
                  </a:lnTo>
                  <a:lnTo>
                    <a:pt x="779033" y="557890"/>
                  </a:lnTo>
                  <a:lnTo>
                    <a:pt x="796567" y="513139"/>
                  </a:lnTo>
                  <a:lnTo>
                    <a:pt x="810574" y="466089"/>
                  </a:lnTo>
                  <a:lnTo>
                    <a:pt x="820841" y="416994"/>
                  </a:lnTo>
                  <a:lnTo>
                    <a:pt x="827157" y="366109"/>
                  </a:lnTo>
                  <a:lnTo>
                    <a:pt x="829310" y="313690"/>
                  </a:lnTo>
                  <a:lnTo>
                    <a:pt x="827157" y="261270"/>
                  </a:lnTo>
                  <a:lnTo>
                    <a:pt x="820841" y="210385"/>
                  </a:lnTo>
                  <a:lnTo>
                    <a:pt x="810574" y="161290"/>
                  </a:lnTo>
                  <a:lnTo>
                    <a:pt x="796567" y="114240"/>
                  </a:lnTo>
                  <a:lnTo>
                    <a:pt x="779033" y="69489"/>
                  </a:lnTo>
                  <a:lnTo>
                    <a:pt x="758185" y="27292"/>
                  </a:lnTo>
                  <a:lnTo>
                    <a:pt x="741588" y="0"/>
                  </a:lnTo>
                  <a:close/>
                </a:path>
              </a:pathLst>
            </a:custGeom>
            <a:solidFill>
              <a:srgbClr val="DB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7589" y="3933190"/>
              <a:ext cx="722630" cy="626110"/>
            </a:xfrm>
            <a:custGeom>
              <a:avLst/>
              <a:gdLst/>
              <a:ahLst/>
              <a:cxnLst/>
              <a:rect l="l" t="t" r="r" b="b"/>
              <a:pathLst>
                <a:path w="722629" h="626110">
                  <a:moveTo>
                    <a:pt x="617583" y="0"/>
                  </a:moveTo>
                  <a:lnTo>
                    <a:pt x="104417" y="0"/>
                  </a:lnTo>
                  <a:lnTo>
                    <a:pt x="79176" y="34804"/>
                  </a:lnTo>
                  <a:lnTo>
                    <a:pt x="56106" y="74634"/>
                  </a:lnTo>
                  <a:lnTo>
                    <a:pt x="36626" y="117569"/>
                  </a:lnTo>
                  <a:lnTo>
                    <a:pt x="21006" y="163275"/>
                  </a:lnTo>
                  <a:lnTo>
                    <a:pt x="9515" y="211419"/>
                  </a:lnTo>
                  <a:lnTo>
                    <a:pt x="2423" y="261669"/>
                  </a:lnTo>
                  <a:lnTo>
                    <a:pt x="0" y="313690"/>
                  </a:lnTo>
                  <a:lnTo>
                    <a:pt x="2423" y="365710"/>
                  </a:lnTo>
                  <a:lnTo>
                    <a:pt x="9515" y="415960"/>
                  </a:lnTo>
                  <a:lnTo>
                    <a:pt x="21006" y="464104"/>
                  </a:lnTo>
                  <a:lnTo>
                    <a:pt x="36626" y="509810"/>
                  </a:lnTo>
                  <a:lnTo>
                    <a:pt x="56106" y="552745"/>
                  </a:lnTo>
                  <a:lnTo>
                    <a:pt x="79176" y="592575"/>
                  </a:lnTo>
                  <a:lnTo>
                    <a:pt x="103496" y="626110"/>
                  </a:lnTo>
                  <a:lnTo>
                    <a:pt x="618509" y="626110"/>
                  </a:lnTo>
                  <a:lnTo>
                    <a:pt x="642953" y="592575"/>
                  </a:lnTo>
                  <a:lnTo>
                    <a:pt x="666153" y="552745"/>
                  </a:lnTo>
                  <a:lnTo>
                    <a:pt x="685751" y="509810"/>
                  </a:lnTo>
                  <a:lnTo>
                    <a:pt x="701473" y="464104"/>
                  </a:lnTo>
                  <a:lnTo>
                    <a:pt x="713043" y="415960"/>
                  </a:lnTo>
                  <a:lnTo>
                    <a:pt x="720187" y="365710"/>
                  </a:lnTo>
                  <a:lnTo>
                    <a:pt x="722630" y="313690"/>
                  </a:lnTo>
                  <a:lnTo>
                    <a:pt x="720187" y="261669"/>
                  </a:lnTo>
                  <a:lnTo>
                    <a:pt x="713043" y="211419"/>
                  </a:lnTo>
                  <a:lnTo>
                    <a:pt x="701473" y="163275"/>
                  </a:lnTo>
                  <a:lnTo>
                    <a:pt x="685751" y="117569"/>
                  </a:lnTo>
                  <a:lnTo>
                    <a:pt x="666153" y="74634"/>
                  </a:lnTo>
                  <a:lnTo>
                    <a:pt x="642953" y="34804"/>
                  </a:lnTo>
                  <a:lnTo>
                    <a:pt x="617583" y="0"/>
                  </a:lnTo>
                  <a:close/>
                </a:path>
              </a:pathLst>
            </a:custGeom>
            <a:solidFill>
              <a:srgbClr val="E0E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0929" y="3933190"/>
              <a:ext cx="614680" cy="626110"/>
            </a:xfrm>
            <a:custGeom>
              <a:avLst/>
              <a:gdLst/>
              <a:ahLst/>
              <a:cxnLst/>
              <a:rect l="l" t="t" r="r" b="b"/>
              <a:pathLst>
                <a:path w="614679" h="626110">
                  <a:moveTo>
                    <a:pt x="479461" y="0"/>
                  </a:moveTo>
                  <a:lnTo>
                    <a:pt x="135218" y="0"/>
                  </a:lnTo>
                  <a:lnTo>
                    <a:pt x="119886" y="12747"/>
                  </a:lnTo>
                  <a:lnTo>
                    <a:pt x="90328" y="44767"/>
                  </a:lnTo>
                  <a:lnTo>
                    <a:pt x="64290" y="81180"/>
                  </a:lnTo>
                  <a:lnTo>
                    <a:pt x="42145" y="121543"/>
                  </a:lnTo>
                  <a:lnTo>
                    <a:pt x="24268" y="165417"/>
                  </a:lnTo>
                  <a:lnTo>
                    <a:pt x="11036" y="212360"/>
                  </a:lnTo>
                  <a:lnTo>
                    <a:pt x="2821" y="261931"/>
                  </a:lnTo>
                  <a:lnTo>
                    <a:pt x="0" y="313690"/>
                  </a:lnTo>
                  <a:lnTo>
                    <a:pt x="2821" y="365181"/>
                  </a:lnTo>
                  <a:lnTo>
                    <a:pt x="11036" y="414578"/>
                  </a:lnTo>
                  <a:lnTo>
                    <a:pt x="24268" y="461426"/>
                  </a:lnTo>
                  <a:lnTo>
                    <a:pt x="42145" y="505271"/>
                  </a:lnTo>
                  <a:lnTo>
                    <a:pt x="64290" y="545659"/>
                  </a:lnTo>
                  <a:lnTo>
                    <a:pt x="90328" y="582136"/>
                  </a:lnTo>
                  <a:lnTo>
                    <a:pt x="119886" y="614247"/>
                  </a:lnTo>
                  <a:lnTo>
                    <a:pt x="134101" y="626110"/>
                  </a:lnTo>
                  <a:lnTo>
                    <a:pt x="480578" y="626110"/>
                  </a:lnTo>
                  <a:lnTo>
                    <a:pt x="524351" y="582136"/>
                  </a:lnTo>
                  <a:lnTo>
                    <a:pt x="550389" y="545659"/>
                  </a:lnTo>
                  <a:lnTo>
                    <a:pt x="572534" y="505271"/>
                  </a:lnTo>
                  <a:lnTo>
                    <a:pt x="590411" y="461426"/>
                  </a:lnTo>
                  <a:lnTo>
                    <a:pt x="603643" y="414578"/>
                  </a:lnTo>
                  <a:lnTo>
                    <a:pt x="611858" y="365181"/>
                  </a:lnTo>
                  <a:lnTo>
                    <a:pt x="614680" y="313690"/>
                  </a:lnTo>
                  <a:lnTo>
                    <a:pt x="611858" y="261931"/>
                  </a:lnTo>
                  <a:lnTo>
                    <a:pt x="603643" y="212360"/>
                  </a:lnTo>
                  <a:lnTo>
                    <a:pt x="590411" y="165417"/>
                  </a:lnTo>
                  <a:lnTo>
                    <a:pt x="572534" y="121543"/>
                  </a:lnTo>
                  <a:lnTo>
                    <a:pt x="550389" y="81180"/>
                  </a:lnTo>
                  <a:lnTo>
                    <a:pt x="524351" y="44767"/>
                  </a:lnTo>
                  <a:lnTo>
                    <a:pt x="494793" y="12747"/>
                  </a:lnTo>
                  <a:lnTo>
                    <a:pt x="479461" y="0"/>
                  </a:lnTo>
                  <a:close/>
                </a:path>
              </a:pathLst>
            </a:custGeom>
            <a:solidFill>
              <a:srgbClr val="E5E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4269" y="3934460"/>
              <a:ext cx="508000" cy="627380"/>
            </a:xfrm>
            <a:custGeom>
              <a:avLst/>
              <a:gdLst/>
              <a:ahLst/>
              <a:cxnLst/>
              <a:rect l="l" t="t" r="r" b="b"/>
              <a:pathLst>
                <a:path w="508000" h="627379">
                  <a:moveTo>
                    <a:pt x="254000" y="0"/>
                  </a:moveTo>
                  <a:lnTo>
                    <a:pt x="212940" y="4085"/>
                  </a:lnTo>
                  <a:lnTo>
                    <a:pt x="173939" y="15920"/>
                  </a:lnTo>
                  <a:lnTo>
                    <a:pt x="137528" y="34872"/>
                  </a:lnTo>
                  <a:lnTo>
                    <a:pt x="104241" y="60309"/>
                  </a:lnTo>
                  <a:lnTo>
                    <a:pt x="74612" y="91598"/>
                  </a:lnTo>
                  <a:lnTo>
                    <a:pt x="49174" y="128107"/>
                  </a:lnTo>
                  <a:lnTo>
                    <a:pt x="28460" y="169203"/>
                  </a:lnTo>
                  <a:lnTo>
                    <a:pt x="13004" y="214254"/>
                  </a:lnTo>
                  <a:lnTo>
                    <a:pt x="3340" y="262627"/>
                  </a:lnTo>
                  <a:lnTo>
                    <a:pt x="0" y="313689"/>
                  </a:lnTo>
                  <a:lnTo>
                    <a:pt x="3340" y="364444"/>
                  </a:lnTo>
                  <a:lnTo>
                    <a:pt x="13004" y="412638"/>
                  </a:lnTo>
                  <a:lnTo>
                    <a:pt x="28460" y="457616"/>
                  </a:lnTo>
                  <a:lnTo>
                    <a:pt x="49174" y="498723"/>
                  </a:lnTo>
                  <a:lnTo>
                    <a:pt x="74612" y="535305"/>
                  </a:lnTo>
                  <a:lnTo>
                    <a:pt x="104241" y="566704"/>
                  </a:lnTo>
                  <a:lnTo>
                    <a:pt x="137528" y="592267"/>
                  </a:lnTo>
                  <a:lnTo>
                    <a:pt x="173939" y="611337"/>
                  </a:lnTo>
                  <a:lnTo>
                    <a:pt x="212940" y="623260"/>
                  </a:lnTo>
                  <a:lnTo>
                    <a:pt x="254000" y="627379"/>
                  </a:lnTo>
                  <a:lnTo>
                    <a:pt x="295059" y="623260"/>
                  </a:lnTo>
                  <a:lnTo>
                    <a:pt x="334060" y="611337"/>
                  </a:lnTo>
                  <a:lnTo>
                    <a:pt x="370471" y="592267"/>
                  </a:lnTo>
                  <a:lnTo>
                    <a:pt x="403758" y="566704"/>
                  </a:lnTo>
                  <a:lnTo>
                    <a:pt x="433387" y="535304"/>
                  </a:lnTo>
                  <a:lnTo>
                    <a:pt x="458825" y="498723"/>
                  </a:lnTo>
                  <a:lnTo>
                    <a:pt x="479539" y="457616"/>
                  </a:lnTo>
                  <a:lnTo>
                    <a:pt x="494995" y="412638"/>
                  </a:lnTo>
                  <a:lnTo>
                    <a:pt x="504659" y="364444"/>
                  </a:lnTo>
                  <a:lnTo>
                    <a:pt x="508000" y="313689"/>
                  </a:lnTo>
                  <a:lnTo>
                    <a:pt x="504659" y="262627"/>
                  </a:lnTo>
                  <a:lnTo>
                    <a:pt x="494995" y="214254"/>
                  </a:lnTo>
                  <a:lnTo>
                    <a:pt x="479539" y="169203"/>
                  </a:lnTo>
                  <a:lnTo>
                    <a:pt x="458825" y="128107"/>
                  </a:lnTo>
                  <a:lnTo>
                    <a:pt x="433387" y="91598"/>
                  </a:lnTo>
                  <a:lnTo>
                    <a:pt x="403758" y="60309"/>
                  </a:lnTo>
                  <a:lnTo>
                    <a:pt x="370471" y="34872"/>
                  </a:lnTo>
                  <a:lnTo>
                    <a:pt x="334060" y="15920"/>
                  </a:lnTo>
                  <a:lnTo>
                    <a:pt x="295059" y="4085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EA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7609" y="4000500"/>
              <a:ext cx="401320" cy="495300"/>
            </a:xfrm>
            <a:custGeom>
              <a:avLst/>
              <a:gdLst/>
              <a:ahLst/>
              <a:cxnLst/>
              <a:rect l="l" t="t" r="r" b="b"/>
              <a:pathLst>
                <a:path w="401320" h="495300">
                  <a:moveTo>
                    <a:pt x="200660" y="0"/>
                  </a:moveTo>
                  <a:lnTo>
                    <a:pt x="160315" y="5015"/>
                  </a:lnTo>
                  <a:lnTo>
                    <a:pt x="122693" y="19407"/>
                  </a:lnTo>
                  <a:lnTo>
                    <a:pt x="88614" y="42192"/>
                  </a:lnTo>
                  <a:lnTo>
                    <a:pt x="58896" y="72389"/>
                  </a:lnTo>
                  <a:lnTo>
                    <a:pt x="34356" y="109016"/>
                  </a:lnTo>
                  <a:lnTo>
                    <a:pt x="15815" y="151090"/>
                  </a:lnTo>
                  <a:lnTo>
                    <a:pt x="4090" y="197628"/>
                  </a:lnTo>
                  <a:lnTo>
                    <a:pt x="0" y="247650"/>
                  </a:lnTo>
                  <a:lnTo>
                    <a:pt x="4090" y="297306"/>
                  </a:lnTo>
                  <a:lnTo>
                    <a:pt x="15815" y="343673"/>
                  </a:lnTo>
                  <a:lnTo>
                    <a:pt x="34356" y="385725"/>
                  </a:lnTo>
                  <a:lnTo>
                    <a:pt x="58896" y="422433"/>
                  </a:lnTo>
                  <a:lnTo>
                    <a:pt x="88614" y="452772"/>
                  </a:lnTo>
                  <a:lnTo>
                    <a:pt x="122693" y="475714"/>
                  </a:lnTo>
                  <a:lnTo>
                    <a:pt x="160315" y="490232"/>
                  </a:lnTo>
                  <a:lnTo>
                    <a:pt x="200660" y="495300"/>
                  </a:lnTo>
                  <a:lnTo>
                    <a:pt x="241004" y="490232"/>
                  </a:lnTo>
                  <a:lnTo>
                    <a:pt x="278626" y="475714"/>
                  </a:lnTo>
                  <a:lnTo>
                    <a:pt x="312705" y="452772"/>
                  </a:lnTo>
                  <a:lnTo>
                    <a:pt x="342423" y="422433"/>
                  </a:lnTo>
                  <a:lnTo>
                    <a:pt x="366963" y="385725"/>
                  </a:lnTo>
                  <a:lnTo>
                    <a:pt x="385504" y="343673"/>
                  </a:lnTo>
                  <a:lnTo>
                    <a:pt x="397229" y="297306"/>
                  </a:lnTo>
                  <a:lnTo>
                    <a:pt x="401319" y="247650"/>
                  </a:lnTo>
                  <a:lnTo>
                    <a:pt x="397229" y="197628"/>
                  </a:lnTo>
                  <a:lnTo>
                    <a:pt x="385504" y="151090"/>
                  </a:lnTo>
                  <a:lnTo>
                    <a:pt x="366963" y="109016"/>
                  </a:lnTo>
                  <a:lnTo>
                    <a:pt x="342423" y="72389"/>
                  </a:lnTo>
                  <a:lnTo>
                    <a:pt x="312705" y="42192"/>
                  </a:lnTo>
                  <a:lnTo>
                    <a:pt x="278626" y="19407"/>
                  </a:lnTo>
                  <a:lnTo>
                    <a:pt x="241004" y="5015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EF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0949" y="4066540"/>
              <a:ext cx="294640" cy="363220"/>
            </a:xfrm>
            <a:custGeom>
              <a:avLst/>
              <a:gdLst/>
              <a:ahLst/>
              <a:cxnLst/>
              <a:rect l="l" t="t" r="r" b="b"/>
              <a:pathLst>
                <a:path w="294639" h="363220">
                  <a:moveTo>
                    <a:pt x="147320" y="0"/>
                  </a:moveTo>
                  <a:lnTo>
                    <a:pt x="108185" y="6485"/>
                  </a:lnTo>
                  <a:lnTo>
                    <a:pt x="73001" y="24788"/>
                  </a:lnTo>
                  <a:lnTo>
                    <a:pt x="43180" y="53181"/>
                  </a:lnTo>
                  <a:lnTo>
                    <a:pt x="20131" y="89934"/>
                  </a:lnTo>
                  <a:lnTo>
                    <a:pt x="5268" y="133320"/>
                  </a:lnTo>
                  <a:lnTo>
                    <a:pt x="0" y="181610"/>
                  </a:lnTo>
                  <a:lnTo>
                    <a:pt x="5268" y="229899"/>
                  </a:lnTo>
                  <a:lnTo>
                    <a:pt x="20131" y="273285"/>
                  </a:lnTo>
                  <a:lnTo>
                    <a:pt x="43180" y="310038"/>
                  </a:lnTo>
                  <a:lnTo>
                    <a:pt x="73001" y="338431"/>
                  </a:lnTo>
                  <a:lnTo>
                    <a:pt x="108185" y="356734"/>
                  </a:lnTo>
                  <a:lnTo>
                    <a:pt x="147320" y="363220"/>
                  </a:lnTo>
                  <a:lnTo>
                    <a:pt x="186454" y="356734"/>
                  </a:lnTo>
                  <a:lnTo>
                    <a:pt x="221638" y="338431"/>
                  </a:lnTo>
                  <a:lnTo>
                    <a:pt x="251459" y="310038"/>
                  </a:lnTo>
                  <a:lnTo>
                    <a:pt x="274508" y="273285"/>
                  </a:lnTo>
                  <a:lnTo>
                    <a:pt x="289371" y="229899"/>
                  </a:lnTo>
                  <a:lnTo>
                    <a:pt x="294639" y="181610"/>
                  </a:lnTo>
                  <a:lnTo>
                    <a:pt x="289371" y="133320"/>
                  </a:lnTo>
                  <a:lnTo>
                    <a:pt x="274508" y="89934"/>
                  </a:lnTo>
                  <a:lnTo>
                    <a:pt x="251460" y="53181"/>
                  </a:lnTo>
                  <a:lnTo>
                    <a:pt x="221638" y="24788"/>
                  </a:lnTo>
                  <a:lnTo>
                    <a:pt x="186454" y="6485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F4F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14289" y="4132580"/>
              <a:ext cx="187960" cy="2298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1579" y="3934459"/>
            <a:ext cx="933450" cy="425758"/>
          </a:xfrm>
          <a:prstGeom prst="rect">
            <a:avLst/>
          </a:prstGeom>
          <a:ln w="30479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86690">
              <a:spcBef>
                <a:spcPts val="500"/>
              </a:spcBef>
            </a:pPr>
            <a:r>
              <a:rPr sz="2350" spc="-240" dirty="0">
                <a:latin typeface="Times New Roman"/>
                <a:cs typeface="Times New Roman"/>
              </a:rPr>
              <a:t>V2.0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86370" y="3933190"/>
            <a:ext cx="906780" cy="628650"/>
            <a:chOff x="6262370" y="3933190"/>
            <a:chExt cx="906780" cy="628650"/>
          </a:xfrm>
        </p:grpSpPr>
        <p:sp>
          <p:nvSpPr>
            <p:cNvPr id="22" name="object 22"/>
            <p:cNvSpPr/>
            <p:nvPr/>
          </p:nvSpPr>
          <p:spPr>
            <a:xfrm>
              <a:off x="6262370" y="3933190"/>
              <a:ext cx="906780" cy="626110"/>
            </a:xfrm>
            <a:custGeom>
              <a:avLst/>
              <a:gdLst/>
              <a:ahLst/>
              <a:cxnLst/>
              <a:rect l="l" t="t" r="r" b="b"/>
              <a:pathLst>
                <a:path w="906779" h="626110">
                  <a:moveTo>
                    <a:pt x="906779" y="0"/>
                  </a:moveTo>
                  <a:lnTo>
                    <a:pt x="14661" y="0"/>
                  </a:lnTo>
                  <a:lnTo>
                    <a:pt x="5914" y="19060"/>
                  </a:lnTo>
                  <a:lnTo>
                    <a:pt x="0" y="34658"/>
                  </a:lnTo>
                  <a:lnTo>
                    <a:pt x="0" y="594461"/>
                  </a:lnTo>
                  <a:lnTo>
                    <a:pt x="5914" y="610025"/>
                  </a:lnTo>
                  <a:lnTo>
                    <a:pt x="13310" y="626110"/>
                  </a:lnTo>
                  <a:lnTo>
                    <a:pt x="906779" y="62611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62370" y="3933190"/>
              <a:ext cx="906780" cy="626110"/>
            </a:xfrm>
            <a:custGeom>
              <a:avLst/>
              <a:gdLst/>
              <a:ahLst/>
              <a:cxnLst/>
              <a:rect l="l" t="t" r="r" b="b"/>
              <a:pathLst>
                <a:path w="906779" h="626110">
                  <a:moveTo>
                    <a:pt x="857888" y="0"/>
                  </a:moveTo>
                  <a:lnTo>
                    <a:pt x="52638" y="0"/>
                  </a:lnTo>
                  <a:lnTo>
                    <a:pt x="40075" y="23471"/>
                  </a:lnTo>
                  <a:lnTo>
                    <a:pt x="20771" y="67409"/>
                  </a:lnTo>
                  <a:lnTo>
                    <a:pt x="4599" y="113477"/>
                  </a:lnTo>
                  <a:lnTo>
                    <a:pt x="0" y="130626"/>
                  </a:lnTo>
                  <a:lnTo>
                    <a:pt x="0" y="498670"/>
                  </a:lnTo>
                  <a:lnTo>
                    <a:pt x="4599" y="515769"/>
                  </a:lnTo>
                  <a:lnTo>
                    <a:pt x="20771" y="561719"/>
                  </a:lnTo>
                  <a:lnTo>
                    <a:pt x="40075" y="605554"/>
                  </a:lnTo>
                  <a:lnTo>
                    <a:pt x="51100" y="626110"/>
                  </a:lnTo>
                  <a:lnTo>
                    <a:pt x="859428" y="626110"/>
                  </a:lnTo>
                  <a:lnTo>
                    <a:pt x="870467" y="605554"/>
                  </a:lnTo>
                  <a:lnTo>
                    <a:pt x="889791" y="561719"/>
                  </a:lnTo>
                  <a:lnTo>
                    <a:pt x="905976" y="515769"/>
                  </a:lnTo>
                  <a:lnTo>
                    <a:pt x="906779" y="512785"/>
                  </a:lnTo>
                  <a:lnTo>
                    <a:pt x="906779" y="116470"/>
                  </a:lnTo>
                  <a:lnTo>
                    <a:pt x="857888" y="0"/>
                  </a:lnTo>
                  <a:close/>
                </a:path>
                <a:path w="906779" h="626110">
                  <a:moveTo>
                    <a:pt x="906779" y="0"/>
                  </a:moveTo>
                  <a:lnTo>
                    <a:pt x="857888" y="0"/>
                  </a:lnTo>
                  <a:lnTo>
                    <a:pt x="870467" y="23471"/>
                  </a:lnTo>
                  <a:lnTo>
                    <a:pt x="889791" y="67409"/>
                  </a:lnTo>
                  <a:lnTo>
                    <a:pt x="905976" y="113477"/>
                  </a:lnTo>
                  <a:lnTo>
                    <a:pt x="906779" y="11647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D6E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0310" y="3933190"/>
              <a:ext cx="854710" cy="626110"/>
            </a:xfrm>
            <a:custGeom>
              <a:avLst/>
              <a:gdLst/>
              <a:ahLst/>
              <a:cxnLst/>
              <a:rect l="l" t="t" r="r" b="b"/>
              <a:pathLst>
                <a:path w="854709" h="626110">
                  <a:moveTo>
                    <a:pt x="764497" y="0"/>
                  </a:moveTo>
                  <a:lnTo>
                    <a:pt x="90118" y="0"/>
                  </a:lnTo>
                  <a:lnTo>
                    <a:pt x="73067" y="27292"/>
                  </a:lnTo>
                  <a:lnTo>
                    <a:pt x="51648" y="69489"/>
                  </a:lnTo>
                  <a:lnTo>
                    <a:pt x="33635" y="114240"/>
                  </a:lnTo>
                  <a:lnTo>
                    <a:pt x="19246" y="161290"/>
                  </a:lnTo>
                  <a:lnTo>
                    <a:pt x="8699" y="210385"/>
                  </a:lnTo>
                  <a:lnTo>
                    <a:pt x="2211" y="261270"/>
                  </a:lnTo>
                  <a:lnTo>
                    <a:pt x="0" y="313690"/>
                  </a:lnTo>
                  <a:lnTo>
                    <a:pt x="2211" y="366109"/>
                  </a:lnTo>
                  <a:lnTo>
                    <a:pt x="8699" y="416994"/>
                  </a:lnTo>
                  <a:lnTo>
                    <a:pt x="19246" y="466089"/>
                  </a:lnTo>
                  <a:lnTo>
                    <a:pt x="33635" y="513139"/>
                  </a:lnTo>
                  <a:lnTo>
                    <a:pt x="51648" y="557890"/>
                  </a:lnTo>
                  <a:lnTo>
                    <a:pt x="73067" y="600087"/>
                  </a:lnTo>
                  <a:lnTo>
                    <a:pt x="89325" y="626110"/>
                  </a:lnTo>
                  <a:lnTo>
                    <a:pt x="765291" y="626110"/>
                  </a:lnTo>
                  <a:lnTo>
                    <a:pt x="803023" y="557890"/>
                  </a:lnTo>
                  <a:lnTo>
                    <a:pt x="821054" y="513139"/>
                  </a:lnTo>
                  <a:lnTo>
                    <a:pt x="835455" y="466089"/>
                  </a:lnTo>
                  <a:lnTo>
                    <a:pt x="846008" y="416994"/>
                  </a:lnTo>
                  <a:lnTo>
                    <a:pt x="852498" y="366109"/>
                  </a:lnTo>
                  <a:lnTo>
                    <a:pt x="854710" y="313690"/>
                  </a:lnTo>
                  <a:lnTo>
                    <a:pt x="852498" y="261270"/>
                  </a:lnTo>
                  <a:lnTo>
                    <a:pt x="846008" y="210385"/>
                  </a:lnTo>
                  <a:lnTo>
                    <a:pt x="835455" y="161290"/>
                  </a:lnTo>
                  <a:lnTo>
                    <a:pt x="821055" y="114240"/>
                  </a:lnTo>
                  <a:lnTo>
                    <a:pt x="803023" y="69489"/>
                  </a:lnTo>
                  <a:lnTo>
                    <a:pt x="781575" y="27292"/>
                  </a:lnTo>
                  <a:lnTo>
                    <a:pt x="764497" y="0"/>
                  </a:lnTo>
                  <a:close/>
                </a:path>
              </a:pathLst>
            </a:custGeom>
            <a:solidFill>
              <a:srgbClr val="DB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43650" y="3933190"/>
              <a:ext cx="748030" cy="626110"/>
            </a:xfrm>
            <a:custGeom>
              <a:avLst/>
              <a:gdLst/>
              <a:ahLst/>
              <a:cxnLst/>
              <a:rect l="l" t="t" r="r" b="b"/>
              <a:pathLst>
                <a:path w="748029" h="626110">
                  <a:moveTo>
                    <a:pt x="639529" y="0"/>
                  </a:moveTo>
                  <a:lnTo>
                    <a:pt x="108343" y="0"/>
                  </a:lnTo>
                  <a:lnTo>
                    <a:pt x="82176" y="34804"/>
                  </a:lnTo>
                  <a:lnTo>
                    <a:pt x="58246" y="74634"/>
                  </a:lnTo>
                  <a:lnTo>
                    <a:pt x="38033" y="117569"/>
                  </a:lnTo>
                  <a:lnTo>
                    <a:pt x="21818" y="163275"/>
                  </a:lnTo>
                  <a:lnTo>
                    <a:pt x="9886" y="211419"/>
                  </a:lnTo>
                  <a:lnTo>
                    <a:pt x="2518" y="261669"/>
                  </a:lnTo>
                  <a:lnTo>
                    <a:pt x="0" y="313690"/>
                  </a:lnTo>
                  <a:lnTo>
                    <a:pt x="2518" y="365710"/>
                  </a:lnTo>
                  <a:lnTo>
                    <a:pt x="9886" y="415960"/>
                  </a:lnTo>
                  <a:lnTo>
                    <a:pt x="21818" y="464104"/>
                  </a:lnTo>
                  <a:lnTo>
                    <a:pt x="38033" y="509810"/>
                  </a:lnTo>
                  <a:lnTo>
                    <a:pt x="58246" y="552745"/>
                  </a:lnTo>
                  <a:lnTo>
                    <a:pt x="82176" y="592575"/>
                  </a:lnTo>
                  <a:lnTo>
                    <a:pt x="107389" y="626110"/>
                  </a:lnTo>
                  <a:lnTo>
                    <a:pt x="640486" y="626110"/>
                  </a:lnTo>
                  <a:lnTo>
                    <a:pt x="665753" y="592575"/>
                  </a:lnTo>
                  <a:lnTo>
                    <a:pt x="689725" y="552745"/>
                  </a:lnTo>
                  <a:lnTo>
                    <a:pt x="709967" y="509810"/>
                  </a:lnTo>
                  <a:lnTo>
                    <a:pt x="726198" y="464104"/>
                  </a:lnTo>
                  <a:lnTo>
                    <a:pt x="738140" y="415960"/>
                  </a:lnTo>
                  <a:lnTo>
                    <a:pt x="745510" y="365710"/>
                  </a:lnTo>
                  <a:lnTo>
                    <a:pt x="748029" y="313690"/>
                  </a:lnTo>
                  <a:lnTo>
                    <a:pt x="745510" y="261669"/>
                  </a:lnTo>
                  <a:lnTo>
                    <a:pt x="738140" y="211419"/>
                  </a:lnTo>
                  <a:lnTo>
                    <a:pt x="726198" y="163275"/>
                  </a:lnTo>
                  <a:lnTo>
                    <a:pt x="709967" y="117569"/>
                  </a:lnTo>
                  <a:lnTo>
                    <a:pt x="689725" y="74634"/>
                  </a:lnTo>
                  <a:lnTo>
                    <a:pt x="665753" y="34804"/>
                  </a:lnTo>
                  <a:lnTo>
                    <a:pt x="639529" y="0"/>
                  </a:lnTo>
                  <a:close/>
                </a:path>
              </a:pathLst>
            </a:custGeom>
            <a:solidFill>
              <a:srgbClr val="E0E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96990" y="3933190"/>
              <a:ext cx="641350" cy="626110"/>
            </a:xfrm>
            <a:custGeom>
              <a:avLst/>
              <a:gdLst/>
              <a:ahLst/>
              <a:cxnLst/>
              <a:rect l="l" t="t" r="r" b="b"/>
              <a:pathLst>
                <a:path w="641350" h="626110">
                  <a:moveTo>
                    <a:pt x="500511" y="0"/>
                  </a:moveTo>
                  <a:lnTo>
                    <a:pt x="140528" y="0"/>
                  </a:lnTo>
                  <a:lnTo>
                    <a:pt x="124568" y="12747"/>
                  </a:lnTo>
                  <a:lnTo>
                    <a:pt x="93821" y="44767"/>
                  </a:lnTo>
                  <a:lnTo>
                    <a:pt x="66752" y="81180"/>
                  </a:lnTo>
                  <a:lnTo>
                    <a:pt x="43744" y="121543"/>
                  </a:lnTo>
                  <a:lnTo>
                    <a:pt x="25181" y="165417"/>
                  </a:lnTo>
                  <a:lnTo>
                    <a:pt x="11447" y="212360"/>
                  </a:lnTo>
                  <a:lnTo>
                    <a:pt x="2925" y="261931"/>
                  </a:lnTo>
                  <a:lnTo>
                    <a:pt x="0" y="313690"/>
                  </a:lnTo>
                  <a:lnTo>
                    <a:pt x="2925" y="365181"/>
                  </a:lnTo>
                  <a:lnTo>
                    <a:pt x="11447" y="414578"/>
                  </a:lnTo>
                  <a:lnTo>
                    <a:pt x="25181" y="461426"/>
                  </a:lnTo>
                  <a:lnTo>
                    <a:pt x="43744" y="505271"/>
                  </a:lnTo>
                  <a:lnTo>
                    <a:pt x="66752" y="545659"/>
                  </a:lnTo>
                  <a:lnTo>
                    <a:pt x="93821" y="582136"/>
                  </a:lnTo>
                  <a:lnTo>
                    <a:pt x="124568" y="614247"/>
                  </a:lnTo>
                  <a:lnTo>
                    <a:pt x="139364" y="626110"/>
                  </a:lnTo>
                  <a:lnTo>
                    <a:pt x="501678" y="626110"/>
                  </a:lnTo>
                  <a:lnTo>
                    <a:pt x="547369" y="582136"/>
                  </a:lnTo>
                  <a:lnTo>
                    <a:pt x="574505" y="545659"/>
                  </a:lnTo>
                  <a:lnTo>
                    <a:pt x="597558" y="505271"/>
                  </a:lnTo>
                  <a:lnTo>
                    <a:pt x="616148" y="461426"/>
                  </a:lnTo>
                  <a:lnTo>
                    <a:pt x="629896" y="414578"/>
                  </a:lnTo>
                  <a:lnTo>
                    <a:pt x="638423" y="365181"/>
                  </a:lnTo>
                  <a:lnTo>
                    <a:pt x="641350" y="313690"/>
                  </a:lnTo>
                  <a:lnTo>
                    <a:pt x="638423" y="261931"/>
                  </a:lnTo>
                  <a:lnTo>
                    <a:pt x="629896" y="212360"/>
                  </a:lnTo>
                  <a:lnTo>
                    <a:pt x="616148" y="165417"/>
                  </a:lnTo>
                  <a:lnTo>
                    <a:pt x="597558" y="121543"/>
                  </a:lnTo>
                  <a:lnTo>
                    <a:pt x="574505" y="81180"/>
                  </a:lnTo>
                  <a:lnTo>
                    <a:pt x="547369" y="44767"/>
                  </a:lnTo>
                  <a:lnTo>
                    <a:pt x="516529" y="12747"/>
                  </a:lnTo>
                  <a:lnTo>
                    <a:pt x="500511" y="0"/>
                  </a:lnTo>
                  <a:close/>
                </a:path>
              </a:pathLst>
            </a:custGeom>
            <a:solidFill>
              <a:srgbClr val="E5E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50330" y="3934460"/>
              <a:ext cx="534670" cy="627380"/>
            </a:xfrm>
            <a:custGeom>
              <a:avLst/>
              <a:gdLst/>
              <a:ahLst/>
              <a:cxnLst/>
              <a:rect l="l" t="t" r="r" b="b"/>
              <a:pathLst>
                <a:path w="534670" h="627379">
                  <a:moveTo>
                    <a:pt x="266700" y="0"/>
                  </a:moveTo>
                  <a:lnTo>
                    <a:pt x="223433" y="4085"/>
                  </a:lnTo>
                  <a:lnTo>
                    <a:pt x="182392" y="15920"/>
                  </a:lnTo>
                  <a:lnTo>
                    <a:pt x="144124" y="34872"/>
                  </a:lnTo>
                  <a:lnTo>
                    <a:pt x="109179" y="60309"/>
                  </a:lnTo>
                  <a:lnTo>
                    <a:pt x="78104" y="91598"/>
                  </a:lnTo>
                  <a:lnTo>
                    <a:pt x="51450" y="128107"/>
                  </a:lnTo>
                  <a:lnTo>
                    <a:pt x="29763" y="169203"/>
                  </a:lnTo>
                  <a:lnTo>
                    <a:pt x="13594" y="214254"/>
                  </a:lnTo>
                  <a:lnTo>
                    <a:pt x="3489" y="262627"/>
                  </a:lnTo>
                  <a:lnTo>
                    <a:pt x="0" y="313689"/>
                  </a:lnTo>
                  <a:lnTo>
                    <a:pt x="3489" y="364444"/>
                  </a:lnTo>
                  <a:lnTo>
                    <a:pt x="13594" y="412638"/>
                  </a:lnTo>
                  <a:lnTo>
                    <a:pt x="29763" y="457616"/>
                  </a:lnTo>
                  <a:lnTo>
                    <a:pt x="51450" y="498723"/>
                  </a:lnTo>
                  <a:lnTo>
                    <a:pt x="78104" y="535305"/>
                  </a:lnTo>
                  <a:lnTo>
                    <a:pt x="109179" y="566704"/>
                  </a:lnTo>
                  <a:lnTo>
                    <a:pt x="144124" y="592267"/>
                  </a:lnTo>
                  <a:lnTo>
                    <a:pt x="182392" y="611337"/>
                  </a:lnTo>
                  <a:lnTo>
                    <a:pt x="223433" y="623260"/>
                  </a:lnTo>
                  <a:lnTo>
                    <a:pt x="266700" y="627379"/>
                  </a:lnTo>
                  <a:lnTo>
                    <a:pt x="310310" y="623260"/>
                  </a:lnTo>
                  <a:lnTo>
                    <a:pt x="351627" y="611337"/>
                  </a:lnTo>
                  <a:lnTo>
                    <a:pt x="390109" y="592267"/>
                  </a:lnTo>
                  <a:lnTo>
                    <a:pt x="425216" y="566704"/>
                  </a:lnTo>
                  <a:lnTo>
                    <a:pt x="456406" y="535304"/>
                  </a:lnTo>
                  <a:lnTo>
                    <a:pt x="483138" y="498723"/>
                  </a:lnTo>
                  <a:lnTo>
                    <a:pt x="504871" y="457616"/>
                  </a:lnTo>
                  <a:lnTo>
                    <a:pt x="521065" y="412638"/>
                  </a:lnTo>
                  <a:lnTo>
                    <a:pt x="531178" y="364444"/>
                  </a:lnTo>
                  <a:lnTo>
                    <a:pt x="534670" y="313689"/>
                  </a:lnTo>
                  <a:lnTo>
                    <a:pt x="531178" y="262627"/>
                  </a:lnTo>
                  <a:lnTo>
                    <a:pt x="521065" y="214254"/>
                  </a:lnTo>
                  <a:lnTo>
                    <a:pt x="504871" y="169203"/>
                  </a:lnTo>
                  <a:lnTo>
                    <a:pt x="483138" y="128107"/>
                  </a:lnTo>
                  <a:lnTo>
                    <a:pt x="456406" y="91598"/>
                  </a:lnTo>
                  <a:lnTo>
                    <a:pt x="425216" y="60309"/>
                  </a:lnTo>
                  <a:lnTo>
                    <a:pt x="390109" y="34872"/>
                  </a:lnTo>
                  <a:lnTo>
                    <a:pt x="351627" y="15920"/>
                  </a:lnTo>
                  <a:lnTo>
                    <a:pt x="310310" y="408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EA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03670" y="4000500"/>
              <a:ext cx="427990" cy="495300"/>
            </a:xfrm>
            <a:custGeom>
              <a:avLst/>
              <a:gdLst/>
              <a:ahLst/>
              <a:cxnLst/>
              <a:rect l="l" t="t" r="r" b="b"/>
              <a:pathLst>
                <a:path w="427990" h="495300">
                  <a:moveTo>
                    <a:pt x="213359" y="0"/>
                  </a:moveTo>
                  <a:lnTo>
                    <a:pt x="170646" y="5015"/>
                  </a:lnTo>
                  <a:lnTo>
                    <a:pt x="130730" y="19407"/>
                  </a:lnTo>
                  <a:lnTo>
                    <a:pt x="94505" y="42192"/>
                  </a:lnTo>
                  <a:lnTo>
                    <a:pt x="62865" y="72389"/>
                  </a:lnTo>
                  <a:lnTo>
                    <a:pt x="36701" y="109016"/>
                  </a:lnTo>
                  <a:lnTo>
                    <a:pt x="16906" y="151090"/>
                  </a:lnTo>
                  <a:lnTo>
                    <a:pt x="4375" y="197628"/>
                  </a:lnTo>
                  <a:lnTo>
                    <a:pt x="0" y="247650"/>
                  </a:lnTo>
                  <a:lnTo>
                    <a:pt x="4375" y="297306"/>
                  </a:lnTo>
                  <a:lnTo>
                    <a:pt x="16906" y="343673"/>
                  </a:lnTo>
                  <a:lnTo>
                    <a:pt x="36701" y="385725"/>
                  </a:lnTo>
                  <a:lnTo>
                    <a:pt x="62864" y="422433"/>
                  </a:lnTo>
                  <a:lnTo>
                    <a:pt x="94505" y="452772"/>
                  </a:lnTo>
                  <a:lnTo>
                    <a:pt x="130730" y="475714"/>
                  </a:lnTo>
                  <a:lnTo>
                    <a:pt x="170646" y="490232"/>
                  </a:lnTo>
                  <a:lnTo>
                    <a:pt x="213359" y="495300"/>
                  </a:lnTo>
                  <a:lnTo>
                    <a:pt x="256492" y="490232"/>
                  </a:lnTo>
                  <a:lnTo>
                    <a:pt x="296723" y="475714"/>
                  </a:lnTo>
                  <a:lnTo>
                    <a:pt x="333174" y="452772"/>
                  </a:lnTo>
                  <a:lnTo>
                    <a:pt x="364966" y="422433"/>
                  </a:lnTo>
                  <a:lnTo>
                    <a:pt x="391222" y="385725"/>
                  </a:lnTo>
                  <a:lnTo>
                    <a:pt x="411063" y="343673"/>
                  </a:lnTo>
                  <a:lnTo>
                    <a:pt x="423611" y="297306"/>
                  </a:lnTo>
                  <a:lnTo>
                    <a:pt x="427989" y="247650"/>
                  </a:lnTo>
                  <a:lnTo>
                    <a:pt x="423611" y="197628"/>
                  </a:lnTo>
                  <a:lnTo>
                    <a:pt x="411063" y="151090"/>
                  </a:lnTo>
                  <a:lnTo>
                    <a:pt x="391222" y="109016"/>
                  </a:lnTo>
                  <a:lnTo>
                    <a:pt x="364966" y="72389"/>
                  </a:lnTo>
                  <a:lnTo>
                    <a:pt x="333174" y="42192"/>
                  </a:lnTo>
                  <a:lnTo>
                    <a:pt x="296723" y="19407"/>
                  </a:lnTo>
                  <a:lnTo>
                    <a:pt x="256492" y="5015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EF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7010" y="4066540"/>
              <a:ext cx="320040" cy="363220"/>
            </a:xfrm>
            <a:custGeom>
              <a:avLst/>
              <a:gdLst/>
              <a:ahLst/>
              <a:cxnLst/>
              <a:rect l="l" t="t" r="r" b="b"/>
              <a:pathLst>
                <a:path w="320040" h="363220">
                  <a:moveTo>
                    <a:pt x="160020" y="0"/>
                  </a:moveTo>
                  <a:lnTo>
                    <a:pt x="117739" y="6485"/>
                  </a:lnTo>
                  <a:lnTo>
                    <a:pt x="79586" y="24788"/>
                  </a:lnTo>
                  <a:lnTo>
                    <a:pt x="47148" y="53181"/>
                  </a:lnTo>
                  <a:lnTo>
                    <a:pt x="22013" y="89934"/>
                  </a:lnTo>
                  <a:lnTo>
                    <a:pt x="5767" y="133320"/>
                  </a:lnTo>
                  <a:lnTo>
                    <a:pt x="0" y="181610"/>
                  </a:lnTo>
                  <a:lnTo>
                    <a:pt x="5767" y="229899"/>
                  </a:lnTo>
                  <a:lnTo>
                    <a:pt x="22013" y="273285"/>
                  </a:lnTo>
                  <a:lnTo>
                    <a:pt x="47148" y="310038"/>
                  </a:lnTo>
                  <a:lnTo>
                    <a:pt x="79586" y="338431"/>
                  </a:lnTo>
                  <a:lnTo>
                    <a:pt x="117739" y="356734"/>
                  </a:lnTo>
                  <a:lnTo>
                    <a:pt x="160020" y="363220"/>
                  </a:lnTo>
                  <a:lnTo>
                    <a:pt x="202741" y="356734"/>
                  </a:lnTo>
                  <a:lnTo>
                    <a:pt x="241017" y="338431"/>
                  </a:lnTo>
                  <a:lnTo>
                    <a:pt x="273367" y="310038"/>
                  </a:lnTo>
                  <a:lnTo>
                    <a:pt x="298308" y="273285"/>
                  </a:lnTo>
                  <a:lnTo>
                    <a:pt x="314360" y="229899"/>
                  </a:lnTo>
                  <a:lnTo>
                    <a:pt x="320040" y="181610"/>
                  </a:lnTo>
                  <a:lnTo>
                    <a:pt x="314360" y="133320"/>
                  </a:lnTo>
                  <a:lnTo>
                    <a:pt x="298308" y="89934"/>
                  </a:lnTo>
                  <a:lnTo>
                    <a:pt x="273367" y="53181"/>
                  </a:lnTo>
                  <a:lnTo>
                    <a:pt x="241017" y="24788"/>
                  </a:lnTo>
                  <a:lnTo>
                    <a:pt x="202741" y="648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4F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10350" y="4132580"/>
              <a:ext cx="213359" cy="2298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787641" y="3934459"/>
            <a:ext cx="934719" cy="459100"/>
          </a:xfrm>
          <a:prstGeom prst="rect">
            <a:avLst/>
          </a:prstGeom>
          <a:ln w="30480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14629">
              <a:spcBef>
                <a:spcPts val="760"/>
              </a:spcBef>
            </a:pPr>
            <a:r>
              <a:rPr sz="2350" spc="-245" dirty="0">
                <a:latin typeface="Times New Roman"/>
                <a:cs typeface="Times New Roman"/>
              </a:rPr>
              <a:t>V2.1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310369" y="3933190"/>
            <a:ext cx="906780" cy="628650"/>
            <a:chOff x="7786369" y="3933190"/>
            <a:chExt cx="906780" cy="628650"/>
          </a:xfrm>
        </p:grpSpPr>
        <p:sp>
          <p:nvSpPr>
            <p:cNvPr id="33" name="object 33"/>
            <p:cNvSpPr/>
            <p:nvPr/>
          </p:nvSpPr>
          <p:spPr>
            <a:xfrm>
              <a:off x="7786369" y="3933190"/>
              <a:ext cx="906780" cy="626110"/>
            </a:xfrm>
            <a:custGeom>
              <a:avLst/>
              <a:gdLst/>
              <a:ahLst/>
              <a:cxnLst/>
              <a:rect l="l" t="t" r="r" b="b"/>
              <a:pathLst>
                <a:path w="906779" h="626110">
                  <a:moveTo>
                    <a:pt x="906779" y="0"/>
                  </a:moveTo>
                  <a:lnTo>
                    <a:pt x="0" y="0"/>
                  </a:lnTo>
                  <a:lnTo>
                    <a:pt x="0" y="626110"/>
                  </a:lnTo>
                  <a:lnTo>
                    <a:pt x="906779" y="62611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86369" y="3933190"/>
              <a:ext cx="906780" cy="626110"/>
            </a:xfrm>
            <a:custGeom>
              <a:avLst/>
              <a:gdLst/>
              <a:ahLst/>
              <a:cxnLst/>
              <a:rect l="l" t="t" r="r" b="b"/>
              <a:pathLst>
                <a:path w="906779" h="626110">
                  <a:moveTo>
                    <a:pt x="856296" y="0"/>
                  </a:moveTo>
                  <a:lnTo>
                    <a:pt x="51368" y="0"/>
                  </a:lnTo>
                  <a:lnTo>
                    <a:pt x="38805" y="23471"/>
                  </a:lnTo>
                  <a:lnTo>
                    <a:pt x="19501" y="67409"/>
                  </a:lnTo>
                  <a:lnTo>
                    <a:pt x="3329" y="113477"/>
                  </a:lnTo>
                  <a:lnTo>
                    <a:pt x="0" y="125891"/>
                  </a:lnTo>
                  <a:lnTo>
                    <a:pt x="0" y="503392"/>
                  </a:lnTo>
                  <a:lnTo>
                    <a:pt x="3329" y="515769"/>
                  </a:lnTo>
                  <a:lnTo>
                    <a:pt x="19501" y="561719"/>
                  </a:lnTo>
                  <a:lnTo>
                    <a:pt x="38805" y="605554"/>
                  </a:lnTo>
                  <a:lnTo>
                    <a:pt x="49830" y="626110"/>
                  </a:lnTo>
                  <a:lnTo>
                    <a:pt x="857841" y="626110"/>
                  </a:lnTo>
                  <a:lnTo>
                    <a:pt x="868915" y="605554"/>
                  </a:lnTo>
                  <a:lnTo>
                    <a:pt x="888309" y="561719"/>
                  </a:lnTo>
                  <a:lnTo>
                    <a:pt x="904560" y="515769"/>
                  </a:lnTo>
                  <a:lnTo>
                    <a:pt x="906779" y="507560"/>
                  </a:lnTo>
                  <a:lnTo>
                    <a:pt x="906779" y="121710"/>
                  </a:lnTo>
                  <a:lnTo>
                    <a:pt x="856296" y="0"/>
                  </a:lnTo>
                  <a:close/>
                </a:path>
                <a:path w="906779" h="626110">
                  <a:moveTo>
                    <a:pt x="906779" y="0"/>
                  </a:moveTo>
                  <a:lnTo>
                    <a:pt x="856296" y="0"/>
                  </a:lnTo>
                  <a:lnTo>
                    <a:pt x="868915" y="23471"/>
                  </a:lnTo>
                  <a:lnTo>
                    <a:pt x="888309" y="67409"/>
                  </a:lnTo>
                  <a:lnTo>
                    <a:pt x="904560" y="113477"/>
                  </a:lnTo>
                  <a:lnTo>
                    <a:pt x="906779" y="12171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D6E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3039" y="3933190"/>
              <a:ext cx="854710" cy="626110"/>
            </a:xfrm>
            <a:custGeom>
              <a:avLst/>
              <a:gdLst/>
              <a:ahLst/>
              <a:cxnLst/>
              <a:rect l="l" t="t" r="r" b="b"/>
              <a:pathLst>
                <a:path w="854709" h="626110">
                  <a:moveTo>
                    <a:pt x="764497" y="0"/>
                  </a:moveTo>
                  <a:lnTo>
                    <a:pt x="90118" y="0"/>
                  </a:lnTo>
                  <a:lnTo>
                    <a:pt x="73067" y="27292"/>
                  </a:lnTo>
                  <a:lnTo>
                    <a:pt x="51648" y="69489"/>
                  </a:lnTo>
                  <a:lnTo>
                    <a:pt x="33635" y="114240"/>
                  </a:lnTo>
                  <a:lnTo>
                    <a:pt x="19246" y="161290"/>
                  </a:lnTo>
                  <a:lnTo>
                    <a:pt x="8699" y="210385"/>
                  </a:lnTo>
                  <a:lnTo>
                    <a:pt x="2211" y="261270"/>
                  </a:lnTo>
                  <a:lnTo>
                    <a:pt x="0" y="313690"/>
                  </a:lnTo>
                  <a:lnTo>
                    <a:pt x="2211" y="366109"/>
                  </a:lnTo>
                  <a:lnTo>
                    <a:pt x="8699" y="416994"/>
                  </a:lnTo>
                  <a:lnTo>
                    <a:pt x="19246" y="466089"/>
                  </a:lnTo>
                  <a:lnTo>
                    <a:pt x="33635" y="513139"/>
                  </a:lnTo>
                  <a:lnTo>
                    <a:pt x="51648" y="557890"/>
                  </a:lnTo>
                  <a:lnTo>
                    <a:pt x="73067" y="600087"/>
                  </a:lnTo>
                  <a:lnTo>
                    <a:pt x="89325" y="626110"/>
                  </a:lnTo>
                  <a:lnTo>
                    <a:pt x="765291" y="626110"/>
                  </a:lnTo>
                  <a:lnTo>
                    <a:pt x="803023" y="557890"/>
                  </a:lnTo>
                  <a:lnTo>
                    <a:pt x="821054" y="513139"/>
                  </a:lnTo>
                  <a:lnTo>
                    <a:pt x="835455" y="466089"/>
                  </a:lnTo>
                  <a:lnTo>
                    <a:pt x="846008" y="416994"/>
                  </a:lnTo>
                  <a:lnTo>
                    <a:pt x="852498" y="366109"/>
                  </a:lnTo>
                  <a:lnTo>
                    <a:pt x="854709" y="313690"/>
                  </a:lnTo>
                  <a:lnTo>
                    <a:pt x="852498" y="261270"/>
                  </a:lnTo>
                  <a:lnTo>
                    <a:pt x="846008" y="210385"/>
                  </a:lnTo>
                  <a:lnTo>
                    <a:pt x="835455" y="161290"/>
                  </a:lnTo>
                  <a:lnTo>
                    <a:pt x="821055" y="114240"/>
                  </a:lnTo>
                  <a:lnTo>
                    <a:pt x="803023" y="69489"/>
                  </a:lnTo>
                  <a:lnTo>
                    <a:pt x="781575" y="27292"/>
                  </a:lnTo>
                  <a:lnTo>
                    <a:pt x="764497" y="0"/>
                  </a:lnTo>
                  <a:close/>
                </a:path>
              </a:pathLst>
            </a:custGeom>
            <a:solidFill>
              <a:srgbClr val="DB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67649" y="3933190"/>
              <a:ext cx="748030" cy="626110"/>
            </a:xfrm>
            <a:custGeom>
              <a:avLst/>
              <a:gdLst/>
              <a:ahLst/>
              <a:cxnLst/>
              <a:rect l="l" t="t" r="r" b="b"/>
              <a:pathLst>
                <a:path w="748029" h="626110">
                  <a:moveTo>
                    <a:pt x="639056" y="0"/>
                  </a:moveTo>
                  <a:lnTo>
                    <a:pt x="107871" y="0"/>
                  </a:lnTo>
                  <a:lnTo>
                    <a:pt x="81776" y="34804"/>
                  </a:lnTo>
                  <a:lnTo>
                    <a:pt x="57934" y="74634"/>
                  </a:lnTo>
                  <a:lnTo>
                    <a:pt x="37811" y="117569"/>
                  </a:lnTo>
                  <a:lnTo>
                    <a:pt x="21681" y="163275"/>
                  </a:lnTo>
                  <a:lnTo>
                    <a:pt x="9819" y="211419"/>
                  </a:lnTo>
                  <a:lnTo>
                    <a:pt x="2500" y="261669"/>
                  </a:lnTo>
                  <a:lnTo>
                    <a:pt x="0" y="313690"/>
                  </a:lnTo>
                  <a:lnTo>
                    <a:pt x="2500" y="365710"/>
                  </a:lnTo>
                  <a:lnTo>
                    <a:pt x="9819" y="415960"/>
                  </a:lnTo>
                  <a:lnTo>
                    <a:pt x="21681" y="464104"/>
                  </a:lnTo>
                  <a:lnTo>
                    <a:pt x="37811" y="509810"/>
                  </a:lnTo>
                  <a:lnTo>
                    <a:pt x="57934" y="552745"/>
                  </a:lnTo>
                  <a:lnTo>
                    <a:pt x="81776" y="592575"/>
                  </a:lnTo>
                  <a:lnTo>
                    <a:pt x="106918" y="626110"/>
                  </a:lnTo>
                  <a:lnTo>
                    <a:pt x="640016" y="626110"/>
                  </a:lnTo>
                  <a:lnTo>
                    <a:pt x="665354" y="592575"/>
                  </a:lnTo>
                  <a:lnTo>
                    <a:pt x="689412" y="552745"/>
                  </a:lnTo>
                  <a:lnTo>
                    <a:pt x="709744" y="509810"/>
                  </a:lnTo>
                  <a:lnTo>
                    <a:pt x="726061" y="464104"/>
                  </a:lnTo>
                  <a:lnTo>
                    <a:pt x="738073" y="415960"/>
                  </a:lnTo>
                  <a:lnTo>
                    <a:pt x="745492" y="365710"/>
                  </a:lnTo>
                  <a:lnTo>
                    <a:pt x="748029" y="313690"/>
                  </a:lnTo>
                  <a:lnTo>
                    <a:pt x="745492" y="261669"/>
                  </a:lnTo>
                  <a:lnTo>
                    <a:pt x="738073" y="211419"/>
                  </a:lnTo>
                  <a:lnTo>
                    <a:pt x="726061" y="163275"/>
                  </a:lnTo>
                  <a:lnTo>
                    <a:pt x="709744" y="117569"/>
                  </a:lnTo>
                  <a:lnTo>
                    <a:pt x="689412" y="74634"/>
                  </a:lnTo>
                  <a:lnTo>
                    <a:pt x="665354" y="34804"/>
                  </a:lnTo>
                  <a:lnTo>
                    <a:pt x="639056" y="0"/>
                  </a:lnTo>
                  <a:close/>
                </a:path>
              </a:pathLst>
            </a:custGeom>
            <a:solidFill>
              <a:srgbClr val="E0E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20989" y="3933190"/>
              <a:ext cx="641350" cy="626110"/>
            </a:xfrm>
            <a:custGeom>
              <a:avLst/>
              <a:gdLst/>
              <a:ahLst/>
              <a:cxnLst/>
              <a:rect l="l" t="t" r="r" b="b"/>
              <a:pathLst>
                <a:path w="641350" h="626110">
                  <a:moveTo>
                    <a:pt x="499959" y="0"/>
                  </a:moveTo>
                  <a:lnTo>
                    <a:pt x="139976" y="0"/>
                  </a:lnTo>
                  <a:lnTo>
                    <a:pt x="124027" y="12747"/>
                  </a:lnTo>
                  <a:lnTo>
                    <a:pt x="93344" y="44767"/>
                  </a:lnTo>
                  <a:lnTo>
                    <a:pt x="66366" y="81180"/>
                  </a:lnTo>
                  <a:lnTo>
                    <a:pt x="43462" y="121543"/>
                  </a:lnTo>
                  <a:lnTo>
                    <a:pt x="25003" y="165417"/>
                  </a:lnTo>
                  <a:lnTo>
                    <a:pt x="11359" y="212360"/>
                  </a:lnTo>
                  <a:lnTo>
                    <a:pt x="2901" y="261931"/>
                  </a:lnTo>
                  <a:lnTo>
                    <a:pt x="0" y="313690"/>
                  </a:lnTo>
                  <a:lnTo>
                    <a:pt x="2901" y="365181"/>
                  </a:lnTo>
                  <a:lnTo>
                    <a:pt x="11359" y="414578"/>
                  </a:lnTo>
                  <a:lnTo>
                    <a:pt x="25003" y="461426"/>
                  </a:lnTo>
                  <a:lnTo>
                    <a:pt x="43462" y="505271"/>
                  </a:lnTo>
                  <a:lnTo>
                    <a:pt x="66366" y="545659"/>
                  </a:lnTo>
                  <a:lnTo>
                    <a:pt x="93344" y="582136"/>
                  </a:lnTo>
                  <a:lnTo>
                    <a:pt x="124027" y="614247"/>
                  </a:lnTo>
                  <a:lnTo>
                    <a:pt x="138814" y="626110"/>
                  </a:lnTo>
                  <a:lnTo>
                    <a:pt x="501128" y="626110"/>
                  </a:lnTo>
                  <a:lnTo>
                    <a:pt x="546893" y="582136"/>
                  </a:lnTo>
                  <a:lnTo>
                    <a:pt x="574120" y="545659"/>
                  </a:lnTo>
                  <a:lnTo>
                    <a:pt x="597276" y="505271"/>
                  </a:lnTo>
                  <a:lnTo>
                    <a:pt x="615969" y="461426"/>
                  </a:lnTo>
                  <a:lnTo>
                    <a:pt x="629808" y="414578"/>
                  </a:lnTo>
                  <a:lnTo>
                    <a:pt x="638399" y="365181"/>
                  </a:lnTo>
                  <a:lnTo>
                    <a:pt x="641350" y="313690"/>
                  </a:lnTo>
                  <a:lnTo>
                    <a:pt x="638399" y="261931"/>
                  </a:lnTo>
                  <a:lnTo>
                    <a:pt x="629808" y="212360"/>
                  </a:lnTo>
                  <a:lnTo>
                    <a:pt x="615969" y="165417"/>
                  </a:lnTo>
                  <a:lnTo>
                    <a:pt x="597276" y="121543"/>
                  </a:lnTo>
                  <a:lnTo>
                    <a:pt x="574120" y="81180"/>
                  </a:lnTo>
                  <a:lnTo>
                    <a:pt x="546893" y="44767"/>
                  </a:lnTo>
                  <a:lnTo>
                    <a:pt x="515989" y="12747"/>
                  </a:lnTo>
                  <a:lnTo>
                    <a:pt x="499959" y="0"/>
                  </a:lnTo>
                  <a:close/>
                </a:path>
              </a:pathLst>
            </a:custGeom>
            <a:solidFill>
              <a:srgbClr val="E5E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74329" y="3934460"/>
              <a:ext cx="534670" cy="627380"/>
            </a:xfrm>
            <a:custGeom>
              <a:avLst/>
              <a:gdLst/>
              <a:ahLst/>
              <a:cxnLst/>
              <a:rect l="l" t="t" r="r" b="b"/>
              <a:pathLst>
                <a:path w="534670" h="627379">
                  <a:moveTo>
                    <a:pt x="266700" y="0"/>
                  </a:moveTo>
                  <a:lnTo>
                    <a:pt x="223125" y="4085"/>
                  </a:lnTo>
                  <a:lnTo>
                    <a:pt x="181904" y="15920"/>
                  </a:lnTo>
                  <a:lnTo>
                    <a:pt x="143564" y="34872"/>
                  </a:lnTo>
                  <a:lnTo>
                    <a:pt x="108630" y="60309"/>
                  </a:lnTo>
                  <a:lnTo>
                    <a:pt x="77628" y="91598"/>
                  </a:lnTo>
                  <a:lnTo>
                    <a:pt x="51084" y="128107"/>
                  </a:lnTo>
                  <a:lnTo>
                    <a:pt x="29523" y="169203"/>
                  </a:lnTo>
                  <a:lnTo>
                    <a:pt x="13472" y="214254"/>
                  </a:lnTo>
                  <a:lnTo>
                    <a:pt x="3455" y="262627"/>
                  </a:lnTo>
                  <a:lnTo>
                    <a:pt x="0" y="313689"/>
                  </a:lnTo>
                  <a:lnTo>
                    <a:pt x="3455" y="364444"/>
                  </a:lnTo>
                  <a:lnTo>
                    <a:pt x="13472" y="412638"/>
                  </a:lnTo>
                  <a:lnTo>
                    <a:pt x="29523" y="457616"/>
                  </a:lnTo>
                  <a:lnTo>
                    <a:pt x="51084" y="498723"/>
                  </a:lnTo>
                  <a:lnTo>
                    <a:pt x="77628" y="535305"/>
                  </a:lnTo>
                  <a:lnTo>
                    <a:pt x="108630" y="566704"/>
                  </a:lnTo>
                  <a:lnTo>
                    <a:pt x="143564" y="592267"/>
                  </a:lnTo>
                  <a:lnTo>
                    <a:pt x="181904" y="611337"/>
                  </a:lnTo>
                  <a:lnTo>
                    <a:pt x="223125" y="623260"/>
                  </a:lnTo>
                  <a:lnTo>
                    <a:pt x="266700" y="627379"/>
                  </a:lnTo>
                  <a:lnTo>
                    <a:pt x="310001" y="623260"/>
                  </a:lnTo>
                  <a:lnTo>
                    <a:pt x="351139" y="611337"/>
                  </a:lnTo>
                  <a:lnTo>
                    <a:pt x="389549" y="592267"/>
                  </a:lnTo>
                  <a:lnTo>
                    <a:pt x="424667" y="566704"/>
                  </a:lnTo>
                  <a:lnTo>
                    <a:pt x="455930" y="535304"/>
                  </a:lnTo>
                  <a:lnTo>
                    <a:pt x="482772" y="498723"/>
                  </a:lnTo>
                  <a:lnTo>
                    <a:pt x="504631" y="457616"/>
                  </a:lnTo>
                  <a:lnTo>
                    <a:pt x="520943" y="412638"/>
                  </a:lnTo>
                  <a:lnTo>
                    <a:pt x="531144" y="364444"/>
                  </a:lnTo>
                  <a:lnTo>
                    <a:pt x="534670" y="313689"/>
                  </a:lnTo>
                  <a:lnTo>
                    <a:pt x="531144" y="262627"/>
                  </a:lnTo>
                  <a:lnTo>
                    <a:pt x="520943" y="214254"/>
                  </a:lnTo>
                  <a:lnTo>
                    <a:pt x="504631" y="169203"/>
                  </a:lnTo>
                  <a:lnTo>
                    <a:pt x="482772" y="128107"/>
                  </a:lnTo>
                  <a:lnTo>
                    <a:pt x="455929" y="91598"/>
                  </a:lnTo>
                  <a:lnTo>
                    <a:pt x="424667" y="60309"/>
                  </a:lnTo>
                  <a:lnTo>
                    <a:pt x="389549" y="34872"/>
                  </a:lnTo>
                  <a:lnTo>
                    <a:pt x="351139" y="15920"/>
                  </a:lnTo>
                  <a:lnTo>
                    <a:pt x="310001" y="408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EA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27669" y="4000500"/>
              <a:ext cx="427990" cy="495300"/>
            </a:xfrm>
            <a:custGeom>
              <a:avLst/>
              <a:gdLst/>
              <a:ahLst/>
              <a:cxnLst/>
              <a:rect l="l" t="t" r="r" b="b"/>
              <a:pathLst>
                <a:path w="427990" h="495300">
                  <a:moveTo>
                    <a:pt x="213359" y="0"/>
                  </a:moveTo>
                  <a:lnTo>
                    <a:pt x="170281" y="5015"/>
                  </a:lnTo>
                  <a:lnTo>
                    <a:pt x="130194" y="19407"/>
                  </a:lnTo>
                  <a:lnTo>
                    <a:pt x="93947" y="42192"/>
                  </a:lnTo>
                  <a:lnTo>
                    <a:pt x="62388" y="72389"/>
                  </a:lnTo>
                  <a:lnTo>
                    <a:pt x="36366" y="109016"/>
                  </a:lnTo>
                  <a:lnTo>
                    <a:pt x="16728" y="151090"/>
                  </a:lnTo>
                  <a:lnTo>
                    <a:pt x="4323" y="197628"/>
                  </a:lnTo>
                  <a:lnTo>
                    <a:pt x="0" y="247650"/>
                  </a:lnTo>
                  <a:lnTo>
                    <a:pt x="4323" y="297306"/>
                  </a:lnTo>
                  <a:lnTo>
                    <a:pt x="16728" y="343673"/>
                  </a:lnTo>
                  <a:lnTo>
                    <a:pt x="36366" y="385725"/>
                  </a:lnTo>
                  <a:lnTo>
                    <a:pt x="62388" y="422433"/>
                  </a:lnTo>
                  <a:lnTo>
                    <a:pt x="93947" y="452772"/>
                  </a:lnTo>
                  <a:lnTo>
                    <a:pt x="130194" y="475714"/>
                  </a:lnTo>
                  <a:lnTo>
                    <a:pt x="170281" y="490232"/>
                  </a:lnTo>
                  <a:lnTo>
                    <a:pt x="213359" y="495300"/>
                  </a:lnTo>
                  <a:lnTo>
                    <a:pt x="256492" y="490232"/>
                  </a:lnTo>
                  <a:lnTo>
                    <a:pt x="296723" y="475714"/>
                  </a:lnTo>
                  <a:lnTo>
                    <a:pt x="333174" y="452772"/>
                  </a:lnTo>
                  <a:lnTo>
                    <a:pt x="364966" y="422433"/>
                  </a:lnTo>
                  <a:lnTo>
                    <a:pt x="391222" y="385725"/>
                  </a:lnTo>
                  <a:lnTo>
                    <a:pt x="411063" y="343673"/>
                  </a:lnTo>
                  <a:lnTo>
                    <a:pt x="423611" y="297306"/>
                  </a:lnTo>
                  <a:lnTo>
                    <a:pt x="427989" y="247650"/>
                  </a:lnTo>
                  <a:lnTo>
                    <a:pt x="423611" y="197628"/>
                  </a:lnTo>
                  <a:lnTo>
                    <a:pt x="411063" y="151090"/>
                  </a:lnTo>
                  <a:lnTo>
                    <a:pt x="391222" y="109016"/>
                  </a:lnTo>
                  <a:lnTo>
                    <a:pt x="364966" y="72389"/>
                  </a:lnTo>
                  <a:lnTo>
                    <a:pt x="333174" y="42192"/>
                  </a:lnTo>
                  <a:lnTo>
                    <a:pt x="296723" y="19407"/>
                  </a:lnTo>
                  <a:lnTo>
                    <a:pt x="256492" y="5015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EF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1009" y="4066540"/>
              <a:ext cx="320040" cy="363220"/>
            </a:xfrm>
            <a:custGeom>
              <a:avLst/>
              <a:gdLst/>
              <a:ahLst/>
              <a:cxnLst/>
              <a:rect l="l" t="t" r="r" b="b"/>
              <a:pathLst>
                <a:path w="320040" h="363220">
                  <a:moveTo>
                    <a:pt x="160020" y="0"/>
                  </a:moveTo>
                  <a:lnTo>
                    <a:pt x="117298" y="6485"/>
                  </a:lnTo>
                  <a:lnTo>
                    <a:pt x="79022" y="24788"/>
                  </a:lnTo>
                  <a:lnTo>
                    <a:pt x="46672" y="53181"/>
                  </a:lnTo>
                  <a:lnTo>
                    <a:pt x="21731" y="89934"/>
                  </a:lnTo>
                  <a:lnTo>
                    <a:pt x="5679" y="133320"/>
                  </a:lnTo>
                  <a:lnTo>
                    <a:pt x="0" y="181610"/>
                  </a:lnTo>
                  <a:lnTo>
                    <a:pt x="5679" y="229899"/>
                  </a:lnTo>
                  <a:lnTo>
                    <a:pt x="21731" y="273285"/>
                  </a:lnTo>
                  <a:lnTo>
                    <a:pt x="46672" y="310038"/>
                  </a:lnTo>
                  <a:lnTo>
                    <a:pt x="79022" y="338431"/>
                  </a:lnTo>
                  <a:lnTo>
                    <a:pt x="117298" y="356734"/>
                  </a:lnTo>
                  <a:lnTo>
                    <a:pt x="160020" y="363220"/>
                  </a:lnTo>
                  <a:lnTo>
                    <a:pt x="202741" y="356734"/>
                  </a:lnTo>
                  <a:lnTo>
                    <a:pt x="241017" y="338431"/>
                  </a:lnTo>
                  <a:lnTo>
                    <a:pt x="273367" y="310038"/>
                  </a:lnTo>
                  <a:lnTo>
                    <a:pt x="298308" y="273285"/>
                  </a:lnTo>
                  <a:lnTo>
                    <a:pt x="314360" y="229899"/>
                  </a:lnTo>
                  <a:lnTo>
                    <a:pt x="320040" y="181610"/>
                  </a:lnTo>
                  <a:lnTo>
                    <a:pt x="314360" y="133320"/>
                  </a:lnTo>
                  <a:lnTo>
                    <a:pt x="298308" y="89934"/>
                  </a:lnTo>
                  <a:lnTo>
                    <a:pt x="273367" y="53181"/>
                  </a:lnTo>
                  <a:lnTo>
                    <a:pt x="241017" y="24788"/>
                  </a:lnTo>
                  <a:lnTo>
                    <a:pt x="202741" y="648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4F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34349" y="4132580"/>
              <a:ext cx="213359" cy="2298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310370" y="3934459"/>
            <a:ext cx="934719" cy="459100"/>
          </a:xfrm>
          <a:prstGeom prst="rect">
            <a:avLst/>
          </a:prstGeom>
          <a:ln w="30480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12725">
              <a:spcBef>
                <a:spcPts val="760"/>
              </a:spcBef>
            </a:pPr>
            <a:r>
              <a:rPr sz="2350" spc="-240" dirty="0">
                <a:latin typeface="Times New Roman"/>
                <a:cs typeface="Times New Roman"/>
              </a:rPr>
              <a:t>V2.2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71520" y="2250439"/>
            <a:ext cx="906780" cy="659130"/>
            <a:chOff x="1747520" y="2250439"/>
            <a:chExt cx="906780" cy="659130"/>
          </a:xfrm>
        </p:grpSpPr>
        <p:sp>
          <p:nvSpPr>
            <p:cNvPr id="44" name="object 44"/>
            <p:cNvSpPr/>
            <p:nvPr/>
          </p:nvSpPr>
          <p:spPr>
            <a:xfrm>
              <a:off x="1747520" y="2250439"/>
              <a:ext cx="906780" cy="657860"/>
            </a:xfrm>
            <a:custGeom>
              <a:avLst/>
              <a:gdLst/>
              <a:ahLst/>
              <a:cxnLst/>
              <a:rect l="l" t="t" r="r" b="b"/>
              <a:pathLst>
                <a:path w="906780" h="657860">
                  <a:moveTo>
                    <a:pt x="906780" y="0"/>
                  </a:moveTo>
                  <a:lnTo>
                    <a:pt x="0" y="0"/>
                  </a:lnTo>
                  <a:lnTo>
                    <a:pt x="0" y="657860"/>
                  </a:lnTo>
                  <a:lnTo>
                    <a:pt x="906780" y="657860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47520" y="2250439"/>
              <a:ext cx="906780" cy="657860"/>
            </a:xfrm>
            <a:custGeom>
              <a:avLst/>
              <a:gdLst/>
              <a:ahLst/>
              <a:cxnLst/>
              <a:rect l="l" t="t" r="r" b="b"/>
              <a:pathLst>
                <a:path w="906780" h="657860">
                  <a:moveTo>
                    <a:pt x="854254" y="0"/>
                  </a:moveTo>
                  <a:lnTo>
                    <a:pt x="55936" y="0"/>
                  </a:lnTo>
                  <a:lnTo>
                    <a:pt x="40075" y="30479"/>
                  </a:lnTo>
                  <a:lnTo>
                    <a:pt x="20771" y="75670"/>
                  </a:lnTo>
                  <a:lnTo>
                    <a:pt x="4599" y="123048"/>
                  </a:lnTo>
                  <a:lnTo>
                    <a:pt x="0" y="140683"/>
                  </a:lnTo>
                  <a:lnTo>
                    <a:pt x="0" y="519716"/>
                  </a:lnTo>
                  <a:lnTo>
                    <a:pt x="4599" y="537351"/>
                  </a:lnTo>
                  <a:lnTo>
                    <a:pt x="20771" y="584729"/>
                  </a:lnTo>
                  <a:lnTo>
                    <a:pt x="40075" y="629920"/>
                  </a:lnTo>
                  <a:lnTo>
                    <a:pt x="54614" y="657860"/>
                  </a:lnTo>
                  <a:lnTo>
                    <a:pt x="855582" y="657860"/>
                  </a:lnTo>
                  <a:lnTo>
                    <a:pt x="870185" y="629920"/>
                  </a:lnTo>
                  <a:lnTo>
                    <a:pt x="889579" y="584729"/>
                  </a:lnTo>
                  <a:lnTo>
                    <a:pt x="905830" y="537351"/>
                  </a:lnTo>
                  <a:lnTo>
                    <a:pt x="906780" y="533729"/>
                  </a:lnTo>
                  <a:lnTo>
                    <a:pt x="906780" y="126670"/>
                  </a:lnTo>
                  <a:lnTo>
                    <a:pt x="905830" y="123048"/>
                  </a:lnTo>
                  <a:lnTo>
                    <a:pt x="889579" y="75670"/>
                  </a:lnTo>
                  <a:lnTo>
                    <a:pt x="870185" y="30479"/>
                  </a:lnTo>
                  <a:lnTo>
                    <a:pt x="854254" y="0"/>
                  </a:lnTo>
                  <a:close/>
                </a:path>
              </a:pathLst>
            </a:custGeom>
            <a:solidFill>
              <a:srgbClr val="D6E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5460" y="2250439"/>
              <a:ext cx="854710" cy="657860"/>
            </a:xfrm>
            <a:custGeom>
              <a:avLst/>
              <a:gdLst/>
              <a:ahLst/>
              <a:cxnLst/>
              <a:rect l="l" t="t" r="r" b="b"/>
              <a:pathLst>
                <a:path w="854710" h="657860">
                  <a:moveTo>
                    <a:pt x="760161" y="0"/>
                  </a:moveTo>
                  <a:lnTo>
                    <a:pt x="93649" y="0"/>
                  </a:lnTo>
                  <a:lnTo>
                    <a:pt x="72732" y="34671"/>
                  </a:lnTo>
                  <a:lnTo>
                    <a:pt x="51392" y="78230"/>
                  </a:lnTo>
                  <a:lnTo>
                    <a:pt x="33456" y="124420"/>
                  </a:lnTo>
                  <a:lnTo>
                    <a:pt x="19137" y="172976"/>
                  </a:lnTo>
                  <a:lnTo>
                    <a:pt x="8646" y="223634"/>
                  </a:lnTo>
                  <a:lnTo>
                    <a:pt x="2197" y="276130"/>
                  </a:lnTo>
                  <a:lnTo>
                    <a:pt x="0" y="330200"/>
                  </a:lnTo>
                  <a:lnTo>
                    <a:pt x="2197" y="384269"/>
                  </a:lnTo>
                  <a:lnTo>
                    <a:pt x="8646" y="436765"/>
                  </a:lnTo>
                  <a:lnTo>
                    <a:pt x="19137" y="487423"/>
                  </a:lnTo>
                  <a:lnTo>
                    <a:pt x="33456" y="535979"/>
                  </a:lnTo>
                  <a:lnTo>
                    <a:pt x="51392" y="582169"/>
                  </a:lnTo>
                  <a:lnTo>
                    <a:pt x="72732" y="625728"/>
                  </a:lnTo>
                  <a:lnTo>
                    <a:pt x="92117" y="657860"/>
                  </a:lnTo>
                  <a:lnTo>
                    <a:pt x="761705" y="657860"/>
                  </a:lnTo>
                  <a:lnTo>
                    <a:pt x="802767" y="582169"/>
                  </a:lnTo>
                  <a:lnTo>
                    <a:pt x="820876" y="535979"/>
                  </a:lnTo>
                  <a:lnTo>
                    <a:pt x="835346" y="487423"/>
                  </a:lnTo>
                  <a:lnTo>
                    <a:pt x="845956" y="436765"/>
                  </a:lnTo>
                  <a:lnTo>
                    <a:pt x="852484" y="384269"/>
                  </a:lnTo>
                  <a:lnTo>
                    <a:pt x="854709" y="330200"/>
                  </a:lnTo>
                  <a:lnTo>
                    <a:pt x="852484" y="276130"/>
                  </a:lnTo>
                  <a:lnTo>
                    <a:pt x="845956" y="223634"/>
                  </a:lnTo>
                  <a:lnTo>
                    <a:pt x="835346" y="172976"/>
                  </a:lnTo>
                  <a:lnTo>
                    <a:pt x="820876" y="124420"/>
                  </a:lnTo>
                  <a:lnTo>
                    <a:pt x="802767" y="78230"/>
                  </a:lnTo>
                  <a:lnTo>
                    <a:pt x="781240" y="34671"/>
                  </a:lnTo>
                  <a:lnTo>
                    <a:pt x="760161" y="0"/>
                  </a:lnTo>
                  <a:close/>
                </a:path>
              </a:pathLst>
            </a:custGeom>
            <a:solidFill>
              <a:srgbClr val="DB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28800" y="2250439"/>
              <a:ext cx="748030" cy="657860"/>
            </a:xfrm>
            <a:custGeom>
              <a:avLst/>
              <a:gdLst/>
              <a:ahLst/>
              <a:cxnLst/>
              <a:rect l="l" t="t" r="r" b="b"/>
              <a:pathLst>
                <a:path w="748030" h="657860">
                  <a:moveTo>
                    <a:pt x="635264" y="0"/>
                  </a:moveTo>
                  <a:lnTo>
                    <a:pt x="111638" y="0"/>
                  </a:lnTo>
                  <a:lnTo>
                    <a:pt x="109061" y="2857"/>
                  </a:lnTo>
                  <a:lnTo>
                    <a:pt x="81776" y="40551"/>
                  </a:lnTo>
                  <a:lnTo>
                    <a:pt x="57934" y="81832"/>
                  </a:lnTo>
                  <a:lnTo>
                    <a:pt x="37811" y="126363"/>
                  </a:lnTo>
                  <a:lnTo>
                    <a:pt x="21681" y="173803"/>
                  </a:lnTo>
                  <a:lnTo>
                    <a:pt x="9819" y="223816"/>
                  </a:lnTo>
                  <a:lnTo>
                    <a:pt x="2500" y="276061"/>
                  </a:lnTo>
                  <a:lnTo>
                    <a:pt x="0" y="330200"/>
                  </a:lnTo>
                  <a:lnTo>
                    <a:pt x="2500" y="384104"/>
                  </a:lnTo>
                  <a:lnTo>
                    <a:pt x="9819" y="436183"/>
                  </a:lnTo>
                  <a:lnTo>
                    <a:pt x="21681" y="486092"/>
                  </a:lnTo>
                  <a:lnTo>
                    <a:pt x="37811" y="533481"/>
                  </a:lnTo>
                  <a:lnTo>
                    <a:pt x="57934" y="578005"/>
                  </a:lnTo>
                  <a:lnTo>
                    <a:pt x="81776" y="619315"/>
                  </a:lnTo>
                  <a:lnTo>
                    <a:pt x="109061" y="657066"/>
                  </a:lnTo>
                  <a:lnTo>
                    <a:pt x="109775" y="657860"/>
                  </a:lnTo>
                  <a:lnTo>
                    <a:pt x="637138" y="657860"/>
                  </a:lnTo>
                  <a:lnTo>
                    <a:pt x="665354" y="619315"/>
                  </a:lnTo>
                  <a:lnTo>
                    <a:pt x="689412" y="578005"/>
                  </a:lnTo>
                  <a:lnTo>
                    <a:pt x="709744" y="533481"/>
                  </a:lnTo>
                  <a:lnTo>
                    <a:pt x="726061" y="486092"/>
                  </a:lnTo>
                  <a:lnTo>
                    <a:pt x="738073" y="436183"/>
                  </a:lnTo>
                  <a:lnTo>
                    <a:pt x="745492" y="384104"/>
                  </a:lnTo>
                  <a:lnTo>
                    <a:pt x="748030" y="330200"/>
                  </a:lnTo>
                  <a:lnTo>
                    <a:pt x="745492" y="276061"/>
                  </a:lnTo>
                  <a:lnTo>
                    <a:pt x="738073" y="223816"/>
                  </a:lnTo>
                  <a:lnTo>
                    <a:pt x="726061" y="173803"/>
                  </a:lnTo>
                  <a:lnTo>
                    <a:pt x="709744" y="126363"/>
                  </a:lnTo>
                  <a:lnTo>
                    <a:pt x="689412" y="81832"/>
                  </a:lnTo>
                  <a:lnTo>
                    <a:pt x="665354" y="40551"/>
                  </a:lnTo>
                  <a:lnTo>
                    <a:pt x="637857" y="2857"/>
                  </a:lnTo>
                  <a:lnTo>
                    <a:pt x="635264" y="0"/>
                  </a:lnTo>
                  <a:close/>
                </a:path>
              </a:pathLst>
            </a:custGeom>
            <a:solidFill>
              <a:srgbClr val="E0E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82140" y="2250439"/>
              <a:ext cx="641350" cy="657860"/>
            </a:xfrm>
            <a:custGeom>
              <a:avLst/>
              <a:gdLst/>
              <a:ahLst/>
              <a:cxnLst/>
              <a:rect l="l" t="t" r="r" b="b"/>
              <a:pathLst>
                <a:path w="641350" h="657860">
                  <a:moveTo>
                    <a:pt x="496413" y="0"/>
                  </a:moveTo>
                  <a:lnTo>
                    <a:pt x="143504" y="0"/>
                  </a:lnTo>
                  <a:lnTo>
                    <a:pt x="124027" y="16256"/>
                  </a:lnTo>
                  <a:lnTo>
                    <a:pt x="93344" y="49688"/>
                  </a:lnTo>
                  <a:lnTo>
                    <a:pt x="66366" y="87698"/>
                  </a:lnTo>
                  <a:lnTo>
                    <a:pt x="43462" y="129822"/>
                  </a:lnTo>
                  <a:lnTo>
                    <a:pt x="25003" y="175597"/>
                  </a:lnTo>
                  <a:lnTo>
                    <a:pt x="11359" y="224560"/>
                  </a:lnTo>
                  <a:lnTo>
                    <a:pt x="2901" y="276249"/>
                  </a:lnTo>
                  <a:lnTo>
                    <a:pt x="0" y="330200"/>
                  </a:lnTo>
                  <a:lnTo>
                    <a:pt x="2901" y="383883"/>
                  </a:lnTo>
                  <a:lnTo>
                    <a:pt x="11359" y="435398"/>
                  </a:lnTo>
                  <a:lnTo>
                    <a:pt x="25003" y="484266"/>
                  </a:lnTo>
                  <a:lnTo>
                    <a:pt x="43462" y="530013"/>
                  </a:lnTo>
                  <a:lnTo>
                    <a:pt x="66366" y="572161"/>
                  </a:lnTo>
                  <a:lnTo>
                    <a:pt x="93345" y="610235"/>
                  </a:lnTo>
                  <a:lnTo>
                    <a:pt x="124027" y="643757"/>
                  </a:lnTo>
                  <a:lnTo>
                    <a:pt x="140862" y="657860"/>
                  </a:lnTo>
                  <a:lnTo>
                    <a:pt x="499069" y="657860"/>
                  </a:lnTo>
                  <a:lnTo>
                    <a:pt x="546893" y="610235"/>
                  </a:lnTo>
                  <a:lnTo>
                    <a:pt x="574120" y="572161"/>
                  </a:lnTo>
                  <a:lnTo>
                    <a:pt x="597276" y="530013"/>
                  </a:lnTo>
                  <a:lnTo>
                    <a:pt x="615969" y="484266"/>
                  </a:lnTo>
                  <a:lnTo>
                    <a:pt x="629808" y="435398"/>
                  </a:lnTo>
                  <a:lnTo>
                    <a:pt x="638399" y="383883"/>
                  </a:lnTo>
                  <a:lnTo>
                    <a:pt x="641350" y="330200"/>
                  </a:lnTo>
                  <a:lnTo>
                    <a:pt x="638399" y="276249"/>
                  </a:lnTo>
                  <a:lnTo>
                    <a:pt x="629808" y="224560"/>
                  </a:lnTo>
                  <a:lnTo>
                    <a:pt x="615969" y="175597"/>
                  </a:lnTo>
                  <a:lnTo>
                    <a:pt x="597276" y="129822"/>
                  </a:lnTo>
                  <a:lnTo>
                    <a:pt x="574120" y="87698"/>
                  </a:lnTo>
                  <a:lnTo>
                    <a:pt x="546893" y="49688"/>
                  </a:lnTo>
                  <a:lnTo>
                    <a:pt x="515989" y="16256"/>
                  </a:lnTo>
                  <a:lnTo>
                    <a:pt x="496413" y="0"/>
                  </a:lnTo>
                  <a:close/>
                </a:path>
              </a:pathLst>
            </a:custGeom>
            <a:solidFill>
              <a:srgbClr val="E5E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5480" y="2250439"/>
              <a:ext cx="534670" cy="659130"/>
            </a:xfrm>
            <a:custGeom>
              <a:avLst/>
              <a:gdLst/>
              <a:ahLst/>
              <a:cxnLst/>
              <a:rect l="l" t="t" r="r" b="b"/>
              <a:pathLst>
                <a:path w="534669" h="659130">
                  <a:moveTo>
                    <a:pt x="266700" y="0"/>
                  </a:moveTo>
                  <a:lnTo>
                    <a:pt x="223125" y="4307"/>
                  </a:lnTo>
                  <a:lnTo>
                    <a:pt x="181904" y="16784"/>
                  </a:lnTo>
                  <a:lnTo>
                    <a:pt x="143564" y="36758"/>
                  </a:lnTo>
                  <a:lnTo>
                    <a:pt x="108630" y="63560"/>
                  </a:lnTo>
                  <a:lnTo>
                    <a:pt x="77628" y="96520"/>
                  </a:lnTo>
                  <a:lnTo>
                    <a:pt x="51084" y="134965"/>
                  </a:lnTo>
                  <a:lnTo>
                    <a:pt x="29523" y="178226"/>
                  </a:lnTo>
                  <a:lnTo>
                    <a:pt x="13472" y="225633"/>
                  </a:lnTo>
                  <a:lnTo>
                    <a:pt x="3455" y="276514"/>
                  </a:lnTo>
                  <a:lnTo>
                    <a:pt x="0" y="330200"/>
                  </a:lnTo>
                  <a:lnTo>
                    <a:pt x="3455" y="383849"/>
                  </a:lnTo>
                  <a:lnTo>
                    <a:pt x="13472" y="434634"/>
                  </a:lnTo>
                  <a:lnTo>
                    <a:pt x="29523" y="481898"/>
                  </a:lnTo>
                  <a:lnTo>
                    <a:pt x="51084" y="524987"/>
                  </a:lnTo>
                  <a:lnTo>
                    <a:pt x="77628" y="563245"/>
                  </a:lnTo>
                  <a:lnTo>
                    <a:pt x="108630" y="596016"/>
                  </a:lnTo>
                  <a:lnTo>
                    <a:pt x="143564" y="622645"/>
                  </a:lnTo>
                  <a:lnTo>
                    <a:pt x="181904" y="642477"/>
                  </a:lnTo>
                  <a:lnTo>
                    <a:pt x="223125" y="654857"/>
                  </a:lnTo>
                  <a:lnTo>
                    <a:pt x="266700" y="659130"/>
                  </a:lnTo>
                  <a:lnTo>
                    <a:pt x="310001" y="654857"/>
                  </a:lnTo>
                  <a:lnTo>
                    <a:pt x="351139" y="642477"/>
                  </a:lnTo>
                  <a:lnTo>
                    <a:pt x="389549" y="622645"/>
                  </a:lnTo>
                  <a:lnTo>
                    <a:pt x="424667" y="596016"/>
                  </a:lnTo>
                  <a:lnTo>
                    <a:pt x="455929" y="563245"/>
                  </a:lnTo>
                  <a:lnTo>
                    <a:pt x="482772" y="524987"/>
                  </a:lnTo>
                  <a:lnTo>
                    <a:pt x="504631" y="481898"/>
                  </a:lnTo>
                  <a:lnTo>
                    <a:pt x="520943" y="434634"/>
                  </a:lnTo>
                  <a:lnTo>
                    <a:pt x="531144" y="383849"/>
                  </a:lnTo>
                  <a:lnTo>
                    <a:pt x="534669" y="330200"/>
                  </a:lnTo>
                  <a:lnTo>
                    <a:pt x="531144" y="276514"/>
                  </a:lnTo>
                  <a:lnTo>
                    <a:pt x="520943" y="225633"/>
                  </a:lnTo>
                  <a:lnTo>
                    <a:pt x="504631" y="178226"/>
                  </a:lnTo>
                  <a:lnTo>
                    <a:pt x="482772" y="134965"/>
                  </a:lnTo>
                  <a:lnTo>
                    <a:pt x="455930" y="96520"/>
                  </a:lnTo>
                  <a:lnTo>
                    <a:pt x="424667" y="63560"/>
                  </a:lnTo>
                  <a:lnTo>
                    <a:pt x="389549" y="36758"/>
                  </a:lnTo>
                  <a:lnTo>
                    <a:pt x="351139" y="16784"/>
                  </a:lnTo>
                  <a:lnTo>
                    <a:pt x="310001" y="43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EA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8820" y="2316479"/>
              <a:ext cx="427990" cy="528320"/>
            </a:xfrm>
            <a:custGeom>
              <a:avLst/>
              <a:gdLst/>
              <a:ahLst/>
              <a:cxnLst/>
              <a:rect l="l" t="t" r="r" b="b"/>
              <a:pathLst>
                <a:path w="427989" h="528319">
                  <a:moveTo>
                    <a:pt x="213360" y="0"/>
                  </a:moveTo>
                  <a:lnTo>
                    <a:pt x="170281" y="5360"/>
                  </a:lnTo>
                  <a:lnTo>
                    <a:pt x="130194" y="20736"/>
                  </a:lnTo>
                  <a:lnTo>
                    <a:pt x="93947" y="45072"/>
                  </a:lnTo>
                  <a:lnTo>
                    <a:pt x="62388" y="77311"/>
                  </a:lnTo>
                  <a:lnTo>
                    <a:pt x="36366" y="116395"/>
                  </a:lnTo>
                  <a:lnTo>
                    <a:pt x="16728" y="161270"/>
                  </a:lnTo>
                  <a:lnTo>
                    <a:pt x="4323" y="210877"/>
                  </a:lnTo>
                  <a:lnTo>
                    <a:pt x="0" y="264160"/>
                  </a:lnTo>
                  <a:lnTo>
                    <a:pt x="4323" y="317442"/>
                  </a:lnTo>
                  <a:lnTo>
                    <a:pt x="16728" y="367049"/>
                  </a:lnTo>
                  <a:lnTo>
                    <a:pt x="36366" y="411924"/>
                  </a:lnTo>
                  <a:lnTo>
                    <a:pt x="62388" y="451008"/>
                  </a:lnTo>
                  <a:lnTo>
                    <a:pt x="93947" y="483247"/>
                  </a:lnTo>
                  <a:lnTo>
                    <a:pt x="130194" y="507583"/>
                  </a:lnTo>
                  <a:lnTo>
                    <a:pt x="170281" y="522959"/>
                  </a:lnTo>
                  <a:lnTo>
                    <a:pt x="213360" y="528320"/>
                  </a:lnTo>
                  <a:lnTo>
                    <a:pt x="256492" y="522959"/>
                  </a:lnTo>
                  <a:lnTo>
                    <a:pt x="296723" y="507583"/>
                  </a:lnTo>
                  <a:lnTo>
                    <a:pt x="333174" y="483247"/>
                  </a:lnTo>
                  <a:lnTo>
                    <a:pt x="364966" y="451008"/>
                  </a:lnTo>
                  <a:lnTo>
                    <a:pt x="391222" y="411924"/>
                  </a:lnTo>
                  <a:lnTo>
                    <a:pt x="411063" y="367049"/>
                  </a:lnTo>
                  <a:lnTo>
                    <a:pt x="423611" y="317442"/>
                  </a:lnTo>
                  <a:lnTo>
                    <a:pt x="427990" y="264160"/>
                  </a:lnTo>
                  <a:lnTo>
                    <a:pt x="423611" y="210877"/>
                  </a:lnTo>
                  <a:lnTo>
                    <a:pt x="411063" y="161270"/>
                  </a:lnTo>
                  <a:lnTo>
                    <a:pt x="391222" y="116395"/>
                  </a:lnTo>
                  <a:lnTo>
                    <a:pt x="364966" y="77311"/>
                  </a:lnTo>
                  <a:lnTo>
                    <a:pt x="333174" y="45072"/>
                  </a:lnTo>
                  <a:lnTo>
                    <a:pt x="296723" y="20736"/>
                  </a:lnTo>
                  <a:lnTo>
                    <a:pt x="256492" y="5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EF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2160" y="2382519"/>
              <a:ext cx="320040" cy="396240"/>
            </a:xfrm>
            <a:custGeom>
              <a:avLst/>
              <a:gdLst/>
              <a:ahLst/>
              <a:cxnLst/>
              <a:rect l="l" t="t" r="r" b="b"/>
              <a:pathLst>
                <a:path w="320039" h="396239">
                  <a:moveTo>
                    <a:pt x="160019" y="0"/>
                  </a:moveTo>
                  <a:lnTo>
                    <a:pt x="117298" y="7090"/>
                  </a:lnTo>
                  <a:lnTo>
                    <a:pt x="79022" y="27093"/>
                  </a:lnTo>
                  <a:lnTo>
                    <a:pt x="46672" y="58102"/>
                  </a:lnTo>
                  <a:lnTo>
                    <a:pt x="21731" y="98213"/>
                  </a:lnTo>
                  <a:lnTo>
                    <a:pt x="5679" y="145520"/>
                  </a:lnTo>
                  <a:lnTo>
                    <a:pt x="0" y="198119"/>
                  </a:lnTo>
                  <a:lnTo>
                    <a:pt x="5679" y="250719"/>
                  </a:lnTo>
                  <a:lnTo>
                    <a:pt x="21731" y="298026"/>
                  </a:lnTo>
                  <a:lnTo>
                    <a:pt x="46672" y="338137"/>
                  </a:lnTo>
                  <a:lnTo>
                    <a:pt x="79022" y="369146"/>
                  </a:lnTo>
                  <a:lnTo>
                    <a:pt x="117298" y="389149"/>
                  </a:lnTo>
                  <a:lnTo>
                    <a:pt x="160019" y="396239"/>
                  </a:lnTo>
                  <a:lnTo>
                    <a:pt x="202741" y="389149"/>
                  </a:lnTo>
                  <a:lnTo>
                    <a:pt x="241017" y="369146"/>
                  </a:lnTo>
                  <a:lnTo>
                    <a:pt x="273367" y="338137"/>
                  </a:lnTo>
                  <a:lnTo>
                    <a:pt x="298308" y="298026"/>
                  </a:lnTo>
                  <a:lnTo>
                    <a:pt x="314360" y="250719"/>
                  </a:lnTo>
                  <a:lnTo>
                    <a:pt x="320039" y="198119"/>
                  </a:lnTo>
                  <a:lnTo>
                    <a:pt x="314360" y="145520"/>
                  </a:lnTo>
                  <a:lnTo>
                    <a:pt x="298308" y="98213"/>
                  </a:lnTo>
                  <a:lnTo>
                    <a:pt x="273367" y="58102"/>
                  </a:lnTo>
                  <a:lnTo>
                    <a:pt x="241017" y="27093"/>
                  </a:lnTo>
                  <a:lnTo>
                    <a:pt x="202741" y="709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4F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95500" y="2448559"/>
              <a:ext cx="213360" cy="262890"/>
            </a:xfrm>
            <a:custGeom>
              <a:avLst/>
              <a:gdLst/>
              <a:ahLst/>
              <a:cxnLst/>
              <a:rect l="l" t="t" r="r" b="b"/>
              <a:pathLst>
                <a:path w="213360" h="262889">
                  <a:moveTo>
                    <a:pt x="106680" y="0"/>
                  </a:moveTo>
                  <a:lnTo>
                    <a:pt x="64829" y="10080"/>
                  </a:lnTo>
                  <a:lnTo>
                    <a:pt x="30956" y="37782"/>
                  </a:lnTo>
                  <a:lnTo>
                    <a:pt x="8274" y="79295"/>
                  </a:lnTo>
                  <a:lnTo>
                    <a:pt x="0" y="130810"/>
                  </a:lnTo>
                  <a:lnTo>
                    <a:pt x="8274" y="181987"/>
                  </a:lnTo>
                  <a:lnTo>
                    <a:pt x="30956" y="223996"/>
                  </a:lnTo>
                  <a:lnTo>
                    <a:pt x="64829" y="252432"/>
                  </a:lnTo>
                  <a:lnTo>
                    <a:pt x="106680" y="262889"/>
                  </a:lnTo>
                  <a:lnTo>
                    <a:pt x="148530" y="252432"/>
                  </a:lnTo>
                  <a:lnTo>
                    <a:pt x="182403" y="223996"/>
                  </a:lnTo>
                  <a:lnTo>
                    <a:pt x="205085" y="181987"/>
                  </a:lnTo>
                  <a:lnTo>
                    <a:pt x="213360" y="130810"/>
                  </a:lnTo>
                  <a:lnTo>
                    <a:pt x="205085" y="79295"/>
                  </a:lnTo>
                  <a:lnTo>
                    <a:pt x="182403" y="37782"/>
                  </a:lnTo>
                  <a:lnTo>
                    <a:pt x="148530" y="1008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9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48840" y="2514599"/>
              <a:ext cx="106680" cy="132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271521" y="2250440"/>
            <a:ext cx="934719" cy="493725"/>
          </a:xfrm>
          <a:prstGeom prst="rect">
            <a:avLst/>
          </a:prstGeom>
          <a:ln w="30479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59385">
              <a:spcBef>
                <a:spcPts val="1030"/>
              </a:spcBef>
            </a:pPr>
            <a:r>
              <a:rPr sz="2350" spc="-220" dirty="0">
                <a:latin typeface="Times New Roman"/>
                <a:cs typeface="Times New Roman"/>
              </a:rPr>
              <a:t>V1.1b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794250" y="2250439"/>
            <a:ext cx="906780" cy="659130"/>
            <a:chOff x="3270250" y="2250439"/>
            <a:chExt cx="906780" cy="659130"/>
          </a:xfrm>
        </p:grpSpPr>
        <p:sp>
          <p:nvSpPr>
            <p:cNvPr id="56" name="object 56"/>
            <p:cNvSpPr/>
            <p:nvPr/>
          </p:nvSpPr>
          <p:spPr>
            <a:xfrm>
              <a:off x="3270250" y="2250439"/>
              <a:ext cx="906780" cy="657860"/>
            </a:xfrm>
            <a:custGeom>
              <a:avLst/>
              <a:gdLst/>
              <a:ahLst/>
              <a:cxnLst/>
              <a:rect l="l" t="t" r="r" b="b"/>
              <a:pathLst>
                <a:path w="906779" h="657860">
                  <a:moveTo>
                    <a:pt x="906779" y="0"/>
                  </a:moveTo>
                  <a:lnTo>
                    <a:pt x="0" y="0"/>
                  </a:lnTo>
                  <a:lnTo>
                    <a:pt x="0" y="657860"/>
                  </a:lnTo>
                  <a:lnTo>
                    <a:pt x="906779" y="657860"/>
                  </a:lnTo>
                  <a:lnTo>
                    <a:pt x="906779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70250" y="2250439"/>
              <a:ext cx="906780" cy="657860"/>
            </a:xfrm>
            <a:custGeom>
              <a:avLst/>
              <a:gdLst/>
              <a:ahLst/>
              <a:cxnLst/>
              <a:rect l="l" t="t" r="r" b="b"/>
              <a:pathLst>
                <a:path w="906779" h="657860">
                  <a:moveTo>
                    <a:pt x="853316" y="0"/>
                  </a:moveTo>
                  <a:lnTo>
                    <a:pt x="54666" y="0"/>
                  </a:lnTo>
                  <a:lnTo>
                    <a:pt x="38805" y="30479"/>
                  </a:lnTo>
                  <a:lnTo>
                    <a:pt x="19501" y="75670"/>
                  </a:lnTo>
                  <a:lnTo>
                    <a:pt x="3329" y="123048"/>
                  </a:lnTo>
                  <a:lnTo>
                    <a:pt x="0" y="135813"/>
                  </a:lnTo>
                  <a:lnTo>
                    <a:pt x="0" y="524586"/>
                  </a:lnTo>
                  <a:lnTo>
                    <a:pt x="3329" y="537351"/>
                  </a:lnTo>
                  <a:lnTo>
                    <a:pt x="19501" y="584729"/>
                  </a:lnTo>
                  <a:lnTo>
                    <a:pt x="38805" y="629920"/>
                  </a:lnTo>
                  <a:lnTo>
                    <a:pt x="53344" y="657860"/>
                  </a:lnTo>
                  <a:lnTo>
                    <a:pt x="854640" y="657860"/>
                  </a:lnTo>
                  <a:lnTo>
                    <a:pt x="869197" y="629920"/>
                  </a:lnTo>
                  <a:lnTo>
                    <a:pt x="888521" y="584729"/>
                  </a:lnTo>
                  <a:lnTo>
                    <a:pt x="904706" y="537351"/>
                  </a:lnTo>
                  <a:lnTo>
                    <a:pt x="906779" y="529407"/>
                  </a:lnTo>
                  <a:lnTo>
                    <a:pt x="906779" y="130992"/>
                  </a:lnTo>
                  <a:lnTo>
                    <a:pt x="904706" y="123048"/>
                  </a:lnTo>
                  <a:lnTo>
                    <a:pt x="888521" y="75670"/>
                  </a:lnTo>
                  <a:lnTo>
                    <a:pt x="869197" y="30479"/>
                  </a:lnTo>
                  <a:lnTo>
                    <a:pt x="853316" y="0"/>
                  </a:lnTo>
                  <a:close/>
                </a:path>
              </a:pathLst>
            </a:custGeom>
            <a:solidFill>
              <a:srgbClr val="D6E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96919" y="2250439"/>
              <a:ext cx="854710" cy="657860"/>
            </a:xfrm>
            <a:custGeom>
              <a:avLst/>
              <a:gdLst/>
              <a:ahLst/>
              <a:cxnLst/>
              <a:rect l="l" t="t" r="r" b="b"/>
              <a:pathLst>
                <a:path w="854710" h="657860">
                  <a:moveTo>
                    <a:pt x="760560" y="0"/>
                  </a:moveTo>
                  <a:lnTo>
                    <a:pt x="94048" y="0"/>
                  </a:lnTo>
                  <a:lnTo>
                    <a:pt x="73067" y="34671"/>
                  </a:lnTo>
                  <a:lnTo>
                    <a:pt x="51648" y="78230"/>
                  </a:lnTo>
                  <a:lnTo>
                    <a:pt x="33635" y="124420"/>
                  </a:lnTo>
                  <a:lnTo>
                    <a:pt x="19246" y="172976"/>
                  </a:lnTo>
                  <a:lnTo>
                    <a:pt x="8699" y="223634"/>
                  </a:lnTo>
                  <a:lnTo>
                    <a:pt x="2211" y="276130"/>
                  </a:lnTo>
                  <a:lnTo>
                    <a:pt x="0" y="330200"/>
                  </a:lnTo>
                  <a:lnTo>
                    <a:pt x="2211" y="384269"/>
                  </a:lnTo>
                  <a:lnTo>
                    <a:pt x="8699" y="436765"/>
                  </a:lnTo>
                  <a:lnTo>
                    <a:pt x="19246" y="487423"/>
                  </a:lnTo>
                  <a:lnTo>
                    <a:pt x="33635" y="535979"/>
                  </a:lnTo>
                  <a:lnTo>
                    <a:pt x="51648" y="582169"/>
                  </a:lnTo>
                  <a:lnTo>
                    <a:pt x="73067" y="625728"/>
                  </a:lnTo>
                  <a:lnTo>
                    <a:pt x="92511" y="657860"/>
                  </a:lnTo>
                  <a:lnTo>
                    <a:pt x="762100" y="657860"/>
                  </a:lnTo>
                  <a:lnTo>
                    <a:pt x="803023" y="582169"/>
                  </a:lnTo>
                  <a:lnTo>
                    <a:pt x="821054" y="535979"/>
                  </a:lnTo>
                  <a:lnTo>
                    <a:pt x="835455" y="487423"/>
                  </a:lnTo>
                  <a:lnTo>
                    <a:pt x="846008" y="436765"/>
                  </a:lnTo>
                  <a:lnTo>
                    <a:pt x="852498" y="384269"/>
                  </a:lnTo>
                  <a:lnTo>
                    <a:pt x="854709" y="330200"/>
                  </a:lnTo>
                  <a:lnTo>
                    <a:pt x="852498" y="276130"/>
                  </a:lnTo>
                  <a:lnTo>
                    <a:pt x="846008" y="223634"/>
                  </a:lnTo>
                  <a:lnTo>
                    <a:pt x="835455" y="172976"/>
                  </a:lnTo>
                  <a:lnTo>
                    <a:pt x="821054" y="124420"/>
                  </a:lnTo>
                  <a:lnTo>
                    <a:pt x="803023" y="78230"/>
                  </a:lnTo>
                  <a:lnTo>
                    <a:pt x="781575" y="34671"/>
                  </a:lnTo>
                  <a:lnTo>
                    <a:pt x="760560" y="0"/>
                  </a:lnTo>
                  <a:close/>
                </a:path>
              </a:pathLst>
            </a:custGeom>
            <a:solidFill>
              <a:srgbClr val="DB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51530" y="2250439"/>
              <a:ext cx="748030" cy="657860"/>
            </a:xfrm>
            <a:custGeom>
              <a:avLst/>
              <a:gdLst/>
              <a:ahLst/>
              <a:cxnLst/>
              <a:rect l="l" t="t" r="r" b="b"/>
              <a:pathLst>
                <a:path w="748029" h="657860">
                  <a:moveTo>
                    <a:pt x="635745" y="0"/>
                  </a:moveTo>
                  <a:lnTo>
                    <a:pt x="112119" y="0"/>
                  </a:lnTo>
                  <a:lnTo>
                    <a:pt x="109537" y="2857"/>
                  </a:lnTo>
                  <a:lnTo>
                    <a:pt x="82176" y="40551"/>
                  </a:lnTo>
                  <a:lnTo>
                    <a:pt x="58246" y="81832"/>
                  </a:lnTo>
                  <a:lnTo>
                    <a:pt x="38033" y="126363"/>
                  </a:lnTo>
                  <a:lnTo>
                    <a:pt x="21818" y="173803"/>
                  </a:lnTo>
                  <a:lnTo>
                    <a:pt x="9886" y="223816"/>
                  </a:lnTo>
                  <a:lnTo>
                    <a:pt x="2518" y="276061"/>
                  </a:lnTo>
                  <a:lnTo>
                    <a:pt x="0" y="330200"/>
                  </a:lnTo>
                  <a:lnTo>
                    <a:pt x="2518" y="384104"/>
                  </a:lnTo>
                  <a:lnTo>
                    <a:pt x="9886" y="436183"/>
                  </a:lnTo>
                  <a:lnTo>
                    <a:pt x="21818" y="486092"/>
                  </a:lnTo>
                  <a:lnTo>
                    <a:pt x="38033" y="533481"/>
                  </a:lnTo>
                  <a:lnTo>
                    <a:pt x="58246" y="578005"/>
                  </a:lnTo>
                  <a:lnTo>
                    <a:pt x="82176" y="619315"/>
                  </a:lnTo>
                  <a:lnTo>
                    <a:pt x="109537" y="657066"/>
                  </a:lnTo>
                  <a:lnTo>
                    <a:pt x="110253" y="657860"/>
                  </a:lnTo>
                  <a:lnTo>
                    <a:pt x="637616" y="657860"/>
                  </a:lnTo>
                  <a:lnTo>
                    <a:pt x="665753" y="619315"/>
                  </a:lnTo>
                  <a:lnTo>
                    <a:pt x="689725" y="578005"/>
                  </a:lnTo>
                  <a:lnTo>
                    <a:pt x="709967" y="533481"/>
                  </a:lnTo>
                  <a:lnTo>
                    <a:pt x="726198" y="486092"/>
                  </a:lnTo>
                  <a:lnTo>
                    <a:pt x="738140" y="436183"/>
                  </a:lnTo>
                  <a:lnTo>
                    <a:pt x="745510" y="384104"/>
                  </a:lnTo>
                  <a:lnTo>
                    <a:pt x="748030" y="330200"/>
                  </a:lnTo>
                  <a:lnTo>
                    <a:pt x="745510" y="276061"/>
                  </a:lnTo>
                  <a:lnTo>
                    <a:pt x="738140" y="223816"/>
                  </a:lnTo>
                  <a:lnTo>
                    <a:pt x="726198" y="173803"/>
                  </a:lnTo>
                  <a:lnTo>
                    <a:pt x="709967" y="126363"/>
                  </a:lnTo>
                  <a:lnTo>
                    <a:pt x="689725" y="81832"/>
                  </a:lnTo>
                  <a:lnTo>
                    <a:pt x="665753" y="40551"/>
                  </a:lnTo>
                  <a:lnTo>
                    <a:pt x="638333" y="2857"/>
                  </a:lnTo>
                  <a:lnTo>
                    <a:pt x="635745" y="0"/>
                  </a:lnTo>
                  <a:close/>
                </a:path>
              </a:pathLst>
            </a:custGeom>
            <a:solidFill>
              <a:srgbClr val="E0E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04870" y="2250439"/>
              <a:ext cx="641350" cy="657860"/>
            </a:xfrm>
            <a:custGeom>
              <a:avLst/>
              <a:gdLst/>
              <a:ahLst/>
              <a:cxnLst/>
              <a:rect l="l" t="t" r="r" b="b"/>
              <a:pathLst>
                <a:path w="641350" h="657860">
                  <a:moveTo>
                    <a:pt x="496967" y="0"/>
                  </a:moveTo>
                  <a:lnTo>
                    <a:pt x="144058" y="0"/>
                  </a:lnTo>
                  <a:lnTo>
                    <a:pt x="124568" y="16256"/>
                  </a:lnTo>
                  <a:lnTo>
                    <a:pt x="93821" y="49688"/>
                  </a:lnTo>
                  <a:lnTo>
                    <a:pt x="66752" y="87698"/>
                  </a:lnTo>
                  <a:lnTo>
                    <a:pt x="43744" y="129822"/>
                  </a:lnTo>
                  <a:lnTo>
                    <a:pt x="25181" y="175597"/>
                  </a:lnTo>
                  <a:lnTo>
                    <a:pt x="11447" y="224560"/>
                  </a:lnTo>
                  <a:lnTo>
                    <a:pt x="2925" y="276249"/>
                  </a:lnTo>
                  <a:lnTo>
                    <a:pt x="0" y="330200"/>
                  </a:lnTo>
                  <a:lnTo>
                    <a:pt x="2925" y="383883"/>
                  </a:lnTo>
                  <a:lnTo>
                    <a:pt x="11447" y="435398"/>
                  </a:lnTo>
                  <a:lnTo>
                    <a:pt x="25181" y="484266"/>
                  </a:lnTo>
                  <a:lnTo>
                    <a:pt x="43744" y="530013"/>
                  </a:lnTo>
                  <a:lnTo>
                    <a:pt x="66752" y="572161"/>
                  </a:lnTo>
                  <a:lnTo>
                    <a:pt x="93821" y="610235"/>
                  </a:lnTo>
                  <a:lnTo>
                    <a:pt x="124568" y="643757"/>
                  </a:lnTo>
                  <a:lnTo>
                    <a:pt x="141414" y="657860"/>
                  </a:lnTo>
                  <a:lnTo>
                    <a:pt x="499621" y="657860"/>
                  </a:lnTo>
                  <a:lnTo>
                    <a:pt x="547369" y="610235"/>
                  </a:lnTo>
                  <a:lnTo>
                    <a:pt x="574505" y="572161"/>
                  </a:lnTo>
                  <a:lnTo>
                    <a:pt x="597558" y="530013"/>
                  </a:lnTo>
                  <a:lnTo>
                    <a:pt x="616148" y="484266"/>
                  </a:lnTo>
                  <a:lnTo>
                    <a:pt x="629896" y="435398"/>
                  </a:lnTo>
                  <a:lnTo>
                    <a:pt x="638423" y="383883"/>
                  </a:lnTo>
                  <a:lnTo>
                    <a:pt x="641350" y="330200"/>
                  </a:lnTo>
                  <a:lnTo>
                    <a:pt x="638423" y="276249"/>
                  </a:lnTo>
                  <a:lnTo>
                    <a:pt x="629896" y="224560"/>
                  </a:lnTo>
                  <a:lnTo>
                    <a:pt x="616148" y="175597"/>
                  </a:lnTo>
                  <a:lnTo>
                    <a:pt x="597558" y="129822"/>
                  </a:lnTo>
                  <a:lnTo>
                    <a:pt x="574505" y="87698"/>
                  </a:lnTo>
                  <a:lnTo>
                    <a:pt x="547370" y="49688"/>
                  </a:lnTo>
                  <a:lnTo>
                    <a:pt x="516529" y="16256"/>
                  </a:lnTo>
                  <a:lnTo>
                    <a:pt x="496967" y="0"/>
                  </a:lnTo>
                  <a:close/>
                </a:path>
              </a:pathLst>
            </a:custGeom>
            <a:solidFill>
              <a:srgbClr val="E5E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58210" y="2250439"/>
              <a:ext cx="534670" cy="659130"/>
            </a:xfrm>
            <a:custGeom>
              <a:avLst/>
              <a:gdLst/>
              <a:ahLst/>
              <a:cxnLst/>
              <a:rect l="l" t="t" r="r" b="b"/>
              <a:pathLst>
                <a:path w="534670" h="659130">
                  <a:moveTo>
                    <a:pt x="266700" y="0"/>
                  </a:moveTo>
                  <a:lnTo>
                    <a:pt x="223433" y="4307"/>
                  </a:lnTo>
                  <a:lnTo>
                    <a:pt x="182392" y="16784"/>
                  </a:lnTo>
                  <a:lnTo>
                    <a:pt x="144124" y="36758"/>
                  </a:lnTo>
                  <a:lnTo>
                    <a:pt x="109179" y="63560"/>
                  </a:lnTo>
                  <a:lnTo>
                    <a:pt x="78104" y="96520"/>
                  </a:lnTo>
                  <a:lnTo>
                    <a:pt x="51450" y="134965"/>
                  </a:lnTo>
                  <a:lnTo>
                    <a:pt x="29763" y="178226"/>
                  </a:lnTo>
                  <a:lnTo>
                    <a:pt x="13594" y="225633"/>
                  </a:lnTo>
                  <a:lnTo>
                    <a:pt x="3489" y="276514"/>
                  </a:lnTo>
                  <a:lnTo>
                    <a:pt x="0" y="330200"/>
                  </a:lnTo>
                  <a:lnTo>
                    <a:pt x="3489" y="383849"/>
                  </a:lnTo>
                  <a:lnTo>
                    <a:pt x="13594" y="434634"/>
                  </a:lnTo>
                  <a:lnTo>
                    <a:pt x="29763" y="481898"/>
                  </a:lnTo>
                  <a:lnTo>
                    <a:pt x="51450" y="524987"/>
                  </a:lnTo>
                  <a:lnTo>
                    <a:pt x="78104" y="563245"/>
                  </a:lnTo>
                  <a:lnTo>
                    <a:pt x="109179" y="596016"/>
                  </a:lnTo>
                  <a:lnTo>
                    <a:pt x="144124" y="622645"/>
                  </a:lnTo>
                  <a:lnTo>
                    <a:pt x="182392" y="642477"/>
                  </a:lnTo>
                  <a:lnTo>
                    <a:pt x="223433" y="654857"/>
                  </a:lnTo>
                  <a:lnTo>
                    <a:pt x="266700" y="659130"/>
                  </a:lnTo>
                  <a:lnTo>
                    <a:pt x="310310" y="654857"/>
                  </a:lnTo>
                  <a:lnTo>
                    <a:pt x="351627" y="642477"/>
                  </a:lnTo>
                  <a:lnTo>
                    <a:pt x="390109" y="622645"/>
                  </a:lnTo>
                  <a:lnTo>
                    <a:pt x="425216" y="596016"/>
                  </a:lnTo>
                  <a:lnTo>
                    <a:pt x="456406" y="563245"/>
                  </a:lnTo>
                  <a:lnTo>
                    <a:pt x="483138" y="524987"/>
                  </a:lnTo>
                  <a:lnTo>
                    <a:pt x="504871" y="481898"/>
                  </a:lnTo>
                  <a:lnTo>
                    <a:pt x="521065" y="434634"/>
                  </a:lnTo>
                  <a:lnTo>
                    <a:pt x="531178" y="383849"/>
                  </a:lnTo>
                  <a:lnTo>
                    <a:pt x="534669" y="330200"/>
                  </a:lnTo>
                  <a:lnTo>
                    <a:pt x="531178" y="276514"/>
                  </a:lnTo>
                  <a:lnTo>
                    <a:pt x="521065" y="225633"/>
                  </a:lnTo>
                  <a:lnTo>
                    <a:pt x="504871" y="178226"/>
                  </a:lnTo>
                  <a:lnTo>
                    <a:pt x="483138" y="134965"/>
                  </a:lnTo>
                  <a:lnTo>
                    <a:pt x="456406" y="96520"/>
                  </a:lnTo>
                  <a:lnTo>
                    <a:pt x="425216" y="63560"/>
                  </a:lnTo>
                  <a:lnTo>
                    <a:pt x="390109" y="36758"/>
                  </a:lnTo>
                  <a:lnTo>
                    <a:pt x="351627" y="16784"/>
                  </a:lnTo>
                  <a:lnTo>
                    <a:pt x="310310" y="43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EA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11550" y="2316479"/>
              <a:ext cx="427990" cy="528320"/>
            </a:xfrm>
            <a:custGeom>
              <a:avLst/>
              <a:gdLst/>
              <a:ahLst/>
              <a:cxnLst/>
              <a:rect l="l" t="t" r="r" b="b"/>
              <a:pathLst>
                <a:path w="427989" h="528319">
                  <a:moveTo>
                    <a:pt x="213360" y="0"/>
                  </a:moveTo>
                  <a:lnTo>
                    <a:pt x="170646" y="5360"/>
                  </a:lnTo>
                  <a:lnTo>
                    <a:pt x="130730" y="20736"/>
                  </a:lnTo>
                  <a:lnTo>
                    <a:pt x="94505" y="45072"/>
                  </a:lnTo>
                  <a:lnTo>
                    <a:pt x="62864" y="77311"/>
                  </a:lnTo>
                  <a:lnTo>
                    <a:pt x="36701" y="116395"/>
                  </a:lnTo>
                  <a:lnTo>
                    <a:pt x="16906" y="161270"/>
                  </a:lnTo>
                  <a:lnTo>
                    <a:pt x="4375" y="210877"/>
                  </a:lnTo>
                  <a:lnTo>
                    <a:pt x="0" y="264160"/>
                  </a:lnTo>
                  <a:lnTo>
                    <a:pt x="4375" y="317442"/>
                  </a:lnTo>
                  <a:lnTo>
                    <a:pt x="16906" y="367049"/>
                  </a:lnTo>
                  <a:lnTo>
                    <a:pt x="36701" y="411924"/>
                  </a:lnTo>
                  <a:lnTo>
                    <a:pt x="62864" y="451008"/>
                  </a:lnTo>
                  <a:lnTo>
                    <a:pt x="94505" y="483247"/>
                  </a:lnTo>
                  <a:lnTo>
                    <a:pt x="130730" y="507583"/>
                  </a:lnTo>
                  <a:lnTo>
                    <a:pt x="170646" y="522959"/>
                  </a:lnTo>
                  <a:lnTo>
                    <a:pt x="213360" y="528320"/>
                  </a:lnTo>
                  <a:lnTo>
                    <a:pt x="256492" y="522959"/>
                  </a:lnTo>
                  <a:lnTo>
                    <a:pt x="296723" y="507583"/>
                  </a:lnTo>
                  <a:lnTo>
                    <a:pt x="333174" y="483247"/>
                  </a:lnTo>
                  <a:lnTo>
                    <a:pt x="364966" y="451008"/>
                  </a:lnTo>
                  <a:lnTo>
                    <a:pt x="391222" y="411924"/>
                  </a:lnTo>
                  <a:lnTo>
                    <a:pt x="411063" y="367049"/>
                  </a:lnTo>
                  <a:lnTo>
                    <a:pt x="423611" y="317442"/>
                  </a:lnTo>
                  <a:lnTo>
                    <a:pt x="427989" y="264160"/>
                  </a:lnTo>
                  <a:lnTo>
                    <a:pt x="423611" y="210877"/>
                  </a:lnTo>
                  <a:lnTo>
                    <a:pt x="411063" y="161270"/>
                  </a:lnTo>
                  <a:lnTo>
                    <a:pt x="391222" y="116395"/>
                  </a:lnTo>
                  <a:lnTo>
                    <a:pt x="364966" y="77311"/>
                  </a:lnTo>
                  <a:lnTo>
                    <a:pt x="333174" y="45072"/>
                  </a:lnTo>
                  <a:lnTo>
                    <a:pt x="296723" y="20736"/>
                  </a:lnTo>
                  <a:lnTo>
                    <a:pt x="256492" y="5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EF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64890" y="2382519"/>
              <a:ext cx="320040" cy="396240"/>
            </a:xfrm>
            <a:custGeom>
              <a:avLst/>
              <a:gdLst/>
              <a:ahLst/>
              <a:cxnLst/>
              <a:rect l="l" t="t" r="r" b="b"/>
              <a:pathLst>
                <a:path w="320039" h="396239">
                  <a:moveTo>
                    <a:pt x="160020" y="0"/>
                  </a:moveTo>
                  <a:lnTo>
                    <a:pt x="117298" y="7090"/>
                  </a:lnTo>
                  <a:lnTo>
                    <a:pt x="79022" y="27093"/>
                  </a:lnTo>
                  <a:lnTo>
                    <a:pt x="46672" y="58102"/>
                  </a:lnTo>
                  <a:lnTo>
                    <a:pt x="21731" y="98213"/>
                  </a:lnTo>
                  <a:lnTo>
                    <a:pt x="5679" y="145520"/>
                  </a:lnTo>
                  <a:lnTo>
                    <a:pt x="0" y="198119"/>
                  </a:lnTo>
                  <a:lnTo>
                    <a:pt x="5679" y="250719"/>
                  </a:lnTo>
                  <a:lnTo>
                    <a:pt x="21731" y="298026"/>
                  </a:lnTo>
                  <a:lnTo>
                    <a:pt x="46672" y="338137"/>
                  </a:lnTo>
                  <a:lnTo>
                    <a:pt x="79022" y="369146"/>
                  </a:lnTo>
                  <a:lnTo>
                    <a:pt x="117298" y="389149"/>
                  </a:lnTo>
                  <a:lnTo>
                    <a:pt x="160020" y="396239"/>
                  </a:lnTo>
                  <a:lnTo>
                    <a:pt x="202741" y="389149"/>
                  </a:lnTo>
                  <a:lnTo>
                    <a:pt x="241017" y="369146"/>
                  </a:lnTo>
                  <a:lnTo>
                    <a:pt x="273367" y="338137"/>
                  </a:lnTo>
                  <a:lnTo>
                    <a:pt x="298308" y="298026"/>
                  </a:lnTo>
                  <a:lnTo>
                    <a:pt x="314360" y="250719"/>
                  </a:lnTo>
                  <a:lnTo>
                    <a:pt x="320039" y="198119"/>
                  </a:lnTo>
                  <a:lnTo>
                    <a:pt x="314360" y="145520"/>
                  </a:lnTo>
                  <a:lnTo>
                    <a:pt x="298308" y="98213"/>
                  </a:lnTo>
                  <a:lnTo>
                    <a:pt x="273367" y="58102"/>
                  </a:lnTo>
                  <a:lnTo>
                    <a:pt x="241017" y="27093"/>
                  </a:lnTo>
                  <a:lnTo>
                    <a:pt x="202741" y="709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4F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18229" y="2448559"/>
              <a:ext cx="213360" cy="262890"/>
            </a:xfrm>
            <a:custGeom>
              <a:avLst/>
              <a:gdLst/>
              <a:ahLst/>
              <a:cxnLst/>
              <a:rect l="l" t="t" r="r" b="b"/>
              <a:pathLst>
                <a:path w="213360" h="262889">
                  <a:moveTo>
                    <a:pt x="106680" y="0"/>
                  </a:moveTo>
                  <a:lnTo>
                    <a:pt x="64829" y="10080"/>
                  </a:lnTo>
                  <a:lnTo>
                    <a:pt x="30956" y="37782"/>
                  </a:lnTo>
                  <a:lnTo>
                    <a:pt x="8274" y="79295"/>
                  </a:lnTo>
                  <a:lnTo>
                    <a:pt x="0" y="130810"/>
                  </a:lnTo>
                  <a:lnTo>
                    <a:pt x="8274" y="181987"/>
                  </a:lnTo>
                  <a:lnTo>
                    <a:pt x="30956" y="223996"/>
                  </a:lnTo>
                  <a:lnTo>
                    <a:pt x="64829" y="252432"/>
                  </a:lnTo>
                  <a:lnTo>
                    <a:pt x="106680" y="262889"/>
                  </a:lnTo>
                  <a:lnTo>
                    <a:pt x="148530" y="252432"/>
                  </a:lnTo>
                  <a:lnTo>
                    <a:pt x="182403" y="223996"/>
                  </a:lnTo>
                  <a:lnTo>
                    <a:pt x="205085" y="181987"/>
                  </a:lnTo>
                  <a:lnTo>
                    <a:pt x="213360" y="130810"/>
                  </a:lnTo>
                  <a:lnTo>
                    <a:pt x="205085" y="79295"/>
                  </a:lnTo>
                  <a:lnTo>
                    <a:pt x="182403" y="37782"/>
                  </a:lnTo>
                  <a:lnTo>
                    <a:pt x="148530" y="1008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9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71570" y="2514599"/>
              <a:ext cx="106679" cy="1320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795520" y="2250440"/>
            <a:ext cx="933450" cy="427039"/>
          </a:xfrm>
          <a:prstGeom prst="rect">
            <a:avLst/>
          </a:prstGeom>
          <a:ln w="30479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33350">
              <a:spcBef>
                <a:spcPts val="509"/>
              </a:spcBef>
            </a:pPr>
            <a:r>
              <a:rPr sz="2350" spc="-210" dirty="0">
                <a:latin typeface="Times New Roman"/>
                <a:cs typeface="Times New Roman"/>
              </a:rPr>
              <a:t>V1.1.1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271520" y="5584190"/>
            <a:ext cx="906780" cy="659130"/>
            <a:chOff x="1747520" y="5584190"/>
            <a:chExt cx="906780" cy="659130"/>
          </a:xfrm>
        </p:grpSpPr>
        <p:sp>
          <p:nvSpPr>
            <p:cNvPr id="68" name="object 68"/>
            <p:cNvSpPr/>
            <p:nvPr/>
          </p:nvSpPr>
          <p:spPr>
            <a:xfrm>
              <a:off x="1747520" y="5585460"/>
              <a:ext cx="906780" cy="657860"/>
            </a:xfrm>
            <a:custGeom>
              <a:avLst/>
              <a:gdLst/>
              <a:ahLst/>
              <a:cxnLst/>
              <a:rect l="l" t="t" r="r" b="b"/>
              <a:pathLst>
                <a:path w="906780" h="657860">
                  <a:moveTo>
                    <a:pt x="906780" y="0"/>
                  </a:moveTo>
                  <a:lnTo>
                    <a:pt x="0" y="0"/>
                  </a:lnTo>
                  <a:lnTo>
                    <a:pt x="0" y="657859"/>
                  </a:lnTo>
                  <a:lnTo>
                    <a:pt x="906780" y="657859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47520" y="5585460"/>
              <a:ext cx="906780" cy="657860"/>
            </a:xfrm>
            <a:custGeom>
              <a:avLst/>
              <a:gdLst/>
              <a:ahLst/>
              <a:cxnLst/>
              <a:rect l="l" t="t" r="r" b="b"/>
              <a:pathLst>
                <a:path w="906780" h="657860">
                  <a:moveTo>
                    <a:pt x="854918" y="0"/>
                  </a:moveTo>
                  <a:lnTo>
                    <a:pt x="55275" y="0"/>
                  </a:lnTo>
                  <a:lnTo>
                    <a:pt x="40075" y="29209"/>
                  </a:lnTo>
                  <a:lnTo>
                    <a:pt x="20771" y="74400"/>
                  </a:lnTo>
                  <a:lnTo>
                    <a:pt x="4599" y="121778"/>
                  </a:lnTo>
                  <a:lnTo>
                    <a:pt x="0" y="139413"/>
                  </a:lnTo>
                  <a:lnTo>
                    <a:pt x="0" y="518446"/>
                  </a:lnTo>
                  <a:lnTo>
                    <a:pt x="4599" y="536081"/>
                  </a:lnTo>
                  <a:lnTo>
                    <a:pt x="20771" y="583459"/>
                  </a:lnTo>
                  <a:lnTo>
                    <a:pt x="40075" y="628649"/>
                  </a:lnTo>
                  <a:lnTo>
                    <a:pt x="55275" y="657859"/>
                  </a:lnTo>
                  <a:lnTo>
                    <a:pt x="854918" y="657859"/>
                  </a:lnTo>
                  <a:lnTo>
                    <a:pt x="870185" y="628649"/>
                  </a:lnTo>
                  <a:lnTo>
                    <a:pt x="889579" y="583459"/>
                  </a:lnTo>
                  <a:lnTo>
                    <a:pt x="905830" y="536081"/>
                  </a:lnTo>
                  <a:lnTo>
                    <a:pt x="906780" y="532459"/>
                  </a:lnTo>
                  <a:lnTo>
                    <a:pt x="906780" y="125400"/>
                  </a:lnTo>
                  <a:lnTo>
                    <a:pt x="905830" y="121778"/>
                  </a:lnTo>
                  <a:lnTo>
                    <a:pt x="889579" y="74400"/>
                  </a:lnTo>
                  <a:lnTo>
                    <a:pt x="870185" y="29209"/>
                  </a:lnTo>
                  <a:lnTo>
                    <a:pt x="854918" y="0"/>
                  </a:lnTo>
                  <a:close/>
                </a:path>
              </a:pathLst>
            </a:custGeom>
            <a:solidFill>
              <a:srgbClr val="D6E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75460" y="5585460"/>
              <a:ext cx="854710" cy="657860"/>
            </a:xfrm>
            <a:custGeom>
              <a:avLst/>
              <a:gdLst/>
              <a:ahLst/>
              <a:cxnLst/>
              <a:rect l="l" t="t" r="r" b="b"/>
              <a:pathLst>
                <a:path w="854710" h="657860">
                  <a:moveTo>
                    <a:pt x="760464" y="0"/>
                  </a:moveTo>
                  <a:lnTo>
                    <a:pt x="93349" y="0"/>
                  </a:lnTo>
                  <a:lnTo>
                    <a:pt x="72732" y="34270"/>
                  </a:lnTo>
                  <a:lnTo>
                    <a:pt x="51392" y="77936"/>
                  </a:lnTo>
                  <a:lnTo>
                    <a:pt x="33456" y="124221"/>
                  </a:lnTo>
                  <a:lnTo>
                    <a:pt x="19137" y="172858"/>
                  </a:lnTo>
                  <a:lnTo>
                    <a:pt x="8646" y="223579"/>
                  </a:lnTo>
                  <a:lnTo>
                    <a:pt x="2197" y="276115"/>
                  </a:lnTo>
                  <a:lnTo>
                    <a:pt x="0" y="330199"/>
                  </a:lnTo>
                  <a:lnTo>
                    <a:pt x="2197" y="384269"/>
                  </a:lnTo>
                  <a:lnTo>
                    <a:pt x="8646" y="436765"/>
                  </a:lnTo>
                  <a:lnTo>
                    <a:pt x="19137" y="487423"/>
                  </a:lnTo>
                  <a:lnTo>
                    <a:pt x="33456" y="535979"/>
                  </a:lnTo>
                  <a:lnTo>
                    <a:pt x="51392" y="582169"/>
                  </a:lnTo>
                  <a:lnTo>
                    <a:pt x="72732" y="625728"/>
                  </a:lnTo>
                  <a:lnTo>
                    <a:pt x="92117" y="657859"/>
                  </a:lnTo>
                  <a:lnTo>
                    <a:pt x="761705" y="657859"/>
                  </a:lnTo>
                  <a:lnTo>
                    <a:pt x="802767" y="582169"/>
                  </a:lnTo>
                  <a:lnTo>
                    <a:pt x="820876" y="535979"/>
                  </a:lnTo>
                  <a:lnTo>
                    <a:pt x="835346" y="487423"/>
                  </a:lnTo>
                  <a:lnTo>
                    <a:pt x="845956" y="436765"/>
                  </a:lnTo>
                  <a:lnTo>
                    <a:pt x="852484" y="384269"/>
                  </a:lnTo>
                  <a:lnTo>
                    <a:pt x="854709" y="330199"/>
                  </a:lnTo>
                  <a:lnTo>
                    <a:pt x="852484" y="276115"/>
                  </a:lnTo>
                  <a:lnTo>
                    <a:pt x="845956" y="223579"/>
                  </a:lnTo>
                  <a:lnTo>
                    <a:pt x="835346" y="172858"/>
                  </a:lnTo>
                  <a:lnTo>
                    <a:pt x="820876" y="124221"/>
                  </a:lnTo>
                  <a:lnTo>
                    <a:pt x="802767" y="77936"/>
                  </a:lnTo>
                  <a:lnTo>
                    <a:pt x="781240" y="34270"/>
                  </a:lnTo>
                  <a:lnTo>
                    <a:pt x="760464" y="0"/>
                  </a:lnTo>
                  <a:close/>
                </a:path>
              </a:pathLst>
            </a:custGeom>
            <a:solidFill>
              <a:srgbClr val="DB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28800" y="5585460"/>
              <a:ext cx="748030" cy="657860"/>
            </a:xfrm>
            <a:custGeom>
              <a:avLst/>
              <a:gdLst/>
              <a:ahLst/>
              <a:cxnLst/>
              <a:rect l="l" t="t" r="r" b="b"/>
              <a:pathLst>
                <a:path w="748030" h="657860">
                  <a:moveTo>
                    <a:pt x="636416" y="0"/>
                  </a:moveTo>
                  <a:lnTo>
                    <a:pt x="110492" y="0"/>
                  </a:lnTo>
                  <a:lnTo>
                    <a:pt x="109061" y="1587"/>
                  </a:lnTo>
                  <a:lnTo>
                    <a:pt x="81776" y="39281"/>
                  </a:lnTo>
                  <a:lnTo>
                    <a:pt x="57934" y="80562"/>
                  </a:lnTo>
                  <a:lnTo>
                    <a:pt x="37811" y="125093"/>
                  </a:lnTo>
                  <a:lnTo>
                    <a:pt x="21681" y="172533"/>
                  </a:lnTo>
                  <a:lnTo>
                    <a:pt x="9819" y="222546"/>
                  </a:lnTo>
                  <a:lnTo>
                    <a:pt x="2500" y="274791"/>
                  </a:lnTo>
                  <a:lnTo>
                    <a:pt x="0" y="328929"/>
                  </a:lnTo>
                  <a:lnTo>
                    <a:pt x="2500" y="382834"/>
                  </a:lnTo>
                  <a:lnTo>
                    <a:pt x="9819" y="434913"/>
                  </a:lnTo>
                  <a:lnTo>
                    <a:pt x="21681" y="484822"/>
                  </a:lnTo>
                  <a:lnTo>
                    <a:pt x="37811" y="532211"/>
                  </a:lnTo>
                  <a:lnTo>
                    <a:pt x="57934" y="576735"/>
                  </a:lnTo>
                  <a:lnTo>
                    <a:pt x="81776" y="618045"/>
                  </a:lnTo>
                  <a:lnTo>
                    <a:pt x="109061" y="655796"/>
                  </a:lnTo>
                  <a:lnTo>
                    <a:pt x="110918" y="657859"/>
                  </a:lnTo>
                  <a:lnTo>
                    <a:pt x="635988" y="657859"/>
                  </a:lnTo>
                  <a:lnTo>
                    <a:pt x="665354" y="618045"/>
                  </a:lnTo>
                  <a:lnTo>
                    <a:pt x="689412" y="576735"/>
                  </a:lnTo>
                  <a:lnTo>
                    <a:pt x="709744" y="532211"/>
                  </a:lnTo>
                  <a:lnTo>
                    <a:pt x="726061" y="484822"/>
                  </a:lnTo>
                  <a:lnTo>
                    <a:pt x="738073" y="434913"/>
                  </a:lnTo>
                  <a:lnTo>
                    <a:pt x="745492" y="382834"/>
                  </a:lnTo>
                  <a:lnTo>
                    <a:pt x="748030" y="328929"/>
                  </a:lnTo>
                  <a:lnTo>
                    <a:pt x="745492" y="274791"/>
                  </a:lnTo>
                  <a:lnTo>
                    <a:pt x="738073" y="222546"/>
                  </a:lnTo>
                  <a:lnTo>
                    <a:pt x="726061" y="172533"/>
                  </a:lnTo>
                  <a:lnTo>
                    <a:pt x="709744" y="125093"/>
                  </a:lnTo>
                  <a:lnTo>
                    <a:pt x="689412" y="80562"/>
                  </a:lnTo>
                  <a:lnTo>
                    <a:pt x="665354" y="39281"/>
                  </a:lnTo>
                  <a:lnTo>
                    <a:pt x="637857" y="1587"/>
                  </a:lnTo>
                  <a:lnTo>
                    <a:pt x="636416" y="0"/>
                  </a:lnTo>
                  <a:close/>
                </a:path>
              </a:pathLst>
            </a:custGeom>
            <a:solidFill>
              <a:srgbClr val="E0E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2140" y="5585460"/>
              <a:ext cx="641350" cy="657860"/>
            </a:xfrm>
            <a:custGeom>
              <a:avLst/>
              <a:gdLst/>
              <a:ahLst/>
              <a:cxnLst/>
              <a:rect l="l" t="t" r="r" b="b"/>
              <a:pathLst>
                <a:path w="641350" h="657860">
                  <a:moveTo>
                    <a:pt x="497943" y="0"/>
                  </a:moveTo>
                  <a:lnTo>
                    <a:pt x="141983" y="0"/>
                  </a:lnTo>
                  <a:lnTo>
                    <a:pt x="124027" y="14986"/>
                  </a:lnTo>
                  <a:lnTo>
                    <a:pt x="93344" y="48418"/>
                  </a:lnTo>
                  <a:lnTo>
                    <a:pt x="66366" y="86428"/>
                  </a:lnTo>
                  <a:lnTo>
                    <a:pt x="43462" y="128552"/>
                  </a:lnTo>
                  <a:lnTo>
                    <a:pt x="25003" y="174327"/>
                  </a:lnTo>
                  <a:lnTo>
                    <a:pt x="11359" y="223290"/>
                  </a:lnTo>
                  <a:lnTo>
                    <a:pt x="2901" y="274979"/>
                  </a:lnTo>
                  <a:lnTo>
                    <a:pt x="0" y="328929"/>
                  </a:lnTo>
                  <a:lnTo>
                    <a:pt x="2901" y="382588"/>
                  </a:lnTo>
                  <a:lnTo>
                    <a:pt x="11359" y="434034"/>
                  </a:lnTo>
                  <a:lnTo>
                    <a:pt x="25003" y="482798"/>
                  </a:lnTo>
                  <a:lnTo>
                    <a:pt x="43462" y="528414"/>
                  </a:lnTo>
                  <a:lnTo>
                    <a:pt x="66366" y="570413"/>
                  </a:lnTo>
                  <a:lnTo>
                    <a:pt x="93345" y="608329"/>
                  </a:lnTo>
                  <a:lnTo>
                    <a:pt x="124027" y="641695"/>
                  </a:lnTo>
                  <a:lnTo>
                    <a:pt x="143425" y="657859"/>
                  </a:lnTo>
                  <a:lnTo>
                    <a:pt x="496493" y="657859"/>
                  </a:lnTo>
                  <a:lnTo>
                    <a:pt x="546893" y="608329"/>
                  </a:lnTo>
                  <a:lnTo>
                    <a:pt x="574120" y="570413"/>
                  </a:lnTo>
                  <a:lnTo>
                    <a:pt x="597276" y="528414"/>
                  </a:lnTo>
                  <a:lnTo>
                    <a:pt x="615969" y="482798"/>
                  </a:lnTo>
                  <a:lnTo>
                    <a:pt x="629808" y="434034"/>
                  </a:lnTo>
                  <a:lnTo>
                    <a:pt x="638399" y="382588"/>
                  </a:lnTo>
                  <a:lnTo>
                    <a:pt x="641350" y="328929"/>
                  </a:lnTo>
                  <a:lnTo>
                    <a:pt x="638399" y="274979"/>
                  </a:lnTo>
                  <a:lnTo>
                    <a:pt x="629808" y="223290"/>
                  </a:lnTo>
                  <a:lnTo>
                    <a:pt x="615969" y="174327"/>
                  </a:lnTo>
                  <a:lnTo>
                    <a:pt x="597276" y="128552"/>
                  </a:lnTo>
                  <a:lnTo>
                    <a:pt x="574120" y="86428"/>
                  </a:lnTo>
                  <a:lnTo>
                    <a:pt x="546893" y="48418"/>
                  </a:lnTo>
                  <a:lnTo>
                    <a:pt x="515989" y="14986"/>
                  </a:lnTo>
                  <a:lnTo>
                    <a:pt x="497943" y="0"/>
                  </a:lnTo>
                  <a:close/>
                </a:path>
              </a:pathLst>
            </a:custGeom>
            <a:solidFill>
              <a:srgbClr val="E5E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35480" y="5584190"/>
              <a:ext cx="534670" cy="659130"/>
            </a:xfrm>
            <a:custGeom>
              <a:avLst/>
              <a:gdLst/>
              <a:ahLst/>
              <a:cxnLst/>
              <a:rect l="l" t="t" r="r" b="b"/>
              <a:pathLst>
                <a:path w="534669" h="659129">
                  <a:moveTo>
                    <a:pt x="266700" y="0"/>
                  </a:moveTo>
                  <a:lnTo>
                    <a:pt x="223125" y="4307"/>
                  </a:lnTo>
                  <a:lnTo>
                    <a:pt x="181904" y="16784"/>
                  </a:lnTo>
                  <a:lnTo>
                    <a:pt x="143564" y="36758"/>
                  </a:lnTo>
                  <a:lnTo>
                    <a:pt x="108630" y="63560"/>
                  </a:lnTo>
                  <a:lnTo>
                    <a:pt x="77628" y="96520"/>
                  </a:lnTo>
                  <a:lnTo>
                    <a:pt x="51084" y="134965"/>
                  </a:lnTo>
                  <a:lnTo>
                    <a:pt x="29523" y="178226"/>
                  </a:lnTo>
                  <a:lnTo>
                    <a:pt x="13472" y="225633"/>
                  </a:lnTo>
                  <a:lnTo>
                    <a:pt x="3455" y="276514"/>
                  </a:lnTo>
                  <a:lnTo>
                    <a:pt x="0" y="330200"/>
                  </a:lnTo>
                  <a:lnTo>
                    <a:pt x="3455" y="383541"/>
                  </a:lnTo>
                  <a:lnTo>
                    <a:pt x="13472" y="434146"/>
                  </a:lnTo>
                  <a:lnTo>
                    <a:pt x="29523" y="481338"/>
                  </a:lnTo>
                  <a:lnTo>
                    <a:pt x="51084" y="524438"/>
                  </a:lnTo>
                  <a:lnTo>
                    <a:pt x="77628" y="562768"/>
                  </a:lnTo>
                  <a:lnTo>
                    <a:pt x="108630" y="595650"/>
                  </a:lnTo>
                  <a:lnTo>
                    <a:pt x="143564" y="622405"/>
                  </a:lnTo>
                  <a:lnTo>
                    <a:pt x="181904" y="642355"/>
                  </a:lnTo>
                  <a:lnTo>
                    <a:pt x="223125" y="654823"/>
                  </a:lnTo>
                  <a:lnTo>
                    <a:pt x="266700" y="659130"/>
                  </a:lnTo>
                  <a:lnTo>
                    <a:pt x="310001" y="654823"/>
                  </a:lnTo>
                  <a:lnTo>
                    <a:pt x="351139" y="642355"/>
                  </a:lnTo>
                  <a:lnTo>
                    <a:pt x="389549" y="622405"/>
                  </a:lnTo>
                  <a:lnTo>
                    <a:pt x="424667" y="595650"/>
                  </a:lnTo>
                  <a:lnTo>
                    <a:pt x="455929" y="562768"/>
                  </a:lnTo>
                  <a:lnTo>
                    <a:pt x="482772" y="524438"/>
                  </a:lnTo>
                  <a:lnTo>
                    <a:pt x="504631" y="481338"/>
                  </a:lnTo>
                  <a:lnTo>
                    <a:pt x="520943" y="434146"/>
                  </a:lnTo>
                  <a:lnTo>
                    <a:pt x="531144" y="383541"/>
                  </a:lnTo>
                  <a:lnTo>
                    <a:pt x="534669" y="330200"/>
                  </a:lnTo>
                  <a:lnTo>
                    <a:pt x="531144" y="276514"/>
                  </a:lnTo>
                  <a:lnTo>
                    <a:pt x="520943" y="225633"/>
                  </a:lnTo>
                  <a:lnTo>
                    <a:pt x="504631" y="178226"/>
                  </a:lnTo>
                  <a:lnTo>
                    <a:pt x="482772" y="134965"/>
                  </a:lnTo>
                  <a:lnTo>
                    <a:pt x="455930" y="96520"/>
                  </a:lnTo>
                  <a:lnTo>
                    <a:pt x="424667" y="63560"/>
                  </a:lnTo>
                  <a:lnTo>
                    <a:pt x="389549" y="36758"/>
                  </a:lnTo>
                  <a:lnTo>
                    <a:pt x="351139" y="16784"/>
                  </a:lnTo>
                  <a:lnTo>
                    <a:pt x="310001" y="430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EA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8820" y="5650230"/>
              <a:ext cx="427990" cy="528320"/>
            </a:xfrm>
            <a:custGeom>
              <a:avLst/>
              <a:gdLst/>
              <a:ahLst/>
              <a:cxnLst/>
              <a:rect l="l" t="t" r="r" b="b"/>
              <a:pathLst>
                <a:path w="427989" h="528320">
                  <a:moveTo>
                    <a:pt x="213360" y="0"/>
                  </a:moveTo>
                  <a:lnTo>
                    <a:pt x="170281" y="5360"/>
                  </a:lnTo>
                  <a:lnTo>
                    <a:pt x="130194" y="20736"/>
                  </a:lnTo>
                  <a:lnTo>
                    <a:pt x="93947" y="45072"/>
                  </a:lnTo>
                  <a:lnTo>
                    <a:pt x="62388" y="77311"/>
                  </a:lnTo>
                  <a:lnTo>
                    <a:pt x="36366" y="116395"/>
                  </a:lnTo>
                  <a:lnTo>
                    <a:pt x="16728" y="161270"/>
                  </a:lnTo>
                  <a:lnTo>
                    <a:pt x="4323" y="210877"/>
                  </a:lnTo>
                  <a:lnTo>
                    <a:pt x="0" y="264160"/>
                  </a:lnTo>
                  <a:lnTo>
                    <a:pt x="4323" y="317442"/>
                  </a:lnTo>
                  <a:lnTo>
                    <a:pt x="16728" y="367049"/>
                  </a:lnTo>
                  <a:lnTo>
                    <a:pt x="36366" y="411924"/>
                  </a:lnTo>
                  <a:lnTo>
                    <a:pt x="62388" y="451008"/>
                  </a:lnTo>
                  <a:lnTo>
                    <a:pt x="93947" y="483247"/>
                  </a:lnTo>
                  <a:lnTo>
                    <a:pt x="130194" y="507583"/>
                  </a:lnTo>
                  <a:lnTo>
                    <a:pt x="170281" y="522959"/>
                  </a:lnTo>
                  <a:lnTo>
                    <a:pt x="213360" y="528320"/>
                  </a:lnTo>
                  <a:lnTo>
                    <a:pt x="256492" y="522959"/>
                  </a:lnTo>
                  <a:lnTo>
                    <a:pt x="296723" y="507583"/>
                  </a:lnTo>
                  <a:lnTo>
                    <a:pt x="333174" y="483247"/>
                  </a:lnTo>
                  <a:lnTo>
                    <a:pt x="364966" y="451008"/>
                  </a:lnTo>
                  <a:lnTo>
                    <a:pt x="391222" y="411924"/>
                  </a:lnTo>
                  <a:lnTo>
                    <a:pt x="411063" y="367049"/>
                  </a:lnTo>
                  <a:lnTo>
                    <a:pt x="423611" y="317442"/>
                  </a:lnTo>
                  <a:lnTo>
                    <a:pt x="427990" y="264160"/>
                  </a:lnTo>
                  <a:lnTo>
                    <a:pt x="423611" y="210877"/>
                  </a:lnTo>
                  <a:lnTo>
                    <a:pt x="411063" y="161270"/>
                  </a:lnTo>
                  <a:lnTo>
                    <a:pt x="391222" y="116395"/>
                  </a:lnTo>
                  <a:lnTo>
                    <a:pt x="364966" y="77311"/>
                  </a:lnTo>
                  <a:lnTo>
                    <a:pt x="333174" y="45072"/>
                  </a:lnTo>
                  <a:lnTo>
                    <a:pt x="296723" y="20736"/>
                  </a:lnTo>
                  <a:lnTo>
                    <a:pt x="256492" y="5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EF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42160" y="5716270"/>
              <a:ext cx="320040" cy="396240"/>
            </a:xfrm>
            <a:custGeom>
              <a:avLst/>
              <a:gdLst/>
              <a:ahLst/>
              <a:cxnLst/>
              <a:rect l="l" t="t" r="r" b="b"/>
              <a:pathLst>
                <a:path w="320039" h="396239">
                  <a:moveTo>
                    <a:pt x="160019" y="0"/>
                  </a:moveTo>
                  <a:lnTo>
                    <a:pt x="117298" y="7002"/>
                  </a:lnTo>
                  <a:lnTo>
                    <a:pt x="79022" y="26811"/>
                  </a:lnTo>
                  <a:lnTo>
                    <a:pt x="46672" y="57626"/>
                  </a:lnTo>
                  <a:lnTo>
                    <a:pt x="21731" y="97648"/>
                  </a:lnTo>
                  <a:lnTo>
                    <a:pt x="5679" y="145079"/>
                  </a:lnTo>
                  <a:lnTo>
                    <a:pt x="0" y="198119"/>
                  </a:lnTo>
                  <a:lnTo>
                    <a:pt x="5679" y="250719"/>
                  </a:lnTo>
                  <a:lnTo>
                    <a:pt x="21731" y="298026"/>
                  </a:lnTo>
                  <a:lnTo>
                    <a:pt x="46672" y="338137"/>
                  </a:lnTo>
                  <a:lnTo>
                    <a:pt x="79022" y="369146"/>
                  </a:lnTo>
                  <a:lnTo>
                    <a:pt x="117298" y="389149"/>
                  </a:lnTo>
                  <a:lnTo>
                    <a:pt x="160019" y="396239"/>
                  </a:lnTo>
                  <a:lnTo>
                    <a:pt x="202741" y="389149"/>
                  </a:lnTo>
                  <a:lnTo>
                    <a:pt x="241017" y="369146"/>
                  </a:lnTo>
                  <a:lnTo>
                    <a:pt x="273367" y="338137"/>
                  </a:lnTo>
                  <a:lnTo>
                    <a:pt x="298308" y="298026"/>
                  </a:lnTo>
                  <a:lnTo>
                    <a:pt x="314360" y="250719"/>
                  </a:lnTo>
                  <a:lnTo>
                    <a:pt x="320039" y="198119"/>
                  </a:lnTo>
                  <a:lnTo>
                    <a:pt x="314360" y="145079"/>
                  </a:lnTo>
                  <a:lnTo>
                    <a:pt x="298308" y="97648"/>
                  </a:lnTo>
                  <a:lnTo>
                    <a:pt x="273367" y="57626"/>
                  </a:lnTo>
                  <a:lnTo>
                    <a:pt x="241017" y="26811"/>
                  </a:lnTo>
                  <a:lnTo>
                    <a:pt x="202741" y="7002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4F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5500" y="5782310"/>
              <a:ext cx="213360" cy="264160"/>
            </a:xfrm>
            <a:custGeom>
              <a:avLst/>
              <a:gdLst/>
              <a:ahLst/>
              <a:cxnLst/>
              <a:rect l="l" t="t" r="r" b="b"/>
              <a:pathLst>
                <a:path w="213360" h="264160">
                  <a:moveTo>
                    <a:pt x="106680" y="0"/>
                  </a:moveTo>
                  <a:lnTo>
                    <a:pt x="64829" y="10279"/>
                  </a:lnTo>
                  <a:lnTo>
                    <a:pt x="30956" y="38417"/>
                  </a:lnTo>
                  <a:lnTo>
                    <a:pt x="8274" y="80367"/>
                  </a:lnTo>
                  <a:lnTo>
                    <a:pt x="0" y="132079"/>
                  </a:lnTo>
                  <a:lnTo>
                    <a:pt x="8274" y="183257"/>
                  </a:lnTo>
                  <a:lnTo>
                    <a:pt x="30956" y="225266"/>
                  </a:lnTo>
                  <a:lnTo>
                    <a:pt x="64829" y="253702"/>
                  </a:lnTo>
                  <a:lnTo>
                    <a:pt x="106680" y="264159"/>
                  </a:lnTo>
                  <a:lnTo>
                    <a:pt x="148530" y="253702"/>
                  </a:lnTo>
                  <a:lnTo>
                    <a:pt x="182403" y="225266"/>
                  </a:lnTo>
                  <a:lnTo>
                    <a:pt x="205085" y="183257"/>
                  </a:lnTo>
                  <a:lnTo>
                    <a:pt x="213360" y="132079"/>
                  </a:lnTo>
                  <a:lnTo>
                    <a:pt x="205085" y="80367"/>
                  </a:lnTo>
                  <a:lnTo>
                    <a:pt x="182403" y="38417"/>
                  </a:lnTo>
                  <a:lnTo>
                    <a:pt x="148530" y="10279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9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48840" y="5848350"/>
              <a:ext cx="106680" cy="132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271521" y="5584191"/>
            <a:ext cx="934719" cy="493725"/>
          </a:xfrm>
          <a:prstGeom prst="rect">
            <a:avLst/>
          </a:prstGeom>
          <a:ln w="30479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59385">
              <a:spcBef>
                <a:spcPts val="1030"/>
              </a:spcBef>
            </a:pPr>
            <a:r>
              <a:rPr sz="2350" spc="-215" dirty="0">
                <a:latin typeface="Times New Roman"/>
                <a:cs typeface="Times New Roman"/>
              </a:rPr>
              <a:t>V1.1a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188209" y="2466339"/>
            <a:ext cx="7672070" cy="3463290"/>
            <a:chOff x="664209" y="2466339"/>
            <a:chExt cx="7672070" cy="3463290"/>
          </a:xfrm>
        </p:grpSpPr>
        <p:sp>
          <p:nvSpPr>
            <p:cNvPr id="80" name="object 80"/>
            <p:cNvSpPr/>
            <p:nvPr/>
          </p:nvSpPr>
          <p:spPr>
            <a:xfrm>
              <a:off x="5915659" y="4164329"/>
              <a:ext cx="347980" cy="198120"/>
            </a:xfrm>
            <a:custGeom>
              <a:avLst/>
              <a:gdLst/>
              <a:ahLst/>
              <a:cxnLst/>
              <a:rect l="l" t="t" r="r" b="b"/>
              <a:pathLst>
                <a:path w="347979" h="198120">
                  <a:moveTo>
                    <a:pt x="0" y="0"/>
                  </a:moveTo>
                  <a:lnTo>
                    <a:pt x="81279" y="99060"/>
                  </a:lnTo>
                  <a:lnTo>
                    <a:pt x="0" y="198120"/>
                  </a:lnTo>
                  <a:lnTo>
                    <a:pt x="347979" y="99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75630" y="4164329"/>
              <a:ext cx="588010" cy="198120"/>
            </a:xfrm>
            <a:custGeom>
              <a:avLst/>
              <a:gdLst/>
              <a:ahLst/>
              <a:cxnLst/>
              <a:rect l="l" t="t" r="r" b="b"/>
              <a:pathLst>
                <a:path w="588010" h="198120">
                  <a:moveTo>
                    <a:pt x="321310" y="99060"/>
                  </a:moveTo>
                  <a:lnTo>
                    <a:pt x="240030" y="0"/>
                  </a:lnTo>
                  <a:lnTo>
                    <a:pt x="588010" y="99060"/>
                  </a:lnTo>
                  <a:lnTo>
                    <a:pt x="240030" y="198120"/>
                  </a:lnTo>
                  <a:lnTo>
                    <a:pt x="321310" y="99060"/>
                  </a:lnTo>
                  <a:close/>
                </a:path>
                <a:path w="588010" h="198120">
                  <a:moveTo>
                    <a:pt x="400050" y="99060"/>
                  </a:moveTo>
                  <a:lnTo>
                    <a:pt x="0" y="9906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59750" y="3505200"/>
              <a:ext cx="161290" cy="429259"/>
            </a:xfrm>
            <a:custGeom>
              <a:avLst/>
              <a:gdLst/>
              <a:ahLst/>
              <a:cxnLst/>
              <a:rect l="l" t="t" r="r" b="b"/>
              <a:pathLst>
                <a:path w="161290" h="429260">
                  <a:moveTo>
                    <a:pt x="161290" y="0"/>
                  </a:moveTo>
                  <a:lnTo>
                    <a:pt x="81279" y="99060"/>
                  </a:lnTo>
                  <a:lnTo>
                    <a:pt x="0" y="0"/>
                  </a:lnTo>
                  <a:lnTo>
                    <a:pt x="81279" y="42926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724909" y="3338829"/>
              <a:ext cx="4596130" cy="595630"/>
            </a:xfrm>
            <a:custGeom>
              <a:avLst/>
              <a:gdLst/>
              <a:ahLst/>
              <a:cxnLst/>
              <a:rect l="l" t="t" r="r" b="b"/>
              <a:pathLst>
                <a:path w="4596130" h="595629">
                  <a:moveTo>
                    <a:pt x="4516120" y="265430"/>
                  </a:moveTo>
                  <a:lnTo>
                    <a:pt x="4596130" y="166370"/>
                  </a:lnTo>
                  <a:lnTo>
                    <a:pt x="4516120" y="595630"/>
                  </a:lnTo>
                  <a:lnTo>
                    <a:pt x="4434840" y="166370"/>
                  </a:lnTo>
                  <a:lnTo>
                    <a:pt x="4516120" y="265430"/>
                  </a:lnTo>
                  <a:close/>
                </a:path>
                <a:path w="4596130" h="595629">
                  <a:moveTo>
                    <a:pt x="4516120" y="364490"/>
                  </a:moveTo>
                  <a:lnTo>
                    <a:pt x="4516120" y="0"/>
                  </a:lnTo>
                  <a:lnTo>
                    <a:pt x="0" y="0"/>
                  </a:lnTo>
                  <a:lnTo>
                    <a:pt x="0" y="59563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14289" y="4560569"/>
              <a:ext cx="187960" cy="429259"/>
            </a:xfrm>
            <a:custGeom>
              <a:avLst/>
              <a:gdLst/>
              <a:ahLst/>
              <a:cxnLst/>
              <a:rect l="l" t="t" r="r" b="b"/>
              <a:pathLst>
                <a:path w="187960" h="429260">
                  <a:moveTo>
                    <a:pt x="106680" y="0"/>
                  </a:moveTo>
                  <a:lnTo>
                    <a:pt x="0" y="429259"/>
                  </a:lnTo>
                  <a:lnTo>
                    <a:pt x="106680" y="330199"/>
                  </a:lnTo>
                  <a:lnTo>
                    <a:pt x="187960" y="429259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56839" y="4560569"/>
              <a:ext cx="2645410" cy="1353820"/>
            </a:xfrm>
            <a:custGeom>
              <a:avLst/>
              <a:gdLst/>
              <a:ahLst/>
              <a:cxnLst/>
              <a:rect l="l" t="t" r="r" b="b"/>
              <a:pathLst>
                <a:path w="2645410" h="1353820">
                  <a:moveTo>
                    <a:pt x="2564130" y="330199"/>
                  </a:moveTo>
                  <a:lnTo>
                    <a:pt x="2645410" y="429259"/>
                  </a:lnTo>
                  <a:lnTo>
                    <a:pt x="2564130" y="0"/>
                  </a:lnTo>
                  <a:lnTo>
                    <a:pt x="2457450" y="429259"/>
                  </a:lnTo>
                  <a:lnTo>
                    <a:pt x="2564130" y="330199"/>
                  </a:lnTo>
                  <a:close/>
                </a:path>
                <a:path w="2645410" h="1353820">
                  <a:moveTo>
                    <a:pt x="2564130" y="231139"/>
                  </a:moveTo>
                  <a:lnTo>
                    <a:pt x="2564130" y="1353819"/>
                  </a:lnTo>
                  <a:lnTo>
                    <a:pt x="0" y="1353819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27479" y="5452110"/>
              <a:ext cx="320040" cy="363220"/>
            </a:xfrm>
            <a:custGeom>
              <a:avLst/>
              <a:gdLst/>
              <a:ahLst/>
              <a:cxnLst/>
              <a:rect l="l" t="t" r="r" b="b"/>
              <a:pathLst>
                <a:path w="320039" h="363220">
                  <a:moveTo>
                    <a:pt x="133350" y="0"/>
                  </a:moveTo>
                  <a:lnTo>
                    <a:pt x="133350" y="132079"/>
                  </a:lnTo>
                  <a:lnTo>
                    <a:pt x="0" y="165099"/>
                  </a:lnTo>
                  <a:lnTo>
                    <a:pt x="320039" y="363219"/>
                  </a:lnTo>
                  <a:lnTo>
                    <a:pt x="160019" y="9905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9449" y="4560569"/>
              <a:ext cx="1068070" cy="1254760"/>
            </a:xfrm>
            <a:custGeom>
              <a:avLst/>
              <a:gdLst/>
              <a:ahLst/>
              <a:cxnLst/>
              <a:rect l="l" t="t" r="r" b="b"/>
              <a:pathLst>
                <a:path w="1068070" h="1254760">
                  <a:moveTo>
                    <a:pt x="881380" y="1023619"/>
                  </a:moveTo>
                  <a:lnTo>
                    <a:pt x="881380" y="891539"/>
                  </a:lnTo>
                  <a:lnTo>
                    <a:pt x="908050" y="990599"/>
                  </a:lnTo>
                  <a:lnTo>
                    <a:pt x="1068070" y="1254759"/>
                  </a:lnTo>
                  <a:lnTo>
                    <a:pt x="748030" y="1056639"/>
                  </a:lnTo>
                  <a:lnTo>
                    <a:pt x="881380" y="1023619"/>
                  </a:lnTo>
                  <a:close/>
                </a:path>
                <a:path w="1068070" h="1254760">
                  <a:moveTo>
                    <a:pt x="935990" y="1089659"/>
                  </a:moveTo>
                  <a:lnTo>
                    <a:pt x="0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23539" y="2481579"/>
              <a:ext cx="347980" cy="231140"/>
            </a:xfrm>
            <a:custGeom>
              <a:avLst/>
              <a:gdLst/>
              <a:ahLst/>
              <a:cxnLst/>
              <a:rect l="l" t="t" r="r" b="b"/>
              <a:pathLst>
                <a:path w="347979" h="231139">
                  <a:moveTo>
                    <a:pt x="0" y="0"/>
                  </a:moveTo>
                  <a:lnTo>
                    <a:pt x="81280" y="99060"/>
                  </a:lnTo>
                  <a:lnTo>
                    <a:pt x="0" y="231140"/>
                  </a:lnTo>
                  <a:lnTo>
                    <a:pt x="347980" y="99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656839" y="2481579"/>
              <a:ext cx="614680" cy="231140"/>
            </a:xfrm>
            <a:custGeom>
              <a:avLst/>
              <a:gdLst/>
              <a:ahLst/>
              <a:cxnLst/>
              <a:rect l="l" t="t" r="r" b="b"/>
              <a:pathLst>
                <a:path w="614679" h="231139">
                  <a:moveTo>
                    <a:pt x="347980" y="99060"/>
                  </a:moveTo>
                  <a:lnTo>
                    <a:pt x="266700" y="0"/>
                  </a:lnTo>
                  <a:lnTo>
                    <a:pt x="614680" y="99060"/>
                  </a:lnTo>
                  <a:lnTo>
                    <a:pt x="266700" y="231140"/>
                  </a:lnTo>
                  <a:lnTo>
                    <a:pt x="347980" y="99060"/>
                  </a:lnTo>
                  <a:close/>
                </a:path>
                <a:path w="614679" h="231139">
                  <a:moveTo>
                    <a:pt x="426720" y="99060"/>
                  </a:moveTo>
                  <a:lnTo>
                    <a:pt x="0" y="9906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122170" y="2909569"/>
              <a:ext cx="187960" cy="429259"/>
            </a:xfrm>
            <a:custGeom>
              <a:avLst/>
              <a:gdLst/>
              <a:ahLst/>
              <a:cxnLst/>
              <a:rect l="l" t="t" r="r" b="b"/>
              <a:pathLst>
                <a:path w="187960" h="429260">
                  <a:moveTo>
                    <a:pt x="80010" y="0"/>
                  </a:moveTo>
                  <a:lnTo>
                    <a:pt x="0" y="429259"/>
                  </a:lnTo>
                  <a:lnTo>
                    <a:pt x="80010" y="331469"/>
                  </a:lnTo>
                  <a:lnTo>
                    <a:pt x="187960" y="429259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22170" y="2909569"/>
              <a:ext cx="187960" cy="1024890"/>
            </a:xfrm>
            <a:custGeom>
              <a:avLst/>
              <a:gdLst/>
              <a:ahLst/>
              <a:cxnLst/>
              <a:rect l="l" t="t" r="r" b="b"/>
              <a:pathLst>
                <a:path w="187960" h="1024889">
                  <a:moveTo>
                    <a:pt x="80010" y="331469"/>
                  </a:moveTo>
                  <a:lnTo>
                    <a:pt x="0" y="429259"/>
                  </a:lnTo>
                  <a:lnTo>
                    <a:pt x="80010" y="0"/>
                  </a:lnTo>
                  <a:lnTo>
                    <a:pt x="187960" y="429259"/>
                  </a:lnTo>
                  <a:lnTo>
                    <a:pt x="80010" y="331469"/>
                  </a:lnTo>
                  <a:close/>
                </a:path>
                <a:path w="187960" h="1024889">
                  <a:moveTo>
                    <a:pt x="80010" y="232409"/>
                  </a:moveTo>
                  <a:lnTo>
                    <a:pt x="80010" y="1024889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4FBC-0630-45DD-8AD6-6F561AD6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Numbering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98A7C5B-DCA3-4B69-8814-F32C559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371600"/>
            <a:ext cx="9067800" cy="5334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    After Modify	Build 1	Build 2   Release 1…</a:t>
            </a:r>
          </a:p>
          <a:p>
            <a:pPr>
              <a:spcBef>
                <a:spcPts val="900"/>
              </a:spcBef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Plan	0.0.0 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(original version)</a:t>
            </a:r>
            <a:endParaRPr lang="en-US" alt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0.0.1  --&gt;	0.1.0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0.1.1			 --&gt; 	0.2.0   --&gt;	 1.0.0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1	0.0.0  --&gt;	0.1.0	 --&gt; 	0.2.0   --&gt;	 1.0.0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2	0.0.0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0.0.8  --&gt;	0.1.0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0.1.1			 --&gt;  0.2.0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0.2.1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0.2.2					  --&gt;  1.0.0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A716E6E7-3125-4D5E-9385-A155C1FD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9788" y="90489"/>
            <a:ext cx="830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588F7C0-5456-4845-A64A-6B6FC5AF2398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r>
              <a:rPr lang="en-US" altLang="en-US" sz="1400"/>
              <a:t> of 21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991" y="638311"/>
            <a:ext cx="7963839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226945" marR="5080" indent="-221488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Configuration Management  Activities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1630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sz="3200" spc="-5" dirty="0"/>
              <a:t>Software Configuration </a:t>
            </a:r>
            <a:r>
              <a:rPr sz="3200" dirty="0"/>
              <a:t>Management</a:t>
            </a:r>
            <a:r>
              <a:rPr sz="3200" spc="10" dirty="0"/>
              <a:t> </a:t>
            </a:r>
            <a:r>
              <a:rPr sz="3200" spc="-5" dirty="0"/>
              <a:t>Activities:</a:t>
            </a:r>
            <a:endParaRPr sz="3200"/>
          </a:p>
          <a:p>
            <a:pPr marL="13970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4600"/>
          </a:p>
          <a:p>
            <a:pPr marL="768350" lvl="1" indent="-284480">
              <a:lnSpc>
                <a:spcPct val="100000"/>
              </a:lnSpc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Configuration item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identification</a:t>
            </a:r>
            <a:endParaRPr sz="2800">
              <a:latin typeface="Times New Roman"/>
              <a:cs typeface="Times New Roman"/>
            </a:endParaRPr>
          </a:p>
          <a:p>
            <a:pPr marL="768350" lvl="1" indent="-284480">
              <a:lnSpc>
                <a:spcPct val="100000"/>
              </a:lnSpc>
              <a:spcBef>
                <a:spcPts val="700"/>
              </a:spcBef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Promotion</a:t>
            </a:r>
            <a:r>
              <a:rPr sz="2800" spc="-10" dirty="0">
                <a:latin typeface="Times New Roman"/>
                <a:cs typeface="Times New Roman"/>
              </a:rPr>
              <a:t> management</a:t>
            </a:r>
            <a:endParaRPr sz="2800">
              <a:latin typeface="Times New Roman"/>
              <a:cs typeface="Times New Roman"/>
            </a:endParaRPr>
          </a:p>
          <a:p>
            <a:pPr marL="768350" lvl="1" indent="-284480">
              <a:lnSpc>
                <a:spcPct val="100000"/>
              </a:lnSpc>
              <a:spcBef>
                <a:spcPts val="690"/>
              </a:spcBef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Release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768350" lvl="1" indent="-284480">
              <a:lnSpc>
                <a:spcPct val="100000"/>
              </a:lnSpc>
              <a:spcBef>
                <a:spcPts val="700"/>
              </a:spcBef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Branch</a:t>
            </a:r>
            <a:r>
              <a:rPr sz="2800" spc="-10" dirty="0">
                <a:latin typeface="Times New Roman"/>
                <a:cs typeface="Times New Roman"/>
              </a:rPr>
              <a:t> management</a:t>
            </a:r>
            <a:endParaRPr sz="2800">
              <a:latin typeface="Times New Roman"/>
              <a:cs typeface="Times New Roman"/>
            </a:endParaRPr>
          </a:p>
          <a:p>
            <a:pPr marL="768350" lvl="1" indent="-284480">
              <a:lnSpc>
                <a:spcPct val="100000"/>
              </a:lnSpc>
              <a:spcBef>
                <a:spcPts val="700"/>
              </a:spcBef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Variant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768350" lvl="1" indent="-284480">
              <a:lnSpc>
                <a:spcPct val="100000"/>
              </a:lnSpc>
              <a:spcBef>
                <a:spcPts val="690"/>
              </a:spcBef>
              <a:buChar char="–"/>
              <a:tabLst>
                <a:tab pos="768350" algn="l"/>
              </a:tabLst>
            </a:pPr>
            <a:r>
              <a:rPr sz="2800" spc="-5" dirty="0">
                <a:latin typeface="Times New Roman"/>
                <a:cs typeface="Times New Roman"/>
              </a:rPr>
              <a:t>Change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51175"/>
            <a:ext cx="10515600" cy="953465"/>
          </a:xfrm>
          <a:prstGeom prst="rect">
            <a:avLst/>
          </a:prstGeom>
        </p:spPr>
        <p:txBody>
          <a:bodyPr vert="horz" wrap="square" lIns="0" tIns="456564" rIns="0" bIns="0" rtlCol="0" anchor="ctr">
            <a:spAutoFit/>
          </a:bodyPr>
          <a:lstStyle/>
          <a:p>
            <a:pPr marL="2493010" marR="5080" indent="-230124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Configuration </a:t>
            </a:r>
            <a:r>
              <a:rPr sz="3200" spc="5" dirty="0"/>
              <a:t>Management</a:t>
            </a:r>
            <a:r>
              <a:rPr sz="3200" spc="-75" dirty="0"/>
              <a:t> </a:t>
            </a:r>
            <a:r>
              <a:rPr sz="3200" dirty="0"/>
              <a:t>Activities  (continued)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07541" y="18249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0441" y="1845309"/>
            <a:ext cx="7653655" cy="450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Configuration </a:t>
            </a:r>
            <a:r>
              <a:rPr sz="2400" b="1" dirty="0">
                <a:latin typeface="Times New Roman"/>
                <a:cs typeface="Times New Roman"/>
              </a:rPr>
              <a:t>item </a:t>
            </a:r>
            <a:r>
              <a:rPr sz="2400" b="1" spc="-5" dirty="0">
                <a:latin typeface="Times New Roman"/>
                <a:cs typeface="Times New Roman"/>
              </a:rPr>
              <a:t>identification</a:t>
            </a:r>
            <a:endParaRPr sz="2400">
              <a:latin typeface="Times New Roman"/>
              <a:cs typeface="Times New Roman"/>
            </a:endParaRPr>
          </a:p>
          <a:p>
            <a:pPr marL="12700" marR="295275" indent="114300">
              <a:lnSpc>
                <a:spcPct val="100699"/>
              </a:lnSpc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modeling </a:t>
            </a:r>
            <a:r>
              <a:rPr sz="2400" dirty="0">
                <a:latin typeface="Times New Roman"/>
                <a:cs typeface="Times New Roman"/>
              </a:rPr>
              <a:t>of the system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evolving components  Promotion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 marR="1494155" indent="114300">
              <a:lnSpc>
                <a:spcPct val="100699"/>
              </a:lnSpc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is the creation of versions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b="1" spc="-5" dirty="0">
                <a:latin typeface="Times New Roman"/>
                <a:cs typeface="Times New Roman"/>
              </a:rPr>
              <a:t>developers  Release management</a:t>
            </a:r>
            <a:endParaRPr sz="2400">
              <a:latin typeface="Times New Roman"/>
              <a:cs typeface="Times New Roman"/>
            </a:endParaRPr>
          </a:p>
          <a:p>
            <a:pPr marL="12700" marR="986790" indent="114300">
              <a:lnSpc>
                <a:spcPct val="100699"/>
              </a:lnSpc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is the creation of versions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clients and </a:t>
            </a:r>
            <a:r>
              <a:rPr sz="2400" b="1" spc="-5" dirty="0">
                <a:latin typeface="Times New Roman"/>
                <a:cs typeface="Times New Roman"/>
              </a:rPr>
              <a:t>users  Change management</a:t>
            </a:r>
            <a:endParaRPr sz="2400">
              <a:latin typeface="Times New Roman"/>
              <a:cs typeface="Times New Roman"/>
            </a:endParaRPr>
          </a:p>
          <a:p>
            <a:pPr marL="12700" marR="140335" indent="114300">
              <a:lnSpc>
                <a:spcPct val="100699"/>
              </a:lnSpc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handling, </a:t>
            </a:r>
            <a:r>
              <a:rPr sz="2400" dirty="0">
                <a:latin typeface="Times New Roman"/>
                <a:cs typeface="Times New Roman"/>
              </a:rPr>
              <a:t>approval and tracking of </a:t>
            </a:r>
            <a:r>
              <a:rPr sz="2400" b="1" spc="-5" dirty="0">
                <a:latin typeface="Times New Roman"/>
                <a:cs typeface="Times New Roman"/>
              </a:rPr>
              <a:t>change requests  Branch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 marR="1367790" indent="114300">
              <a:lnSpc>
                <a:spcPct val="100699"/>
              </a:lnSpc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concurrent development  Variant management</a:t>
            </a:r>
            <a:endParaRPr sz="2400">
              <a:latin typeface="Times New Roman"/>
              <a:cs typeface="Times New Roman"/>
            </a:endParaRPr>
          </a:p>
          <a:p>
            <a:pPr marL="412750" indent="-285750">
              <a:spcBef>
                <a:spcPts val="20"/>
              </a:spcBef>
              <a:buChar char="–"/>
              <a:tabLst>
                <a:tab pos="412750" algn="l"/>
              </a:tabLst>
            </a:pP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800" dirty="0">
                <a:latin typeface="Times New Roman"/>
                <a:cs typeface="Times New Roman"/>
              </a:rPr>
              <a:t>of versions </a:t>
            </a:r>
            <a:r>
              <a:rPr sz="2800" b="1" spc="-5" dirty="0">
                <a:latin typeface="Times New Roman"/>
                <a:cs typeface="Times New Roman"/>
              </a:rPr>
              <a:t>intended to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coexist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41" y="25615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41" y="32981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541" y="40347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541" y="47713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541" y="55079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039" y="1"/>
            <a:ext cx="6973570" cy="1635125"/>
          </a:xfrm>
          <a:prstGeom prst="rect">
            <a:avLst/>
          </a:prstGeom>
        </p:spPr>
        <p:txBody>
          <a:bodyPr vert="horz" wrap="square" lIns="0" tIns="3041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5400" spc="-5" dirty="0"/>
              <a:t>Configuration</a:t>
            </a:r>
            <a:r>
              <a:rPr sz="5400" spc="-90" dirty="0"/>
              <a:t> </a:t>
            </a:r>
            <a:r>
              <a:rPr sz="5400" spc="-5" dirty="0"/>
              <a:t>Planning</a:t>
            </a:r>
            <a:endParaRPr sz="5400"/>
          </a:p>
          <a:p>
            <a:pPr marL="38100">
              <a:lnSpc>
                <a:spcPct val="100000"/>
              </a:lnSpc>
              <a:spcBef>
                <a:spcPts val="1020"/>
              </a:spcBef>
            </a:pPr>
            <a:r>
              <a:rPr sz="2400" dirty="0">
                <a:latin typeface="Times New Roman"/>
                <a:cs typeface="Times New Roman"/>
              </a:rPr>
              <a:t>A list of </a:t>
            </a:r>
            <a:r>
              <a:rPr sz="2400" spc="-5" dirty="0"/>
              <a:t>scheduled baseline </a:t>
            </a:r>
            <a:r>
              <a:rPr sz="2400" spc="-5" dirty="0">
                <a:latin typeface="Times New Roman"/>
                <a:cs typeface="Times New Roman"/>
              </a:rPr>
              <a:t>version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541" y="11557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19837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440" y="2004060"/>
            <a:ext cx="6720205" cy="71045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dirty="0">
                <a:latin typeface="Times New Roman"/>
                <a:cs typeface="Times New Roman"/>
              </a:rPr>
              <a:t>A list of </a:t>
            </a:r>
            <a:r>
              <a:rPr sz="2400" spc="-5" dirty="0">
                <a:latin typeface="Times New Roman"/>
                <a:cs typeface="Times New Roman"/>
              </a:rPr>
              <a:t>SCIs (documents, </a:t>
            </a:r>
            <a:r>
              <a:rPr sz="2400" dirty="0">
                <a:latin typeface="Times New Roman"/>
                <a:cs typeface="Times New Roman"/>
              </a:rPr>
              <a:t>code, etc.) to be </a:t>
            </a:r>
            <a:r>
              <a:rPr sz="2400" spc="-5" dirty="0">
                <a:latin typeface="Times New Roman"/>
                <a:cs typeface="Times New Roman"/>
              </a:rPr>
              <a:t>included </a:t>
            </a:r>
            <a:r>
              <a:rPr sz="240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version.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8541" y="30949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440" y="3114041"/>
            <a:ext cx="6409055" cy="103105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dirty="0">
                <a:latin typeface="Times New Roman"/>
                <a:cs typeface="Times New Roman"/>
              </a:rPr>
              <a:t>A table identifying the </a:t>
            </a:r>
            <a:r>
              <a:rPr sz="2400" spc="-5" dirty="0">
                <a:latin typeface="Times New Roman"/>
                <a:cs typeface="Times New Roman"/>
              </a:rPr>
              <a:t>relationship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software  development project </a:t>
            </a:r>
            <a:r>
              <a:rPr sz="2400" dirty="0">
                <a:latin typeface="Times New Roman"/>
                <a:cs typeface="Times New Roman"/>
              </a:rPr>
              <a:t>plans </a:t>
            </a:r>
            <a:r>
              <a:rPr sz="2400" spc="-5" dirty="0">
                <a:latin typeface="Times New Roman"/>
                <a:cs typeface="Times New Roman"/>
              </a:rPr>
              <a:t>and maintenance plans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scheduled </a:t>
            </a:r>
            <a:r>
              <a:rPr sz="2400" b="1" spc="-5" dirty="0">
                <a:latin typeface="Times New Roman"/>
                <a:cs typeface="Times New Roman"/>
              </a:rPr>
              <a:t>releases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new SCIs </a:t>
            </a:r>
            <a:r>
              <a:rPr sz="2400" b="1" dirty="0">
                <a:latin typeface="Times New Roman"/>
                <a:cs typeface="Times New Roman"/>
              </a:rPr>
              <a:t>or </a:t>
            </a:r>
            <a:r>
              <a:rPr sz="2400" b="1" spc="-5" dirty="0">
                <a:latin typeface="Times New Roman"/>
                <a:cs typeface="Times New Roman"/>
              </a:rPr>
              <a:t>SCI</a:t>
            </a:r>
            <a:r>
              <a:rPr sz="2400" b="1" dirty="0">
                <a:latin typeface="Times New Roman"/>
                <a:cs typeface="Times New Roman"/>
              </a:rPr>
              <a:t> versions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44894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440" y="4508501"/>
            <a:ext cx="6665595" cy="71045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dirty="0">
                <a:latin typeface="Times New Roman"/>
                <a:cs typeface="Times New Roman"/>
              </a:rPr>
              <a:t>A list of </a:t>
            </a:r>
            <a:r>
              <a:rPr sz="2400" spc="-5" dirty="0">
                <a:latin typeface="Times New Roman"/>
                <a:cs typeface="Times New Roman"/>
              </a:rPr>
              <a:t>assumptions </a:t>
            </a:r>
            <a:r>
              <a:rPr sz="2400" dirty="0">
                <a:latin typeface="Times New Roman"/>
                <a:cs typeface="Times New Roman"/>
              </a:rPr>
              <a:t>about the </a:t>
            </a:r>
            <a:r>
              <a:rPr sz="2400" b="1" spc="-5" dirty="0">
                <a:latin typeface="Times New Roman"/>
                <a:cs typeface="Times New Roman"/>
              </a:rPr>
              <a:t>resources required </a:t>
            </a:r>
            <a:r>
              <a:rPr sz="2400" b="1" dirty="0">
                <a:latin typeface="Times New Roman"/>
                <a:cs typeface="Times New Roman"/>
              </a:rPr>
              <a:t>to  </a:t>
            </a:r>
            <a:r>
              <a:rPr sz="2400" b="1" spc="-5" dirty="0">
                <a:latin typeface="Times New Roman"/>
                <a:cs typeface="Times New Roman"/>
              </a:rPr>
              <a:t>perform the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SCMP.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55854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439" y="5605779"/>
            <a:ext cx="7175500" cy="7531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284"/>
              </a:spcBef>
            </a:pPr>
            <a:r>
              <a:rPr sz="2400" b="1" spc="-5" dirty="0">
                <a:latin typeface="Times New Roman"/>
                <a:cs typeface="Times New Roman"/>
              </a:rPr>
              <a:t>Estimates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b="1" spc="-5" dirty="0">
                <a:latin typeface="Times New Roman"/>
                <a:cs typeface="Times New Roman"/>
              </a:rPr>
              <a:t>human resources and budget </a:t>
            </a:r>
            <a:r>
              <a:rPr sz="2400" spc="-5" dirty="0">
                <a:latin typeface="Times New Roman"/>
                <a:cs typeface="Times New Roman"/>
              </a:rPr>
              <a:t>needed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perform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SCMP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120" y="375920"/>
            <a:ext cx="56921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Configuration</a:t>
            </a:r>
            <a:r>
              <a:rPr spc="-55" dirty="0"/>
              <a:t> </a:t>
            </a:r>
            <a:r>
              <a:rPr spc="-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328420"/>
            <a:ext cx="8489315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9755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Defines the </a:t>
            </a:r>
            <a:r>
              <a:rPr sz="3200" i="1" dirty="0">
                <a:latin typeface="Times New Roman"/>
                <a:cs typeface="Times New Roman"/>
              </a:rPr>
              <a:t>types of documents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managed  </a:t>
            </a:r>
            <a:r>
              <a:rPr sz="3200" dirty="0">
                <a:latin typeface="Times New Roman"/>
                <a:cs typeface="Times New Roman"/>
              </a:rPr>
              <a:t>and a document </a:t>
            </a:r>
            <a:r>
              <a:rPr sz="3200" spc="-5" dirty="0">
                <a:latin typeface="Times New Roman"/>
                <a:cs typeface="Times New Roman"/>
              </a:rPr>
              <a:t>naming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scheme.</a:t>
            </a:r>
            <a:endParaRPr sz="3200">
              <a:latin typeface="Times New Roman"/>
              <a:cs typeface="Times New Roman"/>
            </a:endParaRPr>
          </a:p>
          <a:p>
            <a:pPr marL="355600" marR="907415" indent="-342900"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Defines </a:t>
            </a:r>
            <a:r>
              <a:rPr sz="3200" i="1" spc="-5" dirty="0">
                <a:latin typeface="Times New Roman"/>
                <a:cs typeface="Times New Roman"/>
              </a:rPr>
              <a:t>who takes responsibility </a:t>
            </a:r>
            <a:r>
              <a:rPr sz="3200" spc="-5" dirty="0">
                <a:latin typeface="Times New Roman"/>
                <a:cs typeface="Times New Roman"/>
              </a:rPr>
              <a:t>for the CM  </a:t>
            </a:r>
            <a:r>
              <a:rPr sz="3200" dirty="0">
                <a:latin typeface="Times New Roman"/>
                <a:cs typeface="Times New Roman"/>
              </a:rPr>
              <a:t>procedures and creation 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baselines.</a:t>
            </a:r>
            <a:endParaRPr sz="3200">
              <a:latin typeface="Times New Roman"/>
              <a:cs typeface="Times New Roman"/>
            </a:endParaRPr>
          </a:p>
          <a:p>
            <a:pPr marL="355600" marR="387350" indent="-342900"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Defines </a:t>
            </a:r>
            <a:r>
              <a:rPr sz="3200" i="1" spc="-5" dirty="0">
                <a:latin typeface="Times New Roman"/>
                <a:cs typeface="Times New Roman"/>
              </a:rPr>
              <a:t>policies for </a:t>
            </a:r>
            <a:r>
              <a:rPr sz="3200" i="1" dirty="0">
                <a:latin typeface="Times New Roman"/>
                <a:cs typeface="Times New Roman"/>
              </a:rPr>
              <a:t>change </a:t>
            </a:r>
            <a:r>
              <a:rPr sz="3200" spc="-5" dirty="0">
                <a:latin typeface="Times New Roman"/>
                <a:cs typeface="Times New Roman"/>
              </a:rPr>
              <a:t>control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version  management.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Describes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i="1" spc="-5" dirty="0">
                <a:latin typeface="Times New Roman"/>
                <a:cs typeface="Times New Roman"/>
              </a:rPr>
              <a:t>tools </a:t>
            </a:r>
            <a:r>
              <a:rPr sz="3200" spc="-5" dirty="0">
                <a:latin typeface="Times New Roman"/>
                <a:cs typeface="Times New Roman"/>
              </a:rPr>
              <a:t>which should </a:t>
            </a:r>
            <a:r>
              <a:rPr sz="3200" dirty="0">
                <a:latin typeface="Times New Roman"/>
                <a:cs typeface="Times New Roman"/>
              </a:rPr>
              <a:t>be used </a:t>
            </a:r>
            <a:r>
              <a:rPr sz="3200" spc="-5" dirty="0">
                <a:latin typeface="Times New Roman"/>
                <a:cs typeface="Times New Roman"/>
              </a:rPr>
              <a:t>to assist  the CM </a:t>
            </a:r>
            <a:r>
              <a:rPr sz="3200" dirty="0">
                <a:latin typeface="Times New Roman"/>
                <a:cs typeface="Times New Roman"/>
              </a:rPr>
              <a:t>process and any </a:t>
            </a:r>
            <a:r>
              <a:rPr sz="3200" spc="-5" dirty="0">
                <a:latin typeface="Times New Roman"/>
                <a:cs typeface="Times New Roman"/>
              </a:rPr>
              <a:t>limitations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their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650" y="295411"/>
            <a:ext cx="8128634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Configuration Management</a:t>
            </a:r>
            <a:r>
              <a:rPr sz="4000" spc="-20" dirty="0"/>
              <a:t> </a:t>
            </a:r>
            <a:r>
              <a:rPr sz="4000" spc="-5" dirty="0"/>
              <a:t>Roles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934719"/>
            <a:ext cx="8401685" cy="5426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spcBef>
                <a:spcPts val="8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Configuration Manager</a:t>
            </a:r>
            <a:endParaRPr sz="2800">
              <a:latin typeface="Times New Roman"/>
              <a:cs typeface="Times New Roman"/>
            </a:endParaRPr>
          </a:p>
          <a:p>
            <a:pPr marL="12700" marR="961390"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Responsible for defining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procedures for creating  promotions 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releases</a:t>
            </a:r>
            <a:endParaRPr sz="2800">
              <a:latin typeface="Times New Roman"/>
              <a:cs typeface="Times New Roman"/>
            </a:endParaRPr>
          </a:p>
          <a:p>
            <a:pPr marL="137795" indent="-125730">
              <a:spcBef>
                <a:spcPts val="690"/>
              </a:spcBef>
              <a:buSzPct val="96428"/>
              <a:buFont typeface="Arial"/>
              <a:buChar char="•"/>
              <a:tabLst>
                <a:tab pos="1384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Change control board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member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Responsible for approving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rejecting change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requests</a:t>
            </a:r>
            <a:endParaRPr sz="2800">
              <a:latin typeface="Times New Roman"/>
              <a:cs typeface="Times New Roman"/>
            </a:endParaRPr>
          </a:p>
          <a:p>
            <a:pPr marL="137795" indent="-125730">
              <a:spcBef>
                <a:spcPts val="700"/>
              </a:spcBef>
              <a:buSzPct val="96428"/>
              <a:buFont typeface="Arial"/>
              <a:buChar char="•"/>
              <a:tabLst>
                <a:tab pos="1384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Developer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r>
              <a:rPr sz="2800" spc="-5" dirty="0">
                <a:latin typeface="Times New Roman"/>
                <a:cs typeface="Times New Roman"/>
              </a:rPr>
              <a:t>Creates promotions triggered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change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requests</a:t>
            </a:r>
            <a:endParaRPr sz="2800">
              <a:latin typeface="Times New Roman"/>
              <a:cs typeface="Times New Roman"/>
            </a:endParaRPr>
          </a:p>
          <a:p>
            <a:pPr marL="137795" indent="-125730">
              <a:spcBef>
                <a:spcPts val="700"/>
              </a:spcBef>
              <a:buSzPct val="96428"/>
              <a:buFont typeface="Arial"/>
              <a:buChar char="•"/>
              <a:tabLst>
                <a:tab pos="1384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Auditor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Responsible for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selection and evaluation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promotions  for release and for ensuring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consistency and  completeness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release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904" y="316407"/>
            <a:ext cx="6228521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Change</a:t>
            </a:r>
            <a:r>
              <a:rPr spc="-6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087119"/>
            <a:ext cx="8652510" cy="5426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2265" marR="5080" indent="-342265" algn="r">
              <a:spcBef>
                <a:spcPts val="800"/>
              </a:spcBef>
              <a:buFont typeface="Times New Roman"/>
              <a:buChar char="•"/>
              <a:tabLst>
                <a:tab pos="342265" algn="l"/>
                <a:tab pos="3429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Change management </a:t>
            </a:r>
            <a:r>
              <a:rPr sz="2800" dirty="0">
                <a:latin typeface="Times New Roman"/>
                <a:cs typeface="Times New Roman"/>
              </a:rPr>
              <a:t>is the handling of </a:t>
            </a:r>
            <a:r>
              <a:rPr sz="2800" b="1" spc="-5" dirty="0">
                <a:latin typeface="Times New Roman"/>
                <a:cs typeface="Times New Roman"/>
              </a:rPr>
              <a:t>change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requests</a:t>
            </a:r>
            <a:endParaRPr sz="2800">
              <a:latin typeface="Times New Roman"/>
              <a:cs typeface="Times New Roman"/>
            </a:endParaRPr>
          </a:p>
          <a:p>
            <a:pPr marL="285750" marR="107950" lvl="1" indent="-285750" algn="r">
              <a:spcBef>
                <a:spcPts val="700"/>
              </a:spcBef>
              <a:buChar char="–"/>
              <a:tabLst>
                <a:tab pos="28575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change request leads </a:t>
            </a:r>
            <a:r>
              <a:rPr sz="2800" dirty="0">
                <a:latin typeface="Times New Roman"/>
                <a:cs typeface="Times New Roman"/>
              </a:rPr>
              <a:t>to the </a:t>
            </a:r>
            <a:r>
              <a:rPr sz="2800" spc="-5" dirty="0">
                <a:latin typeface="Times New Roman"/>
                <a:cs typeface="Times New Roman"/>
              </a:rPr>
              <a:t>creation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release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spcBef>
                <a:spcPts val="6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General </a:t>
            </a:r>
            <a:r>
              <a:rPr sz="2800" b="1" spc="-5" dirty="0">
                <a:latin typeface="Times New Roman"/>
                <a:cs typeface="Times New Roman"/>
              </a:rPr>
              <a:t>change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 marL="755650" marR="21971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change </a:t>
            </a:r>
            <a:r>
              <a:rPr sz="2800" b="1" dirty="0">
                <a:latin typeface="Times New Roman"/>
                <a:cs typeface="Times New Roman"/>
              </a:rPr>
              <a:t>is </a:t>
            </a:r>
            <a:r>
              <a:rPr sz="2800" b="1" spc="-10" dirty="0">
                <a:latin typeface="Times New Roman"/>
                <a:cs typeface="Times New Roman"/>
              </a:rPr>
              <a:t>requested </a:t>
            </a:r>
            <a:r>
              <a:rPr sz="2800" dirty="0">
                <a:latin typeface="Times New Roman"/>
                <a:cs typeface="Times New Roman"/>
              </a:rPr>
              <a:t>(this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done by anyone  including users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developers)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change request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b="1" spc="-5" dirty="0">
                <a:latin typeface="Times New Roman"/>
                <a:cs typeface="Times New Roman"/>
              </a:rPr>
              <a:t>assessed </a:t>
            </a:r>
            <a:r>
              <a:rPr sz="2800" b="1" dirty="0">
                <a:latin typeface="Times New Roman"/>
                <a:cs typeface="Times New Roman"/>
              </a:rPr>
              <a:t>against </a:t>
            </a:r>
            <a:r>
              <a:rPr sz="2800" b="1" spc="-5" dirty="0">
                <a:latin typeface="Times New Roman"/>
                <a:cs typeface="Times New Roman"/>
              </a:rPr>
              <a:t>project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goals</a:t>
            </a:r>
            <a:endParaRPr sz="2800">
              <a:latin typeface="Times New Roman"/>
              <a:cs typeface="Times New Roman"/>
            </a:endParaRPr>
          </a:p>
          <a:p>
            <a:pPr marL="755650" marR="313055" lvl="1" indent="-285750"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Following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assessment,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change </a:t>
            </a:r>
            <a:r>
              <a:rPr sz="2800" b="1" dirty="0">
                <a:latin typeface="Times New Roman"/>
                <a:cs typeface="Times New Roman"/>
              </a:rPr>
              <a:t>is </a:t>
            </a:r>
            <a:r>
              <a:rPr sz="2800" b="1" spc="-5" dirty="0">
                <a:latin typeface="Times New Roman"/>
                <a:cs typeface="Times New Roman"/>
              </a:rPr>
              <a:t>accepted </a:t>
            </a:r>
            <a:r>
              <a:rPr sz="2800" b="1" dirty="0">
                <a:latin typeface="Times New Roman"/>
                <a:cs typeface="Times New Roman"/>
              </a:rPr>
              <a:t>or  </a:t>
            </a:r>
            <a:r>
              <a:rPr sz="2800" b="1" spc="-10" dirty="0">
                <a:latin typeface="Times New Roman"/>
                <a:cs typeface="Times New Roman"/>
              </a:rPr>
              <a:t>rejected</a:t>
            </a:r>
            <a:endParaRPr sz="2800">
              <a:latin typeface="Times New Roman"/>
              <a:cs typeface="Times New Roman"/>
            </a:endParaRPr>
          </a:p>
          <a:p>
            <a:pPr marL="755650" marR="18542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it is </a:t>
            </a:r>
            <a:r>
              <a:rPr sz="2800" spc="-10" dirty="0">
                <a:latin typeface="Times New Roman"/>
                <a:cs typeface="Times New Roman"/>
              </a:rPr>
              <a:t>accepted,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change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assigned </a:t>
            </a:r>
            <a:r>
              <a:rPr sz="2800" dirty="0">
                <a:latin typeface="Times New Roman"/>
                <a:cs typeface="Times New Roman"/>
              </a:rPr>
              <a:t>to a </a:t>
            </a:r>
            <a:r>
              <a:rPr sz="2800" b="1" spc="-5" dirty="0">
                <a:latin typeface="Times New Roman"/>
                <a:cs typeface="Times New Roman"/>
              </a:rPr>
              <a:t>developer 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5" dirty="0">
                <a:latin typeface="Times New Roman"/>
                <a:cs typeface="Times New Roman"/>
              </a:rPr>
              <a:t> implemented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b="1" spc="-5" dirty="0">
                <a:latin typeface="Times New Roman"/>
                <a:cs typeface="Times New Roman"/>
              </a:rPr>
              <a:t>change </a:t>
            </a:r>
            <a:r>
              <a:rPr sz="2800" b="1" dirty="0">
                <a:latin typeface="Times New Roman"/>
                <a:cs typeface="Times New Roman"/>
              </a:rPr>
              <a:t>is audited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443" y="348156"/>
            <a:ext cx="5402333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5" dirty="0"/>
              <a:t>Change</a:t>
            </a:r>
            <a:r>
              <a:rPr spc="-75" dirty="0"/>
              <a:t> </a:t>
            </a:r>
            <a:r>
              <a:rPr spc="-5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252220"/>
            <a:ext cx="8256905" cy="500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Specifies the </a:t>
            </a:r>
            <a:r>
              <a:rPr sz="3200" dirty="0">
                <a:latin typeface="Times New Roman"/>
                <a:cs typeface="Times New Roman"/>
              </a:rPr>
              <a:t>procedures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requesting a change 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baselined CI and the information to </a:t>
            </a:r>
            <a:r>
              <a:rPr sz="3200" dirty="0">
                <a:latin typeface="Times New Roman"/>
                <a:cs typeface="Times New Roman"/>
              </a:rPr>
              <a:t>be  </a:t>
            </a:r>
            <a:r>
              <a:rPr sz="3200" spc="-5" dirty="0">
                <a:latin typeface="Times New Roman"/>
                <a:cs typeface="Times New Roman"/>
              </a:rPr>
              <a:t>documented:</a:t>
            </a:r>
            <a:endParaRPr sz="3200">
              <a:latin typeface="Times New Roman"/>
              <a:cs typeface="Times New Roman"/>
            </a:endParaRPr>
          </a:p>
          <a:p>
            <a:pPr marL="755650" marR="954405" lvl="1" indent="-285750"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Times New Roman"/>
                <a:cs typeface="Times New Roman"/>
              </a:rPr>
              <a:t>Name(s)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version(s) of the </a:t>
            </a:r>
            <a:r>
              <a:rPr sz="2800" spc="-5" dirty="0">
                <a:latin typeface="Times New Roman"/>
                <a:cs typeface="Times New Roman"/>
              </a:rPr>
              <a:t>CI(s) where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appears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Originator’s name 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Indication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urgency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need for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Description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requested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9E25176-2B4B-4C0D-B2B1-CE496B0BC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Conflicts in Team Software Development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275B4F-54A3-408F-BC9F-0CD57729E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8713" y="2209800"/>
            <a:ext cx="7388087" cy="41910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Simultaneous updates – how to prevent one person from undoing the changes of another</a:t>
            </a:r>
          </a:p>
          <a:p>
            <a:r>
              <a:rPr lang="en-US" altLang="en-US" sz="2400" dirty="0"/>
              <a:t>Shared and common code – how to notify everyone who needs to know about a change</a:t>
            </a:r>
          </a:p>
          <a:p>
            <a:r>
              <a:rPr lang="en-US" altLang="en-US" sz="2400" dirty="0"/>
              <a:t>Versions – how to make changes to all affected versions when needed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661" y="299720"/>
            <a:ext cx="619315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8110" algn="l"/>
              </a:tabLst>
            </a:pPr>
            <a:r>
              <a:rPr dirty="0"/>
              <a:t>2.</a:t>
            </a:r>
            <a:r>
              <a:rPr spc="10" dirty="0"/>
              <a:t> </a:t>
            </a:r>
            <a:r>
              <a:rPr spc="-5" dirty="0"/>
              <a:t>Evaluation</a:t>
            </a:r>
            <a:r>
              <a:rPr spc="10" dirty="0"/>
              <a:t> </a:t>
            </a:r>
            <a:r>
              <a:rPr dirty="0"/>
              <a:t>of	a</a:t>
            </a:r>
            <a:r>
              <a:rPr spc="-80" dirty="0"/>
              <a:t> </a:t>
            </a:r>
            <a:r>
              <a:rPr spc="-5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328420"/>
            <a:ext cx="747395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Specifies the </a:t>
            </a:r>
            <a:r>
              <a:rPr sz="3200" dirty="0">
                <a:latin typeface="Times New Roman"/>
                <a:cs typeface="Times New Roman"/>
              </a:rPr>
              <a:t>analysis required </a:t>
            </a:r>
            <a:r>
              <a:rPr sz="3200" spc="-5" dirty="0">
                <a:latin typeface="Times New Roman"/>
                <a:cs typeface="Times New Roman"/>
              </a:rPr>
              <a:t>to determine  the </a:t>
            </a:r>
            <a:r>
              <a:rPr sz="3200" b="1" spc="5" dirty="0">
                <a:latin typeface="Times New Roman"/>
                <a:cs typeface="Times New Roman"/>
              </a:rPr>
              <a:t>impact </a:t>
            </a:r>
            <a:r>
              <a:rPr sz="3200" b="1" dirty="0">
                <a:latin typeface="Times New Roman"/>
                <a:cs typeface="Times New Roman"/>
              </a:rPr>
              <a:t>of proposed changes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procedure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reviewing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results of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analysis.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911985" marR="5080" indent="-1275080">
              <a:lnSpc>
                <a:spcPct val="100000"/>
              </a:lnSpc>
              <a:spcBef>
                <a:spcPts val="100"/>
              </a:spcBef>
            </a:pPr>
            <a:r>
              <a:rPr dirty="0"/>
              <a:t>3. </a:t>
            </a:r>
            <a:r>
              <a:rPr spc="-5" dirty="0"/>
              <a:t>Change Approval </a:t>
            </a:r>
            <a:r>
              <a:rPr dirty="0"/>
              <a:t>or  </a:t>
            </a:r>
            <a:r>
              <a:rPr spc="-5" dirty="0"/>
              <a:t>Disapproval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8971" y="14503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9169" y="1469390"/>
            <a:ext cx="7889240" cy="508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66548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This section of the </a:t>
            </a:r>
            <a:r>
              <a:rPr sz="2400" spc="-5" dirty="0">
                <a:latin typeface="Times New Roman"/>
                <a:cs typeface="Times New Roman"/>
              </a:rPr>
              <a:t>SCMP </a:t>
            </a:r>
            <a:r>
              <a:rPr sz="2400" dirty="0">
                <a:latin typeface="Times New Roman"/>
                <a:cs typeface="Times New Roman"/>
              </a:rPr>
              <a:t>describes the organization of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configuration </a:t>
            </a:r>
            <a:r>
              <a:rPr sz="2400" dirty="0">
                <a:latin typeface="Times New Roman"/>
                <a:cs typeface="Times New Roman"/>
              </a:rPr>
              <a:t>control board</a:t>
            </a:r>
            <a:r>
              <a:rPr sz="2400" spc="-5" dirty="0">
                <a:latin typeface="Times New Roman"/>
                <a:cs typeface="Times New Roman"/>
              </a:rPr>
              <a:t> (CCB).</a:t>
            </a:r>
            <a:endParaRPr sz="2400">
              <a:latin typeface="Times New Roman"/>
              <a:cs typeface="Times New Roman"/>
            </a:endParaRPr>
          </a:p>
          <a:p>
            <a:pPr marL="25400"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Configuration Control Board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(CCB)</a:t>
            </a:r>
            <a:endParaRPr sz="2400">
              <a:latin typeface="Times New Roman"/>
              <a:cs typeface="Times New Roman"/>
            </a:endParaRPr>
          </a:p>
          <a:p>
            <a:pPr marL="425450" indent="-286385">
              <a:spcBef>
                <a:spcPts val="600"/>
              </a:spcBef>
              <a:buChar char="–"/>
              <a:tabLst>
                <a:tab pos="424815" algn="l"/>
                <a:tab pos="425450" algn="l"/>
              </a:tabLst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an individual or a </a:t>
            </a:r>
            <a:r>
              <a:rPr sz="2400" spc="-5" dirty="0">
                <a:latin typeface="Times New Roman"/>
                <a:cs typeface="Times New Roman"/>
              </a:rPr>
              <a:t>group.</a:t>
            </a:r>
            <a:endParaRPr sz="2400">
              <a:latin typeface="Times New Roman"/>
              <a:cs typeface="Times New Roman"/>
            </a:endParaRPr>
          </a:p>
          <a:p>
            <a:pPr marL="424815" marR="138430" indent="-285750">
              <a:spcBef>
                <a:spcPts val="600"/>
              </a:spcBef>
              <a:buChar char="–"/>
              <a:tabLst>
                <a:tab pos="424815" algn="l"/>
                <a:tab pos="425450" algn="l"/>
              </a:tabLst>
            </a:pPr>
            <a:r>
              <a:rPr sz="2400" dirty="0">
                <a:latin typeface="Times New Roman"/>
                <a:cs typeface="Times New Roman"/>
              </a:rPr>
              <a:t>Multiple levels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CCBs </a:t>
            </a:r>
            <a:r>
              <a:rPr sz="2400" dirty="0">
                <a:latin typeface="Times New Roman"/>
                <a:cs typeface="Times New Roman"/>
              </a:rPr>
              <a:t>are also </a:t>
            </a:r>
            <a:r>
              <a:rPr sz="2400" spc="-5" dirty="0">
                <a:latin typeface="Times New Roman"/>
                <a:cs typeface="Times New Roman"/>
              </a:rPr>
              <a:t>possible, </a:t>
            </a:r>
            <a:r>
              <a:rPr sz="2400" dirty="0">
                <a:latin typeface="Times New Roman"/>
                <a:cs typeface="Times New Roman"/>
              </a:rPr>
              <a:t>depending on the  </a:t>
            </a:r>
            <a:r>
              <a:rPr sz="2400" spc="-5" dirty="0">
                <a:latin typeface="Times New Roman"/>
                <a:cs typeface="Times New Roman"/>
              </a:rPr>
              <a:t>complexity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 marL="25400"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Multiple levels of </a:t>
            </a:r>
            <a:r>
              <a:rPr sz="2400" spc="-10" dirty="0">
                <a:latin typeface="Times New Roman"/>
                <a:cs typeface="Times New Roman"/>
              </a:rPr>
              <a:t>CCBs may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specified.</a:t>
            </a:r>
            <a:endParaRPr sz="2400">
              <a:latin typeface="Times New Roman"/>
              <a:cs typeface="Times New Roman"/>
            </a:endParaRPr>
          </a:p>
          <a:p>
            <a:pPr marL="425450" indent="-286385">
              <a:spcBef>
                <a:spcPts val="600"/>
              </a:spcBef>
              <a:buChar char="–"/>
              <a:tabLst>
                <a:tab pos="424815" algn="l"/>
                <a:tab pos="42545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small development efforts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10" dirty="0">
                <a:latin typeface="Times New Roman"/>
                <a:cs typeface="Times New Roman"/>
              </a:rPr>
              <a:t>CCB </a:t>
            </a:r>
            <a:r>
              <a:rPr sz="2400" dirty="0">
                <a:latin typeface="Times New Roman"/>
                <a:cs typeface="Times New Roman"/>
              </a:rPr>
              <a:t>level 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sufficient.</a:t>
            </a:r>
            <a:endParaRPr sz="2400">
              <a:latin typeface="Times New Roman"/>
              <a:cs typeface="Times New Roman"/>
            </a:endParaRPr>
          </a:p>
          <a:p>
            <a:pPr marL="25400" marR="17780"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This section of the </a:t>
            </a:r>
            <a:r>
              <a:rPr sz="2400" spc="-5" dirty="0">
                <a:latin typeface="Times New Roman"/>
                <a:cs typeface="Times New Roman"/>
              </a:rPr>
              <a:t>SCMP </a:t>
            </a:r>
            <a:r>
              <a:rPr sz="2400" dirty="0">
                <a:latin typeface="Times New Roman"/>
                <a:cs typeface="Times New Roman"/>
              </a:rPr>
              <a:t>also indicates the </a:t>
            </a:r>
            <a:r>
              <a:rPr sz="2400" spc="-5" dirty="0">
                <a:latin typeface="Times New Roman"/>
                <a:cs typeface="Times New Roman"/>
              </a:rPr>
              <a:t>level </a:t>
            </a:r>
            <a:r>
              <a:rPr sz="2400" dirty="0">
                <a:latin typeface="Times New Roman"/>
                <a:cs typeface="Times New Roman"/>
              </a:rPr>
              <a:t>of authority of  the </a:t>
            </a:r>
            <a:r>
              <a:rPr sz="2400" spc="-10" dirty="0">
                <a:latin typeface="Times New Roman"/>
                <a:cs typeface="Times New Roman"/>
              </a:rPr>
              <a:t>CCB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responsibility.</a:t>
            </a:r>
            <a:endParaRPr sz="2400">
              <a:latin typeface="Times New Roman"/>
              <a:cs typeface="Times New Roman"/>
            </a:endParaRPr>
          </a:p>
          <a:p>
            <a:pPr marL="424815" marR="651510" indent="-285750">
              <a:spcBef>
                <a:spcPts val="700"/>
              </a:spcBef>
              <a:buFont typeface="Times New Roman"/>
              <a:buChar char="–"/>
              <a:tabLst>
                <a:tab pos="501015" algn="l"/>
                <a:tab pos="501650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In particular, the </a:t>
            </a:r>
            <a:r>
              <a:rPr sz="2400" spc="-5" dirty="0">
                <a:latin typeface="Times New Roman"/>
                <a:cs typeface="Times New Roman"/>
              </a:rPr>
              <a:t>SCMP must specify when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CCB </a:t>
            </a:r>
            <a:r>
              <a:rPr sz="2800" dirty="0">
                <a:latin typeface="Times New Roman"/>
                <a:cs typeface="Times New Roman"/>
              </a:rPr>
              <a:t>is  invoked.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8971" y="22567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971" y="39484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8971" y="48310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635" y="61136"/>
            <a:ext cx="6724704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 </a:t>
            </a:r>
            <a:r>
              <a:rPr spc="-5" dirty="0"/>
              <a:t>Implementing</a:t>
            </a:r>
            <a:r>
              <a:rPr spc="-40" dirty="0"/>
              <a:t> </a:t>
            </a:r>
            <a:r>
              <a:rPr spc="-5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2301" y="10833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930" y="1102359"/>
            <a:ext cx="8090534" cy="5394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section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SCMP </a:t>
            </a:r>
            <a:r>
              <a:rPr sz="2400" spc="-5" dirty="0">
                <a:latin typeface="Times New Roman"/>
                <a:cs typeface="Times New Roman"/>
              </a:rPr>
              <a:t>specifies </a:t>
            </a:r>
            <a:r>
              <a:rPr sz="2400" dirty="0">
                <a:latin typeface="Times New Roman"/>
                <a:cs typeface="Times New Roman"/>
              </a:rPr>
              <a:t>the activities for verifying and  </a:t>
            </a:r>
            <a:r>
              <a:rPr sz="2400" spc="-5" dirty="0">
                <a:latin typeface="Times New Roman"/>
                <a:cs typeface="Times New Roman"/>
              </a:rPr>
              <a:t>implementing an approved</a:t>
            </a:r>
            <a:r>
              <a:rPr sz="2400" dirty="0">
                <a:latin typeface="Times New Roman"/>
                <a:cs typeface="Times New Roman"/>
              </a:rPr>
              <a:t> change.</a:t>
            </a:r>
            <a:endParaRPr sz="2400">
              <a:latin typeface="Times New Roman"/>
              <a:cs typeface="Times New Roman"/>
            </a:endParaRPr>
          </a:p>
          <a:p>
            <a:pPr marL="12700" marR="1255395">
              <a:lnSpc>
                <a:spcPts val="231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completed </a:t>
            </a:r>
            <a:r>
              <a:rPr sz="2400" dirty="0">
                <a:latin typeface="Times New Roman"/>
                <a:cs typeface="Times New Roman"/>
              </a:rPr>
              <a:t>change </a:t>
            </a:r>
            <a:r>
              <a:rPr sz="2400" spc="-5" dirty="0">
                <a:latin typeface="Times New Roman"/>
                <a:cs typeface="Times New Roman"/>
              </a:rPr>
              <a:t>request must </a:t>
            </a:r>
            <a:r>
              <a:rPr sz="2400" dirty="0">
                <a:latin typeface="Times New Roman"/>
                <a:cs typeface="Times New Roman"/>
              </a:rPr>
              <a:t>contain the </a:t>
            </a:r>
            <a:r>
              <a:rPr sz="2400" spc="-5" dirty="0">
                <a:latin typeface="Times New Roman"/>
                <a:cs typeface="Times New Roman"/>
              </a:rPr>
              <a:t>following  information: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35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The original </a:t>
            </a:r>
            <a:r>
              <a:rPr sz="2400" spc="-5" dirty="0">
                <a:latin typeface="Times New Roman"/>
                <a:cs typeface="Times New Roman"/>
              </a:rPr>
              <a:t>change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request(s)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2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names </a:t>
            </a:r>
            <a:r>
              <a:rPr sz="2400" dirty="0">
                <a:latin typeface="Times New Roman"/>
                <a:cs typeface="Times New Roman"/>
              </a:rPr>
              <a:t>and versions of the </a:t>
            </a:r>
            <a:r>
              <a:rPr sz="2400" spc="-5" dirty="0">
                <a:latin typeface="Times New Roman"/>
                <a:cs typeface="Times New Roman"/>
              </a:rPr>
              <a:t>affected configuration items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2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Verification </a:t>
            </a:r>
            <a:r>
              <a:rPr sz="2400" dirty="0">
                <a:latin typeface="Times New Roman"/>
                <a:cs typeface="Times New Roman"/>
              </a:rPr>
              <a:t>date and </a:t>
            </a:r>
            <a:r>
              <a:rPr sz="2400" spc="-5" dirty="0">
                <a:latin typeface="Times New Roman"/>
                <a:cs typeface="Times New Roman"/>
              </a:rPr>
              <a:t>responsible</a:t>
            </a:r>
            <a:r>
              <a:rPr sz="2400" dirty="0">
                <a:latin typeface="Times New Roman"/>
                <a:cs typeface="Times New Roman"/>
              </a:rPr>
              <a:t> party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2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Identifier of the new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</a:t>
            </a:r>
            <a:endParaRPr sz="2400">
              <a:latin typeface="Times New Roman"/>
              <a:cs typeface="Times New Roman"/>
            </a:endParaRPr>
          </a:p>
          <a:p>
            <a:pPr marL="12700" marR="1685925" indent="115570">
              <a:lnSpc>
                <a:spcPct val="100699"/>
              </a:lnSpc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Release </a:t>
            </a:r>
            <a:r>
              <a:rPr sz="2400" dirty="0">
                <a:latin typeface="Times New Roman"/>
                <a:cs typeface="Times New Roman"/>
              </a:rPr>
              <a:t>or installation date </a:t>
            </a:r>
            <a:r>
              <a:rPr sz="2400" spc="-5" dirty="0">
                <a:latin typeface="Times New Roman"/>
                <a:cs typeface="Times New Roman"/>
              </a:rPr>
              <a:t>and responsible </a:t>
            </a:r>
            <a:r>
              <a:rPr sz="2400" dirty="0">
                <a:latin typeface="Times New Roman"/>
                <a:cs typeface="Times New Roman"/>
              </a:rPr>
              <a:t>party  This </a:t>
            </a:r>
            <a:r>
              <a:rPr sz="2400" spc="-5" dirty="0">
                <a:latin typeface="Times New Roman"/>
                <a:cs typeface="Times New Roman"/>
              </a:rPr>
              <a:t>section must </a:t>
            </a:r>
            <a:r>
              <a:rPr sz="240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specify </a:t>
            </a:r>
            <a:r>
              <a:rPr sz="2400" dirty="0">
                <a:latin typeface="Times New Roman"/>
                <a:cs typeface="Times New Roman"/>
              </a:rPr>
              <a:t>activities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1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Archiving </a:t>
            </a:r>
            <a:r>
              <a:rPr sz="2400" spc="-5" dirty="0">
                <a:latin typeface="Times New Roman"/>
                <a:cs typeface="Times New Roman"/>
              </a:rPr>
              <a:t>completed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requests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2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Planning and </a:t>
            </a:r>
            <a:r>
              <a:rPr sz="2400" spc="-5" dirty="0">
                <a:latin typeface="Times New Roman"/>
                <a:cs typeface="Times New Roman"/>
              </a:rPr>
              <a:t>control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releases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2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to coordinate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changes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2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to add new </a:t>
            </a:r>
            <a:r>
              <a:rPr sz="2400" spc="-5" dirty="0">
                <a:latin typeface="Times New Roman"/>
                <a:cs typeface="Times New Roman"/>
              </a:rPr>
              <a:t>CIs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configuration</a:t>
            </a:r>
            <a:endParaRPr sz="2400">
              <a:latin typeface="Times New Roman"/>
              <a:cs typeface="Times New Roman"/>
            </a:endParaRPr>
          </a:p>
          <a:p>
            <a:pPr marL="412750" indent="-284480">
              <a:spcBef>
                <a:spcPts val="20"/>
              </a:spcBef>
              <a:buChar char="–"/>
              <a:tabLst>
                <a:tab pos="412115" algn="l"/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to deliver a new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301" y="17437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301" y="42456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2" y="271956"/>
            <a:ext cx="6751954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Change</a:t>
            </a:r>
            <a:r>
              <a:rPr spc="-6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176020"/>
            <a:ext cx="8613775" cy="552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1031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complexity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change </a:t>
            </a:r>
            <a:r>
              <a:rPr sz="3200" spc="-5" dirty="0">
                <a:latin typeface="Times New Roman"/>
                <a:cs typeface="Times New Roman"/>
              </a:rPr>
              <a:t>management  </a:t>
            </a:r>
            <a:r>
              <a:rPr sz="3200" dirty="0">
                <a:latin typeface="Times New Roman"/>
                <a:cs typeface="Times New Roman"/>
              </a:rPr>
              <a:t>process varies </a:t>
            </a:r>
            <a:r>
              <a:rPr sz="3200" spc="-5" dirty="0">
                <a:latin typeface="Times New Roman"/>
                <a:cs typeface="Times New Roman"/>
              </a:rPr>
              <a:t>with the </a:t>
            </a:r>
            <a:r>
              <a:rPr sz="3200" dirty="0">
                <a:latin typeface="Times New Roman"/>
                <a:cs typeface="Times New Roman"/>
              </a:rPr>
              <a:t>project.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Small </a:t>
            </a:r>
            <a:r>
              <a:rPr sz="3200" dirty="0">
                <a:latin typeface="Times New Roman"/>
                <a:cs typeface="Times New Roman"/>
              </a:rPr>
              <a:t>projects can </a:t>
            </a:r>
            <a:r>
              <a:rPr sz="3200" spc="-5" dirty="0">
                <a:latin typeface="Times New Roman"/>
                <a:cs typeface="Times New Roman"/>
              </a:rPr>
              <a:t>perform </a:t>
            </a:r>
            <a:r>
              <a:rPr sz="3200" dirty="0">
                <a:latin typeface="Times New Roman"/>
                <a:cs typeface="Times New Roman"/>
              </a:rPr>
              <a:t>change requests  </a:t>
            </a:r>
            <a:r>
              <a:rPr sz="3200" spc="-5" dirty="0">
                <a:latin typeface="Times New Roman"/>
                <a:cs typeface="Times New Roman"/>
              </a:rPr>
              <a:t>informally and fast while complex </a:t>
            </a:r>
            <a:r>
              <a:rPr sz="3200" dirty="0">
                <a:latin typeface="Times New Roman"/>
                <a:cs typeface="Times New Roman"/>
              </a:rPr>
              <a:t>projects require  </a:t>
            </a:r>
            <a:r>
              <a:rPr sz="3200" spc="-5" dirty="0">
                <a:latin typeface="Times New Roman"/>
                <a:cs typeface="Times New Roman"/>
              </a:rPr>
              <a:t>detailed </a:t>
            </a:r>
            <a:r>
              <a:rPr sz="3200" dirty="0">
                <a:latin typeface="Times New Roman"/>
                <a:cs typeface="Times New Roman"/>
              </a:rPr>
              <a:t>change request </a:t>
            </a:r>
            <a:r>
              <a:rPr sz="3200" spc="-10" dirty="0">
                <a:latin typeface="Times New Roman"/>
                <a:cs typeface="Times New Roman"/>
              </a:rPr>
              <a:t>forms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the official  </a:t>
            </a:r>
            <a:r>
              <a:rPr sz="3200" dirty="0">
                <a:latin typeface="Times New Roman"/>
                <a:cs typeface="Times New Roman"/>
              </a:rPr>
              <a:t>approval by one </a:t>
            </a:r>
            <a:r>
              <a:rPr sz="3200" spc="-10" dirty="0">
                <a:latin typeface="Times New Roman"/>
                <a:cs typeface="Times New Roman"/>
              </a:rPr>
              <a:t>more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managers.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types of </a:t>
            </a:r>
            <a:r>
              <a:rPr sz="3200" spc="-5" dirty="0">
                <a:latin typeface="Times New Roman"/>
                <a:cs typeface="Times New Roman"/>
              </a:rPr>
              <a:t>controlling </a:t>
            </a:r>
            <a:r>
              <a:rPr sz="3200" dirty="0">
                <a:latin typeface="Times New Roman"/>
                <a:cs typeface="Times New Roman"/>
              </a:rPr>
              <a:t>change:</a:t>
            </a:r>
            <a:endParaRPr sz="3200">
              <a:latin typeface="Times New Roman"/>
              <a:cs typeface="Times New Roman"/>
            </a:endParaRPr>
          </a:p>
          <a:p>
            <a:pPr marL="755650" marR="720090" lvl="1" indent="-285750">
              <a:spcBef>
                <a:spcPts val="69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Promotion: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internal development </a:t>
            </a:r>
            <a:r>
              <a:rPr sz="2800" b="1" dirty="0">
                <a:latin typeface="Times New Roman"/>
                <a:cs typeface="Times New Roman"/>
              </a:rPr>
              <a:t>state </a:t>
            </a:r>
            <a:r>
              <a:rPr sz="2800" dirty="0">
                <a:latin typeface="Times New Roman"/>
                <a:cs typeface="Times New Roman"/>
              </a:rPr>
              <a:t>of a  </a:t>
            </a:r>
            <a:r>
              <a:rPr sz="2800" spc="-10" dirty="0">
                <a:latin typeface="Times New Roman"/>
                <a:cs typeface="Times New Roman"/>
              </a:rPr>
              <a:t>software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changed </a:t>
            </a:r>
            <a:r>
              <a:rPr sz="2800" dirty="0">
                <a:latin typeface="Times New Roman"/>
                <a:cs typeface="Times New Roman"/>
              </a:rPr>
              <a:t>(by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developers).</a:t>
            </a:r>
            <a:endParaRPr sz="2800">
              <a:latin typeface="Times New Roman"/>
              <a:cs typeface="Times New Roman"/>
            </a:endParaRPr>
          </a:p>
          <a:p>
            <a:pPr marL="755650" marR="282575" lvl="1" indent="-285750">
              <a:spcBef>
                <a:spcPts val="70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Release: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changed software </a:t>
            </a:r>
            <a:r>
              <a:rPr sz="2800" dirty="0">
                <a:latin typeface="Times New Roman"/>
                <a:cs typeface="Times New Roman"/>
              </a:rPr>
              <a:t>system is </a:t>
            </a:r>
            <a:r>
              <a:rPr sz="2800" b="1" dirty="0">
                <a:latin typeface="Times New Roman"/>
                <a:cs typeface="Times New Roman"/>
              </a:rPr>
              <a:t>made </a:t>
            </a:r>
            <a:r>
              <a:rPr sz="2800" b="1" spc="-5" dirty="0">
                <a:latin typeface="Times New Roman"/>
                <a:cs typeface="Times New Roman"/>
              </a:rPr>
              <a:t>visible  outside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development organization(by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830" y="261620"/>
            <a:ext cx="543750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 Factors in</a:t>
            </a:r>
            <a:r>
              <a:rPr spc="-75" dirty="0"/>
              <a:t> </a:t>
            </a:r>
            <a:r>
              <a:rPr spc="-5" dirty="0"/>
              <a:t>CM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76021"/>
            <a:ext cx="8305800" cy="5563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4165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Configuration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800" spc="-5" dirty="0">
                <a:latin typeface="Times New Roman"/>
                <a:cs typeface="Times New Roman"/>
              </a:rPr>
              <a:t>(CM) ensures </a:t>
            </a:r>
            <a:r>
              <a:rPr sz="2800" dirty="0">
                <a:latin typeface="Times New Roman"/>
                <a:cs typeface="Times New Roman"/>
              </a:rPr>
              <a:t>that the  </a:t>
            </a:r>
            <a:r>
              <a:rPr sz="2800" spc="-5" dirty="0">
                <a:latin typeface="Times New Roman"/>
                <a:cs typeface="Times New Roman"/>
              </a:rPr>
              <a:t>current </a:t>
            </a:r>
            <a:r>
              <a:rPr sz="2800" dirty="0">
                <a:latin typeface="Times New Roman"/>
                <a:cs typeface="Times New Roman"/>
              </a:rPr>
              <a:t>design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build </a:t>
            </a:r>
            <a:r>
              <a:rPr sz="2800" spc="-5" dirty="0">
                <a:latin typeface="Times New Roman"/>
                <a:cs typeface="Times New Roman"/>
              </a:rPr>
              <a:t>state </a:t>
            </a:r>
            <a:r>
              <a:rPr sz="2800" dirty="0">
                <a:latin typeface="Times New Roman"/>
                <a:cs typeface="Times New Roman"/>
              </a:rPr>
              <a:t>of the system is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known,  good &amp;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trusted.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9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key benefits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Configuration </a:t>
            </a:r>
            <a:r>
              <a:rPr sz="2800" spc="-10" dirty="0">
                <a:latin typeface="Times New Roman"/>
                <a:cs typeface="Times New Roman"/>
              </a:rPr>
              <a:t>Management  </a:t>
            </a:r>
            <a:r>
              <a:rPr sz="2800" spc="-5" dirty="0">
                <a:latin typeface="Times New Roman"/>
                <a:cs typeface="Times New Roman"/>
              </a:rPr>
              <a:t>which enhance quality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also </a:t>
            </a:r>
            <a:r>
              <a:rPr sz="2800" spc="-10" dirty="0">
                <a:latin typeface="Times New Roman"/>
                <a:cs typeface="Times New Roman"/>
              </a:rPr>
              <a:t>refer </a:t>
            </a:r>
            <a:r>
              <a:rPr sz="2800" spc="-5" dirty="0">
                <a:latin typeface="Times New Roman"/>
                <a:cs typeface="Times New Roman"/>
              </a:rPr>
              <a:t>as quality factors  are </a:t>
            </a:r>
            <a:r>
              <a:rPr sz="2800" dirty="0">
                <a:latin typeface="Times New Roman"/>
                <a:cs typeface="Times New Roman"/>
              </a:rPr>
              <a:t>given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 marR="1252220" indent="-342900">
              <a:buAutoNum type="arabicPeriod"/>
              <a:tabLst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Increased </a:t>
            </a:r>
            <a:r>
              <a:rPr sz="2800" b="1" spc="-5" dirty="0">
                <a:latin typeface="Times New Roman"/>
                <a:cs typeface="Times New Roman"/>
              </a:rPr>
              <a:t>efficiencies</a:t>
            </a:r>
            <a:r>
              <a:rPr sz="2800" spc="-5" dirty="0">
                <a:latin typeface="Times New Roman"/>
                <a:cs typeface="Times New Roman"/>
              </a:rPr>
              <a:t>, stability and control </a:t>
            </a:r>
            <a:r>
              <a:rPr sz="2800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improving </a:t>
            </a:r>
            <a:r>
              <a:rPr sz="2800" dirty="0">
                <a:latin typeface="Times New Roman"/>
                <a:cs typeface="Times New Roman"/>
              </a:rPr>
              <a:t>visibility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tracking.</a:t>
            </a:r>
            <a:endParaRPr sz="2800">
              <a:latin typeface="Times New Roman"/>
              <a:cs typeface="Times New Roman"/>
            </a:endParaRPr>
          </a:p>
          <a:p>
            <a:pPr marL="355600" marR="321945" indent="-342900">
              <a:spcBef>
                <a:spcPts val="690"/>
              </a:spcBef>
              <a:buFont typeface="Times New Roman"/>
              <a:buAutoNum type="arabicPeriod"/>
              <a:tabLst>
                <a:tab pos="544195" algn="l"/>
                <a:tab pos="544830" algn="l"/>
              </a:tabLst>
            </a:pPr>
            <a:r>
              <a:rPr dirty="0"/>
              <a:t>	</a:t>
            </a:r>
            <a:r>
              <a:rPr sz="2800" b="1" spc="-5" dirty="0">
                <a:latin typeface="Times New Roman"/>
                <a:cs typeface="Times New Roman"/>
              </a:rPr>
              <a:t>Cost reduction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having detailed knowledge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all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configuration which allows for  unnecessary duplication </a:t>
            </a:r>
            <a:r>
              <a:rPr sz="2800" dirty="0">
                <a:latin typeface="Times New Roman"/>
                <a:cs typeface="Times New Roman"/>
              </a:rPr>
              <a:t>to be</a:t>
            </a:r>
            <a:r>
              <a:rPr sz="2800" spc="-5" dirty="0">
                <a:latin typeface="Times New Roman"/>
                <a:cs typeface="Times New Roman"/>
              </a:rPr>
              <a:t> avoided.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830" y="261620"/>
            <a:ext cx="543750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 Factors in</a:t>
            </a:r>
            <a:r>
              <a:rPr spc="-75" dirty="0"/>
              <a:t> </a:t>
            </a:r>
            <a:r>
              <a:rPr spc="-5" dirty="0"/>
              <a:t>CM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76020"/>
            <a:ext cx="8110220" cy="464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226695" indent="-514350">
              <a:spcBef>
                <a:spcPts val="10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Enhanced system reliability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more rapid  detection and correction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improper configurations  </a:t>
            </a:r>
            <a:r>
              <a:rPr sz="2800" dirty="0">
                <a:latin typeface="Times New Roman"/>
                <a:cs typeface="Times New Roman"/>
              </a:rPr>
              <a:t>that could negatively </a:t>
            </a:r>
            <a:r>
              <a:rPr sz="2800" spc="-10" dirty="0">
                <a:latin typeface="Times New Roman"/>
                <a:cs typeface="Times New Roman"/>
              </a:rPr>
              <a:t>impact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  <a:p>
            <a:pPr marL="527050" marR="5080" indent="-514350">
              <a:lnSpc>
                <a:spcPct val="99900"/>
              </a:lnSpc>
              <a:spcBef>
                <a:spcPts val="70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ability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define and enforce </a:t>
            </a:r>
            <a:r>
              <a:rPr sz="2800" spc="-10" dirty="0">
                <a:latin typeface="Times New Roman"/>
                <a:cs typeface="Times New Roman"/>
              </a:rPr>
              <a:t>formal </a:t>
            </a:r>
            <a:r>
              <a:rPr sz="2800" spc="-5" dirty="0">
                <a:latin typeface="Times New Roman"/>
                <a:cs typeface="Times New Roman"/>
              </a:rPr>
              <a:t>policies and  </a:t>
            </a:r>
            <a:r>
              <a:rPr sz="2800" dirty="0">
                <a:latin typeface="Times New Roman"/>
                <a:cs typeface="Times New Roman"/>
              </a:rPr>
              <a:t>procedures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govern </a:t>
            </a:r>
            <a:r>
              <a:rPr sz="2800" spc="-5" dirty="0">
                <a:latin typeface="Times New Roman"/>
                <a:cs typeface="Times New Roman"/>
              </a:rPr>
              <a:t>asset identification, status  </a:t>
            </a:r>
            <a:r>
              <a:rPr sz="2800" b="1" dirty="0">
                <a:latin typeface="Times New Roman"/>
                <a:cs typeface="Times New Roman"/>
              </a:rPr>
              <a:t>monitoring, and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auditing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27050" marR="306070" indent="-514350">
              <a:spcBef>
                <a:spcPts val="70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Greater </a:t>
            </a:r>
            <a:r>
              <a:rPr sz="2800" b="1" dirty="0">
                <a:latin typeface="Times New Roman"/>
                <a:cs typeface="Times New Roman"/>
              </a:rPr>
              <a:t>agility </a:t>
            </a:r>
            <a:r>
              <a:rPr sz="2800" spc="-5" dirty="0">
                <a:latin typeface="Times New Roman"/>
                <a:cs typeface="Times New Roman"/>
              </a:rPr>
              <a:t>and faster </a:t>
            </a:r>
            <a:r>
              <a:rPr sz="2800" dirty="0">
                <a:latin typeface="Times New Roman"/>
                <a:cs typeface="Times New Roman"/>
              </a:rPr>
              <a:t>problem resolution,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thus  giving </a:t>
            </a:r>
            <a:r>
              <a:rPr sz="2800" spc="-5" dirty="0">
                <a:latin typeface="Times New Roman"/>
                <a:cs typeface="Times New Roman"/>
              </a:rPr>
              <a:t>better quality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service.</a:t>
            </a:r>
            <a:endParaRPr sz="2800">
              <a:latin typeface="Times New Roman"/>
              <a:cs typeface="Times New Roman"/>
            </a:endParaRPr>
          </a:p>
          <a:p>
            <a:pPr marL="527050" indent="-514350">
              <a:spcBef>
                <a:spcPts val="70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Decreased </a:t>
            </a:r>
            <a:r>
              <a:rPr sz="2800" b="1" spc="-5" dirty="0">
                <a:latin typeface="Times New Roman"/>
                <a:cs typeface="Times New Roman"/>
              </a:rPr>
              <a:t>risk </a:t>
            </a:r>
            <a:r>
              <a:rPr sz="2800" spc="-5" dirty="0">
                <a:latin typeface="Times New Roman"/>
                <a:cs typeface="Times New Roman"/>
              </a:rPr>
              <a:t>and greater levels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security.</a:t>
            </a:r>
            <a:endParaRPr sz="2800">
              <a:latin typeface="Times New Roman"/>
              <a:cs typeface="Times New Roman"/>
            </a:endParaRPr>
          </a:p>
          <a:p>
            <a:pPr marL="527050" indent="-514350">
              <a:spcBef>
                <a:spcPts val="69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Faster restoration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A35FFF8-01A5-453C-81F9-E6BF94D47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Software Configuration Management Basics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AB8C8F-9B64-4880-9C3F-731F6238E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2209800"/>
            <a:ext cx="903732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Identification – identifying software configuration items in a baseline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Control – controlling the release of a product and changes to it throughout its lifecycle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Status Accounting – recording and reporting of the status of components and changes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Auditing and Reviewing – Validating the completeness of a product and that SCM procedures are being followed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D566683-40D0-4A91-8BCE-62D38C56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SCM Definitions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155C89C-D7F1-4AFB-931A-169CDBF97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981200"/>
            <a:ext cx="8656320" cy="4648200"/>
          </a:xfrm>
        </p:spPr>
        <p:txBody>
          <a:bodyPr/>
          <a:lstStyle/>
          <a:p>
            <a:r>
              <a:rPr lang="en-US" altLang="en-US" sz="2800" dirty="0"/>
              <a:t>Baseline – One or more software configuration items that have been formally reviewed and agreed upon and serve as a basis for further development</a:t>
            </a:r>
          </a:p>
          <a:p>
            <a:r>
              <a:rPr lang="en-US" altLang="en-US" sz="2800" dirty="0"/>
              <a:t>Software Configuration Item – A collection of software elements treated as a unit for the purposes of SCM</a:t>
            </a:r>
          </a:p>
          <a:p>
            <a:r>
              <a:rPr lang="en-US" altLang="en-US" sz="2800" dirty="0"/>
              <a:t>Configuration – A collection of all the elements of a baseline and a description of how they fit together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5D1641C-C096-42B9-83AF-F22E7D9FC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SCM Definitions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CD72E5D-A232-4B27-83D3-613EA33C3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981200"/>
            <a:ext cx="911352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Configuration Control Board – Group with the responsibility for reviewing and approving changes to baselines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Software – All of the code, specifications, plans, descriptions, processes, and documents associated with a software development effort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Version – A specific instance of a baseline or configuration item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010" y="805356"/>
            <a:ext cx="7195184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3820" algn="l"/>
              </a:tabLst>
            </a:pPr>
            <a:r>
              <a:rPr spc="-5" dirty="0"/>
              <a:t>Three Main</a:t>
            </a:r>
            <a:r>
              <a:rPr spc="10" dirty="0"/>
              <a:t> </a:t>
            </a:r>
            <a:r>
              <a:rPr spc="-5" dirty="0"/>
              <a:t>Types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Release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912620"/>
            <a:ext cx="7536180" cy="350608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27050" indent="-514350">
              <a:spcBef>
                <a:spcPts val="9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Baseline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versions</a:t>
            </a:r>
          </a:p>
          <a:p>
            <a:pPr marL="527050" indent="-514350">
              <a:spcBef>
                <a:spcPts val="8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b="1" dirty="0">
                <a:latin typeface="Times New Roman"/>
                <a:cs typeface="Times New Roman"/>
              </a:rPr>
              <a:t>Intermediate </a:t>
            </a:r>
            <a:r>
              <a:rPr sz="3200" spc="-5" dirty="0">
                <a:latin typeface="Times New Roman"/>
                <a:cs typeface="Times New Roman"/>
              </a:rPr>
              <a:t>versions,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</a:p>
          <a:p>
            <a:pPr marL="527050" indent="-514350">
              <a:spcBef>
                <a:spcPts val="7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b="1" dirty="0">
                <a:latin typeface="Times New Roman"/>
                <a:cs typeface="Times New Roman"/>
              </a:rPr>
              <a:t>Revisions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527050" marR="5080" indent="-514350"/>
            <a:r>
              <a:rPr sz="3200" dirty="0">
                <a:latin typeface="Times New Roman"/>
                <a:cs typeface="Times New Roman"/>
              </a:rPr>
              <a:t>They </a:t>
            </a:r>
            <a:r>
              <a:rPr sz="3200" spc="-5" dirty="0">
                <a:latin typeface="Times New Roman"/>
                <a:cs typeface="Times New Roman"/>
              </a:rPr>
              <a:t>are all quite different </a:t>
            </a:r>
            <a:r>
              <a:rPr sz="3200" dirty="0">
                <a:latin typeface="Times New Roman"/>
                <a:cs typeface="Times New Roman"/>
              </a:rPr>
              <a:t>and serve </a:t>
            </a:r>
            <a:r>
              <a:rPr sz="3200" spc="-5" dirty="0">
                <a:latin typeface="Times New Roman"/>
                <a:cs typeface="Times New Roman"/>
              </a:rPr>
              <a:t>different  </a:t>
            </a:r>
            <a:r>
              <a:rPr sz="3200" dirty="0">
                <a:latin typeface="Times New Roman"/>
                <a:cs typeface="Times New Roman"/>
              </a:rPr>
              <a:t>needs.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7640" y="833120"/>
            <a:ext cx="423100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Baseline</a:t>
            </a:r>
            <a:r>
              <a:rPr spc="-6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4409" y="1711959"/>
            <a:ext cx="7364730" cy="34778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Planned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early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Reviewed,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tested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are </a:t>
            </a:r>
            <a:r>
              <a:rPr sz="2800" b="1" spc="-5" dirty="0">
                <a:latin typeface="Times New Roman"/>
                <a:cs typeface="Times New Roman"/>
              </a:rPr>
              <a:t>milestone </a:t>
            </a:r>
            <a:r>
              <a:rPr sz="2800" dirty="0">
                <a:latin typeface="Times New Roman"/>
                <a:cs typeface="Times New Roman"/>
              </a:rPr>
              <a:t>in the </a:t>
            </a:r>
            <a:r>
              <a:rPr sz="2800" spc="-5" dirty="0">
                <a:latin typeface="Times New Roman"/>
                <a:cs typeface="Times New Roman"/>
              </a:rPr>
              <a:t>software system’s </a:t>
            </a:r>
            <a:r>
              <a:rPr sz="2800" b="1" dirty="0">
                <a:latin typeface="Times New Roman"/>
                <a:cs typeface="Times New Roman"/>
              </a:rPr>
              <a:t>life  </a:t>
            </a:r>
            <a:r>
              <a:rPr sz="2800" b="1" spc="-10" dirty="0">
                <a:latin typeface="Times New Roman"/>
                <a:cs typeface="Times New Roman"/>
              </a:rPr>
              <a:t>cycle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major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releases</a:t>
            </a:r>
            <a:r>
              <a:rPr sz="2800" spc="-5" dirty="0">
                <a:latin typeface="Times New Roman"/>
                <a:cs typeface="Times New Roman"/>
              </a:rPr>
              <a:t>!</a:t>
            </a:r>
            <a:endParaRPr sz="2800" dirty="0">
              <a:latin typeface="Times New Roman"/>
              <a:cs typeface="Times New Roman"/>
            </a:endParaRPr>
          </a:p>
          <a:p>
            <a:pPr marL="355600" marR="480695" indent="-342900"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Usually </a:t>
            </a:r>
            <a:r>
              <a:rPr sz="2800" b="1" dirty="0">
                <a:latin typeface="Times New Roman"/>
                <a:cs typeface="Times New Roman"/>
              </a:rPr>
              <a:t>have major </a:t>
            </a:r>
            <a:r>
              <a:rPr sz="2800" b="1" spc="-5" dirty="0">
                <a:latin typeface="Times New Roman"/>
                <a:cs typeface="Times New Roman"/>
              </a:rPr>
              <a:t>changes </a:t>
            </a:r>
            <a:r>
              <a:rPr sz="2800" b="1" dirty="0">
                <a:latin typeface="Times New Roman"/>
                <a:cs typeface="Times New Roman"/>
              </a:rPr>
              <a:t>or </a:t>
            </a:r>
            <a:r>
              <a:rPr sz="2800" b="1" spc="-5" dirty="0">
                <a:latin typeface="Times New Roman"/>
                <a:cs typeface="Times New Roman"/>
              </a:rPr>
              <a:t>upgrades </a:t>
            </a:r>
            <a:r>
              <a:rPr sz="2800" dirty="0">
                <a:latin typeface="Times New Roman"/>
                <a:cs typeface="Times New Roman"/>
              </a:rPr>
              <a:t>or  </a:t>
            </a:r>
            <a:r>
              <a:rPr sz="2800" spc="-10" dirty="0">
                <a:latin typeface="Times New Roman"/>
                <a:cs typeface="Times New Roman"/>
              </a:rPr>
              <a:t>enhancements.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2345</Words>
  <Application>Microsoft Office PowerPoint</Application>
  <PresentationFormat>Widescreen</PresentationFormat>
  <Paragraphs>373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Retrospect</vt:lpstr>
      <vt:lpstr>PowerPoint Presentation</vt:lpstr>
      <vt:lpstr>Why Is Software Difficult to Build?</vt:lpstr>
      <vt:lpstr>Fundamental Sources of Change</vt:lpstr>
      <vt:lpstr>Conflicts in Team Software Development</vt:lpstr>
      <vt:lpstr>Software Configuration Management Basics</vt:lpstr>
      <vt:lpstr>SCM Definitions</vt:lpstr>
      <vt:lpstr>SCM Definitions </vt:lpstr>
      <vt:lpstr>Three Main Types of Release</vt:lpstr>
      <vt:lpstr>Baseline Versions</vt:lpstr>
      <vt:lpstr>Baseline</vt:lpstr>
      <vt:lpstr>Baseline - Standard Change Process</vt:lpstr>
      <vt:lpstr>Template for  Baseline Change Requests</vt:lpstr>
      <vt:lpstr>PowerPoint Presentation</vt:lpstr>
      <vt:lpstr>Intermediate Versions</vt:lpstr>
      <vt:lpstr>Revisions</vt:lpstr>
      <vt:lpstr>Configuration Management  Background</vt:lpstr>
      <vt:lpstr>Definition</vt:lpstr>
      <vt:lpstr>Configuration Management Standards</vt:lpstr>
      <vt:lpstr>Standards (approved by ANSI)</vt:lpstr>
      <vt:lpstr>IEEE / ANSI 828</vt:lpstr>
      <vt:lpstr>IEEE 1042</vt:lpstr>
      <vt:lpstr>Families of Application</vt:lpstr>
      <vt:lpstr>CONFLICTS</vt:lpstr>
      <vt:lpstr>Families of Application</vt:lpstr>
      <vt:lpstr>Software Configuration Items</vt:lpstr>
      <vt:lpstr>Examples of Configuration Items</vt:lpstr>
      <vt:lpstr>Software Configuration Management  Tasks</vt:lpstr>
      <vt:lpstr>Version Control</vt:lpstr>
      <vt:lpstr>Version Control</vt:lpstr>
      <vt:lpstr>Version and Release Management</vt:lpstr>
      <vt:lpstr>Version Numbering Derivation Structure  from Sommerville</vt:lpstr>
      <vt:lpstr>Version Numbering</vt:lpstr>
      <vt:lpstr>Configuration Management  Activities</vt:lpstr>
      <vt:lpstr>Configuration Management Activities  (continued)</vt:lpstr>
      <vt:lpstr>Configuration Planning A list of scheduled baseline version releases</vt:lpstr>
      <vt:lpstr>Configuration Planning</vt:lpstr>
      <vt:lpstr>Configuration Management Roles</vt:lpstr>
      <vt:lpstr>Change Management</vt:lpstr>
      <vt:lpstr>1. Change Request</vt:lpstr>
      <vt:lpstr>2. Evaluation of a Change</vt:lpstr>
      <vt:lpstr>3. Change Approval or  Disapproval</vt:lpstr>
      <vt:lpstr>4. Implementing Change</vt:lpstr>
      <vt:lpstr>Change Management</vt:lpstr>
      <vt:lpstr>Quality Factors in CM</vt:lpstr>
      <vt:lpstr>Quality Factors in 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2020-11-24T16:09:47Z</dcterms:created>
  <dcterms:modified xsi:type="dcterms:W3CDTF">2020-11-25T04:57:28Z</dcterms:modified>
</cp:coreProperties>
</file>