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67" r:id="rId3"/>
    <p:sldId id="268" r:id="rId4"/>
    <p:sldId id="288" r:id="rId5"/>
    <p:sldId id="287" r:id="rId6"/>
    <p:sldId id="290" r:id="rId7"/>
    <p:sldId id="291" r:id="rId8"/>
    <p:sldId id="256" r:id="rId9"/>
    <p:sldId id="257" r:id="rId10"/>
    <p:sldId id="258" r:id="rId11"/>
    <p:sldId id="259" r:id="rId12"/>
    <p:sldId id="285" r:id="rId13"/>
    <p:sldId id="261" r:id="rId14"/>
    <p:sldId id="275" r:id="rId15"/>
    <p:sldId id="276" r:id="rId16"/>
    <p:sldId id="277" r:id="rId17"/>
    <p:sldId id="278" r:id="rId18"/>
    <p:sldId id="279" r:id="rId19"/>
    <p:sldId id="280" r:id="rId20"/>
    <p:sldId id="281" r:id="rId21"/>
    <p:sldId id="282" r:id="rId22"/>
    <p:sldId id="283" r:id="rId23"/>
    <p:sldId id="28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30E1A2-2EFD-45EF-BD38-E0DF1BF0C8D3}" v="259" dt="2018-12-11T00:17:19.267"/>
    <p1510:client id="{B5327D5E-A87D-4D92-91CA-BB4C5A1C5114}" v="2" dt="2018-12-11T00:24:35.657"/>
    <p1510:client id="{6480B418-5CCD-4492-A6FA-C4B655EF19ED}" v="2" dt="2018-12-11T02:15:39.163"/>
    <p1510:client id="{F2ADCD9E-21AF-48E4-8D23-1506633B8CA7}" v="124" dt="2018-12-11T00:02:22.648"/>
    <p1510:client id="{3A68BD0D-5028-470C-91B3-C7741ABF01C4}" v="3" dt="2018-12-10T23:54:32.936"/>
    <p1510:client id="{95A5F1B2-F575-42A4-8BBC-5648ED9B5EF9}" v="90" dt="2018-12-11T02:15:16.336"/>
    <p1510:client id="{FC784B40-6256-4CAD-B325-4B02777D2870}" v="15" dt="2018-12-11T02:18:45.738"/>
    <p1510:client id="{C0CE76E6-F0AB-427E-8AD0-D91C74DF524E}" v="3" dt="2018-12-11T02:13:51.2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8630E1A2-2EFD-45EF-BD38-E0DF1BF0C8D3}"/>
    <pc:docChg chg="addSld delSld modSld">
      <pc:chgData name="Guest User" userId="" providerId="Windows Live" clId="Web-{8630E1A2-2EFD-45EF-BD38-E0DF1BF0C8D3}" dt="2018-12-11T00:17:19.267" v="542" actId="1076"/>
      <pc:docMkLst>
        <pc:docMk/>
      </pc:docMkLst>
      <pc:sldChg chg="addSp delSp modSp">
        <pc:chgData name="Guest User" userId="" providerId="Windows Live" clId="Web-{8630E1A2-2EFD-45EF-BD38-E0DF1BF0C8D3}" dt="2018-12-10T23:52:40.840" v="3"/>
        <pc:sldMkLst>
          <pc:docMk/>
          <pc:sldMk cId="551151997" sldId="259"/>
        </pc:sldMkLst>
        <pc:picChg chg="add del mod">
          <ac:chgData name="Guest User" userId="" providerId="Windows Live" clId="Web-{8630E1A2-2EFD-45EF-BD38-E0DF1BF0C8D3}" dt="2018-12-10T23:52:40.840" v="3"/>
          <ac:picMkLst>
            <pc:docMk/>
            <pc:sldMk cId="551151997" sldId="259"/>
            <ac:picMk id="2" creationId="{1E714E07-796D-479D-93A0-7E34655A9D7A}"/>
          </ac:picMkLst>
        </pc:picChg>
      </pc:sldChg>
      <pc:sldChg chg="addSp delSp modSp new del">
        <pc:chgData name="Guest User" userId="" providerId="Windows Live" clId="Web-{8630E1A2-2EFD-45EF-BD38-E0DF1BF0C8D3}" dt="2018-12-11T00:11:34.844" v="215"/>
        <pc:sldMkLst>
          <pc:docMk/>
          <pc:sldMk cId="4187319547" sldId="260"/>
        </pc:sldMkLst>
        <pc:spChg chg="mod">
          <ac:chgData name="Guest User" userId="" providerId="Windows Live" clId="Web-{8630E1A2-2EFD-45EF-BD38-E0DF1BF0C8D3}" dt="2018-12-11T00:02:32.045" v="123" actId="1076"/>
          <ac:spMkLst>
            <pc:docMk/>
            <pc:sldMk cId="4187319547" sldId="260"/>
            <ac:spMk id="2" creationId="{C40092FB-E2EE-464E-B84A-68C977CCB389}"/>
          </ac:spMkLst>
        </pc:spChg>
        <pc:spChg chg="del">
          <ac:chgData name="Guest User" userId="" providerId="Windows Live" clId="Web-{8630E1A2-2EFD-45EF-BD38-E0DF1BF0C8D3}" dt="2018-12-10T23:53:33.950" v="10"/>
          <ac:spMkLst>
            <pc:docMk/>
            <pc:sldMk cId="4187319547" sldId="260"/>
            <ac:spMk id="3" creationId="{C8D5538E-9BAB-411A-841E-750DC25D305C}"/>
          </ac:spMkLst>
        </pc:spChg>
        <pc:spChg chg="add mod">
          <ac:chgData name="Guest User" userId="" providerId="Windows Live" clId="Web-{8630E1A2-2EFD-45EF-BD38-E0DF1BF0C8D3}" dt="2018-12-11T00:11:31.844" v="212" actId="20577"/>
          <ac:spMkLst>
            <pc:docMk/>
            <pc:sldMk cId="4187319547" sldId="260"/>
            <ac:spMk id="7" creationId="{DC656028-59C8-4028-A07D-252895677464}"/>
          </ac:spMkLst>
        </pc:spChg>
        <pc:picChg chg="add del mod ord">
          <ac:chgData name="Guest User" userId="" providerId="Windows Live" clId="Web-{8630E1A2-2EFD-45EF-BD38-E0DF1BF0C8D3}" dt="2018-12-11T00:00:59.779" v="68"/>
          <ac:picMkLst>
            <pc:docMk/>
            <pc:sldMk cId="4187319547" sldId="260"/>
            <ac:picMk id="4" creationId="{7F374ECC-2705-44BC-9095-7FFAA746667F}"/>
          </ac:picMkLst>
        </pc:picChg>
      </pc:sldChg>
      <pc:sldChg chg="addSp delSp modSp new">
        <pc:chgData name="Guest User" userId="" providerId="Windows Live" clId="Web-{8630E1A2-2EFD-45EF-BD38-E0DF1BF0C8D3}" dt="2018-12-11T00:17:19.267" v="542" actId="1076"/>
        <pc:sldMkLst>
          <pc:docMk/>
          <pc:sldMk cId="92865797" sldId="261"/>
        </pc:sldMkLst>
        <pc:spChg chg="mod">
          <ac:chgData name="Guest User" userId="" providerId="Windows Live" clId="Web-{8630E1A2-2EFD-45EF-BD38-E0DF1BF0C8D3}" dt="2018-12-11T00:12:42.453" v="276" actId="20577"/>
          <ac:spMkLst>
            <pc:docMk/>
            <pc:sldMk cId="92865797" sldId="261"/>
            <ac:spMk id="2" creationId="{E8D26F83-5528-4487-AB32-B9010386DDD1}"/>
          </ac:spMkLst>
        </pc:spChg>
        <pc:spChg chg="mod">
          <ac:chgData name="Guest User" userId="" providerId="Windows Live" clId="Web-{8630E1A2-2EFD-45EF-BD38-E0DF1BF0C8D3}" dt="2018-12-11T00:17:19.267" v="542" actId="1076"/>
          <ac:spMkLst>
            <pc:docMk/>
            <pc:sldMk cId="92865797" sldId="261"/>
            <ac:spMk id="3" creationId="{82F031EE-F231-41CD-9820-93CD1BD82886}"/>
          </ac:spMkLst>
        </pc:spChg>
        <pc:spChg chg="add del mod">
          <ac:chgData name="Guest User" userId="" providerId="Windows Live" clId="Web-{8630E1A2-2EFD-45EF-BD38-E0DF1BF0C8D3}" dt="2018-12-10T23:54:53.091" v="15"/>
          <ac:spMkLst>
            <pc:docMk/>
            <pc:sldMk cId="92865797" sldId="261"/>
            <ac:spMk id="4" creationId="{262B894A-A49B-40B0-ABAA-FE98112E3349}"/>
          </ac:spMkLst>
        </pc:spChg>
      </pc:sldChg>
      <pc:sldChg chg="addSp delSp modSp new del">
        <pc:chgData name="Guest User" userId="" providerId="Windows Live" clId="Web-{8630E1A2-2EFD-45EF-BD38-E0DF1BF0C8D3}" dt="2018-12-11T00:03:53.389" v="129"/>
        <pc:sldMkLst>
          <pc:docMk/>
          <pc:sldMk cId="1456875321" sldId="262"/>
        </pc:sldMkLst>
        <pc:spChg chg="del">
          <ac:chgData name="Guest User" userId="" providerId="Windows Live" clId="Web-{8630E1A2-2EFD-45EF-BD38-E0DF1BF0C8D3}" dt="2018-12-10T23:55:25.403" v="25"/>
          <ac:spMkLst>
            <pc:docMk/>
            <pc:sldMk cId="1456875321" sldId="262"/>
            <ac:spMk id="3" creationId="{A5F49205-13B3-419A-A7A7-E6B14ABA130E}"/>
          </ac:spMkLst>
        </pc:spChg>
        <pc:picChg chg="add mod ord">
          <ac:chgData name="Guest User" userId="" providerId="Windows Live" clId="Web-{8630E1A2-2EFD-45EF-BD38-E0DF1BF0C8D3}" dt="2018-12-10T23:55:44.606" v="28" actId="14100"/>
          <ac:picMkLst>
            <pc:docMk/>
            <pc:sldMk cId="1456875321" sldId="262"/>
            <ac:picMk id="4" creationId="{E3595792-371E-458F-9841-E40B93A34785}"/>
          </ac:picMkLst>
        </pc:picChg>
      </pc:sldChg>
      <pc:sldChg chg="addSp delSp modSp new del">
        <pc:chgData name="Guest User" userId="" providerId="Windows Live" clId="Web-{8630E1A2-2EFD-45EF-BD38-E0DF1BF0C8D3}" dt="2018-12-11T00:04:46.140" v="135"/>
        <pc:sldMkLst>
          <pc:docMk/>
          <pc:sldMk cId="1623245608" sldId="263"/>
        </pc:sldMkLst>
        <pc:spChg chg="del">
          <ac:chgData name="Guest User" userId="" providerId="Windows Live" clId="Web-{8630E1A2-2EFD-45EF-BD38-E0DF1BF0C8D3}" dt="2018-12-10T23:56:04.950" v="29"/>
          <ac:spMkLst>
            <pc:docMk/>
            <pc:sldMk cId="1623245608" sldId="263"/>
            <ac:spMk id="3" creationId="{CC0135F3-4568-4462-8EB8-63774425BF49}"/>
          </ac:spMkLst>
        </pc:spChg>
        <pc:picChg chg="add mod ord">
          <ac:chgData name="Guest User" userId="" providerId="Windows Live" clId="Web-{8630E1A2-2EFD-45EF-BD38-E0DF1BF0C8D3}" dt="2018-12-11T00:03:05.811" v="126" actId="14100"/>
          <ac:picMkLst>
            <pc:docMk/>
            <pc:sldMk cId="1623245608" sldId="263"/>
            <ac:picMk id="4" creationId="{D0950495-1763-4F07-98EF-5885ED90BCE7}"/>
          </ac:picMkLst>
        </pc:picChg>
      </pc:sldChg>
      <pc:sldChg chg="addSp delSp modSp new del">
        <pc:chgData name="Guest User" userId="" providerId="Windows Live" clId="Web-{8630E1A2-2EFD-45EF-BD38-E0DF1BF0C8D3}" dt="2018-12-11T00:05:30.187" v="139"/>
        <pc:sldMkLst>
          <pc:docMk/>
          <pc:sldMk cId="1545083796" sldId="264"/>
        </pc:sldMkLst>
        <pc:spChg chg="del">
          <ac:chgData name="Guest User" userId="" providerId="Windows Live" clId="Web-{8630E1A2-2EFD-45EF-BD38-E0DF1BF0C8D3}" dt="2018-12-10T23:56:52.935" v="33"/>
          <ac:spMkLst>
            <pc:docMk/>
            <pc:sldMk cId="1545083796" sldId="264"/>
            <ac:spMk id="3" creationId="{9B40E0F8-20F1-433A-B0A1-0FDF17C1100F}"/>
          </ac:spMkLst>
        </pc:spChg>
        <pc:picChg chg="add mod ord">
          <ac:chgData name="Guest User" userId="" providerId="Windows Live" clId="Web-{8630E1A2-2EFD-45EF-BD38-E0DF1BF0C8D3}" dt="2018-12-10T23:57:01.497" v="35" actId="14100"/>
          <ac:picMkLst>
            <pc:docMk/>
            <pc:sldMk cId="1545083796" sldId="264"/>
            <ac:picMk id="4" creationId="{B832FC58-7C95-4B9B-B03E-D8029562704F}"/>
          </ac:picMkLst>
        </pc:picChg>
      </pc:sldChg>
      <pc:sldChg chg="addSp delSp modSp new del">
        <pc:chgData name="Guest User" userId="" providerId="Windows Live" clId="Web-{8630E1A2-2EFD-45EF-BD38-E0DF1BF0C8D3}" dt="2018-12-11T00:05:57.437" v="143"/>
        <pc:sldMkLst>
          <pc:docMk/>
          <pc:sldMk cId="3224058075" sldId="265"/>
        </pc:sldMkLst>
        <pc:spChg chg="del">
          <ac:chgData name="Guest User" userId="" providerId="Windows Live" clId="Web-{8630E1A2-2EFD-45EF-BD38-E0DF1BF0C8D3}" dt="2018-12-10T23:57:19.325" v="36"/>
          <ac:spMkLst>
            <pc:docMk/>
            <pc:sldMk cId="3224058075" sldId="265"/>
            <ac:spMk id="3" creationId="{F140B2BB-0B1C-4A70-8F7E-4ABF5C955DF0}"/>
          </ac:spMkLst>
        </pc:spChg>
        <pc:picChg chg="add mod ord">
          <ac:chgData name="Guest User" userId="" providerId="Windows Live" clId="Web-{8630E1A2-2EFD-45EF-BD38-E0DF1BF0C8D3}" dt="2018-12-10T23:57:32.560" v="38" actId="14100"/>
          <ac:picMkLst>
            <pc:docMk/>
            <pc:sldMk cId="3224058075" sldId="265"/>
            <ac:picMk id="4" creationId="{D7C39E45-17FB-4F70-A56B-0EF6ED71DC58}"/>
          </ac:picMkLst>
        </pc:picChg>
      </pc:sldChg>
      <pc:sldChg chg="modSp">
        <pc:chgData name="Guest User" userId="" providerId="Windows Live" clId="Web-{8630E1A2-2EFD-45EF-BD38-E0DF1BF0C8D3}" dt="2018-12-11T00:11:07.219" v="209" actId="1076"/>
        <pc:sldMkLst>
          <pc:docMk/>
          <pc:sldMk cId="1285171319" sldId="267"/>
        </pc:sldMkLst>
        <pc:spChg chg="mod">
          <ac:chgData name="Guest User" userId="" providerId="Windows Live" clId="Web-{8630E1A2-2EFD-45EF-BD38-E0DF1BF0C8D3}" dt="2018-12-11T00:11:07.219" v="209" actId="1076"/>
          <ac:spMkLst>
            <pc:docMk/>
            <pc:sldMk cId="1285171319" sldId="267"/>
            <ac:spMk id="2" creationId="{C7B2F578-BF30-4FB1-A8A7-15B106EC6DE1}"/>
          </ac:spMkLst>
        </pc:spChg>
      </pc:sldChg>
      <pc:sldChg chg="addSp delSp modSp new del">
        <pc:chgData name="Guest User" userId="" providerId="Windows Live" clId="Web-{8630E1A2-2EFD-45EF-BD38-E0DF1BF0C8D3}" dt="2018-12-11T00:06:26.327" v="148"/>
        <pc:sldMkLst>
          <pc:docMk/>
          <pc:sldMk cId="3613125055" sldId="269"/>
        </pc:sldMkLst>
        <pc:spChg chg="del">
          <ac:chgData name="Guest User" userId="" providerId="Windows Live" clId="Web-{8630E1A2-2EFD-45EF-BD38-E0DF1BF0C8D3}" dt="2018-12-10T23:58:10.388" v="43"/>
          <ac:spMkLst>
            <pc:docMk/>
            <pc:sldMk cId="3613125055" sldId="269"/>
            <ac:spMk id="3" creationId="{9A95BE74-A6BE-452D-9B63-2841CB013ECA}"/>
          </ac:spMkLst>
        </pc:spChg>
        <pc:picChg chg="add mod ord">
          <ac:chgData name="Guest User" userId="" providerId="Windows Live" clId="Web-{8630E1A2-2EFD-45EF-BD38-E0DF1BF0C8D3}" dt="2018-12-10T23:58:23.435" v="46" actId="14100"/>
          <ac:picMkLst>
            <pc:docMk/>
            <pc:sldMk cId="3613125055" sldId="269"/>
            <ac:picMk id="4" creationId="{F2E67234-E125-47DF-A52E-4555D5071E84}"/>
          </ac:picMkLst>
        </pc:picChg>
      </pc:sldChg>
      <pc:sldChg chg="addSp delSp modSp new del">
        <pc:chgData name="Guest User" userId="" providerId="Windows Live" clId="Web-{8630E1A2-2EFD-45EF-BD38-E0DF1BF0C8D3}" dt="2018-12-11T00:07:01.093" v="153"/>
        <pc:sldMkLst>
          <pc:docMk/>
          <pc:sldMk cId="91930350" sldId="270"/>
        </pc:sldMkLst>
        <pc:spChg chg="del">
          <ac:chgData name="Guest User" userId="" providerId="Windows Live" clId="Web-{8630E1A2-2EFD-45EF-BD38-E0DF1BF0C8D3}" dt="2018-12-10T23:58:49.497" v="47"/>
          <ac:spMkLst>
            <pc:docMk/>
            <pc:sldMk cId="91930350" sldId="270"/>
            <ac:spMk id="3" creationId="{431ECECE-84CF-4FFA-94D1-648B81313C55}"/>
          </ac:spMkLst>
        </pc:spChg>
        <pc:picChg chg="add mod ord">
          <ac:chgData name="Guest User" userId="" providerId="Windows Live" clId="Web-{8630E1A2-2EFD-45EF-BD38-E0DF1BF0C8D3}" dt="2018-12-10T23:59:00.857" v="49" actId="14100"/>
          <ac:picMkLst>
            <pc:docMk/>
            <pc:sldMk cId="91930350" sldId="270"/>
            <ac:picMk id="4" creationId="{325C61D4-9DBA-40E4-BF1D-460FBEEC4783}"/>
          </ac:picMkLst>
        </pc:picChg>
      </pc:sldChg>
      <pc:sldChg chg="addSp delSp modSp new del">
        <pc:chgData name="Guest User" userId="" providerId="Windows Live" clId="Web-{8630E1A2-2EFD-45EF-BD38-E0DF1BF0C8D3}" dt="2018-12-11T00:07:19.718" v="157"/>
        <pc:sldMkLst>
          <pc:docMk/>
          <pc:sldMk cId="1102768790" sldId="271"/>
        </pc:sldMkLst>
        <pc:spChg chg="del">
          <ac:chgData name="Guest User" userId="" providerId="Windows Live" clId="Web-{8630E1A2-2EFD-45EF-BD38-E0DF1BF0C8D3}" dt="2018-12-10T23:59:14.341" v="50"/>
          <ac:spMkLst>
            <pc:docMk/>
            <pc:sldMk cId="1102768790" sldId="271"/>
            <ac:spMk id="3" creationId="{4278987F-6B8A-48FC-B97A-B7368FFD9EFE}"/>
          </ac:spMkLst>
        </pc:spChg>
        <pc:picChg chg="add mod ord">
          <ac:chgData name="Guest User" userId="" providerId="Windows Live" clId="Web-{8630E1A2-2EFD-45EF-BD38-E0DF1BF0C8D3}" dt="2018-12-10T23:59:24.091" v="53" actId="1076"/>
          <ac:picMkLst>
            <pc:docMk/>
            <pc:sldMk cId="1102768790" sldId="271"/>
            <ac:picMk id="4" creationId="{00D2126D-2407-4A30-9160-777B12972E9D}"/>
          </ac:picMkLst>
        </pc:picChg>
      </pc:sldChg>
      <pc:sldChg chg="addSp delSp modSp new del">
        <pc:chgData name="Guest User" userId="" providerId="Windows Live" clId="Web-{8630E1A2-2EFD-45EF-BD38-E0DF1BF0C8D3}" dt="2018-12-11T00:07:59.421" v="163"/>
        <pc:sldMkLst>
          <pc:docMk/>
          <pc:sldMk cId="2757575148" sldId="272"/>
        </pc:sldMkLst>
        <pc:spChg chg="del">
          <ac:chgData name="Guest User" userId="" providerId="Windows Live" clId="Web-{8630E1A2-2EFD-45EF-BD38-E0DF1BF0C8D3}" dt="2018-12-10T23:59:38.763" v="54"/>
          <ac:spMkLst>
            <pc:docMk/>
            <pc:sldMk cId="2757575148" sldId="272"/>
            <ac:spMk id="3" creationId="{8A835009-7009-4A5A-B452-B12AE3109543}"/>
          </ac:spMkLst>
        </pc:spChg>
        <pc:picChg chg="add mod ord">
          <ac:chgData name="Guest User" userId="" providerId="Windows Live" clId="Web-{8630E1A2-2EFD-45EF-BD38-E0DF1BF0C8D3}" dt="2018-12-10T23:59:49.794" v="57" actId="1076"/>
          <ac:picMkLst>
            <pc:docMk/>
            <pc:sldMk cId="2757575148" sldId="272"/>
            <ac:picMk id="4" creationId="{51996123-6EF8-4F34-AC60-CC08DBCFD0F5}"/>
          </ac:picMkLst>
        </pc:picChg>
      </pc:sldChg>
      <pc:sldChg chg="addSp delSp modSp new add del">
        <pc:chgData name="Guest User" userId="" providerId="Windows Live" clId="Web-{8630E1A2-2EFD-45EF-BD38-E0DF1BF0C8D3}" dt="2018-12-11T00:08:44.890" v="169"/>
        <pc:sldMkLst>
          <pc:docMk/>
          <pc:sldMk cId="3455388512" sldId="273"/>
        </pc:sldMkLst>
        <pc:spChg chg="del">
          <ac:chgData name="Guest User" userId="" providerId="Windows Live" clId="Web-{8630E1A2-2EFD-45EF-BD38-E0DF1BF0C8D3}" dt="2018-12-11T00:00:11.169" v="60"/>
          <ac:spMkLst>
            <pc:docMk/>
            <pc:sldMk cId="3455388512" sldId="273"/>
            <ac:spMk id="3" creationId="{B78FC1FA-8BD2-42C7-8304-330C92F58A20}"/>
          </ac:spMkLst>
        </pc:spChg>
        <pc:picChg chg="add mod ord">
          <ac:chgData name="Guest User" userId="" providerId="Windows Live" clId="Web-{8630E1A2-2EFD-45EF-BD38-E0DF1BF0C8D3}" dt="2018-12-11T00:00:19.732" v="63" actId="1076"/>
          <ac:picMkLst>
            <pc:docMk/>
            <pc:sldMk cId="3455388512" sldId="273"/>
            <ac:picMk id="4" creationId="{2502FDD3-994B-4D73-910E-6F6EC553CAF3}"/>
          </ac:picMkLst>
        </pc:picChg>
      </pc:sldChg>
      <pc:sldChg chg="addSp delSp modSp new del">
        <pc:chgData name="Guest User" userId="" providerId="Windows Live" clId="Web-{8630E1A2-2EFD-45EF-BD38-E0DF1BF0C8D3}" dt="2018-12-11T00:08:49.203" v="170"/>
        <pc:sldMkLst>
          <pc:docMk/>
          <pc:sldMk cId="4015960655" sldId="274"/>
        </pc:sldMkLst>
        <pc:spChg chg="del">
          <ac:chgData name="Guest User" userId="" providerId="Windows Live" clId="Web-{8630E1A2-2EFD-45EF-BD38-E0DF1BF0C8D3}" dt="2018-12-11T00:00:34.326" v="64"/>
          <ac:spMkLst>
            <pc:docMk/>
            <pc:sldMk cId="4015960655" sldId="274"/>
            <ac:spMk id="3" creationId="{B420829E-369A-4CC6-9710-9CE812528CA5}"/>
          </ac:spMkLst>
        </pc:spChg>
        <pc:picChg chg="add mod ord">
          <ac:chgData name="Guest User" userId="" providerId="Windows Live" clId="Web-{8630E1A2-2EFD-45EF-BD38-E0DF1BF0C8D3}" dt="2018-12-11T00:00:42.670" v="67" actId="1076"/>
          <ac:picMkLst>
            <pc:docMk/>
            <pc:sldMk cId="4015960655" sldId="274"/>
            <ac:picMk id="4" creationId="{441071BC-2811-4882-AD18-AF83ADACC07F}"/>
          </ac:picMkLst>
        </pc:picChg>
      </pc:sldChg>
      <pc:sldChg chg="addSp modSp new">
        <pc:chgData name="Guest User" userId="" providerId="Windows Live" clId="Web-{8630E1A2-2EFD-45EF-BD38-E0DF1BF0C8D3}" dt="2018-12-11T00:04:07.124" v="130" actId="1076"/>
        <pc:sldMkLst>
          <pc:docMk/>
          <pc:sldMk cId="1739802496" sldId="275"/>
        </pc:sldMkLst>
        <pc:picChg chg="add mod">
          <ac:chgData name="Guest User" userId="" providerId="Windows Live" clId="Web-{8630E1A2-2EFD-45EF-BD38-E0DF1BF0C8D3}" dt="2018-12-11T00:04:07.124" v="130" actId="1076"/>
          <ac:picMkLst>
            <pc:docMk/>
            <pc:sldMk cId="1739802496" sldId="275"/>
            <ac:picMk id="3" creationId="{7B07A9F4-BD30-4FB9-A9DF-235D2D97FC6C}"/>
          </ac:picMkLst>
        </pc:picChg>
      </pc:sldChg>
      <pc:sldChg chg="addSp modSp new">
        <pc:chgData name="Guest User" userId="" providerId="Windows Live" clId="Web-{8630E1A2-2EFD-45EF-BD38-E0DF1BF0C8D3}" dt="2018-12-11T00:04:34.983" v="134" actId="1076"/>
        <pc:sldMkLst>
          <pc:docMk/>
          <pc:sldMk cId="2853723065" sldId="276"/>
        </pc:sldMkLst>
        <pc:picChg chg="add mod">
          <ac:chgData name="Guest User" userId="" providerId="Windows Live" clId="Web-{8630E1A2-2EFD-45EF-BD38-E0DF1BF0C8D3}" dt="2018-12-11T00:04:34.983" v="134" actId="1076"/>
          <ac:picMkLst>
            <pc:docMk/>
            <pc:sldMk cId="2853723065" sldId="276"/>
            <ac:picMk id="3" creationId="{01904A33-62FA-44BD-802D-74EB56EF45F2}"/>
          </ac:picMkLst>
        </pc:picChg>
      </pc:sldChg>
      <pc:sldChg chg="addSp modSp new">
        <pc:chgData name="Guest User" userId="" providerId="Windows Live" clId="Web-{8630E1A2-2EFD-45EF-BD38-E0DF1BF0C8D3}" dt="2018-12-11T00:05:21.562" v="138" actId="1076"/>
        <pc:sldMkLst>
          <pc:docMk/>
          <pc:sldMk cId="3083351793" sldId="277"/>
        </pc:sldMkLst>
        <pc:picChg chg="add mod">
          <ac:chgData name="Guest User" userId="" providerId="Windows Live" clId="Web-{8630E1A2-2EFD-45EF-BD38-E0DF1BF0C8D3}" dt="2018-12-11T00:05:21.562" v="138" actId="1076"/>
          <ac:picMkLst>
            <pc:docMk/>
            <pc:sldMk cId="3083351793" sldId="277"/>
            <ac:picMk id="3" creationId="{CB9E711F-F220-438D-BEAB-8BBDA271E39F}"/>
          </ac:picMkLst>
        </pc:picChg>
      </pc:sldChg>
      <pc:sldChg chg="addSp modSp new">
        <pc:chgData name="Guest User" userId="" providerId="Windows Live" clId="Web-{8630E1A2-2EFD-45EF-BD38-E0DF1BF0C8D3}" dt="2018-12-11T00:05:53.155" v="142" actId="1076"/>
        <pc:sldMkLst>
          <pc:docMk/>
          <pc:sldMk cId="924461360" sldId="278"/>
        </pc:sldMkLst>
        <pc:picChg chg="add mod">
          <ac:chgData name="Guest User" userId="" providerId="Windows Live" clId="Web-{8630E1A2-2EFD-45EF-BD38-E0DF1BF0C8D3}" dt="2018-12-11T00:05:53.155" v="142" actId="1076"/>
          <ac:picMkLst>
            <pc:docMk/>
            <pc:sldMk cId="924461360" sldId="278"/>
            <ac:picMk id="3" creationId="{72A237F1-7A2D-4FFE-85D6-A2A5D563FAFB}"/>
          </ac:picMkLst>
        </pc:picChg>
      </pc:sldChg>
      <pc:sldChg chg="addSp modSp new">
        <pc:chgData name="Guest User" userId="" providerId="Windows Live" clId="Web-{8630E1A2-2EFD-45EF-BD38-E0DF1BF0C8D3}" dt="2018-12-11T00:06:22.780" v="147" actId="14100"/>
        <pc:sldMkLst>
          <pc:docMk/>
          <pc:sldMk cId="1733255248" sldId="279"/>
        </pc:sldMkLst>
        <pc:picChg chg="add mod">
          <ac:chgData name="Guest User" userId="" providerId="Windows Live" clId="Web-{8630E1A2-2EFD-45EF-BD38-E0DF1BF0C8D3}" dt="2018-12-11T00:06:22.780" v="147" actId="14100"/>
          <ac:picMkLst>
            <pc:docMk/>
            <pc:sldMk cId="1733255248" sldId="279"/>
            <ac:picMk id="3" creationId="{E0B325D6-D476-423C-9B10-A3BFE06CD97C}"/>
          </ac:picMkLst>
        </pc:picChg>
      </pc:sldChg>
      <pc:sldChg chg="addSp modSp new">
        <pc:chgData name="Guest User" userId="" providerId="Windows Live" clId="Web-{8630E1A2-2EFD-45EF-BD38-E0DF1BF0C8D3}" dt="2018-12-11T00:06:51.374" v="152" actId="1076"/>
        <pc:sldMkLst>
          <pc:docMk/>
          <pc:sldMk cId="4194542230" sldId="280"/>
        </pc:sldMkLst>
        <pc:picChg chg="add mod">
          <ac:chgData name="Guest User" userId="" providerId="Windows Live" clId="Web-{8630E1A2-2EFD-45EF-BD38-E0DF1BF0C8D3}" dt="2018-12-11T00:06:51.374" v="152" actId="1076"/>
          <ac:picMkLst>
            <pc:docMk/>
            <pc:sldMk cId="4194542230" sldId="280"/>
            <ac:picMk id="3" creationId="{504250DE-2984-4F6D-A4D6-2583B2E15602}"/>
          </ac:picMkLst>
        </pc:picChg>
      </pc:sldChg>
      <pc:sldChg chg="addSp modSp new">
        <pc:chgData name="Guest User" userId="" providerId="Windows Live" clId="Web-{8630E1A2-2EFD-45EF-BD38-E0DF1BF0C8D3}" dt="2018-12-11T00:07:15.702" v="156" actId="1076"/>
        <pc:sldMkLst>
          <pc:docMk/>
          <pc:sldMk cId="1871655675" sldId="281"/>
        </pc:sldMkLst>
        <pc:picChg chg="add mod">
          <ac:chgData name="Guest User" userId="" providerId="Windows Live" clId="Web-{8630E1A2-2EFD-45EF-BD38-E0DF1BF0C8D3}" dt="2018-12-11T00:07:15.702" v="156" actId="1076"/>
          <ac:picMkLst>
            <pc:docMk/>
            <pc:sldMk cId="1871655675" sldId="281"/>
            <ac:picMk id="3" creationId="{B44B1FEE-7F1A-430A-8F1B-BC2F32235015}"/>
          </ac:picMkLst>
        </pc:picChg>
      </pc:sldChg>
      <pc:sldChg chg="addSp modSp new">
        <pc:chgData name="Guest User" userId="" providerId="Windows Live" clId="Web-{8630E1A2-2EFD-45EF-BD38-E0DF1BF0C8D3}" dt="2018-12-11T00:07:57.468" v="162" actId="1076"/>
        <pc:sldMkLst>
          <pc:docMk/>
          <pc:sldMk cId="328534249" sldId="282"/>
        </pc:sldMkLst>
        <pc:picChg chg="add mod">
          <ac:chgData name="Guest User" userId="" providerId="Windows Live" clId="Web-{8630E1A2-2EFD-45EF-BD38-E0DF1BF0C8D3}" dt="2018-12-11T00:07:57.468" v="162" actId="1076"/>
          <ac:picMkLst>
            <pc:docMk/>
            <pc:sldMk cId="328534249" sldId="282"/>
            <ac:picMk id="3" creationId="{FE73EFB7-3401-4DA4-BDE5-E65CF0F14E16}"/>
          </ac:picMkLst>
        </pc:picChg>
      </pc:sldChg>
      <pc:sldChg chg="new del">
        <pc:chgData name="Guest User" userId="" providerId="Windows Live" clId="Web-{8630E1A2-2EFD-45EF-BD38-E0DF1BF0C8D3}" dt="2018-12-11T00:07:30.547" v="159"/>
        <pc:sldMkLst>
          <pc:docMk/>
          <pc:sldMk cId="3045133104" sldId="282"/>
        </pc:sldMkLst>
      </pc:sldChg>
      <pc:sldChg chg="addSp modSp new">
        <pc:chgData name="Guest User" userId="" providerId="Windows Live" clId="Web-{8630E1A2-2EFD-45EF-BD38-E0DF1BF0C8D3}" dt="2018-12-11T00:08:17.218" v="166" actId="1076"/>
        <pc:sldMkLst>
          <pc:docMk/>
          <pc:sldMk cId="1938919534" sldId="283"/>
        </pc:sldMkLst>
        <pc:picChg chg="add mod">
          <ac:chgData name="Guest User" userId="" providerId="Windows Live" clId="Web-{8630E1A2-2EFD-45EF-BD38-E0DF1BF0C8D3}" dt="2018-12-11T00:08:17.218" v="166" actId="1076"/>
          <ac:picMkLst>
            <pc:docMk/>
            <pc:sldMk cId="1938919534" sldId="283"/>
            <ac:picMk id="3" creationId="{C77A947F-AD07-4070-9B7C-237F0EA369EE}"/>
          </ac:picMkLst>
        </pc:picChg>
      </pc:sldChg>
      <pc:sldChg chg="addSp modSp new">
        <pc:chgData name="Guest User" userId="" providerId="Windows Live" clId="Web-{8630E1A2-2EFD-45EF-BD38-E0DF1BF0C8D3}" dt="2018-12-11T00:10:48.828" v="208" actId="1076"/>
        <pc:sldMkLst>
          <pc:docMk/>
          <pc:sldMk cId="394525959" sldId="284"/>
        </pc:sldMkLst>
        <pc:spChg chg="mod">
          <ac:chgData name="Guest User" userId="" providerId="Windows Live" clId="Web-{8630E1A2-2EFD-45EF-BD38-E0DF1BF0C8D3}" dt="2018-12-11T00:09:52.094" v="182" actId="20577"/>
          <ac:spMkLst>
            <pc:docMk/>
            <pc:sldMk cId="394525959" sldId="284"/>
            <ac:spMk id="2" creationId="{B83276DA-3736-4872-B786-1562248BD9A6}"/>
          </ac:spMkLst>
        </pc:spChg>
        <pc:spChg chg="mod">
          <ac:chgData name="Guest User" userId="" providerId="Windows Live" clId="Web-{8630E1A2-2EFD-45EF-BD38-E0DF1BF0C8D3}" dt="2018-12-11T00:10:47.297" v="207" actId="14100"/>
          <ac:spMkLst>
            <pc:docMk/>
            <pc:sldMk cId="394525959" sldId="284"/>
            <ac:spMk id="3" creationId="{49A27580-43E9-4031-AD2F-F02C4E4823AF}"/>
          </ac:spMkLst>
        </pc:spChg>
        <pc:picChg chg="add mod">
          <ac:chgData name="Guest User" userId="" providerId="Windows Live" clId="Web-{8630E1A2-2EFD-45EF-BD38-E0DF1BF0C8D3}" dt="2018-12-11T00:10:48.828" v="208" actId="1076"/>
          <ac:picMkLst>
            <pc:docMk/>
            <pc:sldMk cId="394525959" sldId="284"/>
            <ac:picMk id="4" creationId="{71543108-AC47-4694-944C-BD64BB3CA01C}"/>
          </ac:picMkLst>
        </pc:picChg>
      </pc:sldChg>
      <pc:sldChg chg="addSp delSp modSp new del">
        <pc:chgData name="Guest User" userId="" providerId="Windows Live" clId="Web-{8630E1A2-2EFD-45EF-BD38-E0DF1BF0C8D3}" dt="2018-12-11T00:09:30.922" v="178"/>
        <pc:sldMkLst>
          <pc:docMk/>
          <pc:sldMk cId="1599979026" sldId="284"/>
        </pc:sldMkLst>
        <pc:spChg chg="add del mod">
          <ac:chgData name="Guest User" userId="" providerId="Windows Live" clId="Web-{8630E1A2-2EFD-45EF-BD38-E0DF1BF0C8D3}" dt="2018-12-11T00:09:24.187" v="177"/>
          <ac:spMkLst>
            <pc:docMk/>
            <pc:sldMk cId="1599979026" sldId="284"/>
            <ac:spMk id="2" creationId="{E43E8CB2-E6EC-4B89-9703-80D791693451}"/>
          </ac:spMkLst>
        </pc:spChg>
      </pc:sldChg>
      <pc:sldChg chg="modSp new">
        <pc:chgData name="Guest User" userId="" providerId="Windows Live" clId="Web-{8630E1A2-2EFD-45EF-BD38-E0DF1BF0C8D3}" dt="2018-12-11T00:12:00.328" v="260" actId="1076"/>
        <pc:sldMkLst>
          <pc:docMk/>
          <pc:sldMk cId="3789320733" sldId="285"/>
        </pc:sldMkLst>
        <pc:spChg chg="mod">
          <ac:chgData name="Guest User" userId="" providerId="Windows Live" clId="Web-{8630E1A2-2EFD-45EF-BD38-E0DF1BF0C8D3}" dt="2018-12-11T00:12:00.328" v="260" actId="1076"/>
          <ac:spMkLst>
            <pc:docMk/>
            <pc:sldMk cId="3789320733" sldId="285"/>
            <ac:spMk id="2" creationId="{FECB2143-F479-4439-9043-BE7AB66B41AD}"/>
          </ac:spMkLst>
        </pc:spChg>
      </pc:sldChg>
    </pc:docChg>
  </pc:docChgLst>
  <pc:docChgLst>
    <pc:chgData name="Guest User" providerId="Windows Live" clId="Web-{F2ADCD9E-21AF-48E4-8D23-1506633B8CA7}"/>
    <pc:docChg chg="addSld modSld sldOrd">
      <pc:chgData name="Guest User" userId="" providerId="Windows Live" clId="Web-{F2ADCD9E-21AF-48E4-8D23-1506633B8CA7}" dt="2018-12-11T00:02:22.648" v="160" actId="20577"/>
      <pc:docMkLst>
        <pc:docMk/>
      </pc:docMkLst>
      <pc:sldChg chg="addSp delSp modSp">
        <pc:chgData name="Guest User" userId="" providerId="Windows Live" clId="Web-{F2ADCD9E-21AF-48E4-8D23-1506633B8CA7}" dt="2018-12-10T23:53:36.174" v="1"/>
        <pc:sldMkLst>
          <pc:docMk/>
          <pc:sldMk cId="109857222" sldId="256"/>
        </pc:sldMkLst>
        <pc:picChg chg="add del mod">
          <ac:chgData name="Guest User" userId="" providerId="Windows Live" clId="Web-{F2ADCD9E-21AF-48E4-8D23-1506633B8CA7}" dt="2018-12-10T23:53:36.174" v="1"/>
          <ac:picMkLst>
            <pc:docMk/>
            <pc:sldMk cId="109857222" sldId="256"/>
            <ac:picMk id="3" creationId="{23112141-1DFC-4305-8095-96BBDD0D9BE5}"/>
          </ac:picMkLst>
        </pc:picChg>
      </pc:sldChg>
      <pc:sldChg chg="delSp modSp new ord">
        <pc:chgData name="Guest User" userId="" providerId="Windows Live" clId="Web-{F2ADCD9E-21AF-48E4-8D23-1506633B8CA7}" dt="2018-12-10T23:55:06.190" v="56" actId="20577"/>
        <pc:sldMkLst>
          <pc:docMk/>
          <pc:sldMk cId="844821901" sldId="266"/>
        </pc:sldMkLst>
        <pc:spChg chg="mod">
          <ac:chgData name="Guest User" userId="" providerId="Windows Live" clId="Web-{F2ADCD9E-21AF-48E4-8D23-1506633B8CA7}" dt="2018-12-10T23:55:06.190" v="56" actId="20577"/>
          <ac:spMkLst>
            <pc:docMk/>
            <pc:sldMk cId="844821901" sldId="266"/>
            <ac:spMk id="2" creationId="{50A3857A-B3C4-40EA-B0DB-B50F4BC1F1A3}"/>
          </ac:spMkLst>
        </pc:spChg>
        <pc:spChg chg="del">
          <ac:chgData name="Guest User" userId="" providerId="Windows Live" clId="Web-{F2ADCD9E-21AF-48E4-8D23-1506633B8CA7}" dt="2018-12-10T23:54:34.143" v="10"/>
          <ac:spMkLst>
            <pc:docMk/>
            <pc:sldMk cId="844821901" sldId="266"/>
            <ac:spMk id="3" creationId="{87D0FDF1-FD9E-441A-A584-41CC8EB34198}"/>
          </ac:spMkLst>
        </pc:spChg>
      </pc:sldChg>
      <pc:sldChg chg="addSp modSp new">
        <pc:chgData name="Guest User" userId="" providerId="Windows Live" clId="Web-{F2ADCD9E-21AF-48E4-8D23-1506633B8CA7}" dt="2018-12-10T23:55:27.143" v="60" actId="1076"/>
        <pc:sldMkLst>
          <pc:docMk/>
          <pc:sldMk cId="1285171319" sldId="267"/>
        </pc:sldMkLst>
        <pc:spChg chg="add mod">
          <ac:chgData name="Guest User" userId="" providerId="Windows Live" clId="Web-{F2ADCD9E-21AF-48E4-8D23-1506633B8CA7}" dt="2018-12-10T23:55:27.143" v="60" actId="1076"/>
          <ac:spMkLst>
            <pc:docMk/>
            <pc:sldMk cId="1285171319" sldId="267"/>
            <ac:spMk id="2" creationId="{C7B2F578-BF30-4FB1-A8A7-15B106EC6DE1}"/>
          </ac:spMkLst>
        </pc:spChg>
      </pc:sldChg>
      <pc:sldChg chg="addSp modSp new">
        <pc:chgData name="Guest User" userId="" providerId="Windows Live" clId="Web-{F2ADCD9E-21AF-48E4-8D23-1506633B8CA7}" dt="2018-12-11T00:02:22.648" v="159" actId="20577"/>
        <pc:sldMkLst>
          <pc:docMk/>
          <pc:sldMk cId="1140121381" sldId="268"/>
        </pc:sldMkLst>
        <pc:spChg chg="add mod">
          <ac:chgData name="Guest User" userId="" providerId="Windows Live" clId="Web-{F2ADCD9E-21AF-48E4-8D23-1506633B8CA7}" dt="2018-12-11T00:02:22.648" v="159" actId="20577"/>
          <ac:spMkLst>
            <pc:docMk/>
            <pc:sldMk cId="1140121381" sldId="268"/>
            <ac:spMk id="2" creationId="{C2F90110-88FC-4B66-8A90-2DAB8FBE7520}"/>
          </ac:spMkLst>
        </pc:spChg>
      </pc:sldChg>
    </pc:docChg>
  </pc:docChgLst>
  <pc:docChgLst>
    <pc:chgData name="Guest User" userId="7489f870fc5b917b" providerId="Windows Live" clId="Web-{3A68BD0D-5028-470C-91B3-C7741ABF01C4}"/>
    <pc:docChg chg="addSld modSld">
      <pc:chgData name="Guest User" userId="7489f870fc5b917b" providerId="Windows Live" clId="Web-{3A68BD0D-5028-470C-91B3-C7741ABF01C4}" dt="2018-12-10T23:54:32.936" v="280" actId="20577"/>
      <pc:docMkLst>
        <pc:docMk/>
      </pc:docMkLst>
      <pc:sldChg chg="delSp modSp">
        <pc:chgData name="Guest User" userId="7489f870fc5b917b" providerId="Windows Live" clId="Web-{3A68BD0D-5028-470C-91B3-C7741ABF01C4}" dt="2018-12-10T23:15:02.406" v="30" actId="14100"/>
        <pc:sldMkLst>
          <pc:docMk/>
          <pc:sldMk cId="109857222" sldId="256"/>
        </pc:sldMkLst>
        <pc:spChg chg="mod">
          <ac:chgData name="Guest User" userId="7489f870fc5b917b" providerId="Windows Live" clId="Web-{3A68BD0D-5028-470C-91B3-C7741ABF01C4}" dt="2018-12-10T23:15:02.406" v="30" actId="14100"/>
          <ac:spMkLst>
            <pc:docMk/>
            <pc:sldMk cId="109857222" sldId="256"/>
            <ac:spMk id="2" creationId="{00000000-0000-0000-0000-000000000000}"/>
          </ac:spMkLst>
        </pc:spChg>
        <pc:spChg chg="del mod">
          <ac:chgData name="Guest User" userId="7489f870fc5b917b" providerId="Windows Live" clId="Web-{3A68BD0D-5028-470C-91B3-C7741ABF01C4}" dt="2018-12-10T23:14:58.578" v="29"/>
          <ac:spMkLst>
            <pc:docMk/>
            <pc:sldMk cId="109857222" sldId="256"/>
            <ac:spMk id="3" creationId="{00000000-0000-0000-0000-000000000000}"/>
          </ac:spMkLst>
        </pc:spChg>
      </pc:sldChg>
      <pc:sldChg chg="addSp delSp modSp new">
        <pc:chgData name="Guest User" userId="7489f870fc5b917b" providerId="Windows Live" clId="Web-{3A68BD0D-5028-470C-91B3-C7741ABF01C4}" dt="2018-12-10T23:31:23.210" v="189" actId="14100"/>
        <pc:sldMkLst>
          <pc:docMk/>
          <pc:sldMk cId="3878911149" sldId="257"/>
        </pc:sldMkLst>
        <pc:spChg chg="del">
          <ac:chgData name="Guest User" userId="7489f870fc5b917b" providerId="Windows Live" clId="Web-{3A68BD0D-5028-470C-91B3-C7741ABF01C4}" dt="2018-12-10T23:15:11.156" v="32"/>
          <ac:spMkLst>
            <pc:docMk/>
            <pc:sldMk cId="3878911149" sldId="257"/>
            <ac:spMk id="2" creationId="{CB7943CE-701C-481B-9D03-4BBF82FAD77A}"/>
          </ac:spMkLst>
        </pc:spChg>
        <pc:spChg chg="mod">
          <ac:chgData name="Guest User" userId="7489f870fc5b917b" providerId="Windows Live" clId="Web-{3A68BD0D-5028-470C-91B3-C7741ABF01C4}" dt="2018-12-10T23:25:11.316" v="180" actId="20577"/>
          <ac:spMkLst>
            <pc:docMk/>
            <pc:sldMk cId="3878911149" sldId="257"/>
            <ac:spMk id="3" creationId="{885765A9-FCAA-498F-92BD-F8BEC0C2518F}"/>
          </ac:spMkLst>
        </pc:spChg>
        <pc:picChg chg="add del mod">
          <ac:chgData name="Guest User" userId="7489f870fc5b917b" providerId="Windows Live" clId="Web-{3A68BD0D-5028-470C-91B3-C7741ABF01C4}" dt="2018-12-10T23:25:16.331" v="182"/>
          <ac:picMkLst>
            <pc:docMk/>
            <pc:sldMk cId="3878911149" sldId="257"/>
            <ac:picMk id="4" creationId="{C44926DF-0748-4E1F-B1B6-1AEF369AA98D}"/>
          </ac:picMkLst>
        </pc:picChg>
        <pc:picChg chg="add mod">
          <ac:chgData name="Guest User" userId="7489f870fc5b917b" providerId="Windows Live" clId="Web-{3A68BD0D-5028-470C-91B3-C7741ABF01C4}" dt="2018-12-10T23:31:23.210" v="189" actId="14100"/>
          <ac:picMkLst>
            <pc:docMk/>
            <pc:sldMk cId="3878911149" sldId="257"/>
            <ac:picMk id="6" creationId="{8525BEDF-0AF2-4C66-956E-FB655B873714}"/>
          </ac:picMkLst>
        </pc:picChg>
      </pc:sldChg>
      <pc:sldChg chg="addSp delSp modSp new">
        <pc:chgData name="Guest User" userId="7489f870fc5b917b" providerId="Windows Live" clId="Web-{3A68BD0D-5028-470C-91B3-C7741ABF01C4}" dt="2018-12-10T23:21:48.065" v="172"/>
        <pc:sldMkLst>
          <pc:docMk/>
          <pc:sldMk cId="2511561407" sldId="258"/>
        </pc:sldMkLst>
        <pc:spChg chg="del">
          <ac:chgData name="Guest User" userId="7489f870fc5b917b" providerId="Windows Live" clId="Web-{3A68BD0D-5028-470C-91B3-C7741ABF01C4}" dt="2018-12-10T23:21:20.033" v="169"/>
          <ac:spMkLst>
            <pc:docMk/>
            <pc:sldMk cId="2511561407" sldId="258"/>
            <ac:spMk id="2" creationId="{CAA576C9-7061-4A26-8EF5-2AD136CCE403}"/>
          </ac:spMkLst>
        </pc:spChg>
        <pc:spChg chg="del mod">
          <ac:chgData name="Guest User" userId="7489f870fc5b917b" providerId="Windows Live" clId="Web-{3A68BD0D-5028-470C-91B3-C7741ABF01C4}" dt="2018-12-10T23:21:48.065" v="172"/>
          <ac:spMkLst>
            <pc:docMk/>
            <pc:sldMk cId="2511561407" sldId="258"/>
            <ac:spMk id="3" creationId="{10BD9420-148D-4502-B358-9ECB0C3BE507}"/>
          </ac:spMkLst>
        </pc:spChg>
        <pc:picChg chg="add mod ord">
          <ac:chgData name="Guest User" userId="7489f870fc5b917b" providerId="Windows Live" clId="Web-{3A68BD0D-5028-470C-91B3-C7741ABF01C4}" dt="2018-12-10T23:21:48.065" v="172"/>
          <ac:picMkLst>
            <pc:docMk/>
            <pc:sldMk cId="2511561407" sldId="258"/>
            <ac:picMk id="4" creationId="{A2FC044C-E11F-4A9E-A502-EE607EC7AE38}"/>
          </ac:picMkLst>
        </pc:picChg>
      </pc:sldChg>
      <pc:sldChg chg="delSp modSp new">
        <pc:chgData name="Guest User" userId="7489f870fc5b917b" providerId="Windows Live" clId="Web-{3A68BD0D-5028-470C-91B3-C7741ABF01C4}" dt="2018-12-10T23:54:32.936" v="279" actId="20577"/>
        <pc:sldMkLst>
          <pc:docMk/>
          <pc:sldMk cId="551151997" sldId="259"/>
        </pc:sldMkLst>
        <pc:spChg chg="del">
          <ac:chgData name="Guest User" userId="7489f870fc5b917b" providerId="Windows Live" clId="Web-{3A68BD0D-5028-470C-91B3-C7741ABF01C4}" dt="2018-12-10T23:22:03.487" v="174"/>
          <ac:spMkLst>
            <pc:docMk/>
            <pc:sldMk cId="551151997" sldId="259"/>
            <ac:spMk id="2" creationId="{DEC26C72-254D-423B-A95F-4ED47C471010}"/>
          </ac:spMkLst>
        </pc:spChg>
        <pc:spChg chg="mod">
          <ac:chgData name="Guest User" userId="7489f870fc5b917b" providerId="Windows Live" clId="Web-{3A68BD0D-5028-470C-91B3-C7741ABF01C4}" dt="2018-12-10T23:54:32.936" v="279" actId="20577"/>
          <ac:spMkLst>
            <pc:docMk/>
            <pc:sldMk cId="551151997" sldId="259"/>
            <ac:spMk id="3" creationId="{97C9B653-E934-4E46-962C-CBC5AE6C9FAD}"/>
          </ac:spMkLst>
        </pc:spChg>
      </pc:sldChg>
    </pc:docChg>
  </pc:docChgLst>
  <pc:docChgLst>
    <pc:chgData name="Guest User" providerId="Windows Live" clId="Web-{6480B418-5CCD-4492-A6FA-C4B655EF19ED}"/>
    <pc:docChg chg="modSld">
      <pc:chgData name="Guest User" userId="" providerId="Windows Live" clId="Web-{6480B418-5CCD-4492-A6FA-C4B655EF19ED}" dt="2018-12-11T02:15:39.163" v="3" actId="20577"/>
      <pc:docMkLst>
        <pc:docMk/>
      </pc:docMkLst>
      <pc:sldChg chg="modSp">
        <pc:chgData name="Guest User" userId="" providerId="Windows Live" clId="Web-{6480B418-5CCD-4492-A6FA-C4B655EF19ED}" dt="2018-12-11T02:15:39.163" v="2" actId="20577"/>
        <pc:sldMkLst>
          <pc:docMk/>
          <pc:sldMk cId="844821901" sldId="266"/>
        </pc:sldMkLst>
        <pc:spChg chg="mod">
          <ac:chgData name="Guest User" userId="" providerId="Windows Live" clId="Web-{6480B418-5CCD-4492-A6FA-C4B655EF19ED}" dt="2018-12-11T02:15:39.163" v="2" actId="20577"/>
          <ac:spMkLst>
            <pc:docMk/>
            <pc:sldMk cId="844821901" sldId="266"/>
            <ac:spMk id="2" creationId="{50A3857A-B3C4-40EA-B0DB-B50F4BC1F1A3}"/>
          </ac:spMkLst>
        </pc:spChg>
      </pc:sldChg>
    </pc:docChg>
  </pc:docChgLst>
  <pc:docChgLst>
    <pc:chgData name="radhika reddy" userId="6a1bf36eff8dcb4e" providerId="Windows Live" clId="Web-{C0CE76E6-F0AB-427E-8AD0-D91C74DF524E}"/>
    <pc:docChg chg="modSld">
      <pc:chgData name="radhika reddy" userId="6a1bf36eff8dcb4e" providerId="Windows Live" clId="Web-{C0CE76E6-F0AB-427E-8AD0-D91C74DF524E}" dt="2018-12-11T02:14:03.408" v="6" actId="20577"/>
      <pc:docMkLst>
        <pc:docMk/>
      </pc:docMkLst>
      <pc:sldChg chg="modSp">
        <pc:chgData name="radhika reddy" userId="6a1bf36eff8dcb4e" providerId="Windows Live" clId="Web-{C0CE76E6-F0AB-427E-8AD0-D91C74DF524E}" dt="2018-12-11T02:13:51.283" v="4" actId="20577"/>
        <pc:sldMkLst>
          <pc:docMk/>
          <pc:sldMk cId="28301846" sldId="287"/>
        </pc:sldMkLst>
        <pc:spChg chg="mod">
          <ac:chgData name="radhika reddy" userId="6a1bf36eff8dcb4e" providerId="Windows Live" clId="Web-{C0CE76E6-F0AB-427E-8AD0-D91C74DF524E}" dt="2018-12-11T02:13:51.283" v="4" actId="20577"/>
          <ac:spMkLst>
            <pc:docMk/>
            <pc:sldMk cId="28301846" sldId="287"/>
            <ac:spMk id="2" creationId="{00000000-0000-0000-0000-000000000000}"/>
          </ac:spMkLst>
        </pc:spChg>
      </pc:sldChg>
    </pc:docChg>
  </pc:docChgLst>
  <pc:docChgLst>
    <pc:chgData name="radhika reddy" userId="6a1bf36eff8dcb4e" providerId="Windows Live" clId="Web-{FC784B40-6256-4CAD-B325-4B02777D2870}"/>
    <pc:docChg chg="addSld delSld modSld sldOrd">
      <pc:chgData name="radhika reddy" userId="6a1bf36eff8dcb4e" providerId="Windows Live" clId="Web-{FC784B40-6256-4CAD-B325-4B02777D2870}" dt="2018-12-11T02:18:45.738" v="38" actId="20577"/>
      <pc:docMkLst>
        <pc:docMk/>
      </pc:docMkLst>
      <pc:sldChg chg="modSp">
        <pc:chgData name="radhika reddy" userId="6a1bf36eff8dcb4e" providerId="Windows Live" clId="Web-{FC784B40-6256-4CAD-B325-4B02777D2870}" dt="2018-12-11T02:14:40.672" v="26" actId="20577"/>
        <pc:sldMkLst>
          <pc:docMk/>
          <pc:sldMk cId="1140121381" sldId="268"/>
        </pc:sldMkLst>
        <pc:spChg chg="mod">
          <ac:chgData name="radhika reddy" userId="6a1bf36eff8dcb4e" providerId="Windows Live" clId="Web-{FC784B40-6256-4CAD-B325-4B02777D2870}" dt="2018-12-11T02:14:40.672" v="26" actId="20577"/>
          <ac:spMkLst>
            <pc:docMk/>
            <pc:sldMk cId="1140121381" sldId="268"/>
            <ac:spMk id="2" creationId="{C2F90110-88FC-4B66-8A90-2DAB8FBE7520}"/>
          </ac:spMkLst>
        </pc:spChg>
      </pc:sldChg>
      <pc:sldChg chg="addSp delSp modSp new del">
        <pc:chgData name="radhika reddy" userId="6a1bf36eff8dcb4e" providerId="Windows Live" clId="Web-{FC784B40-6256-4CAD-B325-4B02777D2870}" dt="2018-12-11T00:34:48.888" v="7"/>
        <pc:sldMkLst>
          <pc:docMk/>
          <pc:sldMk cId="3218169913" sldId="286"/>
        </pc:sldMkLst>
        <pc:spChg chg="add del mod">
          <ac:chgData name="radhika reddy" userId="6a1bf36eff8dcb4e" providerId="Windows Live" clId="Web-{FC784B40-6256-4CAD-B325-4B02777D2870}" dt="2018-12-11T00:34:16.935" v="4"/>
          <ac:spMkLst>
            <pc:docMk/>
            <pc:sldMk cId="3218169913" sldId="286"/>
            <ac:spMk id="2" creationId="{D1554395-D026-4082-84A5-A86B07171296}"/>
          </ac:spMkLst>
        </pc:spChg>
      </pc:sldChg>
      <pc:sldChg chg="modSp add del">
        <pc:chgData name="radhika reddy" userId="6a1bf36eff8dcb4e" providerId="Windows Live" clId="Web-{FC784B40-6256-4CAD-B325-4B02777D2870}" dt="2018-12-11T02:18:45.738" v="37" actId="20577"/>
        <pc:sldMkLst>
          <pc:docMk/>
          <pc:sldMk cId="28301846" sldId="287"/>
        </pc:sldMkLst>
        <pc:spChg chg="mod">
          <ac:chgData name="radhika reddy" userId="6a1bf36eff8dcb4e" providerId="Windows Live" clId="Web-{FC784B40-6256-4CAD-B325-4B02777D2870}" dt="2018-12-11T02:18:45.738" v="37" actId="20577"/>
          <ac:spMkLst>
            <pc:docMk/>
            <pc:sldMk cId="28301846" sldId="287"/>
            <ac:spMk id="2" creationId="{00000000-0000-0000-0000-000000000000}"/>
          </ac:spMkLst>
        </pc:spChg>
      </pc:sldChg>
      <pc:sldChg chg="add">
        <pc:chgData name="radhika reddy" userId="6a1bf36eff8dcb4e" providerId="Windows Live" clId="Web-{FC784B40-6256-4CAD-B325-4B02777D2870}" dt="2018-12-11T00:34:46.263" v="6"/>
        <pc:sldMkLst>
          <pc:docMk/>
          <pc:sldMk cId="1320359965" sldId="288"/>
        </pc:sldMkLst>
      </pc:sldChg>
      <pc:sldChg chg="new del">
        <pc:chgData name="radhika reddy" userId="6a1bf36eff8dcb4e" providerId="Windows Live" clId="Web-{FC784B40-6256-4CAD-B325-4B02777D2870}" dt="2018-12-11T00:35:14.170" v="12"/>
        <pc:sldMkLst>
          <pc:docMk/>
          <pc:sldMk cId="3122284097" sldId="289"/>
        </pc:sldMkLst>
      </pc:sldChg>
      <pc:sldChg chg="add ord">
        <pc:chgData name="radhika reddy" userId="6a1bf36eff8dcb4e" providerId="Windows Live" clId="Web-{FC784B40-6256-4CAD-B325-4B02777D2870}" dt="2018-12-11T00:35:02.513" v="10"/>
        <pc:sldMkLst>
          <pc:docMk/>
          <pc:sldMk cId="1752287735" sldId="290"/>
        </pc:sldMkLst>
      </pc:sldChg>
      <pc:sldChg chg="add">
        <pc:chgData name="radhika reddy" userId="6a1bf36eff8dcb4e" providerId="Windows Live" clId="Web-{FC784B40-6256-4CAD-B325-4B02777D2870}" dt="2018-12-11T00:35:11.795" v="11"/>
        <pc:sldMkLst>
          <pc:docMk/>
          <pc:sldMk cId="910806648" sldId="291"/>
        </pc:sldMkLst>
      </pc:sldChg>
    </pc:docChg>
  </pc:docChgLst>
  <pc:docChgLst>
    <pc:chgData name="Guest User" providerId="Windows Live" clId="Web-{95A5F1B2-F575-42A4-8BBC-5648ED9B5EF9}"/>
    <pc:docChg chg="modSld">
      <pc:chgData name="Guest User" userId="" providerId="Windows Live" clId="Web-{95A5F1B2-F575-42A4-8BBC-5648ED9B5EF9}" dt="2018-12-11T02:15:16.336" v="178" actId="20577"/>
      <pc:docMkLst>
        <pc:docMk/>
      </pc:docMkLst>
      <pc:sldChg chg="modSp">
        <pc:chgData name="Guest User" userId="" providerId="Windows Live" clId="Web-{95A5F1B2-F575-42A4-8BBC-5648ED9B5EF9}" dt="2018-12-11T02:15:16.336" v="177" actId="20577"/>
        <pc:sldMkLst>
          <pc:docMk/>
          <pc:sldMk cId="844821901" sldId="266"/>
        </pc:sldMkLst>
        <pc:spChg chg="mod">
          <ac:chgData name="Guest User" userId="" providerId="Windows Live" clId="Web-{95A5F1B2-F575-42A4-8BBC-5648ED9B5EF9}" dt="2018-12-11T02:15:16.336" v="177" actId="20577"/>
          <ac:spMkLst>
            <pc:docMk/>
            <pc:sldMk cId="844821901" sldId="266"/>
            <ac:spMk id="2" creationId="{50A3857A-B3C4-40EA-B0DB-B50F4BC1F1A3}"/>
          </ac:spMkLst>
        </pc:spChg>
      </pc:sldChg>
    </pc:docChg>
  </pc:docChgLst>
  <pc:docChgLst>
    <pc:chgData name="Guest User" providerId="Windows Live" clId="Web-{B5327D5E-A87D-4D92-91CA-BB4C5A1C5114}"/>
    <pc:docChg chg="modSld">
      <pc:chgData name="Guest User" userId="" providerId="Windows Live" clId="Web-{B5327D5E-A87D-4D92-91CA-BB4C5A1C5114}" dt="2018-12-11T00:24:35.657" v="3" actId="20577"/>
      <pc:docMkLst>
        <pc:docMk/>
      </pc:docMkLst>
      <pc:sldChg chg="modSp">
        <pc:chgData name="Guest User" userId="" providerId="Windows Live" clId="Web-{B5327D5E-A87D-4D92-91CA-BB4C5A1C5114}" dt="2018-12-11T00:24:35.657" v="2" actId="20577"/>
        <pc:sldMkLst>
          <pc:docMk/>
          <pc:sldMk cId="844821901" sldId="266"/>
        </pc:sldMkLst>
        <pc:spChg chg="mod">
          <ac:chgData name="Guest User" userId="" providerId="Windows Live" clId="Web-{B5327D5E-A87D-4D92-91CA-BB4C5A1C5114}" dt="2018-12-11T00:24:35.657" v="2" actId="20577"/>
          <ac:spMkLst>
            <pc:docMk/>
            <pc:sldMk cId="844821901" sldId="266"/>
            <ac:spMk id="2" creationId="{50A3857A-B3C4-40EA-B0DB-B50F4BC1F1A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ml-cheatsheet.readthedocs.io/en/latest/activation_functions.html#activation-sigmoi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3857A-B3C4-40EA-B0DB-B50F4BC1F1A3}"/>
              </a:ext>
            </a:extLst>
          </p:cNvPr>
          <p:cNvSpPr>
            <a:spLocks noGrp="1"/>
          </p:cNvSpPr>
          <p:nvPr>
            <p:ph type="title"/>
          </p:nvPr>
        </p:nvSpPr>
        <p:spPr>
          <a:xfrm>
            <a:off x="994775" y="1962194"/>
            <a:ext cx="10515600" cy="2973971"/>
          </a:xfrm>
        </p:spPr>
        <p:txBody>
          <a:bodyPr/>
          <a:lstStyle/>
          <a:p>
            <a:pPr algn="ctr"/>
            <a:r>
              <a:rPr lang="en-US" cap="all">
                <a:cs typeface="Calibri Light"/>
              </a:rPr>
              <a:t>   Predicting Movie Revenue based on IMDb Data</a:t>
            </a:r>
            <a:endParaRPr lang="en-US">
              <a:cs typeface="Calibri Light"/>
            </a:endParaRPr>
          </a:p>
        </p:txBody>
      </p:sp>
    </p:spTree>
    <p:extLst>
      <p:ext uri="{BB962C8B-B14F-4D97-AF65-F5344CB8AC3E}">
        <p14:creationId xmlns:p14="http://schemas.microsoft.com/office/powerpoint/2010/main" val="844821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mans face&#10;&#10;Description generated with very high confidence">
            <a:extLst>
              <a:ext uri="{FF2B5EF4-FFF2-40B4-BE49-F238E27FC236}">
                <a16:creationId xmlns:a16="http://schemas.microsoft.com/office/drawing/2014/main" id="{A2FC044C-E11F-4A9E-A502-EE607EC7AE38}"/>
              </a:ext>
            </a:extLst>
          </p:cNvPr>
          <p:cNvPicPr>
            <a:picLocks noGrp="1" noChangeAspect="1"/>
          </p:cNvPicPr>
          <p:nvPr>
            <p:ph idx="1"/>
          </p:nvPr>
        </p:nvPicPr>
        <p:blipFill>
          <a:blip r:embed="rId2"/>
          <a:stretch>
            <a:fillRect/>
          </a:stretch>
        </p:blipFill>
        <p:spPr>
          <a:xfrm>
            <a:off x="2667992" y="379381"/>
            <a:ext cx="6856015" cy="6201908"/>
          </a:xfrm>
          <a:prstGeom prst="rect">
            <a:avLst/>
          </a:prstGeom>
        </p:spPr>
      </p:pic>
    </p:spTree>
    <p:extLst>
      <p:ext uri="{BB962C8B-B14F-4D97-AF65-F5344CB8AC3E}">
        <p14:creationId xmlns:p14="http://schemas.microsoft.com/office/powerpoint/2010/main" val="2511561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C9B653-E934-4E46-962C-CBC5AE6C9FAD}"/>
              </a:ext>
            </a:extLst>
          </p:cNvPr>
          <p:cNvSpPr>
            <a:spLocks noGrp="1"/>
          </p:cNvSpPr>
          <p:nvPr>
            <p:ph idx="1"/>
          </p:nvPr>
        </p:nvSpPr>
        <p:spPr>
          <a:xfrm>
            <a:off x="838200" y="488238"/>
            <a:ext cx="10515600" cy="5688725"/>
          </a:xfrm>
        </p:spPr>
        <p:txBody>
          <a:bodyPr vert="horz" lIns="91440" tIns="45720" rIns="91440" bIns="45720" rtlCol="0" anchor="t">
            <a:normAutofit/>
          </a:bodyPr>
          <a:lstStyle/>
          <a:p>
            <a:pPr marL="0" indent="0">
              <a:buNone/>
            </a:pPr>
            <a:r>
              <a:rPr lang="en-US">
                <a:cs typeface="Calibri"/>
              </a:rPr>
              <a:t>    Advantages</a:t>
            </a:r>
            <a:endParaRPr lang="en-US"/>
          </a:p>
          <a:p>
            <a:pPr marL="0" indent="0">
              <a:buNone/>
            </a:pPr>
            <a:endParaRPr lang="en-US">
              <a:cs typeface="Calibri"/>
            </a:endParaRPr>
          </a:p>
          <a:p>
            <a:r>
              <a:rPr lang="en-US">
                <a:cs typeface="Calibri"/>
              </a:rPr>
              <a:t>Makes no assumptions about distributions of classes in feature space.</a:t>
            </a:r>
          </a:p>
          <a:p>
            <a:r>
              <a:rPr lang="en-US">
                <a:cs typeface="Calibri"/>
              </a:rPr>
              <a:t>Easily extended to multiple classes (multinomial regression). </a:t>
            </a:r>
          </a:p>
          <a:p>
            <a:r>
              <a:rPr lang="en-US">
                <a:cs typeface="Calibri"/>
              </a:rPr>
              <a:t>Natural probabilistic view of class predictions </a:t>
            </a:r>
          </a:p>
          <a:p>
            <a:r>
              <a:rPr lang="en-US">
                <a:cs typeface="Calibri"/>
              </a:rPr>
              <a:t>Quick to train. </a:t>
            </a:r>
            <a:endParaRPr lang="en-US"/>
          </a:p>
          <a:p>
            <a:r>
              <a:rPr lang="en-US">
                <a:cs typeface="Calibri"/>
              </a:rPr>
              <a:t>Very fast at classifying unknown records. </a:t>
            </a:r>
          </a:p>
          <a:p>
            <a:r>
              <a:rPr lang="en-US">
                <a:cs typeface="Calibri"/>
              </a:rPr>
              <a:t> Good accuracy for many simple data sets. </a:t>
            </a:r>
          </a:p>
          <a:p>
            <a:r>
              <a:rPr lang="en-US">
                <a:cs typeface="Calibri"/>
              </a:rPr>
              <a:t>Resistant to overfitting. </a:t>
            </a:r>
          </a:p>
          <a:p>
            <a:r>
              <a:rPr lang="en-US">
                <a:cs typeface="Calibri"/>
              </a:rPr>
              <a:t> Can interpret model coefficients as indicators of feature importance.</a:t>
            </a:r>
            <a:endParaRPr lang="en-US"/>
          </a:p>
        </p:txBody>
      </p:sp>
    </p:spTree>
    <p:extLst>
      <p:ext uri="{BB962C8B-B14F-4D97-AF65-F5344CB8AC3E}">
        <p14:creationId xmlns:p14="http://schemas.microsoft.com/office/powerpoint/2010/main" val="551151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B2143-F479-4439-9043-BE7AB66B41AD}"/>
              </a:ext>
            </a:extLst>
          </p:cNvPr>
          <p:cNvSpPr>
            <a:spLocks noGrp="1"/>
          </p:cNvSpPr>
          <p:nvPr>
            <p:ph type="title"/>
          </p:nvPr>
        </p:nvSpPr>
        <p:spPr>
          <a:xfrm>
            <a:off x="814010" y="2082649"/>
            <a:ext cx="10515600" cy="1325563"/>
          </a:xfrm>
        </p:spPr>
        <p:txBody>
          <a:bodyPr/>
          <a:lstStyle/>
          <a:p>
            <a:pPr algn="ctr"/>
            <a:r>
              <a:rPr lang="en-US">
                <a:cs typeface="Calibri Light"/>
              </a:rPr>
              <a:t>Support Vector Machine</a:t>
            </a:r>
          </a:p>
        </p:txBody>
      </p:sp>
    </p:spTree>
    <p:extLst>
      <p:ext uri="{BB962C8B-B14F-4D97-AF65-F5344CB8AC3E}">
        <p14:creationId xmlns:p14="http://schemas.microsoft.com/office/powerpoint/2010/main" val="3789320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6F83-5528-4487-AB32-B9010386DDD1}"/>
              </a:ext>
            </a:extLst>
          </p:cNvPr>
          <p:cNvSpPr>
            <a:spLocks noGrp="1"/>
          </p:cNvSpPr>
          <p:nvPr>
            <p:ph type="title"/>
          </p:nvPr>
        </p:nvSpPr>
        <p:spPr/>
        <p:txBody>
          <a:bodyPr/>
          <a:lstStyle/>
          <a:p>
            <a:r>
              <a:rPr lang="en-US" b="1">
                <a:cs typeface="Calibri Light"/>
              </a:rPr>
              <a:t>SVM</a:t>
            </a:r>
            <a:endParaRPr lang="en-US" b="1"/>
          </a:p>
        </p:txBody>
      </p:sp>
      <p:sp>
        <p:nvSpPr>
          <p:cNvPr id="3" name="Content Placeholder 2">
            <a:extLst>
              <a:ext uri="{FF2B5EF4-FFF2-40B4-BE49-F238E27FC236}">
                <a16:creationId xmlns:a16="http://schemas.microsoft.com/office/drawing/2014/main" id="{82F031EE-F231-41CD-9820-93CD1BD82886}"/>
              </a:ext>
            </a:extLst>
          </p:cNvPr>
          <p:cNvSpPr>
            <a:spLocks noGrp="1"/>
          </p:cNvSpPr>
          <p:nvPr>
            <p:ph idx="1"/>
          </p:nvPr>
        </p:nvSpPr>
        <p:spPr>
          <a:xfrm>
            <a:off x="838200" y="1753054"/>
            <a:ext cx="10515600" cy="4351338"/>
          </a:xfrm>
        </p:spPr>
        <p:txBody>
          <a:bodyPr vert="horz" lIns="91440" tIns="45720" rIns="91440" bIns="45720" rtlCol="0" anchor="t">
            <a:normAutofit/>
          </a:bodyPr>
          <a:lstStyle/>
          <a:p>
            <a:pPr algn="just"/>
            <a:r>
              <a:rPr lang="en-US" sz="3200">
                <a:cs typeface="Calibri"/>
              </a:rPr>
              <a:t>Support vector machine constructs a hyper-plane or set of hyper-planes in a high dimensional space, which can be used for classification, regression or outliers detection.</a:t>
            </a:r>
            <a:endParaRPr lang="en-US"/>
          </a:p>
          <a:p>
            <a:pPr algn="just"/>
            <a:r>
              <a:rPr lang="en-US" sz="3200">
                <a:cs typeface="Calibri"/>
              </a:rPr>
              <a:t>Tries to find best split</a:t>
            </a:r>
          </a:p>
          <a:p>
            <a:pPr algn="just"/>
            <a:r>
              <a:rPr lang="en-US" sz="3200">
                <a:cs typeface="Calibri"/>
              </a:rPr>
              <a:t>SVM regression tries to find a function F(X), that has </a:t>
            </a:r>
            <a:r>
              <a:rPr lang="en-US" sz="3200" err="1">
                <a:cs typeface="Calibri"/>
              </a:rPr>
              <a:t>atmost</a:t>
            </a:r>
            <a:r>
              <a:rPr lang="en-US" sz="3200">
                <a:cs typeface="Calibri"/>
              </a:rPr>
              <a:t> deviation from the actually obtained target 'Y' for the training data. </a:t>
            </a:r>
          </a:p>
          <a:p>
            <a:endParaRPr lang="en-US">
              <a:cs typeface="Calibri"/>
            </a:endParaRPr>
          </a:p>
        </p:txBody>
      </p:sp>
    </p:spTree>
    <p:extLst>
      <p:ext uri="{BB962C8B-B14F-4D97-AF65-F5344CB8AC3E}">
        <p14:creationId xmlns:p14="http://schemas.microsoft.com/office/powerpoint/2010/main" val="92865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Screen of a cell phone&#10;&#10;Description generated with high confidence">
            <a:extLst>
              <a:ext uri="{FF2B5EF4-FFF2-40B4-BE49-F238E27FC236}">
                <a16:creationId xmlns:a16="http://schemas.microsoft.com/office/drawing/2014/main" id="{7B07A9F4-BD30-4FB9-A9DF-235D2D97FC6C}"/>
              </a:ext>
            </a:extLst>
          </p:cNvPr>
          <p:cNvPicPr>
            <a:picLocks noChangeAspect="1"/>
          </p:cNvPicPr>
          <p:nvPr/>
        </p:nvPicPr>
        <p:blipFill>
          <a:blip r:embed="rId2"/>
          <a:stretch>
            <a:fillRect/>
          </a:stretch>
        </p:blipFill>
        <p:spPr>
          <a:xfrm>
            <a:off x="1078000" y="455785"/>
            <a:ext cx="9502600" cy="6076228"/>
          </a:xfrm>
          <a:prstGeom prst="rect">
            <a:avLst/>
          </a:prstGeom>
        </p:spPr>
      </p:pic>
    </p:spTree>
    <p:extLst>
      <p:ext uri="{BB962C8B-B14F-4D97-AF65-F5344CB8AC3E}">
        <p14:creationId xmlns:p14="http://schemas.microsoft.com/office/powerpoint/2010/main" val="1739802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A screen shot of a computer&#10;&#10;Description generated with high confidence">
            <a:extLst>
              <a:ext uri="{FF2B5EF4-FFF2-40B4-BE49-F238E27FC236}">
                <a16:creationId xmlns:a16="http://schemas.microsoft.com/office/drawing/2014/main" id="{01904A33-62FA-44BD-802D-74EB56EF45F2}"/>
              </a:ext>
            </a:extLst>
          </p:cNvPr>
          <p:cNvPicPr>
            <a:picLocks noChangeAspect="1"/>
          </p:cNvPicPr>
          <p:nvPr/>
        </p:nvPicPr>
        <p:blipFill>
          <a:blip r:embed="rId2"/>
          <a:stretch>
            <a:fillRect/>
          </a:stretch>
        </p:blipFill>
        <p:spPr>
          <a:xfrm>
            <a:off x="1432940" y="345498"/>
            <a:ext cx="9130286" cy="5833552"/>
          </a:xfrm>
          <a:prstGeom prst="rect">
            <a:avLst/>
          </a:prstGeom>
        </p:spPr>
      </p:pic>
    </p:spTree>
    <p:extLst>
      <p:ext uri="{BB962C8B-B14F-4D97-AF65-F5344CB8AC3E}">
        <p14:creationId xmlns:p14="http://schemas.microsoft.com/office/powerpoint/2010/main" val="2853723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A screen shot of a computer&#10;&#10;Description generated with high confidence">
            <a:extLst>
              <a:ext uri="{FF2B5EF4-FFF2-40B4-BE49-F238E27FC236}">
                <a16:creationId xmlns:a16="http://schemas.microsoft.com/office/drawing/2014/main" id="{CB9E711F-F220-438D-BEAB-8BBDA271E39F}"/>
              </a:ext>
            </a:extLst>
          </p:cNvPr>
          <p:cNvPicPr>
            <a:picLocks noChangeAspect="1"/>
          </p:cNvPicPr>
          <p:nvPr/>
        </p:nvPicPr>
        <p:blipFill>
          <a:blip r:embed="rId2"/>
          <a:stretch>
            <a:fillRect/>
          </a:stretch>
        </p:blipFill>
        <p:spPr>
          <a:xfrm>
            <a:off x="1368945" y="412461"/>
            <a:ext cx="9197801" cy="5875337"/>
          </a:xfrm>
          <a:prstGeom prst="rect">
            <a:avLst/>
          </a:prstGeom>
        </p:spPr>
      </p:pic>
    </p:spTree>
    <p:extLst>
      <p:ext uri="{BB962C8B-B14F-4D97-AF65-F5344CB8AC3E}">
        <p14:creationId xmlns:p14="http://schemas.microsoft.com/office/powerpoint/2010/main" val="3083351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A screen shot of a computer&#10;&#10;Description generated with high confidence">
            <a:extLst>
              <a:ext uri="{FF2B5EF4-FFF2-40B4-BE49-F238E27FC236}">
                <a16:creationId xmlns:a16="http://schemas.microsoft.com/office/drawing/2014/main" id="{72A237F1-7A2D-4FFE-85D6-A2A5D563FAFB}"/>
              </a:ext>
            </a:extLst>
          </p:cNvPr>
          <p:cNvPicPr>
            <a:picLocks noChangeAspect="1"/>
          </p:cNvPicPr>
          <p:nvPr/>
        </p:nvPicPr>
        <p:blipFill>
          <a:blip r:embed="rId2"/>
          <a:stretch>
            <a:fillRect/>
          </a:stretch>
        </p:blipFill>
        <p:spPr>
          <a:xfrm>
            <a:off x="1305831" y="398168"/>
            <a:ext cx="9093891" cy="5812991"/>
          </a:xfrm>
          <a:prstGeom prst="rect">
            <a:avLst/>
          </a:prstGeom>
        </p:spPr>
      </p:pic>
    </p:spTree>
    <p:extLst>
      <p:ext uri="{BB962C8B-B14F-4D97-AF65-F5344CB8AC3E}">
        <p14:creationId xmlns:p14="http://schemas.microsoft.com/office/powerpoint/2010/main" val="924461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E0B325D6-D476-423C-9B10-A3BFE06CD97C}"/>
              </a:ext>
            </a:extLst>
          </p:cNvPr>
          <p:cNvPicPr>
            <a:picLocks noChangeAspect="1"/>
          </p:cNvPicPr>
          <p:nvPr/>
        </p:nvPicPr>
        <p:blipFill>
          <a:blip r:embed="rId2"/>
          <a:stretch>
            <a:fillRect/>
          </a:stretch>
        </p:blipFill>
        <p:spPr>
          <a:xfrm>
            <a:off x="1363209" y="187491"/>
            <a:ext cx="8679833" cy="6312745"/>
          </a:xfrm>
          <a:prstGeom prst="rect">
            <a:avLst/>
          </a:prstGeom>
        </p:spPr>
      </p:pic>
    </p:spTree>
    <p:extLst>
      <p:ext uri="{BB962C8B-B14F-4D97-AF65-F5344CB8AC3E}">
        <p14:creationId xmlns:p14="http://schemas.microsoft.com/office/powerpoint/2010/main" val="1733255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A picture containing object&#10;&#10;Description generated with high confidence">
            <a:extLst>
              <a:ext uri="{FF2B5EF4-FFF2-40B4-BE49-F238E27FC236}">
                <a16:creationId xmlns:a16="http://schemas.microsoft.com/office/drawing/2014/main" id="{504250DE-2984-4F6D-A4D6-2583B2E15602}"/>
              </a:ext>
            </a:extLst>
          </p:cNvPr>
          <p:cNvPicPr>
            <a:picLocks noChangeAspect="1"/>
          </p:cNvPicPr>
          <p:nvPr/>
        </p:nvPicPr>
        <p:blipFill>
          <a:blip r:embed="rId2"/>
          <a:stretch>
            <a:fillRect/>
          </a:stretch>
        </p:blipFill>
        <p:spPr>
          <a:xfrm>
            <a:off x="996364" y="120197"/>
            <a:ext cx="9310601" cy="6740146"/>
          </a:xfrm>
          <a:prstGeom prst="rect">
            <a:avLst/>
          </a:prstGeom>
        </p:spPr>
      </p:pic>
    </p:spTree>
    <p:extLst>
      <p:ext uri="{BB962C8B-B14F-4D97-AF65-F5344CB8AC3E}">
        <p14:creationId xmlns:p14="http://schemas.microsoft.com/office/powerpoint/2010/main" val="4194542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B2F578-BF30-4FB1-A8A7-15B106EC6DE1}"/>
              </a:ext>
            </a:extLst>
          </p:cNvPr>
          <p:cNvSpPr txBox="1"/>
          <p:nvPr/>
        </p:nvSpPr>
        <p:spPr>
          <a:xfrm>
            <a:off x="3365326" y="2611487"/>
            <a:ext cx="6096000"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800" cap="all">
                <a:latin typeface="Times New Roman"/>
                <a:ea typeface="+mj-ea"/>
                <a:cs typeface="Times New Roman"/>
              </a:rPr>
              <a:t>introduction</a:t>
            </a:r>
            <a:endParaRPr lang="en-US"/>
          </a:p>
        </p:txBody>
      </p:sp>
    </p:spTree>
    <p:extLst>
      <p:ext uri="{BB962C8B-B14F-4D97-AF65-F5344CB8AC3E}">
        <p14:creationId xmlns:p14="http://schemas.microsoft.com/office/powerpoint/2010/main" val="1285171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A picture containing text&#10;&#10;Description generated with high confidence">
            <a:extLst>
              <a:ext uri="{FF2B5EF4-FFF2-40B4-BE49-F238E27FC236}">
                <a16:creationId xmlns:a16="http://schemas.microsoft.com/office/drawing/2014/main" id="{B44B1FEE-7F1A-430A-8F1B-BC2F32235015}"/>
              </a:ext>
            </a:extLst>
          </p:cNvPr>
          <p:cNvPicPr>
            <a:picLocks noChangeAspect="1"/>
          </p:cNvPicPr>
          <p:nvPr/>
        </p:nvPicPr>
        <p:blipFill>
          <a:blip r:embed="rId2"/>
          <a:stretch>
            <a:fillRect/>
          </a:stretch>
        </p:blipFill>
        <p:spPr>
          <a:xfrm>
            <a:off x="1430321" y="163079"/>
            <a:ext cx="8881086" cy="6450301"/>
          </a:xfrm>
          <a:prstGeom prst="rect">
            <a:avLst/>
          </a:prstGeom>
        </p:spPr>
      </p:pic>
    </p:spTree>
    <p:extLst>
      <p:ext uri="{BB962C8B-B14F-4D97-AF65-F5344CB8AC3E}">
        <p14:creationId xmlns:p14="http://schemas.microsoft.com/office/powerpoint/2010/main" val="1871655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A picture containing sky&#10;&#10;Description generated with high confidence">
            <a:extLst>
              <a:ext uri="{FF2B5EF4-FFF2-40B4-BE49-F238E27FC236}">
                <a16:creationId xmlns:a16="http://schemas.microsoft.com/office/drawing/2014/main" id="{FE73EFB7-3401-4DA4-BDE5-E65CF0F14E16}"/>
              </a:ext>
            </a:extLst>
          </p:cNvPr>
          <p:cNvPicPr>
            <a:picLocks noChangeAspect="1"/>
          </p:cNvPicPr>
          <p:nvPr/>
        </p:nvPicPr>
        <p:blipFill>
          <a:blip r:embed="rId2"/>
          <a:stretch>
            <a:fillRect/>
          </a:stretch>
        </p:blipFill>
        <p:spPr>
          <a:xfrm>
            <a:off x="1483175" y="273917"/>
            <a:ext cx="9398833" cy="6457228"/>
          </a:xfrm>
          <a:prstGeom prst="rect">
            <a:avLst/>
          </a:prstGeom>
        </p:spPr>
      </p:pic>
    </p:spTree>
    <p:extLst>
      <p:ext uri="{BB962C8B-B14F-4D97-AF65-F5344CB8AC3E}">
        <p14:creationId xmlns:p14="http://schemas.microsoft.com/office/powerpoint/2010/main" val="328534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A picture containing object, indoor, sitting&#10;&#10;Description generated with high confidence">
            <a:extLst>
              <a:ext uri="{FF2B5EF4-FFF2-40B4-BE49-F238E27FC236}">
                <a16:creationId xmlns:a16="http://schemas.microsoft.com/office/drawing/2014/main" id="{C77A947F-AD07-4070-9B7C-237F0EA369EE}"/>
              </a:ext>
            </a:extLst>
          </p:cNvPr>
          <p:cNvPicPr>
            <a:picLocks noChangeAspect="1"/>
          </p:cNvPicPr>
          <p:nvPr/>
        </p:nvPicPr>
        <p:blipFill>
          <a:blip r:embed="rId2"/>
          <a:stretch>
            <a:fillRect/>
          </a:stretch>
        </p:blipFill>
        <p:spPr>
          <a:xfrm>
            <a:off x="1371621" y="121517"/>
            <a:ext cx="9711995" cy="6838228"/>
          </a:xfrm>
          <a:prstGeom prst="rect">
            <a:avLst/>
          </a:prstGeom>
        </p:spPr>
      </p:pic>
    </p:spTree>
    <p:extLst>
      <p:ext uri="{BB962C8B-B14F-4D97-AF65-F5344CB8AC3E}">
        <p14:creationId xmlns:p14="http://schemas.microsoft.com/office/powerpoint/2010/main" val="1938919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276DA-3736-4872-B786-1562248BD9A6}"/>
              </a:ext>
            </a:extLst>
          </p:cNvPr>
          <p:cNvSpPr>
            <a:spLocks noGrp="1"/>
          </p:cNvSpPr>
          <p:nvPr>
            <p:ph type="title"/>
          </p:nvPr>
        </p:nvSpPr>
        <p:spPr/>
        <p:txBody>
          <a:bodyPr/>
          <a:lstStyle/>
          <a:p>
            <a:pPr algn="ctr"/>
            <a:r>
              <a:rPr lang="en-US">
                <a:cs typeface="Calibri Light"/>
              </a:rPr>
              <a:t>The “Kernel Trick”</a:t>
            </a:r>
            <a:endParaRPr lang="en-US"/>
          </a:p>
          <a:p>
            <a:endParaRPr lang="en-US">
              <a:cs typeface="Calibri Light"/>
            </a:endParaRPr>
          </a:p>
        </p:txBody>
      </p:sp>
      <p:sp>
        <p:nvSpPr>
          <p:cNvPr id="3" name="Content Placeholder 2">
            <a:extLst>
              <a:ext uri="{FF2B5EF4-FFF2-40B4-BE49-F238E27FC236}">
                <a16:creationId xmlns:a16="http://schemas.microsoft.com/office/drawing/2014/main" id="{49A27580-43E9-4031-AD2F-F02C4E4823AF}"/>
              </a:ext>
            </a:extLst>
          </p:cNvPr>
          <p:cNvSpPr>
            <a:spLocks noGrp="1"/>
          </p:cNvSpPr>
          <p:nvPr>
            <p:ph idx="1"/>
          </p:nvPr>
        </p:nvSpPr>
        <p:spPr>
          <a:xfrm>
            <a:off x="796636" y="1243734"/>
            <a:ext cx="10515600" cy="5044065"/>
          </a:xfrm>
        </p:spPr>
        <p:txBody>
          <a:bodyPr vert="horz" lIns="91440" tIns="45720" rIns="91440" bIns="45720" rtlCol="0" anchor="t">
            <a:normAutofit/>
          </a:bodyPr>
          <a:lstStyle/>
          <a:p>
            <a:r>
              <a:rPr lang="en-US" b="1">
                <a:cs typeface="Calibri"/>
              </a:rPr>
              <a:t>If every data point is mapped into high-dimensional space via some transformation Φ:  x</a:t>
            </a:r>
            <a:r>
              <a:rPr lang="en-US" b="1" baseline="-25000">
                <a:cs typeface="Calibri"/>
              </a:rPr>
              <a:t> </a:t>
            </a:r>
            <a:r>
              <a:rPr lang="en-US" b="1">
                <a:cs typeface="Calibri"/>
              </a:rPr>
              <a:t>→ φ(x), the dot product becomes:</a:t>
            </a:r>
            <a:endParaRPr lang="en-US">
              <a:cs typeface="Calibri"/>
            </a:endParaRPr>
          </a:p>
          <a:p>
            <a:pPr algn="ctr"/>
            <a:r>
              <a:rPr lang="en-US" b="1" i="1">
                <a:cs typeface="Calibri"/>
              </a:rPr>
              <a:t>K</a:t>
            </a:r>
            <a:r>
              <a:rPr lang="en-US" b="1">
                <a:cs typeface="Calibri"/>
              </a:rPr>
              <a:t>(</a:t>
            </a:r>
            <a:r>
              <a:rPr lang="en-US" b="1" err="1">
                <a:cs typeface="Calibri"/>
              </a:rPr>
              <a:t>x</a:t>
            </a:r>
            <a:r>
              <a:rPr lang="en-US" b="1" baseline="-25000" err="1">
                <a:cs typeface="Calibri"/>
              </a:rPr>
              <a:t>i</a:t>
            </a:r>
            <a:r>
              <a:rPr lang="en-US" b="1" err="1">
                <a:cs typeface="Calibri"/>
              </a:rPr>
              <a:t>,x</a:t>
            </a:r>
            <a:r>
              <a:rPr lang="en-US" b="1" baseline="-25000" err="1">
                <a:cs typeface="Calibri"/>
              </a:rPr>
              <a:t>j</a:t>
            </a:r>
            <a:r>
              <a:rPr lang="en-US" b="1">
                <a:cs typeface="Calibri"/>
              </a:rPr>
              <a:t>)= φ(x</a:t>
            </a:r>
            <a:r>
              <a:rPr lang="en-US" b="1" baseline="-25000">
                <a:cs typeface="Calibri"/>
              </a:rPr>
              <a:t>i</a:t>
            </a:r>
            <a:r>
              <a:rPr lang="en-US" b="1">
                <a:cs typeface="Calibri"/>
              </a:rPr>
              <a:t>)</a:t>
            </a:r>
            <a:r>
              <a:rPr lang="en-US" b="1" baseline="-25000">
                <a:cs typeface="Calibri"/>
              </a:rPr>
              <a:t> </a:t>
            </a:r>
            <a:r>
              <a:rPr lang="en-US" b="1" baseline="30000" err="1">
                <a:cs typeface="Calibri"/>
              </a:rPr>
              <a:t>T</a:t>
            </a:r>
            <a:r>
              <a:rPr lang="en-US" b="1" err="1">
                <a:cs typeface="Calibri"/>
              </a:rPr>
              <a:t>φ</a:t>
            </a:r>
            <a:r>
              <a:rPr lang="en-US" b="1">
                <a:cs typeface="Calibri"/>
              </a:rPr>
              <a:t>(</a:t>
            </a:r>
            <a:r>
              <a:rPr lang="en-US" b="1" err="1">
                <a:cs typeface="Calibri"/>
              </a:rPr>
              <a:t>x</a:t>
            </a:r>
            <a:r>
              <a:rPr lang="en-US" b="1" baseline="-25000" err="1">
                <a:cs typeface="Calibri"/>
              </a:rPr>
              <a:t>j</a:t>
            </a:r>
            <a:r>
              <a:rPr lang="en-US" b="1">
                <a:cs typeface="Calibri"/>
              </a:rPr>
              <a:t>)</a:t>
            </a:r>
            <a:endParaRPr lang="en-US"/>
          </a:p>
          <a:p>
            <a:r>
              <a:rPr lang="en-US">
                <a:cs typeface="Calibri"/>
              </a:rPr>
              <a:t>The kernel function plays the role of the dot product in the feature space.</a:t>
            </a:r>
          </a:p>
          <a:p>
            <a:r>
              <a:rPr lang="en-US">
                <a:cs typeface="Calibri"/>
              </a:rPr>
              <a:t>Examples of Kernel Functions</a:t>
            </a:r>
          </a:p>
          <a:p>
            <a:pPr lvl="1"/>
            <a:r>
              <a:rPr lang="en-US">
                <a:cs typeface="Calibri"/>
              </a:rPr>
              <a:t>Linear: </a:t>
            </a:r>
            <a:r>
              <a:rPr lang="en-US" i="1">
                <a:cs typeface="Calibri"/>
              </a:rPr>
              <a:t>K</a:t>
            </a:r>
            <a:r>
              <a:rPr lang="en-US">
                <a:cs typeface="Calibri"/>
              </a:rPr>
              <a:t>(</a:t>
            </a:r>
            <a:r>
              <a:rPr lang="en-US" b="1" err="1">
                <a:cs typeface="Calibri"/>
              </a:rPr>
              <a:t>x</a:t>
            </a:r>
            <a:r>
              <a:rPr lang="en-US" b="1" baseline="-25000" err="1">
                <a:cs typeface="Calibri"/>
              </a:rPr>
              <a:t>i</a:t>
            </a:r>
            <a:r>
              <a:rPr lang="en-US" err="1">
                <a:cs typeface="Calibri"/>
              </a:rPr>
              <a:t>,</a:t>
            </a:r>
            <a:r>
              <a:rPr lang="en-US" b="1" err="1">
                <a:cs typeface="Calibri"/>
              </a:rPr>
              <a:t>x</a:t>
            </a:r>
            <a:r>
              <a:rPr lang="en-US" b="1" baseline="-25000" err="1">
                <a:cs typeface="Calibri"/>
              </a:rPr>
              <a:t>j</a:t>
            </a:r>
            <a:r>
              <a:rPr lang="en-US">
                <a:cs typeface="Calibri"/>
              </a:rPr>
              <a:t>)= </a:t>
            </a:r>
            <a:r>
              <a:rPr lang="en-US" b="1">
                <a:cs typeface="Calibri"/>
              </a:rPr>
              <a:t>x</a:t>
            </a:r>
            <a:r>
              <a:rPr lang="en-US" b="1" baseline="-25000">
                <a:cs typeface="Calibri"/>
              </a:rPr>
              <a:t>i </a:t>
            </a:r>
            <a:r>
              <a:rPr lang="en-US" b="1" baseline="30000" err="1">
                <a:cs typeface="Calibri"/>
              </a:rPr>
              <a:t>T</a:t>
            </a:r>
            <a:r>
              <a:rPr lang="en-US" b="1" err="1">
                <a:cs typeface="Calibri"/>
              </a:rPr>
              <a:t>x</a:t>
            </a:r>
            <a:r>
              <a:rPr lang="en-US" b="1" baseline="-25000" err="1">
                <a:cs typeface="Calibri"/>
              </a:rPr>
              <a:t>j</a:t>
            </a:r>
            <a:endParaRPr lang="en-US" err="1">
              <a:cs typeface="Calibri"/>
            </a:endParaRPr>
          </a:p>
          <a:p>
            <a:pPr lvl="1"/>
            <a:r>
              <a:rPr lang="en-US">
                <a:cs typeface="Calibri"/>
              </a:rPr>
              <a:t>Polynomial of power p</a:t>
            </a:r>
            <a:r>
              <a:rPr lang="en-US" b="1">
                <a:cs typeface="Calibri"/>
              </a:rPr>
              <a:t>: K(</a:t>
            </a:r>
            <a:r>
              <a:rPr lang="en-US" b="1" err="1">
                <a:cs typeface="Calibri"/>
              </a:rPr>
              <a:t>xi,xj</a:t>
            </a:r>
            <a:r>
              <a:rPr lang="en-US" b="1">
                <a:cs typeface="Calibri"/>
              </a:rPr>
              <a:t>)= (1+ xi </a:t>
            </a:r>
            <a:r>
              <a:rPr lang="en-US" b="1" err="1">
                <a:cs typeface="Calibri"/>
              </a:rPr>
              <a:t>Txj</a:t>
            </a:r>
            <a:r>
              <a:rPr lang="en-US" b="1">
                <a:cs typeface="Calibri"/>
              </a:rPr>
              <a:t>)p</a:t>
            </a:r>
            <a:endParaRPr lang="en-US">
              <a:cs typeface="Calibri"/>
            </a:endParaRPr>
          </a:p>
          <a:p>
            <a:pPr lvl="1"/>
            <a:r>
              <a:rPr lang="en-US">
                <a:cs typeface="Calibri"/>
              </a:rPr>
              <a:t>Gaussian (radial-basis function network): </a:t>
            </a:r>
          </a:p>
          <a:p>
            <a:endParaRPr lang="en-US">
              <a:cs typeface="Calibri"/>
            </a:endParaRPr>
          </a:p>
        </p:txBody>
      </p:sp>
      <p:pic>
        <p:nvPicPr>
          <p:cNvPr id="4" name="Picture 4" descr="A close up of a logo&#10;&#10;Description generated with very high confidence">
            <a:extLst>
              <a:ext uri="{FF2B5EF4-FFF2-40B4-BE49-F238E27FC236}">
                <a16:creationId xmlns:a16="http://schemas.microsoft.com/office/drawing/2014/main" id="{71543108-AC47-4694-944C-BD64BB3CA01C}"/>
              </a:ext>
            </a:extLst>
          </p:cNvPr>
          <p:cNvPicPr>
            <a:picLocks noChangeAspect="1"/>
          </p:cNvPicPr>
          <p:nvPr/>
        </p:nvPicPr>
        <p:blipFill>
          <a:blip r:embed="rId2"/>
          <a:stretch>
            <a:fillRect/>
          </a:stretch>
        </p:blipFill>
        <p:spPr>
          <a:xfrm>
            <a:off x="7190509" y="4753824"/>
            <a:ext cx="2743200" cy="758570"/>
          </a:xfrm>
          <a:prstGeom prst="rect">
            <a:avLst/>
          </a:prstGeom>
        </p:spPr>
      </p:pic>
    </p:spTree>
    <p:extLst>
      <p:ext uri="{BB962C8B-B14F-4D97-AF65-F5344CB8AC3E}">
        <p14:creationId xmlns:p14="http://schemas.microsoft.com/office/powerpoint/2010/main" val="394525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F90110-88FC-4B66-8A90-2DAB8FBE7520}"/>
              </a:ext>
            </a:extLst>
          </p:cNvPr>
          <p:cNvSpPr txBox="1"/>
          <p:nvPr/>
        </p:nvSpPr>
        <p:spPr>
          <a:xfrm>
            <a:off x="845507" y="235907"/>
            <a:ext cx="10897642" cy="538609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b="1">
                <a:latin typeface="Times New Roman"/>
                <a:cs typeface="Times New Roman"/>
              </a:rPr>
              <a:t>Problem statement</a:t>
            </a:r>
          </a:p>
          <a:p>
            <a:r>
              <a:rPr lang="en-US" sz="2000">
                <a:latin typeface="Times New Roman"/>
                <a:cs typeface="Times New Roman"/>
              </a:rPr>
              <a:t>Predict the movie box office gross level in U.S. For movie investors before filming. They can use this system to adjust budget, cast and movie genre to optimize the movie box office gross.</a:t>
            </a:r>
          </a:p>
          <a:p>
            <a:endParaRPr lang="en-IN"/>
          </a:p>
          <a:p>
            <a:endParaRPr lang="en-IN">
              <a:latin typeface="Calibri"/>
              <a:cs typeface="Calibri"/>
            </a:endParaRPr>
          </a:p>
          <a:p>
            <a:r>
              <a:rPr lang="en-US" sz="2400" b="1">
                <a:latin typeface="Times New Roman"/>
                <a:cs typeface="Times New Roman"/>
              </a:rPr>
              <a:t>Data Collection</a:t>
            </a:r>
          </a:p>
          <a:p>
            <a:pPr marL="342900" indent="-342900">
              <a:buFont typeface="Arial"/>
              <a:buChar char="•"/>
            </a:pPr>
            <a:r>
              <a:rPr lang="en-US" sz="2000">
                <a:latin typeface="Times New Roman"/>
                <a:cs typeface="Times New Roman"/>
              </a:rPr>
              <a:t>IMDB Movie Dataset from 2000 - 2012.</a:t>
            </a:r>
          </a:p>
          <a:p>
            <a:endParaRPr lang="en-US" sz="2000">
              <a:latin typeface="Times New Roman"/>
              <a:cs typeface="Times New Roman"/>
            </a:endParaRPr>
          </a:p>
          <a:p>
            <a:r>
              <a:rPr lang="en-US" sz="2400" b="1">
                <a:latin typeface="Times New Roman"/>
                <a:cs typeface="Times New Roman"/>
              </a:rPr>
              <a:t>Data Features:</a:t>
            </a:r>
          </a:p>
          <a:p>
            <a:pPr marL="342900" indent="-342900">
              <a:buFont typeface="Arial"/>
              <a:buChar char="•"/>
            </a:pPr>
            <a:r>
              <a:rPr lang="en-US" sz="2000">
                <a:latin typeface="Times New Roman"/>
                <a:cs typeface="Times New Roman"/>
              </a:rPr>
              <a:t>Categorical : Movie Title, Director Name, Actor1Name, Actor2Name, Actor3Name, Plot Keywords, Language, Country, Movie </a:t>
            </a:r>
            <a:r>
              <a:rPr lang="en-US" sz="2000" err="1">
                <a:latin typeface="Times New Roman"/>
                <a:cs typeface="Times New Roman"/>
              </a:rPr>
              <a:t>Imdb</a:t>
            </a:r>
            <a:r>
              <a:rPr lang="en-US" sz="2000">
                <a:latin typeface="Times New Roman"/>
                <a:cs typeface="Times New Roman"/>
              </a:rPr>
              <a:t> Link </a:t>
            </a:r>
          </a:p>
          <a:p>
            <a:pPr marL="342900" indent="-342900">
              <a:buFont typeface="Arial"/>
              <a:buChar char="•"/>
            </a:pPr>
            <a:r>
              <a:rPr lang="en-US" sz="2000">
                <a:latin typeface="Times New Roman"/>
                <a:cs typeface="Times New Roman"/>
              </a:rPr>
              <a:t>Numeric : Duration, Director Facebook Likes, Actor 1 Facebook Likes, Actor 2 Facebook Likes, Actor 3 Facebook Likes, Num User For Reviews, Num Critic For Reviews, Num Voted Users, Cast Total Facebook Likes, Movie Facebook Likes, Face Number In Poster</a:t>
            </a:r>
            <a:r>
              <a:rPr lang="en-IN" sz="2000">
                <a:latin typeface="Times New Roman"/>
                <a:cs typeface="Times New Roman"/>
              </a:rPr>
              <a:t>, </a:t>
            </a:r>
            <a:r>
              <a:rPr lang="en-US" sz="2000">
                <a:latin typeface="Times New Roman"/>
                <a:cs typeface="Times New Roman"/>
              </a:rPr>
              <a:t>Title Year, Content Rating, Aspect Ratio, Gross, Budget, </a:t>
            </a:r>
            <a:r>
              <a:rPr lang="en-US" sz="2000" err="1">
                <a:latin typeface="Times New Roman"/>
                <a:cs typeface="Times New Roman"/>
              </a:rPr>
              <a:t>Imdb</a:t>
            </a:r>
            <a:r>
              <a:rPr lang="en-US" sz="2000">
                <a:latin typeface="Times New Roman"/>
                <a:cs typeface="Times New Roman"/>
              </a:rPr>
              <a:t> Score</a:t>
            </a:r>
          </a:p>
          <a:p>
            <a:endParaRPr lang="en-IN"/>
          </a:p>
          <a:p>
            <a:endParaRPr lang="en-IN"/>
          </a:p>
        </p:txBody>
      </p:sp>
    </p:spTree>
    <p:extLst>
      <p:ext uri="{BB962C8B-B14F-4D97-AF65-F5344CB8AC3E}">
        <p14:creationId xmlns:p14="http://schemas.microsoft.com/office/powerpoint/2010/main" val="1140121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C39DD-57EC-44CD-9458-B4CCF5E0C286}"/>
              </a:ext>
            </a:extLst>
          </p:cNvPr>
          <p:cNvSpPr>
            <a:spLocks noGrp="1"/>
          </p:cNvSpPr>
          <p:nvPr>
            <p:ph type="title"/>
          </p:nvPr>
        </p:nvSpPr>
        <p:spPr>
          <a:xfrm>
            <a:off x="2772508" y="2229094"/>
            <a:ext cx="10515600" cy="1325563"/>
          </a:xfrm>
        </p:spPr>
        <p:txBody>
          <a:bodyPr>
            <a:normAutofit/>
          </a:bodyPr>
          <a:lstStyle/>
          <a:p>
            <a:r>
              <a:rPr lang="en-US" sz="5400" b="1">
                <a:cs typeface="Calibri Light"/>
              </a:rPr>
              <a:t>LINEAR REGRESSION</a:t>
            </a:r>
          </a:p>
        </p:txBody>
      </p:sp>
    </p:spTree>
    <p:extLst>
      <p:ext uri="{BB962C8B-B14F-4D97-AF65-F5344CB8AC3E}">
        <p14:creationId xmlns:p14="http://schemas.microsoft.com/office/powerpoint/2010/main" val="1320359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7087" y="638401"/>
            <a:ext cx="11054860" cy="4762737"/>
          </a:xfrm>
        </p:spPr>
        <p:txBody>
          <a:bodyPr>
            <a:normAutofit fontScale="90000"/>
          </a:bodyPr>
          <a:lstStyle/>
          <a:p>
            <a:pPr algn="l"/>
            <a:br>
              <a:rPr lang="en-US" sz="1800">
                <a:ea typeface="+mj-lt"/>
                <a:cs typeface="+mj-lt"/>
              </a:rPr>
            </a:br>
            <a:br>
              <a:rPr lang="en-US" sz="1800">
                <a:ea typeface="+mj-lt"/>
                <a:cs typeface="+mj-lt"/>
              </a:rPr>
            </a:br>
            <a:br>
              <a:rPr lang="en-US" sz="1800">
                <a:ea typeface="+mj-lt"/>
                <a:cs typeface="+mj-lt"/>
              </a:rPr>
            </a:br>
            <a:br>
              <a:rPr lang="en-US" sz="1800">
                <a:ea typeface="+mj-lt"/>
                <a:cs typeface="+mj-lt"/>
              </a:rPr>
            </a:br>
            <a:br>
              <a:rPr lang="en-US" sz="1800">
                <a:ea typeface="+mj-lt"/>
                <a:cs typeface="+mj-lt"/>
              </a:rPr>
            </a:br>
            <a:br>
              <a:rPr lang="en-US" sz="1800">
                <a:ea typeface="+mj-lt"/>
                <a:cs typeface="+mj-lt"/>
              </a:rPr>
            </a:br>
            <a:br>
              <a:rPr lang="en-US" sz="1800">
                <a:ea typeface="+mj-lt"/>
                <a:cs typeface="+mj-lt"/>
              </a:rPr>
            </a:br>
            <a:r>
              <a:rPr lang="en-US" sz="2400" b="1">
                <a:cs typeface="Calibri Light"/>
              </a:rPr>
              <a:t>Linear Regression is a linear approach for modelling the relationship between dependent variable and independent variable</a:t>
            </a:r>
            <a:br>
              <a:rPr lang="en-US" sz="2400" b="1">
                <a:cs typeface="Calibri Light"/>
              </a:rPr>
            </a:br>
            <a:br>
              <a:rPr lang="en-US" sz="2400" b="1">
                <a:cs typeface="Calibri Light"/>
              </a:rPr>
            </a:br>
            <a:r>
              <a:rPr lang="en-US" sz="2400" b="1">
                <a:ea typeface="+mj-lt"/>
                <a:cs typeface="+mj-lt"/>
              </a:rPr>
              <a:t>Used to predict correlation between one or more independent variables and a dependent variable</a:t>
            </a:r>
            <a:br>
              <a:rPr lang="en-US" sz="2400" b="1">
                <a:ea typeface="+mj-lt"/>
                <a:cs typeface="+mj-lt"/>
              </a:rPr>
            </a:br>
            <a:r>
              <a:rPr lang="en-US" sz="2400" b="1" err="1">
                <a:ea typeface="+mj-lt"/>
                <a:cs typeface="+mj-lt"/>
              </a:rPr>
              <a:t>eg</a:t>
            </a:r>
            <a:r>
              <a:rPr lang="en-US" sz="2400" b="1">
                <a:ea typeface="+mj-lt"/>
                <a:cs typeface="+mj-lt"/>
              </a:rPr>
              <a:t>: speeding is correlated with traffic death</a:t>
            </a:r>
            <a:br>
              <a:rPr lang="en-US" sz="2400" b="1">
                <a:ea typeface="+mj-lt"/>
                <a:cs typeface="+mj-lt"/>
              </a:rPr>
            </a:br>
            <a:br>
              <a:rPr lang="en-US" sz="2400" b="1">
                <a:ea typeface="+mj-lt"/>
                <a:cs typeface="+mj-lt"/>
              </a:rPr>
            </a:br>
            <a:r>
              <a:rPr lang="en-US" sz="2400" b="1">
                <a:ea typeface="+mj-lt"/>
                <a:cs typeface="+mj-lt"/>
              </a:rPr>
              <a:t>when data is plotted on graph there appears, to be straight line relationship</a:t>
            </a:r>
            <a:br>
              <a:rPr lang="en-US" sz="2400" b="1">
                <a:ea typeface="+mj-lt"/>
                <a:cs typeface="+mj-lt"/>
              </a:rPr>
            </a:br>
            <a:br>
              <a:rPr lang="en-US" sz="2400" b="1">
                <a:ea typeface="+mj-lt"/>
                <a:cs typeface="+mj-lt"/>
              </a:rPr>
            </a:br>
            <a:br>
              <a:rPr lang="en-US" sz="2400" b="1">
                <a:ea typeface="+mj-lt"/>
                <a:cs typeface="+mj-lt"/>
              </a:rPr>
            </a:br>
            <a:br>
              <a:rPr lang="en-US" sz="2400" b="1">
                <a:ea typeface="+mj-lt"/>
                <a:cs typeface="+mj-lt"/>
              </a:rPr>
            </a:br>
            <a:br>
              <a:rPr lang="en-US" sz="2400" b="1">
                <a:ea typeface="+mj-lt"/>
                <a:cs typeface="+mj-lt"/>
              </a:rPr>
            </a:br>
            <a:br>
              <a:rPr lang="en-US" sz="2400" b="1">
                <a:ea typeface="+mj-lt"/>
                <a:cs typeface="+mj-lt"/>
              </a:rPr>
            </a:br>
            <a:br>
              <a:rPr lang="en-US" sz="2400" b="1">
                <a:ea typeface="+mj-lt"/>
                <a:cs typeface="+mj-lt"/>
              </a:rPr>
            </a:br>
            <a:endParaRPr lang="en-US" sz="1800">
              <a:ea typeface="+mj-lt"/>
              <a:cs typeface="+mj-lt"/>
            </a:endParaRPr>
          </a:p>
        </p:txBody>
      </p:sp>
      <p:pic>
        <p:nvPicPr>
          <p:cNvPr id="4" name="Picture 4" descr="A screenshot of a cell phone&#10;&#10;Description generated with very high confidence">
            <a:extLst>
              <a:ext uri="{FF2B5EF4-FFF2-40B4-BE49-F238E27FC236}">
                <a16:creationId xmlns:a16="http://schemas.microsoft.com/office/drawing/2014/main" id="{317ADA28-02C0-4E4F-9080-E328794975B4}"/>
              </a:ext>
            </a:extLst>
          </p:cNvPr>
          <p:cNvPicPr>
            <a:picLocks noChangeAspect="1"/>
          </p:cNvPicPr>
          <p:nvPr/>
        </p:nvPicPr>
        <p:blipFill>
          <a:blip r:embed="rId2"/>
          <a:stretch>
            <a:fillRect/>
          </a:stretch>
        </p:blipFill>
        <p:spPr>
          <a:xfrm>
            <a:off x="3472908" y="3642409"/>
            <a:ext cx="3792746" cy="2234099"/>
          </a:xfrm>
          <a:prstGeom prst="rect">
            <a:avLst/>
          </a:prstGeom>
        </p:spPr>
      </p:pic>
    </p:spTree>
    <p:extLst>
      <p:ext uri="{BB962C8B-B14F-4D97-AF65-F5344CB8AC3E}">
        <p14:creationId xmlns:p14="http://schemas.microsoft.com/office/powerpoint/2010/main" val="28301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FBB1-46CA-44B1-ACE8-430383B7180F}"/>
              </a:ext>
            </a:extLst>
          </p:cNvPr>
          <p:cNvSpPr>
            <a:spLocks noGrp="1"/>
          </p:cNvSpPr>
          <p:nvPr>
            <p:ph type="title"/>
          </p:nvPr>
        </p:nvSpPr>
        <p:spPr>
          <a:xfrm>
            <a:off x="821516" y="640263"/>
            <a:ext cx="6204984" cy="1344975"/>
          </a:xfrm>
        </p:spPr>
        <p:txBody>
          <a:bodyPr vert="horz" lIns="91440" tIns="45720" rIns="91440" bIns="45720" rtlCol="0">
            <a:normAutofit/>
          </a:bodyPr>
          <a:lstStyle/>
          <a:p>
            <a:r>
              <a:rPr lang="en-US" sz="4000"/>
              <a:t>Simple Linear Regression</a:t>
            </a:r>
          </a:p>
          <a:p>
            <a:endParaRPr lang="en-US" sz="4000"/>
          </a:p>
        </p:txBody>
      </p:sp>
      <p:sp>
        <p:nvSpPr>
          <p:cNvPr id="20" name="Content Placeholder 19">
            <a:extLst>
              <a:ext uri="{FF2B5EF4-FFF2-40B4-BE49-F238E27FC236}">
                <a16:creationId xmlns:a16="http://schemas.microsoft.com/office/drawing/2014/main" id="{77F6616E-5485-465B-B7A3-DE3D276ACC56}"/>
              </a:ext>
            </a:extLst>
          </p:cNvPr>
          <p:cNvSpPr>
            <a:spLocks noGrp="1"/>
          </p:cNvSpPr>
          <p:nvPr>
            <p:ph idx="1"/>
          </p:nvPr>
        </p:nvSpPr>
        <p:spPr>
          <a:xfrm>
            <a:off x="821515" y="2121762"/>
            <a:ext cx="6204984" cy="3626917"/>
          </a:xfrm>
        </p:spPr>
        <p:txBody>
          <a:bodyPr vert="horz" lIns="91440" tIns="45720" rIns="91440" bIns="45720" rtlCol="0" anchor="t">
            <a:normAutofit/>
          </a:bodyPr>
          <a:lstStyle/>
          <a:p>
            <a:r>
              <a:rPr lang="en-US" sz="2400">
                <a:cs typeface="Calibri"/>
              </a:rPr>
              <a:t>Used to predict correlation between one or more independent variables and a dependent variable</a:t>
            </a:r>
          </a:p>
          <a:p>
            <a:r>
              <a:rPr lang="en-US" sz="2400">
                <a:ea typeface="+mn-lt"/>
                <a:cs typeface="+mn-lt"/>
              </a:rPr>
              <a:t>Find a linear approximate (line) relationship independent variable and dependent variable</a:t>
            </a:r>
          </a:p>
          <a:p>
            <a:endParaRPr lang="en-US" sz="2400">
              <a:ea typeface="+mn-lt"/>
              <a:cs typeface="+mn-lt"/>
            </a:endParaRPr>
          </a:p>
          <a:p>
            <a:r>
              <a:rPr lang="en-US" sz="2400">
                <a:ea typeface="+mn-lt"/>
                <a:cs typeface="+mn-lt"/>
              </a:rPr>
              <a:t>In</a:t>
            </a:r>
            <a:r>
              <a:rPr lang="en-US" sz="2400">
                <a:cs typeface="Calibri"/>
              </a:rPr>
              <a:t> machine learning X is referred as feature and y is referred as label</a:t>
            </a:r>
            <a:br>
              <a:rPr lang="en-US" sz="2400">
                <a:cs typeface="Calibri"/>
              </a:rPr>
            </a:br>
            <a:endParaRPr lang="en-US" sz="2400">
              <a:cs typeface="Calibri"/>
            </a:endParaRPr>
          </a:p>
        </p:txBody>
      </p:sp>
      <p:pic>
        <p:nvPicPr>
          <p:cNvPr id="6" name="Picture 6" descr="A close up of a logo&#10;&#10;Description generated with very high confidence">
            <a:extLst>
              <a:ext uri="{FF2B5EF4-FFF2-40B4-BE49-F238E27FC236}">
                <a16:creationId xmlns:a16="http://schemas.microsoft.com/office/drawing/2014/main" id="{7CB416D8-5206-492B-A1E4-6AF765F14438}"/>
              </a:ext>
            </a:extLst>
          </p:cNvPr>
          <p:cNvPicPr>
            <a:picLocks noChangeAspect="1"/>
          </p:cNvPicPr>
          <p:nvPr/>
        </p:nvPicPr>
        <p:blipFill>
          <a:blip r:embed="rId2"/>
          <a:stretch>
            <a:fillRect/>
          </a:stretch>
        </p:blipFill>
        <p:spPr>
          <a:xfrm>
            <a:off x="7829551" y="944608"/>
            <a:ext cx="4042409" cy="1010602"/>
          </a:xfrm>
          <a:prstGeom prst="rect">
            <a:avLst/>
          </a:prstGeom>
        </p:spPr>
      </p:pic>
      <p:pic>
        <p:nvPicPr>
          <p:cNvPr id="18" name="Picture 4" descr="A picture containing sky, table, photo&#10;&#10;Description generated with very high confidence">
            <a:extLst>
              <a:ext uri="{FF2B5EF4-FFF2-40B4-BE49-F238E27FC236}">
                <a16:creationId xmlns:a16="http://schemas.microsoft.com/office/drawing/2014/main" id="{F74BA014-EDE3-4A71-B246-68BDC5E286F7}"/>
              </a:ext>
            </a:extLst>
          </p:cNvPr>
          <p:cNvPicPr>
            <a:picLocks noChangeAspect="1"/>
          </p:cNvPicPr>
          <p:nvPr/>
        </p:nvPicPr>
        <p:blipFill>
          <a:blip r:embed="rId3"/>
          <a:stretch>
            <a:fillRect/>
          </a:stretch>
        </p:blipFill>
        <p:spPr>
          <a:xfrm>
            <a:off x="7829551" y="3213985"/>
            <a:ext cx="4042410" cy="2618873"/>
          </a:xfrm>
          <a:prstGeom prst="rect">
            <a:avLst/>
          </a:prstGeom>
        </p:spPr>
      </p:pic>
    </p:spTree>
    <p:extLst>
      <p:ext uri="{BB962C8B-B14F-4D97-AF65-F5344CB8AC3E}">
        <p14:creationId xmlns:p14="http://schemas.microsoft.com/office/powerpoint/2010/main" val="1752287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4341B-8ACD-4C3B-9484-8925D74587F1}"/>
              </a:ext>
            </a:extLst>
          </p:cNvPr>
          <p:cNvSpPr>
            <a:spLocks noGrp="1"/>
          </p:cNvSpPr>
          <p:nvPr>
            <p:ph idx="1"/>
          </p:nvPr>
        </p:nvSpPr>
        <p:spPr>
          <a:xfrm>
            <a:off x="873369" y="676764"/>
            <a:ext cx="10515600" cy="4351338"/>
          </a:xfrm>
        </p:spPr>
        <p:txBody>
          <a:bodyPr vert="horz" lIns="91440" tIns="45720" rIns="91440" bIns="45720" rtlCol="0" anchor="t">
            <a:normAutofit/>
          </a:bodyPr>
          <a:lstStyle/>
          <a:p>
            <a:pPr algn="just"/>
            <a:r>
              <a:rPr lang="en-US" sz="2400">
                <a:cs typeface="Calibri"/>
              </a:rPr>
              <a:t>In our ﬁrst model, we use standard least-squares linear regression. To do this, we intend to use stochastic gradient descent. Once we have trained a set of feature weights, we could then generate gross revenue predictions as follows:</a:t>
            </a:r>
          </a:p>
          <a:p>
            <a:pPr marL="0" indent="0" algn="just">
              <a:buNone/>
            </a:pPr>
            <a:endParaRPr lang="en-US" sz="2400">
              <a:cs typeface="Calibri"/>
            </a:endParaRPr>
          </a:p>
          <a:p>
            <a:pPr marL="0" indent="0" algn="just">
              <a:buNone/>
            </a:pPr>
            <a:r>
              <a:rPr lang="en-US" sz="2400">
                <a:cs typeface="Calibri"/>
              </a:rPr>
              <a:t>    Gross = θ0+θ1* F1+θ2* F2+ ... + </a:t>
            </a:r>
            <a:r>
              <a:rPr lang="en-US" sz="2400" err="1">
                <a:cs typeface="Calibri"/>
              </a:rPr>
              <a:t>θn</a:t>
            </a:r>
            <a:r>
              <a:rPr lang="en-US" sz="2400">
                <a:cs typeface="Calibri"/>
              </a:rPr>
              <a:t>* </a:t>
            </a:r>
            <a:r>
              <a:rPr lang="en-US" sz="2400" err="1">
                <a:cs typeface="Calibri"/>
              </a:rPr>
              <a:t>Fn</a:t>
            </a:r>
          </a:p>
          <a:p>
            <a:pPr marL="0" indent="0" algn="just">
              <a:buNone/>
            </a:pPr>
            <a:endParaRPr lang="en-US" sz="2400">
              <a:cs typeface="Calibri"/>
            </a:endParaRPr>
          </a:p>
          <a:p>
            <a:pPr marL="0" indent="0" algn="just">
              <a:buNone/>
            </a:pPr>
            <a:r>
              <a:rPr lang="en-US" sz="2400">
                <a:cs typeface="Calibri"/>
              </a:rPr>
              <a:t>   where </a:t>
            </a:r>
            <a:r>
              <a:rPr lang="en-US" sz="2400" err="1">
                <a:cs typeface="Calibri"/>
              </a:rPr>
              <a:t>θi</a:t>
            </a:r>
            <a:r>
              <a:rPr lang="en-US" sz="2400">
                <a:cs typeface="Calibri"/>
              </a:rPr>
              <a:t> are the weights, </a:t>
            </a:r>
          </a:p>
          <a:p>
            <a:pPr marL="0" indent="0" algn="just">
              <a:buNone/>
            </a:pPr>
            <a:r>
              <a:rPr lang="en-US" sz="2400">
                <a:cs typeface="Calibri"/>
              </a:rPr>
              <a:t>               Fi are the features, and</a:t>
            </a:r>
          </a:p>
          <a:p>
            <a:pPr marL="0" indent="0" algn="just">
              <a:buNone/>
            </a:pPr>
            <a:r>
              <a:rPr lang="en-US" sz="2400">
                <a:cs typeface="Calibri"/>
              </a:rPr>
              <a:t>                n is the number of features.</a:t>
            </a:r>
          </a:p>
          <a:p>
            <a:endParaRPr lang="en-US">
              <a:cs typeface="Calibri"/>
            </a:endParaRPr>
          </a:p>
        </p:txBody>
      </p:sp>
    </p:spTree>
    <p:extLst>
      <p:ext uri="{BB962C8B-B14F-4D97-AF65-F5344CB8AC3E}">
        <p14:creationId xmlns:p14="http://schemas.microsoft.com/office/powerpoint/2010/main" val="910806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869681"/>
          </a:xfrm>
        </p:spPr>
        <p:txBody>
          <a:bodyPr/>
          <a:lstStyle/>
          <a:p>
            <a:r>
              <a:rPr lang="en-US">
                <a:cs typeface="Calibri Light"/>
              </a:rPr>
              <a:t>Logistic Regression</a:t>
            </a:r>
            <a:endParaRPr lang="en-US"/>
          </a:p>
        </p:txBody>
      </p:sp>
    </p:spTree>
    <p:extLst>
      <p:ext uri="{BB962C8B-B14F-4D97-AF65-F5344CB8AC3E}">
        <p14:creationId xmlns:p14="http://schemas.microsoft.com/office/powerpoint/2010/main" val="109857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5765A9-FCAA-498F-92BD-F8BEC0C2518F}"/>
              </a:ext>
            </a:extLst>
          </p:cNvPr>
          <p:cNvSpPr>
            <a:spLocks noGrp="1"/>
          </p:cNvSpPr>
          <p:nvPr>
            <p:ph idx="1"/>
          </p:nvPr>
        </p:nvSpPr>
        <p:spPr>
          <a:xfrm>
            <a:off x="838200" y="643748"/>
            <a:ext cx="10515600" cy="5533215"/>
          </a:xfrm>
        </p:spPr>
        <p:txBody>
          <a:bodyPr vert="horz" lIns="91440" tIns="45720" rIns="91440" bIns="45720" rtlCol="0" anchor="t">
            <a:normAutofit/>
          </a:bodyPr>
          <a:lstStyle/>
          <a:p>
            <a:r>
              <a:rPr lang="en-US">
                <a:cs typeface="Calibri"/>
              </a:rPr>
              <a:t>Involves a more probabilistic view of classification.</a:t>
            </a:r>
          </a:p>
          <a:p>
            <a:r>
              <a:rPr lang="en-US">
                <a:cs typeface="Calibri"/>
              </a:rPr>
              <a:t>Logistic Regression fits a curve to data in which the dependent variable is binary.</a:t>
            </a:r>
            <a:endParaRPr lang="en-US"/>
          </a:p>
          <a:p>
            <a:r>
              <a:rPr lang="en-US">
                <a:cs typeface="Calibri"/>
              </a:rPr>
              <a:t>It assigns  observation to discrete set of classes.</a:t>
            </a:r>
          </a:p>
          <a:p>
            <a:r>
              <a:rPr lang="en-US">
                <a:cs typeface="Calibri"/>
              </a:rPr>
              <a:t>In order to map predicted values to probabilities, we use the </a:t>
            </a:r>
            <a:r>
              <a:rPr lang="en-US">
                <a:cs typeface="Calibri"/>
                <a:hlinkClick r:id="rId2"/>
              </a:rPr>
              <a:t>sigmoid</a:t>
            </a:r>
            <a:r>
              <a:rPr lang="en-US">
                <a:cs typeface="Calibri"/>
              </a:rPr>
              <a:t> function. The function maps any real value into another value between 0 and 1. In machine learning, we use sigmoid to map predictions to probabilities.</a:t>
            </a:r>
          </a:p>
          <a:p>
            <a:endParaRPr lang="en-US">
              <a:cs typeface="Calibri"/>
            </a:endParaRPr>
          </a:p>
          <a:p>
            <a:pPr marL="0" indent="0">
              <a:buNone/>
            </a:pPr>
            <a:endParaRPr lang="en-US">
              <a:cs typeface="Calibri"/>
            </a:endParaRPr>
          </a:p>
          <a:p>
            <a:endParaRPr lang="en-US">
              <a:cs typeface="Calibri"/>
            </a:endParaRPr>
          </a:p>
        </p:txBody>
      </p:sp>
      <p:pic>
        <p:nvPicPr>
          <p:cNvPr id="6" name="Picture 6" descr="A screenshot of a cell phone&#10;&#10;Description generated with very high confidence">
            <a:extLst>
              <a:ext uri="{FF2B5EF4-FFF2-40B4-BE49-F238E27FC236}">
                <a16:creationId xmlns:a16="http://schemas.microsoft.com/office/drawing/2014/main" id="{8525BEDF-0AF2-4C66-956E-FB655B873714}"/>
              </a:ext>
            </a:extLst>
          </p:cNvPr>
          <p:cNvPicPr>
            <a:picLocks noChangeAspect="1"/>
          </p:cNvPicPr>
          <p:nvPr/>
        </p:nvPicPr>
        <p:blipFill>
          <a:blip r:embed="rId3"/>
          <a:stretch>
            <a:fillRect/>
          </a:stretch>
        </p:blipFill>
        <p:spPr>
          <a:xfrm>
            <a:off x="1642767" y="4239038"/>
            <a:ext cx="8449339" cy="2145803"/>
          </a:xfrm>
          <a:prstGeom prst="rect">
            <a:avLst/>
          </a:prstGeom>
        </p:spPr>
      </p:pic>
    </p:spTree>
    <p:extLst>
      <p:ext uri="{BB962C8B-B14F-4D97-AF65-F5344CB8AC3E}">
        <p14:creationId xmlns:p14="http://schemas.microsoft.com/office/powerpoint/2010/main" val="38789111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   Predicting Movie Revenue based on IMDb Data</vt:lpstr>
      <vt:lpstr>PowerPoint Presentation</vt:lpstr>
      <vt:lpstr>PowerPoint Presentation</vt:lpstr>
      <vt:lpstr>LINEAR REGRESSION</vt:lpstr>
      <vt:lpstr>       Linear Regression is a linear approach for modelling the relationship between dependent variable and independent variable  Used to predict correlation between one or more independent variables and a dependent variable eg: speeding is correlated with traffic death  when data is plotted on graph there appears, to be straight line relationship       </vt:lpstr>
      <vt:lpstr>Simple Linear Regression </vt:lpstr>
      <vt:lpstr>PowerPoint Presentation</vt:lpstr>
      <vt:lpstr>Logistic Regression</vt:lpstr>
      <vt:lpstr>PowerPoint Presentation</vt:lpstr>
      <vt:lpstr>PowerPoint Presentation</vt:lpstr>
      <vt:lpstr>PowerPoint Presentation</vt:lpstr>
      <vt:lpstr>Support Vector Machine</vt:lpstr>
      <vt:lpstr>SVM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“Kernel Trick”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2013-07-15T20:26:40Z</dcterms:created>
  <dcterms:modified xsi:type="dcterms:W3CDTF">2018-12-11T04:14:57Z</dcterms:modified>
</cp:coreProperties>
</file>