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922-17CA-527D-EA16-B624F671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BCFA5-3E31-8FE7-91C2-3D503754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F202-16B6-2F1A-5A8D-56F0B7C1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453B-0EAB-3D28-A24C-B244B1B6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6667-124C-9F72-7D2F-43DCFF69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5A23-5020-6149-05B7-68F5E02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E4A6-B3B0-8390-4158-80745CD1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0AE7-8C1A-C4D5-D6EF-47F1151A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D0E8-3093-08D0-8E59-34C20586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1E11-C956-2D6C-55C9-9A1AD9A7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6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DCDC8-45B8-BDCA-222E-B231F8B02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8630-A92D-D6E3-9A0B-D367DF016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D647-6485-FF9D-90D9-849FF501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11F5-67F5-0084-2532-CE8A21C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79BC-A6FA-D7AD-D970-197448FC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B527-10AA-9748-E65A-3460D77F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FEC2-5578-F1A0-626A-2F0D0171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ACAA-4E1E-B96A-8402-D5AF8BC2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70C6-174D-147F-B177-11D8ADD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42E0-F3CA-62C1-B8F2-17A3B075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BA5A-4F07-531C-53C2-D8226F06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D3E1-EC20-B62A-113B-B4BD2427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1C5-BA54-1BF6-DD10-64B9E812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867D-31E4-DC87-609A-10B7929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D988-6D5A-373E-7CE3-5D1F50CA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24E3-8397-CEB6-479F-ACF05C0E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7243-BB50-45CF-4CB4-B590A6A7B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8BC5-8147-9EB4-9220-6E1C6308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F2CC9-2276-41E2-3455-BED49066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0707D-1315-12D0-2F6E-57ACF42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3FC8-7E41-0C8F-BB77-A48878FD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AB9E-3A6F-C243-EF62-CE54DCD1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0F79-558B-49A9-50BA-B103D193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A0241-E194-F85B-34A8-7EB09333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843EA-8136-72EF-4A55-36EA94F4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612CB-F728-24AC-923D-F85AB49C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5BF57-CD83-8499-9BB9-8159B0DB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99C0-188C-314B-1353-8F2C36DB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26F13-5FB4-05D2-EB5E-17B03CD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2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ACCC-DC53-71BE-FBC8-559BC968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2C1A2-C8E3-1570-31F3-A957362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809B4-EEE3-FC4F-BEF2-A161A7E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830DA-5C7D-E4FF-A398-71386206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D32B-AFBB-2EFA-905D-DDEA46E9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8AB52-3105-AA01-6980-2DD95F10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A8E8-71E2-F982-1B4A-C7D8B240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2666-3BE1-19B8-3B36-240BCADD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450B-B36A-AA1B-A23A-6AFF257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C298-E062-7419-7C6A-D33033C69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E664-C6DB-F5DE-171B-C2DA3ED9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1437-D54A-51C6-7071-B89CD74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FF5B-9B56-225E-4D4B-2523DE64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66F2-E792-9F15-1AAE-5F7F86AD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D501-190A-823E-7716-56C92A155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F909F-7F4B-5B58-26BA-6C249851C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137E-EDBF-80B5-EA80-8DC1DF73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EF68-E08C-4848-2E0F-90B119F0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AC3F-96A1-9225-5F68-E945C329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673ED-60F5-65BF-3678-ACE00937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0E65-7117-5A18-FCEB-47C7B1C1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043B-3CCB-572A-09CF-C5D4D719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CD65-B48C-92E6-814C-D65477E8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0C37-9373-BFDB-8B8A-627ACDEF1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381FD-5B28-489A-CEC2-36364C0107CD}"/>
              </a:ext>
            </a:extLst>
          </p:cNvPr>
          <p:cNvSpPr txBox="1"/>
          <p:nvPr/>
        </p:nvSpPr>
        <p:spPr>
          <a:xfrm>
            <a:off x="612508" y="275303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B288F-1FA6-3471-59F9-11D2694A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8" y="167619"/>
            <a:ext cx="11117376" cy="557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6C4FD5-1E9F-EFB2-BF88-962BA1B6C454}"/>
              </a:ext>
            </a:extLst>
          </p:cNvPr>
          <p:cNvSpPr txBox="1"/>
          <p:nvPr/>
        </p:nvSpPr>
        <p:spPr>
          <a:xfrm>
            <a:off x="612508" y="5975863"/>
            <a:ext cx="1111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2705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D9440-4B13-8042-4C1A-198CC77D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22780-1831-A61E-50B4-1D8F8DA56F50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91E25-A931-6E22-0C37-56AF3D4A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" y="157682"/>
            <a:ext cx="11336732" cy="5653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FA660-7DAB-8B96-39A1-CCB91D8415E6}"/>
              </a:ext>
            </a:extLst>
          </p:cNvPr>
          <p:cNvSpPr txBox="1"/>
          <p:nvPr/>
        </p:nvSpPr>
        <p:spPr>
          <a:xfrm>
            <a:off x="427635" y="6017342"/>
            <a:ext cx="1133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1</a:t>
            </a:r>
          </a:p>
        </p:txBody>
      </p:sp>
    </p:spTree>
    <p:extLst>
      <p:ext uri="{BB962C8B-B14F-4D97-AF65-F5344CB8AC3E}">
        <p14:creationId xmlns:p14="http://schemas.microsoft.com/office/powerpoint/2010/main" val="35066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8DCE-9E27-091D-C0B7-81FDCA2B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F1B16-6F1D-9E38-048F-A69342B2B05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5576-7AD7-059E-ECC7-C5B3FA4C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2" y="136867"/>
            <a:ext cx="11392679" cy="5491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9FBE2-4620-4EC2-AD42-5A1D9C3998AF}"/>
              </a:ext>
            </a:extLst>
          </p:cNvPr>
          <p:cNvSpPr txBox="1"/>
          <p:nvPr/>
        </p:nvSpPr>
        <p:spPr>
          <a:xfrm>
            <a:off x="327372" y="5899355"/>
            <a:ext cx="1139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2</a:t>
            </a:r>
          </a:p>
        </p:txBody>
      </p:sp>
    </p:spTree>
    <p:extLst>
      <p:ext uri="{BB962C8B-B14F-4D97-AF65-F5344CB8AC3E}">
        <p14:creationId xmlns:p14="http://schemas.microsoft.com/office/powerpoint/2010/main" val="39701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7CD4-FB6F-B142-E312-C1F436D9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8CEE8-D665-3532-1E6A-3B2079D79FE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E9BC1-0F54-8B45-AF6D-00798101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85" y="160619"/>
            <a:ext cx="11056029" cy="551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FA480-30F1-02A9-526C-7930A762C381}"/>
              </a:ext>
            </a:extLst>
          </p:cNvPr>
          <p:cNvSpPr txBox="1"/>
          <p:nvPr/>
        </p:nvSpPr>
        <p:spPr>
          <a:xfrm>
            <a:off x="567984" y="5928851"/>
            <a:ext cx="1105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3</a:t>
            </a:r>
          </a:p>
        </p:txBody>
      </p:sp>
    </p:spTree>
    <p:extLst>
      <p:ext uri="{BB962C8B-B14F-4D97-AF65-F5344CB8AC3E}">
        <p14:creationId xmlns:p14="http://schemas.microsoft.com/office/powerpoint/2010/main" val="245891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Patil</dc:creator>
  <cp:lastModifiedBy>Madhuri Patil</cp:lastModifiedBy>
  <cp:revision>1</cp:revision>
  <dcterms:created xsi:type="dcterms:W3CDTF">2025-09-05T05:33:38Z</dcterms:created>
  <dcterms:modified xsi:type="dcterms:W3CDTF">2025-09-05T05:43:20Z</dcterms:modified>
</cp:coreProperties>
</file>