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1922-17CA-527D-EA16-B624F671F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BCFA5-3E31-8FE7-91C2-3D5037549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5F202-16B6-2F1A-5A8D-56F0B7C1E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7A0E-E2CF-460A-9CE7-33285D61AAA3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0453B-0EAB-3D28-A24C-B244B1B68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D6667-124C-9F72-7D2F-43DCFF69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26B9-5A92-41E7-8803-DFD376C18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25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55A23-5020-6149-05B7-68F5E024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87E4A6-B3B0-8390-4158-80745CD15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40AE7-8C1A-C4D5-D6EF-47F1151A4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7A0E-E2CF-460A-9CE7-33285D61AAA3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5D0E8-3093-08D0-8E59-34C20586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A1E11-C956-2D6C-55C9-9A1AD9A7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26B9-5A92-41E7-8803-DFD376C18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36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1DCDC8-45B8-BDCA-222E-B231F8B02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8630-A92D-D6E3-9A0B-D367DF016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AD647-6485-FF9D-90D9-849FF5017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7A0E-E2CF-460A-9CE7-33285D61AAA3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E11F5-67F5-0084-2532-CE8A21CF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A79BC-A6FA-D7AD-D970-197448FC6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26B9-5A92-41E7-8803-DFD376C18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70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B527-10AA-9748-E65A-3460D77F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FEC2-5578-F1A0-626A-2F0D01717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FACAA-4E1E-B96A-8402-D5AF8BC27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7A0E-E2CF-460A-9CE7-33285D61AAA3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D70C6-174D-147F-B177-11D8ADD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42E0-F3CA-62C1-B8F2-17A3B0756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26B9-5A92-41E7-8803-DFD376C18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2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BA5A-4F07-531C-53C2-D8226F06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3D3E1-EC20-B62A-113B-B4BD24279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351C5-BA54-1BF6-DD10-64B9E812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7A0E-E2CF-460A-9CE7-33285D61AAA3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A867D-31E4-DC87-609A-10B79291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6D988-6D5A-373E-7CE3-5D1F50CA1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26B9-5A92-41E7-8803-DFD376C18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18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24E3-8397-CEB6-479F-ACF05C0EF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47243-BB50-45CF-4CB4-B590A6A7B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A8BC5-8147-9EB4-9220-6E1C6308C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F2CC9-2276-41E2-3455-BED490661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7A0E-E2CF-460A-9CE7-33285D61AAA3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0707D-1315-12D0-2F6E-57ACF42F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43FC8-7E41-0C8F-BB77-A48878FD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26B9-5A92-41E7-8803-DFD376C18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03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AB9E-3A6F-C243-EF62-CE54DCD18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C0F79-558B-49A9-50BA-B103D1936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A0241-E194-F85B-34A8-7EB09333D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843EA-8136-72EF-4A55-36EA94F43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A612CB-F728-24AC-923D-F85AB49C7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45BF57-CD83-8499-9BB9-8159B0DB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7A0E-E2CF-460A-9CE7-33285D61AAA3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3B99C0-188C-314B-1353-8F2C36DBD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26F13-5FB4-05D2-EB5E-17B03CDC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26B9-5A92-41E7-8803-DFD376C18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72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ACCC-DC53-71BE-FBC8-559BC968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22C1A2-C8E3-1570-31F3-A9573622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7A0E-E2CF-460A-9CE7-33285D61AAA3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809B4-EEE3-FC4F-BEF2-A161A7EF4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830DA-5C7D-E4FF-A398-71386206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26B9-5A92-41E7-8803-DFD376C18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47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C0D32B-AFBB-2EFA-905D-DDEA46E97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7A0E-E2CF-460A-9CE7-33285D61AAA3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08AB52-3105-AA01-6980-2DD95F10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8A8E8-71E2-F982-1B4A-C7D8B2406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26B9-5A92-41E7-8803-DFD376C18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51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52666-3BE1-19B8-3B36-240BCADDE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3450B-B36A-AA1B-A23A-6AFF257DE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1C298-E062-7419-7C6A-D33033C69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FE664-C6DB-F5DE-171B-C2DA3ED9E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7A0E-E2CF-460A-9CE7-33285D61AAA3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F1437-D54A-51C6-7071-B89CD7485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DFF5B-9B56-225E-4D4B-2523DE64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26B9-5A92-41E7-8803-DFD376C18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48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66F2-E792-9F15-1AAE-5F7F86AD2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64D501-190A-823E-7716-56C92A155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F909F-7F4B-5B58-26BA-6C249851C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E137E-EDBF-80B5-EA80-8DC1DF735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7A0E-E2CF-460A-9CE7-33285D61AAA3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BEF68-E08C-4848-2E0F-90B119F0A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BAC3F-96A1-9225-5F68-E945C329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26B9-5A92-41E7-8803-DFD376C18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71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3673ED-60F5-65BF-3678-ACE00937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40E65-7117-5A18-FCEB-47C7B1C16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2043B-3CCB-572A-09CF-C5D4D7192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D7A0E-E2CF-460A-9CE7-33285D61AAA3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8CD65-B48C-92E6-814C-D65477E83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90C37-9373-BFDB-8B8A-627ACDEF1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126B9-5A92-41E7-8803-DFD376C18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91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6381FD-5B28-489A-CEC2-36364C0107CD}"/>
              </a:ext>
            </a:extLst>
          </p:cNvPr>
          <p:cNvSpPr txBox="1"/>
          <p:nvPr/>
        </p:nvSpPr>
        <p:spPr>
          <a:xfrm>
            <a:off x="612508" y="275303"/>
            <a:ext cx="12192000" cy="685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0B288F-1FA6-3471-59F9-11D2694A5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" t="8114" r="1148" b="5462"/>
          <a:stretch>
            <a:fillRect/>
          </a:stretch>
        </p:blipFill>
        <p:spPr>
          <a:xfrm>
            <a:off x="1238865" y="619432"/>
            <a:ext cx="9773264" cy="48178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6C4FD5-1E9F-EFB2-BF88-962BA1B6C454}"/>
              </a:ext>
            </a:extLst>
          </p:cNvPr>
          <p:cNvSpPr txBox="1"/>
          <p:nvPr/>
        </p:nvSpPr>
        <p:spPr>
          <a:xfrm>
            <a:off x="612508" y="5975863"/>
            <a:ext cx="11117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62705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D9440-4B13-8042-4C1A-198CC77D8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822780-1831-A61E-50B4-1D8F8DA56F50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691E25-A931-6E22-0C37-56AF3D4A1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t="8515" r="1283" b="5574"/>
          <a:stretch>
            <a:fillRect/>
          </a:stretch>
        </p:blipFill>
        <p:spPr>
          <a:xfrm>
            <a:off x="1140542" y="639097"/>
            <a:ext cx="9851923" cy="48571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FFA660-7DAB-8B96-39A1-CCB91D8415E6}"/>
              </a:ext>
            </a:extLst>
          </p:cNvPr>
          <p:cNvSpPr txBox="1"/>
          <p:nvPr/>
        </p:nvSpPr>
        <p:spPr>
          <a:xfrm>
            <a:off x="427635" y="6017342"/>
            <a:ext cx="1133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Detection Result 1</a:t>
            </a:r>
          </a:p>
        </p:txBody>
      </p:sp>
    </p:spTree>
    <p:extLst>
      <p:ext uri="{BB962C8B-B14F-4D97-AF65-F5344CB8AC3E}">
        <p14:creationId xmlns:p14="http://schemas.microsoft.com/office/powerpoint/2010/main" val="350665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88DCE-9E27-091D-C0B7-81FDCA2B5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BF1B16-6F1D-9E38-048F-A69342B2B05D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875576-7AD7-059E-ECC7-C5B3FA4CB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" t="8430" r="914" b="6158"/>
          <a:stretch>
            <a:fillRect/>
          </a:stretch>
        </p:blipFill>
        <p:spPr>
          <a:xfrm>
            <a:off x="1199535" y="599768"/>
            <a:ext cx="9615949" cy="46899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59FBE2-4620-4EC2-AD42-5A1D9C3998AF}"/>
              </a:ext>
            </a:extLst>
          </p:cNvPr>
          <p:cNvSpPr txBox="1"/>
          <p:nvPr/>
        </p:nvSpPr>
        <p:spPr>
          <a:xfrm>
            <a:off x="327372" y="5899355"/>
            <a:ext cx="11392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Detection Result 2</a:t>
            </a:r>
          </a:p>
        </p:txBody>
      </p:sp>
    </p:spTree>
    <p:extLst>
      <p:ext uri="{BB962C8B-B14F-4D97-AF65-F5344CB8AC3E}">
        <p14:creationId xmlns:p14="http://schemas.microsoft.com/office/powerpoint/2010/main" val="3970121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C7CD4-FB6F-B142-E312-C1F436D98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48CEE8-D665-3532-1E6A-3B2079D79FE2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8E9BC1-0F54-8B45-AF6D-007981013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" t="8847" r="1198" b="6175"/>
          <a:stretch>
            <a:fillRect/>
          </a:stretch>
        </p:blipFill>
        <p:spPr>
          <a:xfrm>
            <a:off x="1248696" y="648929"/>
            <a:ext cx="9635613" cy="46899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0FA480-30F1-02A9-526C-7930A762C381}"/>
              </a:ext>
            </a:extLst>
          </p:cNvPr>
          <p:cNvSpPr txBox="1"/>
          <p:nvPr/>
        </p:nvSpPr>
        <p:spPr>
          <a:xfrm>
            <a:off x="567984" y="5928851"/>
            <a:ext cx="11056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Detection Result 3</a:t>
            </a:r>
          </a:p>
        </p:txBody>
      </p:sp>
    </p:spTree>
    <p:extLst>
      <p:ext uri="{BB962C8B-B14F-4D97-AF65-F5344CB8AC3E}">
        <p14:creationId xmlns:p14="http://schemas.microsoft.com/office/powerpoint/2010/main" val="2458919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Madhuri Patil</dc:creator>
  <cp:lastModifiedBy>Madhuri Patil</cp:lastModifiedBy>
  <cp:revision>2</cp:revision>
  <dcterms:created xsi:type="dcterms:W3CDTF">2025-09-05T05:33:38Z</dcterms:created>
  <dcterms:modified xsi:type="dcterms:W3CDTF">2025-09-05T12:01:33Z</dcterms:modified>
</cp:coreProperties>
</file>