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66" r:id="rId9"/>
    <p:sldId id="2146847062" r:id="rId10"/>
    <p:sldId id="2146847056" r:id="rId11"/>
    <p:sldId id="2146847059" r:id="rId12"/>
    <p:sldId id="2146847058" r:id="rId13"/>
    <p:sldId id="2146847057" r:id="rId14"/>
    <p:sldId id="2146847060" r:id="rId15"/>
    <p:sldId id="2146847061" r:id="rId16"/>
    <p:sldId id="267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dhurigpatil849.github.io/TaskGalaxy---Task-Manager-with-Progress-Tracker/" TargetMode="External"/><Relationship Id="rId2" Type="http://schemas.openxmlformats.org/officeDocument/2006/relationships/hyperlink" Target="https://github.com/Madhurigpatil849/TaskGalaxy---Task-Manager-with-Progress-Tracker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Taskgalaxy - Task Manager With Progress Tracker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Madhuri Gokul Patil – Usha Mittal Institute of Technology – Department of Computer Science and Technology (B.Tech)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D000-D059-B39A-E1FC-08583207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F37B7-B368-F7F1-8955-7736E6A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FFB2A2-5783-AEA3-4F33-E66EC5158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59" y="1301750"/>
            <a:ext cx="9341682" cy="4673600"/>
          </a:xfrm>
        </p:spPr>
      </p:pic>
    </p:spTree>
    <p:extLst>
      <p:ext uri="{BB962C8B-B14F-4D97-AF65-F5344CB8AC3E}">
        <p14:creationId xmlns:p14="http://schemas.microsoft.com/office/powerpoint/2010/main" val="77233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3F19-74CA-4EF6-385A-C54CCF975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292D76-C576-859C-3097-457476C9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A1506-A946-D6D3-E5A1-527A2972C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850" y="1301750"/>
            <a:ext cx="9440299" cy="4673600"/>
          </a:xfrm>
        </p:spPr>
      </p:pic>
    </p:spTree>
    <p:extLst>
      <p:ext uri="{BB962C8B-B14F-4D97-AF65-F5344CB8AC3E}">
        <p14:creationId xmlns:p14="http://schemas.microsoft.com/office/powerpoint/2010/main" val="246670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96C85-E86D-E8C4-0445-A83CFC2A7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F565DC-33D2-A338-194D-1F74F312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ED391-8F86-6E60-BF7D-EA561A1DB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99" y="1301750"/>
            <a:ext cx="10581601" cy="4673600"/>
          </a:xfrm>
        </p:spPr>
      </p:pic>
    </p:spTree>
    <p:extLst>
      <p:ext uri="{BB962C8B-B14F-4D97-AF65-F5344CB8AC3E}">
        <p14:creationId xmlns:p14="http://schemas.microsoft.com/office/powerpoint/2010/main" val="420260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buClr>
                <a:schemeClr val="tx1"/>
              </a:buCl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 Link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https://github.com/Madhurigpatil849/TaskGalaxy---Task-Manager-with-Progress-Tracker.git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>
              <a:buClr>
                <a:schemeClr val="tx1"/>
              </a:buClr>
            </a:pPr>
            <a:r>
              <a:rPr lang="en-US" sz="20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Deployment Link: </a:t>
            </a:r>
            <a:r>
              <a:rPr lang="en-IN" sz="20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https://madhurigpatil849.github.io/TaskGalaxy---Task-Manager-with-Progress-Tracker/</a:t>
            </a:r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1DEDA-D2F0-3858-AC17-A0799FF46473}"/>
              </a:ext>
            </a:extLst>
          </p:cNvPr>
          <p:cNvSpPr txBox="1"/>
          <p:nvPr/>
        </p:nvSpPr>
        <p:spPr>
          <a:xfrm>
            <a:off x="511821" y="1769806"/>
            <a:ext cx="11168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TaskGalaxy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successfully provides a functional and interactive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Task Manager with Progress Tracker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offers a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cost-effective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solution for personal productivity as it doesn't require a backend or database (uses Local Storage).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provides an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engaging and interactive user experience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through real-time updates, filtering, sorting, and progress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068817"/>
            <a:ext cx="10150215" cy="168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Add backend integration (Node.js)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for multi-device synchronization and order management.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Implement User Authentication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secure personal data.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Admin dashboard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for comprehensive inventory/task updates (if scaled to a business context).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AI-based product/task recommendations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BA2202-83FE-8521-B896-237E719E7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330990"/>
            <a:ext cx="11029617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Documentation (MDN Web Docs):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fundamental standards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Storage API (Local Storage)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Template: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NanthiniMoha/TNSDC-FWD-DIGITAL_PORTFOLIO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(Cited for the required structure and outline of the report/presentation).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&amp; Framework Influence: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started with Bootstrap v5.3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(Referenced for modern, responsive frontend design concepts).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 Animation: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canvas-confetti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[JavaScript Library] (Used to create the visual feedback at 100% task completion).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Management Concepts: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Management System (TMS): Key Components and Principles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(Academic reference for core features like prioritization and tracking).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C81A49D-3CEB-F2D6-9CEA-4AC351F18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49019"/>
            <a:ext cx="9827242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struggle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daily 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lack effective tracking mechanisms.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absence of a visual tool leads to 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productivity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poor time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solutions are often too complex or costly for simple, personal use.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need a lightweight application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adding, editing, and completing 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seamlessly.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must offer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progress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(progress bar) to motivate completion.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a user-friendly, client-side manager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(Local Storage).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41390"/>
            <a:ext cx="11029616" cy="434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Technologies Used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HTML5 (index.html):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Provides the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of the application, including the header, task list, search bar, filter/sort controls, and the task modal.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CSS3 (style.css):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Handles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responsive layouts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for a modern, dark-themed, and user-friendly interface. It also manages visual cues for task priority (e.g., high, medium, low).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JavaScript (script.js):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Implements all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dynamic interactivity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including CRUD (Create, Read, Update, Delete) operations, filtering, sorting, progress calculation, and using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Storage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for persistent data.</a:t>
            </a:r>
          </a:p>
          <a:p>
            <a:pPr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Design Approach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Clean and User-Friendly Interface 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Mobile-Responsive Design </a:t>
            </a:r>
          </a:p>
          <a:p>
            <a:pPr lvl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Modular Separation of HTML, CSS, and JS files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</a:t>
            </a:r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822" y="1138067"/>
            <a:ext cx="11168356" cy="56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I. Data Management &amp; Persistence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Task Structure: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Tasks are defined with key fields: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Title, Due Date, Priority (High/Medium/Low), Notes, and Tags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Data Persistence: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Implemented the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Storage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using dedicated functions (saveToStorage, loadFromStorage) to ensure tasks are saved across sessions.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CRUD Operations: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Core JavaScript functions manage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Adding, Editing, and Deleting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tasks from the array.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II. Interactive Functionality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Completion Toggle: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The toggleTaskStatus function flips the task's done property and visually updates the list (strikethrough).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Real-time Progress: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The renderProgress function dynamically calculates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(Completed​/Total)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and updates the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progress bar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Filtering &amp; Sorting: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Implemented logic for filtering by status (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Active/Completed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 and sorting by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(using a map) or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Due Date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single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Modal View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utilized for both creating and editing task details.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0CCD-D133-6CD3-5DA1-B0D8F1F3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EB243-A6A7-B81C-7B45-882D0D71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&amp; DEPLOYMENT</a:t>
            </a:r>
            <a:endParaRPr 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4F9314-64AF-4B61-9045-6687FD7E2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11129027" cy="516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I. Application Feedback &amp; Testing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Visual Feedback: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Triggers a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Confetti Effect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upon achieving 100% completion (All tasks done).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Styling Cues: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Implemented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Priority Color-Coding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(Red/High, Green/Low) and visual cues for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Overdue Tasks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Cross-browser Compatibility: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Ensured consistent functionality across major web browsers.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Responsiveness: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Utilized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CSS Media Queries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guarantee a fully functional and readable layout on all mobile devices.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II. Deployment Strategy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The project is a pure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Client-Side Application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(HTML, CSS, JavaScript).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Hosting Platform: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Hosted easily and for free using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GitHub Pages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buClr>
                <a:schemeClr val="tx1"/>
              </a:buClr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Deployment involves simply pushing the source code to GitHub and enabling the hosting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9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535A6D-708F-39C6-8BA4-E7AE0537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973" y="1301750"/>
            <a:ext cx="8720054" cy="4673600"/>
          </a:xfr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3278E-2428-DC21-D19D-2E675B0B6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C1A4D5-DE93-C5DE-9916-09983C82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963B6-2706-2497-7DE5-CFBBF2806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846" y="1301750"/>
            <a:ext cx="8580307" cy="4673600"/>
          </a:xfrm>
        </p:spPr>
      </p:pic>
    </p:spTree>
    <p:extLst>
      <p:ext uri="{BB962C8B-B14F-4D97-AF65-F5344CB8AC3E}">
        <p14:creationId xmlns:p14="http://schemas.microsoft.com/office/powerpoint/2010/main" val="397507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B5AC-B128-1AC7-C6C1-DF55E0932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E32341-81D7-4219-046D-B381FC31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8F3AA1-3946-2891-2CB7-ABAE43882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613" y="1301750"/>
            <a:ext cx="8652773" cy="4673600"/>
          </a:xfrm>
        </p:spPr>
      </p:pic>
    </p:spTree>
    <p:extLst>
      <p:ext uri="{BB962C8B-B14F-4D97-AF65-F5344CB8AC3E}">
        <p14:creationId xmlns:p14="http://schemas.microsoft.com/office/powerpoint/2010/main" val="17839810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683</TotalTime>
  <Words>855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Taskgalaxy - Task Manager With Progress Tracker</vt:lpstr>
      <vt:lpstr>OUTLINE</vt:lpstr>
      <vt:lpstr>Problem Statement</vt:lpstr>
      <vt:lpstr>System  Approach</vt:lpstr>
      <vt:lpstr>Algorithm &amp; LOGIC</vt:lpstr>
      <vt:lpstr>TESTING &amp; DEPLOYMENT</vt:lpstr>
      <vt:lpstr>Result</vt:lpstr>
      <vt:lpstr>Result</vt:lpstr>
      <vt:lpstr>Result</vt:lpstr>
      <vt:lpstr>Result</vt:lpstr>
      <vt:lpstr>Result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Madhuri Patil</cp:lastModifiedBy>
  <cp:revision>51</cp:revision>
  <dcterms:created xsi:type="dcterms:W3CDTF">2021-05-26T16:50:10Z</dcterms:created>
  <dcterms:modified xsi:type="dcterms:W3CDTF">2025-09-28T18:01:19Z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