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2033526"/>
            <a:ext cx="7477601" cy="25804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823"/>
              </a:lnSpc>
              <a:buNone/>
            </a:pPr>
            <a:r>
              <a:rPr lang="en-US" sz="524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AWS Project: Transportation Management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944828"/>
            <a:ext cx="7477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project is designed to revolutionize transportation logistics with the help of AWS. With the use of cutting-edge technology, we aim to solve some of the key challenges in the industry.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2725157"/>
            <a:ext cx="1213104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Challenge of Transportation Management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979476"/>
            <a:ext cx="499943" cy="496267"/>
          </a:xfrm>
          <a:prstGeom prst="roundRect">
            <a:avLst>
              <a:gd name="adj" fmla="val 26864"/>
            </a:avLst>
          </a:prstGeom>
          <a:solidFill>
            <a:srgbClr val="161B23"/>
          </a:solidFill>
          <a:ln/>
        </p:spPr>
      </p:sp>
      <p:sp>
        <p:nvSpPr>
          <p:cNvPr id="6" name="Text 4"/>
          <p:cNvSpPr/>
          <p:nvPr/>
        </p:nvSpPr>
        <p:spPr>
          <a:xfrm>
            <a:off x="1014532" y="4012568"/>
            <a:ext cx="13716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4048379"/>
            <a:ext cx="2221944" cy="3659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Complexity </a:t>
            </a:r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🤯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4612722"/>
            <a:ext cx="56488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Transportation management is complex with multiple players and thousands of transactions.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979476"/>
            <a:ext cx="499943" cy="496267"/>
          </a:xfrm>
          <a:prstGeom prst="roundRect">
            <a:avLst>
              <a:gd name="adj" fmla="val 26864"/>
            </a:avLst>
          </a:prstGeom>
          <a:solidFill>
            <a:srgbClr val="161B23"/>
          </a:solidFill>
          <a:ln/>
        </p:spPr>
      </p:sp>
      <p:sp>
        <p:nvSpPr>
          <p:cNvPr id="10" name="Text 8"/>
          <p:cNvSpPr/>
          <p:nvPr/>
        </p:nvSpPr>
        <p:spPr>
          <a:xfrm>
            <a:off x="7584758" y="4012568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4048379"/>
            <a:ext cx="2221944" cy="3659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Visibility </a:t>
            </a:r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🔎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612722"/>
            <a:ext cx="56488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Lack of visibility hinders proactive management, leading to high costs and delays.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5833712"/>
            <a:ext cx="499943" cy="496267"/>
          </a:xfrm>
          <a:prstGeom prst="roundRect">
            <a:avLst>
              <a:gd name="adj" fmla="val 26864"/>
            </a:avLst>
          </a:prstGeom>
          <a:solidFill>
            <a:srgbClr val="161B23"/>
          </a:solidFill>
          <a:ln/>
        </p:spPr>
      </p:sp>
      <p:sp>
        <p:nvSpPr>
          <p:cNvPr id="14" name="Text 12"/>
          <p:cNvSpPr/>
          <p:nvPr/>
        </p:nvSpPr>
        <p:spPr>
          <a:xfrm>
            <a:off x="991672" y="5866805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902615"/>
            <a:ext cx="2221944" cy="3659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Automation </a:t>
            </a:r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🔧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6466958"/>
            <a:ext cx="56488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Limited automation leads to inefficiencies, manual errors, and increased operational costs.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833712"/>
            <a:ext cx="499943" cy="496267"/>
          </a:xfrm>
          <a:prstGeom prst="roundRect">
            <a:avLst>
              <a:gd name="adj" fmla="val 26864"/>
            </a:avLst>
          </a:prstGeom>
          <a:solidFill>
            <a:srgbClr val="161B23"/>
          </a:solidFill>
          <a:ln/>
        </p:spPr>
      </p:sp>
      <p:sp>
        <p:nvSpPr>
          <p:cNvPr id="18" name="Text 16"/>
          <p:cNvSpPr/>
          <p:nvPr/>
        </p:nvSpPr>
        <p:spPr>
          <a:xfrm>
            <a:off x="7580948" y="5866805"/>
            <a:ext cx="19050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902615"/>
            <a:ext cx="3208020" cy="3659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Customer Experience </a:t>
            </a:r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🤝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6466958"/>
            <a:ext cx="56488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today's fast-paced world, customers demand real-time visibility and status updates of their shipments.</a:t>
            </a:r>
            <a:endParaRPr lang="en-US" sz="1750" dirty="0"/>
          </a:p>
        </p:txBody>
      </p:sp>
      <p:pic>
        <p:nvPicPr>
          <p:cNvPr id="2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1816771"/>
          </a:xfrm>
          <a:prstGeom prst="rect">
            <a:avLst/>
          </a:prstGeom>
        </p:spPr>
      </p:pic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1177261"/>
            <a:ext cx="1057656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Challenges Addressed by the Project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379223"/>
            <a:ext cx="6370915" cy="2196033"/>
          </a:xfrm>
          <a:prstGeom prst="roundRect">
            <a:avLst>
              <a:gd name="adj" fmla="val 6071"/>
            </a:avLst>
          </a:prstGeom>
          <a:solidFill>
            <a:srgbClr val="161B23"/>
          </a:solidFill>
          <a:ln/>
        </p:spPr>
      </p:sp>
      <p:sp>
        <p:nvSpPr>
          <p:cNvPr id="6" name="Text 4"/>
          <p:cNvSpPr/>
          <p:nvPr/>
        </p:nvSpPr>
        <p:spPr>
          <a:xfrm>
            <a:off x="1055370" y="2599760"/>
            <a:ext cx="2941320" cy="3659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Route Optimization </a:t>
            </a:r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🗺️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55370" y="3164103"/>
            <a:ext cx="5926574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 dynamic and optimized route planning coupled with real-time tracking of vehicle movements to help reduce operational costs and gain efficiencies.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379223"/>
            <a:ext cx="6370915" cy="2196033"/>
          </a:xfrm>
          <a:prstGeom prst="roundRect">
            <a:avLst>
              <a:gd name="adj" fmla="val 6071"/>
            </a:avLst>
          </a:prstGeom>
          <a:solidFill>
            <a:srgbClr val="161B23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599760"/>
            <a:ext cx="2979420" cy="3659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Real-time Visibility </a:t>
            </a:r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🔍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164103"/>
            <a:ext cx="5926574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 end-to-end visibility of the goods in transit with real-time ETA updates, location tracking, and alerts on potential delays.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833199" y="4795794"/>
            <a:ext cx="6370915" cy="2196033"/>
          </a:xfrm>
          <a:prstGeom prst="roundRect">
            <a:avLst>
              <a:gd name="adj" fmla="val 6071"/>
            </a:avLst>
          </a:prstGeom>
          <a:solidFill>
            <a:srgbClr val="161B23"/>
          </a:solidFill>
          <a:ln/>
        </p:spPr>
      </p:sp>
      <p:sp>
        <p:nvSpPr>
          <p:cNvPr id="12" name="Text 10"/>
          <p:cNvSpPr/>
          <p:nvPr/>
        </p:nvSpPr>
        <p:spPr>
          <a:xfrm>
            <a:off x="1055370" y="5016331"/>
            <a:ext cx="2221944" cy="3659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Automation </a:t>
            </a:r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🤖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1055370" y="5580674"/>
            <a:ext cx="5926574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automation to eliminate manual errors and reduce the time required for processing, invoicing, and payment processes.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794"/>
            <a:ext cx="6370915" cy="2196033"/>
          </a:xfrm>
          <a:prstGeom prst="roundRect">
            <a:avLst>
              <a:gd name="adj" fmla="val 6071"/>
            </a:avLst>
          </a:prstGeom>
          <a:solidFill>
            <a:srgbClr val="161B23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6331"/>
            <a:ext cx="3299460" cy="3659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Customer Satisfaction </a:t>
            </a:r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😎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580674"/>
            <a:ext cx="5926574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 customers with self-service portals to help them track shipments, manage orders, and submit support requests.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1634763"/>
            <a:ext cx="129640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Benefits of Using AWS for Transportation Management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685899"/>
            <a:ext cx="2666286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Cost-effective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833199" y="4336401"/>
            <a:ext cx="3959543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AWS provides cost-effective solutions, allowing businesses to pay only for the resources they use and avoid any upfront investment.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42334" y="3685899"/>
            <a:ext cx="2666286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Flexible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342334" y="4336401"/>
            <a:ext cx="3959543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AWS provides flexibility to scale up or down as per business needs and requirements, helping to save time and money.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51469" y="3685899"/>
            <a:ext cx="2666286" cy="445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Secure </a:t>
            </a:r>
            <a:pPr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🔒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851469" y="4351529"/>
            <a:ext cx="3959543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AWS provides a secure infrastructure with multiple levels of protection, including data encryption, network security, and identity and access management.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1016172"/>
            <a:ext cx="721614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Architecture of the Solution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199" y="2218134"/>
            <a:ext cx="4099084" cy="25147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33199" y="5008530"/>
            <a:ext cx="306324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Internet of Things (IoT)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5565310"/>
            <a:ext cx="4099084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From tracking devices to RFID sensors, AWS IoT provides the ability to collect data from various endpoints for real-time monitoring.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539" y="2218134"/>
            <a:ext cx="4099203" cy="251478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65539" y="5008530"/>
            <a:ext cx="307086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Serverless Architecture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265539" y="5565310"/>
            <a:ext cx="4099203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With AWS Lambda, businesses can run code without the need for servers, resulting in cost savings and increased scalability.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998" y="2218134"/>
            <a:ext cx="4099203" cy="25147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697998" y="5008530"/>
            <a:ext cx="227838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Cloud Computing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697998" y="5565310"/>
            <a:ext cx="409920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AWS provides on-demand cloud computing resources to help businesses scale up or down quickly as per demand.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1140505"/>
            <a:ext cx="614172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Implementation Details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4685525"/>
            <a:ext cx="12964001" cy="44084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6" name="Shape 4"/>
          <p:cNvSpPr/>
          <p:nvPr/>
        </p:nvSpPr>
        <p:spPr>
          <a:xfrm>
            <a:off x="3996392" y="4685525"/>
            <a:ext cx="44410" cy="771880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7" name="Shape 5"/>
          <p:cNvSpPr/>
          <p:nvPr/>
        </p:nvSpPr>
        <p:spPr>
          <a:xfrm>
            <a:off x="3768685" y="4437451"/>
            <a:ext cx="499943" cy="496267"/>
          </a:xfrm>
          <a:prstGeom prst="roundRect">
            <a:avLst>
              <a:gd name="adj" fmla="val 26864"/>
            </a:avLst>
          </a:prstGeom>
          <a:solidFill>
            <a:srgbClr val="161B23"/>
          </a:solidFill>
          <a:ln/>
        </p:spPr>
      </p:sp>
      <p:sp>
        <p:nvSpPr>
          <p:cNvPr id="8" name="Text 6"/>
          <p:cNvSpPr/>
          <p:nvPr/>
        </p:nvSpPr>
        <p:spPr>
          <a:xfrm>
            <a:off x="3950018" y="4470543"/>
            <a:ext cx="13716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479358" y="5678060"/>
            <a:ext cx="307848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Discovery and Analysis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1055370" y="6234839"/>
            <a:ext cx="592657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Understand business requirements, identify pain points, and create a roadmap for the project.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876" y="3913646"/>
            <a:ext cx="44410" cy="771880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69" y="4437451"/>
            <a:ext cx="499943" cy="496267"/>
          </a:xfrm>
          <a:prstGeom prst="roundRect">
            <a:avLst>
              <a:gd name="adj" fmla="val 26864"/>
            </a:avLst>
          </a:prstGeom>
          <a:solidFill>
            <a:srgbClr val="161B23"/>
          </a:solidFill>
          <a:ln/>
        </p:spPr>
      </p:sp>
      <p:sp>
        <p:nvSpPr>
          <p:cNvPr id="13" name="Text 11"/>
          <p:cNvSpPr/>
          <p:nvPr/>
        </p:nvSpPr>
        <p:spPr>
          <a:xfrm>
            <a:off x="7223641" y="4470543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6027301" y="2342467"/>
            <a:ext cx="257556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Design and Develop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351853" y="2899246"/>
            <a:ext cx="592657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a detailed solution architecture, implement key components, and test the solution before deployment.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0589478" y="4685525"/>
            <a:ext cx="44410" cy="771880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17" name="Shape 15"/>
          <p:cNvSpPr/>
          <p:nvPr/>
        </p:nvSpPr>
        <p:spPr>
          <a:xfrm>
            <a:off x="10361771" y="4437451"/>
            <a:ext cx="499943" cy="496267"/>
          </a:xfrm>
          <a:prstGeom prst="roundRect">
            <a:avLst>
              <a:gd name="adj" fmla="val 26864"/>
            </a:avLst>
          </a:prstGeom>
          <a:solidFill>
            <a:srgbClr val="161B23"/>
          </a:solidFill>
          <a:ln/>
        </p:spPr>
      </p:sp>
      <p:sp>
        <p:nvSpPr>
          <p:cNvPr id="18" name="Text 16"/>
          <p:cNvSpPr/>
          <p:nvPr/>
        </p:nvSpPr>
        <p:spPr>
          <a:xfrm>
            <a:off x="10520243" y="4470543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9320093" y="5678060"/>
            <a:ext cx="258318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Deploy and Monitor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6234839"/>
            <a:ext cx="592657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Deploy the solution, conduct user testing, and continuously monitor for improvement opportunities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1809444"/>
            <a:ext cx="902208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Results and Future Enhancements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011406"/>
            <a:ext cx="4173260" cy="3348121"/>
          </a:xfrm>
          <a:prstGeom prst="roundRect">
            <a:avLst>
              <a:gd name="adj" fmla="val 3982"/>
            </a:avLst>
          </a:prstGeom>
          <a:solidFill>
            <a:srgbClr val="161B23"/>
          </a:solidFill>
          <a:ln/>
        </p:spPr>
      </p:sp>
      <p:sp>
        <p:nvSpPr>
          <p:cNvPr id="6" name="Text 4"/>
          <p:cNvSpPr/>
          <p:nvPr/>
        </p:nvSpPr>
        <p:spPr>
          <a:xfrm>
            <a:off x="1055370" y="3231943"/>
            <a:ext cx="3070860" cy="3659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Improved Efficiency </a:t>
            </a:r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🚚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55370" y="3796286"/>
            <a:ext cx="3728918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solution offered significant improvements in efficiency by providing an optimized route planning algorithm and real-time visibility of shipments.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28630" y="3011406"/>
            <a:ext cx="4173260" cy="3348121"/>
          </a:xfrm>
          <a:prstGeom prst="roundRect">
            <a:avLst>
              <a:gd name="adj" fmla="val 3982"/>
            </a:avLst>
          </a:prstGeom>
          <a:solidFill>
            <a:srgbClr val="161B23"/>
          </a:solidFill>
          <a:ln/>
        </p:spPr>
      </p:sp>
      <p:sp>
        <p:nvSpPr>
          <p:cNvPr id="9" name="Text 7"/>
          <p:cNvSpPr/>
          <p:nvPr/>
        </p:nvSpPr>
        <p:spPr>
          <a:xfrm>
            <a:off x="5450800" y="3231943"/>
            <a:ext cx="2221944" cy="3659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Cost Savings </a:t>
            </a:r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💰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450800" y="3796286"/>
            <a:ext cx="372891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implementation of automation and AWS serverless architecture resulted in cost savings for our clients.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24060" y="3011406"/>
            <a:ext cx="4173260" cy="3348121"/>
          </a:xfrm>
          <a:prstGeom prst="roundRect">
            <a:avLst>
              <a:gd name="adj" fmla="val 3982"/>
            </a:avLst>
          </a:prstGeom>
          <a:solidFill>
            <a:srgbClr val="161B23"/>
          </a:solidFill>
          <a:ln/>
        </p:spPr>
      </p:sp>
      <p:sp>
        <p:nvSpPr>
          <p:cNvPr id="12" name="Text 10"/>
          <p:cNvSpPr/>
          <p:nvPr/>
        </p:nvSpPr>
        <p:spPr>
          <a:xfrm>
            <a:off x="9846231" y="3231943"/>
            <a:ext cx="3728918" cy="724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Continuous Improvement </a:t>
            </a:r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📈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846231" y="4154629"/>
            <a:ext cx="3728918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aim to add additional features like real-time analytics, machine learning, and predictive maintenance, enabling our clients to be even more proactive and competitive in the market.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2023-07-22T18:20:04Z</dcterms:created>
  <dcterms:modified xsi:type="dcterms:W3CDTF">2023-07-22T18:20:04Z</dcterms:modified>
</cp:coreProperties>
</file>