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70" r:id="rId4"/>
    <p:sldId id="421" r:id="rId5"/>
    <p:sldId id="257" r:id="rId6"/>
    <p:sldId id="422" r:id="rId7"/>
    <p:sldId id="423" r:id="rId8"/>
    <p:sldId id="424" r:id="rId9"/>
    <p:sldId id="425" r:id="rId10"/>
    <p:sldId id="426" r:id="rId11"/>
    <p:sldId id="427" r:id="rId12"/>
    <p:sldId id="428" r:id="rId13"/>
    <p:sldId id="429" r:id="rId14"/>
    <p:sldId id="434" r:id="rId15"/>
    <p:sldId id="430" r:id="rId16"/>
    <p:sldId id="431" r:id="rId17"/>
    <p:sldId id="436" r:id="rId18"/>
    <p:sldId id="437" r:id="rId19"/>
    <p:sldId id="439" r:id="rId20"/>
    <p:sldId id="432" r:id="rId21"/>
    <p:sldId id="433" r:id="rId22"/>
    <p:sldId id="440" r:id="rId23"/>
    <p:sldId id="441" r:id="rId24"/>
    <p:sldId id="442" r:id="rId25"/>
    <p:sldId id="3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50" autoAdjust="0"/>
    <p:restoredTop sz="94660"/>
  </p:normalViewPr>
  <p:slideViewPr>
    <p:cSldViewPr snapToGrid="0" showGuides="1">
      <p:cViewPr varScale="1">
        <p:scale>
          <a:sx n="74" d="100"/>
          <a:sy n="74" d="100"/>
        </p:scale>
        <p:origin x="-606" y="-78"/>
      </p:cViewPr>
      <p:guideLst>
        <p:guide orient="horz" pos="225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ser>
          <c:idx val="0"/>
          <c:order val="0"/>
          <c:tx>
            <c:strRef>
              <c:f>Sheet1!$B$1</c:f>
              <c:strCache>
                <c:ptCount val="1"/>
                <c:pt idx="0">
                  <c:v>Sales</c:v>
                </c:pt>
              </c:strCache>
            </c:strRef>
          </c:tx>
          <c:spPr>
            <a:solidFill>
              <a:srgbClr val="AFD740"/>
            </a:solidFill>
          </c:spPr>
          <c:dPt>
            <c:idx val="0"/>
            <c:bubble3D val="0"/>
            <c:spPr>
              <a:solidFill>
                <a:schemeClr val="bg1"/>
              </a:solidFill>
            </c:spPr>
            <c:extLst xmlns:c16r2="http://schemas.microsoft.com/office/drawing/2015/06/chart">
              <c:ext xmlns:c16="http://schemas.microsoft.com/office/drawing/2014/chart" uri="{C3380CC4-5D6E-409C-BE32-E72D297353CC}">
                <c16:uniqueId val="{00000001-2693-438C-84B9-68E436B74F14}"/>
              </c:ext>
            </c:extLst>
          </c:dPt>
          <c:dPt>
            <c:idx val="1"/>
            <c:bubble3D val="0"/>
            <c:spPr>
              <a:solidFill>
                <a:schemeClr val="bg1">
                  <a:alpha val="40000"/>
                </a:schemeClr>
              </a:solidFill>
            </c:spPr>
            <c:extLst xmlns:c16r2="http://schemas.microsoft.com/office/drawing/2015/06/chart">
              <c:ext xmlns:c16="http://schemas.microsoft.com/office/drawing/2014/chart" uri="{C3380CC4-5D6E-409C-BE32-E72D297353CC}">
                <c16:uniqueId val="{00000003-2693-438C-84B9-68E436B74F14}"/>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4-2693-438C-84B9-68E436B74F14}"/>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02626081521203E-2"/>
          <c:y val="1.8843674426077067E-2"/>
          <c:w val="0.92984998507314165"/>
          <c:h val="1"/>
        </c:manualLayout>
      </c:layout>
      <c:doughnutChart>
        <c:varyColors val="1"/>
        <c:ser>
          <c:idx val="0"/>
          <c:order val="0"/>
          <c:tx>
            <c:strRef>
              <c:f>Sheet1!$B$1</c:f>
              <c:strCache>
                <c:ptCount val="1"/>
                <c:pt idx="0">
                  <c:v>Sales</c:v>
                </c:pt>
              </c:strCache>
            </c:strRef>
          </c:tx>
          <c:spPr>
            <a:solidFill>
              <a:srgbClr val="AFD740"/>
            </a:solidFill>
          </c:spPr>
          <c:dPt>
            <c:idx val="0"/>
            <c:bubble3D val="0"/>
            <c:spPr>
              <a:solidFill>
                <a:schemeClr val="bg1"/>
              </a:solidFill>
            </c:spPr>
            <c:extLst xmlns:c16r2="http://schemas.microsoft.com/office/drawing/2015/06/chart">
              <c:ext xmlns:c16="http://schemas.microsoft.com/office/drawing/2014/chart" uri="{C3380CC4-5D6E-409C-BE32-E72D297353CC}">
                <c16:uniqueId val="{00000001-2693-438C-84B9-68E436B74F14}"/>
              </c:ext>
            </c:extLst>
          </c:dPt>
          <c:dPt>
            <c:idx val="1"/>
            <c:bubble3D val="0"/>
            <c:spPr>
              <a:solidFill>
                <a:schemeClr val="bg1">
                  <a:alpha val="40000"/>
                </a:schemeClr>
              </a:solidFill>
            </c:spPr>
            <c:extLst xmlns:c16r2="http://schemas.microsoft.com/office/drawing/2015/06/chart">
              <c:ext xmlns:c16="http://schemas.microsoft.com/office/drawing/2014/chart" uri="{C3380CC4-5D6E-409C-BE32-E72D297353CC}">
                <c16:uniqueId val="{00000003-2693-438C-84B9-68E436B74F14}"/>
              </c:ext>
            </c:extLst>
          </c:dPt>
          <c:cat>
            <c:strRef>
              <c:f>Sheet1!$A$2:$A$3</c:f>
              <c:strCache>
                <c:ptCount val="2"/>
                <c:pt idx="0">
                  <c:v>1st Qtr</c:v>
                </c:pt>
                <c:pt idx="1">
                  <c:v>2nd Qtr</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4-2693-438C-84B9-68E436B74F14}"/>
            </c:ext>
          </c:extLst>
        </c:ser>
        <c:dLbls>
          <c:showLegendKey val="0"/>
          <c:showVal val="0"/>
          <c:showCatName val="0"/>
          <c:showSerName val="0"/>
          <c:showPercent val="0"/>
          <c:showBubbleSize val="0"/>
          <c:showLeaderLines val="1"/>
        </c:dLbls>
        <c:firstSliceAng val="0"/>
        <c:holeSize val="65"/>
      </c:doughnutChart>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flip="none" rotWithShape="1">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tileRect/>
        </a:gradFill>
        <a:effectLst/>
      </p:bgPr>
    </p:bg>
    <p:spTree>
      <p:nvGrpSpPr>
        <p:cNvPr id="1" name=""/>
        <p:cNvGrpSpPr/>
        <p:nvPr/>
      </p:nvGrpSpPr>
      <p:grpSpPr>
        <a:xfrm>
          <a:off x="0" y="0"/>
          <a:ext cx="0" cy="0"/>
          <a:chOff x="0" y="0"/>
          <a:chExt cx="0" cy="0"/>
        </a:xfrm>
      </p:grpSpPr>
      <p:grpSp>
        <p:nvGrpSpPr>
          <p:cNvPr id="624" name="Group 623">
            <a:extLst>
              <a:ext uri="{FF2B5EF4-FFF2-40B4-BE49-F238E27FC236}">
                <a16:creationId xmlns:a16="http://schemas.microsoft.com/office/drawing/2014/main" xmlns="" id="{200A4E63-D72F-485E-A519-177A878738CC}"/>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08" name="Straight Connector 207">
              <a:extLst>
                <a:ext uri="{FF2B5EF4-FFF2-40B4-BE49-F238E27FC236}">
                  <a16:creationId xmlns:a16="http://schemas.microsoft.com/office/drawing/2014/main" xmlns="" id="{BBB6E2EF-B8C3-46E4-A8F8-86AA28D6AD3B}"/>
                </a:ext>
              </a:extLst>
            </p:cNvPr>
            <p:cNvCxnSpPr>
              <a:cxnSpLocks/>
              <a:stCxn id="278" idx="7"/>
              <a:endCxn id="27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786F963C-63A5-4D12-814C-8EAA75A388DC}"/>
                </a:ext>
              </a:extLst>
            </p:cNvPr>
            <p:cNvCxnSpPr>
              <a:cxnSpLocks/>
              <a:stCxn id="276"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2491AAA-289A-4222-9F5E-85C4D7DA468E}"/>
                </a:ext>
              </a:extLst>
            </p:cNvPr>
            <p:cNvCxnSpPr>
              <a:cxnSpLocks/>
              <a:stCxn id="281"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6FE73F20-D398-406F-92B1-9E75831A8D08}"/>
                </a:ext>
              </a:extLst>
            </p:cNvPr>
            <p:cNvCxnSpPr>
              <a:cxnSpLocks/>
              <a:stCxn id="298" idx="5"/>
              <a:endCxn id="28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A0933187-CE14-4EF2-9C71-90F0DD6CA0E8}"/>
                </a:ext>
              </a:extLst>
            </p:cNvPr>
            <p:cNvCxnSpPr>
              <a:cxnSpLocks/>
              <a:stCxn id="276"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6836300F-D5C8-4342-8BF8-30E4A6E3F160}"/>
                </a:ext>
              </a:extLst>
            </p:cNvPr>
            <p:cNvCxnSpPr>
              <a:cxnSpLocks/>
              <a:stCxn id="281"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2295EC29-3C09-451D-BCB5-073161CBC9D9}"/>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127FE7AB-3506-4332-AEC9-4C656BB6DFDC}"/>
                </a:ext>
              </a:extLst>
            </p:cNvPr>
            <p:cNvCxnSpPr>
              <a:cxnSpLocks/>
              <a:stCxn id="442" idx="7"/>
              <a:endCxn id="28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A4B07AF8-DC7B-4F9D-A234-D8E4E2221F9C}"/>
                </a:ext>
              </a:extLst>
            </p:cNvPr>
            <p:cNvCxnSpPr>
              <a:cxnSpLocks/>
              <a:stCxn id="281" idx="7"/>
              <a:endCxn id="28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63FE0388-AE95-4F1C-90B7-2783896E9BF1}"/>
                </a:ext>
              </a:extLst>
            </p:cNvPr>
            <p:cNvCxnSpPr>
              <a:cxnSpLocks/>
              <a:stCxn id="28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E22C6015-7AB7-4B2B-BA21-9F01C02587F2}"/>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D019A150-3322-48A9-A7F1-73F29FC0C4C3}"/>
                </a:ext>
              </a:extLst>
            </p:cNvPr>
            <p:cNvCxnSpPr>
              <a:cxnSpLocks/>
              <a:stCxn id="280"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65D7E85A-7160-462D-A5C4-B6F08E1F3D14}"/>
                </a:ext>
              </a:extLst>
            </p:cNvPr>
            <p:cNvCxnSpPr>
              <a:cxnSpLocks/>
              <a:stCxn id="297" idx="6"/>
              <a:endCxn id="28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D371A1AC-99BF-4F22-B90C-BFF6342E05FA}"/>
                </a:ext>
              </a:extLst>
            </p:cNvPr>
            <p:cNvCxnSpPr>
              <a:cxnSpLocks/>
              <a:stCxn id="282" idx="0"/>
              <a:endCxn id="28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E833196E-FC78-4139-8413-4DB1AF7637D4}"/>
                </a:ext>
              </a:extLst>
            </p:cNvPr>
            <p:cNvCxnSpPr>
              <a:cxnSpLocks/>
              <a:stCxn id="285" idx="1"/>
              <a:endCxn id="28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170C7CE7-E73F-487C-B1E9-7F335E9CFA05}"/>
                </a:ext>
              </a:extLst>
            </p:cNvPr>
            <p:cNvCxnSpPr>
              <a:cxnSpLocks/>
              <a:stCxn id="285" idx="0"/>
              <a:endCxn id="28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B1EEA054-E237-4786-A34B-930BB30D233C}"/>
                </a:ext>
              </a:extLst>
            </p:cNvPr>
            <p:cNvCxnSpPr>
              <a:cxnSpLocks/>
              <a:stCxn id="284" idx="2"/>
              <a:endCxn id="28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C71DA0A-07D6-45F7-8084-47698FFF67E9}"/>
                </a:ext>
              </a:extLst>
            </p:cNvPr>
            <p:cNvCxnSpPr>
              <a:cxnSpLocks/>
              <a:stCxn id="284" idx="7"/>
              <a:endCxn id="56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045C2A01-8B23-44B9-B83F-F1D6A9BA86C4}"/>
                </a:ext>
              </a:extLst>
            </p:cNvPr>
            <p:cNvCxnSpPr>
              <a:cxnSpLocks/>
              <a:stCxn id="284" idx="6"/>
              <a:endCxn id="29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B510B095-0440-4B7E-92EB-D6737995E8A8}"/>
                </a:ext>
              </a:extLst>
            </p:cNvPr>
            <p:cNvCxnSpPr>
              <a:cxnSpLocks/>
              <a:stCxn id="291" idx="7"/>
              <a:endCxn id="29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EFFD8AA1-E7CB-447D-98A3-66137B20A633}"/>
                </a:ext>
              </a:extLst>
            </p:cNvPr>
            <p:cNvCxnSpPr>
              <a:cxnSpLocks/>
              <a:stCxn id="277" idx="0"/>
              <a:endCxn id="27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DA2D1BEE-246E-4A63-B4F3-1ACF68DE5BC3}"/>
                </a:ext>
              </a:extLst>
            </p:cNvPr>
            <p:cNvCxnSpPr>
              <a:cxnSpLocks/>
              <a:stCxn id="296" idx="2"/>
              <a:endCxn id="27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536D4822-3EDF-4B16-8098-5EF29AFBF70F}"/>
                </a:ext>
              </a:extLst>
            </p:cNvPr>
            <p:cNvCxnSpPr>
              <a:cxnSpLocks/>
              <a:stCxn id="280" idx="1"/>
              <a:endCxn id="27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1CB10847-0F2B-4FB3-87E7-573F0E20EEAA}"/>
                </a:ext>
              </a:extLst>
            </p:cNvPr>
            <p:cNvCxnSpPr>
              <a:cxnSpLocks/>
              <a:stCxn id="279" idx="7"/>
              <a:endCxn id="27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EAB8D0DC-8C02-42AF-9D7F-0081CE5BBCA3}"/>
                </a:ext>
              </a:extLst>
            </p:cNvPr>
            <p:cNvCxnSpPr>
              <a:cxnSpLocks/>
              <a:stCxn id="278" idx="6"/>
              <a:endCxn id="27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699E9AD-1B29-460E-AC00-0F495400B060}"/>
                </a:ext>
              </a:extLst>
            </p:cNvPr>
            <p:cNvCxnSpPr>
              <a:cxnSpLocks/>
              <a:stCxn id="301" idx="7"/>
              <a:endCxn id="27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DA9D8D8-CCF8-414B-BE3E-01EEE95E837B}"/>
                </a:ext>
              </a:extLst>
            </p:cNvPr>
            <p:cNvCxnSpPr>
              <a:cxnSpLocks/>
              <a:stCxn id="301" idx="6"/>
              <a:endCxn id="27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188BC668-8084-42EA-93A9-26EBBFEF1328}"/>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9D6E9A77-6167-47F9-96F5-DDB248990BBF}"/>
                </a:ext>
              </a:extLst>
            </p:cNvPr>
            <p:cNvCxnSpPr>
              <a:cxnSpLocks/>
              <a:stCxn id="27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F625B105-56C7-4A68-97E9-A6B00CE6001E}"/>
                </a:ext>
              </a:extLst>
            </p:cNvPr>
            <p:cNvCxnSpPr>
              <a:cxnSpLocks/>
              <a:stCxn id="27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803AA84C-3E1C-4E6C-84F6-DBC5AC2A25A2}"/>
                </a:ext>
              </a:extLst>
            </p:cNvPr>
            <p:cNvCxnSpPr>
              <a:cxnSpLocks/>
              <a:stCxn id="28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5FA90964-4664-4663-813A-F89C30C7065F}"/>
                </a:ext>
              </a:extLst>
            </p:cNvPr>
            <p:cNvCxnSpPr>
              <a:cxnSpLocks/>
              <a:stCxn id="279" idx="6"/>
              <a:endCxn id="28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4820CC6B-16CB-4644-B0EF-669591046E90}"/>
                </a:ext>
              </a:extLst>
            </p:cNvPr>
            <p:cNvCxnSpPr>
              <a:cxnSpLocks/>
              <a:stCxn id="280" idx="6"/>
              <a:endCxn id="28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2110636A-3590-471B-8255-DC40DC8EC72F}"/>
                </a:ext>
              </a:extLst>
            </p:cNvPr>
            <p:cNvCxnSpPr>
              <a:cxnSpLocks/>
              <a:stCxn id="282" idx="2"/>
              <a:endCxn id="28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ED7780E-7203-4912-B158-322E0476B197}"/>
                </a:ext>
              </a:extLst>
            </p:cNvPr>
            <p:cNvCxnSpPr>
              <a:cxnSpLocks/>
              <a:stCxn id="306" idx="0"/>
              <a:endCxn id="28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DC08BB1A-EEDC-46EB-899B-AFF4BE2E71EE}"/>
                </a:ext>
              </a:extLst>
            </p:cNvPr>
            <p:cNvCxnSpPr>
              <a:cxnSpLocks/>
              <a:endCxn id="28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88728695-FAA2-4121-884D-94D646E1F29F}"/>
                </a:ext>
              </a:extLst>
            </p:cNvPr>
            <p:cNvCxnSpPr>
              <a:cxnSpLocks/>
              <a:stCxn id="306" idx="2"/>
              <a:endCxn id="28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BC94799C-C98F-45F8-A0D7-49E0CCB51743}"/>
                </a:ext>
              </a:extLst>
            </p:cNvPr>
            <p:cNvCxnSpPr>
              <a:cxnSpLocks/>
              <a:stCxn id="285" idx="2"/>
              <a:endCxn id="28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DBA2EA4-E8A8-439C-9AC8-086CCB6DF812}"/>
                </a:ext>
              </a:extLst>
            </p:cNvPr>
            <p:cNvCxnSpPr>
              <a:cxnSpLocks/>
              <a:stCxn id="28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AA3F7C95-3C73-4E30-8001-6CDC3240ECA9}"/>
                </a:ext>
              </a:extLst>
            </p:cNvPr>
            <p:cNvCxnSpPr>
              <a:cxnSpLocks/>
              <a:stCxn id="28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513107E2-72F7-47F0-845A-E985F13BE0AD}"/>
                </a:ext>
              </a:extLst>
            </p:cNvPr>
            <p:cNvCxnSpPr>
              <a:cxnSpLocks/>
              <a:stCxn id="286" idx="2"/>
              <a:endCxn id="28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7EA0D651-D8E9-4D7A-A90B-A4C9D78F7203}"/>
                </a:ext>
              </a:extLst>
            </p:cNvPr>
            <p:cNvCxnSpPr>
              <a:cxnSpLocks/>
              <a:stCxn id="291" idx="4"/>
              <a:endCxn id="28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8A0DFE76-E759-45CF-B71F-207080ABE0DA}"/>
                </a:ext>
              </a:extLst>
            </p:cNvPr>
            <p:cNvCxnSpPr>
              <a:cxnSpLocks/>
              <a:stCxn id="290" idx="3"/>
              <a:endCxn id="28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1FD989F5-13F4-41FB-95DA-3C404E7919D5}"/>
                </a:ext>
              </a:extLst>
            </p:cNvPr>
            <p:cNvCxnSpPr>
              <a:cxnSpLocks/>
              <a:stCxn id="290" idx="2"/>
              <a:endCxn id="29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091DF46-D581-477F-9003-E34728971B52}"/>
                </a:ext>
              </a:extLst>
            </p:cNvPr>
            <p:cNvCxnSpPr>
              <a:cxnSpLocks/>
              <a:stCxn id="290" idx="1"/>
              <a:endCxn id="29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6E2CAA6F-5CA2-41C9-AF96-6F4B3803CA3F}"/>
                </a:ext>
              </a:extLst>
            </p:cNvPr>
            <p:cNvCxnSpPr>
              <a:cxnSpLocks/>
              <a:stCxn id="288" idx="1"/>
              <a:endCxn id="29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C11CCC39-45F6-4C8F-B703-FAC8862FECA1}"/>
                </a:ext>
              </a:extLst>
            </p:cNvPr>
            <p:cNvCxnSpPr>
              <a:cxnSpLocks/>
              <a:stCxn id="288" idx="0"/>
              <a:endCxn id="28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94B8B462-2E5D-4D02-9B0C-B0EA4C289DF1}"/>
                </a:ext>
              </a:extLst>
            </p:cNvPr>
            <p:cNvCxnSpPr>
              <a:cxnSpLocks/>
              <a:stCxn id="386" idx="7"/>
              <a:endCxn id="56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AB8DD747-A0B4-4F68-BB83-E6A1EC39EF79}"/>
                </a:ext>
              </a:extLst>
            </p:cNvPr>
            <p:cNvCxnSpPr>
              <a:cxnSpLocks/>
              <a:endCxn id="28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460D4377-DEE9-407B-B486-F347E06571F0}"/>
                </a:ext>
              </a:extLst>
            </p:cNvPr>
            <p:cNvCxnSpPr>
              <a:cxnSpLocks/>
              <a:stCxn id="386" idx="0"/>
              <a:endCxn id="56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FC440C4B-1CC6-447B-8CAF-5F8B32445A1E}"/>
                </a:ext>
              </a:extLst>
            </p:cNvPr>
            <p:cNvCxnSpPr>
              <a:cxnSpLocks/>
              <a:stCxn id="399" idx="0"/>
              <a:endCxn id="56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63F1CFAA-C1D9-4102-B389-BB92B74922EB}"/>
                </a:ext>
              </a:extLst>
            </p:cNvPr>
            <p:cNvCxnSpPr>
              <a:cxnSpLocks/>
              <a:stCxn id="399" idx="1"/>
              <a:endCxn id="28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7DA3A853-844C-4B6A-8852-AACE34DF7903}"/>
                </a:ext>
              </a:extLst>
            </p:cNvPr>
            <p:cNvCxnSpPr>
              <a:cxnSpLocks/>
              <a:stCxn id="289" idx="2"/>
              <a:endCxn id="29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40EBE8B9-5D6A-43E1-ACC9-3429EE8377B9}"/>
                </a:ext>
              </a:extLst>
            </p:cNvPr>
            <p:cNvCxnSpPr>
              <a:cxnSpLocks/>
              <a:stCxn id="288" idx="2"/>
              <a:endCxn id="29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63EA650-52B2-4426-BFB9-EF2D43ED7AD4}"/>
                </a:ext>
              </a:extLst>
            </p:cNvPr>
            <p:cNvCxnSpPr>
              <a:cxnSpLocks/>
              <a:stCxn id="287" idx="1"/>
              <a:endCxn id="29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D1C77C70-84C3-4540-AF47-9BA1F84DC4B2}"/>
                </a:ext>
              </a:extLst>
            </p:cNvPr>
            <p:cNvCxnSpPr>
              <a:cxnSpLocks/>
              <a:stCxn id="287"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857EB79D-7B0F-4333-9370-9CF8BD66F466}"/>
                </a:ext>
              </a:extLst>
            </p:cNvPr>
            <p:cNvCxnSpPr>
              <a:cxnSpLocks/>
              <a:stCxn id="290"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C850BE68-48FF-4ED1-819A-E233E01E42E7}"/>
                </a:ext>
              </a:extLst>
            </p:cNvPr>
            <p:cNvCxnSpPr>
              <a:cxnSpLocks/>
              <a:stCxn id="286"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757EF113-9EA7-4B1A-AB64-C14E8B5B6974}"/>
                </a:ext>
              </a:extLst>
            </p:cNvPr>
            <p:cNvCxnSpPr>
              <a:cxnSpLocks/>
              <a:stCxn id="287" idx="7"/>
              <a:endCxn id="28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314D8A01-DC1B-4960-B2B1-D9A9F035DF12}"/>
                </a:ext>
              </a:extLst>
            </p:cNvPr>
            <p:cNvCxnSpPr>
              <a:cxnSpLocks/>
              <a:stCxn id="285" idx="7"/>
              <a:endCxn id="29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5AFE05A2-7330-4871-9968-CF3EC70C1D29}"/>
                </a:ext>
              </a:extLst>
            </p:cNvPr>
            <p:cNvCxnSpPr>
              <a:cxnSpLocks/>
              <a:endCxn id="28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6" name="Oval 275">
              <a:extLst>
                <a:ext uri="{FF2B5EF4-FFF2-40B4-BE49-F238E27FC236}">
                  <a16:creationId xmlns:a16="http://schemas.microsoft.com/office/drawing/2014/main" xmlns="" id="{165AF504-87C6-4089-AA4A-B2F711CCF216}"/>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xmlns="" id="{0134DBCE-0922-4355-99A8-E70D2FED22A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Oval 277">
              <a:extLst>
                <a:ext uri="{FF2B5EF4-FFF2-40B4-BE49-F238E27FC236}">
                  <a16:creationId xmlns:a16="http://schemas.microsoft.com/office/drawing/2014/main" xmlns="" id="{9BD817EB-ADFE-4A82-A86F-D15F3E871C7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11C449C5-D818-4A53-AA0C-B43C1BAE0A54}"/>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B78B74E8-D2B9-4D5B-96CC-352A5ABCB740}"/>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C0C2052D-C865-4513-BAA7-8055113B32E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690B4E7A-99F4-41B3-B1BE-59E8567C6A8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95FDD210-525B-48EC-906B-C3F69F141B21}"/>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895CABF3-8B8F-4FBC-BEE8-6A9BA3E885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8E6449F1-A401-4B6A-BDD7-1057646EC4D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0E0981AC-BBD9-4F6D-A68F-310B93EDE896}"/>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9D5473AE-BCA3-4557-BB00-669001FA35CC}"/>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6D9874BE-B9F5-4669-BA2C-341A0D97666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BA54964D-2909-476C-9849-395D9D049D2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C68D9E4D-FE8B-4D77-A257-33D4FB2D8F0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AEC65FB0-9A51-4DB1-91E5-0133A28F2EB9}"/>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9766767C-CC74-4D34-AB10-B27263775378}"/>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563B17F0-6BB9-49B4-9E20-7CE82FDAF84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59509C90-3BA3-4A7C-97A4-779B9AC83AD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B5BA045B-97DA-43DF-957C-03C9585D8604}"/>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xmlns="" id="{494C3BBD-EAFB-4DA4-AA47-88DA19156E65}"/>
                </a:ext>
              </a:extLst>
            </p:cNvPr>
            <p:cNvCxnSpPr>
              <a:cxnSpLocks/>
              <a:stCxn id="298" idx="2"/>
              <a:endCxn id="27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81C90B44-2740-4526-AC75-0A3C2F85492F}"/>
                </a:ext>
              </a:extLst>
            </p:cNvPr>
            <p:cNvCxnSpPr>
              <a:cxnSpLocks/>
              <a:stCxn id="278" idx="4"/>
              <a:endCxn id="27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xmlns="" id="{F3883AF4-A78F-49BD-80DC-D2B1403DEC7B}"/>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xmlns="" id="{ACDAF458-E86B-45D7-A01E-7F12959A13FF}"/>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4EC97B69-CB2D-46B8-B073-D68D0AB91A51}"/>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5D3D84CF-675F-4342-AFD4-8922CD4870E9}"/>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EE705A4C-4701-4F5B-8096-E7991440A7E7}"/>
                </a:ext>
              </a:extLst>
            </p:cNvPr>
            <p:cNvCxnSpPr>
              <a:cxnSpLocks/>
              <a:endCxn id="27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xmlns="" id="{29108169-D678-42F2-AD28-C845B0BB4C59}"/>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xmlns="" id="{6A82A5C8-BC99-4CBF-BF94-8EFDDDDC185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xmlns="" id="{6E30D4DF-1E68-44E9-ACB1-DE07F1D8DDE7}"/>
                </a:ext>
              </a:extLst>
            </p:cNvPr>
            <p:cNvCxnSpPr>
              <a:cxnSpLocks/>
              <a:stCxn id="306" idx="1"/>
              <a:endCxn id="28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535F8CA1-FB2A-4A91-8473-EE6DA84FD6C3}"/>
                </a:ext>
              </a:extLst>
            </p:cNvPr>
            <p:cNvCxnSpPr>
              <a:cxnSpLocks/>
              <a:endCxn id="383"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D745B344-A508-4035-87C9-150D0B702432}"/>
                </a:ext>
              </a:extLst>
            </p:cNvPr>
            <p:cNvCxnSpPr>
              <a:cxnSpLocks/>
              <a:endCxn id="39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278B42E0-776D-4A9B-946C-C3CB9193621A}"/>
                </a:ext>
              </a:extLst>
            </p:cNvPr>
            <p:cNvCxnSpPr>
              <a:cxnSpLocks/>
              <a:stCxn id="383" idx="0"/>
              <a:endCxn id="39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85FB381-2982-49DF-ADBF-479D0467A587}"/>
                </a:ext>
              </a:extLst>
            </p:cNvPr>
            <p:cNvCxnSpPr>
              <a:cxnSpLocks/>
              <a:stCxn id="566" idx="2"/>
              <a:endCxn id="385"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61D79B91-42FB-4F9E-9F33-7ADBA54BB02C}"/>
                </a:ext>
              </a:extLst>
            </p:cNvPr>
            <p:cNvCxnSpPr>
              <a:cxnSpLocks/>
              <a:stCxn id="383" idx="7"/>
              <a:endCxn id="385"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7D8D73CA-9F59-403D-BAD7-08811345A223}"/>
                </a:ext>
              </a:extLst>
            </p:cNvPr>
            <p:cNvCxnSpPr>
              <a:cxnSpLocks/>
              <a:endCxn id="39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70F57B47-5446-41C8-82FE-6E135C7FB1F5}"/>
                </a:ext>
              </a:extLst>
            </p:cNvPr>
            <p:cNvCxnSpPr>
              <a:cxnSpLocks/>
              <a:stCxn id="399" idx="6"/>
              <a:endCxn id="385"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65030092-0D50-4E29-BE59-400C4CF4ACA6}"/>
                </a:ext>
              </a:extLst>
            </p:cNvPr>
            <p:cNvCxnSpPr>
              <a:cxnSpLocks/>
              <a:stCxn id="384" idx="0"/>
              <a:endCxn id="385"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010BEE63-2D5D-4E1C-A1B1-5C829360927B}"/>
                </a:ext>
              </a:extLst>
            </p:cNvPr>
            <p:cNvCxnSpPr>
              <a:cxnSpLocks/>
              <a:stCxn id="387" idx="1"/>
              <a:endCxn id="385"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057DC970-A735-4D0A-A73D-40844A044779}"/>
                </a:ext>
              </a:extLst>
            </p:cNvPr>
            <p:cNvCxnSpPr>
              <a:cxnSpLocks/>
              <a:stCxn id="387" idx="0"/>
              <a:endCxn id="386"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F9D8B0CF-68C2-484C-8CA4-46246C56B7FD}"/>
                </a:ext>
              </a:extLst>
            </p:cNvPr>
            <p:cNvCxnSpPr>
              <a:cxnSpLocks/>
              <a:stCxn id="386" idx="2"/>
              <a:endCxn id="385"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B3FCFECC-2433-4DD3-B3D4-A5E2DD066385}"/>
                </a:ext>
              </a:extLst>
            </p:cNvPr>
            <p:cNvCxnSpPr>
              <a:cxnSpLocks/>
              <a:stCxn id="386" idx="7"/>
              <a:endCxn id="394"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AAF48FE0-4BE1-492E-9982-8512802672D9}"/>
                </a:ext>
              </a:extLst>
            </p:cNvPr>
            <p:cNvCxnSpPr>
              <a:cxnSpLocks/>
              <a:stCxn id="386" idx="6"/>
              <a:endCxn id="393"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3F447B82-BA89-42CF-BA19-17606A0270F1}"/>
                </a:ext>
              </a:extLst>
            </p:cNvPr>
            <p:cNvCxnSpPr>
              <a:cxnSpLocks/>
              <a:stCxn id="393" idx="7"/>
              <a:endCxn id="394"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0BCECB7C-5F9C-48F1-A7E4-83A566681E2E}"/>
                </a:ext>
              </a:extLst>
            </p:cNvPr>
            <p:cNvCxnSpPr>
              <a:cxnSpLocks/>
              <a:stCxn id="567" idx="1"/>
              <a:endCxn id="385"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A42ABD9D-465B-47AD-BAC5-7B62782D6FA8}"/>
                </a:ext>
              </a:extLst>
            </p:cNvPr>
            <p:cNvCxnSpPr>
              <a:cxnSpLocks/>
              <a:endCxn id="383"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A9DFCADB-5B0F-4DE0-B2B3-C06E45F50902}"/>
                </a:ext>
              </a:extLst>
            </p:cNvPr>
            <p:cNvCxnSpPr>
              <a:cxnSpLocks/>
              <a:stCxn id="384" idx="2"/>
              <a:endCxn id="383"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BC45CE2F-0DDB-4F3A-850B-123BBEB23D5F}"/>
                </a:ext>
              </a:extLst>
            </p:cNvPr>
            <p:cNvCxnSpPr>
              <a:cxnSpLocks/>
              <a:stCxn id="408" idx="0"/>
              <a:endCxn id="383"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315FF724-ECDE-47CB-8DBA-FF82141C27EC}"/>
                </a:ext>
              </a:extLst>
            </p:cNvPr>
            <p:cNvCxnSpPr>
              <a:cxnSpLocks/>
              <a:endCxn id="383"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072E9F04-3A76-438E-AE5E-517519016F6F}"/>
                </a:ext>
              </a:extLst>
            </p:cNvPr>
            <p:cNvCxnSpPr>
              <a:cxnSpLocks/>
              <a:stCxn id="408" idx="2"/>
              <a:endCxn id="384"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B7A1564C-D2BD-4127-9843-1E1CED6072BE}"/>
                </a:ext>
              </a:extLst>
            </p:cNvPr>
            <p:cNvCxnSpPr>
              <a:cxnSpLocks/>
              <a:stCxn id="387" idx="2"/>
              <a:endCxn id="384"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31A30EAD-F9F5-4ABB-8B14-81AA8F735631}"/>
                </a:ext>
              </a:extLst>
            </p:cNvPr>
            <p:cNvCxnSpPr>
              <a:cxnSpLocks/>
              <a:stCxn id="387"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ADBC893D-612C-4580-8A04-A2D98E24B3B5}"/>
                </a:ext>
              </a:extLst>
            </p:cNvPr>
            <p:cNvCxnSpPr>
              <a:cxnSpLocks/>
              <a:stCxn id="388"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C35B929F-CB34-4720-95E0-F835520A64E8}"/>
                </a:ext>
              </a:extLst>
            </p:cNvPr>
            <p:cNvCxnSpPr>
              <a:cxnSpLocks/>
              <a:stCxn id="388" idx="2"/>
              <a:endCxn id="387"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675BF93E-898B-41C0-8222-E2B9291C683E}"/>
                </a:ext>
              </a:extLst>
            </p:cNvPr>
            <p:cNvCxnSpPr>
              <a:cxnSpLocks/>
              <a:stCxn id="393" idx="4"/>
              <a:endCxn id="388"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138A3D32-668D-47ED-B039-F5D323BC907A}"/>
                </a:ext>
              </a:extLst>
            </p:cNvPr>
            <p:cNvCxnSpPr>
              <a:cxnSpLocks/>
              <a:stCxn id="392" idx="3"/>
              <a:endCxn id="388"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F6EEC507-0337-4D52-A149-AC3121803A5E}"/>
                </a:ext>
              </a:extLst>
            </p:cNvPr>
            <p:cNvCxnSpPr>
              <a:cxnSpLocks/>
              <a:stCxn id="392" idx="2"/>
              <a:endCxn id="393"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3B14444C-F8A2-4D69-85B4-D7945F76E80A}"/>
                </a:ext>
              </a:extLst>
            </p:cNvPr>
            <p:cNvCxnSpPr>
              <a:cxnSpLocks/>
              <a:stCxn id="392" idx="1"/>
              <a:endCxn id="394"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A24E1741-DA2C-4FEB-A835-6D811698BA7B}"/>
                </a:ext>
              </a:extLst>
            </p:cNvPr>
            <p:cNvCxnSpPr>
              <a:cxnSpLocks/>
              <a:stCxn id="390" idx="1"/>
              <a:endCxn id="394"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FC97A3B-281E-4D29-B3F7-B26D29EBA782}"/>
                </a:ext>
              </a:extLst>
            </p:cNvPr>
            <p:cNvCxnSpPr>
              <a:cxnSpLocks/>
              <a:stCxn id="390" idx="0"/>
              <a:endCxn id="391"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854FF3A0-EF86-4EAF-B1A0-6DECE614DAF7}"/>
                </a:ext>
              </a:extLst>
            </p:cNvPr>
            <p:cNvCxnSpPr>
              <a:cxnSpLocks/>
              <a:stCxn id="396" idx="0"/>
              <a:endCxn id="395"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F457C126-B9E9-4644-9BDC-0C0D11F28265}"/>
                </a:ext>
              </a:extLst>
            </p:cNvPr>
            <p:cNvCxnSpPr>
              <a:cxnSpLocks/>
              <a:stCxn id="439" idx="7"/>
              <a:endCxn id="395"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xmlns="" id="{36567BCB-36FF-4E11-B2D2-C759CF5B3FED}"/>
                </a:ext>
              </a:extLst>
            </p:cNvPr>
            <p:cNvCxnSpPr>
              <a:cxnSpLocks/>
              <a:endCxn id="396"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xmlns="" id="{E6914467-DB30-4F6F-8A4C-DA63B0349B86}"/>
                </a:ext>
              </a:extLst>
            </p:cNvPr>
            <p:cNvCxnSpPr>
              <a:cxnSpLocks/>
              <a:stCxn id="438" idx="5"/>
              <a:endCxn id="397"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xmlns="" id="{775D3032-228A-4AD2-AE93-FA5C4E8F98A2}"/>
                </a:ext>
              </a:extLst>
            </p:cNvPr>
            <p:cNvCxnSpPr>
              <a:cxnSpLocks/>
              <a:endCxn id="397"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xmlns="" id="{05B22E8A-33A9-44A2-9D2F-F8266ECE12B4}"/>
                </a:ext>
              </a:extLst>
            </p:cNvPr>
            <p:cNvCxnSpPr>
              <a:cxnSpLocks/>
              <a:stCxn id="397"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xmlns="" id="{1E5FD5BE-5282-4D7F-87C2-BBAFCB05E3EE}"/>
                </a:ext>
              </a:extLst>
            </p:cNvPr>
            <p:cNvCxnSpPr>
              <a:cxnSpLocks/>
              <a:stCxn id="397" idx="3"/>
              <a:endCxn id="389"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xmlns="" id="{AB677181-A885-443C-8BB9-35444E6EF8EC}"/>
                </a:ext>
              </a:extLst>
            </p:cNvPr>
            <p:cNvCxnSpPr>
              <a:cxnSpLocks/>
              <a:stCxn id="397" idx="1"/>
              <a:endCxn id="390"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xmlns="" id="{ACD8AF65-85A7-4CF8-A1B9-CB8FB05A486D}"/>
                </a:ext>
              </a:extLst>
            </p:cNvPr>
            <p:cNvCxnSpPr>
              <a:cxnSpLocks/>
              <a:stCxn id="396" idx="2"/>
              <a:endCxn id="390"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xmlns="" id="{1D1B3C32-80BB-4CA6-9944-E0918C3B734A}"/>
                </a:ext>
              </a:extLst>
            </p:cNvPr>
            <p:cNvCxnSpPr>
              <a:cxnSpLocks/>
              <a:stCxn id="395" idx="3"/>
              <a:endCxn id="390"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xmlns="" id="{5882E4BB-DB6C-4A76-9695-AD69816AD3A2}"/>
                </a:ext>
              </a:extLst>
            </p:cNvPr>
            <p:cNvCxnSpPr>
              <a:cxnSpLocks/>
              <a:stCxn id="395" idx="2"/>
              <a:endCxn id="391"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xmlns="" id="{D4902587-194F-43AA-8125-9F1EB46E9E6B}"/>
                </a:ext>
              </a:extLst>
            </p:cNvPr>
            <p:cNvCxnSpPr>
              <a:cxnSpLocks/>
              <a:stCxn id="391" idx="1"/>
              <a:endCxn id="394"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xmlns="" id="{358B3EB9-CAD2-49B2-9095-3C8EEE7926F2}"/>
                </a:ext>
              </a:extLst>
            </p:cNvPr>
            <p:cNvCxnSpPr>
              <a:cxnSpLocks/>
              <a:stCxn id="390" idx="2"/>
              <a:endCxn id="392"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xmlns="" id="{627154F2-DCE7-48B9-B153-91972B553DF1}"/>
                </a:ext>
              </a:extLst>
            </p:cNvPr>
            <p:cNvCxnSpPr>
              <a:cxnSpLocks/>
              <a:stCxn id="389" idx="1"/>
              <a:endCxn id="392"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xmlns="" id="{1EB2DE54-DB1E-4193-8107-8A74DD9650F6}"/>
                </a:ext>
              </a:extLst>
            </p:cNvPr>
            <p:cNvCxnSpPr>
              <a:cxnSpLocks/>
              <a:stCxn id="389" idx="3"/>
              <a:endCxn id="409"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xmlns="" id="{DAC79133-16B5-48F3-B6C2-71C04A00F0F6}"/>
                </a:ext>
              </a:extLst>
            </p:cNvPr>
            <p:cNvCxnSpPr>
              <a:cxnSpLocks/>
              <a:stCxn id="392" idx="4"/>
              <a:endCxn id="409"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xmlns="" id="{74B2CDF9-39A8-4BE8-A7B7-C26EC9E91221}"/>
                </a:ext>
              </a:extLst>
            </p:cNvPr>
            <p:cNvCxnSpPr>
              <a:cxnSpLocks/>
              <a:stCxn id="388" idx="5"/>
              <a:endCxn id="409"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xmlns="" id="{12990E60-DFB8-4118-AB73-44F155EC2500}"/>
                </a:ext>
              </a:extLst>
            </p:cNvPr>
            <p:cNvCxnSpPr>
              <a:cxnSpLocks/>
              <a:stCxn id="389" idx="7"/>
              <a:endCxn id="390"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xmlns="" id="{8668EB57-48E0-4065-8D2C-F71BBACFF3E8}"/>
                </a:ext>
              </a:extLst>
            </p:cNvPr>
            <p:cNvCxnSpPr>
              <a:cxnSpLocks/>
              <a:stCxn id="387" idx="7"/>
              <a:endCxn id="393"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xmlns="" id="{4DF1FBD4-D6D1-42AE-BF95-C4F11DF948AA}"/>
                </a:ext>
              </a:extLst>
            </p:cNvPr>
            <p:cNvCxnSpPr>
              <a:cxnSpLocks/>
              <a:endCxn id="389"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xmlns="" id="{B8B912F1-A8BF-476C-9C3D-1B577E2D26C6}"/>
                </a:ext>
              </a:extLst>
            </p:cNvPr>
            <p:cNvCxnSpPr>
              <a:cxnSpLocks/>
              <a:stCxn id="397" idx="7"/>
              <a:endCxn id="396"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83" name="Oval 382">
              <a:extLst>
                <a:ext uri="{FF2B5EF4-FFF2-40B4-BE49-F238E27FC236}">
                  <a16:creationId xmlns:a16="http://schemas.microsoft.com/office/drawing/2014/main" xmlns="" id="{E96A9BFA-4CD8-4DB0-9228-9696ED94FB77}"/>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xmlns="" id="{0669F18F-8FD3-4047-8020-609BD69FC76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xmlns="" id="{CF7FB4A6-04F8-4176-AE7D-E580036820C3}"/>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xmlns="" id="{9703BC95-7104-4DB4-9AD1-3BF8BB5C7287}"/>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xmlns="" id="{CDF01970-5CFC-49F6-8903-B56AC9549A9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a16="http://schemas.microsoft.com/office/drawing/2014/main" xmlns="" id="{226F2E08-6904-4F19-A987-728258C7E22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xmlns="" id="{4DAD8771-49A0-43DA-9264-61AACDA6CF5F}"/>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xmlns="" id="{D5CB5A83-82EA-4784-BED7-6EAFCB912F61}"/>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xmlns="" id="{1398461F-8D64-44A7-B358-4130478298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Oval 391">
              <a:extLst>
                <a:ext uri="{FF2B5EF4-FFF2-40B4-BE49-F238E27FC236}">
                  <a16:creationId xmlns:a16="http://schemas.microsoft.com/office/drawing/2014/main" xmlns="" id="{D6328F77-F24D-4FD2-885F-C82EEBE3BB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xmlns="" id="{E1BE2185-B08F-4C1D-9574-206393EB0F8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Oval 393">
              <a:extLst>
                <a:ext uri="{FF2B5EF4-FFF2-40B4-BE49-F238E27FC236}">
                  <a16:creationId xmlns:a16="http://schemas.microsoft.com/office/drawing/2014/main" xmlns="" id="{470962A7-6557-4983-8E41-C5DB5235AEBB}"/>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26A04628-7DF3-4C8C-A143-D0407063E401}"/>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3F011AAD-7FE5-4E00-B4FB-06A3FC5F41B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014E5DB5-D091-4270-AF79-6247CD2AB4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3AF0AAEC-CEA1-4FAB-A952-A6A05D2D7A7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Chord 407">
              <a:extLst>
                <a:ext uri="{FF2B5EF4-FFF2-40B4-BE49-F238E27FC236}">
                  <a16:creationId xmlns:a16="http://schemas.microsoft.com/office/drawing/2014/main" xmlns="" id="{A0F0CE9E-D32E-48CA-9E15-B19C238CE89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Chord 408">
              <a:extLst>
                <a:ext uri="{FF2B5EF4-FFF2-40B4-BE49-F238E27FC236}">
                  <a16:creationId xmlns:a16="http://schemas.microsoft.com/office/drawing/2014/main" xmlns="" id="{EA1BF35A-4C40-4AA1-AD07-6A0466D20438}"/>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xmlns="" id="{AE910EAE-B3BF-4238-803F-C58499B33B75}"/>
                </a:ext>
              </a:extLst>
            </p:cNvPr>
            <p:cNvCxnSpPr>
              <a:cxnSpLocks/>
              <a:stCxn id="408" idx="1"/>
              <a:endCxn id="387"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5A30F1F2-59AF-4ED1-8F6B-9911422A58AE}"/>
                </a:ext>
              </a:extLst>
            </p:cNvPr>
            <p:cNvCxnSpPr>
              <a:cxnSpLocks/>
              <a:stCxn id="436" idx="6"/>
              <a:endCxn id="395"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F6DE8F54-1606-4C14-9448-5A298ACA11A6}"/>
                </a:ext>
              </a:extLst>
            </p:cNvPr>
            <p:cNvCxnSpPr>
              <a:cxnSpLocks/>
              <a:stCxn id="433" idx="4"/>
              <a:endCxn id="439"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C33D342E-FE59-425E-AF33-D0D9E147BB57}"/>
                </a:ext>
              </a:extLst>
            </p:cNvPr>
            <p:cNvCxnSpPr>
              <a:cxnSpLocks/>
              <a:stCxn id="439" idx="4"/>
              <a:endCxn id="438"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C5F695CD-3EA0-437D-8AEA-973FF6FC73F3}"/>
                </a:ext>
              </a:extLst>
            </p:cNvPr>
            <p:cNvCxnSpPr>
              <a:cxnSpLocks/>
              <a:stCxn id="437"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6B0553EA-5F7F-4866-9F98-B34213D2C595}"/>
                </a:ext>
              </a:extLst>
            </p:cNvPr>
            <p:cNvCxnSpPr>
              <a:cxnSpLocks/>
              <a:stCxn id="437" idx="0"/>
              <a:endCxn id="438"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E6702C4B-EF1D-4452-B40F-0C0C9D9553D2}"/>
                </a:ext>
              </a:extLst>
            </p:cNvPr>
            <p:cNvCxnSpPr>
              <a:cxnSpLocks/>
              <a:stCxn id="489" idx="1"/>
              <a:endCxn id="433"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EB187D56-C66A-4513-9774-ECC7A8A23E73}"/>
                </a:ext>
              </a:extLst>
            </p:cNvPr>
            <p:cNvCxnSpPr>
              <a:cxnSpLocks/>
              <a:stCxn id="438" idx="2"/>
              <a:endCxn id="48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A9ECC849-1F24-4989-B5B1-BCC1C0EDA75F}"/>
                </a:ext>
              </a:extLst>
            </p:cNvPr>
            <p:cNvCxnSpPr>
              <a:cxnSpLocks/>
              <a:stCxn id="437"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xmlns="" id="{ADE5DDE3-D8DD-4458-8EF0-F1124B25CBB1}"/>
                </a:ext>
              </a:extLst>
            </p:cNvPr>
            <p:cNvCxnSpPr>
              <a:cxnSpLocks/>
              <a:stCxn id="395" idx="1"/>
              <a:endCxn id="27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xmlns="" id="{BD6AE4D0-672A-4C4D-A1BA-4A3C1A7FB06C}"/>
                </a:ext>
              </a:extLst>
            </p:cNvPr>
            <p:cNvCxnSpPr>
              <a:cxnSpLocks/>
              <a:stCxn id="435" idx="6"/>
              <a:endCxn id="434"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xmlns="" id="{B630176A-858D-4963-A9F3-2C6C252ECEF7}"/>
                </a:ext>
              </a:extLst>
            </p:cNvPr>
            <p:cNvCxnSpPr>
              <a:cxnSpLocks/>
              <a:stCxn id="433" idx="7"/>
              <a:endCxn id="435"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xmlns="" id="{D7373297-B00D-497A-A229-7398851AB3CC}"/>
                </a:ext>
              </a:extLst>
            </p:cNvPr>
            <p:cNvCxnSpPr>
              <a:cxnSpLocks/>
              <a:stCxn id="433" idx="5"/>
              <a:endCxn id="436"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F3F5600A-CF44-45B7-BA45-778478D29A85}"/>
                </a:ext>
              </a:extLst>
            </p:cNvPr>
            <p:cNvCxnSpPr>
              <a:cxnSpLocks/>
              <a:stCxn id="434" idx="3"/>
              <a:endCxn id="436"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xmlns="" id="{072E4473-78C2-4A9F-BEC7-2DB18701BBAA}"/>
                </a:ext>
              </a:extLst>
            </p:cNvPr>
            <p:cNvCxnSpPr>
              <a:cxnSpLocks/>
              <a:stCxn id="436" idx="4"/>
              <a:endCxn id="439"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xmlns="" id="{72FBBEE8-E9D1-4D57-A6E0-23CF5927D2FD}"/>
                </a:ext>
              </a:extLst>
            </p:cNvPr>
            <p:cNvCxnSpPr>
              <a:cxnSpLocks/>
              <a:stCxn id="397" idx="2"/>
              <a:endCxn id="437"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xmlns="" id="{5B8A0BFD-7E9D-4B25-B417-DCF51DDA52DD}"/>
                </a:ext>
              </a:extLst>
            </p:cNvPr>
            <p:cNvCxnSpPr>
              <a:cxnSpLocks/>
              <a:endCxn id="437"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33" name="Oval 432">
              <a:extLst>
                <a:ext uri="{FF2B5EF4-FFF2-40B4-BE49-F238E27FC236}">
                  <a16:creationId xmlns:a16="http://schemas.microsoft.com/office/drawing/2014/main" xmlns="" id="{262F8CA6-0ACE-4B94-B93A-1114576EA092}"/>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xmlns="" id="{9E5CF673-9B10-43C9-BEB4-11910C422351}"/>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xmlns="" id="{CC8DC166-FD10-4A7D-9BF8-1FBB0A08040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Oval 435">
              <a:extLst>
                <a:ext uri="{FF2B5EF4-FFF2-40B4-BE49-F238E27FC236}">
                  <a16:creationId xmlns:a16="http://schemas.microsoft.com/office/drawing/2014/main" xmlns="" id="{EA7CAB2F-1BAB-4B74-9E8A-D8633946D30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xmlns="" id="{D8B37EF9-E928-457F-B5E4-A397792692E6}"/>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a:extLst>
                <a:ext uri="{FF2B5EF4-FFF2-40B4-BE49-F238E27FC236}">
                  <a16:creationId xmlns:a16="http://schemas.microsoft.com/office/drawing/2014/main" xmlns="" id="{13499771-83BD-4845-9584-20184AABC53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xmlns="" id="{50FB317B-19D5-496F-8B64-E6599CFC43DF}"/>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0" name="Straight Connector 439">
              <a:extLst>
                <a:ext uri="{FF2B5EF4-FFF2-40B4-BE49-F238E27FC236}">
                  <a16:creationId xmlns:a16="http://schemas.microsoft.com/office/drawing/2014/main" xmlns="" id="{C5588227-0936-4794-B64C-7E3B055B0583}"/>
                </a:ext>
              </a:extLst>
            </p:cNvPr>
            <p:cNvCxnSpPr>
              <a:cxnSpLocks/>
              <a:stCxn id="439"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xmlns="" id="{89CE0C9D-C1EB-4B8A-8EAA-30AC43E10C84}"/>
                </a:ext>
              </a:extLst>
            </p:cNvPr>
            <p:cNvCxnSpPr>
              <a:cxnSpLocks/>
              <a:stCxn id="435" idx="4"/>
              <a:endCxn id="436"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42" name="Oval 441">
              <a:extLst>
                <a:ext uri="{FF2B5EF4-FFF2-40B4-BE49-F238E27FC236}">
                  <a16:creationId xmlns:a16="http://schemas.microsoft.com/office/drawing/2014/main" xmlns="" id="{1145B869-42AC-48D1-A2D6-C9E2DF013C5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xmlns="" id="{41279562-33C3-456A-B014-21A1EE31ED39}"/>
                </a:ext>
              </a:extLst>
            </p:cNvPr>
            <p:cNvCxnSpPr>
              <a:cxnSpLocks/>
              <a:stCxn id="442" idx="3"/>
              <a:endCxn id="391"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xmlns="" id="{5E72AE42-943D-427D-9FFF-24011AEC2A4D}"/>
                </a:ext>
              </a:extLst>
            </p:cNvPr>
            <p:cNvCxnSpPr>
              <a:cxnSpLocks/>
              <a:stCxn id="442" idx="2"/>
              <a:endCxn id="27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xmlns="" id="{50F5EA94-DDD0-49EF-B0AC-E9FD466BEB2F}"/>
                </a:ext>
              </a:extLst>
            </p:cNvPr>
            <p:cNvCxnSpPr>
              <a:cxnSpLocks/>
              <a:stCxn id="435" idx="7"/>
              <a:endCxn id="27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xmlns="" id="{B03B9460-E61C-4905-A0D2-13D9F3ABC2BC}"/>
                </a:ext>
              </a:extLst>
            </p:cNvPr>
            <p:cNvCxnSpPr>
              <a:cxnSpLocks/>
              <a:endCxn id="435"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89" name="Chord 488">
              <a:extLst>
                <a:ext uri="{FF2B5EF4-FFF2-40B4-BE49-F238E27FC236}">
                  <a16:creationId xmlns:a16="http://schemas.microsoft.com/office/drawing/2014/main" xmlns="" id="{B48E1F4B-B05D-4EF5-B60A-7DF24FB0AEC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2" name="Straight Connector 491">
              <a:extLst>
                <a:ext uri="{FF2B5EF4-FFF2-40B4-BE49-F238E27FC236}">
                  <a16:creationId xmlns:a16="http://schemas.microsoft.com/office/drawing/2014/main" xmlns="" id="{8F6A7398-0615-4C2E-AD11-036208C72539}"/>
                </a:ext>
              </a:extLst>
            </p:cNvPr>
            <p:cNvCxnSpPr>
              <a:cxnSpLocks/>
              <a:stCxn id="438"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xmlns="" id="{ED0D4CA7-7C96-4E3A-BF6F-58119CC8E71C}"/>
                </a:ext>
              </a:extLst>
            </p:cNvPr>
            <p:cNvCxnSpPr>
              <a:cxnSpLocks/>
              <a:stCxn id="434" idx="6"/>
              <a:endCxn id="27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xmlns="" id="{28DB31F4-4260-47C7-93D1-CFE9BFF26A34}"/>
                </a:ext>
              </a:extLst>
            </p:cNvPr>
            <p:cNvCxnSpPr>
              <a:cxnSpLocks/>
              <a:stCxn id="434" idx="5"/>
              <a:endCxn id="395"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xmlns="" id="{7283B6F5-2650-4588-BA36-9F2679035470}"/>
                </a:ext>
              </a:extLst>
            </p:cNvPr>
            <p:cNvCxnSpPr>
              <a:cxnSpLocks/>
              <a:stCxn id="278" idx="0"/>
              <a:endCxn id="434"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xmlns="" id="{A7EA5F8D-FBD6-47A0-BD62-DC3409EFBF77}"/>
                </a:ext>
              </a:extLst>
            </p:cNvPr>
            <p:cNvCxnSpPr>
              <a:cxnSpLocks/>
              <a:stCxn id="439" idx="5"/>
              <a:endCxn id="396"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xmlns="" id="{14E3D84B-C8ED-452F-8054-37C087758471}"/>
                </a:ext>
              </a:extLst>
            </p:cNvPr>
            <p:cNvCxnSpPr>
              <a:cxnSpLocks/>
              <a:stCxn id="391" idx="7"/>
              <a:endCxn id="27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xmlns="" id="{31B9E3BA-1507-4D20-90EE-D67CD68FB68A}"/>
                </a:ext>
              </a:extLst>
            </p:cNvPr>
            <p:cNvCxnSpPr>
              <a:cxnSpLocks/>
              <a:stCxn id="297" idx="7"/>
              <a:endCxn id="442"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xmlns="" id="{58E0857B-4F98-4D35-B11A-4F856EE983E3}"/>
                </a:ext>
              </a:extLst>
            </p:cNvPr>
            <p:cNvCxnSpPr>
              <a:cxnSpLocks/>
              <a:stCxn id="394" idx="7"/>
              <a:endCxn id="28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xmlns="" id="{93FB0842-EE1C-49CB-9DAC-ED04C4F6A458}"/>
                </a:ext>
              </a:extLst>
            </p:cNvPr>
            <p:cNvCxnSpPr>
              <a:cxnSpLocks/>
              <a:stCxn id="394" idx="6"/>
              <a:endCxn id="442"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xmlns="" id="{4E4F6425-6A0A-4BA1-B83C-B6A34636F088}"/>
                </a:ext>
              </a:extLst>
            </p:cNvPr>
            <p:cNvCxnSpPr>
              <a:cxnSpLocks/>
              <a:stCxn id="284" idx="0"/>
              <a:endCxn id="394"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xmlns="" id="{E11A052F-6788-4719-8704-52ED1B156537}"/>
                </a:ext>
              </a:extLst>
            </p:cNvPr>
            <p:cNvCxnSpPr>
              <a:cxnSpLocks/>
              <a:stCxn id="567" idx="0"/>
              <a:endCxn id="56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xmlns="" id="{A41C2A34-1AC5-49C4-9403-C188E32FF335}"/>
                </a:ext>
              </a:extLst>
            </p:cNvPr>
            <p:cNvCxnSpPr>
              <a:cxnSpLocks/>
              <a:stCxn id="292" idx="0"/>
              <a:endCxn id="56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xmlns="" id="{284A6228-46F1-42EE-B3E5-B19C320CC6B7}"/>
                </a:ext>
              </a:extLst>
            </p:cNvPr>
            <p:cNvCxnSpPr>
              <a:cxnSpLocks/>
              <a:stCxn id="291" idx="0"/>
              <a:endCxn id="56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xmlns="" id="{7CBE7CCA-4E38-44BD-8AAE-A21E0CDCB91C}"/>
                </a:ext>
              </a:extLst>
            </p:cNvPr>
            <p:cNvCxnSpPr>
              <a:cxnSpLocks/>
              <a:stCxn id="394" idx="1"/>
              <a:endCxn id="56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xmlns="" id="{B0C58F6D-843A-40C2-8C7D-8DB3E0065C49}"/>
                </a:ext>
              </a:extLst>
            </p:cNvPr>
            <p:cNvCxnSpPr>
              <a:cxnSpLocks/>
              <a:stCxn id="284" idx="0"/>
              <a:endCxn id="56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xmlns="" id="{09A3FDCF-1492-43EA-BEA4-C46950864ACC}"/>
                </a:ext>
              </a:extLst>
            </p:cNvPr>
            <p:cNvCxnSpPr>
              <a:cxnSpLocks/>
              <a:stCxn id="568" idx="7"/>
              <a:endCxn id="56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566" name="Oval 565">
              <a:extLst>
                <a:ext uri="{FF2B5EF4-FFF2-40B4-BE49-F238E27FC236}">
                  <a16:creationId xmlns:a16="http://schemas.microsoft.com/office/drawing/2014/main" xmlns="" id="{7FA7E9B8-0FB9-4838-B373-C6FA3E98D01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Oval 566">
              <a:extLst>
                <a:ext uri="{FF2B5EF4-FFF2-40B4-BE49-F238E27FC236}">
                  <a16:creationId xmlns:a16="http://schemas.microsoft.com/office/drawing/2014/main" xmlns="" id="{D15BE985-1AA5-4A4A-8702-D210C650B9F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xmlns="" id="{D0EBBB2B-36AF-42C3-B3D7-8A5CBE6F6D8A}"/>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4" name="Straight Connector 603">
              <a:extLst>
                <a:ext uri="{FF2B5EF4-FFF2-40B4-BE49-F238E27FC236}">
                  <a16:creationId xmlns:a16="http://schemas.microsoft.com/office/drawing/2014/main" xmlns="" id="{3EE13138-BBAE-461C-BF11-67AEDD0EA240}"/>
                </a:ext>
              </a:extLst>
            </p:cNvPr>
            <p:cNvCxnSpPr>
              <a:cxnSpLocks/>
              <a:stCxn id="289" idx="0"/>
              <a:endCxn id="56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xmlns="" id="{D0C60D8F-5A35-42B6-8004-0359B1FA59C1}"/>
                </a:ext>
              </a:extLst>
            </p:cNvPr>
            <p:cNvCxnSpPr>
              <a:cxnSpLocks/>
              <a:endCxn id="28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625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3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14EACB64-F6DC-4D86-A45D-D1CA4F9266F7}"/>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12" name="Straight Connector 11">
              <a:extLst>
                <a:ext uri="{FF2B5EF4-FFF2-40B4-BE49-F238E27FC236}">
                  <a16:creationId xmlns:a16="http://schemas.microsoft.com/office/drawing/2014/main" xmlns="" id="{704D3738-1F49-4305-950A-D880AC31CE47}"/>
                </a:ext>
              </a:extLst>
            </p:cNvPr>
            <p:cNvCxnSpPr>
              <a:cxnSpLocks/>
              <a:stCxn id="75" idx="7"/>
              <a:endCxn id="73"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9DC4ED5-DE79-4FC3-994C-E0B81963F0E9}"/>
                </a:ext>
              </a:extLst>
            </p:cNvPr>
            <p:cNvCxnSpPr>
              <a:cxnSpLocks/>
              <a:stCxn id="73" idx="4"/>
              <a:endCxn id="92"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B33E94FC-DED1-43CD-A071-8E30A7F69D0A}"/>
                </a:ext>
              </a:extLst>
            </p:cNvPr>
            <p:cNvCxnSpPr>
              <a:cxnSpLocks/>
              <a:stCxn id="78" idx="2"/>
              <a:endCxn id="90"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6E2A120-BA3C-45EC-B0DA-1D355A4D2FEF}"/>
                </a:ext>
              </a:extLst>
            </p:cNvPr>
            <p:cNvCxnSpPr>
              <a:cxnSpLocks/>
              <a:stCxn id="92" idx="5"/>
              <a:endCxn id="78"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24B7CE50-8125-4E04-9178-0906C42E8E2B}"/>
                </a:ext>
              </a:extLst>
            </p:cNvPr>
            <p:cNvCxnSpPr>
              <a:cxnSpLocks/>
              <a:stCxn id="73" idx="5"/>
              <a:endCxn id="91"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F1337BB-BDB0-49D5-A49A-8D450CCBB68B}"/>
                </a:ext>
              </a:extLst>
            </p:cNvPr>
            <p:cNvCxnSpPr>
              <a:cxnSpLocks/>
              <a:stCxn id="78" idx="0"/>
              <a:endCxn id="91"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1C337AF-FFEE-4696-BF32-1C056F3D3CD7}"/>
                </a:ext>
              </a:extLst>
            </p:cNvPr>
            <p:cNvCxnSpPr>
              <a:cxnSpLocks/>
              <a:stCxn id="92" idx="3"/>
              <a:endCxn id="90"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C576D6D-A4F2-42F5-8411-E870BB87E365}"/>
                </a:ext>
              </a:extLst>
            </p:cNvPr>
            <p:cNvCxnSpPr>
              <a:cxnSpLocks/>
              <a:stCxn id="198" idx="7"/>
              <a:endCxn id="80"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F5FF4653-F227-4477-8138-0A6799FD94A0}"/>
                </a:ext>
              </a:extLst>
            </p:cNvPr>
            <p:cNvCxnSpPr>
              <a:cxnSpLocks/>
              <a:stCxn id="78" idx="7"/>
              <a:endCxn id="80"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883E0AE9-A816-4815-BBB8-282F17C8B22D}"/>
                </a:ext>
              </a:extLst>
            </p:cNvPr>
            <p:cNvCxnSpPr>
              <a:cxnSpLocks/>
              <a:stCxn id="77"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1CDD51C-919F-45F5-A96A-DAFEF0997DF6}"/>
                </a:ext>
              </a:extLst>
            </p:cNvPr>
            <p:cNvCxnSpPr>
              <a:cxnSpLocks/>
              <a:stCxn id="92" idx="6"/>
              <a:endCxn id="91"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9BA0421-6991-44E9-AF0E-843D62015B26}"/>
                </a:ext>
              </a:extLst>
            </p:cNvPr>
            <p:cNvCxnSpPr>
              <a:cxnSpLocks/>
              <a:stCxn id="77" idx="0"/>
              <a:endCxn id="90"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6A863F8D-2EED-41D5-A5EB-3D129FFDC105}"/>
                </a:ext>
              </a:extLst>
            </p:cNvPr>
            <p:cNvCxnSpPr>
              <a:cxnSpLocks/>
              <a:stCxn id="91" idx="6"/>
              <a:endCxn id="80"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A1D5A6FE-4B60-4C8A-BA7A-F239A6677C5B}"/>
                </a:ext>
              </a:extLst>
            </p:cNvPr>
            <p:cNvCxnSpPr>
              <a:cxnSpLocks/>
              <a:stCxn id="79" idx="0"/>
              <a:endCxn id="80"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E7FF5816-7300-42BA-B9D4-E2A6EAFD7AA9}"/>
                </a:ext>
              </a:extLst>
            </p:cNvPr>
            <p:cNvCxnSpPr>
              <a:cxnSpLocks/>
              <a:stCxn id="82" idx="1"/>
              <a:endCxn id="80"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5BE10980-498E-4605-B4E6-774FAAB7145C}"/>
                </a:ext>
              </a:extLst>
            </p:cNvPr>
            <p:cNvCxnSpPr>
              <a:cxnSpLocks/>
              <a:stCxn id="82" idx="0"/>
              <a:endCxn id="81"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397650E-BEED-4006-A581-4CDF45A0BA8B}"/>
                </a:ext>
              </a:extLst>
            </p:cNvPr>
            <p:cNvCxnSpPr>
              <a:cxnSpLocks/>
              <a:stCxn id="81" idx="2"/>
              <a:endCxn id="80"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38CF99B7-5530-49BF-8B28-3C8367DC9770}"/>
                </a:ext>
              </a:extLst>
            </p:cNvPr>
            <p:cNvCxnSpPr>
              <a:cxnSpLocks/>
              <a:stCxn id="81" idx="7"/>
              <a:endCxn id="221"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5F86948F-C0D6-48A4-87E8-19C3DEC43EE1}"/>
                </a:ext>
              </a:extLst>
            </p:cNvPr>
            <p:cNvCxnSpPr>
              <a:cxnSpLocks/>
              <a:stCxn id="81" idx="6"/>
              <a:endCxn id="88"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DBEA126F-7910-4476-A59A-64E8A2E38E7E}"/>
                </a:ext>
              </a:extLst>
            </p:cNvPr>
            <p:cNvCxnSpPr>
              <a:cxnSpLocks/>
              <a:stCxn id="88" idx="7"/>
              <a:endCxn id="89"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F13C5884-C34F-47F0-BE60-6C9106AF552F}"/>
                </a:ext>
              </a:extLst>
            </p:cNvPr>
            <p:cNvCxnSpPr>
              <a:cxnSpLocks/>
              <a:stCxn id="74" idx="0"/>
              <a:endCxn id="73"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E7866AE0-4F25-4009-9DFE-CF239EA9260D}"/>
                </a:ext>
              </a:extLst>
            </p:cNvPr>
            <p:cNvCxnSpPr>
              <a:cxnSpLocks/>
              <a:stCxn id="90" idx="2"/>
              <a:endCxn id="74"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9803D01-C5FD-4EBB-AE00-2614A8CA545E}"/>
                </a:ext>
              </a:extLst>
            </p:cNvPr>
            <p:cNvCxnSpPr>
              <a:cxnSpLocks/>
              <a:stCxn id="77" idx="1"/>
              <a:endCxn id="74"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DC08BE8-D5F0-498B-BB4E-FBED49AB494E}"/>
                </a:ext>
              </a:extLst>
            </p:cNvPr>
            <p:cNvCxnSpPr>
              <a:cxnSpLocks/>
              <a:stCxn id="76" idx="7"/>
              <a:endCxn id="74"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D6B1D56B-291E-4216-9EA0-80E7EDE9D183}"/>
                </a:ext>
              </a:extLst>
            </p:cNvPr>
            <p:cNvCxnSpPr>
              <a:cxnSpLocks/>
              <a:stCxn id="75" idx="6"/>
              <a:endCxn id="74"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2C1C7AA9-1829-48BD-8151-236DFAE427E2}"/>
                </a:ext>
              </a:extLst>
            </p:cNvPr>
            <p:cNvCxnSpPr>
              <a:cxnSpLocks/>
              <a:stCxn id="95" idx="7"/>
              <a:endCxn id="75"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DAACE93C-CD87-4F33-9527-435007FE31B5}"/>
                </a:ext>
              </a:extLst>
            </p:cNvPr>
            <p:cNvCxnSpPr>
              <a:cxnSpLocks/>
              <a:stCxn id="95" idx="6"/>
              <a:endCxn id="76"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7B33C47F-7213-48ED-A34A-B4E8ED4E8D65}"/>
                </a:ext>
              </a:extLst>
            </p:cNvPr>
            <p:cNvCxnSpPr>
              <a:cxnSpLocks/>
              <a:stCxn id="95"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DE51260-8D0F-4256-8861-98A13917DD40}"/>
                </a:ext>
              </a:extLst>
            </p:cNvPr>
            <p:cNvCxnSpPr>
              <a:cxnSpLocks/>
              <a:stCxn id="76"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558E40CD-E48A-489D-84EB-520DD12AC01D}"/>
                </a:ext>
              </a:extLst>
            </p:cNvPr>
            <p:cNvCxnSpPr>
              <a:cxnSpLocks/>
              <a:stCxn id="76"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2B7C1B98-1A90-438F-B4CA-0BFBB8A7470A}"/>
                </a:ext>
              </a:extLst>
            </p:cNvPr>
            <p:cNvCxnSpPr>
              <a:cxnSpLocks/>
              <a:stCxn id="77"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4BA9C7E-F0CE-401F-8107-0B94794A8382}"/>
                </a:ext>
              </a:extLst>
            </p:cNvPr>
            <p:cNvCxnSpPr>
              <a:cxnSpLocks/>
              <a:stCxn id="76" idx="6"/>
              <a:endCxn id="77"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5E76DFDC-F08A-405A-83EC-F4AEEFC48A1C}"/>
                </a:ext>
              </a:extLst>
            </p:cNvPr>
            <p:cNvCxnSpPr>
              <a:cxnSpLocks/>
              <a:stCxn id="77" idx="6"/>
              <a:endCxn id="78"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199D4C6-A216-4382-8B36-86D88E58A1B3}"/>
                </a:ext>
              </a:extLst>
            </p:cNvPr>
            <p:cNvCxnSpPr>
              <a:cxnSpLocks/>
              <a:stCxn id="79" idx="2"/>
              <a:endCxn id="78"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6429844-69E7-44D1-A1A2-9EE22988C5BF}"/>
                </a:ext>
              </a:extLst>
            </p:cNvPr>
            <p:cNvCxnSpPr>
              <a:cxnSpLocks/>
              <a:stCxn id="100" idx="0"/>
              <a:endCxn id="78"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B03D7BAA-845E-4D3E-A3E5-D796E8024EDA}"/>
                </a:ext>
              </a:extLst>
            </p:cNvPr>
            <p:cNvCxnSpPr>
              <a:cxnSpLocks/>
              <a:endCxn id="78"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81BE08B2-DF35-4D2F-84DB-5D09F65B7FDB}"/>
                </a:ext>
              </a:extLst>
            </p:cNvPr>
            <p:cNvCxnSpPr>
              <a:cxnSpLocks/>
              <a:stCxn id="100" idx="2"/>
              <a:endCxn id="79"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C53B9BF4-39A6-4069-9A16-273212237888}"/>
                </a:ext>
              </a:extLst>
            </p:cNvPr>
            <p:cNvCxnSpPr>
              <a:cxnSpLocks/>
              <a:stCxn id="82" idx="2"/>
              <a:endCxn id="79"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F40B2A9-B623-416B-A189-26C101D57F74}"/>
                </a:ext>
              </a:extLst>
            </p:cNvPr>
            <p:cNvCxnSpPr>
              <a:cxnSpLocks/>
              <a:stCxn id="82"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B815F44-0A1E-409B-A750-283786AB936C}"/>
                </a:ext>
              </a:extLst>
            </p:cNvPr>
            <p:cNvCxnSpPr>
              <a:cxnSpLocks/>
              <a:stCxn id="83"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914A2FD-5FB1-4D90-B8DB-66B6ED04A33C}"/>
                </a:ext>
              </a:extLst>
            </p:cNvPr>
            <p:cNvCxnSpPr>
              <a:cxnSpLocks/>
              <a:stCxn id="83" idx="2"/>
              <a:endCxn id="82"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EEB89A-40CB-46F8-AE2E-A7C682EBF614}"/>
                </a:ext>
              </a:extLst>
            </p:cNvPr>
            <p:cNvCxnSpPr>
              <a:cxnSpLocks/>
              <a:stCxn id="88" idx="4"/>
              <a:endCxn id="83"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7682DFDF-85DE-45E8-AC6A-691595799133}"/>
                </a:ext>
              </a:extLst>
            </p:cNvPr>
            <p:cNvCxnSpPr>
              <a:cxnSpLocks/>
              <a:stCxn id="87" idx="3"/>
              <a:endCxn id="83"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ED161B6C-1EF1-41BF-B970-66B43097166D}"/>
                </a:ext>
              </a:extLst>
            </p:cNvPr>
            <p:cNvCxnSpPr>
              <a:cxnSpLocks/>
              <a:stCxn id="87" idx="2"/>
              <a:endCxn id="88"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A497732-9A0D-4BA9-A3EB-326C68F6E994}"/>
                </a:ext>
              </a:extLst>
            </p:cNvPr>
            <p:cNvCxnSpPr>
              <a:cxnSpLocks/>
              <a:stCxn id="87" idx="1"/>
              <a:endCxn id="89"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B32D1DA8-0273-4EF1-924A-8B46FB2CF8F1}"/>
                </a:ext>
              </a:extLst>
            </p:cNvPr>
            <p:cNvCxnSpPr>
              <a:cxnSpLocks/>
              <a:stCxn id="85" idx="1"/>
              <a:endCxn id="89"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22FCB82D-8708-425D-A3B6-B172D17A6FA6}"/>
                </a:ext>
              </a:extLst>
            </p:cNvPr>
            <p:cNvCxnSpPr>
              <a:cxnSpLocks/>
              <a:stCxn id="85" idx="0"/>
              <a:endCxn id="86"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3265677F-95F5-4423-B754-87E500393D70}"/>
                </a:ext>
              </a:extLst>
            </p:cNvPr>
            <p:cNvCxnSpPr>
              <a:cxnSpLocks/>
              <a:stCxn id="157" idx="7"/>
              <a:endCxn id="222"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44E6AC30-8E35-4B56-96E5-C7DAB8D82E35}"/>
                </a:ext>
              </a:extLst>
            </p:cNvPr>
            <p:cNvCxnSpPr>
              <a:cxnSpLocks/>
              <a:endCxn id="84"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133DFC5-31F5-49B0-B3CC-B98028E3A0BE}"/>
                </a:ext>
              </a:extLst>
            </p:cNvPr>
            <p:cNvCxnSpPr>
              <a:cxnSpLocks/>
              <a:stCxn id="157" idx="0"/>
              <a:endCxn id="221"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7FB2F6C-6810-4E2D-8D37-0788A2551D60}"/>
                </a:ext>
              </a:extLst>
            </p:cNvPr>
            <p:cNvCxnSpPr>
              <a:cxnSpLocks/>
              <a:stCxn id="169" idx="0"/>
              <a:endCxn id="220"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C15964A5-B700-4CBD-BD81-1A84A3507082}"/>
                </a:ext>
              </a:extLst>
            </p:cNvPr>
            <p:cNvCxnSpPr>
              <a:cxnSpLocks/>
              <a:stCxn id="169" idx="1"/>
              <a:endCxn id="86"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57779A71-438D-434D-BBFB-DFE1487EA9C4}"/>
                </a:ext>
              </a:extLst>
            </p:cNvPr>
            <p:cNvCxnSpPr>
              <a:cxnSpLocks/>
              <a:stCxn id="86" idx="2"/>
              <a:endCxn id="89"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2452A269-A497-4640-B811-1C974A65273E}"/>
                </a:ext>
              </a:extLst>
            </p:cNvPr>
            <p:cNvCxnSpPr>
              <a:cxnSpLocks/>
              <a:stCxn id="85" idx="2"/>
              <a:endCxn id="87"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510BCE6A-4C4D-4857-BC2D-4EB3AAA62B9D}"/>
                </a:ext>
              </a:extLst>
            </p:cNvPr>
            <p:cNvCxnSpPr>
              <a:cxnSpLocks/>
              <a:stCxn id="84" idx="1"/>
              <a:endCxn id="87"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22505390-3D04-4448-99D7-3866405042D6}"/>
                </a:ext>
              </a:extLst>
            </p:cNvPr>
            <p:cNvCxnSpPr>
              <a:cxnSpLocks/>
              <a:stCxn id="84" idx="3"/>
              <a:endCxn id="101"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43E50851-308A-4438-9438-BE8B348193CB}"/>
                </a:ext>
              </a:extLst>
            </p:cNvPr>
            <p:cNvCxnSpPr>
              <a:cxnSpLocks/>
              <a:stCxn id="87" idx="4"/>
              <a:endCxn id="101"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1D45F8E3-7FF2-40A7-BCBA-2E6CBD41899D}"/>
                </a:ext>
              </a:extLst>
            </p:cNvPr>
            <p:cNvCxnSpPr>
              <a:cxnSpLocks/>
              <a:stCxn id="83" idx="5"/>
              <a:endCxn id="101"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7DAFB949-400D-4400-BC4F-DBA9CC0EEBA9}"/>
                </a:ext>
              </a:extLst>
            </p:cNvPr>
            <p:cNvCxnSpPr>
              <a:cxnSpLocks/>
              <a:stCxn id="84" idx="7"/>
              <a:endCxn id="85"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77745037-3FFD-4EDA-BFA8-92A5E4A92941}"/>
                </a:ext>
              </a:extLst>
            </p:cNvPr>
            <p:cNvCxnSpPr>
              <a:cxnSpLocks/>
              <a:stCxn id="82" idx="7"/>
              <a:endCxn id="88"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4B6DD90E-CECB-48D8-9C09-9A946B6C6ABF}"/>
                </a:ext>
              </a:extLst>
            </p:cNvPr>
            <p:cNvCxnSpPr>
              <a:cxnSpLocks/>
              <a:endCxn id="84"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xmlns="" id="{E4A5ADD4-5F24-4DF6-8F20-B77540290AE4}"/>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68ED6EA5-F750-45AB-A683-778F327C6C01}"/>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C62BE18B-7A1D-43B9-A55E-CEF87716020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4B39F48-4937-404F-B1AF-15E276E099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FB3C8D0B-E13F-4E5D-9DE6-56345266408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8D7AE294-E310-432A-9324-B78E386BE323}"/>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8FC52C89-38CC-4AF2-85E3-87B5A598EE1C}"/>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C5572FB6-CFE7-481A-A0FB-7711EE52506E}"/>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62FE668C-5105-4522-B4CA-3A273ED79A5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426DDAB7-7227-4C76-8601-6479FB9C01D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EDE7F169-AFB7-46B2-AC38-6BCE422841B3}"/>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2791E83B-92C0-4F95-9DE5-7810C021D4E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2BE9FE69-7E91-46D7-9E5A-A6FF7F2311AE}"/>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11C02B49-B24F-4193-A298-90486D71C674}"/>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D0899118-ADC6-4F28-BAB6-94D50541B836}"/>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1A6CFB6D-D94D-4FCA-A585-5D1AFFCE66D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1A3A147E-1347-4308-841C-55930A1A1A9B}"/>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DD8C943E-FB26-4B12-92EB-C3FEFDE517D2}"/>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A69EE418-A72F-45FA-A0AD-18C9D62FB7B3}"/>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929DF606-C256-4282-B1FF-9DFA5E9E389A}"/>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99552980-CB9E-4836-A77E-C496A528E3B6}"/>
                </a:ext>
              </a:extLst>
            </p:cNvPr>
            <p:cNvCxnSpPr>
              <a:cxnSpLocks/>
              <a:stCxn id="92" idx="2"/>
              <a:endCxn id="74"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BFC7C092-56B4-462E-92A7-532653311A81}"/>
                </a:ext>
              </a:extLst>
            </p:cNvPr>
            <p:cNvCxnSpPr>
              <a:cxnSpLocks/>
              <a:stCxn id="75" idx="4"/>
              <a:endCxn id="76"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xmlns="" id="{D8A1A109-8F7A-4183-9A11-E765D0C6629C}"/>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xmlns="" id="{A318034E-465E-4490-8BC8-E85511B61F69}"/>
                </a:ext>
              </a:extLst>
            </p:cNvPr>
            <p:cNvCxnSpPr>
              <a:cxnSpLocks/>
              <a:stCxn id="95"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86CA6388-CAD7-4D26-9CA6-EC17F12A22E4}"/>
                </a:ext>
              </a:extLst>
            </p:cNvPr>
            <p:cNvCxnSpPr>
              <a:cxnSpLocks/>
              <a:stCxn id="95"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669A3EFA-3737-41BE-856D-8D8FEECD04C1}"/>
                </a:ext>
              </a:extLst>
            </p:cNvPr>
            <p:cNvCxnSpPr>
              <a:cxnSpLocks/>
              <a:stCxn id="95"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8F98FC32-5DE6-4930-B9A8-C585278A7DCA}"/>
                </a:ext>
              </a:extLst>
            </p:cNvPr>
            <p:cNvCxnSpPr>
              <a:cxnSpLocks/>
              <a:endCxn id="75"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00" name="Chord 99">
              <a:extLst>
                <a:ext uri="{FF2B5EF4-FFF2-40B4-BE49-F238E27FC236}">
                  <a16:creationId xmlns:a16="http://schemas.microsoft.com/office/drawing/2014/main" xmlns="" id="{AB73C22A-AF7E-4860-B904-D413854E9B66}"/>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Chord 100">
              <a:extLst>
                <a:ext uri="{FF2B5EF4-FFF2-40B4-BE49-F238E27FC236}">
                  <a16:creationId xmlns:a16="http://schemas.microsoft.com/office/drawing/2014/main" xmlns="" id="{71E863EE-0198-402C-9FD9-008A4FAE210D}"/>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xmlns="" id="{C504D352-670F-4A02-8C2C-3C136E212052}"/>
                </a:ext>
              </a:extLst>
            </p:cNvPr>
            <p:cNvCxnSpPr>
              <a:cxnSpLocks/>
              <a:stCxn id="100" idx="1"/>
              <a:endCxn id="82"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C24EDF9B-C681-40F1-9C78-D1BAF2DCFB88}"/>
                </a:ext>
              </a:extLst>
            </p:cNvPr>
            <p:cNvCxnSpPr>
              <a:cxnSpLocks/>
              <a:endCxn id="154"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19BE984E-D6C4-45ED-AC5F-6CA44CC2A830}"/>
                </a:ext>
              </a:extLst>
            </p:cNvPr>
            <p:cNvCxnSpPr>
              <a:cxnSpLocks/>
              <a:endCxn id="169"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F3647C6A-E77D-4241-B0AD-B503284DEABA}"/>
                </a:ext>
              </a:extLst>
            </p:cNvPr>
            <p:cNvCxnSpPr>
              <a:cxnSpLocks/>
              <a:stCxn id="154" idx="0"/>
              <a:endCxn id="169"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9CADA421-7C1A-419E-913C-4BE0416E341F}"/>
                </a:ext>
              </a:extLst>
            </p:cNvPr>
            <p:cNvCxnSpPr>
              <a:cxnSpLocks/>
              <a:stCxn id="220" idx="2"/>
              <a:endCxn id="156"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71B8D10F-73A7-4AE4-B54F-D284AD1EAAD3}"/>
                </a:ext>
              </a:extLst>
            </p:cNvPr>
            <p:cNvCxnSpPr>
              <a:cxnSpLocks/>
              <a:stCxn id="154" idx="7"/>
              <a:endCxn id="156"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175EAE93-3B0B-4788-8654-1B5BA9CDF860}"/>
                </a:ext>
              </a:extLst>
            </p:cNvPr>
            <p:cNvCxnSpPr>
              <a:cxnSpLocks/>
              <a:endCxn id="169"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377C7293-C76C-4888-8C53-86472AC49E86}"/>
                </a:ext>
              </a:extLst>
            </p:cNvPr>
            <p:cNvCxnSpPr>
              <a:cxnSpLocks/>
              <a:stCxn id="169" idx="6"/>
              <a:endCxn id="156"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B8BAC77-F0C7-45E5-8719-5F200BB12A30}"/>
                </a:ext>
              </a:extLst>
            </p:cNvPr>
            <p:cNvCxnSpPr>
              <a:cxnSpLocks/>
              <a:stCxn id="155" idx="0"/>
              <a:endCxn id="156"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EF204A78-9D00-4AF2-98E3-24D22D372E14}"/>
                </a:ext>
              </a:extLst>
            </p:cNvPr>
            <p:cNvCxnSpPr>
              <a:cxnSpLocks/>
              <a:stCxn id="158" idx="1"/>
              <a:endCxn id="156"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6C5527AC-69A4-45CF-AB80-0DDD605EDC7B}"/>
                </a:ext>
              </a:extLst>
            </p:cNvPr>
            <p:cNvCxnSpPr>
              <a:cxnSpLocks/>
              <a:stCxn id="158" idx="0"/>
              <a:endCxn id="157"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E888FBCE-458F-4AD1-A8E3-D1BF6C9466FD}"/>
                </a:ext>
              </a:extLst>
            </p:cNvPr>
            <p:cNvCxnSpPr>
              <a:cxnSpLocks/>
              <a:stCxn id="157" idx="2"/>
              <a:endCxn id="156"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2D100506-150B-42C8-846D-74890F3BE12D}"/>
                </a:ext>
              </a:extLst>
            </p:cNvPr>
            <p:cNvCxnSpPr>
              <a:cxnSpLocks/>
              <a:stCxn id="157" idx="7"/>
              <a:endCxn id="165"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A9FE94C9-B342-4E35-8C82-59B6A49359A1}"/>
                </a:ext>
              </a:extLst>
            </p:cNvPr>
            <p:cNvCxnSpPr>
              <a:cxnSpLocks/>
              <a:stCxn id="157" idx="6"/>
              <a:endCxn id="164"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EF7E70F4-4BB8-4728-8872-F4DABBB689AE}"/>
                </a:ext>
              </a:extLst>
            </p:cNvPr>
            <p:cNvCxnSpPr>
              <a:cxnSpLocks/>
              <a:stCxn id="164" idx="7"/>
              <a:endCxn id="165"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BA7AA665-C21F-4FD1-A398-4EF4E5B50117}"/>
                </a:ext>
              </a:extLst>
            </p:cNvPr>
            <p:cNvCxnSpPr>
              <a:cxnSpLocks/>
              <a:stCxn id="221" idx="1"/>
              <a:endCxn id="156"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D7DDC46-BF94-42E7-A246-DB83DF519F1D}"/>
                </a:ext>
              </a:extLst>
            </p:cNvPr>
            <p:cNvCxnSpPr>
              <a:cxnSpLocks/>
              <a:endCxn id="154"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E71FF4C-2CB4-4C13-B427-8D98888F44DF}"/>
                </a:ext>
              </a:extLst>
            </p:cNvPr>
            <p:cNvCxnSpPr>
              <a:cxnSpLocks/>
              <a:stCxn id="155" idx="2"/>
              <a:endCxn id="154"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346693C-01D6-4125-AADD-A3654B651D79}"/>
                </a:ext>
              </a:extLst>
            </p:cNvPr>
            <p:cNvCxnSpPr>
              <a:cxnSpLocks/>
              <a:stCxn id="170" idx="0"/>
              <a:endCxn id="154"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A57773A4-B8C0-4FCD-8A31-7C9F705536D5}"/>
                </a:ext>
              </a:extLst>
            </p:cNvPr>
            <p:cNvCxnSpPr>
              <a:cxnSpLocks/>
              <a:endCxn id="154"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095D1C8E-6D17-4FDC-93A5-99B669505F71}"/>
                </a:ext>
              </a:extLst>
            </p:cNvPr>
            <p:cNvCxnSpPr>
              <a:cxnSpLocks/>
              <a:stCxn id="170" idx="2"/>
              <a:endCxn id="155"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EABA7AF0-3A56-465C-AF61-5DBD052798E2}"/>
                </a:ext>
              </a:extLst>
            </p:cNvPr>
            <p:cNvCxnSpPr>
              <a:cxnSpLocks/>
              <a:stCxn id="158" idx="2"/>
              <a:endCxn id="155"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243F2BF-F9D8-429F-90DA-E78E73126C8C}"/>
                </a:ext>
              </a:extLst>
            </p:cNvPr>
            <p:cNvCxnSpPr>
              <a:cxnSpLocks/>
              <a:stCxn id="158"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CE358FDE-9A2D-4A01-8D71-D8250A7A9AA8}"/>
                </a:ext>
              </a:extLst>
            </p:cNvPr>
            <p:cNvCxnSpPr>
              <a:cxnSpLocks/>
              <a:stCxn id="159"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B449AA7C-F4C4-49C0-A0DE-38CB1DE797E4}"/>
                </a:ext>
              </a:extLst>
            </p:cNvPr>
            <p:cNvCxnSpPr>
              <a:cxnSpLocks/>
              <a:stCxn id="159" idx="2"/>
              <a:endCxn id="158"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B46F7A79-C3AE-4188-87B2-70776948AE86}"/>
                </a:ext>
              </a:extLst>
            </p:cNvPr>
            <p:cNvCxnSpPr>
              <a:cxnSpLocks/>
              <a:stCxn id="164" idx="4"/>
              <a:endCxn id="159"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9F5BE79C-1A3D-40E7-AC0C-88FB84894E8E}"/>
                </a:ext>
              </a:extLst>
            </p:cNvPr>
            <p:cNvCxnSpPr>
              <a:cxnSpLocks/>
              <a:stCxn id="163" idx="3"/>
              <a:endCxn id="159"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E5526B6F-8F0E-4D78-8F2C-415FFB0EA863}"/>
                </a:ext>
              </a:extLst>
            </p:cNvPr>
            <p:cNvCxnSpPr>
              <a:cxnSpLocks/>
              <a:stCxn id="163" idx="2"/>
              <a:endCxn id="164"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9AAD7D67-2449-41DC-BB01-634C2CC5CA90}"/>
                </a:ext>
              </a:extLst>
            </p:cNvPr>
            <p:cNvCxnSpPr>
              <a:cxnSpLocks/>
              <a:stCxn id="163" idx="1"/>
              <a:endCxn id="165"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0032821B-899B-4229-A325-0F9C670718AF}"/>
                </a:ext>
              </a:extLst>
            </p:cNvPr>
            <p:cNvCxnSpPr>
              <a:cxnSpLocks/>
              <a:stCxn id="161" idx="1"/>
              <a:endCxn id="165"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449F685F-5183-42C2-8EA4-96351F05D072}"/>
                </a:ext>
              </a:extLst>
            </p:cNvPr>
            <p:cNvCxnSpPr>
              <a:cxnSpLocks/>
              <a:stCxn id="161" idx="0"/>
              <a:endCxn id="162"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3E1C7645-D925-4E2D-A0E8-B51DCCCB57FB}"/>
                </a:ext>
              </a:extLst>
            </p:cNvPr>
            <p:cNvCxnSpPr>
              <a:cxnSpLocks/>
              <a:stCxn id="167" idx="0"/>
              <a:endCxn id="166"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441F2AF3-2308-4D76-A583-35BAB53F06DD}"/>
                </a:ext>
              </a:extLst>
            </p:cNvPr>
            <p:cNvCxnSpPr>
              <a:cxnSpLocks/>
              <a:stCxn id="195" idx="7"/>
              <a:endCxn id="166"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BE2F9636-1C93-4909-9C63-4B3772223745}"/>
                </a:ext>
              </a:extLst>
            </p:cNvPr>
            <p:cNvCxnSpPr>
              <a:cxnSpLocks/>
              <a:endCxn id="167"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C9E88C23-1927-40A6-AC21-6E251665BADC}"/>
                </a:ext>
              </a:extLst>
            </p:cNvPr>
            <p:cNvCxnSpPr>
              <a:cxnSpLocks/>
              <a:stCxn id="194" idx="5"/>
              <a:endCxn id="168"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F9A3E0C8-AF9F-4280-BD78-C8529493D753}"/>
                </a:ext>
              </a:extLst>
            </p:cNvPr>
            <p:cNvCxnSpPr>
              <a:cxnSpLocks/>
              <a:endCxn id="168"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83DC71A2-83D9-4223-8E75-1B362E7F98FC}"/>
                </a:ext>
              </a:extLst>
            </p:cNvPr>
            <p:cNvCxnSpPr>
              <a:cxnSpLocks/>
              <a:stCxn id="168"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109C4DFB-6823-4520-9AA7-8B3EE02E5101}"/>
                </a:ext>
              </a:extLst>
            </p:cNvPr>
            <p:cNvCxnSpPr>
              <a:cxnSpLocks/>
              <a:stCxn id="168" idx="3"/>
              <a:endCxn id="160"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C76C91C-B9F9-4973-9939-D2E92F564ACD}"/>
                </a:ext>
              </a:extLst>
            </p:cNvPr>
            <p:cNvCxnSpPr>
              <a:cxnSpLocks/>
              <a:stCxn id="168" idx="1"/>
              <a:endCxn id="161"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B2330AB3-C1F9-4747-AACE-9F1B0A96C351}"/>
                </a:ext>
              </a:extLst>
            </p:cNvPr>
            <p:cNvCxnSpPr>
              <a:cxnSpLocks/>
              <a:stCxn id="167" idx="2"/>
              <a:endCxn id="161"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88D0DBDE-0F65-4233-8D7B-77331BEE99CB}"/>
                </a:ext>
              </a:extLst>
            </p:cNvPr>
            <p:cNvCxnSpPr>
              <a:cxnSpLocks/>
              <a:stCxn id="166" idx="3"/>
              <a:endCxn id="161"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014E3E66-8B0A-47BD-B9C9-417CC3ADAE56}"/>
                </a:ext>
              </a:extLst>
            </p:cNvPr>
            <p:cNvCxnSpPr>
              <a:cxnSpLocks/>
              <a:stCxn id="166" idx="2"/>
              <a:endCxn id="162"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328AEFE4-2910-4CED-B4D7-F7A3F8EE7CF2}"/>
                </a:ext>
              </a:extLst>
            </p:cNvPr>
            <p:cNvCxnSpPr>
              <a:cxnSpLocks/>
              <a:stCxn id="162" idx="1"/>
              <a:endCxn id="165"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4FFE449F-670F-4167-8B43-D89814166B08}"/>
                </a:ext>
              </a:extLst>
            </p:cNvPr>
            <p:cNvCxnSpPr>
              <a:cxnSpLocks/>
              <a:stCxn id="161" idx="2"/>
              <a:endCxn id="163"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52405D2D-030C-4DAC-B794-9BBC41F3D834}"/>
                </a:ext>
              </a:extLst>
            </p:cNvPr>
            <p:cNvCxnSpPr>
              <a:cxnSpLocks/>
              <a:stCxn id="160" idx="1"/>
              <a:endCxn id="163"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D3CE6960-5601-45C7-85A6-3973AC818CF9}"/>
                </a:ext>
              </a:extLst>
            </p:cNvPr>
            <p:cNvCxnSpPr>
              <a:cxnSpLocks/>
              <a:stCxn id="160" idx="3"/>
              <a:endCxn id="171"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5CA3FB0B-6EBB-4408-8D7D-F9FF967223BE}"/>
                </a:ext>
              </a:extLst>
            </p:cNvPr>
            <p:cNvCxnSpPr>
              <a:cxnSpLocks/>
              <a:stCxn id="163" idx="4"/>
              <a:endCxn id="171"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0B9DE8BE-2D92-4B85-8993-ECB0EB91A228}"/>
                </a:ext>
              </a:extLst>
            </p:cNvPr>
            <p:cNvCxnSpPr>
              <a:cxnSpLocks/>
              <a:stCxn id="159" idx="5"/>
              <a:endCxn id="171"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D9AAB1D6-7D0A-417C-956F-5BFD23639146}"/>
                </a:ext>
              </a:extLst>
            </p:cNvPr>
            <p:cNvCxnSpPr>
              <a:cxnSpLocks/>
              <a:stCxn id="160" idx="7"/>
              <a:endCxn id="161"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8DF28450-0730-4B0A-A26E-D534794B6DF3}"/>
                </a:ext>
              </a:extLst>
            </p:cNvPr>
            <p:cNvCxnSpPr>
              <a:cxnSpLocks/>
              <a:stCxn id="158" idx="7"/>
              <a:endCxn id="164"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593A9E32-A037-43D6-933F-DA7EB114DB4F}"/>
                </a:ext>
              </a:extLst>
            </p:cNvPr>
            <p:cNvCxnSpPr>
              <a:cxnSpLocks/>
              <a:endCxn id="160"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2A8B7A73-2086-4F11-BB21-B6E864E6E314}"/>
                </a:ext>
              </a:extLst>
            </p:cNvPr>
            <p:cNvCxnSpPr>
              <a:cxnSpLocks/>
              <a:stCxn id="168" idx="7"/>
              <a:endCxn id="167"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54" name="Oval 153">
              <a:extLst>
                <a:ext uri="{FF2B5EF4-FFF2-40B4-BE49-F238E27FC236}">
                  <a16:creationId xmlns:a16="http://schemas.microsoft.com/office/drawing/2014/main" xmlns="" id="{4C3A11FE-4072-4D3C-804B-3570821845CC}"/>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A0B08EF-4BD4-4814-9B79-4368935600CA}"/>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44DAF39F-5C61-464C-A4F5-945DA27A466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F4D400D4-41D4-40DE-B539-FB7C0982F34B}"/>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80FE1601-E3FE-4D7A-95C5-FFD6D4A8685E}"/>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B741604C-E3F9-486D-AE29-EF492B1A1788}"/>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AF4CDE30-744D-4947-B3B8-ED30CF1A30D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E2F620CB-392E-4FAA-8A67-F25E97807347}"/>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xmlns="" id="{0FEA6F20-99AC-4D40-B708-B3B81B5A897A}"/>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xmlns="" id="{5786AEA3-C7A5-45D6-8A01-2216291697C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xmlns="" id="{C4F034F3-426A-4CAE-A8C9-DF6A8FEB5E28}"/>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xmlns="" id="{4A1F5A1E-E949-4AEA-8329-998CA96706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xmlns="" id="{00DD81B4-1428-4B6A-B851-6E57E57F55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xmlns="" id="{67825584-D7DD-4597-833B-E111FC55042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xmlns="" id="{1835169F-3DE9-4A49-8101-B770748182FB}"/>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xmlns="" id="{1472A75F-C429-4A29-B476-D96FD059C6D9}"/>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Chord 169">
              <a:extLst>
                <a:ext uri="{FF2B5EF4-FFF2-40B4-BE49-F238E27FC236}">
                  <a16:creationId xmlns:a16="http://schemas.microsoft.com/office/drawing/2014/main" xmlns="" id="{A40C06CB-7D79-4E4D-9B7A-708B546A21EE}"/>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Chord 170">
              <a:extLst>
                <a:ext uri="{FF2B5EF4-FFF2-40B4-BE49-F238E27FC236}">
                  <a16:creationId xmlns:a16="http://schemas.microsoft.com/office/drawing/2014/main" xmlns="" id="{6565F8F6-0886-4942-949E-121D3E2AAC1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Connector 171">
              <a:extLst>
                <a:ext uri="{FF2B5EF4-FFF2-40B4-BE49-F238E27FC236}">
                  <a16:creationId xmlns:a16="http://schemas.microsoft.com/office/drawing/2014/main" xmlns="" id="{2722F8A0-DE2D-40E4-89A9-0EADC0CEFDEF}"/>
                </a:ext>
              </a:extLst>
            </p:cNvPr>
            <p:cNvCxnSpPr>
              <a:cxnSpLocks/>
              <a:stCxn id="170" idx="1"/>
              <a:endCxn id="158"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33D06C1-8096-4EE5-B774-48CBB9BAD524}"/>
                </a:ext>
              </a:extLst>
            </p:cNvPr>
            <p:cNvCxnSpPr>
              <a:cxnSpLocks/>
              <a:stCxn id="192" idx="6"/>
              <a:endCxn id="166"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942A6873-FC7D-4856-B818-956D6FE52E80}"/>
                </a:ext>
              </a:extLst>
            </p:cNvPr>
            <p:cNvCxnSpPr>
              <a:cxnSpLocks/>
              <a:stCxn id="189" idx="4"/>
              <a:endCxn id="195"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B9AAB9BE-C41A-4FDC-8BD7-B26A3E30F544}"/>
                </a:ext>
              </a:extLst>
            </p:cNvPr>
            <p:cNvCxnSpPr>
              <a:cxnSpLocks/>
              <a:stCxn id="195" idx="4"/>
              <a:endCxn id="194"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C4CF80DA-A156-44B0-8F96-1CD0D63063E8}"/>
                </a:ext>
              </a:extLst>
            </p:cNvPr>
            <p:cNvCxnSpPr>
              <a:cxnSpLocks/>
              <a:stCxn id="193"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71127FBA-D38D-4771-853E-6F49A85FE626}"/>
                </a:ext>
              </a:extLst>
            </p:cNvPr>
            <p:cNvCxnSpPr>
              <a:cxnSpLocks/>
              <a:stCxn id="193" idx="0"/>
              <a:endCxn id="194"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A68A6F5E-E31E-412A-A00D-F4F766ABA0D2}"/>
                </a:ext>
              </a:extLst>
            </p:cNvPr>
            <p:cNvCxnSpPr>
              <a:cxnSpLocks/>
              <a:stCxn id="203" idx="1"/>
              <a:endCxn id="189"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9163E70D-B12B-4CB8-8BBF-88CF876B2267}"/>
                </a:ext>
              </a:extLst>
            </p:cNvPr>
            <p:cNvCxnSpPr>
              <a:cxnSpLocks/>
              <a:stCxn id="194" idx="2"/>
              <a:endCxn id="203"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E3AA376E-4C09-47B2-A0E7-E791D6BE392B}"/>
                </a:ext>
              </a:extLst>
            </p:cNvPr>
            <p:cNvCxnSpPr>
              <a:cxnSpLocks/>
              <a:stCxn id="193"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BD804890-0FBC-4454-9B15-738CE4FC8E1D}"/>
                </a:ext>
              </a:extLst>
            </p:cNvPr>
            <p:cNvCxnSpPr>
              <a:cxnSpLocks/>
              <a:stCxn id="166" idx="1"/>
              <a:endCxn id="73"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351010D1-B2EE-43BB-A3B7-B8C93325E1D0}"/>
                </a:ext>
              </a:extLst>
            </p:cNvPr>
            <p:cNvCxnSpPr>
              <a:cxnSpLocks/>
              <a:stCxn id="191" idx="6"/>
              <a:endCxn id="190"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561224BB-32BF-4637-AC61-5F148C762355}"/>
                </a:ext>
              </a:extLst>
            </p:cNvPr>
            <p:cNvCxnSpPr>
              <a:cxnSpLocks/>
              <a:stCxn id="189" idx="7"/>
              <a:endCxn id="191"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10DB40E6-4D9C-4549-97E1-623E89487388}"/>
                </a:ext>
              </a:extLst>
            </p:cNvPr>
            <p:cNvCxnSpPr>
              <a:cxnSpLocks/>
              <a:stCxn id="189" idx="5"/>
              <a:endCxn id="192"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2E6FA45F-0DB9-401E-BE10-1EE567FE2EA5}"/>
                </a:ext>
              </a:extLst>
            </p:cNvPr>
            <p:cNvCxnSpPr>
              <a:cxnSpLocks/>
              <a:stCxn id="190" idx="3"/>
              <a:endCxn id="192"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098FD3B5-85C5-4A99-A4A2-34A9C1AC25D8}"/>
                </a:ext>
              </a:extLst>
            </p:cNvPr>
            <p:cNvCxnSpPr>
              <a:cxnSpLocks/>
              <a:stCxn id="192" idx="4"/>
              <a:endCxn id="195"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8F7A7626-E9F7-489A-8325-BFD819C8C80A}"/>
                </a:ext>
              </a:extLst>
            </p:cNvPr>
            <p:cNvCxnSpPr>
              <a:cxnSpLocks/>
              <a:stCxn id="168" idx="2"/>
              <a:endCxn id="193"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9D044AC1-2AF8-4BF2-9759-461C512C112D}"/>
                </a:ext>
              </a:extLst>
            </p:cNvPr>
            <p:cNvCxnSpPr>
              <a:cxnSpLocks/>
              <a:endCxn id="193"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D3C2402F-C535-44B4-93BA-06C36EAEA75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22ABAAE8-04C7-48CF-843B-75D0E8B8AFA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7CE63C74-37FD-460E-AB78-482E1BA4D1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0BCD0F29-265E-4C09-8AC9-94E40324C0D1}"/>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63EFFC93-12B8-495A-849A-3100C4C5C6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6186239B-7067-4C64-BD93-BE2660F9BE6D}"/>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3674E492-3A32-400F-8638-7697B9B77464}"/>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6DC926BB-EBFD-413B-933C-C7D54C3BAC94}"/>
                </a:ext>
              </a:extLst>
            </p:cNvPr>
            <p:cNvCxnSpPr>
              <a:cxnSpLocks/>
              <a:stCxn id="195"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9BB15203-EC88-467B-AB5E-9621E86746AD}"/>
                </a:ext>
              </a:extLst>
            </p:cNvPr>
            <p:cNvCxnSpPr>
              <a:cxnSpLocks/>
              <a:stCxn id="191" idx="4"/>
              <a:endCxn id="192"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8" name="Oval 197">
              <a:extLst>
                <a:ext uri="{FF2B5EF4-FFF2-40B4-BE49-F238E27FC236}">
                  <a16:creationId xmlns:a16="http://schemas.microsoft.com/office/drawing/2014/main" xmlns="" id="{98BE0E55-410F-4AB2-8570-7F03E846B0C4}"/>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xmlns="" id="{4C873B00-8DF4-4E46-A075-677E4C22DCA6}"/>
                </a:ext>
              </a:extLst>
            </p:cNvPr>
            <p:cNvCxnSpPr>
              <a:cxnSpLocks/>
              <a:stCxn id="198" idx="3"/>
              <a:endCxn id="162"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E8A5A920-E4F9-4DBB-BEB5-1FC30B4C66A6}"/>
                </a:ext>
              </a:extLst>
            </p:cNvPr>
            <p:cNvCxnSpPr>
              <a:cxnSpLocks/>
              <a:stCxn id="198" idx="2"/>
              <a:endCxn id="73"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AA9B0325-F0DC-4852-A27D-AA949151CD22}"/>
                </a:ext>
              </a:extLst>
            </p:cNvPr>
            <p:cNvCxnSpPr>
              <a:cxnSpLocks/>
              <a:stCxn id="191" idx="7"/>
              <a:endCxn id="75"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D26F7FD-AF09-4B43-9801-BAED3374AD11}"/>
                </a:ext>
              </a:extLst>
            </p:cNvPr>
            <p:cNvCxnSpPr>
              <a:cxnSpLocks/>
              <a:endCxn id="191"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03" name="Chord 202">
              <a:extLst>
                <a:ext uri="{FF2B5EF4-FFF2-40B4-BE49-F238E27FC236}">
                  <a16:creationId xmlns:a16="http://schemas.microsoft.com/office/drawing/2014/main" xmlns="" id="{C6CE2EB0-4701-41F9-8447-56DD3253ECA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4" name="Straight Connector 203">
              <a:extLst>
                <a:ext uri="{FF2B5EF4-FFF2-40B4-BE49-F238E27FC236}">
                  <a16:creationId xmlns:a16="http://schemas.microsoft.com/office/drawing/2014/main" xmlns="" id="{7B40281D-34B6-4DBA-85BF-F716FDAFA14D}"/>
                </a:ext>
              </a:extLst>
            </p:cNvPr>
            <p:cNvCxnSpPr>
              <a:cxnSpLocks/>
              <a:stCxn id="194"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60C3DBE8-1EA5-46CB-AC54-5AC9EF7DECDE}"/>
                </a:ext>
              </a:extLst>
            </p:cNvPr>
            <p:cNvCxnSpPr>
              <a:cxnSpLocks/>
              <a:stCxn id="190" idx="6"/>
              <a:endCxn id="73"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4D056E06-068D-4235-A85A-709B03714432}"/>
                </a:ext>
              </a:extLst>
            </p:cNvPr>
            <p:cNvCxnSpPr>
              <a:cxnSpLocks/>
              <a:stCxn id="190" idx="5"/>
              <a:endCxn id="166"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2444B01A-782A-4FE2-8BF7-001CC4D9233C}"/>
                </a:ext>
              </a:extLst>
            </p:cNvPr>
            <p:cNvCxnSpPr>
              <a:cxnSpLocks/>
              <a:stCxn id="75" idx="0"/>
              <a:endCxn id="190"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4C288527-707B-49FB-9DB7-8D1C6FDB08E2}"/>
                </a:ext>
              </a:extLst>
            </p:cNvPr>
            <p:cNvCxnSpPr>
              <a:cxnSpLocks/>
              <a:stCxn id="195" idx="5"/>
              <a:endCxn id="167"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03B44215-0C65-4DF8-9CBA-4AA497DBD8C7}"/>
                </a:ext>
              </a:extLst>
            </p:cNvPr>
            <p:cNvCxnSpPr>
              <a:cxnSpLocks/>
              <a:stCxn id="162" idx="7"/>
              <a:endCxn id="73"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7B6822C3-86C5-4E56-B536-B7531618D8D3}"/>
                </a:ext>
              </a:extLst>
            </p:cNvPr>
            <p:cNvCxnSpPr>
              <a:cxnSpLocks/>
              <a:stCxn id="91" idx="7"/>
              <a:endCxn id="198"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5693C355-2CBC-4429-828E-805C087A2A08}"/>
                </a:ext>
              </a:extLst>
            </p:cNvPr>
            <p:cNvCxnSpPr>
              <a:cxnSpLocks/>
              <a:stCxn id="165" idx="7"/>
              <a:endCxn id="80"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7EB61F2A-A368-4F5B-A098-97115A504D7B}"/>
                </a:ext>
              </a:extLst>
            </p:cNvPr>
            <p:cNvCxnSpPr>
              <a:cxnSpLocks/>
              <a:stCxn id="165" idx="6"/>
              <a:endCxn id="198"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7E210156-2D68-4919-BFA8-8A0CF3DB8355}"/>
                </a:ext>
              </a:extLst>
            </p:cNvPr>
            <p:cNvCxnSpPr>
              <a:cxnSpLocks/>
              <a:stCxn id="81" idx="0"/>
              <a:endCxn id="165"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7BCCB5EF-2E04-4164-A385-5485B38316B5}"/>
                </a:ext>
              </a:extLst>
            </p:cNvPr>
            <p:cNvCxnSpPr>
              <a:cxnSpLocks/>
              <a:stCxn id="221" idx="0"/>
              <a:endCxn id="220"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96FC0A05-BD3D-4C61-AAB2-ED51D93C0CC3}"/>
                </a:ext>
              </a:extLst>
            </p:cNvPr>
            <p:cNvCxnSpPr>
              <a:cxnSpLocks/>
              <a:stCxn id="89" idx="0"/>
              <a:endCxn id="220"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7AC9D796-1C86-4C86-82F0-477CBA1666A5}"/>
                </a:ext>
              </a:extLst>
            </p:cNvPr>
            <p:cNvCxnSpPr>
              <a:cxnSpLocks/>
              <a:stCxn id="88" idx="0"/>
              <a:endCxn id="221"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14A547A0-7EC0-4101-AC5D-DAC611AB8BDC}"/>
                </a:ext>
              </a:extLst>
            </p:cNvPr>
            <p:cNvCxnSpPr>
              <a:cxnSpLocks/>
              <a:stCxn id="165" idx="1"/>
              <a:endCxn id="222"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62A771CB-9059-49B6-8378-F7E9C5B85404}"/>
                </a:ext>
              </a:extLst>
            </p:cNvPr>
            <p:cNvCxnSpPr>
              <a:cxnSpLocks/>
              <a:stCxn id="81" idx="0"/>
              <a:endCxn id="222"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3746C589-DAAE-4371-8DFB-8E27AD744666}"/>
                </a:ext>
              </a:extLst>
            </p:cNvPr>
            <p:cNvCxnSpPr>
              <a:cxnSpLocks/>
              <a:stCxn id="222" idx="7"/>
              <a:endCxn id="221"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20" name="Oval 219">
              <a:extLst>
                <a:ext uri="{FF2B5EF4-FFF2-40B4-BE49-F238E27FC236}">
                  <a16:creationId xmlns:a16="http://schemas.microsoft.com/office/drawing/2014/main" xmlns="" id="{C9C1B133-A6DE-498F-B625-896D5CE746B8}"/>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xmlns="" id="{AC1A0D63-3B84-48AB-86B7-CD838890CA91}"/>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xmlns="" id="{9CE5713B-2F81-4965-8C71-9BDCA71C86E8}"/>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Connector 222">
              <a:extLst>
                <a:ext uri="{FF2B5EF4-FFF2-40B4-BE49-F238E27FC236}">
                  <a16:creationId xmlns:a16="http://schemas.microsoft.com/office/drawing/2014/main" xmlns="" id="{4F439034-524E-406B-B523-C253C3E15004}"/>
                </a:ext>
              </a:extLst>
            </p:cNvPr>
            <p:cNvCxnSpPr>
              <a:cxnSpLocks/>
              <a:stCxn id="86" idx="0"/>
              <a:endCxn id="220"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5BCBA56F-2AB5-4BFD-8A3D-D179768BF868}"/>
                </a:ext>
              </a:extLst>
            </p:cNvPr>
            <p:cNvCxnSpPr>
              <a:cxnSpLocks/>
              <a:endCxn id="86"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xmlns="" id="{AD65883F-1E35-454C-BD75-14E14736726E}"/>
              </a:ext>
            </a:extLst>
          </p:cNvPr>
          <p:cNvSpPr/>
          <p:nvPr userDrawn="1"/>
        </p:nvSpPr>
        <p:spPr>
          <a:xfrm flipV="1">
            <a:off x="0" y="-5799"/>
            <a:ext cx="12192000" cy="407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endParaRPr>
          </a:p>
        </p:txBody>
      </p:sp>
      <p:grpSp>
        <p:nvGrpSpPr>
          <p:cNvPr id="3" name="Group 14">
            <a:extLst>
              <a:ext uri="{FF2B5EF4-FFF2-40B4-BE49-F238E27FC236}">
                <a16:creationId xmlns:a16="http://schemas.microsoft.com/office/drawing/2014/main" xmlns="" id="{DD86D43F-0B11-486B-871D-30E23A341921}"/>
              </a:ext>
            </a:extLst>
          </p:cNvPr>
          <p:cNvGrpSpPr/>
          <p:nvPr userDrawn="1"/>
        </p:nvGrpSpPr>
        <p:grpSpPr>
          <a:xfrm>
            <a:off x="4917086" y="1975299"/>
            <a:ext cx="2357831" cy="4144944"/>
            <a:chOff x="445712" y="1449040"/>
            <a:chExt cx="2113018" cy="3924176"/>
          </a:xfrm>
        </p:grpSpPr>
        <p:sp>
          <p:nvSpPr>
            <p:cNvPr id="4" name="Rounded Rectangle 15">
              <a:extLst>
                <a:ext uri="{FF2B5EF4-FFF2-40B4-BE49-F238E27FC236}">
                  <a16:creationId xmlns:a16="http://schemas.microsoft.com/office/drawing/2014/main" xmlns="" id="{7423505D-E6DA-4A35-90F0-F8D2B6C95B2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Rectangle 16">
              <a:extLst>
                <a:ext uri="{FF2B5EF4-FFF2-40B4-BE49-F238E27FC236}">
                  <a16:creationId xmlns:a16="http://schemas.microsoft.com/office/drawing/2014/main" xmlns="" id="{64CBA8CE-47F7-4169-BECE-69FCE6ADBB34}"/>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6" name="Group 17">
              <a:extLst>
                <a:ext uri="{FF2B5EF4-FFF2-40B4-BE49-F238E27FC236}">
                  <a16:creationId xmlns:a16="http://schemas.microsoft.com/office/drawing/2014/main" xmlns="" id="{141B4784-7701-4A17-867A-F4D34EBD8198}"/>
                </a:ext>
              </a:extLst>
            </p:cNvPr>
            <p:cNvGrpSpPr/>
            <p:nvPr userDrawn="1"/>
          </p:nvGrpSpPr>
          <p:grpSpPr>
            <a:xfrm>
              <a:off x="1407705" y="5045834"/>
              <a:ext cx="211967" cy="211967"/>
              <a:chOff x="1549420" y="5712364"/>
              <a:chExt cx="312583" cy="312583"/>
            </a:xfrm>
          </p:grpSpPr>
          <p:sp>
            <p:nvSpPr>
              <p:cNvPr id="7" name="Oval 18">
                <a:extLst>
                  <a:ext uri="{FF2B5EF4-FFF2-40B4-BE49-F238E27FC236}">
                    <a16:creationId xmlns:a16="http://schemas.microsoft.com/office/drawing/2014/main" xmlns="" id="{215CEAFC-AC6C-41C9-98FB-BBD1FA3E505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 name="Rounded Rectangle 19">
                <a:extLst>
                  <a:ext uri="{FF2B5EF4-FFF2-40B4-BE49-F238E27FC236}">
                    <a16:creationId xmlns:a16="http://schemas.microsoft.com/office/drawing/2014/main" xmlns="" id="{EC8A6DC0-CEDB-48A3-9A94-633EA5395D2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9" name="Picture Placeholder 2">
            <a:extLst>
              <a:ext uri="{FF2B5EF4-FFF2-40B4-BE49-F238E27FC236}">
                <a16:creationId xmlns:a16="http://schemas.microsoft.com/office/drawing/2014/main" xmlns="" id="{01F4C0A7-37AD-46D2-9226-DD1EBA6D4B12}"/>
              </a:ext>
            </a:extLst>
          </p:cNvPr>
          <p:cNvSpPr>
            <a:spLocks noGrp="1"/>
          </p:cNvSpPr>
          <p:nvPr>
            <p:ph type="pic" idx="12" hasCustomPrompt="1"/>
          </p:nvPr>
        </p:nvSpPr>
        <p:spPr>
          <a:xfrm>
            <a:off x="5083388" y="2321178"/>
            <a:ext cx="2025226" cy="3321372"/>
          </a:xfrm>
          <a:prstGeom prst="rect">
            <a:avLst/>
          </a:prstGeom>
          <a:solidFill>
            <a:schemeClr val="bg1">
              <a:lumMod val="95000"/>
            </a:schemeClr>
          </a:solidFill>
          <a:ln w="12700">
            <a:solidFill>
              <a:schemeClr val="bg1">
                <a:lumMod val="50000"/>
              </a:schemeClr>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0" name="Text Placeholder 9">
            <a:extLst>
              <a:ext uri="{FF2B5EF4-FFF2-40B4-BE49-F238E27FC236}">
                <a16:creationId xmlns:a16="http://schemas.microsoft.com/office/drawing/2014/main" xmlns="" id="{50DC8F0C-9A4D-4387-9B33-6E14C75684AE}"/>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9740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grpSp>
        <p:nvGrpSpPr>
          <p:cNvPr id="5" name="Graphic 14">
            <a:extLst>
              <a:ext uri="{FF2B5EF4-FFF2-40B4-BE49-F238E27FC236}">
                <a16:creationId xmlns:a16="http://schemas.microsoft.com/office/drawing/2014/main" xmlns="" id="{66D0986F-E9AB-4BB8-9CCC-463C22C22AC8}"/>
              </a:ext>
            </a:extLst>
          </p:cNvPr>
          <p:cNvGrpSpPr/>
          <p:nvPr userDrawn="1"/>
        </p:nvGrpSpPr>
        <p:grpSpPr>
          <a:xfrm>
            <a:off x="637723" y="3059055"/>
            <a:ext cx="4156177" cy="3268904"/>
            <a:chOff x="2444748" y="555045"/>
            <a:chExt cx="7282048" cy="5727454"/>
          </a:xfrm>
        </p:grpSpPr>
        <p:sp>
          <p:nvSpPr>
            <p:cNvPr id="6" name="Freeform: Shape 5">
              <a:extLst>
                <a:ext uri="{FF2B5EF4-FFF2-40B4-BE49-F238E27FC236}">
                  <a16:creationId xmlns:a16="http://schemas.microsoft.com/office/drawing/2014/main" xmlns="" id="{2ED2D22B-EA8C-402C-BFD2-3C8C5210B33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xmlns="" id="{838EA7A8-9652-4648-8AEC-627E14A06219}"/>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03278011-9FD0-4BC8-BE34-9B970FFA9BA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CD0688DD-7D30-4F6C-B1C4-C1AFF210C0CF}"/>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xmlns="" id="{D226B76D-3730-4A02-AF03-D3A6D6C7107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xmlns="" id="{1985ACE6-18FE-4B4E-8478-026B5D75589A}"/>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xmlns="" id="{A52B756D-9E3D-4A38-92FC-0C847E1F1E3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xmlns="" id="{64BE3445-3A1E-46D6-8847-57A1CFDEC6F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xmlns="" id="{3691A1FA-03B4-4607-AE9E-FBA0D97D06BF}"/>
              </a:ext>
            </a:extLst>
          </p:cNvPr>
          <p:cNvSpPr>
            <a:spLocks noGrp="1"/>
          </p:cNvSpPr>
          <p:nvPr>
            <p:ph type="pic" sz="quarter" idx="14" hasCustomPrompt="1"/>
          </p:nvPr>
        </p:nvSpPr>
        <p:spPr>
          <a:xfrm>
            <a:off x="0" y="1"/>
            <a:ext cx="12192000" cy="3884023"/>
          </a:xfrm>
          <a:custGeom>
            <a:avLst/>
            <a:gdLst>
              <a:gd name="connsiteX0" fmla="*/ 0 w 9144000"/>
              <a:gd name="connsiteY0" fmla="*/ 0 h 1556792"/>
              <a:gd name="connsiteX1" fmla="*/ 9144000 w 9144000"/>
              <a:gd name="connsiteY1" fmla="*/ 0 h 1556792"/>
              <a:gd name="connsiteX2" fmla="*/ 9144000 w 9144000"/>
              <a:gd name="connsiteY2" fmla="*/ 1556792 h 1556792"/>
              <a:gd name="connsiteX3" fmla="*/ 0 w 9144000"/>
              <a:gd name="connsiteY3" fmla="*/ 1556792 h 1556792"/>
              <a:gd name="connsiteX4" fmla="*/ 0 w 9144000"/>
              <a:gd name="connsiteY4" fmla="*/ 0 h 1556792"/>
              <a:gd name="connsiteX0" fmla="*/ 0 w 9144000"/>
              <a:gd name="connsiteY0" fmla="*/ 0 h 3176042"/>
              <a:gd name="connsiteX1" fmla="*/ 9144000 w 9144000"/>
              <a:gd name="connsiteY1" fmla="*/ 0 h 3176042"/>
              <a:gd name="connsiteX2" fmla="*/ 9144000 w 9144000"/>
              <a:gd name="connsiteY2" fmla="*/ 3176042 h 3176042"/>
              <a:gd name="connsiteX3" fmla="*/ 0 w 9144000"/>
              <a:gd name="connsiteY3" fmla="*/ 1556792 h 3176042"/>
              <a:gd name="connsiteX4" fmla="*/ 0 w 9144000"/>
              <a:gd name="connsiteY4" fmla="*/ 0 h 3176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3176042">
                <a:moveTo>
                  <a:pt x="0" y="0"/>
                </a:moveTo>
                <a:lnTo>
                  <a:pt x="9144000" y="0"/>
                </a:lnTo>
                <a:lnTo>
                  <a:pt x="9144000" y="3176042"/>
                </a:lnTo>
                <a:lnTo>
                  <a:pt x="0" y="1556792"/>
                </a:lnTo>
                <a:lnTo>
                  <a:pt x="0" y="0"/>
                </a:lnTo>
                <a:close/>
              </a:path>
            </a:pathLst>
          </a:cu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xmlns="" id="{6D7EA1BA-3C62-48F3-A1C4-E3A6BD5C3FDC}"/>
              </a:ext>
            </a:extLst>
          </p:cNvPr>
          <p:cNvSpPr>
            <a:spLocks noGrp="1"/>
          </p:cNvSpPr>
          <p:nvPr>
            <p:ph type="pic" sz="quarter" idx="42" hasCustomPrompt="1"/>
          </p:nvPr>
        </p:nvSpPr>
        <p:spPr>
          <a:xfrm>
            <a:off x="767538" y="3202164"/>
            <a:ext cx="3917673" cy="2251458"/>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CD7B0E81-B610-4A9D-8254-4298324FFAC9}"/>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7" name="Straight Connector 216">
              <a:extLst>
                <a:ext uri="{FF2B5EF4-FFF2-40B4-BE49-F238E27FC236}">
                  <a16:creationId xmlns:a16="http://schemas.microsoft.com/office/drawing/2014/main" xmlns="" id="{E7893C73-8077-4BE1-981D-D4BE31914B05}"/>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68C258B3-310A-48E5-BA88-63CA0E07DA1F}"/>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00883803-C1B8-48C6-BA64-7F4B323A2CA1}"/>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677DCBF3-4B2A-4A40-AAD9-8D2E62B936C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0344E688-E110-4DFA-8A04-DF20F31191F9}"/>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B954AD7E-EAF9-4B74-9463-EB928E832F6D}"/>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4919D8ED-4F84-4786-8C31-94762E936944}"/>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E0CE6993-6EF1-4911-817C-15059F7186E4}"/>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FC5B031C-AEA3-46F7-9BBC-FA4402AAE00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40E8A078-75E3-43B0-9BF9-97E5BC7B68A3}"/>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C2E27580-0038-4188-8457-52F5720DCD8F}"/>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F9C49D04-7BE5-465F-85E8-D376DC89E3EF}"/>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5CECAE10-3F58-4B39-8A0A-CA3CFB4CFDBC}"/>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A9D2C9EF-1FE7-4DDD-B537-64570F341CE0}"/>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59084052-86E8-42FD-9E4F-84B1DB28931E}"/>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09CCE289-CECD-4196-8ED0-7B3069B3AAB1}"/>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D459DD2-AD68-420B-B350-7EB3E61ECAFF}"/>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FC84ECD-15D6-4737-86FB-BF1EF9E0981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C3B44B58-6E74-46F3-BFDD-D07225FD011D}"/>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EB9D69D3-BB75-4BA8-9CBC-26D30859BDF9}"/>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82392879-260E-4414-AE85-45A19A8827EF}"/>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98EC2102-37A1-4C8E-9212-B88F2AFF78DA}"/>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CADB3FE8-EC06-4978-955E-7FCA88DE58C2}"/>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6B9041CB-79FD-4DEB-983B-7DD05BB3482F}"/>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387A0A4B-956F-448F-9EC3-12CC7F0464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010338F1-EB1B-401B-B2B6-E850EE8F7A1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645AAFE0-E646-4104-8441-DF1C589C1DF2}"/>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BACFB9E6-46F7-48A5-AD60-45B33C791046}"/>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F78232E1-7B15-4981-9C87-83FDB747C79F}"/>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2439E9B-3AAE-4BCD-A004-1BC2CE9BFFA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5A067206-AAEE-45A3-A790-EE2DFDE483C5}"/>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9C0C6BA8-DD13-442C-86C7-E73F726D8199}"/>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3D5F6161-D8C2-4FF3-92C9-77489ABBE88A}"/>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868FC51A-2C86-45DF-8AFA-92593ABA00A2}"/>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FDCD7B18-D953-49D6-B44B-8DAEFD98D1E3}"/>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43795FD9-1912-46BD-AC5F-FDC9A9F33B69}"/>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E812A3C-9383-4E5B-B1DE-E3327DC9DCEE}"/>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9A8508C5-716D-4CDC-B678-A6758E398C71}"/>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7D3F4BF5-94EA-4DC1-A167-B5BEF787E345}"/>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A8FFC4F5-2AA2-44C5-903D-54DE1D04D69D}"/>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28BE5A43-7505-42CC-97E9-7E70A1E876E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2A9289CB-2AE8-4943-82A8-9527CE879B43}"/>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2A7A70-B072-4125-9E1A-BA3D46AE5772}"/>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759896C0-45C9-4D01-8C50-C08934F9602C}"/>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D8221D39-0988-4BD8-95BE-88AF63B2890C}"/>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E5D692F5-00C0-4A6A-A758-97B0A0AEF3DF}"/>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D4855F3D-A600-42F2-AD82-6F1BFA4C93F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2618BD81-7499-4C74-A73B-527982EC8B66}"/>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415858D3-1BF7-4A22-9163-018B60237EEE}"/>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9029EE5B-033F-42D3-BBBF-E7412984ED14}"/>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D288CAE0-27FC-4160-85DB-24D1F26CC1BA}"/>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4CB54ED-0F92-4AA1-9C5E-47D93910C07D}"/>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0460B3D9-1F2D-420E-9590-EE19B3534F7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470E3097-6465-4EC3-9ED9-B648E6A7DC7A}"/>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05F76776-81A4-4240-B4FF-973AC41CC5C3}"/>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7C1E769F-541B-43B2-A1B8-13E0063F9283}"/>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A364C1B0-2AAC-4AFD-AEAA-85F644FA7843}"/>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DC69A0BA-54EF-4370-B01E-B4A5BF46D54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A53C4522-67C1-4D46-9C9C-495B99DDD1B4}"/>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778F57A1-5CDD-455C-B229-B0D597EA68B8}"/>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7C15B007-5135-4B21-8D4C-16BA23F649CC}"/>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2C73B2E8-418D-44C1-99B4-42CB6E71E485}"/>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ABD265EB-C007-43B7-B5D8-12E2F144252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116E17A9-C87E-4D32-ACEA-2F2EC0F5AE7C}"/>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017D0F1B-AF12-44F4-91F8-54D65272542F}"/>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2DE4F281-C4BA-4DCB-B4C7-E72C8D075BA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302E38EA-EF2B-433D-A654-AE60CFEF97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2BAF3971-D8CA-421F-8713-04074D6B04C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1246C86C-3891-4253-937B-31AF24C3D380}"/>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B2E361E8-CDE3-42DF-ADE1-8A101094DC34}"/>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193404F7-49BB-489C-A1E4-8A71D3256527}"/>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DF9994C2-ABD3-4130-9019-742122A596D8}"/>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1457F310-0108-4C01-ACF3-AB03BC780770}"/>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8134985E-8F9D-4F3B-8182-665D8342C9CD}"/>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ADFCA3EA-B3EA-4706-88A2-039B050E4CE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B2FFBCB0-0A6E-4252-81F8-2A0E5E7B35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3317D023-1698-4446-ACD5-6A30F2CD1B22}"/>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108EF3BB-E310-442A-A28C-5635A569132D}"/>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208BE4C1-CF0E-4E53-A236-4062F813EC5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A7349EFE-11F3-445D-84D6-7D0E21EEBC2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737D6246-531A-4F35-B075-9E99F9D2B7CD}"/>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63E73314-425F-4AFB-BF7B-94D1524C2AF2}"/>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0ABA7747-C6F2-4B31-AF33-31182F5F10A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30985B84-8873-4FD1-9671-C62554D4E9D4}"/>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7D974A51-03B6-4D2C-8676-E439A0A3E948}"/>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729DA174-BEBE-4C22-BBA8-9630695B05AA}"/>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17CEDE54-831A-41FC-8837-2EAC2C9284E4}"/>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18B05773-F3A8-4A08-8A39-80DF2FC0D75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88D040A7-3A6E-4A6F-9929-3F3A11E5B27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D3AD2E65-E325-4CD1-B01C-6B39582B7F9C}"/>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A7D9EACA-6DDA-42A0-8443-C2098ADCE1C6}"/>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6660B2E9-F059-4486-913A-6831034EE9D5}"/>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7B8AA844-57BD-4179-8FBF-A2270F702808}"/>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A65302F9-A675-442D-9F14-8D17E6E5216E}"/>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09C1AA70-8A3F-4BB1-855A-B301E39287CA}"/>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8D70AF19-4BD3-41BF-87A8-972550327F7E}"/>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45CE9301-FBA3-4ED5-A0C0-3AB948666454}"/>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4139FB64-1147-42D5-A4D0-C076D277E2B7}"/>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13BEB394-9BA9-49A6-9CE7-D9AC8238263D}"/>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4565783E-9459-4C6D-B867-75E6C707534C}"/>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849FBA7E-71A8-4753-9136-1A91EC229C77}"/>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F0DA1EA9-EB9A-4F8C-A1E5-E6EE67DEA1F2}"/>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D6ECBB5B-B043-401D-B9A4-7570EC3E6304}"/>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E778DF75-C92A-4794-8F8F-5E3CC206A7DE}"/>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15545D1D-9741-40EE-B757-3637A308ED06}"/>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991CA565-3B8F-4F51-BB2F-83FF27815C00}"/>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E8081D33-2B4D-4625-B2B1-572E65DDA168}"/>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8BF51E69-B89B-47C4-B542-D8826A252A28}"/>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F687AFEB-BF27-4F19-8E6C-E05412A14F33}"/>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C16894BC-924D-460C-B726-294E02661D7A}"/>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8A3F03CC-F10B-4191-ADB1-9F43DE0BC29B}"/>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9716A65A-6A75-41DB-A73A-9480C05F6563}"/>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F6DD599F-23E8-4EDC-BDFE-919BDB4933F0}"/>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C1ECACA0-B229-4FE8-A6C9-9F0EDF09A1DB}"/>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33EB8B8C-754D-4AFC-A330-2F213E109C3C}"/>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25F2346F-C643-4C11-8698-7053A69D12E3}"/>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4F95FE23-F315-46DA-84BC-BE48AF04153F}"/>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E4A9082D-A2C4-4995-BB67-03E747E7AC2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0FAB7A54-2D0F-4982-AF53-42A2BC1958A8}"/>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A1FC95DE-C05E-45BE-8192-6182952A6BE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33B2176B-8B8B-48F8-8147-D0C071202A40}"/>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9B44FC8B-3DFC-4B10-B9AE-62ED02202754}"/>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5CB26D1-60B0-4A9B-9D15-879C86B9C4C5}"/>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6AAC7601-2F4E-46EA-8236-299800AD6ACE}"/>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A72E4E7D-CA7C-4E08-A968-6DEF5D7A4E7A}"/>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229E5EE9-E15F-491A-BC23-4F8802106BA7}"/>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997E4CC0-4F14-4E11-AC28-B27FB12CC1DC}"/>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3E2C50E3-C44F-4846-A66B-7853A4028A65}"/>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691F21CB-DF67-4B69-931C-405D3B1011A8}"/>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31C1FAE9-20BF-4ACB-8229-64F8BFFF0A6C}"/>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A4F8C258-9B9B-4BF4-B5A2-E8167E1BA0B5}"/>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C78A8156-0A86-431E-9CD1-7C38E48EBB31}"/>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8841E652-D612-4A06-8589-D625D448244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1A3ED03B-88EE-4AC2-8622-3B3FAAE6FE84}"/>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C2A8D3C0-90DF-48ED-A358-3CFAFD9C18F8}"/>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D98319B2-B324-42B8-BED1-3079085AA7C5}"/>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B96FD94C-F95B-406D-833C-70E89A577351}"/>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E8D2DFFE-9FB5-44A7-A03E-5D364C50084B}"/>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C9A54D6E-CF38-4F1A-B8A0-48335FC16AC1}"/>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E8D7C8A-9B6A-477E-8C4D-70627AD71626}"/>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62F84021-BAE9-44E2-BD21-CF965A4908F0}"/>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7C27ACC5-BEAA-4AEA-A77F-37AEDC14C7D8}"/>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878CA2A1-BF16-4997-97C6-09A7044BD605}"/>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8BDC6344-A5EB-4835-8A96-AB878D02E680}"/>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BB3CA4F0-B791-4FE4-919C-7796B5871CDE}"/>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74D9D970-39EC-4123-8B8B-A597B09D830E}"/>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540DB0C9-D8BE-4B4F-ABE4-31455BD44A34}"/>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1B79F4E3-63CA-48EE-A2E4-9BD0B7F82D8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EBBF5F20-8A76-4248-B7CA-9B6C23D82793}"/>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8EAD3832-92E6-437F-A075-EA04BB5E085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9962974A-BB1C-4676-BCAF-E0F7A0109EC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0934823F-100D-47ED-BFD9-B8B07B4E245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2FAFA5E5-67D4-4E82-9619-0602BBA89A9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F95C1264-A030-4F74-B615-A9E09B68ACF0}"/>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4FF2E79E-B3ED-4BA3-B4C4-2DC228226E52}"/>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0266AC30-B4CA-4DD4-B8F7-115F431C35F2}"/>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D6DB7E34-1C9A-430B-BAA1-CAA7C58A06F4}"/>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6E7B2507-78A0-4766-96A4-89BFB08788BA}"/>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6756C758-72BF-4B7E-AD64-D3DEDEAFAAEB}"/>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3E2EF3D9-A3E0-476A-A92C-620D147A54B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8C1BDA46-F9CF-405E-B1F8-DB453D70DF5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D8538BDB-906F-439F-8D0A-D679C9FB6DDE}"/>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BFAF05BF-B4FA-4BA1-B38C-5040819920C4}"/>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B48E4104-5B5A-4084-AE95-50E121B2C6A2}"/>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94A42C92-870A-40B6-B1D0-FAACCDF175CC}"/>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35521C61-4F00-4DE2-A5FE-E1964E75D36D}"/>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A1D8D2D0-30D2-4EEA-A8CA-8E476929E7C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1225D5A2-73D1-497E-922B-4C790347414B}"/>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EA54123A-E710-434C-BE12-7C9F412AB917}"/>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A05C7F84-C23C-4A1C-8F2F-772AC8FCE992}"/>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2DD35B3D-BA7F-46E0-8723-E3631B08652C}"/>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91A646F6-823B-4C58-9AA7-1D1D5C1203E1}"/>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6D46DAEA-09F6-492D-B8E0-A21B47CAA28A}"/>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ED2E067B-71A9-49B0-8D1F-1835CFAA3B01}"/>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98826402-6BFE-4BED-BD3C-DCA8D2F95726}"/>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4283BC04-5A9A-4998-94C5-677EC4F54078}"/>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E76897A9-35C0-4407-BE22-65984E82A18C}"/>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8132CE5B-EA5A-47E5-B63D-469CDC8D688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6F9BCDB4-C474-4F0A-A936-26A99DA5496F}"/>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576861BB-37F7-4F1E-8C75-87CB8BE4F22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B011BB99-8702-4FF4-97F0-7C799968985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294BEE3B-8B5E-4CE4-9BEE-156B358F9C5B}"/>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4BCDBE67-7D49-4203-ABB7-93E821083C6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DB377BA2-695F-4614-9E71-1DD05273C5E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7A3D84BE-297F-4721-916A-0E1CBC17BB70}"/>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314C23E8-9A40-4122-9EAA-F8CB0E8D61E2}"/>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E9B3E96D-BA3E-4DE3-AA50-A7A486F4CCE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3DEC9911-F288-48D9-8191-DDCCAB238BD7}"/>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F1417A49-79DF-40F5-AE11-4693B48CB778}"/>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322CA76D-BB52-4635-A4B3-C8FC23584246}"/>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2D35160C-A84B-4747-9CB3-1522E289FBD5}"/>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6B27212D-2798-4AD9-AC3A-8C5E834AD6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086D1ADC-56E3-4999-B0A4-6650F3108C59}"/>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1E950FD6-536E-4218-A603-5A5332A0129B}"/>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0E885CE6-42FA-49CE-89BC-EDFA13DF5A28}"/>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BF5F2EED-218B-4400-986A-2F96EAD344F9}"/>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CD329DFC-0260-43E0-A7A8-11B87A39E48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569A683C-6FE4-4272-BB94-C47781F916BE}"/>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9A9D56BA-219C-499F-8FDA-E0331F10B604}"/>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86E291E7-0207-4B1B-9647-CB344D8CEE4B}"/>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B4C95059-0258-4D7B-B44A-A642694C4145}"/>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764AE964-6EC8-472E-AB76-A3C96583EA7F}"/>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3869F9BA-9BC4-4018-A4A5-6DF8F88EBD15}"/>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6B584D9E-C721-4253-9A84-131513298BDB}"/>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D4005D83-FAEA-43E2-B5B4-5DE4DB493913}"/>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A9811511-1438-48C4-AE7B-7759240D7D90}"/>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280B67A6-A8A8-429D-BC56-7C79F2EB1AE9}"/>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89DDF064-5DE0-465B-AF03-CCEB5455E7FC}"/>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58890C6A-C402-4922-8287-B3DA7C59A36E}"/>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B1E69AAC-28E4-4708-9740-5C1946843BF7}"/>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1B943F2C-5117-4403-91C2-154765D07333}"/>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68CDCF47-3919-4B64-AF50-EE33AA51D80C}"/>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C2140F54-98B2-43FE-BD87-CAC51DFE19D3}"/>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430" name="Picture Placeholder 2">
            <a:extLst>
              <a:ext uri="{FF2B5EF4-FFF2-40B4-BE49-F238E27FC236}">
                <a16:creationId xmlns:a16="http://schemas.microsoft.com/office/drawing/2014/main" xmlns="" id="{C050FD47-85FC-44C2-A9A3-A1FB053F000A}"/>
              </a:ext>
            </a:extLst>
          </p:cNvPr>
          <p:cNvSpPr>
            <a:spLocks noGrp="1"/>
          </p:cNvSpPr>
          <p:nvPr>
            <p:ph type="pic" sz="quarter" idx="43" hasCustomPrompt="1"/>
          </p:nvPr>
        </p:nvSpPr>
        <p:spPr>
          <a:xfrm>
            <a:off x="6600622" y="1305993"/>
            <a:ext cx="4334608" cy="4335090"/>
          </a:xfrm>
          <a:prstGeom prst="ellipse">
            <a:avLst/>
          </a:prstGeom>
          <a:solidFill>
            <a:schemeClr val="bg1">
              <a:lumMod val="95000"/>
            </a:schemeClr>
          </a:solidFill>
        </p:spPr>
        <p:txBody>
          <a:bodyPr anchor="ctr"/>
          <a:lstStyle>
            <a:lvl1pPr marL="0" marR="0" indent="0" algn="ctr" defTabSz="914446" rtl="0" eaLnBrk="1" fontAlgn="auto" latinLnBrk="0"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32" name="Arc 431">
            <a:extLst>
              <a:ext uri="{FF2B5EF4-FFF2-40B4-BE49-F238E27FC236}">
                <a16:creationId xmlns:a16="http://schemas.microsoft.com/office/drawing/2014/main" xmlns="" id="{4B9AAF35-AB2B-4044-875F-9A7377BE392A}"/>
              </a:ext>
            </a:extLst>
          </p:cNvPr>
          <p:cNvSpPr/>
          <p:nvPr userDrawn="1"/>
        </p:nvSpPr>
        <p:spPr>
          <a:xfrm>
            <a:off x="6320628" y="1026240"/>
            <a:ext cx="4894597" cy="4894597"/>
          </a:xfrm>
          <a:prstGeom prst="arc">
            <a:avLst>
              <a:gd name="adj1" fmla="val 12493243"/>
              <a:gd name="adj2" fmla="val 8891088"/>
            </a:avLst>
          </a:prstGeom>
          <a:ln w="25400">
            <a:solidFill>
              <a:schemeClr val="bg1"/>
            </a:solidFill>
            <a:headEnd type="none" w="lg" len="lg"/>
            <a:tailEnd type="oval"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4928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C1E546A4-4E14-485B-AB9F-46A7E0403086}"/>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xmlns="" id="{9C80BF60-9C4D-45FD-870E-85C069300940}"/>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71E56B67-2E88-4F3F-A6FC-D1D4E322C51D}"/>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962F43A5-DDE5-40A1-91ED-76CD7965B0BF}"/>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5A29C3A1-096D-4557-8416-FEEC3C02B449}"/>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BDE7E03-A381-4B4A-96B0-6E83D8E3F9B3}"/>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CCAC90A6-BC4B-460D-8A10-53FB1BBB15A9}"/>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C3940DD1-1BFA-4D88-A79E-839EE1AB73C5}"/>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0055EDBA-AFB7-400D-BB3D-13245CBF0421}"/>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4B2B8640-FB59-445C-98CC-FF7CE143EA8A}"/>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D634FEE4-69AB-4BA5-926A-FB2B5A05288C}"/>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BE8E8659-902D-4973-AB2F-52F3D3A96762}"/>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100E9F00-76D9-450E-A8CF-C03251EC4ED7}"/>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9C550F29-7CD5-486B-9AFF-F7D8849D0F0D}"/>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72EC31DC-CDC8-4869-9C04-D570E42CB139}"/>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BDCC0A17-D73C-47F5-8AB9-93119A2F173F}"/>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D57630C6-912D-478B-8BD1-C46A87634D37}"/>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9F565F6A-E78B-4697-8A45-4F5D04808F3B}"/>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2B33EB7-0829-4088-83C8-E8EC2F239E2E}"/>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D9412A92-DFBF-4EBB-B8ED-69E0967CB2AF}"/>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9061F045-3A3D-4A19-9F64-42B8B930F636}"/>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11D1B79-E727-4BFF-93FF-A09DF7A9A7E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817F5F66-76F0-49C4-B1E6-4B70E5F65D92}"/>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DBBF53C7-91CC-4596-9A12-61B482465DEF}"/>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3EE1C2CC-700D-44DE-A06D-CF37030CFBEE}"/>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5A4536BF-CA8D-4617-B7C7-959EFCA5B175}"/>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1E94781C-27B1-4979-89B9-3A681BB2824B}"/>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9ECEC93F-E208-46D1-AF78-C8A71CEC40B3}"/>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0CED1FE7-A33B-4BBA-9696-56DBDD514FD7}"/>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EEC95EFE-6F64-492F-83BA-F4A337A93A6A}"/>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337CBDF8-E2BC-4F14-9165-65159D78F975}"/>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0487B002-4701-49D3-B3D8-14E3E2DBFAB2}"/>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C7A96476-1D0D-4815-9656-D0EB37F7B03C}"/>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0FA44EEA-5C50-4433-95F6-9B1E9C4FD702}"/>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E417D340-8DD2-40C9-9243-C3DECA77EF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B686522F-E39E-4A8E-BC68-F6C2FDACC95B}"/>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A2BCE6F9-6082-4CAD-AEAF-D716B9783E25}"/>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95FE5B2A-D528-40BC-94C2-4C5D702A3BB0}"/>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2EDE7F87-D901-4EE5-84D9-64294D96D897}"/>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0007B89C-8A93-441D-A3C7-D5CB6E218E54}"/>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78888D96-3CBC-4373-9F12-1B23C064D250}"/>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371176BB-2945-403A-A9A7-3744370E8CB8}"/>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88A3E96D-15A7-45AD-99B6-27579EC8809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4943A19B-4FCE-4594-9520-AD7A57AB0D25}"/>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36E4518D-95D7-4E3E-8BB5-DB6E12D3346F}"/>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05BAC96E-7C1D-4F3B-948F-8FDF82692067}"/>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6C8A6195-AA87-4C10-BD72-1AF13B57D044}"/>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E8725494-4D25-449F-9639-F16ECBE52F5D}"/>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5139DC2E-4E17-447D-9977-97C8818AE22B}"/>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56FF29F4-D9DD-4F9A-B75D-FB5158E6CA2F}"/>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137EE875-82DC-480B-B3CC-7115527A31BA}"/>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A18D9F8-3E22-4373-9A13-5DD967E54137}"/>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A4F350C-2EF1-4736-8CD1-F5E23F1A47C6}"/>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13D645B3-EBAE-4820-9E92-282F9DBBC1DA}"/>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1663D816-53E3-44F3-9BFD-15782BE36F61}"/>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CFA57A08-F6B9-45B6-B0C9-792D72522B1A}"/>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98C937C5-AF10-4233-9E18-EDDB265F3454}"/>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298B07B3-1883-4F03-AD3C-0BF0FE43D5CD}"/>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302E19F2-9F6F-4F45-818F-51FAA355FA2E}"/>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B7141E8A-D6CA-47A8-B851-91BB501B86D2}"/>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592559B9-29A2-497A-BF18-1C1AFA86EEB9}"/>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0E65A0D4-1AEB-4FBE-A6C7-F709B9CBAD70}"/>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9CEDDEB5-D537-435B-8377-818C31E4B85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A8B7EACD-8FD4-4E3A-8A26-9044A0617604}"/>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0BF2B72B-6720-43B5-973A-144CBDFC0A66}"/>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91AA3BC4-49FA-4E0C-ABE5-E346F25A773B}"/>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EF71B847-7913-4793-A193-1DB58EAA3E6B}"/>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F77DB7A4-1011-4AF3-AC2F-9E7FBC6E43B7}"/>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50F1BBFB-B2E3-4426-A042-2A195D3515C9}"/>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569B5C16-4CC0-4107-9E70-E9BD3F9DAD9D}"/>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775641CF-7012-4272-B57D-E9C3C334E6E1}"/>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69F220C4-03FD-4819-ADFC-D2877949E9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EA725BF7-2779-4B3D-BE1A-08029AE2395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C5930D89-FC17-4A14-BB00-CFD467CA8448}"/>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826C4DAA-3C3E-4399-B944-0F64961B18C1}"/>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6907189B-D84A-4C9D-9DDA-D3E883934E11}"/>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E099447C-5426-4BBF-8E60-E434B5540E4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3B85E12F-FB94-4801-99AD-C0B5FD058517}"/>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CCC4C9FB-C60D-4E64-9F53-D5BA3A837C2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E2A5EC24-B372-4B1F-BC96-0CF8E49906CF}"/>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3AC3E801-5AC5-433A-B005-2BE04734D267}"/>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98AB6443-BF2A-46FC-B5D8-B72F6332A5A6}"/>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C4C314C5-4577-4BF0-A86D-9AA9CB7FDF9D}"/>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523E38A6-323F-43A4-A2FE-B1698AA07090}"/>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568EA1FC-9FD5-4BBB-A2AD-590409940BD1}"/>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EE301E94-6785-481F-ACEC-22DD4B8CD32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E0F9471F-7A2F-4926-B5EE-651B194A6905}"/>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7EDB3E1C-A8F0-499A-B828-819537F0E1D7}"/>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6B9C1564-EA91-4D7D-8BF2-FA3284AFE33E}"/>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C91A2ACB-C039-4DF9-A36F-19297298813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2E5DC447-86C0-481D-9508-E81A405EF66B}"/>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FCDD8B4A-0EA9-43A6-805D-324EE240D2CC}"/>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373C6692-D094-452C-827E-A54C62E4E181}"/>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906804F7-F4B5-434F-9BCE-6A3EF6D1039C}"/>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0AE7BA9E-107E-410D-9915-0437BEBEC086}"/>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178ACFF6-0A0C-49BE-96C3-E521F9EAAC7D}"/>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A06ACE9F-37A7-4A4A-89D4-FE023920A715}"/>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7859E751-F635-4CA9-AC9B-536404D33DC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865AD565-FF11-4164-AC16-526B4DB1E9BB}"/>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4BB0D92A-0FC0-44D4-A508-28813B1ED449}"/>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CA09E2B2-5EDB-4135-AE64-F2C8A73C94E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4084EAD-0150-4C76-990C-7DD4DA5AB33A}"/>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4786F27C-FF10-4D73-9B41-FB02D335634C}"/>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946BD474-415C-4892-804C-D5A8AD464B10}"/>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6407CA6B-FAAB-419C-AD23-8F9A6CEA4C49}"/>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2E778272-CD9C-4F2D-A874-85E4E85B7DAA}"/>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A7A16392-634A-45A1-AFCF-FBA599B7DFB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02D6A37C-A67B-4676-8E64-5640DF2F866E}"/>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04E4833D-497A-4F0F-8B3E-510EBB4373C9}"/>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78199112-8C7D-4557-A618-AFEBD175DC6D}"/>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49FE3BD2-0B05-4CFD-B455-0BE66669F53C}"/>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627DA20E-216C-4E0A-B4DF-6966B7FD2C57}"/>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E4C69B3F-0639-449C-970A-ECD1A8A0D59E}"/>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95B6EF2E-E04D-415A-A170-6B7699471361}"/>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8E6F62BC-1816-4F53-A538-A429B2D7E639}"/>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469036D4-8CE6-4750-814D-4FDCE99B4674}"/>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14FCA4AF-BC95-4815-88EE-8558E41FB720}"/>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2084E696-7EDB-418C-B958-A2F4229C8805}"/>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961158D0-E463-499A-9791-0E0A8F24D6F8}"/>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13BCCF43-7AE9-40E0-BFD0-DD9309A6816F}"/>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260C41DF-7899-497E-9BC9-7B63B7542547}"/>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9A925E5B-591D-456C-A046-9331FFB1F3A2}"/>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D7B90A13-08B7-43FF-A47A-3933FC589730}"/>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552F023E-F861-4D0A-9015-A77CE58EAE0D}"/>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923B0743-5E3F-4DF0-B080-CCD4E560A777}"/>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EDE58932-D9CD-4E27-9EFD-E101EBDACCC5}"/>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C750B407-FC67-44BB-8610-F9FC2DC8C790}"/>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3F0D27C1-E130-400F-8F39-3CAC3F8A23B6}"/>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214F75FF-8C94-47DA-AE08-71F44BDBD1EC}"/>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0B70F7DA-D64B-46D2-A547-BC4CE795EA07}"/>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6DBD6E1B-8784-4704-8195-0BCDB0DD12FE}"/>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DAEBF375-FD76-449E-9314-344626C47C5D}"/>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4EAB9229-0CC2-439A-8AAE-2CC9F2517F00}"/>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D8EB75F0-8C67-46F0-9C06-932B2B561750}"/>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5C6A195A-EDFA-4340-B8ED-E41DE0AC644C}"/>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D39BF66C-8B3F-4EDB-9FFB-B4AD8FFDE955}"/>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2F79F56F-9637-47B3-AB27-DD13D4C283C6}"/>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99586380-8D38-4885-88E4-36DD82154099}"/>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5C925850-0994-4830-9B1F-10EDF27BC020}"/>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5170E3E0-808B-4B8B-82AD-A59AD4C9BC69}"/>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A7546D67-5BF4-4226-8EE4-DCF808F46947}"/>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1D005286-EB1C-4547-97CC-FEA9386E3BA6}"/>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D716AD86-8CD3-4736-96D7-208AD7E1DD15}"/>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8B1D872D-63BF-429F-AE28-948EEC2A491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9A79A583-8572-4EE9-81D2-242A398716C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93765A01-C25C-49E9-859A-F592ED2C6B4D}"/>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C3AD3EF7-F782-4B6B-AF4E-48570719A521}"/>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44F17CB1-F1E2-4CC3-9873-42722997C7FB}"/>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F77B708D-4387-4BA7-BEE4-20C177816441}"/>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926B8C65-9C62-4F70-83C7-C0C5316D52B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24BBF55B-A09D-4F1A-944C-CD42847E31EA}"/>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A367FA72-C335-4230-BE8E-EB4C24A48EB0}"/>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50497FB5-D246-409C-B35E-5E4EC9874A34}"/>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C4A20C61-1783-4B74-8310-C7CD9455AD0C}"/>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1BDB3E47-276F-40FD-A387-9458A6FD05E3}"/>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E937DFB4-8E09-4A00-9F42-C6B2D65C8D64}"/>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7F778C69-1E4D-4016-BBE6-3D31BD1D41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AED41375-857F-4603-9519-08F3BC6BCCE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2DDD9777-CF9A-46A4-8B74-76B90520DA88}"/>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91CEC378-8297-4056-8F13-129D45C2336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3A74C7A2-AD14-4625-8E12-65B8346650C0}"/>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9F5DB11B-C551-4000-9F6B-339FC2034DBA}"/>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B880F1D9-920B-4A2D-90F1-21329B0FCC1D}"/>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2588E090-3BAA-4A70-B6A3-1605DF137B26}"/>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ABAE8F78-B344-4222-B30A-BB32018D61CB}"/>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F27556C6-C2E3-4452-A5E4-32E2940197D7}"/>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CD762F0E-6E92-406E-A8F6-901073D53291}"/>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0AE22761-7890-4226-B141-8F41B745299B}"/>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14BF30D9-F27B-4D31-A3AA-C66ABADA7E0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6FF3457E-B0D5-46F3-B9BE-37A4EE6B4F2F}"/>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4F709E58-2A84-4E8E-B065-4742BB08F816}"/>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4BDF1C77-26CE-444F-A3D1-68CAC0F4E5F2}"/>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3DED5268-BAA1-4A51-832C-C4E6FED47B77}"/>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21674F67-6BFB-4FAF-8951-93A7C0E9C247}"/>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82860D0B-7438-4C0D-9DB6-EF0F84226305}"/>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17563254-62E3-4BCB-B9F2-5B0A5522DCB0}"/>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095FBFAD-C2D3-4677-A7C3-C3ED4C44AE89}"/>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E85A8937-526E-44C7-A7AF-B2B1278D62E6}"/>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42A1BE90-A2F3-4E4A-86CF-A0424FB2731F}"/>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1E41BD6E-3D78-40CB-98A7-A986943A84A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D0137270-F7EC-4267-8CC2-8A6D79499BB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5ADD6054-52F4-459F-958A-09C57B30C367}"/>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8F173D68-508F-49BB-8F07-E45FB1559BD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49893196-886A-4592-8C8B-8D5EC7AAED33}"/>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CF79092E-BFA4-4503-82B6-917120974582}"/>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F14745B8-06E9-4280-8483-AF16DD583711}"/>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2F4E623F-95AE-41B2-8811-03383896157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DC41E2DF-9E68-49C0-8AFF-75AEFF7C09D7}"/>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A47C7AFE-772C-4719-AADF-7E3D4D93A38F}"/>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33E06932-50A7-4638-823E-CE6E8B8C028C}"/>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96418108-72CE-4D65-9BEB-383A470454B4}"/>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16AA17A7-B811-47CB-A5B7-628B5F255F90}"/>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D60D32D5-BBBD-4EB4-A3DB-71D838F30D1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1C2D906E-4358-44E8-9B89-DFB4DBECE3E5}"/>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54694F99-42CE-4803-824B-3C023626D1D8}"/>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D584BFA3-8537-49FF-AF6A-0DD7617C93B7}"/>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B6D09C55-D31A-4FCF-86E3-CCA715977B8A}"/>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3CC6E058-58B3-4674-B70B-1912B137B1FA}"/>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CAF214E4-7EDA-4BD3-AEB3-464F66A40373}"/>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4F3DCB98-7EC5-4B76-9F86-2286BD3DF978}"/>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61EC3735-0930-4B23-ABDD-58207C339D49}"/>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954215C5-676D-4B2F-96EA-332630DCB107}"/>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221C9011-BB03-4CA1-A56C-5D8F09CFE23D}"/>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4287ECEE-6AAD-49E2-9397-9B30FCB92BEC}"/>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91621CC5-CE46-4BB4-9D89-4C754A9F5CE1}"/>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BB6AF694-5C90-4810-8FF1-49B68D7B095A}"/>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81DA5051-6B46-4351-9FCE-824BC35CACE3}"/>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623B1A3F-1A1E-4963-86CB-5BDEA110138B}"/>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F01DDCED-8FEB-4EE2-9EAD-E3A2D2DB1E19}"/>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573081BE-6B30-4857-B71A-60E3D0934DF5}"/>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CD4A745D-CB3E-4925-BA45-A5FD3E8D3D3A}"/>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05E32368-B255-41C9-BA97-68EA70C0AD6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DB05B640-9491-4D1F-97D2-D88120244D56}"/>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9119C421-9774-4384-AE76-0EF5E30B8A5F}"/>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4720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Images &amp; Contents Layout">
    <p:spTree>
      <p:nvGrpSpPr>
        <p:cNvPr id="1" name=""/>
        <p:cNvGrpSpPr/>
        <p:nvPr/>
      </p:nvGrpSpPr>
      <p:grpSpPr>
        <a:xfrm>
          <a:off x="0" y="0"/>
          <a:ext cx="0" cy="0"/>
          <a:chOff x="0" y="0"/>
          <a:chExt cx="0" cy="0"/>
        </a:xfrm>
      </p:grpSpPr>
      <p:sp>
        <p:nvSpPr>
          <p:cNvPr id="5" name="Picture Placeholder 2"/>
          <p:cNvSpPr>
            <a:spLocks noGrp="1"/>
          </p:cNvSpPr>
          <p:nvPr>
            <p:ph type="pic" idx="10" hasCustomPrompt="1"/>
          </p:nvPr>
        </p:nvSpPr>
        <p:spPr>
          <a:xfrm>
            <a:off x="0" y="0"/>
            <a:ext cx="6096000" cy="685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Tree>
    <p:extLst>
      <p:ext uri="{BB962C8B-B14F-4D97-AF65-F5344CB8AC3E}">
        <p14:creationId xmlns:p14="http://schemas.microsoft.com/office/powerpoint/2010/main" val="3000494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6" name="Group 215">
            <a:extLst>
              <a:ext uri="{FF2B5EF4-FFF2-40B4-BE49-F238E27FC236}">
                <a16:creationId xmlns:a16="http://schemas.microsoft.com/office/drawing/2014/main" xmlns="" id="{FA95BF33-C57A-4E51-9F0A-7D62355C6247}"/>
              </a:ext>
            </a:extLst>
          </p:cNvPr>
          <p:cNvGrpSpPr/>
          <p:nvPr userDrawn="1"/>
        </p:nvGrpSpPr>
        <p:grpSpPr>
          <a:xfrm>
            <a:off x="-98982" y="-104349"/>
            <a:ext cx="12408253" cy="7045442"/>
            <a:chOff x="-98982" y="-104349"/>
            <a:chExt cx="12408253" cy="7045442"/>
          </a:xfrm>
          <a:solidFill>
            <a:schemeClr val="bg1">
              <a:alpha val="15000"/>
            </a:schemeClr>
          </a:solidFill>
        </p:grpSpPr>
        <p:cxnSp>
          <p:nvCxnSpPr>
            <p:cNvPr id="217" name="Straight Connector 216">
              <a:extLst>
                <a:ext uri="{FF2B5EF4-FFF2-40B4-BE49-F238E27FC236}">
                  <a16:creationId xmlns:a16="http://schemas.microsoft.com/office/drawing/2014/main" xmlns="" id="{737C4BB6-E1C4-4EA5-A71F-F22CEC058B42}"/>
                </a:ext>
              </a:extLst>
            </p:cNvPr>
            <p:cNvCxnSpPr>
              <a:cxnSpLocks/>
              <a:stCxn id="280" idx="7"/>
              <a:endCxn id="278"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A56CA28F-0A2E-4DFF-9710-072C78C72039}"/>
                </a:ext>
              </a:extLst>
            </p:cNvPr>
            <p:cNvCxnSpPr>
              <a:cxnSpLocks/>
              <a:stCxn id="278" idx="4"/>
              <a:endCxn id="297"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4F202152-D20C-4E20-96BC-C09BE505382E}"/>
                </a:ext>
              </a:extLst>
            </p:cNvPr>
            <p:cNvCxnSpPr>
              <a:cxnSpLocks/>
              <a:stCxn id="283" idx="2"/>
              <a:endCxn id="295"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32E04C25-0B3B-4199-982C-3F0588F0D52C}"/>
                </a:ext>
              </a:extLst>
            </p:cNvPr>
            <p:cNvCxnSpPr>
              <a:cxnSpLocks/>
              <a:stCxn id="297" idx="5"/>
              <a:endCxn id="283"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9430E6A9-30EE-4669-9646-763681D715BF}"/>
                </a:ext>
              </a:extLst>
            </p:cNvPr>
            <p:cNvCxnSpPr>
              <a:cxnSpLocks/>
              <a:stCxn id="278" idx="5"/>
              <a:endCxn id="296"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30119286-CF1F-4FD8-9031-01698C06D661}"/>
                </a:ext>
              </a:extLst>
            </p:cNvPr>
            <p:cNvCxnSpPr>
              <a:cxnSpLocks/>
              <a:stCxn id="283" idx="0"/>
              <a:endCxn id="296"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589E5E4B-8CBC-48CD-B3BB-3A9F7E693CC0}"/>
                </a:ext>
              </a:extLst>
            </p:cNvPr>
            <p:cNvCxnSpPr>
              <a:cxnSpLocks/>
              <a:stCxn id="297" idx="3"/>
              <a:endCxn id="295"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802676D9-6471-43A6-A284-1DCB6929616B}"/>
                </a:ext>
              </a:extLst>
            </p:cNvPr>
            <p:cNvCxnSpPr>
              <a:cxnSpLocks/>
              <a:stCxn id="403" idx="7"/>
              <a:endCxn id="285"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06DBD86-3006-4732-9BAC-BBB135240153}"/>
                </a:ext>
              </a:extLst>
            </p:cNvPr>
            <p:cNvCxnSpPr>
              <a:cxnSpLocks/>
              <a:stCxn id="283" idx="7"/>
              <a:endCxn id="285"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8984B6D6-9D30-42AD-A3F6-C0EB48C9A10E}"/>
                </a:ext>
              </a:extLst>
            </p:cNvPr>
            <p:cNvCxnSpPr>
              <a:cxnSpLocks/>
              <a:stCxn id="282"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1B13C85-45F1-4449-87EA-659F8083D057}"/>
                </a:ext>
              </a:extLst>
            </p:cNvPr>
            <p:cNvCxnSpPr>
              <a:cxnSpLocks/>
              <a:stCxn id="297" idx="6"/>
              <a:endCxn id="296"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826FC837-BB97-47B5-BE56-C69026DF96B2}"/>
                </a:ext>
              </a:extLst>
            </p:cNvPr>
            <p:cNvCxnSpPr>
              <a:cxnSpLocks/>
              <a:stCxn id="282" idx="0"/>
              <a:endCxn id="295"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0DF67CE1-4D0F-45BD-AB23-9C5FD9677852}"/>
                </a:ext>
              </a:extLst>
            </p:cNvPr>
            <p:cNvCxnSpPr>
              <a:cxnSpLocks/>
              <a:stCxn id="296" idx="6"/>
              <a:endCxn id="285"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255E0FEE-E5C9-4711-B79D-39E4C5C8DC53}"/>
                </a:ext>
              </a:extLst>
            </p:cNvPr>
            <p:cNvCxnSpPr>
              <a:cxnSpLocks/>
              <a:stCxn id="284" idx="0"/>
              <a:endCxn id="285"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1064B988-16DF-4522-A98D-CF1210615C61}"/>
                </a:ext>
              </a:extLst>
            </p:cNvPr>
            <p:cNvCxnSpPr>
              <a:cxnSpLocks/>
              <a:stCxn id="287" idx="1"/>
              <a:endCxn id="285"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2BF25A3C-75FB-4E63-91A8-7A8830A0173F}"/>
                </a:ext>
              </a:extLst>
            </p:cNvPr>
            <p:cNvCxnSpPr>
              <a:cxnSpLocks/>
              <a:stCxn id="287" idx="0"/>
              <a:endCxn id="286"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0091C0D4-398C-4982-A762-B48C3022D722}"/>
                </a:ext>
              </a:extLst>
            </p:cNvPr>
            <p:cNvCxnSpPr>
              <a:cxnSpLocks/>
              <a:stCxn id="286" idx="2"/>
              <a:endCxn id="285"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D317DA7B-41D7-4753-93BF-B1D2B43520BC}"/>
                </a:ext>
              </a:extLst>
            </p:cNvPr>
            <p:cNvCxnSpPr>
              <a:cxnSpLocks/>
              <a:stCxn id="286" idx="7"/>
              <a:endCxn id="426"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D3A08CCB-19E5-414F-8C33-A4C6D10A5B6E}"/>
                </a:ext>
              </a:extLst>
            </p:cNvPr>
            <p:cNvCxnSpPr>
              <a:cxnSpLocks/>
              <a:stCxn id="286" idx="6"/>
              <a:endCxn id="293"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0596D937-3CEE-499B-9D67-01F71D5D5298}"/>
                </a:ext>
              </a:extLst>
            </p:cNvPr>
            <p:cNvCxnSpPr>
              <a:cxnSpLocks/>
              <a:stCxn id="293" idx="7"/>
              <a:endCxn id="294"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9BFC7FFE-64B7-46B0-9E55-9E37B2F1DC4E}"/>
                </a:ext>
              </a:extLst>
            </p:cNvPr>
            <p:cNvCxnSpPr>
              <a:cxnSpLocks/>
              <a:stCxn id="279" idx="0"/>
              <a:endCxn id="278"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E6CF532A-CA99-4828-86DE-A7333CA1F5F0}"/>
                </a:ext>
              </a:extLst>
            </p:cNvPr>
            <p:cNvCxnSpPr>
              <a:cxnSpLocks/>
              <a:stCxn id="295" idx="2"/>
              <a:endCxn id="279"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FD6294E4-CA43-45F8-8997-50F00240D993}"/>
                </a:ext>
              </a:extLst>
            </p:cNvPr>
            <p:cNvCxnSpPr>
              <a:cxnSpLocks/>
              <a:stCxn id="282" idx="1"/>
              <a:endCxn id="279"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05A02C9A-17D1-4CF8-AAC4-4F81836AE348}"/>
                </a:ext>
              </a:extLst>
            </p:cNvPr>
            <p:cNvCxnSpPr>
              <a:cxnSpLocks/>
              <a:stCxn id="281" idx="7"/>
              <a:endCxn id="279"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E3BB06D7-80F2-47E8-B3E9-685272E54AC4}"/>
                </a:ext>
              </a:extLst>
            </p:cNvPr>
            <p:cNvCxnSpPr>
              <a:cxnSpLocks/>
              <a:stCxn id="280" idx="6"/>
              <a:endCxn id="279"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93EB449C-983E-4418-9160-E12195FA08CC}"/>
                </a:ext>
              </a:extLst>
            </p:cNvPr>
            <p:cNvCxnSpPr>
              <a:cxnSpLocks/>
              <a:stCxn id="300" idx="7"/>
              <a:endCxn id="280"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197AB6A5-5073-487A-922A-F37C3EB92A4C}"/>
                </a:ext>
              </a:extLst>
            </p:cNvPr>
            <p:cNvCxnSpPr>
              <a:cxnSpLocks/>
              <a:stCxn id="300" idx="6"/>
              <a:endCxn id="281"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F69E20A9-2F47-4B7E-BA09-654C8006D820}"/>
                </a:ext>
              </a:extLst>
            </p:cNvPr>
            <p:cNvCxnSpPr>
              <a:cxnSpLocks/>
              <a:stCxn id="300"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0B1255A2-6273-4D37-95C0-82ADB5CE8F83}"/>
                </a:ext>
              </a:extLst>
            </p:cNvPr>
            <p:cNvCxnSpPr>
              <a:cxnSpLocks/>
              <a:stCxn id="281"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88615052-5F95-403B-BE90-E7FDC1AA7750}"/>
                </a:ext>
              </a:extLst>
            </p:cNvPr>
            <p:cNvCxnSpPr>
              <a:cxnSpLocks/>
              <a:stCxn id="281"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757F5DA-C00F-487E-8177-B9A428AC65A1}"/>
                </a:ext>
              </a:extLst>
            </p:cNvPr>
            <p:cNvCxnSpPr>
              <a:cxnSpLocks/>
              <a:stCxn id="282"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13607132-D07E-4408-8601-97F058FB0C1D}"/>
                </a:ext>
              </a:extLst>
            </p:cNvPr>
            <p:cNvCxnSpPr>
              <a:cxnSpLocks/>
              <a:stCxn id="281" idx="6"/>
              <a:endCxn id="282"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63ED6090-8FCE-4F51-AA0D-A39417855296}"/>
                </a:ext>
              </a:extLst>
            </p:cNvPr>
            <p:cNvCxnSpPr>
              <a:cxnSpLocks/>
              <a:stCxn id="282" idx="6"/>
              <a:endCxn id="283"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512163E1-2B4F-4694-9C25-2C698018E5D3}"/>
                </a:ext>
              </a:extLst>
            </p:cNvPr>
            <p:cNvCxnSpPr>
              <a:cxnSpLocks/>
              <a:stCxn id="284" idx="2"/>
              <a:endCxn id="283"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2800622-8CE4-4141-A264-CDFFCF418C1D}"/>
                </a:ext>
              </a:extLst>
            </p:cNvPr>
            <p:cNvCxnSpPr>
              <a:cxnSpLocks/>
              <a:stCxn id="305" idx="0"/>
              <a:endCxn id="283"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1243E183-86F0-4935-BCE5-74717A2C2654}"/>
                </a:ext>
              </a:extLst>
            </p:cNvPr>
            <p:cNvCxnSpPr>
              <a:cxnSpLocks/>
              <a:endCxn id="283"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DF875C66-258B-47B5-9E91-C997B5873132}"/>
                </a:ext>
              </a:extLst>
            </p:cNvPr>
            <p:cNvCxnSpPr>
              <a:cxnSpLocks/>
              <a:stCxn id="305" idx="2"/>
              <a:endCxn id="284"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85C7ACC4-4A6C-40FD-9603-17B6EDE05149}"/>
                </a:ext>
              </a:extLst>
            </p:cNvPr>
            <p:cNvCxnSpPr>
              <a:cxnSpLocks/>
              <a:stCxn id="287" idx="2"/>
              <a:endCxn id="284"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ECFB937C-B31A-452B-AAE5-B3BC3419376D}"/>
                </a:ext>
              </a:extLst>
            </p:cNvPr>
            <p:cNvCxnSpPr>
              <a:cxnSpLocks/>
              <a:stCxn id="287"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19DB800C-C6AD-4CEA-A735-2E91F3A8855A}"/>
                </a:ext>
              </a:extLst>
            </p:cNvPr>
            <p:cNvCxnSpPr>
              <a:cxnSpLocks/>
              <a:stCxn id="288"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A3BDB236-ABAC-47B6-BAA0-9BBEFD13BBA5}"/>
                </a:ext>
              </a:extLst>
            </p:cNvPr>
            <p:cNvCxnSpPr>
              <a:cxnSpLocks/>
              <a:stCxn id="288" idx="2"/>
              <a:endCxn id="287"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E2A56C18-6990-4239-A312-63C58E7850FE}"/>
                </a:ext>
              </a:extLst>
            </p:cNvPr>
            <p:cNvCxnSpPr>
              <a:cxnSpLocks/>
              <a:stCxn id="293" idx="4"/>
              <a:endCxn id="288"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73F1E362-5DC5-42F3-9EC6-155B62DCB3A1}"/>
                </a:ext>
              </a:extLst>
            </p:cNvPr>
            <p:cNvCxnSpPr>
              <a:cxnSpLocks/>
              <a:stCxn id="292" idx="3"/>
              <a:endCxn id="288"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025B29C7-32AF-4CB1-9BC9-59971F01D0A7}"/>
                </a:ext>
              </a:extLst>
            </p:cNvPr>
            <p:cNvCxnSpPr>
              <a:cxnSpLocks/>
              <a:stCxn id="292" idx="2"/>
              <a:endCxn id="293"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1870040E-C401-4FAB-956E-AF3634F4C505}"/>
                </a:ext>
              </a:extLst>
            </p:cNvPr>
            <p:cNvCxnSpPr>
              <a:cxnSpLocks/>
              <a:stCxn id="292" idx="1"/>
              <a:endCxn id="294"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DCBC7802-ABE6-4DFB-931D-CFA87AC634DC}"/>
                </a:ext>
              </a:extLst>
            </p:cNvPr>
            <p:cNvCxnSpPr>
              <a:cxnSpLocks/>
              <a:stCxn id="290" idx="1"/>
              <a:endCxn id="294"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507C7098-268D-4F0A-89C3-982B76282D8A}"/>
                </a:ext>
              </a:extLst>
            </p:cNvPr>
            <p:cNvCxnSpPr>
              <a:cxnSpLocks/>
              <a:stCxn id="290" idx="0"/>
              <a:endCxn id="291"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9B8BF76E-96F2-4451-98C0-B860A09D588C}"/>
                </a:ext>
              </a:extLst>
            </p:cNvPr>
            <p:cNvCxnSpPr>
              <a:cxnSpLocks/>
              <a:stCxn id="362" idx="7"/>
              <a:endCxn id="427"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240DD52-1B0F-4A04-8477-1578163B958A}"/>
                </a:ext>
              </a:extLst>
            </p:cNvPr>
            <p:cNvCxnSpPr>
              <a:cxnSpLocks/>
              <a:endCxn id="289"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211BB15C-AFD0-4287-BF1E-FABC11044DB3}"/>
                </a:ext>
              </a:extLst>
            </p:cNvPr>
            <p:cNvCxnSpPr>
              <a:cxnSpLocks/>
              <a:stCxn id="362" idx="0"/>
              <a:endCxn id="426"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21F3B7D4-5789-4FBC-B4A0-79F1CC735D11}"/>
                </a:ext>
              </a:extLst>
            </p:cNvPr>
            <p:cNvCxnSpPr>
              <a:cxnSpLocks/>
              <a:stCxn id="374" idx="0"/>
              <a:endCxn id="425"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DE12D406-B5EF-4F2A-BD39-30501292730A}"/>
                </a:ext>
              </a:extLst>
            </p:cNvPr>
            <p:cNvCxnSpPr>
              <a:cxnSpLocks/>
              <a:stCxn id="374" idx="1"/>
              <a:endCxn id="291"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DBBA0795-5646-4061-BE06-EBEF777AF61F}"/>
                </a:ext>
              </a:extLst>
            </p:cNvPr>
            <p:cNvCxnSpPr>
              <a:cxnSpLocks/>
              <a:stCxn id="291" idx="2"/>
              <a:endCxn id="294"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DF099256-2594-46B7-BA1D-4778B90A6827}"/>
                </a:ext>
              </a:extLst>
            </p:cNvPr>
            <p:cNvCxnSpPr>
              <a:cxnSpLocks/>
              <a:stCxn id="290" idx="2"/>
              <a:endCxn id="292"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B7FBB941-E1C5-4D5E-BB74-6272B5429E0B}"/>
                </a:ext>
              </a:extLst>
            </p:cNvPr>
            <p:cNvCxnSpPr>
              <a:cxnSpLocks/>
              <a:stCxn id="289" idx="1"/>
              <a:endCxn id="292"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A75C91B7-AF8A-4691-B539-B5FFC7E2903E}"/>
                </a:ext>
              </a:extLst>
            </p:cNvPr>
            <p:cNvCxnSpPr>
              <a:cxnSpLocks/>
              <a:stCxn id="289" idx="3"/>
              <a:endCxn id="306"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4FF69525-20AE-4D31-AE43-85C88D03D5B2}"/>
                </a:ext>
              </a:extLst>
            </p:cNvPr>
            <p:cNvCxnSpPr>
              <a:cxnSpLocks/>
              <a:stCxn id="292" idx="4"/>
              <a:endCxn id="306"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767DF7A1-3BCE-4C50-A72A-D96080965A74}"/>
                </a:ext>
              </a:extLst>
            </p:cNvPr>
            <p:cNvCxnSpPr>
              <a:cxnSpLocks/>
              <a:stCxn id="288" idx="5"/>
              <a:endCxn id="306"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FEE99231-0032-4547-8D61-8BBE2D637328}"/>
                </a:ext>
              </a:extLst>
            </p:cNvPr>
            <p:cNvCxnSpPr>
              <a:cxnSpLocks/>
              <a:stCxn id="289" idx="7"/>
              <a:endCxn id="290"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662C8885-CB77-4E91-A512-46568A8B99FA}"/>
                </a:ext>
              </a:extLst>
            </p:cNvPr>
            <p:cNvCxnSpPr>
              <a:cxnSpLocks/>
              <a:stCxn id="287" idx="7"/>
              <a:endCxn id="293"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9D223472-4242-406A-84A0-39555CEFAB66}"/>
                </a:ext>
              </a:extLst>
            </p:cNvPr>
            <p:cNvCxnSpPr>
              <a:cxnSpLocks/>
              <a:endCxn id="289"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9328838F-CE26-40FE-892F-A87085F132B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C51359B0-B6FD-47F8-ACF7-D045A3EE51A0}"/>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F81CB774-3B8F-42E8-836E-48169A34560B}"/>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FD5DD5B0-1CA6-4508-A51C-83666C38F7B3}"/>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746BA1BF-42F0-4A4A-A1C1-A15EC383B0B2}"/>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5F8D3A38-DFDA-4C2D-A754-5E2E30CBC73E}"/>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C4AC1473-1BC8-40E4-8062-8D47A809C083}"/>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1D52A7B4-6D6B-4C25-929A-3BF185D69F34}"/>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08E677B3-3CB4-43C7-A0E0-7CBF7F2E5119}"/>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55E96EB3-3D78-472B-A91C-9C28435D62CC}"/>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41F5E7D3-2DF9-4288-997E-CCC2D692A9F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67D218BF-7211-41FC-B72B-2A69BA454353}"/>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5BD084A1-F321-490B-BCE1-C68A6379B8B8}"/>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017D7F5A-1D15-4BC4-A062-B3F1C3FCAC72}"/>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FB86196B-8407-4199-9E06-36A476177139}"/>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1F909509-499E-41E5-B785-2A415E133515}"/>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20DF45AF-C231-4461-8A5F-352FECCA830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C2A63C02-4106-4E61-9D52-3A9C853FCBC7}"/>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8E47B77C-C899-4567-BBF6-A3B45E2ED71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0FF83A66-25E4-4ECA-8370-A014E67563EF}"/>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8" name="Straight Connector 297">
              <a:extLst>
                <a:ext uri="{FF2B5EF4-FFF2-40B4-BE49-F238E27FC236}">
                  <a16:creationId xmlns:a16="http://schemas.microsoft.com/office/drawing/2014/main" xmlns="" id="{B62DB05F-0F6D-49E5-B545-A8FE1255E55F}"/>
                </a:ext>
              </a:extLst>
            </p:cNvPr>
            <p:cNvCxnSpPr>
              <a:cxnSpLocks/>
              <a:stCxn id="297" idx="2"/>
              <a:endCxn id="279"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F7C4D2B3-EC37-456D-819C-835393059591}"/>
                </a:ext>
              </a:extLst>
            </p:cNvPr>
            <p:cNvCxnSpPr>
              <a:cxnSpLocks/>
              <a:stCxn id="280" idx="4"/>
              <a:endCxn id="281"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0" name="Oval 299">
              <a:extLst>
                <a:ext uri="{FF2B5EF4-FFF2-40B4-BE49-F238E27FC236}">
                  <a16:creationId xmlns:a16="http://schemas.microsoft.com/office/drawing/2014/main" xmlns="" id="{DF03BEDA-1AC6-453B-AD12-038768ED7DD0}"/>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3A647290-7C84-4002-9C95-82383DF354B7}"/>
                </a:ext>
              </a:extLst>
            </p:cNvPr>
            <p:cNvCxnSpPr>
              <a:cxnSpLocks/>
              <a:stCxn id="300"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5A0E74CA-40CC-4165-A061-1EB133A176B7}"/>
                </a:ext>
              </a:extLst>
            </p:cNvPr>
            <p:cNvCxnSpPr>
              <a:cxnSpLocks/>
              <a:stCxn id="300"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613F1AE-24BD-4812-8FD8-8AAE7AC981F9}"/>
                </a:ext>
              </a:extLst>
            </p:cNvPr>
            <p:cNvCxnSpPr>
              <a:cxnSpLocks/>
              <a:stCxn id="300"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A9C338E3-BA21-4ED6-9CDF-C7B813EF1C3F}"/>
                </a:ext>
              </a:extLst>
            </p:cNvPr>
            <p:cNvCxnSpPr>
              <a:cxnSpLocks/>
              <a:endCxn id="280"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5" name="Chord 304">
              <a:extLst>
                <a:ext uri="{FF2B5EF4-FFF2-40B4-BE49-F238E27FC236}">
                  <a16:creationId xmlns:a16="http://schemas.microsoft.com/office/drawing/2014/main" xmlns="" id="{803A8CF8-BC24-43AF-AA99-E8935C3CA71F}"/>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Chord 305">
              <a:extLst>
                <a:ext uri="{FF2B5EF4-FFF2-40B4-BE49-F238E27FC236}">
                  <a16:creationId xmlns:a16="http://schemas.microsoft.com/office/drawing/2014/main" xmlns="" id="{9EC0E5C5-A1FF-4B40-B94D-1BEC68B8C51A}"/>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7" name="Straight Connector 306">
              <a:extLst>
                <a:ext uri="{FF2B5EF4-FFF2-40B4-BE49-F238E27FC236}">
                  <a16:creationId xmlns:a16="http://schemas.microsoft.com/office/drawing/2014/main" xmlns="" id="{0B3EFD2F-D3C7-4B03-8933-E4503E4A7175}"/>
                </a:ext>
              </a:extLst>
            </p:cNvPr>
            <p:cNvCxnSpPr>
              <a:cxnSpLocks/>
              <a:stCxn id="305" idx="1"/>
              <a:endCxn id="287"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B2AE14B5-0884-48C3-8F4D-697B86834B1A}"/>
                </a:ext>
              </a:extLst>
            </p:cNvPr>
            <p:cNvCxnSpPr>
              <a:cxnSpLocks/>
              <a:endCxn id="359"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E5A1BC5E-E569-4F04-8856-8ED42F6D109F}"/>
                </a:ext>
              </a:extLst>
            </p:cNvPr>
            <p:cNvCxnSpPr>
              <a:cxnSpLocks/>
              <a:endCxn id="374"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73606B82-7A21-4C42-B774-D4A40DBBFC2B}"/>
                </a:ext>
              </a:extLst>
            </p:cNvPr>
            <p:cNvCxnSpPr>
              <a:cxnSpLocks/>
              <a:stCxn id="359" idx="0"/>
              <a:endCxn id="374"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37E06664-8680-400A-95D2-4500DC639718}"/>
                </a:ext>
              </a:extLst>
            </p:cNvPr>
            <p:cNvCxnSpPr>
              <a:cxnSpLocks/>
              <a:stCxn id="425" idx="2"/>
              <a:endCxn id="361"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9D06D4C-A3F3-48FD-8ABE-91F9FEC4EB2D}"/>
                </a:ext>
              </a:extLst>
            </p:cNvPr>
            <p:cNvCxnSpPr>
              <a:cxnSpLocks/>
              <a:stCxn id="359" idx="7"/>
              <a:endCxn id="361"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88EAA0A3-7473-494C-A739-62854D6D2E83}"/>
                </a:ext>
              </a:extLst>
            </p:cNvPr>
            <p:cNvCxnSpPr>
              <a:cxnSpLocks/>
              <a:endCxn id="374"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DACC921E-0A3C-419C-9517-C461E7346670}"/>
                </a:ext>
              </a:extLst>
            </p:cNvPr>
            <p:cNvCxnSpPr>
              <a:cxnSpLocks/>
              <a:stCxn id="374" idx="6"/>
              <a:endCxn id="361"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B8683BDD-491F-4CFB-B0D9-D48E4544306F}"/>
                </a:ext>
              </a:extLst>
            </p:cNvPr>
            <p:cNvCxnSpPr>
              <a:cxnSpLocks/>
              <a:stCxn id="360" idx="0"/>
              <a:endCxn id="361"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B9217134-6C36-44E9-8989-7E9C15BF3769}"/>
                </a:ext>
              </a:extLst>
            </p:cNvPr>
            <p:cNvCxnSpPr>
              <a:cxnSpLocks/>
              <a:stCxn id="363" idx="1"/>
              <a:endCxn id="361"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A69A050D-29C8-4238-97CF-7BD1598894BB}"/>
                </a:ext>
              </a:extLst>
            </p:cNvPr>
            <p:cNvCxnSpPr>
              <a:cxnSpLocks/>
              <a:stCxn id="363" idx="0"/>
              <a:endCxn id="362"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209DABDF-5649-4C3D-B1C6-9AB41E0EF595}"/>
                </a:ext>
              </a:extLst>
            </p:cNvPr>
            <p:cNvCxnSpPr>
              <a:cxnSpLocks/>
              <a:stCxn id="362" idx="2"/>
              <a:endCxn id="361"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88B3BD9F-62BC-434F-B5CA-E69914C1613B}"/>
                </a:ext>
              </a:extLst>
            </p:cNvPr>
            <p:cNvCxnSpPr>
              <a:cxnSpLocks/>
              <a:stCxn id="362" idx="7"/>
              <a:endCxn id="370"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5D06F356-4E3C-407E-A58E-22A50D1A06EA}"/>
                </a:ext>
              </a:extLst>
            </p:cNvPr>
            <p:cNvCxnSpPr>
              <a:cxnSpLocks/>
              <a:stCxn id="362" idx="6"/>
              <a:endCxn id="369"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42DCA09D-25C7-47A0-AC87-35396A545EF5}"/>
                </a:ext>
              </a:extLst>
            </p:cNvPr>
            <p:cNvCxnSpPr>
              <a:cxnSpLocks/>
              <a:stCxn id="369" idx="7"/>
              <a:endCxn id="370"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54E553F4-5DCA-49BB-9B97-29FADEE2F81C}"/>
                </a:ext>
              </a:extLst>
            </p:cNvPr>
            <p:cNvCxnSpPr>
              <a:cxnSpLocks/>
              <a:stCxn id="426" idx="1"/>
              <a:endCxn id="361"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4DA9B0F5-8712-47DC-A6E8-06EA65A6B75A}"/>
                </a:ext>
              </a:extLst>
            </p:cNvPr>
            <p:cNvCxnSpPr>
              <a:cxnSpLocks/>
              <a:endCxn id="359"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A344CA09-781A-40C0-901D-C33D0B5CA990}"/>
                </a:ext>
              </a:extLst>
            </p:cNvPr>
            <p:cNvCxnSpPr>
              <a:cxnSpLocks/>
              <a:stCxn id="360" idx="2"/>
              <a:endCxn id="359"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3CA83F3F-2067-41AC-AB50-F2A5D4767B31}"/>
                </a:ext>
              </a:extLst>
            </p:cNvPr>
            <p:cNvCxnSpPr>
              <a:cxnSpLocks/>
              <a:stCxn id="375" idx="0"/>
              <a:endCxn id="359"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CC50FF3E-AE55-4776-A4F9-AC8CA18046F9}"/>
                </a:ext>
              </a:extLst>
            </p:cNvPr>
            <p:cNvCxnSpPr>
              <a:cxnSpLocks/>
              <a:endCxn id="359"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20EDBD9D-01B7-42D7-A5F0-CFEF414716F3}"/>
                </a:ext>
              </a:extLst>
            </p:cNvPr>
            <p:cNvCxnSpPr>
              <a:cxnSpLocks/>
              <a:stCxn id="375" idx="2"/>
              <a:endCxn id="360"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3B9D9CA2-CD1E-4892-BD38-152E8A5AF6BA}"/>
                </a:ext>
              </a:extLst>
            </p:cNvPr>
            <p:cNvCxnSpPr>
              <a:cxnSpLocks/>
              <a:stCxn id="363" idx="2"/>
              <a:endCxn id="360"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D1FB8D65-F38E-4D20-89DE-B561EFDE8E7C}"/>
                </a:ext>
              </a:extLst>
            </p:cNvPr>
            <p:cNvCxnSpPr>
              <a:cxnSpLocks/>
              <a:stCxn id="363"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AB873FEA-1D36-4144-A904-6BE6D699FD7F}"/>
                </a:ext>
              </a:extLst>
            </p:cNvPr>
            <p:cNvCxnSpPr>
              <a:cxnSpLocks/>
              <a:stCxn id="364"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73381A32-3AB9-4799-9440-ACA82630E2F0}"/>
                </a:ext>
              </a:extLst>
            </p:cNvPr>
            <p:cNvCxnSpPr>
              <a:cxnSpLocks/>
              <a:stCxn id="364" idx="2"/>
              <a:endCxn id="363"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41A42A69-C0BD-4C67-86C6-B09F41AEABE5}"/>
                </a:ext>
              </a:extLst>
            </p:cNvPr>
            <p:cNvCxnSpPr>
              <a:cxnSpLocks/>
              <a:stCxn id="369" idx="4"/>
              <a:endCxn id="364"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FAD84289-A629-45E4-8454-3CF49AA6652A}"/>
                </a:ext>
              </a:extLst>
            </p:cNvPr>
            <p:cNvCxnSpPr>
              <a:cxnSpLocks/>
              <a:stCxn id="368" idx="3"/>
              <a:endCxn id="364"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69C4C5D8-2A77-4007-A06D-470CDA48E145}"/>
                </a:ext>
              </a:extLst>
            </p:cNvPr>
            <p:cNvCxnSpPr>
              <a:cxnSpLocks/>
              <a:stCxn id="368" idx="2"/>
              <a:endCxn id="369"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74CFDCDC-A2C6-4E2C-BF5A-D6D37E212933}"/>
                </a:ext>
              </a:extLst>
            </p:cNvPr>
            <p:cNvCxnSpPr>
              <a:cxnSpLocks/>
              <a:stCxn id="368" idx="1"/>
              <a:endCxn id="370"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7AED4B-5CE5-40BF-A8C1-D52EC1B6EFDA}"/>
                </a:ext>
              </a:extLst>
            </p:cNvPr>
            <p:cNvCxnSpPr>
              <a:cxnSpLocks/>
              <a:stCxn id="366" idx="1"/>
              <a:endCxn id="370"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72E27CFF-A236-48FA-86F8-FF7F050A5095}"/>
                </a:ext>
              </a:extLst>
            </p:cNvPr>
            <p:cNvCxnSpPr>
              <a:cxnSpLocks/>
              <a:stCxn id="366" idx="0"/>
              <a:endCxn id="367"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751FE0B7-3792-4AAF-ACAE-EAD6311729D5}"/>
                </a:ext>
              </a:extLst>
            </p:cNvPr>
            <p:cNvCxnSpPr>
              <a:cxnSpLocks/>
              <a:stCxn id="372" idx="0"/>
              <a:endCxn id="371"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0420555B-3474-439C-B67D-33E1A137ABF3}"/>
                </a:ext>
              </a:extLst>
            </p:cNvPr>
            <p:cNvCxnSpPr>
              <a:cxnSpLocks/>
              <a:stCxn id="400" idx="7"/>
              <a:endCxn id="371"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F050DAC-EAFB-449B-9079-CB1DC0A1FA81}"/>
                </a:ext>
              </a:extLst>
            </p:cNvPr>
            <p:cNvCxnSpPr>
              <a:cxnSpLocks/>
              <a:endCxn id="372"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F5EE5C84-226E-40D9-AE8B-004CAEE39B9F}"/>
                </a:ext>
              </a:extLst>
            </p:cNvPr>
            <p:cNvCxnSpPr>
              <a:cxnSpLocks/>
              <a:stCxn id="399" idx="5"/>
              <a:endCxn id="373"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AE745548-FAB0-4C8E-B5E0-54B200AD0452}"/>
                </a:ext>
              </a:extLst>
            </p:cNvPr>
            <p:cNvCxnSpPr>
              <a:cxnSpLocks/>
              <a:endCxn id="373"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10E20996-2C56-4D00-B7E4-B374303E3BE2}"/>
                </a:ext>
              </a:extLst>
            </p:cNvPr>
            <p:cNvCxnSpPr>
              <a:cxnSpLocks/>
              <a:stCxn id="373"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E1E5B5F4-2841-4AD3-8595-7D56CB4CB1CF}"/>
                </a:ext>
              </a:extLst>
            </p:cNvPr>
            <p:cNvCxnSpPr>
              <a:cxnSpLocks/>
              <a:stCxn id="373" idx="3"/>
              <a:endCxn id="365"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12384D1F-105A-489C-9B69-078D8036EB86}"/>
                </a:ext>
              </a:extLst>
            </p:cNvPr>
            <p:cNvCxnSpPr>
              <a:cxnSpLocks/>
              <a:stCxn id="373" idx="1"/>
              <a:endCxn id="366"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4DED21D8-7962-4380-9762-C10429327D22}"/>
                </a:ext>
              </a:extLst>
            </p:cNvPr>
            <p:cNvCxnSpPr>
              <a:cxnSpLocks/>
              <a:stCxn id="372" idx="2"/>
              <a:endCxn id="366"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931C9480-D3C2-42A5-A673-59B3993EA610}"/>
                </a:ext>
              </a:extLst>
            </p:cNvPr>
            <p:cNvCxnSpPr>
              <a:cxnSpLocks/>
              <a:stCxn id="371" idx="3"/>
              <a:endCxn id="366"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4F669E0E-B208-442B-A4DE-D0CCB99CAFDA}"/>
                </a:ext>
              </a:extLst>
            </p:cNvPr>
            <p:cNvCxnSpPr>
              <a:cxnSpLocks/>
              <a:stCxn id="371" idx="2"/>
              <a:endCxn id="367"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939ABCF5-20EB-4E54-AB0C-5EFB090596DC}"/>
                </a:ext>
              </a:extLst>
            </p:cNvPr>
            <p:cNvCxnSpPr>
              <a:cxnSpLocks/>
              <a:stCxn id="367" idx="1"/>
              <a:endCxn id="370"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31D0667B-1689-44C2-B468-C8C6D2FB457F}"/>
                </a:ext>
              </a:extLst>
            </p:cNvPr>
            <p:cNvCxnSpPr>
              <a:cxnSpLocks/>
              <a:stCxn id="366" idx="2"/>
              <a:endCxn id="368"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E320FA37-AAC6-45FB-8433-E85266866BA3}"/>
                </a:ext>
              </a:extLst>
            </p:cNvPr>
            <p:cNvCxnSpPr>
              <a:cxnSpLocks/>
              <a:stCxn id="365" idx="1"/>
              <a:endCxn id="368"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82F1C9CC-0F4D-42CD-83A7-E6640F18FF09}"/>
                </a:ext>
              </a:extLst>
            </p:cNvPr>
            <p:cNvCxnSpPr>
              <a:cxnSpLocks/>
              <a:stCxn id="365" idx="3"/>
              <a:endCxn id="376"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15850138-120E-44D7-B0C8-B0F662C64F98}"/>
                </a:ext>
              </a:extLst>
            </p:cNvPr>
            <p:cNvCxnSpPr>
              <a:cxnSpLocks/>
              <a:stCxn id="368" idx="4"/>
              <a:endCxn id="376"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ED037C8A-6234-4BFC-887A-27BE37761CCD}"/>
                </a:ext>
              </a:extLst>
            </p:cNvPr>
            <p:cNvCxnSpPr>
              <a:cxnSpLocks/>
              <a:stCxn id="364" idx="5"/>
              <a:endCxn id="376"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83E33691-6152-41D7-ACAB-031A796D6296}"/>
                </a:ext>
              </a:extLst>
            </p:cNvPr>
            <p:cNvCxnSpPr>
              <a:cxnSpLocks/>
              <a:stCxn id="365" idx="7"/>
              <a:endCxn id="366"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814C5FDF-A251-47D9-96C2-AF087B1279C8}"/>
                </a:ext>
              </a:extLst>
            </p:cNvPr>
            <p:cNvCxnSpPr>
              <a:cxnSpLocks/>
              <a:stCxn id="363" idx="7"/>
              <a:endCxn id="369"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29C27080-14C8-46B9-AA9E-3B97E98A34EE}"/>
                </a:ext>
              </a:extLst>
            </p:cNvPr>
            <p:cNvCxnSpPr>
              <a:cxnSpLocks/>
              <a:endCxn id="365"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3517A6BC-C22B-450A-A3E4-5E955D71950B}"/>
                </a:ext>
              </a:extLst>
            </p:cNvPr>
            <p:cNvCxnSpPr>
              <a:cxnSpLocks/>
              <a:stCxn id="373" idx="7"/>
              <a:endCxn id="372"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59" name="Oval 358">
              <a:extLst>
                <a:ext uri="{FF2B5EF4-FFF2-40B4-BE49-F238E27FC236}">
                  <a16:creationId xmlns:a16="http://schemas.microsoft.com/office/drawing/2014/main" xmlns="" id="{71FB03FF-5221-49F1-873D-9565FDF78CEB}"/>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Oval 359">
              <a:extLst>
                <a:ext uri="{FF2B5EF4-FFF2-40B4-BE49-F238E27FC236}">
                  <a16:creationId xmlns:a16="http://schemas.microsoft.com/office/drawing/2014/main" xmlns="" id="{4E1D6D23-B555-4909-A425-FB20F54544AF}"/>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0746B455-B91B-4A19-9DF3-15544E167507}"/>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6B4FED14-AD80-4C45-8271-8B6DEC6E84F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4CB9AC57-3716-4E28-A520-1ADF362EE5D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537DF165-DF7E-4A7A-BF34-CC04F13CE370}"/>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E4DF5466-ACC1-4036-8A10-13E42918995A}"/>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6C663E73-0E93-41A5-B44B-AAD551B586F4}"/>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98E841EC-AEEA-45DF-A257-6AFBB25B1825}"/>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3408C7E0-9D83-4EA4-831D-ED6290C98B2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DC344742-723A-4BC9-AB1B-EAA29939991D}"/>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E8081C25-140E-410A-A1C4-FCD6E82E9B8C}"/>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5F4D5962-509B-4A99-8BCB-AB37C64F9AA9}"/>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E7844590-A772-4E75-8EE3-12BB20BF55D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8A9782C5-6966-458C-853F-F9AF87C317F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66094655-3709-4B9B-938C-0CA2C5807F0D}"/>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Chord 374">
              <a:extLst>
                <a:ext uri="{FF2B5EF4-FFF2-40B4-BE49-F238E27FC236}">
                  <a16:creationId xmlns:a16="http://schemas.microsoft.com/office/drawing/2014/main" xmlns="" id="{84CCA53A-B56B-4FA8-996D-EA29FE12325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C9F513B8-F055-471E-AF07-7EEC13181286}"/>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7" name="Straight Connector 376">
              <a:extLst>
                <a:ext uri="{FF2B5EF4-FFF2-40B4-BE49-F238E27FC236}">
                  <a16:creationId xmlns:a16="http://schemas.microsoft.com/office/drawing/2014/main" xmlns="" id="{0C79191C-CDBE-494C-8A0E-35FE0EA5DCD5}"/>
                </a:ext>
              </a:extLst>
            </p:cNvPr>
            <p:cNvCxnSpPr>
              <a:cxnSpLocks/>
              <a:stCxn id="375" idx="1"/>
              <a:endCxn id="363"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xmlns="" id="{E9C77736-851B-4ECD-8C22-9CA4FA6A5E32}"/>
                </a:ext>
              </a:extLst>
            </p:cNvPr>
            <p:cNvCxnSpPr>
              <a:cxnSpLocks/>
              <a:stCxn id="397" idx="6"/>
              <a:endCxn id="371"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7FF0E035-0421-4E84-9C27-B411F61AFEF2}"/>
                </a:ext>
              </a:extLst>
            </p:cNvPr>
            <p:cNvCxnSpPr>
              <a:cxnSpLocks/>
              <a:stCxn id="394" idx="4"/>
              <a:endCxn id="400"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1757AEA9-FE79-449E-8124-EC0BD2852CB5}"/>
                </a:ext>
              </a:extLst>
            </p:cNvPr>
            <p:cNvCxnSpPr>
              <a:cxnSpLocks/>
              <a:stCxn id="400" idx="4"/>
              <a:endCxn id="399"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05E4414F-9F23-4C48-B010-1F33CE017444}"/>
                </a:ext>
              </a:extLst>
            </p:cNvPr>
            <p:cNvCxnSpPr>
              <a:cxnSpLocks/>
              <a:stCxn id="398"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1801B2F5-4749-4356-B0CE-10729234336E}"/>
                </a:ext>
              </a:extLst>
            </p:cNvPr>
            <p:cNvCxnSpPr>
              <a:cxnSpLocks/>
              <a:stCxn id="398" idx="0"/>
              <a:endCxn id="399"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E6DA6AF8-024D-48B7-AB00-83D4872B98E2}"/>
                </a:ext>
              </a:extLst>
            </p:cNvPr>
            <p:cNvCxnSpPr>
              <a:cxnSpLocks/>
              <a:stCxn id="408" idx="1"/>
              <a:endCxn id="394"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F3E88EF3-4D78-45EC-A408-877FEB2D4DC0}"/>
                </a:ext>
              </a:extLst>
            </p:cNvPr>
            <p:cNvCxnSpPr>
              <a:cxnSpLocks/>
              <a:stCxn id="399" idx="2"/>
              <a:endCxn id="408"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89D3F8DB-52DC-4FDE-8187-CDD85CFC21D5}"/>
                </a:ext>
              </a:extLst>
            </p:cNvPr>
            <p:cNvCxnSpPr>
              <a:cxnSpLocks/>
              <a:stCxn id="398"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566A0EF4-9946-4BF2-9DB3-17A63534CA8C}"/>
                </a:ext>
              </a:extLst>
            </p:cNvPr>
            <p:cNvCxnSpPr>
              <a:cxnSpLocks/>
              <a:stCxn id="371" idx="1"/>
              <a:endCxn id="278"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3A9A3B6B-50E8-461B-9561-6224C115D21D}"/>
                </a:ext>
              </a:extLst>
            </p:cNvPr>
            <p:cNvCxnSpPr>
              <a:cxnSpLocks/>
              <a:stCxn id="396" idx="6"/>
              <a:endCxn id="395"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0A5B1E5B-2794-49C2-B6C0-91F5A53A295D}"/>
                </a:ext>
              </a:extLst>
            </p:cNvPr>
            <p:cNvCxnSpPr>
              <a:cxnSpLocks/>
              <a:stCxn id="394" idx="7"/>
              <a:endCxn id="396"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8A74305F-463F-4276-96C2-38555AE86C4E}"/>
                </a:ext>
              </a:extLst>
            </p:cNvPr>
            <p:cNvCxnSpPr>
              <a:cxnSpLocks/>
              <a:stCxn id="394" idx="5"/>
              <a:endCxn id="397"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5F7B5D64-565A-4DE4-B312-12BA4515BC48}"/>
                </a:ext>
              </a:extLst>
            </p:cNvPr>
            <p:cNvCxnSpPr>
              <a:cxnSpLocks/>
              <a:stCxn id="395" idx="3"/>
              <a:endCxn id="397"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AEFF3DFB-FAB0-4085-8DA0-3F6D1B69F212}"/>
                </a:ext>
              </a:extLst>
            </p:cNvPr>
            <p:cNvCxnSpPr>
              <a:cxnSpLocks/>
              <a:stCxn id="397" idx="4"/>
              <a:endCxn id="400"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69FF7952-F75E-4C97-870B-E111C9F153E3}"/>
                </a:ext>
              </a:extLst>
            </p:cNvPr>
            <p:cNvCxnSpPr>
              <a:cxnSpLocks/>
              <a:stCxn id="373" idx="2"/>
              <a:endCxn id="398"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D037A298-A62C-4F82-B2AC-48EC0E635103}"/>
                </a:ext>
              </a:extLst>
            </p:cNvPr>
            <p:cNvCxnSpPr>
              <a:cxnSpLocks/>
              <a:endCxn id="398"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4" name="Oval 393">
              <a:extLst>
                <a:ext uri="{FF2B5EF4-FFF2-40B4-BE49-F238E27FC236}">
                  <a16:creationId xmlns:a16="http://schemas.microsoft.com/office/drawing/2014/main" xmlns="" id="{C6C4FEE2-421D-4DCB-90DB-D5D1EAAED0E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xmlns="" id="{E1487618-6DB3-49CF-9104-7AF1CE996F93}"/>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43837EA3-ADB2-4AEA-A72B-F5DC7DE2E41B}"/>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E93FB4C4-0049-40EC-8BD0-0BF963484AD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855315BE-A3D5-4967-BAFC-545EF8BA89B7}"/>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BAA832B7-D6FE-4EB5-847F-C89C64E53E25}"/>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B3103402-5951-426B-A78A-C82538514FF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1" name="Straight Connector 400">
              <a:extLst>
                <a:ext uri="{FF2B5EF4-FFF2-40B4-BE49-F238E27FC236}">
                  <a16:creationId xmlns:a16="http://schemas.microsoft.com/office/drawing/2014/main" xmlns="" id="{0DC30EAE-324F-43B4-9554-58134555F8FB}"/>
                </a:ext>
              </a:extLst>
            </p:cNvPr>
            <p:cNvCxnSpPr>
              <a:cxnSpLocks/>
              <a:stCxn id="400"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D305A39A-8151-4DA8-A57A-04E6952BE4BF}"/>
                </a:ext>
              </a:extLst>
            </p:cNvPr>
            <p:cNvCxnSpPr>
              <a:cxnSpLocks/>
              <a:stCxn id="396" idx="4"/>
              <a:endCxn id="397"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3" name="Oval 402">
              <a:extLst>
                <a:ext uri="{FF2B5EF4-FFF2-40B4-BE49-F238E27FC236}">
                  <a16:creationId xmlns:a16="http://schemas.microsoft.com/office/drawing/2014/main" xmlns="" id="{EFCDD1FD-D183-4D4B-AF22-F631E0AB19B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4" name="Straight Connector 403">
              <a:extLst>
                <a:ext uri="{FF2B5EF4-FFF2-40B4-BE49-F238E27FC236}">
                  <a16:creationId xmlns:a16="http://schemas.microsoft.com/office/drawing/2014/main" xmlns="" id="{C690EF5F-25E1-49AE-A2FC-AC77A301F779}"/>
                </a:ext>
              </a:extLst>
            </p:cNvPr>
            <p:cNvCxnSpPr>
              <a:cxnSpLocks/>
              <a:stCxn id="403" idx="3"/>
              <a:endCxn id="367"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3E9089D3-3D08-48A8-982D-87381D9EC9D2}"/>
                </a:ext>
              </a:extLst>
            </p:cNvPr>
            <p:cNvCxnSpPr>
              <a:cxnSpLocks/>
              <a:stCxn id="403" idx="2"/>
              <a:endCxn id="278"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5924305F-7AF0-47DC-A1BF-D7B751E4B3E3}"/>
                </a:ext>
              </a:extLst>
            </p:cNvPr>
            <p:cNvCxnSpPr>
              <a:cxnSpLocks/>
              <a:stCxn id="396" idx="7"/>
              <a:endCxn id="280"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55B00890-01B4-4E39-9727-953ACEF8881C}"/>
                </a:ext>
              </a:extLst>
            </p:cNvPr>
            <p:cNvCxnSpPr>
              <a:cxnSpLocks/>
              <a:endCxn id="396"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8" name="Chord 407">
              <a:extLst>
                <a:ext uri="{FF2B5EF4-FFF2-40B4-BE49-F238E27FC236}">
                  <a16:creationId xmlns:a16="http://schemas.microsoft.com/office/drawing/2014/main" xmlns="" id="{0E818BEF-31D2-4DFC-99B6-5EE8D7E3A3F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9" name="Straight Connector 408">
              <a:extLst>
                <a:ext uri="{FF2B5EF4-FFF2-40B4-BE49-F238E27FC236}">
                  <a16:creationId xmlns:a16="http://schemas.microsoft.com/office/drawing/2014/main" xmlns="" id="{9A3263C3-2159-4B0F-B7C1-B590CA6B39FC}"/>
                </a:ext>
              </a:extLst>
            </p:cNvPr>
            <p:cNvCxnSpPr>
              <a:cxnSpLocks/>
              <a:stCxn id="399"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C931C9C8-CBA0-4CBB-902F-A1B421CC86DE}"/>
                </a:ext>
              </a:extLst>
            </p:cNvPr>
            <p:cNvCxnSpPr>
              <a:cxnSpLocks/>
              <a:stCxn id="395" idx="6"/>
              <a:endCxn id="278"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3E7C2EB7-3493-4F28-B940-360D854B34C2}"/>
                </a:ext>
              </a:extLst>
            </p:cNvPr>
            <p:cNvCxnSpPr>
              <a:cxnSpLocks/>
              <a:stCxn id="395" idx="5"/>
              <a:endCxn id="371"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6B34CEF5-33D1-43B0-BE7A-5D5B029A804D}"/>
                </a:ext>
              </a:extLst>
            </p:cNvPr>
            <p:cNvCxnSpPr>
              <a:cxnSpLocks/>
              <a:stCxn id="280" idx="0"/>
              <a:endCxn id="395"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CFAC6A96-A599-4343-BF15-B882CA125D77}"/>
                </a:ext>
              </a:extLst>
            </p:cNvPr>
            <p:cNvCxnSpPr>
              <a:cxnSpLocks/>
              <a:stCxn id="400" idx="5"/>
              <a:endCxn id="372"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47BA194A-9B49-4E2E-B2CC-66AFE0978F25}"/>
                </a:ext>
              </a:extLst>
            </p:cNvPr>
            <p:cNvCxnSpPr>
              <a:cxnSpLocks/>
              <a:stCxn id="367" idx="7"/>
              <a:endCxn id="278"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05F1D8FF-E0AC-4298-9C1C-48CF489D9287}"/>
                </a:ext>
              </a:extLst>
            </p:cNvPr>
            <p:cNvCxnSpPr>
              <a:cxnSpLocks/>
              <a:stCxn id="296" idx="7"/>
              <a:endCxn id="403"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D94DEDD6-2BC1-448D-9991-C1FA48DD0332}"/>
                </a:ext>
              </a:extLst>
            </p:cNvPr>
            <p:cNvCxnSpPr>
              <a:cxnSpLocks/>
              <a:stCxn id="370" idx="7"/>
              <a:endCxn id="285"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F490F14A-4D51-49D2-851E-474DFAEBAB0A}"/>
                </a:ext>
              </a:extLst>
            </p:cNvPr>
            <p:cNvCxnSpPr>
              <a:cxnSpLocks/>
              <a:stCxn id="370" idx="6"/>
              <a:endCxn id="403"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3362E7A1-4E65-4AA8-A96A-F574AE097A5E}"/>
                </a:ext>
              </a:extLst>
            </p:cNvPr>
            <p:cNvCxnSpPr>
              <a:cxnSpLocks/>
              <a:stCxn id="286" idx="0"/>
              <a:endCxn id="370"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741C6B8D-6FCF-4027-A65C-B9829CD7CBBE}"/>
                </a:ext>
              </a:extLst>
            </p:cNvPr>
            <p:cNvCxnSpPr>
              <a:cxnSpLocks/>
              <a:stCxn id="426" idx="0"/>
              <a:endCxn id="425"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4328D809-F683-434D-BE86-A7FC5027A1C6}"/>
                </a:ext>
              </a:extLst>
            </p:cNvPr>
            <p:cNvCxnSpPr>
              <a:cxnSpLocks/>
              <a:stCxn id="294" idx="0"/>
              <a:endCxn id="425"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18DA67F4-619B-4D0C-9018-A86923D013F4}"/>
                </a:ext>
              </a:extLst>
            </p:cNvPr>
            <p:cNvCxnSpPr>
              <a:cxnSpLocks/>
              <a:stCxn id="293" idx="0"/>
              <a:endCxn id="426"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07C73D68-C369-41A7-964D-9129B3CA9A0E}"/>
                </a:ext>
              </a:extLst>
            </p:cNvPr>
            <p:cNvCxnSpPr>
              <a:cxnSpLocks/>
              <a:stCxn id="370" idx="1"/>
              <a:endCxn id="427"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9BA7C469-F299-4D79-8679-1C3B33889AFC}"/>
                </a:ext>
              </a:extLst>
            </p:cNvPr>
            <p:cNvCxnSpPr>
              <a:cxnSpLocks/>
              <a:stCxn id="286" idx="0"/>
              <a:endCxn id="427"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93343198-BCF7-4CC6-AB83-FB739D8B0091}"/>
                </a:ext>
              </a:extLst>
            </p:cNvPr>
            <p:cNvCxnSpPr>
              <a:cxnSpLocks/>
              <a:stCxn id="427" idx="7"/>
              <a:endCxn id="426"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5" name="Oval 424">
              <a:extLst>
                <a:ext uri="{FF2B5EF4-FFF2-40B4-BE49-F238E27FC236}">
                  <a16:creationId xmlns:a16="http://schemas.microsoft.com/office/drawing/2014/main" xmlns="" id="{E96A75C9-EF23-475A-B3B8-A9433DDF137F}"/>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7E370A31-8A33-48DC-96A5-117E433E1B9B}"/>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F6D511A4-583F-42C7-943F-B20632A8003E}"/>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8" name="Straight Connector 427">
              <a:extLst>
                <a:ext uri="{FF2B5EF4-FFF2-40B4-BE49-F238E27FC236}">
                  <a16:creationId xmlns:a16="http://schemas.microsoft.com/office/drawing/2014/main" xmlns="" id="{D6521FB8-FA19-43B7-9100-4663E994ABCD}"/>
                </a:ext>
              </a:extLst>
            </p:cNvPr>
            <p:cNvCxnSpPr>
              <a:cxnSpLocks/>
              <a:stCxn id="291" idx="0"/>
              <a:endCxn id="425"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xmlns="" id="{AE0471D5-C6C2-48C0-9B36-738E6B963FC6}"/>
                </a:ext>
              </a:extLst>
            </p:cNvPr>
            <p:cNvCxnSpPr>
              <a:cxnSpLocks/>
              <a:endCxn id="291"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454882A4-F510-43D0-BF52-907BCEB4D24C}"/>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xmlns="" id="{99E0C0E5-C089-4251-BF21-D2ECD3DEF6A6}"/>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9689D931-640E-4CAB-AA5C-F5E362B8F022}"/>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0E6E4CD4-EA59-4E46-A35E-E884F32DDA04}"/>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C3F0306-26D9-4F4E-95E6-630AA5BDAA55}"/>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BABD4605-80AD-4825-8D50-CDB858A7A5D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62BB1D53-89B6-481A-A407-8D5C02288A6A}"/>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393E11F-580C-459F-AFA0-F9EF1C6AC237}"/>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9693F68-AB8C-4840-9B26-918A9271771B}"/>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36138786-E79A-468B-8865-501F9254B2CD}"/>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E59B77E1-2BE3-49E8-BDD1-97A0D98305AD}"/>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A6E64F4-363E-43A1-B54D-9DF9BA7B4C29}"/>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F904CF09-3E8F-49C7-8508-DE49B8B0CA7D}"/>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00FF84F9-9C10-4490-8CC7-9EC65C1B0AE3}"/>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06482F58-A650-41BF-8F7A-4A56C83AF9FA}"/>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83954BD0-A6C4-425F-988D-D05C7F33C2CD}"/>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1C9694B5-FDE2-48CB-BFE9-C1C1B092CA50}"/>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553B70AC-F1CC-4F46-AB60-6C054B079D75}"/>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0CEBA4E2-6321-4FC5-AEDF-BA96B02CB26C}"/>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80B3FB84-2305-4C37-9F79-B34D4D273AE4}"/>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A357324A-5B28-4DB4-A81C-EECA1D9ED5A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4A3F1A9-1265-40D5-B7B0-2DE9C9E23F92}"/>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E85F5B74-8B9D-4FE9-A44A-0BB2A9DAA0E5}"/>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377FB540-7001-45F6-843E-012E23A3D13F}"/>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B90D9DB9-7700-437A-BA47-CE48810A501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D962945-54D7-4A02-B03F-516E76E9BFC1}"/>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FA438DB8-FFBC-49EE-A010-82CB5A1F81E4}"/>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4803500E-ABD2-463F-B543-C2D588A5F46D}"/>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7AE76178-7247-44B4-8313-BCF136FC7CA4}"/>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BF7DB749-42EB-4F92-A305-2813ECBAC34B}"/>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F9200A6D-6CF5-402C-B423-4ED63B70F104}"/>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28CA664-50C6-45F0-8189-7B5D70AECDFF}"/>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F24342D-A551-4836-9C1B-CBC2778523B2}"/>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696F3A6-92E8-486C-8AB3-DB14F5A781C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55302FDA-0DFB-4373-BA63-966EB75E458B}"/>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EB9708C9-9EA6-444B-9493-C262C8587ECC}"/>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AD6997E-7D28-4871-A104-66870508E0C9}"/>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E06250FD-E7E1-489D-BF99-F26F40F2185A}"/>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46386406-AF45-4243-A3CE-B999B3173187}"/>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D5006CB-5DF2-40B6-AB81-F281A518FBE2}"/>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8F478A5C-E9DE-4BD4-9302-9047B1E37831}"/>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ECB0265-7B67-45B3-907F-D5C57FD12A8F}"/>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9BEBDC40-4F04-43AF-9235-511BD8991CB4}"/>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2E87124-017F-4B80-BBF3-C5E6623C9643}"/>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0C5E3BE2-7AB8-41E7-9C15-663FD7F14828}"/>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C1AB090-AC6A-4791-B391-3C67723BCF34}"/>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52B602A-BDBD-4CBD-BDBD-6A184FC089DB}"/>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581AAC1-C9B4-4FB1-A332-A98B8D5BF987}"/>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7B566DE-9D94-4F86-89A4-DE48503D4F3D}"/>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C9EF17E2-DCC8-4568-A56B-F26932E26F28}"/>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0BC42C58-82B0-4062-96E5-3CE45ABB01D2}"/>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86B1E2D3-CC37-43DB-B224-CF094AE87BE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68B794B-5012-469D-A5E4-E2AA74C2B613}"/>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FD042018-CBEB-425E-8BB1-B6881355BD02}"/>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36E5E3E0-873C-49B6-86D4-AA387C791319}"/>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C576F6C5-8F99-49FB-928A-E066EDA8EC78}"/>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0FB790A7-38D6-421F-98F2-8A64F65A8C35}"/>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170814B4-C3F0-4ACA-A799-46E05D78DF1A}"/>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76CBE476-BFF2-43F3-9FA3-68A0168CD2B3}"/>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038B30D4-4CAF-42C9-BEBA-890C1F6EA145}"/>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1A5EF37F-1534-40FF-9B41-11D888358ACF}"/>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535D7B48-210B-4F14-A1F5-F34D253EC0D1}"/>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1778CE64-8A34-4AB8-B8BC-1C83A21FD53B}"/>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5C1BD4B7-A32C-463B-90BE-D197EDC51866}"/>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D5B66207-1C6C-442B-9A34-78A42E11174D}"/>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98E5A07C-15C7-479E-98C7-04219666C602}"/>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6665D991-0B38-4DAB-80A8-821716D6F6D8}"/>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AA5B161B-23F7-4308-BB1A-2FBD63C758B0}"/>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11F06911-3547-4C63-BB01-3A5B580B4DA0}"/>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E9564CF0-2AA7-4D43-A7FA-E2F265BA6072}"/>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BA7E5921-B898-4C41-B479-EBD60023EC70}"/>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3E1607DA-9BAF-4737-A2F1-7FD39837F8DB}"/>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B76A5680-DC5A-4781-8CF7-437381489D74}"/>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4DE70953-16F3-4E12-824E-75C42AB65194}"/>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E7446F4E-D66A-4E22-8CFC-2A1B0809A646}"/>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3064C410-472C-4D12-965D-2D6904A86B6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F5DDD0D1-C519-43B4-816E-3999F4ADD46F}"/>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9C4A317F-2403-4DA8-AE82-2C3C04AFED90}"/>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24476C86-B372-4E34-91F4-581B49882C64}"/>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60C1A70E-562C-42DA-9944-2984CCF3C98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DD46C8F2-C1CC-48B0-A0E7-CB547A874C56}"/>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2CD91EBF-CCAE-4868-89B3-ACBCCDBF3852}"/>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xmlns="" id="{F5AAB568-ABD6-49A5-A275-209A21BB6A02}"/>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8421EACF-F8B1-4121-8E4B-0D83DB34C24F}"/>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xmlns="" id="{FD7A5A2F-679C-4E51-97B9-5CF49706EF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xmlns="" id="{2C4FCA5A-1A56-4AAA-B4F1-EE25A8E77332}"/>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6525B815-0F8F-4A37-A110-AD08B57764AE}"/>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C444179A-0FED-45FC-A6C4-6A9C2F13084E}"/>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42CFCAEB-C673-4BCB-8FC3-6686BD51D984}"/>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xmlns="" id="{F7A8CAF1-EF43-4F6B-BD3C-D522DCA3E88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xmlns="" id="{823A6D03-5DA9-471E-88C3-F8023A864278}"/>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8729BE7E-9588-470D-A7C6-550BE69A9A0D}"/>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8764E409-368E-4421-8572-89BB9F8517EE}"/>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1B3B1E7D-8426-465C-A291-E88409E969AD}"/>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2DA5E4AF-0696-45AB-9E97-45F2B352F99B}"/>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74585D25-C8F0-4ACD-B678-3EF5EB5813E2}"/>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51C8DAE-4E32-4F81-80DB-A9806C5A47AA}"/>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E9002EED-34DD-4CE9-B1A7-271B4C599F5B}"/>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E0C6836D-2C57-44DD-BA1D-48F79C5F215D}"/>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C7B4A6A9-E814-4E90-A21F-2164853DABE1}"/>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20963283-78CC-4734-BEEE-9E4584A0849C}"/>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B6BE45B6-7848-4EF4-A688-45CDA62B6D29}"/>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240F770B-5135-4018-9FFB-DEDF6CC1B7F7}"/>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AA451A9-042C-4FA7-8457-5FFE52589E51}"/>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8489B173-F147-45FD-B506-E47C81CE35D3}"/>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C55CA66A-DAF9-457F-AC55-E4BDAFD2DA63}"/>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C04DED4E-7E28-47DC-ABAB-95CE50EEF2B2}"/>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41DD2C0A-B1DF-457B-BFA8-FCCD585686F0}"/>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F20C45F8-ADA3-4570-AA36-7F0686B73BA4}"/>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B36D276E-8E20-4FFB-8E74-F936E4140C8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553AE79-13BE-44BD-BFC3-4BD8B40185C1}"/>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A31CF59D-6B36-4669-A2D9-E60287B4B10C}"/>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C831A53B-B1B1-411A-BF5B-5916E0E1D2C6}"/>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65E7C5B4-7A44-4862-B0B1-6BB7B3B23B3B}"/>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F0C9E01-7FEB-4A8E-9C55-230B33493C81}"/>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D968DF65-6C10-4787-83C9-F64DA382DDA3}"/>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312999F-C864-4DCD-8A9F-412BD7C91EE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D3A5A1A7-BC3C-4FC3-9A79-2786E42641E7}"/>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36A6B448-8543-429C-AD07-C7A88C70E9C3}"/>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4623E2D1-6EF7-48F3-85A3-8CB712C6D48D}"/>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77FD62DE-5A83-4318-B6B0-B890F6EB41EC}"/>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1C642C72-7AF4-4B19-BB13-569C3B2C8F0E}"/>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767F1FA9-56C1-4B49-853A-461C645D3F9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DB969A9C-FF12-43B2-9BA5-848BB9DB0809}"/>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AC036594-5399-4D90-8C60-87C408468C10}"/>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436313FD-70F4-4F4D-8C64-3AF6D3517561}"/>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D19BE0A-F19A-4605-A17D-D9C9787E8F9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05BD129F-8B87-4381-8340-5766C1180F0D}"/>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33C9045-8981-4796-AC8C-4F42B8348F9A}"/>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618440AD-2920-4A55-83DF-72C36D34A5F5}"/>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74E634D4-DAC4-4EF0-B10C-4A12878B6D2E}"/>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47E52D44-6825-4881-90EE-BAFBF4652FAC}"/>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587078F-3404-47F4-8414-DB42332D19ED}"/>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34C12843-178D-49F3-A2D5-133BB3EC9069}"/>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28F2BCD-A00E-4B2B-BA6E-91B46E9F1295}"/>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8BA3A63B-EDD5-47A3-A056-2A7629DE09AF}"/>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86267069-D617-48FB-AE44-CA5C971D795F}"/>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14E3C9D3-5C80-4FA7-B5C5-6DB61DAC2EC9}"/>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61371FFF-DA67-4F71-85B1-36282E281F36}"/>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35C12D1A-521D-4B4C-99C8-2CBBD181E6C0}"/>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15C3A192-FD94-4E68-9E98-D6FCCD649E1E}"/>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9966834-E72E-4571-9F6D-A26C2329CFD7}"/>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35A3EED2-9B46-421B-8AC9-1D0EC030D95C}"/>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xmlns="" id="{770A659E-DBB0-477B-B77A-5B51FCF37BA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99AEBEEA-A42C-4CED-BEF3-0623177C79F6}"/>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44A39910-EBA8-4D65-B720-0D1F10B1009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EFB37352-1CE1-48A0-93F7-62183E790E63}"/>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8E88D8CF-785E-49E7-A4D8-3DA6E3208D8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338D7A39-9E88-4E4A-AF52-1587C607B4A5}"/>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B2456FCF-DA34-42B3-A18A-1B9F29062E8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7A9A99FC-3D48-4AD9-A501-24AD7880FFA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E9E2DD63-3427-4C67-87DA-A512C804DAA9}"/>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02DA475C-6FA4-43FA-BC88-0D8AF2E52787}"/>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53803259-926D-48F7-AFC5-95EF1A9EF07B}"/>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5B8EDB19-ABFE-4A00-A0B6-C26EF4027485}"/>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90E5AA11-128D-403B-B7F9-23ACE85D3FCF}"/>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C793ED1A-2C78-44DA-9959-F95DB0F035EC}"/>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7664897C-F981-4F02-AA76-5668098A9759}"/>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13C34414-EB4D-4D07-9745-C83F05B85DD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29BCAC49-C95D-4601-BC5A-1DC1E68117C7}"/>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6649F059-3AED-40DE-A4FE-8537EF7F3AC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xmlns="" id="{7B0AED5F-BFE0-44FE-B646-16ED2BFE29F9}"/>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C44386F8-E470-4331-8A7B-62660C832945}"/>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11A80EA0-AD4D-4653-885A-2B7A49EE599F}"/>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A13B372B-3BCC-48C2-9C4A-417537DF9526}"/>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12A96F0A-8BD1-4A9B-A74B-B79621A942C8}"/>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F4D4E195-BBE9-4F77-8C22-A6784D1C6F31}"/>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C61895F8-8678-47E8-9149-A5552E8DB93D}"/>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7CB88FB4-AB6D-4EBD-A5D8-FCE1B61EE407}"/>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F985195E-F967-4EC9-9EFB-2FF04E6E5839}"/>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8AAC1CF5-094C-4870-B23D-6918C877CA72}"/>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BB98C8BB-7D6E-4608-97B3-CEDCBF714CCC}"/>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F3D12829-0044-4726-BB00-49C47C6A6CF7}"/>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8A820C33-ACBA-4949-B158-640D0DC46215}"/>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B4E240C4-EC9B-4D55-BDE5-B26446A36DC8}"/>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D184AC54-0ECC-4CAA-BDDA-E757896D7E5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2CA2552F-AF03-47A3-881B-3570079312DF}"/>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041E8173-3727-455F-99BE-E6794C10CB67}"/>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xmlns="" id="{86AC3163-C984-49C3-82E5-FD2CDD25A901}"/>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06D57681-E99A-49FB-91AF-BB7C291CEEB4}"/>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1DB81709-4C85-44BD-8F24-1755333D9F5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01C3F4FF-B7DB-4C59-A83C-8432C444C43C}"/>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E85FCD3C-ACC7-4C83-9CFD-EC2F05FC98B1}"/>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5E6F91D8-3DDE-4F23-BD5B-88A30DAB8EB4}"/>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88B0F5D1-2A42-4812-B03D-7B4367157E25}"/>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xmlns="" id="{2E55CC46-001F-4B7F-9196-036DCF756339}"/>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B80878C-27F5-4D46-8BDB-3EAC04E3A5A1}"/>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xmlns="" id="{C49B82C3-A3D2-4626-B433-E7DB3E82FCC3}"/>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xmlns="" id="{0756EF6C-0024-4A8A-A59D-537CDEF2CDB5}"/>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D3681906-8BB5-446A-BB7C-8A27230428C2}"/>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5A2A3B8B-AEED-41A5-A2CA-44FF8A45171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A6C75D2-2813-4F89-82CE-DA96F6DB3A37}"/>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xmlns="" id="{42935506-8F11-40A9-83A3-E4049B70F85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5D907A4A-8315-4AD1-BB0E-CF9E1887E73F}"/>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93A3420E-422C-484D-9DCD-7937E804DC24}"/>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A5FA1B4D-520F-4D9A-A9C0-410FEB5EF39D}"/>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2FB801B-11C9-4D21-B32B-C79E1861BFF6}"/>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9711B41A-2280-41FF-A35D-F0F1D21D5DAC}"/>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473BCE6A-65BF-422D-B514-8528E52265A8}"/>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D926C455-C102-4416-8236-1E45FDF4DE74}"/>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95FFCDB-8299-430F-8696-050827A70C4F}"/>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94177999-5E26-4FC5-BA0A-8DC88342C4B6}"/>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C7AE023E-0DAF-4C16-93DD-F45931DD1DB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71145FB8-8712-4504-84D1-C9CEDE4C59DF}"/>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E6455B68-5E2B-49CB-A34B-DAF796F677AA}"/>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2A2449F-2499-4F3E-B8D0-294DD0599DDA}"/>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6EF37D6A-64B1-4CDF-98AD-FE4D6CCB6C1E}"/>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5B6DD24-A95E-4F96-B2AC-54C08CF59564}"/>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204502ED-BFCC-4C99-9615-AE6EF16F2419}"/>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xmlns="" id="{DE4CE4C3-0AFC-4D67-A44F-C8C7BC50BD61}"/>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54AD1F0E-F80F-4C30-A650-9410B1529BD4}"/>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4A0F734F-EBC3-4919-B1B4-79D48712BC27}"/>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xmlns="" id="{BF98D7D7-7844-4B59-9E70-1BFBFF56EACF}"/>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FED3C2B3-E2A8-412F-8091-331DF46D4365}"/>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xmlns="" id="{188BEA61-F084-411B-A153-E0C996B4C3E5}"/>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4" name="Straight Connector 3">
              <a:extLst>
                <a:ext uri="{FF2B5EF4-FFF2-40B4-BE49-F238E27FC236}">
                  <a16:creationId xmlns:a16="http://schemas.microsoft.com/office/drawing/2014/main" xmlns="" id="{ADDA56C4-772B-4030-8288-CF4EE0ACD7E2}"/>
                </a:ext>
              </a:extLst>
            </p:cNvPr>
            <p:cNvCxnSpPr>
              <a:cxnSpLocks/>
              <a:stCxn id="67" idx="7"/>
              <a:endCxn id="65"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5317D414-6D1F-4DF3-BE64-BFA09CDBA625}"/>
                </a:ext>
              </a:extLst>
            </p:cNvPr>
            <p:cNvCxnSpPr>
              <a:cxnSpLocks/>
              <a:stCxn id="65" idx="4"/>
              <a:endCxn id="84"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2CA3AF4-DF13-434C-8812-36D1E4CA0C8C}"/>
                </a:ext>
              </a:extLst>
            </p:cNvPr>
            <p:cNvCxnSpPr>
              <a:cxnSpLocks/>
              <a:stCxn id="70" idx="2"/>
              <a:endCxn id="82"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47013D0F-98EC-4E8F-AFAD-6FF8A58C8F79}"/>
                </a:ext>
              </a:extLst>
            </p:cNvPr>
            <p:cNvCxnSpPr>
              <a:cxnSpLocks/>
              <a:stCxn id="84" idx="5"/>
              <a:endCxn id="70"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25402C70-DA29-46C8-9929-3BFD774E1E96}"/>
                </a:ext>
              </a:extLst>
            </p:cNvPr>
            <p:cNvCxnSpPr>
              <a:cxnSpLocks/>
              <a:stCxn id="65" idx="5"/>
              <a:endCxn id="83"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F5A109C-EC3F-422C-A121-E5A963F029CE}"/>
                </a:ext>
              </a:extLst>
            </p:cNvPr>
            <p:cNvCxnSpPr>
              <a:cxnSpLocks/>
              <a:stCxn id="70" idx="0"/>
              <a:endCxn id="83"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53CBD052-10F9-4BA0-948B-2F90F95CCF48}"/>
                </a:ext>
              </a:extLst>
            </p:cNvPr>
            <p:cNvCxnSpPr>
              <a:cxnSpLocks/>
              <a:stCxn id="84" idx="3"/>
              <a:endCxn id="82"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F9779E93-4BB6-4B21-8989-67DBBDB96BBD}"/>
                </a:ext>
              </a:extLst>
            </p:cNvPr>
            <p:cNvCxnSpPr>
              <a:cxnSpLocks/>
              <a:stCxn id="190" idx="7"/>
              <a:endCxn id="72"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AD69A3F5-EC14-47CF-A7B7-FBBC117BF8D6}"/>
                </a:ext>
              </a:extLst>
            </p:cNvPr>
            <p:cNvCxnSpPr>
              <a:cxnSpLocks/>
              <a:stCxn id="70" idx="7"/>
              <a:endCxn id="72"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F2A6DD14-13A1-44D8-8E67-E21BF05E806F}"/>
                </a:ext>
              </a:extLst>
            </p:cNvPr>
            <p:cNvCxnSpPr>
              <a:cxnSpLocks/>
              <a:stCxn id="69"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17A4F9A9-E257-4F7F-9EC0-F47089920E78}"/>
                </a:ext>
              </a:extLst>
            </p:cNvPr>
            <p:cNvCxnSpPr>
              <a:cxnSpLocks/>
              <a:stCxn id="84" idx="6"/>
              <a:endCxn id="83"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550FA7E4-672B-4306-BD9D-9594FD47A34B}"/>
                </a:ext>
              </a:extLst>
            </p:cNvPr>
            <p:cNvCxnSpPr>
              <a:cxnSpLocks/>
              <a:stCxn id="69" idx="0"/>
              <a:endCxn id="82"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6A44F12F-39FA-49B2-885A-31EB31BFE498}"/>
                </a:ext>
              </a:extLst>
            </p:cNvPr>
            <p:cNvCxnSpPr>
              <a:cxnSpLocks/>
              <a:stCxn id="83" idx="6"/>
              <a:endCxn id="72"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DA557438-998D-4A8A-892E-3C8105C3198D}"/>
                </a:ext>
              </a:extLst>
            </p:cNvPr>
            <p:cNvCxnSpPr>
              <a:cxnSpLocks/>
              <a:stCxn id="71" idx="0"/>
              <a:endCxn id="72"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0159477-E2AC-4275-9E18-1C97CECF82DE}"/>
                </a:ext>
              </a:extLst>
            </p:cNvPr>
            <p:cNvCxnSpPr>
              <a:cxnSpLocks/>
              <a:stCxn id="74" idx="1"/>
              <a:endCxn id="72"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222A740-0409-406D-A8D8-54F898453AD3}"/>
                </a:ext>
              </a:extLst>
            </p:cNvPr>
            <p:cNvCxnSpPr>
              <a:cxnSpLocks/>
              <a:stCxn id="74" idx="0"/>
              <a:endCxn id="73"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D397D06-F070-460A-89C1-F12915D05733}"/>
                </a:ext>
              </a:extLst>
            </p:cNvPr>
            <p:cNvCxnSpPr>
              <a:cxnSpLocks/>
              <a:stCxn id="73" idx="2"/>
              <a:endCxn id="72"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A3FE479C-9912-490D-A8F2-91EEF028B5C7}"/>
                </a:ext>
              </a:extLst>
            </p:cNvPr>
            <p:cNvCxnSpPr>
              <a:cxnSpLocks/>
              <a:stCxn id="73" idx="7"/>
              <a:endCxn id="213"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7E226426-15CA-4F68-8B8E-C5A67FE330D6}"/>
                </a:ext>
              </a:extLst>
            </p:cNvPr>
            <p:cNvCxnSpPr>
              <a:cxnSpLocks/>
              <a:stCxn id="73" idx="6"/>
              <a:endCxn id="80"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3A7488D-6FAC-42C0-BC17-D6C2976BCE5C}"/>
                </a:ext>
              </a:extLst>
            </p:cNvPr>
            <p:cNvCxnSpPr>
              <a:cxnSpLocks/>
              <a:stCxn id="80" idx="7"/>
              <a:endCxn id="81"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C003D1E-8146-418A-9745-2A28B4C42ED4}"/>
                </a:ext>
              </a:extLst>
            </p:cNvPr>
            <p:cNvCxnSpPr>
              <a:cxnSpLocks/>
              <a:stCxn id="66" idx="0"/>
              <a:endCxn id="65"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742D599C-5047-4893-A175-F285A0534CDD}"/>
                </a:ext>
              </a:extLst>
            </p:cNvPr>
            <p:cNvCxnSpPr>
              <a:cxnSpLocks/>
              <a:stCxn id="82" idx="2"/>
              <a:endCxn id="66"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F1864F6-14D6-4ABA-9BB9-7050CF4D3690}"/>
                </a:ext>
              </a:extLst>
            </p:cNvPr>
            <p:cNvCxnSpPr>
              <a:cxnSpLocks/>
              <a:stCxn id="69" idx="1"/>
              <a:endCxn id="66"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0384F8EA-8FCE-4CB2-9382-04F27F334F8E}"/>
                </a:ext>
              </a:extLst>
            </p:cNvPr>
            <p:cNvCxnSpPr>
              <a:cxnSpLocks/>
              <a:stCxn id="68" idx="7"/>
              <a:endCxn id="66"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141ABE3-6C95-4D90-B283-D166ED1AEDF4}"/>
                </a:ext>
              </a:extLst>
            </p:cNvPr>
            <p:cNvCxnSpPr>
              <a:cxnSpLocks/>
              <a:stCxn id="67" idx="6"/>
              <a:endCxn id="66"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715CA3F-D595-477C-9779-20F41BF1AF5F}"/>
                </a:ext>
              </a:extLst>
            </p:cNvPr>
            <p:cNvCxnSpPr>
              <a:cxnSpLocks/>
              <a:stCxn id="87" idx="7"/>
              <a:endCxn id="67"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997E5E86-16F1-4A17-890F-499B14B1230F}"/>
                </a:ext>
              </a:extLst>
            </p:cNvPr>
            <p:cNvCxnSpPr>
              <a:cxnSpLocks/>
              <a:stCxn id="87" idx="6"/>
              <a:endCxn id="68"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4FDEC264-0F46-48D2-8242-944EC2773248}"/>
                </a:ext>
              </a:extLst>
            </p:cNvPr>
            <p:cNvCxnSpPr>
              <a:cxnSpLocks/>
              <a:stCxn id="87"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E869694-EA52-40E0-BB52-56E1764DF99C}"/>
                </a:ext>
              </a:extLst>
            </p:cNvPr>
            <p:cNvCxnSpPr>
              <a:cxnSpLocks/>
              <a:stCxn id="68"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0E8842D-7D03-42B7-A2D2-71FEE3F9696E}"/>
                </a:ext>
              </a:extLst>
            </p:cNvPr>
            <p:cNvCxnSpPr>
              <a:cxnSpLocks/>
              <a:stCxn id="68"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C4CCA081-11EB-4C65-9FBE-D4DCD0940F6B}"/>
                </a:ext>
              </a:extLst>
            </p:cNvPr>
            <p:cNvCxnSpPr>
              <a:cxnSpLocks/>
              <a:stCxn id="69"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148827F6-818C-4F97-BD8A-55630B1CA0B1}"/>
                </a:ext>
              </a:extLst>
            </p:cNvPr>
            <p:cNvCxnSpPr>
              <a:cxnSpLocks/>
              <a:stCxn id="68" idx="6"/>
              <a:endCxn id="69"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CC9E58A4-32BF-454A-B4E3-A6235436EA3B}"/>
                </a:ext>
              </a:extLst>
            </p:cNvPr>
            <p:cNvCxnSpPr>
              <a:cxnSpLocks/>
              <a:stCxn id="69" idx="6"/>
              <a:endCxn id="70"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81229AF0-E81A-4893-BAAF-F3ABAFD5767F}"/>
                </a:ext>
              </a:extLst>
            </p:cNvPr>
            <p:cNvCxnSpPr>
              <a:cxnSpLocks/>
              <a:stCxn id="71" idx="2"/>
              <a:endCxn id="70"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FE634C6-B9C5-4125-8110-1E61E4DD9ED5}"/>
                </a:ext>
              </a:extLst>
            </p:cNvPr>
            <p:cNvCxnSpPr>
              <a:cxnSpLocks/>
              <a:stCxn id="92" idx="0"/>
              <a:endCxn id="70"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BC3B956-CE52-4427-BB04-3524AF10DA83}"/>
                </a:ext>
              </a:extLst>
            </p:cNvPr>
            <p:cNvCxnSpPr>
              <a:cxnSpLocks/>
              <a:endCxn id="70"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75DAE1E-F3BC-4352-A813-620A10844687}"/>
                </a:ext>
              </a:extLst>
            </p:cNvPr>
            <p:cNvCxnSpPr>
              <a:cxnSpLocks/>
              <a:stCxn id="92" idx="2"/>
              <a:endCxn id="71"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AE45C4ED-201A-4515-856B-C365A565D0FA}"/>
                </a:ext>
              </a:extLst>
            </p:cNvPr>
            <p:cNvCxnSpPr>
              <a:cxnSpLocks/>
              <a:stCxn id="74" idx="2"/>
              <a:endCxn id="71"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23CBE530-18CF-417E-A814-D323CFCE11C8}"/>
                </a:ext>
              </a:extLst>
            </p:cNvPr>
            <p:cNvCxnSpPr>
              <a:cxnSpLocks/>
              <a:stCxn id="74"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0068FD9-31AB-4D44-80A0-838119BE3AC0}"/>
                </a:ext>
              </a:extLst>
            </p:cNvPr>
            <p:cNvCxnSpPr>
              <a:cxnSpLocks/>
              <a:stCxn id="75"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4886351E-3166-4797-803D-CF8339B4A5AC}"/>
                </a:ext>
              </a:extLst>
            </p:cNvPr>
            <p:cNvCxnSpPr>
              <a:cxnSpLocks/>
              <a:stCxn id="75" idx="2"/>
              <a:endCxn id="74"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D19E2DAA-D706-4503-90E1-A1A8B932848A}"/>
                </a:ext>
              </a:extLst>
            </p:cNvPr>
            <p:cNvCxnSpPr>
              <a:cxnSpLocks/>
              <a:stCxn id="80" idx="4"/>
              <a:endCxn id="75"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2EACD23D-4F2E-406B-A5A8-E2127C71F02F}"/>
                </a:ext>
              </a:extLst>
            </p:cNvPr>
            <p:cNvCxnSpPr>
              <a:cxnSpLocks/>
              <a:stCxn id="79" idx="3"/>
              <a:endCxn id="75"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C00820C2-DB84-45A7-BBCA-04606D0A11C1}"/>
                </a:ext>
              </a:extLst>
            </p:cNvPr>
            <p:cNvCxnSpPr>
              <a:cxnSpLocks/>
              <a:stCxn id="79" idx="2"/>
              <a:endCxn id="80"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88C0AA88-8F30-4D3E-B5F9-75B35A47718F}"/>
                </a:ext>
              </a:extLst>
            </p:cNvPr>
            <p:cNvCxnSpPr>
              <a:cxnSpLocks/>
              <a:stCxn id="79" idx="1"/>
              <a:endCxn id="81"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32FC2FD9-01CB-4D14-BD97-8FAA54420228}"/>
                </a:ext>
              </a:extLst>
            </p:cNvPr>
            <p:cNvCxnSpPr>
              <a:cxnSpLocks/>
              <a:stCxn id="77" idx="1"/>
              <a:endCxn id="81"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93488574-B736-48E7-8862-6EC14F597A52}"/>
                </a:ext>
              </a:extLst>
            </p:cNvPr>
            <p:cNvCxnSpPr>
              <a:cxnSpLocks/>
              <a:stCxn id="77" idx="0"/>
              <a:endCxn id="78"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68FC0805-6617-4282-A4EC-5681979E0ECF}"/>
                </a:ext>
              </a:extLst>
            </p:cNvPr>
            <p:cNvCxnSpPr>
              <a:cxnSpLocks/>
              <a:stCxn id="149" idx="7"/>
              <a:endCxn id="214"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8552AF10-17A2-40CA-8FAE-393DBAE67FDC}"/>
                </a:ext>
              </a:extLst>
            </p:cNvPr>
            <p:cNvCxnSpPr>
              <a:cxnSpLocks/>
              <a:endCxn id="76"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153A0CBE-5425-4EEF-8C79-D2A4CDFE0087}"/>
                </a:ext>
              </a:extLst>
            </p:cNvPr>
            <p:cNvCxnSpPr>
              <a:cxnSpLocks/>
              <a:stCxn id="149" idx="0"/>
              <a:endCxn id="213"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DC92F44-5A2D-4D2A-AC22-44EDE0E9780F}"/>
                </a:ext>
              </a:extLst>
            </p:cNvPr>
            <p:cNvCxnSpPr>
              <a:cxnSpLocks/>
              <a:stCxn id="161" idx="0"/>
              <a:endCxn id="212"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6D1F59CC-9F6D-409E-85EE-1E8FF91F7A10}"/>
                </a:ext>
              </a:extLst>
            </p:cNvPr>
            <p:cNvCxnSpPr>
              <a:cxnSpLocks/>
              <a:stCxn id="161" idx="1"/>
              <a:endCxn id="78"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3D86B92-CA1A-4B58-AFDF-61E3CEE8FD29}"/>
                </a:ext>
              </a:extLst>
            </p:cNvPr>
            <p:cNvCxnSpPr>
              <a:cxnSpLocks/>
              <a:stCxn id="78" idx="2"/>
              <a:endCxn id="81"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FD049A67-6896-4534-9F74-9761B7AED830}"/>
                </a:ext>
              </a:extLst>
            </p:cNvPr>
            <p:cNvCxnSpPr>
              <a:cxnSpLocks/>
              <a:stCxn id="77" idx="2"/>
              <a:endCxn id="79"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734BFB0B-ECEA-4EBA-9214-12B78FFF0215}"/>
                </a:ext>
              </a:extLst>
            </p:cNvPr>
            <p:cNvCxnSpPr>
              <a:cxnSpLocks/>
              <a:stCxn id="76" idx="1"/>
              <a:endCxn id="79"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29E77413-84EA-4708-8F56-F4835C50567D}"/>
                </a:ext>
              </a:extLst>
            </p:cNvPr>
            <p:cNvCxnSpPr>
              <a:cxnSpLocks/>
              <a:stCxn id="76" idx="3"/>
              <a:endCxn id="93"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DC0AB6CE-3E2D-4F84-BE9F-92D268FD958F}"/>
                </a:ext>
              </a:extLst>
            </p:cNvPr>
            <p:cNvCxnSpPr>
              <a:cxnSpLocks/>
              <a:stCxn id="79" idx="4"/>
              <a:endCxn id="93"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C6957BFA-CA25-48E0-8413-F85EA39F4C86}"/>
                </a:ext>
              </a:extLst>
            </p:cNvPr>
            <p:cNvCxnSpPr>
              <a:cxnSpLocks/>
              <a:stCxn id="75" idx="5"/>
              <a:endCxn id="93"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04006D20-08DD-4545-BCA9-EFE3F27595DE}"/>
                </a:ext>
              </a:extLst>
            </p:cNvPr>
            <p:cNvCxnSpPr>
              <a:cxnSpLocks/>
              <a:stCxn id="76" idx="7"/>
              <a:endCxn id="77"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EBAEECE7-0370-4D79-A10B-B127915D50C0}"/>
                </a:ext>
              </a:extLst>
            </p:cNvPr>
            <p:cNvCxnSpPr>
              <a:cxnSpLocks/>
              <a:stCxn id="74" idx="7"/>
              <a:endCxn id="80"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82CACA70-3195-4F12-9A0E-A03B1E8B0B72}"/>
                </a:ext>
              </a:extLst>
            </p:cNvPr>
            <p:cNvCxnSpPr>
              <a:cxnSpLocks/>
              <a:endCxn id="76"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F9A0CF29-7E7D-4415-955A-09F2426386E1}"/>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30578A5C-1F01-4CA3-B7F5-AC6FD08AB58B}"/>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70E373F0-803F-47DA-87A5-C49157314A49}"/>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93A239E2-9DA2-4181-B0B9-EA01621430E6}"/>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DC8CAE03-0F09-4226-B3DB-814D99B49CF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CC265633-D48A-4984-9025-BBD3E52BBDFD}"/>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4EC04EB0-6848-49E9-B0BA-E367F83C599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0D1B0A5F-61CF-48E9-B091-D65275F7304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2E4B71BA-CEE3-4199-A6EE-29E3C7CDEC8D}"/>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C49302C2-F326-4081-B4F7-33A3D4932BAF}"/>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0D64FF31-A5D4-4F30-AF57-97FBA6A55F8D}"/>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F1A27F02-C0D0-43A9-8120-3E99FA8AB8DB}"/>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3AEBFF7A-79AB-4703-BBC7-557395A2E875}"/>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D9437B5C-8938-48D9-AD43-72E9DCEA5558}"/>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D3FEB664-BE2F-4CA5-B33F-191CA498D62B}"/>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E54A5C6C-3325-4FDB-9890-E62D89C2225E}"/>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1E4D3BA3-EA8D-4529-8ECF-507EC98AFAB7}"/>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EE41EF2B-C5E8-4A60-BFBD-85621920A25B}"/>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4B7B1FEF-CD0A-4E0C-A130-9525DFCBF440}"/>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78748288-C12D-44B0-BE2B-36E5C262034E}"/>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xmlns="" id="{C1A87C0B-63C2-476D-BBBF-EF1B21DF24CC}"/>
                </a:ext>
              </a:extLst>
            </p:cNvPr>
            <p:cNvCxnSpPr>
              <a:cxnSpLocks/>
              <a:stCxn id="84" idx="2"/>
              <a:endCxn id="66"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B803EB28-A9C8-4470-9F9B-4AE805126ADA}"/>
                </a:ext>
              </a:extLst>
            </p:cNvPr>
            <p:cNvCxnSpPr>
              <a:cxnSpLocks/>
              <a:stCxn id="67" idx="4"/>
              <a:endCxn id="68"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xmlns="" id="{3425DCB6-6A11-4D27-B704-878D16B6C27E}"/>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xmlns="" id="{606090CA-A219-4B53-B9F2-90DB6D82C0FB}"/>
                </a:ext>
              </a:extLst>
            </p:cNvPr>
            <p:cNvCxnSpPr>
              <a:cxnSpLocks/>
              <a:stCxn id="87"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BC0A3B4B-E254-4380-BEA5-E1713DFD8C9A}"/>
                </a:ext>
              </a:extLst>
            </p:cNvPr>
            <p:cNvCxnSpPr>
              <a:cxnSpLocks/>
              <a:stCxn id="87"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8D4D7E61-8DA7-4AE9-A14D-584346C15ACC}"/>
                </a:ext>
              </a:extLst>
            </p:cNvPr>
            <p:cNvCxnSpPr>
              <a:cxnSpLocks/>
              <a:stCxn id="87"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18652454-F35B-4869-8467-07A96C5C5D3E}"/>
                </a:ext>
              </a:extLst>
            </p:cNvPr>
            <p:cNvCxnSpPr>
              <a:cxnSpLocks/>
              <a:endCxn id="67"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2" name="Chord 91">
              <a:extLst>
                <a:ext uri="{FF2B5EF4-FFF2-40B4-BE49-F238E27FC236}">
                  <a16:creationId xmlns:a16="http://schemas.microsoft.com/office/drawing/2014/main" xmlns="" id="{25E71840-1B2B-40B3-9A6C-37271BE8D491}"/>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hord 92">
              <a:extLst>
                <a:ext uri="{FF2B5EF4-FFF2-40B4-BE49-F238E27FC236}">
                  <a16:creationId xmlns:a16="http://schemas.microsoft.com/office/drawing/2014/main" xmlns="" id="{603D1F3D-C1F7-438E-8BCE-BE6D69305C7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D9F205BD-2C8B-43BC-98D2-709102ABF2F5}"/>
                </a:ext>
              </a:extLst>
            </p:cNvPr>
            <p:cNvCxnSpPr>
              <a:cxnSpLocks/>
              <a:stCxn id="92" idx="1"/>
              <a:endCxn id="74"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3D712903-4B0D-4856-8951-8C9DE97B17D9}"/>
                </a:ext>
              </a:extLst>
            </p:cNvPr>
            <p:cNvCxnSpPr>
              <a:cxnSpLocks/>
              <a:endCxn id="146"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937B2C4-5F7B-4004-9E30-556DB06E9D08}"/>
                </a:ext>
              </a:extLst>
            </p:cNvPr>
            <p:cNvCxnSpPr>
              <a:cxnSpLocks/>
              <a:endCxn id="161"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B2B5747D-7248-4A7A-BFBF-0DCF6003F6DA}"/>
                </a:ext>
              </a:extLst>
            </p:cNvPr>
            <p:cNvCxnSpPr>
              <a:cxnSpLocks/>
              <a:stCxn id="146" idx="0"/>
              <a:endCxn id="161"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8997E36-E756-4E00-A545-4959E5D5E074}"/>
                </a:ext>
              </a:extLst>
            </p:cNvPr>
            <p:cNvCxnSpPr>
              <a:cxnSpLocks/>
              <a:stCxn id="212" idx="2"/>
              <a:endCxn id="148"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EFAED0D6-FBED-484D-A9C3-D7D92ACACE81}"/>
                </a:ext>
              </a:extLst>
            </p:cNvPr>
            <p:cNvCxnSpPr>
              <a:cxnSpLocks/>
              <a:stCxn id="146" idx="7"/>
              <a:endCxn id="148"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497BA021-07A9-4526-882A-D5E3A52ED095}"/>
                </a:ext>
              </a:extLst>
            </p:cNvPr>
            <p:cNvCxnSpPr>
              <a:cxnSpLocks/>
              <a:endCxn id="161"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99F84AE7-9CF7-4119-A8B0-097CBD106329}"/>
                </a:ext>
              </a:extLst>
            </p:cNvPr>
            <p:cNvCxnSpPr>
              <a:cxnSpLocks/>
              <a:stCxn id="161" idx="6"/>
              <a:endCxn id="148"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AE96F9A7-F64E-47B1-9D35-77A46EF68E24}"/>
                </a:ext>
              </a:extLst>
            </p:cNvPr>
            <p:cNvCxnSpPr>
              <a:cxnSpLocks/>
              <a:stCxn id="147" idx="0"/>
              <a:endCxn id="148"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0D87D556-8B8C-4018-AF9F-7882F06508A2}"/>
                </a:ext>
              </a:extLst>
            </p:cNvPr>
            <p:cNvCxnSpPr>
              <a:cxnSpLocks/>
              <a:stCxn id="150" idx="1"/>
              <a:endCxn id="148"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2FBA1BA1-4EFB-442C-A893-3A7E360D2E6B}"/>
                </a:ext>
              </a:extLst>
            </p:cNvPr>
            <p:cNvCxnSpPr>
              <a:cxnSpLocks/>
              <a:stCxn id="150" idx="0"/>
              <a:endCxn id="149"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9B7EB176-CE51-40A5-AAF5-2D95CE201F7A}"/>
                </a:ext>
              </a:extLst>
            </p:cNvPr>
            <p:cNvCxnSpPr>
              <a:cxnSpLocks/>
              <a:stCxn id="149" idx="2"/>
              <a:endCxn id="148"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CE37FAB-0B9D-4046-B13E-BF9E43EE27E3}"/>
                </a:ext>
              </a:extLst>
            </p:cNvPr>
            <p:cNvCxnSpPr>
              <a:cxnSpLocks/>
              <a:stCxn id="149" idx="7"/>
              <a:endCxn id="157"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D161F570-896F-4130-94FA-CD97F0B6A1E2}"/>
                </a:ext>
              </a:extLst>
            </p:cNvPr>
            <p:cNvCxnSpPr>
              <a:cxnSpLocks/>
              <a:stCxn id="149" idx="6"/>
              <a:endCxn id="156"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45505DD-0AE8-4F43-B924-A4C7E3681C1D}"/>
                </a:ext>
              </a:extLst>
            </p:cNvPr>
            <p:cNvCxnSpPr>
              <a:cxnSpLocks/>
              <a:stCxn id="156" idx="7"/>
              <a:endCxn id="157"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ACC3C596-8AF1-4764-A921-656F3A3415F5}"/>
                </a:ext>
              </a:extLst>
            </p:cNvPr>
            <p:cNvCxnSpPr>
              <a:cxnSpLocks/>
              <a:stCxn id="213" idx="1"/>
              <a:endCxn id="148"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090B441-2210-4622-847D-F558ABA9CA4D}"/>
                </a:ext>
              </a:extLst>
            </p:cNvPr>
            <p:cNvCxnSpPr>
              <a:cxnSpLocks/>
              <a:endCxn id="146"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5E9D913C-2266-4C7F-8D60-95A919BB2513}"/>
                </a:ext>
              </a:extLst>
            </p:cNvPr>
            <p:cNvCxnSpPr>
              <a:cxnSpLocks/>
              <a:stCxn id="147" idx="2"/>
              <a:endCxn id="146"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031B2045-6B0E-4746-A932-3206CA869813}"/>
                </a:ext>
              </a:extLst>
            </p:cNvPr>
            <p:cNvCxnSpPr>
              <a:cxnSpLocks/>
              <a:stCxn id="162" idx="0"/>
              <a:endCxn id="146"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951C700C-5DF3-4643-B077-623C789B67EC}"/>
                </a:ext>
              </a:extLst>
            </p:cNvPr>
            <p:cNvCxnSpPr>
              <a:cxnSpLocks/>
              <a:endCxn id="146"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A62D7FA2-0EC2-4A54-BE42-44C27BF0F090}"/>
                </a:ext>
              </a:extLst>
            </p:cNvPr>
            <p:cNvCxnSpPr>
              <a:cxnSpLocks/>
              <a:stCxn id="162" idx="2"/>
              <a:endCxn id="147"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AA4F23A0-6056-4A02-997B-D36D2B5B2F1E}"/>
                </a:ext>
              </a:extLst>
            </p:cNvPr>
            <p:cNvCxnSpPr>
              <a:cxnSpLocks/>
              <a:stCxn id="150" idx="2"/>
              <a:endCxn id="147"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FE5CC08-9887-4BE7-B0F4-E8306DCD1A84}"/>
                </a:ext>
              </a:extLst>
            </p:cNvPr>
            <p:cNvCxnSpPr>
              <a:cxnSpLocks/>
              <a:stCxn id="150"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1FFF8BCE-6CCB-483E-90C3-CF8770771674}"/>
                </a:ext>
              </a:extLst>
            </p:cNvPr>
            <p:cNvCxnSpPr>
              <a:cxnSpLocks/>
              <a:stCxn id="151"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C62B022-52EF-42FB-A01D-8449A16414F5}"/>
                </a:ext>
              </a:extLst>
            </p:cNvPr>
            <p:cNvCxnSpPr>
              <a:cxnSpLocks/>
              <a:stCxn id="151" idx="2"/>
              <a:endCxn id="150"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8109D186-B0FC-4E42-AF7E-CA05D1676E99}"/>
                </a:ext>
              </a:extLst>
            </p:cNvPr>
            <p:cNvCxnSpPr>
              <a:cxnSpLocks/>
              <a:stCxn id="156" idx="4"/>
              <a:endCxn id="151"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82A9EFED-3B59-44E0-BBD8-5B029509752F}"/>
                </a:ext>
              </a:extLst>
            </p:cNvPr>
            <p:cNvCxnSpPr>
              <a:cxnSpLocks/>
              <a:stCxn id="155" idx="3"/>
              <a:endCxn id="151"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28FA5C67-3B3F-4363-8163-52654A4C0E85}"/>
                </a:ext>
              </a:extLst>
            </p:cNvPr>
            <p:cNvCxnSpPr>
              <a:cxnSpLocks/>
              <a:stCxn id="155" idx="2"/>
              <a:endCxn id="156"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C9F634F9-46E6-43C3-AACC-7846717EFFFC}"/>
                </a:ext>
              </a:extLst>
            </p:cNvPr>
            <p:cNvCxnSpPr>
              <a:cxnSpLocks/>
              <a:stCxn id="155" idx="1"/>
              <a:endCxn id="157"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9E407357-6AA2-436F-8820-703F22FE2F1E}"/>
                </a:ext>
              </a:extLst>
            </p:cNvPr>
            <p:cNvCxnSpPr>
              <a:cxnSpLocks/>
              <a:stCxn id="153" idx="1"/>
              <a:endCxn id="157"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243ED58E-1BF5-4611-8E8C-AC8C9192C4E5}"/>
                </a:ext>
              </a:extLst>
            </p:cNvPr>
            <p:cNvCxnSpPr>
              <a:cxnSpLocks/>
              <a:stCxn id="153" idx="0"/>
              <a:endCxn id="154"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3E5E9E1C-C166-4570-ABF1-3C31D744B687}"/>
                </a:ext>
              </a:extLst>
            </p:cNvPr>
            <p:cNvCxnSpPr>
              <a:cxnSpLocks/>
              <a:stCxn id="159" idx="0"/>
              <a:endCxn id="158"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40D7E7D3-3A82-48B0-B861-6143303D001D}"/>
                </a:ext>
              </a:extLst>
            </p:cNvPr>
            <p:cNvCxnSpPr>
              <a:cxnSpLocks/>
              <a:stCxn id="187" idx="7"/>
              <a:endCxn id="158"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3AD4F134-8462-4C86-B7EC-C4F9765BC55A}"/>
                </a:ext>
              </a:extLst>
            </p:cNvPr>
            <p:cNvCxnSpPr>
              <a:cxnSpLocks/>
              <a:endCxn id="159"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A09DFC11-0459-4191-8092-01CF2FF696B5}"/>
                </a:ext>
              </a:extLst>
            </p:cNvPr>
            <p:cNvCxnSpPr>
              <a:cxnSpLocks/>
              <a:stCxn id="186" idx="5"/>
              <a:endCxn id="160"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BED7E41B-B092-490F-B0E3-16DA3F812FD0}"/>
                </a:ext>
              </a:extLst>
            </p:cNvPr>
            <p:cNvCxnSpPr>
              <a:cxnSpLocks/>
              <a:endCxn id="160"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B83225FC-EB05-4F81-9093-F182D7A25D2B}"/>
                </a:ext>
              </a:extLst>
            </p:cNvPr>
            <p:cNvCxnSpPr>
              <a:cxnSpLocks/>
              <a:stCxn id="160"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510C58C2-7623-4393-86D6-E47848C14C1C}"/>
                </a:ext>
              </a:extLst>
            </p:cNvPr>
            <p:cNvCxnSpPr>
              <a:cxnSpLocks/>
              <a:stCxn id="160" idx="3"/>
              <a:endCxn id="152"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D2129BA8-3618-4774-B4D6-16EA3693E6BC}"/>
                </a:ext>
              </a:extLst>
            </p:cNvPr>
            <p:cNvCxnSpPr>
              <a:cxnSpLocks/>
              <a:stCxn id="160" idx="1"/>
              <a:endCxn id="153"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5A7FC49-4454-4B65-9406-6A7FFA24A740}"/>
                </a:ext>
              </a:extLst>
            </p:cNvPr>
            <p:cNvCxnSpPr>
              <a:cxnSpLocks/>
              <a:stCxn id="159" idx="2"/>
              <a:endCxn id="153"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B6A9FE50-AA52-4C16-9F12-807D87990E41}"/>
                </a:ext>
              </a:extLst>
            </p:cNvPr>
            <p:cNvCxnSpPr>
              <a:cxnSpLocks/>
              <a:stCxn id="158" idx="3"/>
              <a:endCxn id="153"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22A69EAC-DA43-4F65-9936-9A32799C131F}"/>
                </a:ext>
              </a:extLst>
            </p:cNvPr>
            <p:cNvCxnSpPr>
              <a:cxnSpLocks/>
              <a:stCxn id="158" idx="2"/>
              <a:endCxn id="154"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B9259B35-245D-4C18-9724-6921D8FA1105}"/>
                </a:ext>
              </a:extLst>
            </p:cNvPr>
            <p:cNvCxnSpPr>
              <a:cxnSpLocks/>
              <a:stCxn id="154" idx="1"/>
              <a:endCxn id="157"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E7A1B6C8-C3DE-468D-A737-18D8C2A4C922}"/>
                </a:ext>
              </a:extLst>
            </p:cNvPr>
            <p:cNvCxnSpPr>
              <a:cxnSpLocks/>
              <a:stCxn id="153" idx="2"/>
              <a:endCxn id="155"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150537A9-2D9F-48D8-BD59-C5898BEBA838}"/>
                </a:ext>
              </a:extLst>
            </p:cNvPr>
            <p:cNvCxnSpPr>
              <a:cxnSpLocks/>
              <a:stCxn id="152" idx="1"/>
              <a:endCxn id="155"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AB43C7C8-3746-418F-90FA-7A96DAB1FC14}"/>
                </a:ext>
              </a:extLst>
            </p:cNvPr>
            <p:cNvCxnSpPr>
              <a:cxnSpLocks/>
              <a:stCxn id="152" idx="3"/>
              <a:endCxn id="163"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D4A2C4E6-B263-44A7-9A68-5CF0C2D966AB}"/>
                </a:ext>
              </a:extLst>
            </p:cNvPr>
            <p:cNvCxnSpPr>
              <a:cxnSpLocks/>
              <a:stCxn id="155" idx="4"/>
              <a:endCxn id="163"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C6B7800-CED1-4BA7-87E6-51F11A328BB7}"/>
                </a:ext>
              </a:extLst>
            </p:cNvPr>
            <p:cNvCxnSpPr>
              <a:cxnSpLocks/>
              <a:stCxn id="151" idx="5"/>
              <a:endCxn id="163"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A6488D0B-2F30-41A1-BE05-78F6BBA0431E}"/>
                </a:ext>
              </a:extLst>
            </p:cNvPr>
            <p:cNvCxnSpPr>
              <a:cxnSpLocks/>
              <a:stCxn id="152" idx="7"/>
              <a:endCxn id="153"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941AC601-F893-4833-B52B-637204D6D7C2}"/>
                </a:ext>
              </a:extLst>
            </p:cNvPr>
            <p:cNvCxnSpPr>
              <a:cxnSpLocks/>
              <a:stCxn id="150" idx="7"/>
              <a:endCxn id="156"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84555B86-ACC4-4CA3-862E-D5BCBE099CE1}"/>
                </a:ext>
              </a:extLst>
            </p:cNvPr>
            <p:cNvCxnSpPr>
              <a:cxnSpLocks/>
              <a:endCxn id="152"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2F74C763-6E41-473E-B2ED-73DB004F6E45}"/>
                </a:ext>
              </a:extLst>
            </p:cNvPr>
            <p:cNvCxnSpPr>
              <a:cxnSpLocks/>
              <a:stCxn id="160" idx="7"/>
              <a:endCxn id="159"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xmlns="" id="{D6392FD1-9045-48BB-93C2-0BEAD8050153}"/>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74A5893B-84F8-48B5-A1E8-610605AB0C0D}"/>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017DEC8B-A91A-42CD-A61B-ABECDB443C1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6169EE61-E3F3-4AF1-8653-16D944AC2A4C}"/>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32A5BDA8-87C7-4369-A70E-6CA51AD0ABB9}"/>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8FA253E1-5A05-458A-B2DB-1497A0F51A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6A82F371-5327-441C-83EB-7FD884947BA9}"/>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6D0D9368-C5CE-43B2-AC02-81744DFFF67C}"/>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0DF74E1D-370D-442F-BBAA-D960BE08419F}"/>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92EBC37-A56F-4DCF-8046-CCD35AFEF19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76BE6139-F9FD-4B62-BED5-C04A98F1970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E751D85A-A524-4910-B61D-3E1D10DB1F7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FB27D89B-5F87-4F01-ADC2-F41774A0CE35}"/>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ED270F7E-310A-4AC0-A3BE-8D7303B224D9}"/>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D76AA8B9-E108-404F-AB2E-A91C556E1660}"/>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3B11DC06-FEB0-47F2-9896-E3228EDC5D14}"/>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164BA7C1-A6CD-4257-B87D-703B53F710A4}"/>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F8B12F72-0FCF-4F5B-8CC0-E2D1C964BB5D}"/>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xmlns="" id="{4802769C-D9C1-4BE6-9398-C7049A9A6CE4}"/>
                </a:ext>
              </a:extLst>
            </p:cNvPr>
            <p:cNvCxnSpPr>
              <a:cxnSpLocks/>
              <a:stCxn id="162" idx="1"/>
              <a:endCxn id="150"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F9021708-D294-4A2C-8E5D-81F2E2E6C893}"/>
                </a:ext>
              </a:extLst>
            </p:cNvPr>
            <p:cNvCxnSpPr>
              <a:cxnSpLocks/>
              <a:stCxn id="184" idx="6"/>
              <a:endCxn id="158"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D551B6A5-E491-4F1C-8FFE-F56972DAA980}"/>
                </a:ext>
              </a:extLst>
            </p:cNvPr>
            <p:cNvCxnSpPr>
              <a:cxnSpLocks/>
              <a:stCxn id="181" idx="4"/>
              <a:endCxn id="187"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FF3D83DD-26DF-4E65-8316-A5CE359963B8}"/>
                </a:ext>
              </a:extLst>
            </p:cNvPr>
            <p:cNvCxnSpPr>
              <a:cxnSpLocks/>
              <a:stCxn id="187" idx="4"/>
              <a:endCxn id="186"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715B13BE-94B4-4BAC-90E4-DE1DD061E339}"/>
                </a:ext>
              </a:extLst>
            </p:cNvPr>
            <p:cNvCxnSpPr>
              <a:cxnSpLocks/>
              <a:stCxn id="185"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3D8A94D2-B5DF-46AE-8F07-89C75A8D49DD}"/>
                </a:ext>
              </a:extLst>
            </p:cNvPr>
            <p:cNvCxnSpPr>
              <a:cxnSpLocks/>
              <a:stCxn id="185" idx="0"/>
              <a:endCxn id="186"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F195AC21-3617-444E-9A01-1AAA2815269B}"/>
                </a:ext>
              </a:extLst>
            </p:cNvPr>
            <p:cNvCxnSpPr>
              <a:cxnSpLocks/>
              <a:stCxn id="195" idx="1"/>
              <a:endCxn id="181"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05F6D37-5470-4028-9436-7209A75512E1}"/>
                </a:ext>
              </a:extLst>
            </p:cNvPr>
            <p:cNvCxnSpPr>
              <a:cxnSpLocks/>
              <a:stCxn id="186" idx="2"/>
              <a:endCxn id="195"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5382E231-E3E8-4E16-9000-D7655E2D376E}"/>
                </a:ext>
              </a:extLst>
            </p:cNvPr>
            <p:cNvCxnSpPr>
              <a:cxnSpLocks/>
              <a:stCxn id="185"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FCA97133-B217-40DF-A1D2-2D165304B25E}"/>
                </a:ext>
              </a:extLst>
            </p:cNvPr>
            <p:cNvCxnSpPr>
              <a:cxnSpLocks/>
              <a:stCxn id="158" idx="1"/>
              <a:endCxn id="65"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6E149D75-E84A-4494-BFCB-51C292A77F56}"/>
                </a:ext>
              </a:extLst>
            </p:cNvPr>
            <p:cNvCxnSpPr>
              <a:cxnSpLocks/>
              <a:stCxn id="183" idx="6"/>
              <a:endCxn id="182"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6F290C8B-C344-4CA5-9C78-976651E7C62E}"/>
                </a:ext>
              </a:extLst>
            </p:cNvPr>
            <p:cNvCxnSpPr>
              <a:cxnSpLocks/>
              <a:stCxn id="181" idx="7"/>
              <a:endCxn id="183"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005B6568-DE50-4CA6-9732-D27F78215026}"/>
                </a:ext>
              </a:extLst>
            </p:cNvPr>
            <p:cNvCxnSpPr>
              <a:cxnSpLocks/>
              <a:stCxn id="181" idx="5"/>
              <a:endCxn id="184"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EA39E2CF-92C6-4465-85B1-50468F8B20D9}"/>
                </a:ext>
              </a:extLst>
            </p:cNvPr>
            <p:cNvCxnSpPr>
              <a:cxnSpLocks/>
              <a:stCxn id="182" idx="3"/>
              <a:endCxn id="184"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5E4972A8-F985-4732-81CD-07ECEEE6DC1C}"/>
                </a:ext>
              </a:extLst>
            </p:cNvPr>
            <p:cNvCxnSpPr>
              <a:cxnSpLocks/>
              <a:stCxn id="184" idx="4"/>
              <a:endCxn id="187"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613DAC1A-194E-4AAB-85F9-1456DF72A876}"/>
                </a:ext>
              </a:extLst>
            </p:cNvPr>
            <p:cNvCxnSpPr>
              <a:cxnSpLocks/>
              <a:stCxn id="160" idx="2"/>
              <a:endCxn id="185"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B825BC29-DEF3-41A7-BF53-FD9085FC4E61}"/>
                </a:ext>
              </a:extLst>
            </p:cNvPr>
            <p:cNvCxnSpPr>
              <a:cxnSpLocks/>
              <a:endCxn id="185"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1" name="Oval 180">
              <a:extLst>
                <a:ext uri="{FF2B5EF4-FFF2-40B4-BE49-F238E27FC236}">
                  <a16:creationId xmlns:a16="http://schemas.microsoft.com/office/drawing/2014/main" xmlns="" id="{88CEC832-4F52-4CBB-9B58-CA81782A806E}"/>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75123150-2F10-4BC4-914B-7927A0C1A3E6}"/>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523799C1-0503-4F71-B3FF-55AE5D3CD045}"/>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9919265B-C5BA-48EA-85C5-7968387D7843}"/>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C21B4C3C-F660-4265-B3FA-A1CB00AFAB3F}"/>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642B8F1A-0768-470A-A68A-DD9E149866F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7EF51067-F1C5-433F-8771-1BAFEAA1E36B}"/>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xmlns="" id="{504EA11B-11BC-4159-82E0-D8D63F7F627C}"/>
                </a:ext>
              </a:extLst>
            </p:cNvPr>
            <p:cNvCxnSpPr>
              <a:cxnSpLocks/>
              <a:stCxn id="187"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83DFA702-7AE3-4B71-BBEE-75FAEDDBE33C}"/>
                </a:ext>
              </a:extLst>
            </p:cNvPr>
            <p:cNvCxnSpPr>
              <a:cxnSpLocks/>
              <a:stCxn id="183" idx="4"/>
              <a:endCxn id="184"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0" name="Oval 189">
              <a:extLst>
                <a:ext uri="{FF2B5EF4-FFF2-40B4-BE49-F238E27FC236}">
                  <a16:creationId xmlns:a16="http://schemas.microsoft.com/office/drawing/2014/main" xmlns="" id="{63AD05E3-9842-4CBB-A46A-59D354155606}"/>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xmlns="" id="{C6EE767E-47D9-42B0-8333-596DA589E780}"/>
                </a:ext>
              </a:extLst>
            </p:cNvPr>
            <p:cNvCxnSpPr>
              <a:cxnSpLocks/>
              <a:stCxn id="190" idx="3"/>
              <a:endCxn id="154"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BDD5FDA8-E86D-4328-978E-B577F68D00E6}"/>
                </a:ext>
              </a:extLst>
            </p:cNvPr>
            <p:cNvCxnSpPr>
              <a:cxnSpLocks/>
              <a:stCxn id="190" idx="2"/>
              <a:endCxn id="65"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EF264F46-E2D4-4A35-88F3-E43528E60738}"/>
                </a:ext>
              </a:extLst>
            </p:cNvPr>
            <p:cNvCxnSpPr>
              <a:cxnSpLocks/>
              <a:stCxn id="183" idx="7"/>
              <a:endCxn id="67"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EF86C4E-FD56-424C-91C5-659F17251E60}"/>
                </a:ext>
              </a:extLst>
            </p:cNvPr>
            <p:cNvCxnSpPr>
              <a:cxnSpLocks/>
              <a:endCxn id="183"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5" name="Chord 194">
              <a:extLst>
                <a:ext uri="{FF2B5EF4-FFF2-40B4-BE49-F238E27FC236}">
                  <a16:creationId xmlns:a16="http://schemas.microsoft.com/office/drawing/2014/main" xmlns="" id="{8E10AFBA-D486-47E0-892D-C0621A28346C}"/>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a:extLst>
                <a:ext uri="{FF2B5EF4-FFF2-40B4-BE49-F238E27FC236}">
                  <a16:creationId xmlns:a16="http://schemas.microsoft.com/office/drawing/2014/main" xmlns="" id="{AC5F7B71-AF61-44CB-B68A-1094F3A4CD64}"/>
                </a:ext>
              </a:extLst>
            </p:cNvPr>
            <p:cNvCxnSpPr>
              <a:cxnSpLocks/>
              <a:stCxn id="186"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E34C1EBA-2F51-4B30-AF42-24119CA1F182}"/>
                </a:ext>
              </a:extLst>
            </p:cNvPr>
            <p:cNvCxnSpPr>
              <a:cxnSpLocks/>
              <a:stCxn id="182" idx="6"/>
              <a:endCxn id="65"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FEDBD39C-56B8-4FD6-94F8-400C2195705E}"/>
                </a:ext>
              </a:extLst>
            </p:cNvPr>
            <p:cNvCxnSpPr>
              <a:cxnSpLocks/>
              <a:stCxn id="182" idx="5"/>
              <a:endCxn id="158"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4B66FE28-3335-400B-B888-92E14D0D41A1}"/>
                </a:ext>
              </a:extLst>
            </p:cNvPr>
            <p:cNvCxnSpPr>
              <a:cxnSpLocks/>
              <a:stCxn id="67" idx="0"/>
              <a:endCxn id="182"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D1044C19-BC73-4D4E-BC23-E27F89EA45E7}"/>
                </a:ext>
              </a:extLst>
            </p:cNvPr>
            <p:cNvCxnSpPr>
              <a:cxnSpLocks/>
              <a:stCxn id="187" idx="5"/>
              <a:endCxn id="159"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1329B421-98C7-4788-99D4-A097B0871925}"/>
                </a:ext>
              </a:extLst>
            </p:cNvPr>
            <p:cNvCxnSpPr>
              <a:cxnSpLocks/>
              <a:stCxn id="154" idx="7"/>
              <a:endCxn id="65"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AC69FF25-D33E-45F5-95E5-1491E9A7EBC8}"/>
                </a:ext>
              </a:extLst>
            </p:cNvPr>
            <p:cNvCxnSpPr>
              <a:cxnSpLocks/>
              <a:stCxn id="83" idx="7"/>
              <a:endCxn id="190"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88301224-6582-41AD-8392-1DF584355ADD}"/>
                </a:ext>
              </a:extLst>
            </p:cNvPr>
            <p:cNvCxnSpPr>
              <a:cxnSpLocks/>
              <a:stCxn id="157" idx="7"/>
              <a:endCxn id="72"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CEC9C97-C8BE-4AC0-B3F5-9CAF7D949A57}"/>
                </a:ext>
              </a:extLst>
            </p:cNvPr>
            <p:cNvCxnSpPr>
              <a:cxnSpLocks/>
              <a:stCxn id="157" idx="6"/>
              <a:endCxn id="190"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6EADFCC7-1F53-480A-A801-15C2176BACDD}"/>
                </a:ext>
              </a:extLst>
            </p:cNvPr>
            <p:cNvCxnSpPr>
              <a:cxnSpLocks/>
              <a:stCxn id="73" idx="0"/>
              <a:endCxn id="157"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8EECDD7F-DF21-46C0-810A-BEB844A8388C}"/>
                </a:ext>
              </a:extLst>
            </p:cNvPr>
            <p:cNvCxnSpPr>
              <a:cxnSpLocks/>
              <a:stCxn id="213" idx="0"/>
              <a:endCxn id="212"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B713C0A0-A238-4D87-8DF7-5ECFD403B2A7}"/>
                </a:ext>
              </a:extLst>
            </p:cNvPr>
            <p:cNvCxnSpPr>
              <a:cxnSpLocks/>
              <a:stCxn id="81" idx="0"/>
              <a:endCxn id="212"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C179A7A2-26AC-4C11-B1B3-198E75B1EB92}"/>
                </a:ext>
              </a:extLst>
            </p:cNvPr>
            <p:cNvCxnSpPr>
              <a:cxnSpLocks/>
              <a:stCxn id="80" idx="0"/>
              <a:endCxn id="213"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A7616C2A-1A9E-46BF-A054-0512C5601704}"/>
                </a:ext>
              </a:extLst>
            </p:cNvPr>
            <p:cNvCxnSpPr>
              <a:cxnSpLocks/>
              <a:stCxn id="157" idx="1"/>
              <a:endCxn id="214"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3EE51F03-6AC4-422F-8679-7DCC39B76190}"/>
                </a:ext>
              </a:extLst>
            </p:cNvPr>
            <p:cNvCxnSpPr>
              <a:cxnSpLocks/>
              <a:stCxn id="73" idx="0"/>
              <a:endCxn id="214"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8400C77B-42C1-4E00-AC17-C8B5F447B1E1}"/>
                </a:ext>
              </a:extLst>
            </p:cNvPr>
            <p:cNvCxnSpPr>
              <a:cxnSpLocks/>
              <a:stCxn id="214" idx="7"/>
              <a:endCxn id="213"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xmlns="" id="{D07EA2FE-D711-49D4-A597-571160AB16D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EE63E045-C7F1-403D-8B61-608BEC3BFA98}"/>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33E72CB2-F8E7-49FD-871E-3D54E83CFEC5}"/>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a:extLst>
                <a:ext uri="{FF2B5EF4-FFF2-40B4-BE49-F238E27FC236}">
                  <a16:creationId xmlns:a16="http://schemas.microsoft.com/office/drawing/2014/main" xmlns="" id="{F989AFB3-B3FC-4155-9AD0-FE5F10BD1D10}"/>
                </a:ext>
              </a:extLst>
            </p:cNvPr>
            <p:cNvCxnSpPr>
              <a:cxnSpLocks/>
              <a:stCxn id="78" idx="0"/>
              <a:endCxn id="212"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4492924D-891B-4445-896C-8ADFE6448A3A}"/>
                </a:ext>
              </a:extLst>
            </p:cNvPr>
            <p:cNvCxnSpPr>
              <a:cxnSpLocks/>
              <a:endCxn id="78"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389" name="Group 388">
            <a:extLst>
              <a:ext uri="{FF2B5EF4-FFF2-40B4-BE49-F238E27FC236}">
                <a16:creationId xmlns:a16="http://schemas.microsoft.com/office/drawing/2014/main" xmlns="" id="{646DA1A7-7190-4BA9-A8FB-8B1D9D609C1A}"/>
              </a:ext>
            </a:extLst>
          </p:cNvPr>
          <p:cNvGrpSpPr/>
          <p:nvPr userDrawn="1"/>
        </p:nvGrpSpPr>
        <p:grpSpPr>
          <a:xfrm>
            <a:off x="-28777" y="-72822"/>
            <a:ext cx="2634356" cy="1640244"/>
            <a:chOff x="-28777" y="-72822"/>
            <a:chExt cx="2634356" cy="1640244"/>
          </a:xfrm>
        </p:grpSpPr>
        <p:cxnSp>
          <p:nvCxnSpPr>
            <p:cNvPr id="218" name="Straight Connector 217">
              <a:extLst>
                <a:ext uri="{FF2B5EF4-FFF2-40B4-BE49-F238E27FC236}">
                  <a16:creationId xmlns:a16="http://schemas.microsoft.com/office/drawing/2014/main" xmlns="" id="{394A5143-CBA1-4121-99EA-B6A6C717E29B}"/>
                </a:ext>
              </a:extLst>
            </p:cNvPr>
            <p:cNvCxnSpPr>
              <a:cxnSpLocks/>
              <a:stCxn id="280" idx="7"/>
              <a:endCxn id="278" idx="2"/>
            </p:cNvCxnSpPr>
            <p:nvPr userDrawn="1"/>
          </p:nvCxnSpPr>
          <p:spPr>
            <a:xfrm rot="9888766" flipV="1">
              <a:off x="1208367" y="5742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F453E714-239D-4732-86F6-2455DA51FD07}"/>
                </a:ext>
              </a:extLst>
            </p:cNvPr>
            <p:cNvCxnSpPr>
              <a:cxnSpLocks/>
              <a:stCxn id="278" idx="4"/>
              <a:endCxn id="300" idx="1"/>
            </p:cNvCxnSpPr>
            <p:nvPr userDrawn="1"/>
          </p:nvCxnSpPr>
          <p:spPr>
            <a:xfrm rot="9888766">
              <a:off x="993831" y="7984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CB3942B7-63E3-4815-9F38-E61C1F1437B5}"/>
                </a:ext>
              </a:extLst>
            </p:cNvPr>
            <p:cNvCxnSpPr>
              <a:cxnSpLocks/>
              <a:stCxn id="283" idx="2"/>
              <a:endCxn id="298" idx="6"/>
            </p:cNvCxnSpPr>
            <p:nvPr userDrawn="1"/>
          </p:nvCxnSpPr>
          <p:spPr>
            <a:xfrm>
              <a:off x="356983" y="3662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5D6F6516-F567-449F-9A97-CD46F0D62E1A}"/>
                </a:ext>
              </a:extLst>
            </p:cNvPr>
            <p:cNvCxnSpPr>
              <a:cxnSpLocks/>
              <a:stCxn id="300" idx="5"/>
              <a:endCxn id="283" idx="1"/>
            </p:cNvCxnSpPr>
            <p:nvPr userDrawn="1"/>
          </p:nvCxnSpPr>
          <p:spPr>
            <a:xfrm flipH="1" flipV="1">
              <a:off x="352822" y="3986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7585D01B-FBC6-4E56-A48D-9C4E017FC7AE}"/>
                </a:ext>
              </a:extLst>
            </p:cNvPr>
            <p:cNvCxnSpPr>
              <a:cxnSpLocks/>
              <a:stCxn id="278" idx="5"/>
              <a:endCxn id="299" idx="1"/>
            </p:cNvCxnSpPr>
            <p:nvPr userDrawn="1"/>
          </p:nvCxnSpPr>
          <p:spPr>
            <a:xfrm rot="9888766">
              <a:off x="625773" y="8658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6787714C-4224-417A-AA99-E21095F46BF7}"/>
                </a:ext>
              </a:extLst>
            </p:cNvPr>
            <p:cNvCxnSpPr>
              <a:cxnSpLocks/>
              <a:stCxn id="283" idx="0"/>
              <a:endCxn id="299" idx="4"/>
            </p:cNvCxnSpPr>
            <p:nvPr userDrawn="1"/>
          </p:nvCxnSpPr>
          <p:spPr>
            <a:xfrm>
              <a:off x="326946" y="4186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F154B2B4-5347-4035-B42B-19D8005783D9}"/>
                </a:ext>
              </a:extLst>
            </p:cNvPr>
            <p:cNvCxnSpPr>
              <a:cxnSpLocks/>
              <a:stCxn id="300" idx="3"/>
              <a:endCxn id="298" idx="0"/>
            </p:cNvCxnSpPr>
            <p:nvPr userDrawn="1"/>
          </p:nvCxnSpPr>
          <p:spPr>
            <a:xfrm rot="9888766" flipH="1">
              <a:off x="900057" y="5893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3923734C-7685-48BB-9F00-0E8FBC1CBE3B}"/>
                </a:ext>
              </a:extLst>
            </p:cNvPr>
            <p:cNvCxnSpPr>
              <a:cxnSpLocks/>
              <a:stCxn id="278" idx="6"/>
              <a:endCxn id="287" idx="2"/>
            </p:cNvCxnSpPr>
            <p:nvPr userDrawn="1"/>
          </p:nvCxnSpPr>
          <p:spPr>
            <a:xfrm flipH="1" flipV="1">
              <a:off x="694963" y="12136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ADF22676-2528-409D-9F4A-DE964A8332A9}"/>
                </a:ext>
              </a:extLst>
            </p:cNvPr>
            <p:cNvCxnSpPr>
              <a:cxnSpLocks/>
              <a:stCxn id="283" idx="7"/>
              <a:endCxn id="285" idx="3"/>
            </p:cNvCxnSpPr>
            <p:nvPr userDrawn="1"/>
          </p:nvCxnSpPr>
          <p:spPr>
            <a:xfrm flipH="1">
              <a:off x="199571" y="4144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30032AED-995E-4E1E-A061-A59C21934E43}"/>
                </a:ext>
              </a:extLst>
            </p:cNvPr>
            <p:cNvCxnSpPr>
              <a:cxnSpLocks/>
              <a:stCxn id="300" idx="6"/>
              <a:endCxn id="299" idx="2"/>
            </p:cNvCxnSpPr>
            <p:nvPr userDrawn="1"/>
          </p:nvCxnSpPr>
          <p:spPr>
            <a:xfrm rot="9888766" flipV="1">
              <a:off x="569919" y="8673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C4237091-745C-45D6-B633-F5946211842D}"/>
                </a:ext>
              </a:extLst>
            </p:cNvPr>
            <p:cNvCxnSpPr>
              <a:cxnSpLocks/>
              <a:stCxn id="282" idx="0"/>
              <a:endCxn id="298" idx="4"/>
            </p:cNvCxnSpPr>
            <p:nvPr userDrawn="1"/>
          </p:nvCxnSpPr>
          <p:spPr>
            <a:xfrm>
              <a:off x="809265" y="868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35F946B6-EE6E-4F2C-9ECA-B67161D2BB9B}"/>
                </a:ext>
              </a:extLst>
            </p:cNvPr>
            <p:cNvCxnSpPr>
              <a:cxnSpLocks/>
              <a:stCxn id="299" idx="6"/>
              <a:endCxn id="285" idx="2"/>
            </p:cNvCxnSpPr>
            <p:nvPr userDrawn="1"/>
          </p:nvCxnSpPr>
          <p:spPr>
            <a:xfrm rot="9888766" flipV="1">
              <a:off x="195812" y="9829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E3C68231-6833-4A71-8D70-2FDA785E75BD}"/>
                </a:ext>
              </a:extLst>
            </p:cNvPr>
            <p:cNvCxnSpPr>
              <a:cxnSpLocks/>
              <a:stCxn id="284" idx="0"/>
              <a:endCxn id="285" idx="4"/>
            </p:cNvCxnSpPr>
            <p:nvPr userDrawn="1"/>
          </p:nvCxnSpPr>
          <p:spPr>
            <a:xfrm>
              <a:off x="19075" y="7331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CD9CD7D0-0695-45E6-A5B2-E61BCA117D51}"/>
                </a:ext>
              </a:extLst>
            </p:cNvPr>
            <p:cNvCxnSpPr>
              <a:cxnSpLocks/>
              <a:stCxn id="287" idx="1"/>
              <a:endCxn id="285" idx="5"/>
            </p:cNvCxnSpPr>
            <p:nvPr userDrawn="1"/>
          </p:nvCxnSpPr>
          <p:spPr>
            <a:xfrm flipH="1" flipV="1">
              <a:off x="144246" y="11438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2C75D059-62E1-441B-AA8C-810C3F290BB0}"/>
                </a:ext>
              </a:extLst>
            </p:cNvPr>
            <p:cNvCxnSpPr>
              <a:cxnSpLocks/>
              <a:stCxn id="287" idx="7"/>
              <a:endCxn id="286" idx="3"/>
            </p:cNvCxnSpPr>
            <p:nvPr userDrawn="1"/>
          </p:nvCxnSpPr>
          <p:spPr>
            <a:xfrm flipH="1">
              <a:off x="408479" y="12441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75847E8-F74B-4C15-A19B-2E1883A8786C}"/>
                </a:ext>
              </a:extLst>
            </p:cNvPr>
            <p:cNvCxnSpPr>
              <a:cxnSpLocks/>
              <a:stCxn id="286" idx="5"/>
              <a:endCxn id="285" idx="1"/>
            </p:cNvCxnSpPr>
            <p:nvPr userDrawn="1"/>
          </p:nvCxnSpPr>
          <p:spPr>
            <a:xfrm flipH="1" flipV="1">
              <a:off x="214589" y="11841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1221C30D-171B-4371-B698-14C5B603E0BA}"/>
                </a:ext>
              </a:extLst>
            </p:cNvPr>
            <p:cNvCxnSpPr>
              <a:cxnSpLocks/>
              <a:stCxn id="286" idx="6"/>
            </p:cNvCxnSpPr>
            <p:nvPr userDrawn="1"/>
          </p:nvCxnSpPr>
          <p:spPr>
            <a:xfrm flipH="1" flipV="1">
              <a:off x="-21567" y="14836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65C46142-6B2F-4CA6-81BF-4CF154E4B796}"/>
                </a:ext>
              </a:extLst>
            </p:cNvPr>
            <p:cNvCxnSpPr>
              <a:cxnSpLocks/>
              <a:stCxn id="279" idx="0"/>
              <a:endCxn id="278" idx="3"/>
            </p:cNvCxnSpPr>
            <p:nvPr userDrawn="1"/>
          </p:nvCxnSpPr>
          <p:spPr>
            <a:xfrm rot="9888766" flipV="1">
              <a:off x="1186271" y="5812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CA91E332-097F-4A3F-92A9-B008B6704173}"/>
                </a:ext>
              </a:extLst>
            </p:cNvPr>
            <p:cNvCxnSpPr>
              <a:cxnSpLocks/>
              <a:stCxn id="298" idx="2"/>
              <a:endCxn id="279" idx="6"/>
            </p:cNvCxnSpPr>
            <p:nvPr userDrawn="1"/>
          </p:nvCxnSpPr>
          <p:spPr>
            <a:xfrm rot="9888766" flipH="1" flipV="1">
              <a:off x="913060" y="5032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247D6126-2DE2-4400-B610-DB321D279158}"/>
                </a:ext>
              </a:extLst>
            </p:cNvPr>
            <p:cNvCxnSpPr>
              <a:cxnSpLocks/>
              <a:stCxn id="282" idx="1"/>
              <a:endCxn id="279" idx="5"/>
            </p:cNvCxnSpPr>
            <p:nvPr userDrawn="1"/>
          </p:nvCxnSpPr>
          <p:spPr>
            <a:xfrm>
              <a:off x="833817" y="678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C9592472-BB1F-4C9A-8536-E5BB23B65E41}"/>
                </a:ext>
              </a:extLst>
            </p:cNvPr>
            <p:cNvCxnSpPr>
              <a:cxnSpLocks/>
              <a:stCxn id="281" idx="7"/>
              <a:endCxn id="279" idx="3"/>
            </p:cNvCxnSpPr>
            <p:nvPr userDrawn="1"/>
          </p:nvCxnSpPr>
          <p:spPr>
            <a:xfrm flipH="1">
              <a:off x="1268714" y="-223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04BA2BB1-C93B-460F-BE41-2B0712A935F3}"/>
                </a:ext>
              </a:extLst>
            </p:cNvPr>
            <p:cNvCxnSpPr>
              <a:cxnSpLocks/>
              <a:stCxn id="280" idx="6"/>
              <a:endCxn id="279" idx="2"/>
            </p:cNvCxnSpPr>
            <p:nvPr userDrawn="1"/>
          </p:nvCxnSpPr>
          <p:spPr>
            <a:xfrm rot="9888766">
              <a:off x="1290967" y="4643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54D5749A-ECD2-4129-AFF1-9EE593DEEA28}"/>
                </a:ext>
              </a:extLst>
            </p:cNvPr>
            <p:cNvCxnSpPr>
              <a:cxnSpLocks/>
              <a:stCxn id="303" idx="7"/>
              <a:endCxn id="280" idx="3"/>
            </p:cNvCxnSpPr>
            <p:nvPr userDrawn="1"/>
          </p:nvCxnSpPr>
          <p:spPr>
            <a:xfrm flipH="1">
              <a:off x="1761433" y="900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E4C6BB8F-257A-42C3-8B2D-13F066E42367}"/>
                </a:ext>
              </a:extLst>
            </p:cNvPr>
            <p:cNvCxnSpPr>
              <a:cxnSpLocks/>
              <a:stCxn id="303" idx="6"/>
              <a:endCxn id="281" idx="2"/>
            </p:cNvCxnSpPr>
            <p:nvPr userDrawn="1"/>
          </p:nvCxnSpPr>
          <p:spPr>
            <a:xfrm flipH="1" flipV="1">
              <a:off x="1583653" y="-52878"/>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FBBFDC4B-E2FD-4844-9829-EBA3AE3EC2B9}"/>
                </a:ext>
              </a:extLst>
            </p:cNvPr>
            <p:cNvCxnSpPr>
              <a:cxnSpLocks/>
              <a:stCxn id="303" idx="4"/>
            </p:cNvCxnSpPr>
            <p:nvPr userDrawn="1"/>
          </p:nvCxnSpPr>
          <p:spPr>
            <a:xfrm flipH="1" flipV="1">
              <a:off x="2122026" y="-911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7DC0385F-D2FD-4678-BEF8-3A03E4C6EBE6}"/>
                </a:ext>
              </a:extLst>
            </p:cNvPr>
            <p:cNvCxnSpPr>
              <a:cxnSpLocks/>
              <a:stCxn id="281" idx="6"/>
              <a:endCxn id="282" idx="2"/>
            </p:cNvCxnSpPr>
            <p:nvPr userDrawn="1"/>
          </p:nvCxnSpPr>
          <p:spPr>
            <a:xfrm flipH="1">
              <a:off x="837766" y="-38718"/>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786C3D5-40F9-4F0B-A768-22A2B81FDEC8}"/>
                </a:ext>
              </a:extLst>
            </p:cNvPr>
            <p:cNvCxnSpPr>
              <a:cxnSpLocks/>
              <a:stCxn id="282" idx="6"/>
              <a:endCxn id="283" idx="3"/>
            </p:cNvCxnSpPr>
            <p:nvPr userDrawn="1"/>
          </p:nvCxnSpPr>
          <p:spPr>
            <a:xfrm flipH="1">
              <a:off x="336994" y="583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D30D4FBD-D105-42FC-BE6A-07DF2BFA642A}"/>
                </a:ext>
              </a:extLst>
            </p:cNvPr>
            <p:cNvCxnSpPr>
              <a:cxnSpLocks/>
              <a:stCxn id="284" idx="2"/>
              <a:endCxn id="283" idx="6"/>
            </p:cNvCxnSpPr>
            <p:nvPr userDrawn="1"/>
          </p:nvCxnSpPr>
          <p:spPr>
            <a:xfrm flipV="1">
              <a:off x="38075" y="3886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08314A49-292C-43CA-8DA3-4383C9B7580F}"/>
                </a:ext>
              </a:extLst>
            </p:cNvPr>
            <p:cNvCxnSpPr>
              <a:cxnSpLocks/>
              <a:endCxn id="283" idx="5"/>
            </p:cNvCxnSpPr>
            <p:nvPr userDrawn="1"/>
          </p:nvCxnSpPr>
          <p:spPr>
            <a:xfrm>
              <a:off x="-6090" y="2819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7E2458C0-183C-442C-9C75-9B7C2F950B05}"/>
                </a:ext>
              </a:extLst>
            </p:cNvPr>
            <p:cNvCxnSpPr>
              <a:cxnSpLocks/>
              <a:endCxn id="283" idx="3"/>
            </p:cNvCxnSpPr>
            <p:nvPr userDrawn="1"/>
          </p:nvCxnSpPr>
          <p:spPr>
            <a:xfrm flipH="1">
              <a:off x="336994" y="-23344"/>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C457C0DE-7369-4939-AE61-35C8EC8AD536}"/>
                </a:ext>
              </a:extLst>
            </p:cNvPr>
            <p:cNvCxnSpPr>
              <a:cxnSpLocks/>
              <a:stCxn id="287" idx="4"/>
              <a:endCxn id="299" idx="0"/>
            </p:cNvCxnSpPr>
            <p:nvPr userDrawn="1"/>
          </p:nvCxnSpPr>
          <p:spPr>
            <a:xfrm flipH="1" flipV="1">
              <a:off x="558578" y="9580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680A36FD-6073-41BD-8BD9-7DECEA858447}"/>
                </a:ext>
              </a:extLst>
            </p:cNvPr>
            <p:cNvCxnSpPr>
              <a:cxnSpLocks/>
              <a:endCxn id="285" idx="6"/>
            </p:cNvCxnSpPr>
            <p:nvPr userDrawn="1"/>
          </p:nvCxnSpPr>
          <p:spPr>
            <a:xfrm>
              <a:off x="-16940" y="11461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BC654C56-3254-4D40-B16A-13CEF6C10B21}"/>
                </a:ext>
              </a:extLst>
            </p:cNvPr>
            <p:cNvCxnSpPr>
              <a:cxnSpLocks/>
              <a:stCxn id="285" idx="7"/>
            </p:cNvCxnSpPr>
            <p:nvPr userDrawn="1"/>
          </p:nvCxnSpPr>
          <p:spPr>
            <a:xfrm flipH="1">
              <a:off x="-28777" y="11992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8" name="Oval 277">
              <a:extLst>
                <a:ext uri="{FF2B5EF4-FFF2-40B4-BE49-F238E27FC236}">
                  <a16:creationId xmlns:a16="http://schemas.microsoft.com/office/drawing/2014/main" xmlns="" id="{A9B35DA0-3C6A-4F32-BF5A-8CCF63CDEB94}"/>
                </a:ext>
              </a:extLst>
            </p:cNvPr>
            <p:cNvSpPr/>
            <p:nvPr userDrawn="1"/>
          </p:nvSpPr>
          <p:spPr>
            <a:xfrm rot="8852236">
              <a:off x="1221594" y="12153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xmlns="" id="{02340CA7-0628-47E8-9E85-4E04EE0B260A}"/>
                </a:ext>
              </a:extLst>
            </p:cNvPr>
            <p:cNvSpPr/>
            <p:nvPr userDrawn="1"/>
          </p:nvSpPr>
          <p:spPr>
            <a:xfrm rot="9888766">
              <a:off x="1204756" y="4876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62209704-3AD7-43C9-B59C-9E551D89EC06}"/>
                </a:ext>
              </a:extLst>
            </p:cNvPr>
            <p:cNvSpPr/>
            <p:nvPr userDrawn="1"/>
          </p:nvSpPr>
          <p:spPr>
            <a:xfrm rot="9888766">
              <a:off x="1700743" y="4302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77EE959B-90F5-419A-8805-02FF8AB0F221}"/>
                </a:ext>
              </a:extLst>
            </p:cNvPr>
            <p:cNvSpPr>
              <a:spLocks noChangeAspect="1"/>
            </p:cNvSpPr>
            <p:nvPr userDrawn="1"/>
          </p:nvSpPr>
          <p:spPr>
            <a:xfrm rot="9888766">
              <a:off x="1530549" y="-7282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7424944D-B01E-453B-A636-EB7220C0F04D}"/>
                </a:ext>
              </a:extLst>
            </p:cNvPr>
            <p:cNvSpPr>
              <a:spLocks noChangeAspect="1"/>
            </p:cNvSpPr>
            <p:nvPr userDrawn="1"/>
          </p:nvSpPr>
          <p:spPr>
            <a:xfrm rot="9888766">
              <a:off x="758109" y="71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5B70598B-2AD1-43CC-879E-434D630DD09A}"/>
                </a:ext>
              </a:extLst>
            </p:cNvPr>
            <p:cNvSpPr/>
            <p:nvPr userDrawn="1"/>
          </p:nvSpPr>
          <p:spPr>
            <a:xfrm rot="9888766">
              <a:off x="273036" y="3347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4777D0F8-2F6F-4212-8F64-0D043E36EF88}"/>
                </a:ext>
              </a:extLst>
            </p:cNvPr>
            <p:cNvSpPr>
              <a:spLocks noChangeAspect="1"/>
            </p:cNvSpPr>
            <p:nvPr userDrawn="1"/>
          </p:nvSpPr>
          <p:spPr>
            <a:xfrm rot="9888766">
              <a:off x="-15029" y="6800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7B27A0DD-9073-4D73-A27F-D2CD8DDA10BE}"/>
                </a:ext>
              </a:extLst>
            </p:cNvPr>
            <p:cNvSpPr/>
            <p:nvPr userDrawn="1"/>
          </p:nvSpPr>
          <p:spPr>
            <a:xfrm rot="9888766">
              <a:off x="138881" y="11235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B5DE3168-EF86-468B-BF0B-61FE1065885F}"/>
                </a:ext>
              </a:extLst>
            </p:cNvPr>
            <p:cNvSpPr/>
            <p:nvPr userDrawn="1"/>
          </p:nvSpPr>
          <p:spPr>
            <a:xfrm rot="9888766">
              <a:off x="347789" y="14863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F6D007E5-4230-4DB0-86CD-632369C9D1ED}"/>
                </a:ext>
              </a:extLst>
            </p:cNvPr>
            <p:cNvSpPr>
              <a:spLocks noChangeAspect="1"/>
            </p:cNvSpPr>
            <p:nvPr userDrawn="1"/>
          </p:nvSpPr>
          <p:spPr>
            <a:xfrm rot="9888766">
              <a:off x="641859" y="11936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9E756F48-69B3-4E9D-8030-3B8592DC9A36}"/>
                </a:ext>
              </a:extLst>
            </p:cNvPr>
            <p:cNvSpPr>
              <a:spLocks noChangeAspect="1"/>
            </p:cNvSpPr>
            <p:nvPr userDrawn="1"/>
          </p:nvSpPr>
          <p:spPr>
            <a:xfrm rot="9888766">
              <a:off x="828295" y="5124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xmlns="" id="{B53E0485-2F49-4228-A368-27CB0AFCFBB1}"/>
                </a:ext>
              </a:extLst>
            </p:cNvPr>
            <p:cNvSpPr>
              <a:spLocks noChangeAspect="1"/>
            </p:cNvSpPr>
            <p:nvPr userDrawn="1"/>
          </p:nvSpPr>
          <p:spPr>
            <a:xfrm rot="9888766">
              <a:off x="524474" y="9049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xmlns="" id="{48A37485-33E0-441A-A05E-8DE973D02B77}"/>
                </a:ext>
              </a:extLst>
            </p:cNvPr>
            <p:cNvSpPr>
              <a:spLocks noChangeAspect="1"/>
            </p:cNvSpPr>
            <p:nvPr userDrawn="1"/>
          </p:nvSpPr>
          <p:spPr>
            <a:xfrm rot="9888766">
              <a:off x="886945" y="7909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xmlns="" id="{7F45383A-FE62-42FC-A7E4-523EDE4EF502}"/>
                </a:ext>
              </a:extLst>
            </p:cNvPr>
            <p:cNvCxnSpPr>
              <a:cxnSpLocks/>
              <a:stCxn id="300" idx="2"/>
              <a:endCxn id="279" idx="7"/>
            </p:cNvCxnSpPr>
            <p:nvPr userDrawn="1"/>
          </p:nvCxnSpPr>
          <p:spPr>
            <a:xfrm rot="9888766" flipH="1">
              <a:off x="913165" y="6091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06C4E934-D177-426F-9379-39ACCBB8CBB4}"/>
                </a:ext>
              </a:extLst>
            </p:cNvPr>
            <p:cNvCxnSpPr>
              <a:cxnSpLocks/>
              <a:stCxn id="280" idx="4"/>
              <a:endCxn id="281" idx="1"/>
            </p:cNvCxnSpPr>
            <p:nvPr userDrawn="1"/>
          </p:nvCxnSpPr>
          <p:spPr>
            <a:xfrm flipH="1" flipV="1">
              <a:off x="1581021" y="-32362"/>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3" name="Oval 302">
              <a:extLst>
                <a:ext uri="{FF2B5EF4-FFF2-40B4-BE49-F238E27FC236}">
                  <a16:creationId xmlns:a16="http://schemas.microsoft.com/office/drawing/2014/main" xmlns="" id="{0B59674A-1D7D-472A-A3E7-E932B263744F}"/>
                </a:ext>
              </a:extLst>
            </p:cNvPr>
            <p:cNvSpPr>
              <a:spLocks noChangeAspect="1"/>
            </p:cNvSpPr>
            <p:nvPr userDrawn="1"/>
          </p:nvSpPr>
          <p:spPr>
            <a:xfrm rot="9888766">
              <a:off x="2146358" y="395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4" name="Straight Connector 303">
              <a:extLst>
                <a:ext uri="{FF2B5EF4-FFF2-40B4-BE49-F238E27FC236}">
                  <a16:creationId xmlns:a16="http://schemas.microsoft.com/office/drawing/2014/main" xmlns="" id="{EECA8F92-7836-41ED-9EC8-C7F25074E607}"/>
                </a:ext>
              </a:extLst>
            </p:cNvPr>
            <p:cNvCxnSpPr>
              <a:cxnSpLocks/>
              <a:stCxn id="303" idx="3"/>
            </p:cNvCxnSpPr>
            <p:nvPr userDrawn="1"/>
          </p:nvCxnSpPr>
          <p:spPr>
            <a:xfrm rot="9888766" flipH="1">
              <a:off x="2174347" y="-50442"/>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4E5A6100-2B9B-4030-AECE-BDC3233622B9}"/>
                </a:ext>
              </a:extLst>
            </p:cNvPr>
            <p:cNvCxnSpPr>
              <a:cxnSpLocks/>
              <a:stCxn id="303" idx="1"/>
              <a:endCxn id="313" idx="2"/>
            </p:cNvCxnSpPr>
            <p:nvPr userDrawn="1"/>
          </p:nvCxnSpPr>
          <p:spPr>
            <a:xfrm>
              <a:off x="2196830" y="799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0B09899D-19E1-4B75-AAE8-EA659B416F92}"/>
                </a:ext>
              </a:extLst>
            </p:cNvPr>
            <p:cNvCxnSpPr>
              <a:cxnSpLocks/>
              <a:stCxn id="313" idx="3"/>
              <a:endCxn id="280" idx="2"/>
            </p:cNvCxnSpPr>
            <p:nvPr userDrawn="1"/>
          </p:nvCxnSpPr>
          <p:spPr>
            <a:xfrm flipH="1">
              <a:off x="1780400" y="2999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46DEFC7A-DEA4-460F-938A-90926E79A0D0}"/>
                </a:ext>
              </a:extLst>
            </p:cNvPr>
            <p:cNvCxnSpPr>
              <a:cxnSpLocks/>
              <a:stCxn id="278" idx="7"/>
              <a:endCxn id="286" idx="2"/>
            </p:cNvCxnSpPr>
            <p:nvPr userDrawn="1"/>
          </p:nvCxnSpPr>
          <p:spPr>
            <a:xfrm flipH="1">
              <a:off x="427446" y="12954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75DD3E74-1AE9-43B6-93FA-911F61031228}"/>
                </a:ext>
              </a:extLst>
            </p:cNvPr>
            <p:cNvCxnSpPr>
              <a:cxnSpLocks/>
              <a:stCxn id="280" idx="1"/>
              <a:endCxn id="310" idx="4"/>
            </p:cNvCxnSpPr>
            <p:nvPr/>
          </p:nvCxnSpPr>
          <p:spPr>
            <a:xfrm>
              <a:off x="1776451" y="4909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Oval 309">
              <a:extLst>
                <a:ext uri="{FF2B5EF4-FFF2-40B4-BE49-F238E27FC236}">
                  <a16:creationId xmlns:a16="http://schemas.microsoft.com/office/drawing/2014/main" xmlns="" id="{15AC871D-02EF-41C3-941D-14A914C07B96}"/>
                </a:ext>
              </a:extLst>
            </p:cNvPr>
            <p:cNvSpPr/>
            <p:nvPr/>
          </p:nvSpPr>
          <p:spPr>
            <a:xfrm rot="8852236">
              <a:off x="2203401" y="7681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1" name="Straight Connector 310">
              <a:extLst>
                <a:ext uri="{FF2B5EF4-FFF2-40B4-BE49-F238E27FC236}">
                  <a16:creationId xmlns:a16="http://schemas.microsoft.com/office/drawing/2014/main" xmlns="" id="{E129402E-4D4E-4C33-A05E-B6ED4F94DA77}"/>
                </a:ext>
              </a:extLst>
            </p:cNvPr>
            <p:cNvCxnSpPr>
              <a:cxnSpLocks/>
              <a:stCxn id="310" idx="6"/>
              <a:endCxn id="278" idx="1"/>
            </p:cNvCxnSpPr>
            <p:nvPr/>
          </p:nvCxnSpPr>
          <p:spPr>
            <a:xfrm flipH="1">
              <a:off x="1301700" y="8139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A725384-1A9A-4B26-9335-695B957379B3}"/>
                </a:ext>
              </a:extLst>
            </p:cNvPr>
            <p:cNvCxnSpPr>
              <a:cxnSpLocks/>
              <a:stCxn id="313" idx="4"/>
              <a:endCxn id="310" idx="2"/>
            </p:cNvCxnSpPr>
            <p:nvPr/>
          </p:nvCxnSpPr>
          <p:spPr>
            <a:xfrm flipH="1">
              <a:off x="2258351" y="3194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3" name="Oval 312">
              <a:extLst>
                <a:ext uri="{FF2B5EF4-FFF2-40B4-BE49-F238E27FC236}">
                  <a16:creationId xmlns:a16="http://schemas.microsoft.com/office/drawing/2014/main" xmlns="" id="{193B28E6-9F4D-4A39-A913-FE44B27B31B4}"/>
                </a:ext>
              </a:extLst>
            </p:cNvPr>
            <p:cNvSpPr/>
            <p:nvPr userDrawn="1"/>
          </p:nvSpPr>
          <p:spPr>
            <a:xfrm rot="2181221">
              <a:off x="2357200" y="2656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Connector 330">
              <a:extLst>
                <a:ext uri="{FF2B5EF4-FFF2-40B4-BE49-F238E27FC236}">
                  <a16:creationId xmlns:a16="http://schemas.microsoft.com/office/drawing/2014/main" xmlns="" id="{DDD392E6-BA48-48D3-A378-812B1CF42DF3}"/>
                </a:ext>
              </a:extLst>
            </p:cNvPr>
            <p:cNvCxnSpPr>
              <a:cxnSpLocks/>
              <a:endCxn id="283" idx="4"/>
            </p:cNvCxnSpPr>
            <p:nvPr userDrawn="1"/>
          </p:nvCxnSpPr>
          <p:spPr>
            <a:xfrm>
              <a:off x="61339" y="-8698"/>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6" name="Oval 345">
              <a:extLst>
                <a:ext uri="{FF2B5EF4-FFF2-40B4-BE49-F238E27FC236}">
                  <a16:creationId xmlns:a16="http://schemas.microsoft.com/office/drawing/2014/main" xmlns="" id="{5A3548C6-2D44-49B8-831D-2A956FD743C3}"/>
                </a:ext>
              </a:extLst>
            </p:cNvPr>
            <p:cNvSpPr/>
            <p:nvPr userDrawn="1"/>
          </p:nvSpPr>
          <p:spPr>
            <a:xfrm rot="8852236">
              <a:off x="2545972" y="-969"/>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8" name="Straight Connector 347">
              <a:extLst>
                <a:ext uri="{FF2B5EF4-FFF2-40B4-BE49-F238E27FC236}">
                  <a16:creationId xmlns:a16="http://schemas.microsoft.com/office/drawing/2014/main" xmlns="" id="{B477194E-6BF7-4F20-9349-2F440C78FA1A}"/>
                </a:ext>
              </a:extLst>
            </p:cNvPr>
            <p:cNvCxnSpPr>
              <a:cxnSpLocks/>
              <a:stCxn id="346" idx="7"/>
              <a:endCxn id="313" idx="0"/>
            </p:cNvCxnSpPr>
            <p:nvPr userDrawn="1"/>
          </p:nvCxnSpPr>
          <p:spPr>
            <a:xfrm flipH="1">
              <a:off x="2404670" y="579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650DCBD7-41BB-44B7-8AE5-726F3A9ACED4}"/>
                </a:ext>
              </a:extLst>
            </p:cNvPr>
            <p:cNvCxnSpPr>
              <a:cxnSpLocks/>
              <a:stCxn id="346" idx="5"/>
              <a:endCxn id="303" idx="1"/>
            </p:cNvCxnSpPr>
            <p:nvPr userDrawn="1"/>
          </p:nvCxnSpPr>
          <p:spPr>
            <a:xfrm flipH="1">
              <a:off x="2196830" y="223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xmlns="" id="{94A52F1D-A8E0-4B79-AD02-40EE13ACFDCE}"/>
              </a:ext>
            </a:extLst>
          </p:cNvPr>
          <p:cNvGrpSpPr/>
          <p:nvPr userDrawn="1"/>
        </p:nvGrpSpPr>
        <p:grpSpPr>
          <a:xfrm flipH="1">
            <a:off x="9573659" y="-68234"/>
            <a:ext cx="2634356" cy="1640244"/>
            <a:chOff x="123623" y="79578"/>
            <a:chExt cx="2634356" cy="1640244"/>
          </a:xfrm>
        </p:grpSpPr>
        <p:cxnSp>
          <p:nvCxnSpPr>
            <p:cNvPr id="390" name="Straight Connector 389">
              <a:extLst>
                <a:ext uri="{FF2B5EF4-FFF2-40B4-BE49-F238E27FC236}">
                  <a16:creationId xmlns:a16="http://schemas.microsoft.com/office/drawing/2014/main" xmlns="" id="{64AAE9F9-F4AC-4827-9ABB-A278AC7E3065}"/>
                </a:ext>
              </a:extLst>
            </p:cNvPr>
            <p:cNvCxnSpPr>
              <a:cxnSpLocks/>
              <a:stCxn id="425" idx="7"/>
              <a:endCxn id="423" idx="2"/>
            </p:cNvCxnSpPr>
            <p:nvPr userDrawn="1"/>
          </p:nvCxnSpPr>
          <p:spPr>
            <a:xfrm rot="9888766" flipV="1">
              <a:off x="1360767" y="726676"/>
              <a:ext cx="600723" cy="5914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FE2930D1-CF2B-439A-B306-567FCD965EDF}"/>
                </a:ext>
              </a:extLst>
            </p:cNvPr>
            <p:cNvCxnSpPr>
              <a:cxnSpLocks/>
              <a:stCxn id="423" idx="4"/>
              <a:endCxn id="435" idx="1"/>
            </p:cNvCxnSpPr>
            <p:nvPr userDrawn="1"/>
          </p:nvCxnSpPr>
          <p:spPr>
            <a:xfrm rot="9888766">
              <a:off x="1146231" y="950894"/>
              <a:ext cx="190127" cy="4560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8FF36ACF-649A-4CB1-8273-2DEBCD7980CF}"/>
                </a:ext>
              </a:extLst>
            </p:cNvPr>
            <p:cNvCxnSpPr>
              <a:cxnSpLocks/>
              <a:stCxn id="428" idx="2"/>
              <a:endCxn id="433" idx="6"/>
            </p:cNvCxnSpPr>
            <p:nvPr userDrawn="1"/>
          </p:nvCxnSpPr>
          <p:spPr>
            <a:xfrm>
              <a:off x="509383" y="518634"/>
              <a:ext cx="472728" cy="1973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1C1DD5CB-803A-4C23-8C39-709D3E134DEB}"/>
                </a:ext>
              </a:extLst>
            </p:cNvPr>
            <p:cNvCxnSpPr>
              <a:cxnSpLocks/>
              <a:stCxn id="435" idx="5"/>
              <a:endCxn id="428" idx="1"/>
            </p:cNvCxnSpPr>
            <p:nvPr userDrawn="1"/>
          </p:nvCxnSpPr>
          <p:spPr>
            <a:xfrm flipH="1" flipV="1">
              <a:off x="505222" y="551064"/>
              <a:ext cx="537699" cy="4058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xmlns="" id="{5C49EA2F-4583-4BB5-B840-8874BA03CF21}"/>
                </a:ext>
              </a:extLst>
            </p:cNvPr>
            <p:cNvCxnSpPr>
              <a:cxnSpLocks/>
              <a:stCxn id="423" idx="5"/>
              <a:endCxn id="434" idx="1"/>
            </p:cNvCxnSpPr>
            <p:nvPr userDrawn="1"/>
          </p:nvCxnSpPr>
          <p:spPr>
            <a:xfrm rot="9888766">
              <a:off x="778173" y="1018210"/>
              <a:ext cx="545961" cy="4608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xmlns="" id="{B1738490-84A0-497A-9C45-102DAE17ABAC}"/>
                </a:ext>
              </a:extLst>
            </p:cNvPr>
            <p:cNvCxnSpPr>
              <a:cxnSpLocks/>
              <a:stCxn id="428" idx="0"/>
              <a:endCxn id="434" idx="4"/>
            </p:cNvCxnSpPr>
            <p:nvPr userDrawn="1"/>
          </p:nvCxnSpPr>
          <p:spPr>
            <a:xfrm>
              <a:off x="479346" y="571053"/>
              <a:ext cx="217472" cy="4872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xmlns="" id="{280603F7-4888-4C9F-843F-03707A5BB7AE}"/>
                </a:ext>
              </a:extLst>
            </p:cNvPr>
            <p:cNvCxnSpPr>
              <a:cxnSpLocks/>
              <a:stCxn id="435" idx="3"/>
              <a:endCxn id="433" idx="0"/>
            </p:cNvCxnSpPr>
            <p:nvPr userDrawn="1"/>
          </p:nvCxnSpPr>
          <p:spPr>
            <a:xfrm rot="9888766" flipH="1">
              <a:off x="1052457" y="741744"/>
              <a:ext cx="6741" cy="2078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xmlns="" id="{9F176CF5-BC06-4C41-9205-0A86A10A7053}"/>
                </a:ext>
              </a:extLst>
            </p:cNvPr>
            <p:cNvCxnSpPr>
              <a:cxnSpLocks/>
              <a:stCxn id="423" idx="6"/>
              <a:endCxn id="432" idx="2"/>
            </p:cNvCxnSpPr>
            <p:nvPr userDrawn="1"/>
          </p:nvCxnSpPr>
          <p:spPr>
            <a:xfrm flipH="1" flipV="1">
              <a:off x="847363" y="1366021"/>
              <a:ext cx="532965" cy="639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xmlns="" id="{4D5D09F6-DCA4-431C-B181-2F7A401F0A78}"/>
                </a:ext>
              </a:extLst>
            </p:cNvPr>
            <p:cNvCxnSpPr>
              <a:cxnSpLocks/>
              <a:stCxn id="428" idx="7"/>
              <a:endCxn id="430" idx="3"/>
            </p:cNvCxnSpPr>
            <p:nvPr userDrawn="1"/>
          </p:nvCxnSpPr>
          <p:spPr>
            <a:xfrm flipH="1">
              <a:off x="351971" y="566892"/>
              <a:ext cx="94946" cy="714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xmlns="" id="{EADE9C2B-A0BE-4EE5-A343-A54C5C1783CF}"/>
                </a:ext>
              </a:extLst>
            </p:cNvPr>
            <p:cNvCxnSpPr>
              <a:cxnSpLocks/>
              <a:stCxn id="435" idx="6"/>
              <a:endCxn id="434" idx="2"/>
            </p:cNvCxnSpPr>
            <p:nvPr userDrawn="1"/>
          </p:nvCxnSpPr>
          <p:spPr>
            <a:xfrm rot="9888766" flipV="1">
              <a:off x="722319" y="1019796"/>
              <a:ext cx="325630" cy="150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xmlns="" id="{B9D12CD3-39AE-4C08-BB96-4AF703C35BDF}"/>
                </a:ext>
              </a:extLst>
            </p:cNvPr>
            <p:cNvCxnSpPr>
              <a:cxnSpLocks/>
              <a:stCxn id="427" idx="0"/>
              <a:endCxn id="433" idx="4"/>
            </p:cNvCxnSpPr>
            <p:nvPr userDrawn="1"/>
          </p:nvCxnSpPr>
          <p:spPr>
            <a:xfrm>
              <a:off x="961665" y="239203"/>
              <a:ext cx="48947" cy="427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xmlns="" id="{BCD1E4FC-F9E9-47BD-8CCA-45A60F971985}"/>
                </a:ext>
              </a:extLst>
            </p:cNvPr>
            <p:cNvCxnSpPr>
              <a:cxnSpLocks/>
              <a:stCxn id="434" idx="6"/>
              <a:endCxn id="430" idx="2"/>
            </p:cNvCxnSpPr>
            <p:nvPr userDrawn="1"/>
          </p:nvCxnSpPr>
          <p:spPr>
            <a:xfrm rot="9888766" flipV="1">
              <a:off x="348212" y="1135356"/>
              <a:ext cx="352331" cy="1265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xmlns="" id="{9AE5CD1C-55DC-4C15-B2FF-A910C31EA3FB}"/>
                </a:ext>
              </a:extLst>
            </p:cNvPr>
            <p:cNvCxnSpPr>
              <a:cxnSpLocks/>
              <a:stCxn id="429" idx="0"/>
              <a:endCxn id="430" idx="4"/>
            </p:cNvCxnSpPr>
            <p:nvPr userDrawn="1"/>
          </p:nvCxnSpPr>
          <p:spPr>
            <a:xfrm>
              <a:off x="171475" y="885570"/>
              <a:ext cx="149723" cy="3917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xmlns="" id="{F5722ECB-C37E-40EA-8A64-9DB32C56C46C}"/>
                </a:ext>
              </a:extLst>
            </p:cNvPr>
            <p:cNvCxnSpPr>
              <a:cxnSpLocks/>
              <a:stCxn id="432" idx="1"/>
              <a:endCxn id="430" idx="5"/>
            </p:cNvCxnSpPr>
            <p:nvPr userDrawn="1"/>
          </p:nvCxnSpPr>
          <p:spPr>
            <a:xfrm flipH="1" flipV="1">
              <a:off x="296646" y="1296287"/>
              <a:ext cx="548085" cy="90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xmlns="" id="{64DA1FB6-BAC6-4844-AB2C-5A268FC07030}"/>
                </a:ext>
              </a:extLst>
            </p:cNvPr>
            <p:cNvCxnSpPr>
              <a:cxnSpLocks/>
              <a:stCxn id="432" idx="7"/>
              <a:endCxn id="431" idx="3"/>
            </p:cNvCxnSpPr>
            <p:nvPr userDrawn="1"/>
          </p:nvCxnSpPr>
          <p:spPr>
            <a:xfrm flipH="1">
              <a:off x="560879" y="1396549"/>
              <a:ext cx="246968" cy="2475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xmlns="" id="{8E2BFD9E-B2A6-4D0D-AA33-CA11AA89597E}"/>
                </a:ext>
              </a:extLst>
            </p:cNvPr>
            <p:cNvCxnSpPr>
              <a:cxnSpLocks/>
              <a:stCxn id="431" idx="5"/>
              <a:endCxn id="430" idx="1"/>
            </p:cNvCxnSpPr>
            <p:nvPr userDrawn="1"/>
          </p:nvCxnSpPr>
          <p:spPr>
            <a:xfrm flipH="1" flipV="1">
              <a:off x="366989" y="1336594"/>
              <a:ext cx="138565" cy="3225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CD36DF3A-4276-4464-91CD-77CAADB314E3}"/>
                </a:ext>
              </a:extLst>
            </p:cNvPr>
            <p:cNvCxnSpPr>
              <a:cxnSpLocks/>
              <a:stCxn id="431" idx="6"/>
            </p:cNvCxnSpPr>
            <p:nvPr userDrawn="1"/>
          </p:nvCxnSpPr>
          <p:spPr>
            <a:xfrm flipH="1" flipV="1">
              <a:off x="130833" y="1636034"/>
              <a:ext cx="370772" cy="538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BAA92504-9B47-499B-A030-2F8CB01AF83A}"/>
                </a:ext>
              </a:extLst>
            </p:cNvPr>
            <p:cNvCxnSpPr>
              <a:cxnSpLocks/>
              <a:stCxn id="424" idx="0"/>
              <a:endCxn id="423" idx="3"/>
            </p:cNvCxnSpPr>
            <p:nvPr userDrawn="1"/>
          </p:nvCxnSpPr>
          <p:spPr>
            <a:xfrm rot="9888766" flipV="1">
              <a:off x="1338671" y="733666"/>
              <a:ext cx="157054" cy="6253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xmlns="" id="{536ABAE3-F6C8-4CD0-9255-28C22843E680}"/>
                </a:ext>
              </a:extLst>
            </p:cNvPr>
            <p:cNvCxnSpPr>
              <a:cxnSpLocks/>
              <a:stCxn id="433" idx="2"/>
              <a:endCxn id="424" idx="6"/>
            </p:cNvCxnSpPr>
            <p:nvPr userDrawn="1"/>
          </p:nvCxnSpPr>
          <p:spPr>
            <a:xfrm rot="9888766" flipH="1" flipV="1">
              <a:off x="1065460" y="655664"/>
              <a:ext cx="288080" cy="77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xmlns="" id="{A127C11B-0606-4824-A719-64C9D9CBC3F5}"/>
                </a:ext>
              </a:extLst>
            </p:cNvPr>
            <p:cNvCxnSpPr>
              <a:cxnSpLocks/>
              <a:stCxn id="427" idx="1"/>
              <a:endCxn id="424" idx="5"/>
            </p:cNvCxnSpPr>
            <p:nvPr userDrawn="1"/>
          </p:nvCxnSpPr>
          <p:spPr>
            <a:xfrm>
              <a:off x="986217" y="220236"/>
              <a:ext cx="376592" cy="4413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xmlns="" id="{5151E67F-3700-400D-852C-697A37C3DA1D}"/>
                </a:ext>
              </a:extLst>
            </p:cNvPr>
            <p:cNvCxnSpPr>
              <a:cxnSpLocks/>
              <a:stCxn id="426" idx="7"/>
              <a:endCxn id="424" idx="3"/>
            </p:cNvCxnSpPr>
            <p:nvPr userDrawn="1"/>
          </p:nvCxnSpPr>
          <p:spPr>
            <a:xfrm flipH="1">
              <a:off x="1421114" y="130050"/>
              <a:ext cx="275423" cy="5156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5BF99317-1401-4BF0-B65E-F7D994FE6CD3}"/>
                </a:ext>
              </a:extLst>
            </p:cNvPr>
            <p:cNvCxnSpPr>
              <a:cxnSpLocks/>
              <a:stCxn id="425" idx="6"/>
              <a:endCxn id="424" idx="2"/>
            </p:cNvCxnSpPr>
            <p:nvPr userDrawn="1"/>
          </p:nvCxnSpPr>
          <p:spPr>
            <a:xfrm rot="9888766">
              <a:off x="1443367" y="616777"/>
              <a:ext cx="408926" cy="718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1AA620D2-9A00-46A4-96CF-22DB2FECF458}"/>
                </a:ext>
              </a:extLst>
            </p:cNvPr>
            <p:cNvCxnSpPr>
              <a:cxnSpLocks/>
              <a:stCxn id="438" idx="7"/>
              <a:endCxn id="425" idx="3"/>
            </p:cNvCxnSpPr>
            <p:nvPr userDrawn="1"/>
          </p:nvCxnSpPr>
          <p:spPr>
            <a:xfrm flipH="1">
              <a:off x="1913833" y="242402"/>
              <a:ext cx="398513" cy="345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2FDFD141-FA63-4E05-960A-6D5618D80474}"/>
                </a:ext>
              </a:extLst>
            </p:cNvPr>
            <p:cNvCxnSpPr>
              <a:cxnSpLocks/>
              <a:stCxn id="438" idx="6"/>
              <a:endCxn id="426" idx="2"/>
            </p:cNvCxnSpPr>
            <p:nvPr userDrawn="1"/>
          </p:nvCxnSpPr>
          <p:spPr>
            <a:xfrm flipH="1" flipV="1">
              <a:off x="1736053" y="99522"/>
              <a:ext cx="563649" cy="126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8F94F9AA-B40E-4339-AB88-E1C883468D40}"/>
                </a:ext>
              </a:extLst>
            </p:cNvPr>
            <p:cNvCxnSpPr>
              <a:cxnSpLocks/>
              <a:stCxn id="438" idx="4"/>
            </p:cNvCxnSpPr>
            <p:nvPr userDrawn="1"/>
          </p:nvCxnSpPr>
          <p:spPr>
            <a:xfrm flipH="1" flipV="1">
              <a:off x="2274426" y="143290"/>
              <a:ext cx="44276" cy="49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9086A817-0E2C-4225-AADB-479F35745904}"/>
                </a:ext>
              </a:extLst>
            </p:cNvPr>
            <p:cNvCxnSpPr>
              <a:cxnSpLocks/>
              <a:stCxn id="426" idx="6"/>
              <a:endCxn id="427" idx="2"/>
            </p:cNvCxnSpPr>
            <p:nvPr userDrawn="1"/>
          </p:nvCxnSpPr>
          <p:spPr>
            <a:xfrm flipH="1">
              <a:off x="990166" y="113682"/>
              <a:ext cx="693727" cy="757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23FA985B-EDC1-4DFF-98C8-19C469E434F6}"/>
                </a:ext>
              </a:extLst>
            </p:cNvPr>
            <p:cNvCxnSpPr>
              <a:cxnSpLocks/>
              <a:stCxn id="427" idx="6"/>
              <a:endCxn id="428" idx="3"/>
            </p:cNvCxnSpPr>
            <p:nvPr userDrawn="1"/>
          </p:nvCxnSpPr>
          <p:spPr>
            <a:xfrm flipH="1">
              <a:off x="489394" y="210702"/>
              <a:ext cx="422531" cy="2820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A1D848CE-1454-4D09-971A-A2A30D4AC944}"/>
                </a:ext>
              </a:extLst>
            </p:cNvPr>
            <p:cNvCxnSpPr>
              <a:cxnSpLocks/>
              <a:stCxn id="429" idx="2"/>
              <a:endCxn id="428" idx="6"/>
            </p:cNvCxnSpPr>
            <p:nvPr userDrawn="1"/>
          </p:nvCxnSpPr>
          <p:spPr>
            <a:xfrm flipV="1">
              <a:off x="190475" y="541016"/>
              <a:ext cx="236453" cy="311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454744C5-E9F9-4B8D-8ED0-DC9EFB369215}"/>
                </a:ext>
              </a:extLst>
            </p:cNvPr>
            <p:cNvCxnSpPr>
              <a:cxnSpLocks/>
              <a:endCxn id="428" idx="5"/>
            </p:cNvCxnSpPr>
            <p:nvPr userDrawn="1"/>
          </p:nvCxnSpPr>
          <p:spPr>
            <a:xfrm>
              <a:off x="146310" y="434327"/>
              <a:ext cx="284779" cy="74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9136F6F0-5AF5-4232-A79D-193908A5BDB0}"/>
                </a:ext>
              </a:extLst>
            </p:cNvPr>
            <p:cNvCxnSpPr>
              <a:cxnSpLocks/>
              <a:endCxn id="428" idx="3"/>
            </p:cNvCxnSpPr>
            <p:nvPr userDrawn="1"/>
          </p:nvCxnSpPr>
          <p:spPr>
            <a:xfrm flipH="1">
              <a:off x="489394" y="129056"/>
              <a:ext cx="68920" cy="3637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0B0B4F1A-6A95-4B8E-9765-B4EBCA78A357}"/>
                </a:ext>
              </a:extLst>
            </p:cNvPr>
            <p:cNvCxnSpPr>
              <a:cxnSpLocks/>
              <a:stCxn id="432" idx="4"/>
              <a:endCxn id="434" idx="0"/>
            </p:cNvCxnSpPr>
            <p:nvPr userDrawn="1"/>
          </p:nvCxnSpPr>
          <p:spPr>
            <a:xfrm flipH="1" flipV="1">
              <a:off x="710978" y="1110415"/>
              <a:ext cx="103225" cy="2366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C7E1FBD5-F114-4387-A178-18981E22974B}"/>
                </a:ext>
              </a:extLst>
            </p:cNvPr>
            <p:cNvCxnSpPr>
              <a:cxnSpLocks/>
              <a:endCxn id="430" idx="6"/>
            </p:cNvCxnSpPr>
            <p:nvPr userDrawn="1"/>
          </p:nvCxnSpPr>
          <p:spPr>
            <a:xfrm>
              <a:off x="135460" y="1298559"/>
              <a:ext cx="157237" cy="285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B098E622-F75D-435C-AEDA-0B2B7B9C71C5}"/>
                </a:ext>
              </a:extLst>
            </p:cNvPr>
            <p:cNvCxnSpPr>
              <a:cxnSpLocks/>
              <a:stCxn id="430" idx="7"/>
            </p:cNvCxnSpPr>
            <p:nvPr userDrawn="1"/>
          </p:nvCxnSpPr>
          <p:spPr>
            <a:xfrm flipH="1">
              <a:off x="123623" y="1351612"/>
              <a:ext cx="188041" cy="212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3" name="Oval 422">
              <a:extLst>
                <a:ext uri="{FF2B5EF4-FFF2-40B4-BE49-F238E27FC236}">
                  <a16:creationId xmlns:a16="http://schemas.microsoft.com/office/drawing/2014/main" xmlns="" id="{051CDAD3-F484-46D1-83A3-6A50EA3DED03}"/>
                </a:ext>
              </a:extLst>
            </p:cNvPr>
            <p:cNvSpPr/>
            <p:nvPr userDrawn="1"/>
          </p:nvSpPr>
          <p:spPr>
            <a:xfrm rot="8852236">
              <a:off x="1373994" y="1367723"/>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xmlns="" id="{C1BE8703-0E1B-4B95-BFF9-374949BD9585}"/>
                </a:ext>
              </a:extLst>
            </p:cNvPr>
            <p:cNvSpPr/>
            <p:nvPr userDrawn="1"/>
          </p:nvSpPr>
          <p:spPr>
            <a:xfrm rot="9888766">
              <a:off x="1357156" y="640067"/>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xmlns="" id="{DBAF651E-E4DC-474D-9B8C-9F288FC9941F}"/>
                </a:ext>
              </a:extLst>
            </p:cNvPr>
            <p:cNvSpPr/>
            <p:nvPr userDrawn="1"/>
          </p:nvSpPr>
          <p:spPr>
            <a:xfrm rot="9888766">
              <a:off x="1853143" y="582610"/>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xmlns="" id="{F6E3FCB0-09DF-4FDC-AD62-E0AD104CADAE}"/>
                </a:ext>
              </a:extLst>
            </p:cNvPr>
            <p:cNvSpPr>
              <a:spLocks noChangeAspect="1"/>
            </p:cNvSpPr>
            <p:nvPr userDrawn="1"/>
          </p:nvSpPr>
          <p:spPr>
            <a:xfrm rot="9888766">
              <a:off x="1682949" y="79578"/>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AD1ED283-3EA7-42A8-A035-4BB05C4064B8}"/>
                </a:ext>
              </a:extLst>
            </p:cNvPr>
            <p:cNvSpPr>
              <a:spLocks noChangeAspect="1"/>
            </p:cNvSpPr>
            <p:nvPr userDrawn="1"/>
          </p:nvSpPr>
          <p:spPr>
            <a:xfrm rot="9888766">
              <a:off x="910509" y="159546"/>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xmlns="" id="{BA53649C-5900-4B00-9F1B-217CF88E8AD0}"/>
                </a:ext>
              </a:extLst>
            </p:cNvPr>
            <p:cNvSpPr/>
            <p:nvPr userDrawn="1"/>
          </p:nvSpPr>
          <p:spPr>
            <a:xfrm rot="9888766">
              <a:off x="425436" y="487106"/>
              <a:ext cx="85439" cy="8543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xmlns="" id="{32895BD8-A224-4642-A5EE-B463E7DE6867}"/>
                </a:ext>
              </a:extLst>
            </p:cNvPr>
            <p:cNvSpPr>
              <a:spLocks noChangeAspect="1"/>
            </p:cNvSpPr>
            <p:nvPr userDrawn="1"/>
          </p:nvSpPr>
          <p:spPr>
            <a:xfrm rot="9888766">
              <a:off x="137371" y="832466"/>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a:extLst>
                <a:ext uri="{FF2B5EF4-FFF2-40B4-BE49-F238E27FC236}">
                  <a16:creationId xmlns:a16="http://schemas.microsoft.com/office/drawing/2014/main" xmlns="" id="{2D269516-246C-4E9E-A151-4262B778B830}"/>
                </a:ext>
              </a:extLst>
            </p:cNvPr>
            <p:cNvSpPr/>
            <p:nvPr userDrawn="1"/>
          </p:nvSpPr>
          <p:spPr>
            <a:xfrm rot="9888766">
              <a:off x="291281" y="127590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xmlns="" id="{7EA3CCC8-94E9-47F5-80F2-43749B733D8D}"/>
                </a:ext>
              </a:extLst>
            </p:cNvPr>
            <p:cNvSpPr/>
            <p:nvPr userDrawn="1"/>
          </p:nvSpPr>
          <p:spPr>
            <a:xfrm rot="9888766">
              <a:off x="500189" y="1638749"/>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a:extLst>
                <a:ext uri="{FF2B5EF4-FFF2-40B4-BE49-F238E27FC236}">
                  <a16:creationId xmlns:a16="http://schemas.microsoft.com/office/drawing/2014/main" xmlns="" id="{D5F06C1C-6BC7-477A-A619-9D178B9E7CA8}"/>
                </a:ext>
              </a:extLst>
            </p:cNvPr>
            <p:cNvSpPr>
              <a:spLocks noChangeAspect="1"/>
            </p:cNvSpPr>
            <p:nvPr userDrawn="1"/>
          </p:nvSpPr>
          <p:spPr>
            <a:xfrm rot="9888766">
              <a:off x="794259" y="1346077"/>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xmlns="" id="{DB6C6DC9-9E33-4056-8EBD-CAF0C8F5099D}"/>
                </a:ext>
              </a:extLst>
            </p:cNvPr>
            <p:cNvSpPr>
              <a:spLocks noChangeAspect="1"/>
            </p:cNvSpPr>
            <p:nvPr userDrawn="1"/>
          </p:nvSpPr>
          <p:spPr>
            <a:xfrm rot="9888766">
              <a:off x="980695" y="664834"/>
              <a:ext cx="81073" cy="8107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xmlns="" id="{22C3C54A-C8C9-457F-A2C8-A389B0389767}"/>
                </a:ext>
              </a:extLst>
            </p:cNvPr>
            <p:cNvSpPr>
              <a:spLocks noChangeAspect="1"/>
            </p:cNvSpPr>
            <p:nvPr userDrawn="1"/>
          </p:nvSpPr>
          <p:spPr>
            <a:xfrm rot="9888766">
              <a:off x="676874" y="1057311"/>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xmlns="" id="{C685F947-8A2F-430E-9645-B7C587BA4F49}"/>
                </a:ext>
              </a:extLst>
            </p:cNvPr>
            <p:cNvSpPr>
              <a:spLocks noChangeAspect="1"/>
            </p:cNvSpPr>
            <p:nvPr userDrawn="1"/>
          </p:nvSpPr>
          <p:spPr>
            <a:xfrm rot="9888766">
              <a:off x="1039345" y="943302"/>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6" name="Straight Connector 435">
              <a:extLst>
                <a:ext uri="{FF2B5EF4-FFF2-40B4-BE49-F238E27FC236}">
                  <a16:creationId xmlns:a16="http://schemas.microsoft.com/office/drawing/2014/main" xmlns="" id="{29A4E603-5BCB-49F9-A219-36B1BDC84D73}"/>
                </a:ext>
              </a:extLst>
            </p:cNvPr>
            <p:cNvCxnSpPr>
              <a:cxnSpLocks/>
              <a:stCxn id="435" idx="2"/>
              <a:endCxn id="424" idx="7"/>
            </p:cNvCxnSpPr>
            <p:nvPr userDrawn="1"/>
          </p:nvCxnSpPr>
          <p:spPr>
            <a:xfrm rot="9888766" flipH="1">
              <a:off x="1065565" y="761590"/>
              <a:ext cx="339955" cy="1599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xmlns="" id="{D55D1753-699D-4A3D-A7DA-53F6DEE510EF}"/>
                </a:ext>
              </a:extLst>
            </p:cNvPr>
            <p:cNvCxnSpPr>
              <a:cxnSpLocks/>
              <a:stCxn id="425" idx="4"/>
              <a:endCxn id="426" idx="1"/>
            </p:cNvCxnSpPr>
            <p:nvPr userDrawn="1"/>
          </p:nvCxnSpPr>
          <p:spPr>
            <a:xfrm flipH="1" flipV="1">
              <a:off x="1733421" y="120038"/>
              <a:ext cx="149639" cy="4639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8" name="Oval 437">
              <a:extLst>
                <a:ext uri="{FF2B5EF4-FFF2-40B4-BE49-F238E27FC236}">
                  <a16:creationId xmlns:a16="http://schemas.microsoft.com/office/drawing/2014/main" xmlns="" id="{0234853B-8EE4-4C6E-8A67-C38B1B0DA04C}"/>
                </a:ext>
              </a:extLst>
            </p:cNvPr>
            <p:cNvSpPr>
              <a:spLocks noChangeAspect="1"/>
            </p:cNvSpPr>
            <p:nvPr userDrawn="1"/>
          </p:nvSpPr>
          <p:spPr>
            <a:xfrm rot="9888766">
              <a:off x="2298758" y="191930"/>
              <a:ext cx="54048" cy="5404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xmlns="" id="{C8EB4FE2-B2A4-448A-AE36-71287457E3E3}"/>
                </a:ext>
              </a:extLst>
            </p:cNvPr>
            <p:cNvCxnSpPr>
              <a:cxnSpLocks/>
              <a:stCxn id="438" idx="3"/>
            </p:cNvCxnSpPr>
            <p:nvPr userDrawn="1"/>
          </p:nvCxnSpPr>
          <p:spPr>
            <a:xfrm rot="9888766" flipH="1">
              <a:off x="2326747" y="101958"/>
              <a:ext cx="62078" cy="86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xmlns="" id="{1D16E44E-B69B-4921-9C97-6FAAC0CC61C5}"/>
                </a:ext>
              </a:extLst>
            </p:cNvPr>
            <p:cNvCxnSpPr>
              <a:cxnSpLocks/>
              <a:stCxn id="438" idx="1"/>
              <a:endCxn id="447" idx="2"/>
            </p:cNvCxnSpPr>
            <p:nvPr userDrawn="1"/>
          </p:nvCxnSpPr>
          <p:spPr>
            <a:xfrm>
              <a:off x="2349230" y="232390"/>
              <a:ext cx="166170" cy="1978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xmlns="" id="{863B3537-85D9-4D45-971B-94B64821AE7E}"/>
                </a:ext>
              </a:extLst>
            </p:cNvPr>
            <p:cNvCxnSpPr>
              <a:cxnSpLocks/>
              <a:stCxn id="447" idx="3"/>
              <a:endCxn id="425" idx="2"/>
            </p:cNvCxnSpPr>
            <p:nvPr userDrawn="1"/>
          </p:nvCxnSpPr>
          <p:spPr>
            <a:xfrm flipH="1">
              <a:off x="1932800" y="452345"/>
              <a:ext cx="577138" cy="160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xmlns="" id="{F6F217E5-8380-470E-8F95-3B9CAF4AAA98}"/>
                </a:ext>
              </a:extLst>
            </p:cNvPr>
            <p:cNvCxnSpPr>
              <a:cxnSpLocks/>
              <a:stCxn id="423" idx="7"/>
              <a:endCxn id="431" idx="2"/>
            </p:cNvCxnSpPr>
            <p:nvPr userDrawn="1"/>
          </p:nvCxnSpPr>
          <p:spPr>
            <a:xfrm flipH="1">
              <a:off x="579846" y="1447829"/>
              <a:ext cx="825885" cy="2208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xmlns="" id="{86DE334F-626F-4242-A85E-4BB72961371A}"/>
                </a:ext>
              </a:extLst>
            </p:cNvPr>
            <p:cNvCxnSpPr>
              <a:cxnSpLocks/>
              <a:stCxn id="425" idx="1"/>
              <a:endCxn id="444" idx="4"/>
            </p:cNvCxnSpPr>
            <p:nvPr userDrawn="1"/>
          </p:nvCxnSpPr>
          <p:spPr>
            <a:xfrm>
              <a:off x="1928851" y="643300"/>
              <a:ext cx="440756" cy="281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4" name="Oval 443">
              <a:extLst>
                <a:ext uri="{FF2B5EF4-FFF2-40B4-BE49-F238E27FC236}">
                  <a16:creationId xmlns:a16="http://schemas.microsoft.com/office/drawing/2014/main" xmlns="" id="{4254907C-754D-4ED9-A0F7-77FA71EC5BE0}"/>
                </a:ext>
              </a:extLst>
            </p:cNvPr>
            <p:cNvSpPr/>
            <p:nvPr userDrawn="1"/>
          </p:nvSpPr>
          <p:spPr>
            <a:xfrm rot="8852236">
              <a:off x="2355801" y="920590"/>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5" name="Straight Connector 444">
              <a:extLst>
                <a:ext uri="{FF2B5EF4-FFF2-40B4-BE49-F238E27FC236}">
                  <a16:creationId xmlns:a16="http://schemas.microsoft.com/office/drawing/2014/main" xmlns="" id="{E4D5BA08-5F78-4753-B324-A53B7ABC9D00}"/>
                </a:ext>
              </a:extLst>
            </p:cNvPr>
            <p:cNvCxnSpPr>
              <a:cxnSpLocks/>
              <a:stCxn id="444" idx="6"/>
              <a:endCxn id="423" idx="1"/>
            </p:cNvCxnSpPr>
            <p:nvPr userDrawn="1"/>
          </p:nvCxnSpPr>
          <p:spPr>
            <a:xfrm flipH="1">
              <a:off x="1454100" y="966390"/>
              <a:ext cx="906358" cy="450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xmlns="" id="{CDCA2494-8AB5-4B68-BF83-69502CA2A869}"/>
                </a:ext>
              </a:extLst>
            </p:cNvPr>
            <p:cNvCxnSpPr>
              <a:cxnSpLocks/>
              <a:stCxn id="447" idx="4"/>
              <a:endCxn id="444" idx="2"/>
            </p:cNvCxnSpPr>
            <p:nvPr userDrawn="1"/>
          </p:nvCxnSpPr>
          <p:spPr>
            <a:xfrm flipH="1">
              <a:off x="2410751" y="471868"/>
              <a:ext cx="110986" cy="462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7" name="Oval 446">
              <a:extLst>
                <a:ext uri="{FF2B5EF4-FFF2-40B4-BE49-F238E27FC236}">
                  <a16:creationId xmlns:a16="http://schemas.microsoft.com/office/drawing/2014/main" xmlns="" id="{7E3EF5E3-2EEC-4EF8-9231-900B1A17144C}"/>
                </a:ext>
              </a:extLst>
            </p:cNvPr>
            <p:cNvSpPr/>
            <p:nvPr userDrawn="1"/>
          </p:nvSpPr>
          <p:spPr>
            <a:xfrm rot="2181221">
              <a:off x="2509600" y="41806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8" name="Straight Connector 447">
              <a:extLst>
                <a:ext uri="{FF2B5EF4-FFF2-40B4-BE49-F238E27FC236}">
                  <a16:creationId xmlns:a16="http://schemas.microsoft.com/office/drawing/2014/main" xmlns="" id="{AE46719B-86CF-49FD-95F7-E31F72C68B22}"/>
                </a:ext>
              </a:extLst>
            </p:cNvPr>
            <p:cNvCxnSpPr>
              <a:cxnSpLocks/>
              <a:endCxn id="428" idx="4"/>
            </p:cNvCxnSpPr>
            <p:nvPr userDrawn="1"/>
          </p:nvCxnSpPr>
          <p:spPr>
            <a:xfrm>
              <a:off x="213739" y="143702"/>
              <a:ext cx="243225" cy="3448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49" name="Oval 448">
              <a:extLst>
                <a:ext uri="{FF2B5EF4-FFF2-40B4-BE49-F238E27FC236}">
                  <a16:creationId xmlns:a16="http://schemas.microsoft.com/office/drawing/2014/main" xmlns="" id="{327BF1A0-89B6-4675-881F-F3245531BA9A}"/>
                </a:ext>
              </a:extLst>
            </p:cNvPr>
            <p:cNvSpPr/>
            <p:nvPr userDrawn="1"/>
          </p:nvSpPr>
          <p:spPr>
            <a:xfrm rot="8852236">
              <a:off x="2698372" y="151431"/>
              <a:ext cx="59607" cy="59607"/>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0" name="Straight Connector 449">
              <a:extLst>
                <a:ext uri="{FF2B5EF4-FFF2-40B4-BE49-F238E27FC236}">
                  <a16:creationId xmlns:a16="http://schemas.microsoft.com/office/drawing/2014/main" xmlns="" id="{834F05FD-89AC-4E32-8A59-ECC4C165E90E}"/>
                </a:ext>
              </a:extLst>
            </p:cNvPr>
            <p:cNvCxnSpPr>
              <a:cxnSpLocks/>
              <a:stCxn id="449" idx="7"/>
              <a:endCxn id="447" idx="0"/>
            </p:cNvCxnSpPr>
            <p:nvPr userDrawn="1"/>
          </p:nvCxnSpPr>
          <p:spPr>
            <a:xfrm flipH="1">
              <a:off x="2557070" y="210328"/>
              <a:ext cx="164636" cy="2135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xmlns="" id="{2E116837-245F-4751-ADDF-A1CFD40ABBDA}"/>
                </a:ext>
              </a:extLst>
            </p:cNvPr>
            <p:cNvCxnSpPr>
              <a:cxnSpLocks/>
              <a:stCxn id="449" idx="5"/>
              <a:endCxn id="438" idx="1"/>
            </p:cNvCxnSpPr>
            <p:nvPr userDrawn="1"/>
          </p:nvCxnSpPr>
          <p:spPr>
            <a:xfrm flipH="1">
              <a:off x="2349230" y="174765"/>
              <a:ext cx="349852" cy="576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B46A6D89-45A1-4F7A-9D0C-EDD11307D6BF}"/>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xmlns="" id="{162BC632-7DC1-4789-8CFC-CD5AFC3ABCAA}"/>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8AAC13F6-2489-4DDA-A9B2-3067A1B8CAA3}"/>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97C8410-298D-4055-AA0A-57C75129C4D7}"/>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3386457A-06F7-4F62-B11E-654FD4AEEA59}"/>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08E23FD4-7D2D-49A7-8750-6828324D2943}"/>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1D054FEF-1615-47B3-977D-E6663964188E}"/>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3E312D78-45B2-43E5-B6A7-32FBB158F93D}"/>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3F8CEFD-D4BD-4113-9ECA-07C92BFBB271}"/>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7499953E-DF36-43C0-88A6-34B0E3D5BC3B}"/>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65DC0C5D-21C1-4019-ABA1-012B17DA77FC}"/>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67720E7-E000-4A08-8CA5-62D23F338722}"/>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736A894D-E961-42D3-81AF-FC9EC6AA5636}"/>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67A6F6E6-25AB-4726-9450-BCFF40E212A5}"/>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B4AB62C6-3F97-4F2D-B07B-94130854021F}"/>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627F97B2-FB8F-4594-B3BE-1A13857BDD13}"/>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2E1AD36-E1A9-450D-A199-D273981BE9C7}"/>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9556C625-1CEC-4663-AC9C-9C45AF596EDB}"/>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631A7F20-0078-4EDA-A0C1-E367A0582342}"/>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1057D6F-0187-413A-A041-3D75EEFC2A94}"/>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17512CCA-B0B9-4941-B513-B835901D4C5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E7EA50BD-A578-4D06-BB0C-9DC7B01FC034}"/>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78578C0F-649C-45AB-87F8-2252A3265CFD}"/>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A73EB4D-A240-4E51-A50A-B435BE3A2D5C}"/>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C27E5381-04D1-4225-8769-1B6B9480C7A0}"/>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6746FBD-C785-43A8-A48B-34A14AF95516}"/>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06951640-64C0-4AD8-A442-D08334FF6FD1}"/>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859B76EA-5D51-41D6-A58C-5F8334DE937D}"/>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2C9292B8-1E47-4B34-8FC0-97245BE9578A}"/>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EADFAEBF-02D7-44CD-BE5F-305B6E2F52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7A4B4051-9A56-435E-840D-6C3C23050184}"/>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307BA00-107E-4562-88CB-DEA0D496D749}"/>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71DFAB2F-CF8B-44F2-9850-03F8AF098440}"/>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7C85B09E-18C3-4D54-AA0A-14F26F9FFFCA}"/>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BF3BFC00-DCD5-4109-BE0D-BBB66C276072}"/>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4F40DBEB-FAA5-4EAA-89F4-27A7CE21A297}"/>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8E601845-E46E-419B-8F68-C56C73B3F51F}"/>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D1D8C297-4E3E-4739-99E9-7D79A327AD6E}"/>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5BD0C1E-77F3-489E-9331-D144C7768558}"/>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316F845-3855-4D5B-835D-A0B62D513152}"/>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A2745097-160A-4242-B146-2A008E56E28B}"/>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EF7B2350-5A57-4E35-B744-F10FBB8A0565}"/>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E45F8280-4EFB-4995-9F18-181E864A0E70}"/>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37378C5-2E83-4344-BF87-0CC2F0422BA6}"/>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B029E3A-F23A-45C1-AF01-6A30EAD98C52}"/>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FCAD99E0-7C29-4686-96D0-62897A6AE659}"/>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A1064CBE-03DE-4D9E-987A-66EDDE5C3459}"/>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65E50E75-E54D-4236-9C47-C231CAC0ACAA}"/>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820438D3-84FC-4F69-ACCB-416AED8C0CFF}"/>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931826D2-E95E-483E-8DBE-25AB9BBB1560}"/>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94FE5394-C20F-431D-B7DC-326378B3B088}"/>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9EE429A1-541D-4C36-AE28-C8D51F3D554B}"/>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92B11CD-0752-425D-996F-AE3245F3065E}"/>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B920EAE-371D-4F78-AF0A-ED58DDC5567D}"/>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1D0F8AFA-1E3F-4BE8-8CAD-52FBEE5C5D8A}"/>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130AFE6-8E05-4B94-82AD-63B7251AA0DD}"/>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328163A8-99E9-40C3-822B-4807D28979D5}"/>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80EC36C8-56BA-46D6-A21B-89ECA9A2F98B}"/>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670C444-1B5E-44ED-9E89-AF428D1309D7}"/>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D0679015-80D1-46EA-89FB-C1304E32BF38}"/>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6147E92A-FE47-47D7-831F-DE7CE7A13521}"/>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CC1AC0F-96A8-4BD5-A222-0BB886D4763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CD98587F-E9E8-4567-8781-8509E4EA0783}"/>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F7E9BC41-A324-49C9-9989-67AC991C373A}"/>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5283073A-239A-42F7-8A6E-59F0C639DA85}"/>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EC4FB963-302D-4267-ABF6-4DD1DE9601A9}"/>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E8E2EEDA-B07F-44CA-A478-4EC59941DB65}"/>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A48C406E-1EE2-419C-8BE0-C412F9459C0F}"/>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C00750C3-A772-4D58-80E0-0F3CBD904B86}"/>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D1FC13AB-ACD3-4F14-A856-DEF609C64867}"/>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49BAB914-F0A8-4C08-BA8A-FB5A1DE53C7E}"/>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6024B6F6-072B-40FD-B1CD-CD2F41798D6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EFD9F980-D0E7-4710-8474-8EDAAC86D6CE}"/>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313C95F5-5431-4138-82FD-CC36664D949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7D56BF88-FC66-48FA-A395-1F4EF14C026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5DE7D84A-D10E-4ECD-8C80-9EED7E811A5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0D24F226-375A-43DB-A8F6-9064CD6B09B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1B8D9E11-3DFB-4032-9ED1-8303DB874326}"/>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AC71A725-0490-413D-9111-BBED187F96CA}"/>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09300FE5-A935-477E-A3A2-32D067237F86}"/>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D3740D16-F0C3-4D90-9C80-22F727410CB4}"/>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08DC6666-76B2-476F-B5EB-F8ACEC05CF7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xmlns="" id="{FF489D69-D8F7-4EBF-8616-9EA043E94AE2}"/>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4B3A6BD8-4E5D-46B5-A8AD-45B613BFA077}"/>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xmlns="" id="{ACFE58EF-307F-40BB-9E94-E23D748D3F93}"/>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xmlns="" id="{9EE79A11-F170-491D-B85E-2A70D006CFDE}"/>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2CD62C66-AF16-49EA-A400-3DC7D1E32C63}"/>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1EB7A8D4-F92A-42F0-BB71-3716944B44EC}"/>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1725B51A-A5F3-4B02-A866-3E16CF95FD01}"/>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xmlns="" id="{10B811EB-E1EF-44B7-ACD8-8C8B26F26E7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xmlns="" id="{EC644678-7063-4E05-8F71-7E8F169222A6}"/>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1573B538-F310-4901-99BE-304F1FD404E3}"/>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83735593-CB8F-4BB7-B972-79DC32DD930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4DAF7968-A4B0-45E0-A053-7533854AB593}"/>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EE43DE7B-97DD-4714-A6F3-095D4A6F879B}"/>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3B5A1851-7EBD-4D5C-BABA-1C1E5EDF1603}"/>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026F1F4D-9609-49E3-89A7-A2B90C60A087}"/>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95ED831D-5322-4592-BA34-FA8C27716A39}"/>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13ACA138-96B0-4207-9BD5-B3C4FFCADC96}"/>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1CEAE538-EBDD-435F-A8BC-61F14B611A86}"/>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A45F4B77-D16E-4396-85F2-DC44E4D02A5D}"/>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017EE279-85B7-4CBA-BA65-C77BF076004C}"/>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0721447B-34B4-4C35-8AD2-E4A989DB3301}"/>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0A5BA327-4620-4B50-AE52-36532DB25A6F}"/>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8D5184DA-1F57-4024-B50B-95D8C1F9DE0F}"/>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D6B9762A-F99F-45FE-8E32-C185318BD128}"/>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7504825-8572-430F-9180-A0CEC1440771}"/>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BC904747-D6C8-40DB-9160-8A1B8DD51DDA}"/>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9DD59FBD-119D-44DB-9E3D-659512EC5111}"/>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3EDB7426-571E-467D-9B7F-AEE911FCA261}"/>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5FC4367C-4926-400D-99A5-8BB3F3390ECB}"/>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F60AFF29-8020-4540-88A3-7CAD329FF500}"/>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451DC980-D552-4FBB-939C-8ACCC7946C3F}"/>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45EE2C1B-242C-4D4B-968E-3C5924968090}"/>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8F5A178E-A9BB-46B6-A201-D7ECFF0BBF2C}"/>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67574D6E-F1AE-412E-9D2C-80ED0B3DC4B8}"/>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C95A90C5-37FE-462C-B9FE-A494BBDA1B53}"/>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AE13F404-FDF4-4388-82C5-F3D821714087}"/>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2861CD8D-DD34-4B8D-8211-D0C6361BAF0E}"/>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E819493D-5DAF-46CF-98B9-A9E1A1285FEE}"/>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C0C1F668-C79F-43F0-9017-A0A00E5D71E6}"/>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0D9C58B5-2839-4835-8B5F-3C9C1A9C456D}"/>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E139E014-047A-44CE-84A5-E5C62A953703}"/>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C8B9AB82-C919-4824-916C-C59BFD37B3CD}"/>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72593B35-C35B-4E49-A52D-A920F4357293}"/>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DB74C72F-27F0-4B12-AECF-156E90BB3705}"/>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A7303548-4318-495B-B67A-4710F4C9E3B9}"/>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F7611D18-8033-4D20-A970-AB585C0A4084}"/>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E72BBE39-D04D-49B6-B8BE-F2DE6AD267E2}"/>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7C3E63C7-9731-4C71-B76B-A870231AEA85}"/>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9BED1B4F-8BF3-4359-99B9-0969AFC23813}"/>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E9451F9-9F87-4366-A341-AE3107872EC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0F750A8-841B-4ADD-8FE7-34ED5B0D3841}"/>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F7F52F4E-E8F2-4268-9C9A-96585C242F0A}"/>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EB21FAE3-529D-4F1E-8258-B9F64DEB6D96}"/>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096F4C9-4A6D-48E2-B57D-606ED3A0AD6B}"/>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6F8610D5-275F-4138-B1C3-7A31FD0921DC}"/>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05CED1A1-26E7-4A03-89F9-0856A393D754}"/>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CC3D3819-C14E-4D73-8A82-F2BE846CB16F}"/>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A8F5F6D4-A00C-463B-B8C0-552EA74777ED}"/>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50C833F-21C2-45DB-A44B-6E3AB7DD9FD1}"/>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95F541DC-69A8-4175-8C7A-D78AB99A1504}"/>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399575C-9F8F-438A-B74D-F0E9A19233D5}"/>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xmlns="" id="{9C9F7463-3A75-4EC3-ABF5-5D8CF6950C50}"/>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xmlns="" id="{2A2AF494-1865-4518-AE99-D74391F87E92}"/>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1E773AC8-73D8-4BC5-A244-2E98D38B017C}"/>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B7E1ED11-C28D-4153-B5BA-D07442B8A9C5}"/>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3EDD31E5-7F8C-469C-AADA-47C872D7881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0EEEB9E5-9B53-4016-BE6E-86B533B3E5CB}"/>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9DC0FB57-9D86-4019-9319-482ADD9BF2A4}"/>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CADDAF51-797F-4CA4-A251-CF00688F685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A8FFBCF2-8B4A-4C12-8808-455F6F551E6C}"/>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ABAD1B36-C878-4488-A8F9-F4F24A4E45C0}"/>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86C8E6CD-7A0B-488E-BFF0-4A105ADFA865}"/>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41D55C72-67BB-4E0D-8B75-7E56D521D899}"/>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33458A0F-3EBC-4AD2-9618-5BF28C4D01E7}"/>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22E06256-2354-48C8-81FA-D4F25430FDA1}"/>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7DFDE8E0-D8B7-4F08-A3B3-78A18FE9C526}"/>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70E8F3FF-3CEC-4A91-BBFF-53AD04C312BC}"/>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xmlns="" id="{5838E83D-3671-469D-985F-BEC091B7874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BC66DE4A-23D1-40BA-86A5-B7E5D30C6777}"/>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xmlns="" id="{00F1609D-54EC-4F7A-A097-5E34ECD898B8}"/>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3AACB750-E775-4631-A59D-79677CCC9B9D}"/>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CEB26039-8B27-4436-B67D-BDFFED7CEFE4}"/>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FF4941D2-C21B-43AE-BC49-DC248DF591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9E18E30F-14C0-47D6-9BF7-9B0E4678B7F5}"/>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47208C46-E8DF-42E1-9337-1C60D4B0C5FE}"/>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BD88AC33-1639-4F47-84B2-7F9A7E6192EE}"/>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4921C51B-507F-4B38-8799-432D97AEAB38}"/>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8CB33B1-CD2C-4337-93FF-B0AE55A8E4F0}"/>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E0036B86-00B1-4A15-A887-1C8FD24F2021}"/>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B51C13A3-4AF5-4F10-AE6E-C716AF82C77C}"/>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B02DCD13-65A8-4507-9430-DC888F9AB3DA}"/>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0267751D-234F-43EC-8CB3-A1490C98A767}"/>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23AB97B3-C90E-467A-B4EA-844E11591E48}"/>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490DC053-BA35-42B7-86BC-D72A42DAE2F6}"/>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CBB6BE4B-7427-4FBC-951E-331BB943F778}"/>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F0E95818-5D23-448D-A6E1-A937389F8130}"/>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xmlns="" id="{D12A92C1-0780-4D5C-B8B2-7F4868EA32B9}"/>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21A1D674-0C1A-42EE-A5C4-38F10C7CF4E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E5991706-7D8D-49A2-BAF5-452B8455B3EC}"/>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264F6344-FCEF-4009-9CE4-F8FBA55D1EF8}"/>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3A827730-9575-4C49-BED2-BAB98E0B2C24}"/>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005FE7DA-E716-4455-8F43-8D908A605B12}"/>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549594E1-4041-4E92-B8B3-A891EC0581C6}"/>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xmlns="" id="{0CC1D165-7523-42F8-BDE7-C09E423737B8}"/>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01809D7-69A2-456D-B9CB-CD5CE8981D21}"/>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37DEB8E5-06EB-4462-8F2F-507B9972E278}"/>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xmlns="" id="{7311709C-1FBE-4EBF-8C4B-094200B579D2}"/>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8F20F7E0-954F-4AD3-AC0D-2A1D83EFEECB}"/>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4F5A4052-FECE-4568-986D-FF2FA7051506}"/>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CB602BCE-6ACD-450B-AC92-82EE91E3D592}"/>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xmlns="" id="{4277B453-F7CE-4C82-AD1D-C96188720837}"/>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xmlns="" id="{897DF0AF-23F7-47A8-83D8-A797BD669B8B}"/>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1D82BBC8-6C11-4CAE-B345-030895BB454D}"/>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46708C2E-6550-40E9-AF5F-AB057C4EDBF3}"/>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C933B556-3554-4E92-A88E-708353656D99}"/>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55AAED15-F9E5-438D-81C3-6F2350589391}"/>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D979670F-A226-445F-87BE-0EDA404539E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C3DCF77F-7EB5-4D09-B658-5AC9CDF13197}"/>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0A0EC9F9-7A3D-4D3E-8F51-22E8F3FF9F76}"/>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2E5B285C-491B-4D42-8A83-1D17F853756E}"/>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AB94BD98-278C-4A47-9949-49987FC9194B}"/>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01BC6748-5005-463B-ADDB-6CD8EDC3D9E6}"/>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E57A417-C969-4A4B-A0DA-693318CEC0F5}"/>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5AD6383-C94F-4C9C-B60D-A6EFB3198D7C}"/>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10CF3434-4FC7-4349-A2AA-4A3DA56A6C16}"/>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68F595A8-8713-4A94-96F9-9DEF8744C37A}"/>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07631C7D-9EEF-4650-BCDD-28BEFACB6B0A}"/>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xmlns="" id="{BC11F5EA-4C6F-4C4B-AB59-6467B8806D24}"/>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xmlns="" id="{27FAF4D5-B37F-4BC4-8279-CDBC72FBC8E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020B9E01-F380-4F5A-A128-5051AEEA05B1}"/>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xmlns="" id="{CE1EE67B-63F6-49F9-B01D-84E5AA3015C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8B633272-CDDF-4643-8E96-0E69E26B508C}"/>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grpSp>
        <p:nvGrpSpPr>
          <p:cNvPr id="217" name="Group 216">
            <a:extLst>
              <a:ext uri="{FF2B5EF4-FFF2-40B4-BE49-F238E27FC236}">
                <a16:creationId xmlns:a16="http://schemas.microsoft.com/office/drawing/2014/main" xmlns="" id="{A93A0354-2687-4B75-81A7-A8072F1BC991}"/>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218" name="Straight Connector 217">
              <a:extLst>
                <a:ext uri="{FF2B5EF4-FFF2-40B4-BE49-F238E27FC236}">
                  <a16:creationId xmlns:a16="http://schemas.microsoft.com/office/drawing/2014/main" xmlns="" id="{ECC07AD6-9B7B-4F82-A681-2DF36F226EB3}"/>
                </a:ext>
              </a:extLst>
            </p:cNvPr>
            <p:cNvCxnSpPr>
              <a:cxnSpLocks/>
              <a:stCxn id="281" idx="7"/>
              <a:endCxn id="279"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59F0B30D-5D1D-45D2-82DF-10C1AFD89F54}"/>
                </a:ext>
              </a:extLst>
            </p:cNvPr>
            <p:cNvCxnSpPr>
              <a:cxnSpLocks/>
              <a:stCxn id="279" idx="4"/>
              <a:endCxn id="298"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1CAF030-2C10-4C83-BAA2-5BB6EA477CDD}"/>
                </a:ext>
              </a:extLst>
            </p:cNvPr>
            <p:cNvCxnSpPr>
              <a:cxnSpLocks/>
              <a:stCxn id="284" idx="2"/>
              <a:endCxn id="296"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9EC820E7-0700-4BD1-92FE-DED231C50008}"/>
                </a:ext>
              </a:extLst>
            </p:cNvPr>
            <p:cNvCxnSpPr>
              <a:cxnSpLocks/>
              <a:stCxn id="298" idx="5"/>
              <a:endCxn id="284"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AF163596-75A8-4537-9E5B-2DD50101FD0A}"/>
                </a:ext>
              </a:extLst>
            </p:cNvPr>
            <p:cNvCxnSpPr>
              <a:cxnSpLocks/>
              <a:stCxn id="279" idx="5"/>
              <a:endCxn id="297"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95EFD9B9-1375-467F-9E23-96880F6D3ECB}"/>
                </a:ext>
              </a:extLst>
            </p:cNvPr>
            <p:cNvCxnSpPr>
              <a:cxnSpLocks/>
              <a:stCxn id="284" idx="0"/>
              <a:endCxn id="297"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50AB135D-E9EC-44D0-9157-59B971AF415D}"/>
                </a:ext>
              </a:extLst>
            </p:cNvPr>
            <p:cNvCxnSpPr>
              <a:cxnSpLocks/>
              <a:stCxn id="298" idx="3"/>
              <a:endCxn id="296"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CA4B8596-A3B9-43CC-912A-8D3308DDC71E}"/>
                </a:ext>
              </a:extLst>
            </p:cNvPr>
            <p:cNvCxnSpPr>
              <a:cxnSpLocks/>
              <a:stCxn id="404" idx="7"/>
              <a:endCxn id="286"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9A9BF639-9C64-46E1-A5AC-83D592382C73}"/>
                </a:ext>
              </a:extLst>
            </p:cNvPr>
            <p:cNvCxnSpPr>
              <a:cxnSpLocks/>
              <a:stCxn id="284" idx="7"/>
              <a:endCxn id="286"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E26D96E3-49CA-4158-B064-E417086598CC}"/>
                </a:ext>
              </a:extLst>
            </p:cNvPr>
            <p:cNvCxnSpPr>
              <a:cxnSpLocks/>
              <a:stCxn id="283"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511B573A-E05B-432D-9A0A-181EC0026387}"/>
                </a:ext>
              </a:extLst>
            </p:cNvPr>
            <p:cNvCxnSpPr>
              <a:cxnSpLocks/>
              <a:stCxn id="298" idx="6"/>
              <a:endCxn id="297"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D948FAFD-9608-41A5-B712-131AE0079261}"/>
                </a:ext>
              </a:extLst>
            </p:cNvPr>
            <p:cNvCxnSpPr>
              <a:cxnSpLocks/>
              <a:stCxn id="283" idx="0"/>
              <a:endCxn id="296"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F0F91089-6159-4A00-AB22-14C9B5CBCA13}"/>
                </a:ext>
              </a:extLst>
            </p:cNvPr>
            <p:cNvCxnSpPr>
              <a:cxnSpLocks/>
              <a:stCxn id="297" idx="6"/>
              <a:endCxn id="286"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74EE683A-E741-41AC-AEEE-99EDD23B3F51}"/>
                </a:ext>
              </a:extLst>
            </p:cNvPr>
            <p:cNvCxnSpPr>
              <a:cxnSpLocks/>
              <a:stCxn id="285" idx="0"/>
              <a:endCxn id="286"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56C10DAD-DCC4-4785-B866-77C5CDBDA72D}"/>
                </a:ext>
              </a:extLst>
            </p:cNvPr>
            <p:cNvCxnSpPr>
              <a:cxnSpLocks/>
              <a:stCxn id="288" idx="1"/>
              <a:endCxn id="286"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62E05A1B-5B10-41DC-B18E-0AC5720B98AF}"/>
                </a:ext>
              </a:extLst>
            </p:cNvPr>
            <p:cNvCxnSpPr>
              <a:cxnSpLocks/>
              <a:stCxn id="288" idx="0"/>
              <a:endCxn id="287"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7A76CF74-2C36-42FC-9F18-FCA36A274B01}"/>
                </a:ext>
              </a:extLst>
            </p:cNvPr>
            <p:cNvCxnSpPr>
              <a:cxnSpLocks/>
              <a:stCxn id="287" idx="2"/>
              <a:endCxn id="286"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2C1CEA6C-9704-436F-9B16-D5CD852F06EF}"/>
                </a:ext>
              </a:extLst>
            </p:cNvPr>
            <p:cNvCxnSpPr>
              <a:cxnSpLocks/>
              <a:stCxn id="287" idx="7"/>
              <a:endCxn id="427"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792D9CB8-8BE0-4EBA-9B89-B0183F56C6CB}"/>
                </a:ext>
              </a:extLst>
            </p:cNvPr>
            <p:cNvCxnSpPr>
              <a:cxnSpLocks/>
              <a:stCxn id="287" idx="6"/>
              <a:endCxn id="294"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D0F76799-51CB-4BB9-A524-3D9837B0327F}"/>
                </a:ext>
              </a:extLst>
            </p:cNvPr>
            <p:cNvCxnSpPr>
              <a:cxnSpLocks/>
              <a:stCxn id="294" idx="7"/>
              <a:endCxn id="295"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3F81D86-59B4-41C8-B71D-C1233DF89F07}"/>
                </a:ext>
              </a:extLst>
            </p:cNvPr>
            <p:cNvCxnSpPr>
              <a:cxnSpLocks/>
              <a:stCxn id="280" idx="0"/>
              <a:endCxn id="279"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A29C7661-32D0-4070-A60D-8812F08D9553}"/>
                </a:ext>
              </a:extLst>
            </p:cNvPr>
            <p:cNvCxnSpPr>
              <a:cxnSpLocks/>
              <a:stCxn id="296" idx="2"/>
              <a:endCxn id="280"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40CFDEB5-8BD6-4B0E-920C-24D6A09B3F96}"/>
                </a:ext>
              </a:extLst>
            </p:cNvPr>
            <p:cNvCxnSpPr>
              <a:cxnSpLocks/>
              <a:stCxn id="283" idx="1"/>
              <a:endCxn id="280"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2EBF05BC-BDCF-4ED2-9D19-1952C482B3DA}"/>
                </a:ext>
              </a:extLst>
            </p:cNvPr>
            <p:cNvCxnSpPr>
              <a:cxnSpLocks/>
              <a:stCxn id="282" idx="7"/>
              <a:endCxn id="280"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5E41A46-E730-4BDB-9452-784BCDBB33C3}"/>
                </a:ext>
              </a:extLst>
            </p:cNvPr>
            <p:cNvCxnSpPr>
              <a:cxnSpLocks/>
              <a:stCxn id="281" idx="6"/>
              <a:endCxn id="280"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4E2FB429-AEDA-432F-B37E-50F4871C0365}"/>
                </a:ext>
              </a:extLst>
            </p:cNvPr>
            <p:cNvCxnSpPr>
              <a:cxnSpLocks/>
              <a:stCxn id="301" idx="7"/>
              <a:endCxn id="281"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1CC9691F-489B-4390-9DE1-E1011A7FAC4A}"/>
                </a:ext>
              </a:extLst>
            </p:cNvPr>
            <p:cNvCxnSpPr>
              <a:cxnSpLocks/>
              <a:stCxn id="301" idx="6"/>
              <a:endCxn id="282"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7EA1AC0D-3354-41AB-8AC8-ADF4BD8915B3}"/>
                </a:ext>
              </a:extLst>
            </p:cNvPr>
            <p:cNvCxnSpPr>
              <a:cxnSpLocks/>
              <a:stCxn id="301"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25A6F784-BFC5-4301-80B3-14793CDF9D53}"/>
                </a:ext>
              </a:extLst>
            </p:cNvPr>
            <p:cNvCxnSpPr>
              <a:cxnSpLocks/>
              <a:stCxn id="282"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93EA3626-D595-4DCD-989D-13B860D94A44}"/>
                </a:ext>
              </a:extLst>
            </p:cNvPr>
            <p:cNvCxnSpPr>
              <a:cxnSpLocks/>
              <a:stCxn id="282"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A1DC40D-2213-4B14-8112-09C7A2865BD0}"/>
                </a:ext>
              </a:extLst>
            </p:cNvPr>
            <p:cNvCxnSpPr>
              <a:cxnSpLocks/>
              <a:stCxn id="283"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B92997EF-6D7E-4C87-8D00-2F1ACB5AA962}"/>
                </a:ext>
              </a:extLst>
            </p:cNvPr>
            <p:cNvCxnSpPr>
              <a:cxnSpLocks/>
              <a:stCxn id="282" idx="6"/>
              <a:endCxn id="283"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D79DE1C7-883C-47F4-8E70-58B4EB328FE5}"/>
                </a:ext>
              </a:extLst>
            </p:cNvPr>
            <p:cNvCxnSpPr>
              <a:cxnSpLocks/>
              <a:stCxn id="283" idx="6"/>
              <a:endCxn id="284"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AAFFB451-B1DC-4495-B341-6445EE8FC1C9}"/>
                </a:ext>
              </a:extLst>
            </p:cNvPr>
            <p:cNvCxnSpPr>
              <a:cxnSpLocks/>
              <a:stCxn id="285" idx="2"/>
              <a:endCxn id="284"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D0B2ED9C-A273-40CD-A70E-F3C04E316367}"/>
                </a:ext>
              </a:extLst>
            </p:cNvPr>
            <p:cNvCxnSpPr>
              <a:cxnSpLocks/>
              <a:stCxn id="306" idx="0"/>
              <a:endCxn id="284"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A82FB7B0-F1F9-40A2-981C-E300FB4AB433}"/>
                </a:ext>
              </a:extLst>
            </p:cNvPr>
            <p:cNvCxnSpPr>
              <a:cxnSpLocks/>
              <a:endCxn id="284"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29EAA0FA-7783-40A6-A1D6-02C0356587F2}"/>
                </a:ext>
              </a:extLst>
            </p:cNvPr>
            <p:cNvCxnSpPr>
              <a:cxnSpLocks/>
              <a:stCxn id="306" idx="2"/>
              <a:endCxn id="285"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EDF7C2EC-B2C6-4779-81E6-3FAFD227A155}"/>
                </a:ext>
              </a:extLst>
            </p:cNvPr>
            <p:cNvCxnSpPr>
              <a:cxnSpLocks/>
              <a:stCxn id="288" idx="2"/>
              <a:endCxn id="285"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8B73CE0F-5857-4FBE-9AA5-1C086D8C8579}"/>
                </a:ext>
              </a:extLst>
            </p:cNvPr>
            <p:cNvCxnSpPr>
              <a:cxnSpLocks/>
              <a:stCxn id="288"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66750EFA-B553-44AA-BD0E-2F90E984FCA7}"/>
                </a:ext>
              </a:extLst>
            </p:cNvPr>
            <p:cNvCxnSpPr>
              <a:cxnSpLocks/>
              <a:stCxn id="289"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042CC6A0-33D2-43B2-87FB-EFA2486811A5}"/>
                </a:ext>
              </a:extLst>
            </p:cNvPr>
            <p:cNvCxnSpPr>
              <a:cxnSpLocks/>
              <a:stCxn id="289" idx="2"/>
              <a:endCxn id="288"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F72EFF0-E6EC-44B8-8475-8D1D7C14CDD1}"/>
                </a:ext>
              </a:extLst>
            </p:cNvPr>
            <p:cNvCxnSpPr>
              <a:cxnSpLocks/>
              <a:stCxn id="294" idx="4"/>
              <a:endCxn id="289"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9103CFC0-6C29-499B-AD29-181247A3253F}"/>
                </a:ext>
              </a:extLst>
            </p:cNvPr>
            <p:cNvCxnSpPr>
              <a:cxnSpLocks/>
              <a:stCxn id="293" idx="3"/>
              <a:endCxn id="289"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xmlns="" id="{C11A6C73-62CF-42DA-9BB3-78A541EF9DD4}"/>
                </a:ext>
              </a:extLst>
            </p:cNvPr>
            <p:cNvCxnSpPr>
              <a:cxnSpLocks/>
              <a:stCxn id="293" idx="2"/>
              <a:endCxn id="294"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C9F5E034-3384-4868-B51D-0EF3FE4B1792}"/>
                </a:ext>
              </a:extLst>
            </p:cNvPr>
            <p:cNvCxnSpPr>
              <a:cxnSpLocks/>
              <a:stCxn id="293" idx="1"/>
              <a:endCxn id="295"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xmlns="" id="{E6E3F94C-B647-4CF0-AEF4-51CE460B6DA4}"/>
                </a:ext>
              </a:extLst>
            </p:cNvPr>
            <p:cNvCxnSpPr>
              <a:cxnSpLocks/>
              <a:stCxn id="291" idx="1"/>
              <a:endCxn id="295"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A5A3A9FA-4DB7-4899-94CD-6831B6F1D132}"/>
                </a:ext>
              </a:extLst>
            </p:cNvPr>
            <p:cNvCxnSpPr>
              <a:cxnSpLocks/>
              <a:stCxn id="291" idx="0"/>
              <a:endCxn id="292"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FB265748-D260-46F1-A07B-B7E62DF572FA}"/>
                </a:ext>
              </a:extLst>
            </p:cNvPr>
            <p:cNvCxnSpPr>
              <a:cxnSpLocks/>
              <a:stCxn id="363" idx="7"/>
              <a:endCxn id="428"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AC966C4B-F642-4553-9E7F-D6F6DE484E1E}"/>
                </a:ext>
              </a:extLst>
            </p:cNvPr>
            <p:cNvCxnSpPr>
              <a:cxnSpLocks/>
              <a:endCxn id="290"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5F56F1BD-37DE-4583-920D-EDDFBE266103}"/>
                </a:ext>
              </a:extLst>
            </p:cNvPr>
            <p:cNvCxnSpPr>
              <a:cxnSpLocks/>
              <a:stCxn id="363" idx="0"/>
              <a:endCxn id="427"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EE7AFFC2-B8F8-4AFD-B696-7BD0837B44BD}"/>
                </a:ext>
              </a:extLst>
            </p:cNvPr>
            <p:cNvCxnSpPr>
              <a:cxnSpLocks/>
              <a:stCxn id="375" idx="0"/>
              <a:endCxn id="426"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969F3B65-E810-489E-A445-E77720D20165}"/>
                </a:ext>
              </a:extLst>
            </p:cNvPr>
            <p:cNvCxnSpPr>
              <a:cxnSpLocks/>
              <a:stCxn id="375" idx="1"/>
              <a:endCxn id="292"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1B0BC112-A9C9-48B5-A6C1-4030CB95A28E}"/>
                </a:ext>
              </a:extLst>
            </p:cNvPr>
            <p:cNvCxnSpPr>
              <a:cxnSpLocks/>
              <a:stCxn id="292" idx="2"/>
              <a:endCxn id="295"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0934F7A6-399A-4CAC-A7E9-0BEB6E3ABF2D}"/>
                </a:ext>
              </a:extLst>
            </p:cNvPr>
            <p:cNvCxnSpPr>
              <a:cxnSpLocks/>
              <a:stCxn id="291" idx="2"/>
              <a:endCxn id="293"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8C5C9ECE-0069-4B5E-9CCE-19B46B9C941C}"/>
                </a:ext>
              </a:extLst>
            </p:cNvPr>
            <p:cNvCxnSpPr>
              <a:cxnSpLocks/>
              <a:stCxn id="290" idx="1"/>
              <a:endCxn id="293"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15F4530F-E483-40B9-88CD-C9476422E32F}"/>
                </a:ext>
              </a:extLst>
            </p:cNvPr>
            <p:cNvCxnSpPr>
              <a:cxnSpLocks/>
              <a:stCxn id="290" idx="3"/>
              <a:endCxn id="307"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B8274BE7-0BBC-4EE9-B660-FFBF06EE36D5}"/>
                </a:ext>
              </a:extLst>
            </p:cNvPr>
            <p:cNvCxnSpPr>
              <a:cxnSpLocks/>
              <a:stCxn id="293" idx="4"/>
              <a:endCxn id="307"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0BE2AC43-6ED1-4734-9019-8890AB14F57C}"/>
                </a:ext>
              </a:extLst>
            </p:cNvPr>
            <p:cNvCxnSpPr>
              <a:cxnSpLocks/>
              <a:stCxn id="289" idx="5"/>
              <a:endCxn id="307"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FBDBEEAC-A05D-45C3-94F5-81CB8E365434}"/>
                </a:ext>
              </a:extLst>
            </p:cNvPr>
            <p:cNvCxnSpPr>
              <a:cxnSpLocks/>
              <a:stCxn id="290" idx="7"/>
              <a:endCxn id="291"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E4942A7A-00B9-48C7-8A5D-543DE034D568}"/>
                </a:ext>
              </a:extLst>
            </p:cNvPr>
            <p:cNvCxnSpPr>
              <a:cxnSpLocks/>
              <a:stCxn id="288" idx="7"/>
              <a:endCxn id="294"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06F2FA8-D822-486C-B518-F0178594347E}"/>
                </a:ext>
              </a:extLst>
            </p:cNvPr>
            <p:cNvCxnSpPr>
              <a:cxnSpLocks/>
              <a:endCxn id="290"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79" name="Oval 278">
              <a:extLst>
                <a:ext uri="{FF2B5EF4-FFF2-40B4-BE49-F238E27FC236}">
                  <a16:creationId xmlns:a16="http://schemas.microsoft.com/office/drawing/2014/main" xmlns="" id="{E04135AD-B34E-4C86-AE95-B91ED87D97D2}"/>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xmlns="" id="{8C5492B1-9DA0-4566-AB89-4C3E942CFC6C}"/>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xmlns="" id="{30BDA989-BB89-4A73-9463-FBB3DE9CAE52}"/>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Oval 281">
              <a:extLst>
                <a:ext uri="{FF2B5EF4-FFF2-40B4-BE49-F238E27FC236}">
                  <a16:creationId xmlns:a16="http://schemas.microsoft.com/office/drawing/2014/main" xmlns="" id="{9410E2AC-D6AB-461E-885D-A3D40782ABF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xmlns="" id="{115DDC6F-E401-4AC2-81B6-47486358B73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Oval 283">
              <a:extLst>
                <a:ext uri="{FF2B5EF4-FFF2-40B4-BE49-F238E27FC236}">
                  <a16:creationId xmlns:a16="http://schemas.microsoft.com/office/drawing/2014/main" xmlns="" id="{01A58AE3-7F6F-47E6-950F-C1D07CA63104}"/>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xmlns="" id="{C52BF545-6D1B-4DC6-B148-6B7619A7D8B1}"/>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Oval 285">
              <a:extLst>
                <a:ext uri="{FF2B5EF4-FFF2-40B4-BE49-F238E27FC236}">
                  <a16:creationId xmlns:a16="http://schemas.microsoft.com/office/drawing/2014/main" xmlns="" id="{2FA6CD32-4868-4861-A413-A22D9747374F}"/>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xmlns="" id="{3DC86FF1-EF7B-49A4-8B8D-572E497E48B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Oval 287">
              <a:extLst>
                <a:ext uri="{FF2B5EF4-FFF2-40B4-BE49-F238E27FC236}">
                  <a16:creationId xmlns:a16="http://schemas.microsoft.com/office/drawing/2014/main" xmlns="" id="{97186B5D-71E6-4754-A38C-299230BF8D83}"/>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xmlns="" id="{459398D9-3B32-4949-A360-59A3B04505A0}"/>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xmlns="" id="{EB23C537-8A55-40FD-9D25-46F47EE25A0A}"/>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xmlns="" id="{2A8671FC-2DD8-4132-AD26-F6E446F3F53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Oval 291">
              <a:extLst>
                <a:ext uri="{FF2B5EF4-FFF2-40B4-BE49-F238E27FC236}">
                  <a16:creationId xmlns:a16="http://schemas.microsoft.com/office/drawing/2014/main" xmlns="" id="{186ABEF3-0B35-4039-A786-B65F7B13ABA5}"/>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xmlns="" id="{5A7BDA52-027F-473E-9F7B-CD41955213E7}"/>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Oval 293">
              <a:extLst>
                <a:ext uri="{FF2B5EF4-FFF2-40B4-BE49-F238E27FC236}">
                  <a16:creationId xmlns:a16="http://schemas.microsoft.com/office/drawing/2014/main" xmlns="" id="{5BD262F9-1571-4795-9B1F-B3C108AA58F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xmlns="" id="{4AED8A0C-A2D6-4093-AC16-074E30A6F1E1}"/>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Oval 295">
              <a:extLst>
                <a:ext uri="{FF2B5EF4-FFF2-40B4-BE49-F238E27FC236}">
                  <a16:creationId xmlns:a16="http://schemas.microsoft.com/office/drawing/2014/main" xmlns="" id="{CCA917DF-8980-47F7-99A7-9BF89F3DDA33}"/>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xmlns="" id="{00B3F6E6-2F47-4C22-B19E-E352A509A57D}"/>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Oval 297">
              <a:extLst>
                <a:ext uri="{FF2B5EF4-FFF2-40B4-BE49-F238E27FC236}">
                  <a16:creationId xmlns:a16="http://schemas.microsoft.com/office/drawing/2014/main" xmlns="" id="{0EE9B063-0452-4976-B9DE-023F10114FCC}"/>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9" name="Straight Connector 298">
              <a:extLst>
                <a:ext uri="{FF2B5EF4-FFF2-40B4-BE49-F238E27FC236}">
                  <a16:creationId xmlns:a16="http://schemas.microsoft.com/office/drawing/2014/main" xmlns="" id="{7E184B9C-2883-4B1E-AB02-A0C0E00F120A}"/>
                </a:ext>
              </a:extLst>
            </p:cNvPr>
            <p:cNvCxnSpPr>
              <a:cxnSpLocks/>
              <a:stCxn id="298" idx="2"/>
              <a:endCxn id="280"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1E4CB873-E45B-4AC4-B721-87D85D6CC0AF}"/>
                </a:ext>
              </a:extLst>
            </p:cNvPr>
            <p:cNvCxnSpPr>
              <a:cxnSpLocks/>
              <a:stCxn id="281" idx="4"/>
              <a:endCxn id="282"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1" name="Oval 300">
              <a:extLst>
                <a:ext uri="{FF2B5EF4-FFF2-40B4-BE49-F238E27FC236}">
                  <a16:creationId xmlns:a16="http://schemas.microsoft.com/office/drawing/2014/main" xmlns="" id="{AA055FA6-A716-4E54-9407-7435933906B2}"/>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2" name="Straight Connector 301">
              <a:extLst>
                <a:ext uri="{FF2B5EF4-FFF2-40B4-BE49-F238E27FC236}">
                  <a16:creationId xmlns:a16="http://schemas.microsoft.com/office/drawing/2014/main" xmlns="" id="{85C74136-4162-4A64-B85E-586C91BFCCF6}"/>
                </a:ext>
              </a:extLst>
            </p:cNvPr>
            <p:cNvCxnSpPr>
              <a:cxnSpLocks/>
              <a:stCxn id="301"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A0E9EDB8-8C42-473D-8C66-7867496BA187}"/>
                </a:ext>
              </a:extLst>
            </p:cNvPr>
            <p:cNvCxnSpPr>
              <a:cxnSpLocks/>
              <a:stCxn id="301"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E55D9255-3AF7-4C41-AE1F-8409B32F04C3}"/>
                </a:ext>
              </a:extLst>
            </p:cNvPr>
            <p:cNvCxnSpPr>
              <a:cxnSpLocks/>
              <a:stCxn id="301"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4344FD83-9983-4424-AAA6-148AE4CCFAD9}"/>
                </a:ext>
              </a:extLst>
            </p:cNvPr>
            <p:cNvCxnSpPr>
              <a:cxnSpLocks/>
              <a:endCxn id="281"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06" name="Chord 305">
              <a:extLst>
                <a:ext uri="{FF2B5EF4-FFF2-40B4-BE49-F238E27FC236}">
                  <a16:creationId xmlns:a16="http://schemas.microsoft.com/office/drawing/2014/main" xmlns="" id="{28D4CFF2-1DBE-4876-B3BF-8A7776EF4157}"/>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Chord 306">
              <a:extLst>
                <a:ext uri="{FF2B5EF4-FFF2-40B4-BE49-F238E27FC236}">
                  <a16:creationId xmlns:a16="http://schemas.microsoft.com/office/drawing/2014/main" xmlns="" id="{0F2AD8D5-59DD-42AF-8A54-081DDAA505F5}"/>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 name="Straight Connector 307">
              <a:extLst>
                <a:ext uri="{FF2B5EF4-FFF2-40B4-BE49-F238E27FC236}">
                  <a16:creationId xmlns:a16="http://schemas.microsoft.com/office/drawing/2014/main" xmlns="" id="{444FA6C2-DCD5-48E6-9B87-9C33B7C104C9}"/>
                </a:ext>
              </a:extLst>
            </p:cNvPr>
            <p:cNvCxnSpPr>
              <a:cxnSpLocks/>
              <a:stCxn id="306" idx="1"/>
              <a:endCxn id="288"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EC17BC5D-1968-4A00-9612-60AF3C1DC048}"/>
                </a:ext>
              </a:extLst>
            </p:cNvPr>
            <p:cNvCxnSpPr>
              <a:cxnSpLocks/>
              <a:endCxn id="360"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78C26D02-86DC-4F20-AD2A-20EE17100464}"/>
                </a:ext>
              </a:extLst>
            </p:cNvPr>
            <p:cNvCxnSpPr>
              <a:cxnSpLocks/>
              <a:endCxn id="375"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B901A91C-F420-44C0-A758-2D50358BB2CF}"/>
                </a:ext>
              </a:extLst>
            </p:cNvPr>
            <p:cNvCxnSpPr>
              <a:cxnSpLocks/>
              <a:stCxn id="360" idx="0"/>
              <a:endCxn id="375"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789DB2A7-80EE-4CFF-AC06-49621DD9B1D1}"/>
                </a:ext>
              </a:extLst>
            </p:cNvPr>
            <p:cNvCxnSpPr>
              <a:cxnSpLocks/>
              <a:stCxn id="426" idx="2"/>
              <a:endCxn id="362"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998575A5-C5D1-4804-B4EB-7907C235F278}"/>
                </a:ext>
              </a:extLst>
            </p:cNvPr>
            <p:cNvCxnSpPr>
              <a:cxnSpLocks/>
              <a:stCxn id="360" idx="7"/>
              <a:endCxn id="362"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EA80B120-CD43-41C6-AC7B-E7CD8E94F0C4}"/>
                </a:ext>
              </a:extLst>
            </p:cNvPr>
            <p:cNvCxnSpPr>
              <a:cxnSpLocks/>
              <a:endCxn id="375"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28C8C297-0234-4A22-A5F7-1B79EEC2A404}"/>
                </a:ext>
              </a:extLst>
            </p:cNvPr>
            <p:cNvCxnSpPr>
              <a:cxnSpLocks/>
              <a:stCxn id="375" idx="6"/>
              <a:endCxn id="362"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FFF6B43D-DCD2-411F-98EE-485281DB961A}"/>
                </a:ext>
              </a:extLst>
            </p:cNvPr>
            <p:cNvCxnSpPr>
              <a:cxnSpLocks/>
              <a:stCxn id="361" idx="0"/>
              <a:endCxn id="362"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C6138CA4-90DD-4B41-9514-5327FF10A391}"/>
                </a:ext>
              </a:extLst>
            </p:cNvPr>
            <p:cNvCxnSpPr>
              <a:cxnSpLocks/>
              <a:stCxn id="364" idx="1"/>
              <a:endCxn id="362"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1387748F-CA4F-45D8-85AF-1FBE8B866CA3}"/>
                </a:ext>
              </a:extLst>
            </p:cNvPr>
            <p:cNvCxnSpPr>
              <a:cxnSpLocks/>
              <a:stCxn id="364" idx="0"/>
              <a:endCxn id="363"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2956221-B676-447C-B9DD-085A3BB85F21}"/>
                </a:ext>
              </a:extLst>
            </p:cNvPr>
            <p:cNvCxnSpPr>
              <a:cxnSpLocks/>
              <a:stCxn id="363" idx="2"/>
              <a:endCxn id="362"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5919CFFE-9B03-43F7-BB98-9DCE4363A413}"/>
                </a:ext>
              </a:extLst>
            </p:cNvPr>
            <p:cNvCxnSpPr>
              <a:cxnSpLocks/>
              <a:stCxn id="363" idx="7"/>
              <a:endCxn id="371"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CE6DAF90-054B-45FD-A8BE-AA4AD3F7304B}"/>
                </a:ext>
              </a:extLst>
            </p:cNvPr>
            <p:cNvCxnSpPr>
              <a:cxnSpLocks/>
              <a:stCxn id="363" idx="6"/>
              <a:endCxn id="370"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2B446FD8-EC95-4A59-81DC-AA0905A8FEA0}"/>
                </a:ext>
              </a:extLst>
            </p:cNvPr>
            <p:cNvCxnSpPr>
              <a:cxnSpLocks/>
              <a:stCxn id="370" idx="7"/>
              <a:endCxn id="371"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D11C0E1F-126C-4C7C-9359-0B0EB7E23951}"/>
                </a:ext>
              </a:extLst>
            </p:cNvPr>
            <p:cNvCxnSpPr>
              <a:cxnSpLocks/>
              <a:stCxn id="427" idx="1"/>
              <a:endCxn id="362"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B1B077D1-AE77-4790-A4D3-EDDAFBE4AD79}"/>
                </a:ext>
              </a:extLst>
            </p:cNvPr>
            <p:cNvCxnSpPr>
              <a:cxnSpLocks/>
              <a:endCxn id="360"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36A0B4EC-A9D5-4874-85D0-4DD07D4D5357}"/>
                </a:ext>
              </a:extLst>
            </p:cNvPr>
            <p:cNvCxnSpPr>
              <a:cxnSpLocks/>
              <a:stCxn id="361" idx="2"/>
              <a:endCxn id="360"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70AF63E9-A691-4C2B-96DC-E0A55EFE79B8}"/>
                </a:ext>
              </a:extLst>
            </p:cNvPr>
            <p:cNvCxnSpPr>
              <a:cxnSpLocks/>
              <a:stCxn id="376" idx="0"/>
              <a:endCxn id="360"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C98890E5-F733-4BD1-9F15-A377B562DE6C}"/>
                </a:ext>
              </a:extLst>
            </p:cNvPr>
            <p:cNvCxnSpPr>
              <a:cxnSpLocks/>
              <a:endCxn id="360"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952932B9-3B9C-47F5-A4E7-1273B9D16590}"/>
                </a:ext>
              </a:extLst>
            </p:cNvPr>
            <p:cNvCxnSpPr>
              <a:cxnSpLocks/>
              <a:stCxn id="376" idx="2"/>
              <a:endCxn id="361"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CEF81320-CCA6-48C5-90ED-C2CF9F3BB076}"/>
                </a:ext>
              </a:extLst>
            </p:cNvPr>
            <p:cNvCxnSpPr>
              <a:cxnSpLocks/>
              <a:stCxn id="364" idx="2"/>
              <a:endCxn id="361"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F7D6AFDB-8233-411A-AAD8-5F807321294C}"/>
                </a:ext>
              </a:extLst>
            </p:cNvPr>
            <p:cNvCxnSpPr>
              <a:cxnSpLocks/>
              <a:stCxn id="364"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EC452515-2D1B-4D48-A0C4-14D38BBB5D0B}"/>
                </a:ext>
              </a:extLst>
            </p:cNvPr>
            <p:cNvCxnSpPr>
              <a:cxnSpLocks/>
              <a:stCxn id="365"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51039415-542D-43C0-A772-285C2A26B200}"/>
                </a:ext>
              </a:extLst>
            </p:cNvPr>
            <p:cNvCxnSpPr>
              <a:cxnSpLocks/>
              <a:stCxn id="365" idx="2"/>
              <a:endCxn id="364"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B2024C51-9B95-439A-AD66-53986FB726CC}"/>
                </a:ext>
              </a:extLst>
            </p:cNvPr>
            <p:cNvCxnSpPr>
              <a:cxnSpLocks/>
              <a:stCxn id="370" idx="4"/>
              <a:endCxn id="365"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4A55F1D2-4D93-468D-9F4C-6B767FF87608}"/>
                </a:ext>
              </a:extLst>
            </p:cNvPr>
            <p:cNvCxnSpPr>
              <a:cxnSpLocks/>
              <a:stCxn id="369" idx="3"/>
              <a:endCxn id="365"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C19949A7-C92B-4983-BDEC-67F5A5078671}"/>
                </a:ext>
              </a:extLst>
            </p:cNvPr>
            <p:cNvCxnSpPr>
              <a:cxnSpLocks/>
              <a:stCxn id="369" idx="2"/>
              <a:endCxn id="370"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B755025B-01FD-4D43-9B4B-12A4866F4FAD}"/>
                </a:ext>
              </a:extLst>
            </p:cNvPr>
            <p:cNvCxnSpPr>
              <a:cxnSpLocks/>
              <a:stCxn id="369" idx="1"/>
              <a:endCxn id="371"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F5F6DE21-CC6D-4EBC-84E4-E8F521B9CC9B}"/>
                </a:ext>
              </a:extLst>
            </p:cNvPr>
            <p:cNvCxnSpPr>
              <a:cxnSpLocks/>
              <a:stCxn id="367" idx="1"/>
              <a:endCxn id="371"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EB697230-A569-4613-A7AE-24FDCA8B57B8}"/>
                </a:ext>
              </a:extLst>
            </p:cNvPr>
            <p:cNvCxnSpPr>
              <a:cxnSpLocks/>
              <a:stCxn id="367" idx="0"/>
              <a:endCxn id="368"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A3CE513B-D11A-452C-95F8-6EDE3B110406}"/>
                </a:ext>
              </a:extLst>
            </p:cNvPr>
            <p:cNvCxnSpPr>
              <a:cxnSpLocks/>
              <a:stCxn id="373" idx="0"/>
              <a:endCxn id="372"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42DDD300-0B37-4843-B94A-6816EC4D236E}"/>
                </a:ext>
              </a:extLst>
            </p:cNvPr>
            <p:cNvCxnSpPr>
              <a:cxnSpLocks/>
              <a:stCxn id="401" idx="7"/>
              <a:endCxn id="372"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97E13790-07D9-42D8-9C81-CAB74D51E509}"/>
                </a:ext>
              </a:extLst>
            </p:cNvPr>
            <p:cNvCxnSpPr>
              <a:cxnSpLocks/>
              <a:endCxn id="373"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xmlns="" id="{D88DB5DF-4EA5-4C04-8B59-6AB8C890CE3A}"/>
                </a:ext>
              </a:extLst>
            </p:cNvPr>
            <p:cNvCxnSpPr>
              <a:cxnSpLocks/>
              <a:stCxn id="400" idx="5"/>
              <a:endCxn id="374"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xmlns="" id="{3D10A8DE-876A-4EF9-9BCD-5A868CD92BF8}"/>
                </a:ext>
              </a:extLst>
            </p:cNvPr>
            <p:cNvCxnSpPr>
              <a:cxnSpLocks/>
              <a:endCxn id="374"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xmlns="" id="{05977368-D475-41FC-9BD1-7865E3B68B30}"/>
                </a:ext>
              </a:extLst>
            </p:cNvPr>
            <p:cNvCxnSpPr>
              <a:cxnSpLocks/>
              <a:stCxn id="374"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xmlns="" id="{067275D2-B467-4C84-B854-CF85E21C0631}"/>
                </a:ext>
              </a:extLst>
            </p:cNvPr>
            <p:cNvCxnSpPr>
              <a:cxnSpLocks/>
              <a:stCxn id="374" idx="3"/>
              <a:endCxn id="366"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xmlns="" id="{5F1EAD1F-105F-4CDC-92A1-B9091E1BE060}"/>
                </a:ext>
              </a:extLst>
            </p:cNvPr>
            <p:cNvCxnSpPr>
              <a:cxnSpLocks/>
              <a:stCxn id="374" idx="1"/>
              <a:endCxn id="367"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xmlns="" id="{812A71D5-AB21-4848-879C-BF9E3225E6A5}"/>
                </a:ext>
              </a:extLst>
            </p:cNvPr>
            <p:cNvCxnSpPr>
              <a:cxnSpLocks/>
              <a:stCxn id="373" idx="2"/>
              <a:endCxn id="367"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xmlns="" id="{E2633FAE-0F3D-4612-B80E-97B404C88C50}"/>
                </a:ext>
              </a:extLst>
            </p:cNvPr>
            <p:cNvCxnSpPr>
              <a:cxnSpLocks/>
              <a:stCxn id="372" idx="3"/>
              <a:endCxn id="367"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xmlns="" id="{6F109A7D-23F1-48B1-888C-220826EFB185}"/>
                </a:ext>
              </a:extLst>
            </p:cNvPr>
            <p:cNvCxnSpPr>
              <a:cxnSpLocks/>
              <a:stCxn id="372" idx="2"/>
              <a:endCxn id="368"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xmlns="" id="{FDCE7B84-963B-431A-8151-70B118C4B57A}"/>
                </a:ext>
              </a:extLst>
            </p:cNvPr>
            <p:cNvCxnSpPr>
              <a:cxnSpLocks/>
              <a:stCxn id="368" idx="1"/>
              <a:endCxn id="371"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xmlns="" id="{82FAE79D-5228-4D29-B7FB-ED0B70163840}"/>
                </a:ext>
              </a:extLst>
            </p:cNvPr>
            <p:cNvCxnSpPr>
              <a:cxnSpLocks/>
              <a:stCxn id="367" idx="2"/>
              <a:endCxn id="369"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xmlns="" id="{4AF9E01C-B022-4431-9F06-E287DC35B90E}"/>
                </a:ext>
              </a:extLst>
            </p:cNvPr>
            <p:cNvCxnSpPr>
              <a:cxnSpLocks/>
              <a:stCxn id="366" idx="1"/>
              <a:endCxn id="369"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xmlns="" id="{E2E5F3D5-D0E1-452F-B41A-3A8311642A21}"/>
                </a:ext>
              </a:extLst>
            </p:cNvPr>
            <p:cNvCxnSpPr>
              <a:cxnSpLocks/>
              <a:stCxn id="366" idx="3"/>
              <a:endCxn id="377"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xmlns="" id="{D2CF1BE6-46B8-46E9-8A6D-88A1291EB9DB}"/>
                </a:ext>
              </a:extLst>
            </p:cNvPr>
            <p:cNvCxnSpPr>
              <a:cxnSpLocks/>
              <a:stCxn id="369" idx="4"/>
              <a:endCxn id="377"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xmlns="" id="{E2464A55-51F4-41A6-BDCE-EEFEE9435F39}"/>
                </a:ext>
              </a:extLst>
            </p:cNvPr>
            <p:cNvCxnSpPr>
              <a:cxnSpLocks/>
              <a:stCxn id="365" idx="5"/>
              <a:endCxn id="377"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xmlns="" id="{CA017B64-0FAE-42FE-A697-95B0CD79CAFD}"/>
                </a:ext>
              </a:extLst>
            </p:cNvPr>
            <p:cNvCxnSpPr>
              <a:cxnSpLocks/>
              <a:stCxn id="366" idx="7"/>
              <a:endCxn id="367"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xmlns="" id="{FFA65365-4610-4BC3-ABDA-E05C4952074C}"/>
                </a:ext>
              </a:extLst>
            </p:cNvPr>
            <p:cNvCxnSpPr>
              <a:cxnSpLocks/>
              <a:stCxn id="364" idx="7"/>
              <a:endCxn id="370"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xmlns="" id="{260044F5-AB8B-4D74-9DA2-22172CB47D7E}"/>
                </a:ext>
              </a:extLst>
            </p:cNvPr>
            <p:cNvCxnSpPr>
              <a:cxnSpLocks/>
              <a:endCxn id="366"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xmlns="" id="{CF997CB2-EE23-4B3F-8B33-A1AB4AABB123}"/>
                </a:ext>
              </a:extLst>
            </p:cNvPr>
            <p:cNvCxnSpPr>
              <a:cxnSpLocks/>
              <a:stCxn id="374" idx="7"/>
              <a:endCxn id="373"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60" name="Oval 359">
              <a:extLst>
                <a:ext uri="{FF2B5EF4-FFF2-40B4-BE49-F238E27FC236}">
                  <a16:creationId xmlns:a16="http://schemas.microsoft.com/office/drawing/2014/main" xmlns="" id="{2BF7CF02-0951-4FC1-9A53-2DF098374936}"/>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xmlns="" id="{6654CAAF-887A-4D94-8B94-CD62BC9B1A1E}"/>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xmlns="" id="{2B3EEFCD-D1DF-4416-B576-493369DE4F56}"/>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xmlns="" id="{A723E2C2-B21B-4FF7-A5CE-794DD3642936}"/>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Oval 363">
              <a:extLst>
                <a:ext uri="{FF2B5EF4-FFF2-40B4-BE49-F238E27FC236}">
                  <a16:creationId xmlns:a16="http://schemas.microsoft.com/office/drawing/2014/main" xmlns="" id="{EF7697D1-C724-466D-80AD-D298A03F93E8}"/>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xmlns="" id="{B0E84311-C529-4F8F-B4D5-44FBD7BD8C72}"/>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Oval 365">
              <a:extLst>
                <a:ext uri="{FF2B5EF4-FFF2-40B4-BE49-F238E27FC236}">
                  <a16:creationId xmlns:a16="http://schemas.microsoft.com/office/drawing/2014/main" xmlns="" id="{518A8EBF-F9A3-4656-A45C-2DCBE391AE92}"/>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xmlns="" id="{E62137AD-1423-40E5-9BDD-60190AB93310}"/>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xmlns="" id="{D8048B5F-1A77-4CD2-90C8-C994712AC69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xmlns="" id="{9AF83336-CD92-4ADE-BF73-C6BE7C14D9C9}"/>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Oval 369">
              <a:extLst>
                <a:ext uri="{FF2B5EF4-FFF2-40B4-BE49-F238E27FC236}">
                  <a16:creationId xmlns:a16="http://schemas.microsoft.com/office/drawing/2014/main" xmlns="" id="{0CB98107-01D4-465B-AA20-F01889572F70}"/>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xmlns="" id="{D9FF8CC2-C847-4A18-AE88-C5BB34DD2E56}"/>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Oval 371">
              <a:extLst>
                <a:ext uri="{FF2B5EF4-FFF2-40B4-BE49-F238E27FC236}">
                  <a16:creationId xmlns:a16="http://schemas.microsoft.com/office/drawing/2014/main" xmlns="" id="{82E93249-E7CF-42C2-A5E3-8AF8D64027ED}"/>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xmlns="" id="{8CC0E03F-55C4-4142-98CE-C35224EEA87A}"/>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Oval 373">
              <a:extLst>
                <a:ext uri="{FF2B5EF4-FFF2-40B4-BE49-F238E27FC236}">
                  <a16:creationId xmlns:a16="http://schemas.microsoft.com/office/drawing/2014/main" xmlns="" id="{1D4FEC50-175F-4F4A-A514-35FF8B7EDA73}"/>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xmlns="" id="{152027B5-AA2B-4246-818E-E84A7D58DAD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Chord 375">
              <a:extLst>
                <a:ext uri="{FF2B5EF4-FFF2-40B4-BE49-F238E27FC236}">
                  <a16:creationId xmlns:a16="http://schemas.microsoft.com/office/drawing/2014/main" xmlns="" id="{5377161F-1164-4F3A-BEB4-16EE81F7FFC0}"/>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Chord 376">
              <a:extLst>
                <a:ext uri="{FF2B5EF4-FFF2-40B4-BE49-F238E27FC236}">
                  <a16:creationId xmlns:a16="http://schemas.microsoft.com/office/drawing/2014/main" xmlns="" id="{BBA07DEA-30DC-40D8-8F3F-386F5F00EECA}"/>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8" name="Straight Connector 377">
              <a:extLst>
                <a:ext uri="{FF2B5EF4-FFF2-40B4-BE49-F238E27FC236}">
                  <a16:creationId xmlns:a16="http://schemas.microsoft.com/office/drawing/2014/main" xmlns="" id="{A39C8ABC-68DF-4391-B376-87C730E725A1}"/>
                </a:ext>
              </a:extLst>
            </p:cNvPr>
            <p:cNvCxnSpPr>
              <a:cxnSpLocks/>
              <a:stCxn id="376" idx="1"/>
              <a:endCxn id="364"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xmlns="" id="{637B1A2B-A174-4773-8BE4-EAD1631DC62C}"/>
                </a:ext>
              </a:extLst>
            </p:cNvPr>
            <p:cNvCxnSpPr>
              <a:cxnSpLocks/>
              <a:stCxn id="398" idx="6"/>
              <a:endCxn id="372"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xmlns="" id="{4E784C83-9452-43CB-99B3-2F33E21084BF}"/>
                </a:ext>
              </a:extLst>
            </p:cNvPr>
            <p:cNvCxnSpPr>
              <a:cxnSpLocks/>
              <a:stCxn id="395" idx="4"/>
              <a:endCxn id="401"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xmlns="" id="{84147A60-A408-46E2-BBB4-F19B00237FE2}"/>
                </a:ext>
              </a:extLst>
            </p:cNvPr>
            <p:cNvCxnSpPr>
              <a:cxnSpLocks/>
              <a:stCxn id="401" idx="4"/>
              <a:endCxn id="400"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xmlns="" id="{C57D33F0-D5D2-4E9C-8FDE-545F9AD95BE0}"/>
                </a:ext>
              </a:extLst>
            </p:cNvPr>
            <p:cNvCxnSpPr>
              <a:cxnSpLocks/>
              <a:stCxn id="399"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xmlns="" id="{6D73257D-6AA1-4DBE-8A91-09CF8AB21615}"/>
                </a:ext>
              </a:extLst>
            </p:cNvPr>
            <p:cNvCxnSpPr>
              <a:cxnSpLocks/>
              <a:stCxn id="399" idx="0"/>
              <a:endCxn id="400"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xmlns="" id="{04A882FA-74F8-4630-8CFF-5E9A2B40024D}"/>
                </a:ext>
              </a:extLst>
            </p:cNvPr>
            <p:cNvCxnSpPr>
              <a:cxnSpLocks/>
              <a:stCxn id="409" idx="1"/>
              <a:endCxn id="395"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xmlns="" id="{F3E8B179-88BD-4464-A9EE-5B5C2256A910}"/>
                </a:ext>
              </a:extLst>
            </p:cNvPr>
            <p:cNvCxnSpPr>
              <a:cxnSpLocks/>
              <a:stCxn id="400" idx="2"/>
              <a:endCxn id="409"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xmlns="" id="{EF528E5C-5A1E-443B-B2C4-0B87FDE96BD7}"/>
                </a:ext>
              </a:extLst>
            </p:cNvPr>
            <p:cNvCxnSpPr>
              <a:cxnSpLocks/>
              <a:stCxn id="399"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xmlns="" id="{A8077282-A72A-4C7B-A0F7-F39F8EB9EA46}"/>
                </a:ext>
              </a:extLst>
            </p:cNvPr>
            <p:cNvCxnSpPr>
              <a:cxnSpLocks/>
              <a:stCxn id="372" idx="1"/>
              <a:endCxn id="279"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xmlns="" id="{ABF27A6B-1B40-45AA-9ABA-4D754980B11B}"/>
                </a:ext>
              </a:extLst>
            </p:cNvPr>
            <p:cNvCxnSpPr>
              <a:cxnSpLocks/>
              <a:stCxn id="397" idx="6"/>
              <a:endCxn id="396"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xmlns="" id="{015B63C6-D22A-4302-AD66-8DD0FEBFAD5C}"/>
                </a:ext>
              </a:extLst>
            </p:cNvPr>
            <p:cNvCxnSpPr>
              <a:cxnSpLocks/>
              <a:stCxn id="395" idx="7"/>
              <a:endCxn id="397"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xmlns="" id="{33AC1887-C424-4C58-9440-EC5532EBF6AC}"/>
                </a:ext>
              </a:extLst>
            </p:cNvPr>
            <p:cNvCxnSpPr>
              <a:cxnSpLocks/>
              <a:stCxn id="395" idx="5"/>
              <a:endCxn id="398"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xmlns="" id="{CEDE98E8-BBB2-4081-B835-C364DBEFDA70}"/>
                </a:ext>
              </a:extLst>
            </p:cNvPr>
            <p:cNvCxnSpPr>
              <a:cxnSpLocks/>
              <a:stCxn id="396" idx="3"/>
              <a:endCxn id="398"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xmlns="" id="{FD33A178-AF11-4EAB-A111-22E1AB29BF48}"/>
                </a:ext>
              </a:extLst>
            </p:cNvPr>
            <p:cNvCxnSpPr>
              <a:cxnSpLocks/>
              <a:stCxn id="398" idx="4"/>
              <a:endCxn id="401"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xmlns="" id="{22438091-5AE0-4B80-B41E-24CB0BA53200}"/>
                </a:ext>
              </a:extLst>
            </p:cNvPr>
            <p:cNvCxnSpPr>
              <a:cxnSpLocks/>
              <a:stCxn id="374" idx="2"/>
              <a:endCxn id="399"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xmlns="" id="{3EDBF97C-81C6-4CCE-BE70-2A9563362942}"/>
                </a:ext>
              </a:extLst>
            </p:cNvPr>
            <p:cNvCxnSpPr>
              <a:cxnSpLocks/>
              <a:endCxn id="399"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a16="http://schemas.microsoft.com/office/drawing/2014/main" xmlns="" id="{AB893935-70E6-48C7-96CF-A2D6B4C679A5}"/>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Oval 395">
              <a:extLst>
                <a:ext uri="{FF2B5EF4-FFF2-40B4-BE49-F238E27FC236}">
                  <a16:creationId xmlns:a16="http://schemas.microsoft.com/office/drawing/2014/main" xmlns="" id="{61CD8673-556C-4340-A7C5-23E34CDAC6C7}"/>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xmlns="" id="{5585A82A-1F0E-48AA-9B04-D3453F213A46}"/>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Oval 397">
              <a:extLst>
                <a:ext uri="{FF2B5EF4-FFF2-40B4-BE49-F238E27FC236}">
                  <a16:creationId xmlns:a16="http://schemas.microsoft.com/office/drawing/2014/main" xmlns="" id="{363A2D18-CE76-4553-A7D2-B05619B7473D}"/>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Oval 398">
              <a:extLst>
                <a:ext uri="{FF2B5EF4-FFF2-40B4-BE49-F238E27FC236}">
                  <a16:creationId xmlns:a16="http://schemas.microsoft.com/office/drawing/2014/main" xmlns="" id="{1DE03C71-F304-416A-9B90-0778A60E92F3}"/>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xmlns="" id="{0062CAFA-520B-4A9B-8B87-D9E58F3E8CD1}"/>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Oval 400">
              <a:extLst>
                <a:ext uri="{FF2B5EF4-FFF2-40B4-BE49-F238E27FC236}">
                  <a16:creationId xmlns:a16="http://schemas.microsoft.com/office/drawing/2014/main" xmlns="" id="{C198A024-AD4F-4ED3-AEB5-2EF7E2FFC24C}"/>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2" name="Straight Connector 401">
              <a:extLst>
                <a:ext uri="{FF2B5EF4-FFF2-40B4-BE49-F238E27FC236}">
                  <a16:creationId xmlns:a16="http://schemas.microsoft.com/office/drawing/2014/main" xmlns="" id="{5F5E3FF3-8848-482F-A4BB-74BA13A3348D}"/>
                </a:ext>
              </a:extLst>
            </p:cNvPr>
            <p:cNvCxnSpPr>
              <a:cxnSpLocks/>
              <a:stCxn id="401"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xmlns="" id="{B3903467-D446-466D-BB68-30D8587378A1}"/>
                </a:ext>
              </a:extLst>
            </p:cNvPr>
            <p:cNvCxnSpPr>
              <a:cxnSpLocks/>
              <a:stCxn id="397" idx="4"/>
              <a:endCxn id="398"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4" name="Oval 403">
              <a:extLst>
                <a:ext uri="{FF2B5EF4-FFF2-40B4-BE49-F238E27FC236}">
                  <a16:creationId xmlns:a16="http://schemas.microsoft.com/office/drawing/2014/main" xmlns="" id="{1D60BC83-A17D-4675-AC61-F331D505BBE5}"/>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5" name="Straight Connector 404">
              <a:extLst>
                <a:ext uri="{FF2B5EF4-FFF2-40B4-BE49-F238E27FC236}">
                  <a16:creationId xmlns:a16="http://schemas.microsoft.com/office/drawing/2014/main" xmlns="" id="{EBDDAE6B-1B1A-4150-8EF6-6CCF0533C1F3}"/>
                </a:ext>
              </a:extLst>
            </p:cNvPr>
            <p:cNvCxnSpPr>
              <a:cxnSpLocks/>
              <a:stCxn id="404" idx="3"/>
              <a:endCxn id="368"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xmlns="" id="{A7A66A6D-9C9F-4674-915F-B1B1731409F3}"/>
                </a:ext>
              </a:extLst>
            </p:cNvPr>
            <p:cNvCxnSpPr>
              <a:cxnSpLocks/>
              <a:stCxn id="404" idx="2"/>
              <a:endCxn id="279"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xmlns="" id="{A2936015-02CE-4462-B5BF-E3F6E19A897E}"/>
                </a:ext>
              </a:extLst>
            </p:cNvPr>
            <p:cNvCxnSpPr>
              <a:cxnSpLocks/>
              <a:stCxn id="397" idx="7"/>
              <a:endCxn id="281"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xmlns="" id="{151E4D2E-B015-4BD1-870D-E36CEC2ADB0D}"/>
                </a:ext>
              </a:extLst>
            </p:cNvPr>
            <p:cNvCxnSpPr>
              <a:cxnSpLocks/>
              <a:endCxn id="397"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09" name="Chord 408">
              <a:extLst>
                <a:ext uri="{FF2B5EF4-FFF2-40B4-BE49-F238E27FC236}">
                  <a16:creationId xmlns:a16="http://schemas.microsoft.com/office/drawing/2014/main" xmlns="" id="{74D27A8B-8228-4975-94EB-908B6260892E}"/>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 name="Straight Connector 409">
              <a:extLst>
                <a:ext uri="{FF2B5EF4-FFF2-40B4-BE49-F238E27FC236}">
                  <a16:creationId xmlns:a16="http://schemas.microsoft.com/office/drawing/2014/main" xmlns="" id="{95957489-9EDF-44CA-8471-37B1195688BE}"/>
                </a:ext>
              </a:extLst>
            </p:cNvPr>
            <p:cNvCxnSpPr>
              <a:cxnSpLocks/>
              <a:stCxn id="400"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xmlns="" id="{7B950646-9F93-4F73-9801-191066E643C3}"/>
                </a:ext>
              </a:extLst>
            </p:cNvPr>
            <p:cNvCxnSpPr>
              <a:cxnSpLocks/>
              <a:stCxn id="396" idx="6"/>
              <a:endCxn id="279"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xmlns="" id="{E0FE4ADE-08CB-409A-B7C5-3C0AA04B6698}"/>
                </a:ext>
              </a:extLst>
            </p:cNvPr>
            <p:cNvCxnSpPr>
              <a:cxnSpLocks/>
              <a:stCxn id="396" idx="5"/>
              <a:endCxn id="372"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xmlns="" id="{AADE9625-03BE-4779-97DF-E23F9DB47D77}"/>
                </a:ext>
              </a:extLst>
            </p:cNvPr>
            <p:cNvCxnSpPr>
              <a:cxnSpLocks/>
              <a:stCxn id="281" idx="0"/>
              <a:endCxn id="396"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xmlns="" id="{D286A631-CCFF-4507-907D-0DD436B90B60}"/>
                </a:ext>
              </a:extLst>
            </p:cNvPr>
            <p:cNvCxnSpPr>
              <a:cxnSpLocks/>
              <a:stCxn id="401" idx="5"/>
              <a:endCxn id="373"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xmlns="" id="{AC6F06B5-7365-4709-9504-3B7BC024E347}"/>
                </a:ext>
              </a:extLst>
            </p:cNvPr>
            <p:cNvCxnSpPr>
              <a:cxnSpLocks/>
              <a:stCxn id="368" idx="7"/>
              <a:endCxn id="279"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xmlns="" id="{75786A9E-316F-4012-A125-F1F4D0533DCF}"/>
                </a:ext>
              </a:extLst>
            </p:cNvPr>
            <p:cNvCxnSpPr>
              <a:cxnSpLocks/>
              <a:stCxn id="297" idx="7"/>
              <a:endCxn id="404"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xmlns="" id="{71D0DA9B-47D4-4497-8052-846DDBFD844F}"/>
                </a:ext>
              </a:extLst>
            </p:cNvPr>
            <p:cNvCxnSpPr>
              <a:cxnSpLocks/>
              <a:stCxn id="371" idx="7"/>
              <a:endCxn id="286"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xmlns="" id="{B05A7A40-84A4-4833-B0A6-DBC8A66C6EA5}"/>
                </a:ext>
              </a:extLst>
            </p:cNvPr>
            <p:cNvCxnSpPr>
              <a:cxnSpLocks/>
              <a:stCxn id="371" idx="6"/>
              <a:endCxn id="404"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xmlns="" id="{82394A9E-28D2-465A-8607-D81F9F87C35C}"/>
                </a:ext>
              </a:extLst>
            </p:cNvPr>
            <p:cNvCxnSpPr>
              <a:cxnSpLocks/>
              <a:stCxn id="287" idx="0"/>
              <a:endCxn id="371"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xmlns="" id="{4A5A7BAB-8CF4-47EC-AFB4-413954452E75}"/>
                </a:ext>
              </a:extLst>
            </p:cNvPr>
            <p:cNvCxnSpPr>
              <a:cxnSpLocks/>
              <a:stCxn id="427" idx="0"/>
              <a:endCxn id="426"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xmlns="" id="{83FE8D99-5BCF-437C-B9D6-FF1DF3EBEC5F}"/>
                </a:ext>
              </a:extLst>
            </p:cNvPr>
            <p:cNvCxnSpPr>
              <a:cxnSpLocks/>
              <a:stCxn id="295" idx="0"/>
              <a:endCxn id="426"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xmlns="" id="{1AC3CE58-ED52-42C4-A8DD-68C5BE4091F4}"/>
                </a:ext>
              </a:extLst>
            </p:cNvPr>
            <p:cNvCxnSpPr>
              <a:cxnSpLocks/>
              <a:stCxn id="294" idx="0"/>
              <a:endCxn id="427"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xmlns="" id="{953DE94E-36D7-477D-872A-3D0D03E70AAF}"/>
                </a:ext>
              </a:extLst>
            </p:cNvPr>
            <p:cNvCxnSpPr>
              <a:cxnSpLocks/>
              <a:stCxn id="371" idx="1"/>
              <a:endCxn id="428"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xmlns="" id="{AD2C91B2-6F94-4004-8417-DB426FC29673}"/>
                </a:ext>
              </a:extLst>
            </p:cNvPr>
            <p:cNvCxnSpPr>
              <a:cxnSpLocks/>
              <a:stCxn id="287" idx="0"/>
              <a:endCxn id="428"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xmlns="" id="{C8050FDA-32DD-4AF0-BB11-5B8129C4BDA5}"/>
                </a:ext>
              </a:extLst>
            </p:cNvPr>
            <p:cNvCxnSpPr>
              <a:cxnSpLocks/>
              <a:stCxn id="428" idx="7"/>
              <a:endCxn id="427"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426" name="Oval 425">
              <a:extLst>
                <a:ext uri="{FF2B5EF4-FFF2-40B4-BE49-F238E27FC236}">
                  <a16:creationId xmlns:a16="http://schemas.microsoft.com/office/drawing/2014/main" xmlns="" id="{66581318-BA3B-44C0-94F8-E43172A6EA03}"/>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xmlns="" id="{0CBBA3F5-760F-4E15-A6AE-386B8A36AF22}"/>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xmlns="" id="{A0C321F2-1BEB-4EA8-AEA4-64BF9BD4F220}"/>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9" name="Straight Connector 428">
              <a:extLst>
                <a:ext uri="{FF2B5EF4-FFF2-40B4-BE49-F238E27FC236}">
                  <a16:creationId xmlns:a16="http://schemas.microsoft.com/office/drawing/2014/main" xmlns="" id="{F7FAA5CA-27EA-4652-89CC-517C73FE9F2E}"/>
                </a:ext>
              </a:extLst>
            </p:cNvPr>
            <p:cNvCxnSpPr>
              <a:cxnSpLocks/>
              <a:stCxn id="292" idx="0"/>
              <a:endCxn id="426"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xmlns="" id="{C500C6D4-0F38-4F5E-A2AE-21E20CE66DB1}"/>
                </a:ext>
              </a:extLst>
            </p:cNvPr>
            <p:cNvCxnSpPr>
              <a:cxnSpLocks/>
              <a:endCxn id="292"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27000">
              <a:schemeClr val="accent1">
                <a:lumMod val="70000"/>
                <a:lumOff val="30000"/>
              </a:schemeClr>
            </a:gs>
            <a:gs pos="50000">
              <a:schemeClr val="accent1">
                <a:lumMod val="60000"/>
                <a:lumOff val="40000"/>
              </a:schemeClr>
            </a:gs>
            <a:gs pos="73000">
              <a:schemeClr val="accent1">
                <a:lumMod val="70000"/>
                <a:lumOff val="30000"/>
              </a:schemeClr>
            </a:gs>
            <a:gs pos="100000">
              <a:schemeClr val="accent1"/>
            </a:gs>
          </a:gsLst>
          <a:lin ang="16200000" scaled="1"/>
        </a:gradFill>
        <a:effectLst/>
      </p:bgPr>
    </p:bg>
    <p:spTree>
      <p:nvGrpSpPr>
        <p:cNvPr id="1" name=""/>
        <p:cNvGrpSpPr/>
        <p:nvPr/>
      </p:nvGrpSpPr>
      <p:grpSpPr>
        <a:xfrm>
          <a:off x="0" y="0"/>
          <a:ext cx="0" cy="0"/>
          <a:chOff x="0" y="0"/>
          <a:chExt cx="0" cy="0"/>
        </a:xfrm>
      </p:grpSpPr>
      <p:sp>
        <p:nvSpPr>
          <p:cNvPr id="222" name="Rectangle 4">
            <a:extLst>
              <a:ext uri="{FF2B5EF4-FFF2-40B4-BE49-F238E27FC236}">
                <a16:creationId xmlns:a16="http://schemas.microsoft.com/office/drawing/2014/main" xmlns="" id="{A62A4E05-D5EC-4D7B-ABD9-783098202487}"/>
              </a:ext>
            </a:extLst>
          </p:cNvPr>
          <p:cNvSpPr/>
          <p:nvPr userDrawn="1"/>
        </p:nvSpPr>
        <p:spPr>
          <a:xfrm flipV="1">
            <a:off x="0" y="-7184"/>
            <a:ext cx="12192000" cy="284889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
        <p:nvSpPr>
          <p:cNvPr id="227" name="Block Arc 1">
            <a:extLst>
              <a:ext uri="{FF2B5EF4-FFF2-40B4-BE49-F238E27FC236}">
                <a16:creationId xmlns:a16="http://schemas.microsoft.com/office/drawing/2014/main" xmlns="" id="{E9A8D7B4-3433-4BFA-9525-FD17C4D2B7B7}"/>
              </a:ext>
            </a:extLst>
          </p:cNvPr>
          <p:cNvSpPr/>
          <p:nvPr userDrawn="1"/>
        </p:nvSpPr>
        <p:spPr>
          <a:xfrm>
            <a:off x="3582255" y="1676990"/>
            <a:ext cx="2340000" cy="2340000"/>
          </a:xfrm>
          <a:prstGeom prst="blockArc">
            <a:avLst>
              <a:gd name="adj1" fmla="val 10800000"/>
              <a:gd name="adj2" fmla="val 28362"/>
              <a:gd name="adj3" fmla="val 5618"/>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9" name="Block Arc 13">
            <a:extLst>
              <a:ext uri="{FF2B5EF4-FFF2-40B4-BE49-F238E27FC236}">
                <a16:creationId xmlns:a16="http://schemas.microsoft.com/office/drawing/2014/main" xmlns="" id="{1D21E8CD-0062-46B8-B48F-BCBBA362EC1D}"/>
              </a:ext>
            </a:extLst>
          </p:cNvPr>
          <p:cNvSpPr/>
          <p:nvPr userDrawn="1"/>
        </p:nvSpPr>
        <p:spPr>
          <a:xfrm>
            <a:off x="6271299" y="1676990"/>
            <a:ext cx="2340000" cy="2340000"/>
          </a:xfrm>
          <a:prstGeom prst="blockArc">
            <a:avLst>
              <a:gd name="adj1" fmla="val 10800000"/>
              <a:gd name="adj2" fmla="val 21570952"/>
              <a:gd name="adj3" fmla="val 5246"/>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30" name="Block Arc 15">
            <a:extLst>
              <a:ext uri="{FF2B5EF4-FFF2-40B4-BE49-F238E27FC236}">
                <a16:creationId xmlns:a16="http://schemas.microsoft.com/office/drawing/2014/main" xmlns="" id="{5E72CE5D-50AB-4E79-B094-8452C1CB1BC5}"/>
              </a:ext>
            </a:extLst>
          </p:cNvPr>
          <p:cNvSpPr/>
          <p:nvPr userDrawn="1"/>
        </p:nvSpPr>
        <p:spPr>
          <a:xfrm>
            <a:off x="8960343" y="1676990"/>
            <a:ext cx="2340000" cy="2340000"/>
          </a:xfrm>
          <a:prstGeom prst="blockArc">
            <a:avLst>
              <a:gd name="adj1" fmla="val 10800000"/>
              <a:gd name="adj2" fmla="val 21570209"/>
              <a:gd name="adj3" fmla="val 636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228" name="Block Arc 12">
            <a:extLst>
              <a:ext uri="{FF2B5EF4-FFF2-40B4-BE49-F238E27FC236}">
                <a16:creationId xmlns:a16="http://schemas.microsoft.com/office/drawing/2014/main" xmlns="" id="{2E091664-DD03-46FE-8304-18866EBB8D12}"/>
              </a:ext>
            </a:extLst>
          </p:cNvPr>
          <p:cNvSpPr/>
          <p:nvPr userDrawn="1"/>
        </p:nvSpPr>
        <p:spPr>
          <a:xfrm>
            <a:off x="893211" y="1676990"/>
            <a:ext cx="2340000" cy="2340000"/>
          </a:xfrm>
          <a:prstGeom prst="blockArc">
            <a:avLst>
              <a:gd name="adj1" fmla="val 10800000"/>
              <a:gd name="adj2" fmla="val 21599540"/>
              <a:gd name="adj3" fmla="val 5247"/>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grpSp>
        <p:nvGrpSpPr>
          <p:cNvPr id="4" name="Group 3">
            <a:extLst>
              <a:ext uri="{FF2B5EF4-FFF2-40B4-BE49-F238E27FC236}">
                <a16:creationId xmlns:a16="http://schemas.microsoft.com/office/drawing/2014/main" xmlns="" id="{B76B9D93-713A-40ED-94C2-DA91F74E3A74}"/>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5" name="Straight Connector 4">
              <a:extLst>
                <a:ext uri="{FF2B5EF4-FFF2-40B4-BE49-F238E27FC236}">
                  <a16:creationId xmlns:a16="http://schemas.microsoft.com/office/drawing/2014/main" xmlns="" id="{13574BBA-5A6F-462E-84AF-A8DF244C614D}"/>
                </a:ext>
              </a:extLst>
            </p:cNvPr>
            <p:cNvCxnSpPr>
              <a:cxnSpLocks/>
              <a:stCxn id="68" idx="7"/>
              <a:endCxn id="66"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D9955CD-7999-439E-B931-6DC0A2B2B81A}"/>
                </a:ext>
              </a:extLst>
            </p:cNvPr>
            <p:cNvCxnSpPr>
              <a:cxnSpLocks/>
              <a:stCxn id="66" idx="4"/>
              <a:endCxn id="85"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1DBEE600-DA29-4A28-B66C-AD1D4D274F59}"/>
                </a:ext>
              </a:extLst>
            </p:cNvPr>
            <p:cNvCxnSpPr>
              <a:cxnSpLocks/>
              <a:stCxn id="71" idx="2"/>
              <a:endCxn id="83"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EF3060E4-9EF5-4D4B-82F6-C73611F4A04F}"/>
                </a:ext>
              </a:extLst>
            </p:cNvPr>
            <p:cNvCxnSpPr>
              <a:cxnSpLocks/>
              <a:stCxn id="85" idx="5"/>
              <a:endCxn id="71"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BE8DD59-DC59-4F25-A7B1-3D1AA5364A64}"/>
                </a:ext>
              </a:extLst>
            </p:cNvPr>
            <p:cNvCxnSpPr>
              <a:cxnSpLocks/>
              <a:stCxn id="66" idx="5"/>
              <a:endCxn id="84"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35E4062-0ED4-42EC-B6E1-2B9E4C299057}"/>
                </a:ext>
              </a:extLst>
            </p:cNvPr>
            <p:cNvCxnSpPr>
              <a:cxnSpLocks/>
              <a:stCxn id="71" idx="0"/>
              <a:endCxn id="84"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E7894C4-AB88-4C4F-8B46-077785446A4B}"/>
                </a:ext>
              </a:extLst>
            </p:cNvPr>
            <p:cNvCxnSpPr>
              <a:cxnSpLocks/>
              <a:stCxn id="85" idx="3"/>
              <a:endCxn id="83"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D37020EC-C83B-4EBA-B805-05EEE55C5CFD}"/>
                </a:ext>
              </a:extLst>
            </p:cNvPr>
            <p:cNvCxnSpPr>
              <a:cxnSpLocks/>
              <a:stCxn id="191" idx="7"/>
              <a:endCxn id="73"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67E5422B-4F4E-4EF3-BF30-09F502B270D9}"/>
                </a:ext>
              </a:extLst>
            </p:cNvPr>
            <p:cNvCxnSpPr>
              <a:cxnSpLocks/>
              <a:stCxn id="71" idx="7"/>
              <a:endCxn id="73"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6035FCD9-2CBD-49BC-9D2D-2EDB1CC52A90}"/>
                </a:ext>
              </a:extLst>
            </p:cNvPr>
            <p:cNvCxnSpPr>
              <a:cxnSpLocks/>
              <a:stCxn id="70"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8713C5B-01C6-49EE-93D1-16BC8D9FC54D}"/>
                </a:ext>
              </a:extLst>
            </p:cNvPr>
            <p:cNvCxnSpPr>
              <a:cxnSpLocks/>
              <a:stCxn id="85" idx="6"/>
              <a:endCxn id="84"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A55FB29-6C54-4F71-8EF8-7A7410EB19C0}"/>
                </a:ext>
              </a:extLst>
            </p:cNvPr>
            <p:cNvCxnSpPr>
              <a:cxnSpLocks/>
              <a:stCxn id="70" idx="0"/>
              <a:endCxn id="83"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CACBECF4-2792-4CFF-9B3B-9716A9662325}"/>
                </a:ext>
              </a:extLst>
            </p:cNvPr>
            <p:cNvCxnSpPr>
              <a:cxnSpLocks/>
              <a:stCxn id="84" idx="6"/>
              <a:endCxn id="73"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D1BC205A-F7BB-4D27-9073-2A4A32BBFB50}"/>
                </a:ext>
              </a:extLst>
            </p:cNvPr>
            <p:cNvCxnSpPr>
              <a:cxnSpLocks/>
              <a:stCxn id="72" idx="0"/>
              <a:endCxn id="73"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700651C2-9CC5-49E7-B573-F8483E188ABF}"/>
                </a:ext>
              </a:extLst>
            </p:cNvPr>
            <p:cNvCxnSpPr>
              <a:cxnSpLocks/>
              <a:stCxn id="75" idx="1"/>
              <a:endCxn id="73"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A94B7C26-C6F8-4579-ADB3-57064DC524E4}"/>
                </a:ext>
              </a:extLst>
            </p:cNvPr>
            <p:cNvCxnSpPr>
              <a:cxnSpLocks/>
              <a:stCxn id="75" idx="0"/>
              <a:endCxn id="74"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185A2ECA-6465-49DD-9CA4-2307CEA42AA5}"/>
                </a:ext>
              </a:extLst>
            </p:cNvPr>
            <p:cNvCxnSpPr>
              <a:cxnSpLocks/>
              <a:stCxn id="74" idx="2"/>
              <a:endCxn id="73"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4132A994-F3AE-40FB-BC10-6AC29DB2C531}"/>
                </a:ext>
              </a:extLst>
            </p:cNvPr>
            <p:cNvCxnSpPr>
              <a:cxnSpLocks/>
              <a:stCxn id="74" idx="7"/>
              <a:endCxn id="214"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F4CFD37F-36BC-4F32-9C7C-A2376C8AA42F}"/>
                </a:ext>
              </a:extLst>
            </p:cNvPr>
            <p:cNvCxnSpPr>
              <a:cxnSpLocks/>
              <a:stCxn id="74" idx="6"/>
              <a:endCxn id="81"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5973D917-5D0C-4426-8EEB-C5BAD8CCEE9F}"/>
                </a:ext>
              </a:extLst>
            </p:cNvPr>
            <p:cNvCxnSpPr>
              <a:cxnSpLocks/>
              <a:stCxn id="81" idx="7"/>
              <a:endCxn id="82"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6AA0E6EB-88F3-4B1F-8863-E21BF94BD882}"/>
                </a:ext>
              </a:extLst>
            </p:cNvPr>
            <p:cNvCxnSpPr>
              <a:cxnSpLocks/>
              <a:stCxn id="67" idx="0"/>
              <a:endCxn id="66"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1624A79-CD9C-4A7D-9F15-B4A82D3B1AF7}"/>
                </a:ext>
              </a:extLst>
            </p:cNvPr>
            <p:cNvCxnSpPr>
              <a:cxnSpLocks/>
              <a:stCxn id="83" idx="2"/>
              <a:endCxn id="67"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F8C9FAF-9F51-4A35-BABD-BE3D30FB6548}"/>
                </a:ext>
              </a:extLst>
            </p:cNvPr>
            <p:cNvCxnSpPr>
              <a:cxnSpLocks/>
              <a:stCxn id="70" idx="1"/>
              <a:endCxn id="67"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5F6834BC-6EA9-41D2-BD81-5E1318046679}"/>
                </a:ext>
              </a:extLst>
            </p:cNvPr>
            <p:cNvCxnSpPr>
              <a:cxnSpLocks/>
              <a:stCxn id="69" idx="7"/>
              <a:endCxn id="67"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2333035-BBE0-41C0-B841-EE4679A93618}"/>
                </a:ext>
              </a:extLst>
            </p:cNvPr>
            <p:cNvCxnSpPr>
              <a:cxnSpLocks/>
              <a:stCxn id="68" idx="6"/>
              <a:endCxn id="67"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7E9A0FBC-7CFF-4AFA-ADC2-70A883BBAB52}"/>
                </a:ext>
              </a:extLst>
            </p:cNvPr>
            <p:cNvCxnSpPr>
              <a:cxnSpLocks/>
              <a:stCxn id="88" idx="7"/>
              <a:endCxn id="68"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DA4B84F3-447D-4B3E-AEEF-81177D4289CC}"/>
                </a:ext>
              </a:extLst>
            </p:cNvPr>
            <p:cNvCxnSpPr>
              <a:cxnSpLocks/>
              <a:stCxn id="88" idx="6"/>
              <a:endCxn id="69"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C618F212-7F6A-41E4-8AF8-7BFDA2D561E0}"/>
                </a:ext>
              </a:extLst>
            </p:cNvPr>
            <p:cNvCxnSpPr>
              <a:cxnSpLocks/>
              <a:stCxn id="88"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EE98D6B3-4767-4E65-80F5-5805E7D0D088}"/>
                </a:ext>
              </a:extLst>
            </p:cNvPr>
            <p:cNvCxnSpPr>
              <a:cxnSpLocks/>
              <a:stCxn id="69"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DB54EE6A-8715-4615-8EE4-C3F183ECB7F6}"/>
                </a:ext>
              </a:extLst>
            </p:cNvPr>
            <p:cNvCxnSpPr>
              <a:cxnSpLocks/>
              <a:stCxn id="69"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AD47ACAD-79CA-4181-A603-B3F3A3C56972}"/>
                </a:ext>
              </a:extLst>
            </p:cNvPr>
            <p:cNvCxnSpPr>
              <a:cxnSpLocks/>
              <a:stCxn id="70"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4D21E65-A33D-4B82-8F6D-5E57631945F5}"/>
                </a:ext>
              </a:extLst>
            </p:cNvPr>
            <p:cNvCxnSpPr>
              <a:cxnSpLocks/>
              <a:stCxn id="69" idx="6"/>
              <a:endCxn id="70"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B05BBB2A-AADA-4A12-AFEF-C304AEBA3955}"/>
                </a:ext>
              </a:extLst>
            </p:cNvPr>
            <p:cNvCxnSpPr>
              <a:cxnSpLocks/>
              <a:stCxn id="70" idx="6"/>
              <a:endCxn id="71"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1BE11C2-43D1-48CE-B701-2B22922EC4B2}"/>
                </a:ext>
              </a:extLst>
            </p:cNvPr>
            <p:cNvCxnSpPr>
              <a:cxnSpLocks/>
              <a:stCxn id="72" idx="2"/>
              <a:endCxn id="71"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8F500EBD-A961-40B0-A633-D663B266CDD9}"/>
                </a:ext>
              </a:extLst>
            </p:cNvPr>
            <p:cNvCxnSpPr>
              <a:cxnSpLocks/>
              <a:stCxn id="93" idx="0"/>
              <a:endCxn id="71"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50649136-82AD-404A-AC08-D5DA5B8ADA26}"/>
                </a:ext>
              </a:extLst>
            </p:cNvPr>
            <p:cNvCxnSpPr>
              <a:cxnSpLocks/>
              <a:endCxn id="71"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16D3833-79A9-4D05-94EA-2A1FBD47D6FD}"/>
                </a:ext>
              </a:extLst>
            </p:cNvPr>
            <p:cNvCxnSpPr>
              <a:cxnSpLocks/>
              <a:stCxn id="93" idx="2"/>
              <a:endCxn id="72"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54F01212-BB44-4345-AFB8-784C37C091F0}"/>
                </a:ext>
              </a:extLst>
            </p:cNvPr>
            <p:cNvCxnSpPr>
              <a:cxnSpLocks/>
              <a:stCxn id="75" idx="2"/>
              <a:endCxn id="72"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A22C632-F251-47BF-A47C-BB32F238E49E}"/>
                </a:ext>
              </a:extLst>
            </p:cNvPr>
            <p:cNvCxnSpPr>
              <a:cxnSpLocks/>
              <a:stCxn id="75"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23E6CA4A-B30D-4EB2-AA92-4A81F8C72FC0}"/>
                </a:ext>
              </a:extLst>
            </p:cNvPr>
            <p:cNvCxnSpPr>
              <a:cxnSpLocks/>
              <a:stCxn id="76"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FA31386C-C4D0-4EFC-A276-443457DE9BC7}"/>
                </a:ext>
              </a:extLst>
            </p:cNvPr>
            <p:cNvCxnSpPr>
              <a:cxnSpLocks/>
              <a:stCxn id="76" idx="2"/>
              <a:endCxn id="75"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5EDD08E5-161D-44C4-8CC7-16C83B54B9FF}"/>
                </a:ext>
              </a:extLst>
            </p:cNvPr>
            <p:cNvCxnSpPr>
              <a:cxnSpLocks/>
              <a:stCxn id="81" idx="4"/>
              <a:endCxn id="76"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BB52D6B-BBC9-4049-89CF-F4BE3BA82C6D}"/>
                </a:ext>
              </a:extLst>
            </p:cNvPr>
            <p:cNvCxnSpPr>
              <a:cxnSpLocks/>
              <a:stCxn id="80" idx="3"/>
              <a:endCxn id="76"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562766DD-0278-45E7-A418-B00CA9E0B0F0}"/>
                </a:ext>
              </a:extLst>
            </p:cNvPr>
            <p:cNvCxnSpPr>
              <a:cxnSpLocks/>
              <a:stCxn id="80" idx="2"/>
              <a:endCxn id="81"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9A86ABA7-90CC-43B3-98A4-3A70F3E7CA90}"/>
                </a:ext>
              </a:extLst>
            </p:cNvPr>
            <p:cNvCxnSpPr>
              <a:cxnSpLocks/>
              <a:stCxn id="80" idx="1"/>
              <a:endCxn id="82"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BAE8F31-35EA-4950-B29E-54DD0424CBC0}"/>
                </a:ext>
              </a:extLst>
            </p:cNvPr>
            <p:cNvCxnSpPr>
              <a:cxnSpLocks/>
              <a:stCxn id="78" idx="1"/>
              <a:endCxn id="82"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D14F2F86-5A3C-4FF9-9A2A-894802E84D80}"/>
                </a:ext>
              </a:extLst>
            </p:cNvPr>
            <p:cNvCxnSpPr>
              <a:cxnSpLocks/>
              <a:stCxn id="78" idx="0"/>
              <a:endCxn id="79"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8069052-1C62-41CF-B742-38B248C22B05}"/>
                </a:ext>
              </a:extLst>
            </p:cNvPr>
            <p:cNvCxnSpPr>
              <a:cxnSpLocks/>
              <a:stCxn id="150" idx="7"/>
              <a:endCxn id="215"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B6A779B7-6A8E-4BE6-AEBA-83918EB4AAE8}"/>
                </a:ext>
              </a:extLst>
            </p:cNvPr>
            <p:cNvCxnSpPr>
              <a:cxnSpLocks/>
              <a:endCxn id="77"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9FC02040-715C-43BA-A35A-208E1F2B8A2C}"/>
                </a:ext>
              </a:extLst>
            </p:cNvPr>
            <p:cNvCxnSpPr>
              <a:cxnSpLocks/>
              <a:stCxn id="150" idx="0"/>
              <a:endCxn id="214"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81CE08A8-26F3-4B85-A77B-EA864F861BA3}"/>
                </a:ext>
              </a:extLst>
            </p:cNvPr>
            <p:cNvCxnSpPr>
              <a:cxnSpLocks/>
              <a:stCxn id="162" idx="0"/>
              <a:endCxn id="213"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E49A2894-59FE-4627-B09B-11B416578DD5}"/>
                </a:ext>
              </a:extLst>
            </p:cNvPr>
            <p:cNvCxnSpPr>
              <a:cxnSpLocks/>
              <a:stCxn id="162" idx="1"/>
              <a:endCxn id="79"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5C461EA5-AABA-4AFD-A86B-586B4C950946}"/>
                </a:ext>
              </a:extLst>
            </p:cNvPr>
            <p:cNvCxnSpPr>
              <a:cxnSpLocks/>
              <a:stCxn id="79" idx="2"/>
              <a:endCxn id="82"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07018BEF-3309-4641-BC3C-0B00F6442855}"/>
                </a:ext>
              </a:extLst>
            </p:cNvPr>
            <p:cNvCxnSpPr>
              <a:cxnSpLocks/>
              <a:stCxn id="78" idx="2"/>
              <a:endCxn id="80"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87694E94-CDB6-42E5-9499-FE75FA476E90}"/>
                </a:ext>
              </a:extLst>
            </p:cNvPr>
            <p:cNvCxnSpPr>
              <a:cxnSpLocks/>
              <a:stCxn id="77" idx="1"/>
              <a:endCxn id="80"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9A24D912-578C-4BD9-BD77-68A17AC92C3E}"/>
                </a:ext>
              </a:extLst>
            </p:cNvPr>
            <p:cNvCxnSpPr>
              <a:cxnSpLocks/>
              <a:stCxn id="77" idx="3"/>
              <a:endCxn id="94"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F9B2DC65-AD4F-42B3-A1B3-E9C6AC8A7EB0}"/>
                </a:ext>
              </a:extLst>
            </p:cNvPr>
            <p:cNvCxnSpPr>
              <a:cxnSpLocks/>
              <a:stCxn id="80" idx="4"/>
              <a:endCxn id="94"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F77A3B55-7C38-4976-AAE3-1E728660165E}"/>
                </a:ext>
              </a:extLst>
            </p:cNvPr>
            <p:cNvCxnSpPr>
              <a:cxnSpLocks/>
              <a:stCxn id="76" idx="5"/>
              <a:endCxn id="94"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98143AC7-756F-476F-B343-8DE46FBFC98A}"/>
                </a:ext>
              </a:extLst>
            </p:cNvPr>
            <p:cNvCxnSpPr>
              <a:cxnSpLocks/>
              <a:stCxn id="77" idx="7"/>
              <a:endCxn id="78"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A1F9E6FC-94A3-496B-AB95-5F81DDDE8FAA}"/>
                </a:ext>
              </a:extLst>
            </p:cNvPr>
            <p:cNvCxnSpPr>
              <a:cxnSpLocks/>
              <a:stCxn id="75" idx="7"/>
              <a:endCxn id="81"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70735CA9-DD50-422B-85CE-0C086FC9CC30}"/>
                </a:ext>
              </a:extLst>
            </p:cNvPr>
            <p:cNvCxnSpPr>
              <a:cxnSpLocks/>
              <a:endCxn id="77"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xmlns="" id="{C85D7DB4-53E1-47E9-9324-650B2BB0C880}"/>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709E2C89-EF9A-4227-98A5-54E426329A83}"/>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03C40CCB-1D64-419D-BA2D-E718BD22A87E}"/>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088C3687-EB51-43A0-A744-36177DDFF445}"/>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F04BA939-B0DD-4F21-B346-D46861FC32C1}"/>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FFA3DB31-8773-49EC-B2C8-EDD982D86D5A}"/>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7860734D-F81E-491D-A36C-7B75D5983484}"/>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81219A5C-7EDF-485B-A662-3011F28830F9}"/>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20D2140B-3417-4B56-89A8-6F81ED0FFBD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9AB29AED-F835-48E8-A9C2-F223B3B8FDE6}"/>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AF33854B-D1D4-4F8A-BACF-2031148326B5}"/>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32592367-450E-4D51-8BA9-F86A1A3CEC56}"/>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E36B3983-C1EA-451B-BB22-41EAA60C49C2}"/>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9E1CB12A-0AE3-4281-95AC-3B8FA027C130}"/>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E9045CD3-09B2-4E9E-86B4-3BB4DDDBB852}"/>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BF841AED-9DB7-43A1-85AF-A19C1B7BD64B}"/>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F2A0DD65-4FF5-4C15-9BC2-2946F57370D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58BC5438-5B97-4E01-BBD0-3D932CC60CEA}"/>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F50743A-08C6-492E-BFEB-68FEC2B6A5A5}"/>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ED087C55-710F-4512-BDE0-982018584995}"/>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Connector 85">
              <a:extLst>
                <a:ext uri="{FF2B5EF4-FFF2-40B4-BE49-F238E27FC236}">
                  <a16:creationId xmlns:a16="http://schemas.microsoft.com/office/drawing/2014/main" xmlns="" id="{CC9C201F-48E4-4BE4-BE7D-7B78E27E2641}"/>
                </a:ext>
              </a:extLst>
            </p:cNvPr>
            <p:cNvCxnSpPr>
              <a:cxnSpLocks/>
              <a:stCxn id="85" idx="2"/>
              <a:endCxn id="67"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FA215683-3F41-4989-A91B-86482CAF52C9}"/>
                </a:ext>
              </a:extLst>
            </p:cNvPr>
            <p:cNvCxnSpPr>
              <a:cxnSpLocks/>
              <a:stCxn id="68" idx="4"/>
              <a:endCxn id="69"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xmlns="" id="{9A20A5AC-7B72-46B4-9A02-5A59E89A4579}"/>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xmlns="" id="{5AC034E5-3045-4C72-A245-51A7D7606B36}"/>
                </a:ext>
              </a:extLst>
            </p:cNvPr>
            <p:cNvCxnSpPr>
              <a:cxnSpLocks/>
              <a:stCxn id="88"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2B4D5B8C-FCAE-4D66-A6B3-791D4787E79E}"/>
                </a:ext>
              </a:extLst>
            </p:cNvPr>
            <p:cNvCxnSpPr>
              <a:cxnSpLocks/>
              <a:stCxn id="88"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EA1782CB-DF33-44B9-BED1-41E48F248A50}"/>
                </a:ext>
              </a:extLst>
            </p:cNvPr>
            <p:cNvCxnSpPr>
              <a:cxnSpLocks/>
              <a:stCxn id="88"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xmlns="" id="{537FBA88-9688-45F0-B04D-222EDBF843CF}"/>
                </a:ext>
              </a:extLst>
            </p:cNvPr>
            <p:cNvCxnSpPr>
              <a:cxnSpLocks/>
              <a:endCxn id="68"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3" name="Chord 92">
              <a:extLst>
                <a:ext uri="{FF2B5EF4-FFF2-40B4-BE49-F238E27FC236}">
                  <a16:creationId xmlns:a16="http://schemas.microsoft.com/office/drawing/2014/main" xmlns="" id="{8F50A8FD-DA90-487E-A4B2-9EF9C90693E8}"/>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hord 93">
              <a:extLst>
                <a:ext uri="{FF2B5EF4-FFF2-40B4-BE49-F238E27FC236}">
                  <a16:creationId xmlns:a16="http://schemas.microsoft.com/office/drawing/2014/main" xmlns="" id="{8A478409-4933-4289-8478-209580633B34}"/>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xmlns="" id="{F32554CF-827E-44A7-BED4-3A73C3692EEB}"/>
                </a:ext>
              </a:extLst>
            </p:cNvPr>
            <p:cNvCxnSpPr>
              <a:cxnSpLocks/>
              <a:stCxn id="93" idx="1"/>
              <a:endCxn id="75"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6981A961-FB45-43D9-AC17-3BFF0259559E}"/>
                </a:ext>
              </a:extLst>
            </p:cNvPr>
            <p:cNvCxnSpPr>
              <a:cxnSpLocks/>
              <a:endCxn id="147"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79959F54-9DCF-4339-8E7B-865CEC1E414D}"/>
                </a:ext>
              </a:extLst>
            </p:cNvPr>
            <p:cNvCxnSpPr>
              <a:cxnSpLocks/>
              <a:endCxn id="162"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4DC7BEE1-C67E-4F94-8D82-4F10366BB570}"/>
                </a:ext>
              </a:extLst>
            </p:cNvPr>
            <p:cNvCxnSpPr>
              <a:cxnSpLocks/>
              <a:stCxn id="147" idx="0"/>
              <a:endCxn id="162"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46DB28D-DB75-40C7-A319-98F6F3CEDB47}"/>
                </a:ext>
              </a:extLst>
            </p:cNvPr>
            <p:cNvCxnSpPr>
              <a:cxnSpLocks/>
              <a:stCxn id="213" idx="2"/>
              <a:endCxn id="149"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999718EA-2547-47A1-8E3B-EAE8E1BFFC55}"/>
                </a:ext>
              </a:extLst>
            </p:cNvPr>
            <p:cNvCxnSpPr>
              <a:cxnSpLocks/>
              <a:stCxn id="147" idx="7"/>
              <a:endCxn id="149"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6FFD2241-A284-449E-9453-D2FB90D201FF}"/>
                </a:ext>
              </a:extLst>
            </p:cNvPr>
            <p:cNvCxnSpPr>
              <a:cxnSpLocks/>
              <a:endCxn id="162"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7EB8ED5C-95A0-4123-A833-9086F3E289D2}"/>
                </a:ext>
              </a:extLst>
            </p:cNvPr>
            <p:cNvCxnSpPr>
              <a:cxnSpLocks/>
              <a:stCxn id="162" idx="6"/>
              <a:endCxn id="149"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3E50F5B-905F-4F19-BC69-3DCB2B371F51}"/>
                </a:ext>
              </a:extLst>
            </p:cNvPr>
            <p:cNvCxnSpPr>
              <a:cxnSpLocks/>
              <a:stCxn id="148" idx="0"/>
              <a:endCxn id="149"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CBC9AB95-C9BE-4BA5-B255-CC96D46EFD82}"/>
                </a:ext>
              </a:extLst>
            </p:cNvPr>
            <p:cNvCxnSpPr>
              <a:cxnSpLocks/>
              <a:stCxn id="151" idx="1"/>
              <a:endCxn id="149"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1119CD90-6434-4BAC-92DF-40CC638D290E}"/>
                </a:ext>
              </a:extLst>
            </p:cNvPr>
            <p:cNvCxnSpPr>
              <a:cxnSpLocks/>
              <a:stCxn id="151" idx="0"/>
              <a:endCxn id="150"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E96FFE7C-23EA-4CB4-B29E-3873AE2CB4EE}"/>
                </a:ext>
              </a:extLst>
            </p:cNvPr>
            <p:cNvCxnSpPr>
              <a:cxnSpLocks/>
              <a:stCxn id="150" idx="2"/>
              <a:endCxn id="149"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51E1FC14-5B30-4C97-81DC-E37AC9430126}"/>
                </a:ext>
              </a:extLst>
            </p:cNvPr>
            <p:cNvCxnSpPr>
              <a:cxnSpLocks/>
              <a:stCxn id="150" idx="7"/>
              <a:endCxn id="158"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000D45EF-2ABB-4374-AC35-E7E66C802956}"/>
                </a:ext>
              </a:extLst>
            </p:cNvPr>
            <p:cNvCxnSpPr>
              <a:cxnSpLocks/>
              <a:stCxn id="150" idx="6"/>
              <a:endCxn id="157"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EB848D5E-4B86-4365-BE40-C1E9C605BEA8}"/>
                </a:ext>
              </a:extLst>
            </p:cNvPr>
            <p:cNvCxnSpPr>
              <a:cxnSpLocks/>
              <a:stCxn id="157" idx="7"/>
              <a:endCxn id="158"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CC3D79E-2A0F-4132-B214-2BFC8EBEA6A4}"/>
                </a:ext>
              </a:extLst>
            </p:cNvPr>
            <p:cNvCxnSpPr>
              <a:cxnSpLocks/>
              <a:stCxn id="214" idx="1"/>
              <a:endCxn id="149"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1E95C72C-5DC8-4E44-A04C-60712F8C29DC}"/>
                </a:ext>
              </a:extLst>
            </p:cNvPr>
            <p:cNvCxnSpPr>
              <a:cxnSpLocks/>
              <a:endCxn id="147"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A0AA27BD-5A10-4370-9E99-C431FB7BBF06}"/>
                </a:ext>
              </a:extLst>
            </p:cNvPr>
            <p:cNvCxnSpPr>
              <a:cxnSpLocks/>
              <a:stCxn id="148" idx="2"/>
              <a:endCxn id="147"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4DC9D52B-2BA9-4D4C-94AE-9EBCC9E9F897}"/>
                </a:ext>
              </a:extLst>
            </p:cNvPr>
            <p:cNvCxnSpPr>
              <a:cxnSpLocks/>
              <a:stCxn id="163" idx="0"/>
              <a:endCxn id="147"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D8EDE77A-C599-4B0B-9DE4-E75C7B7CBD3D}"/>
                </a:ext>
              </a:extLst>
            </p:cNvPr>
            <p:cNvCxnSpPr>
              <a:cxnSpLocks/>
              <a:endCxn id="147"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C30CBD17-90A0-47FF-899E-E5DF5E52088F}"/>
                </a:ext>
              </a:extLst>
            </p:cNvPr>
            <p:cNvCxnSpPr>
              <a:cxnSpLocks/>
              <a:stCxn id="163" idx="2"/>
              <a:endCxn id="148"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6E9176D4-CAAC-41BF-983F-15BC6B23AA2E}"/>
                </a:ext>
              </a:extLst>
            </p:cNvPr>
            <p:cNvCxnSpPr>
              <a:cxnSpLocks/>
              <a:stCxn id="151" idx="2"/>
              <a:endCxn id="148"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E0B49AC8-ADAF-4426-A6ED-F73D10B73FBB}"/>
                </a:ext>
              </a:extLst>
            </p:cNvPr>
            <p:cNvCxnSpPr>
              <a:cxnSpLocks/>
              <a:stCxn id="151"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AD6F00E1-FD8C-4BEE-98A5-4DD1DB590F44}"/>
                </a:ext>
              </a:extLst>
            </p:cNvPr>
            <p:cNvCxnSpPr>
              <a:cxnSpLocks/>
              <a:stCxn id="152"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88924D97-EE7C-498D-8A80-9C5F7E381C8E}"/>
                </a:ext>
              </a:extLst>
            </p:cNvPr>
            <p:cNvCxnSpPr>
              <a:cxnSpLocks/>
              <a:stCxn id="152" idx="2"/>
              <a:endCxn id="151"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CC4D91EB-0829-4AD1-9BBC-2414E9D0E0AC}"/>
                </a:ext>
              </a:extLst>
            </p:cNvPr>
            <p:cNvCxnSpPr>
              <a:cxnSpLocks/>
              <a:stCxn id="157" idx="4"/>
              <a:endCxn id="152"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F63C3E4E-4E4C-4BB9-B5F5-4D72B15F7F2A}"/>
                </a:ext>
              </a:extLst>
            </p:cNvPr>
            <p:cNvCxnSpPr>
              <a:cxnSpLocks/>
              <a:stCxn id="156" idx="3"/>
              <a:endCxn id="152"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17589E6F-B89F-4A9B-B756-ED8A5C4A8C63}"/>
                </a:ext>
              </a:extLst>
            </p:cNvPr>
            <p:cNvCxnSpPr>
              <a:cxnSpLocks/>
              <a:stCxn id="156" idx="2"/>
              <a:endCxn id="157"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C0E0C98F-2AB1-4E89-83EE-A6B8FA60DF09}"/>
                </a:ext>
              </a:extLst>
            </p:cNvPr>
            <p:cNvCxnSpPr>
              <a:cxnSpLocks/>
              <a:stCxn id="156" idx="1"/>
              <a:endCxn id="158"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E5D2FD08-59D7-4702-9576-A547AC7A8A62}"/>
                </a:ext>
              </a:extLst>
            </p:cNvPr>
            <p:cNvCxnSpPr>
              <a:cxnSpLocks/>
              <a:stCxn id="154" idx="1"/>
              <a:endCxn id="158"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52B485EF-8E8D-4479-B819-883453BE241F}"/>
                </a:ext>
              </a:extLst>
            </p:cNvPr>
            <p:cNvCxnSpPr>
              <a:cxnSpLocks/>
              <a:stCxn id="154" idx="0"/>
              <a:endCxn id="155"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4D99830A-0B6B-4B2B-BAAA-39DE8D1D04AA}"/>
                </a:ext>
              </a:extLst>
            </p:cNvPr>
            <p:cNvCxnSpPr>
              <a:cxnSpLocks/>
              <a:stCxn id="160" idx="0"/>
              <a:endCxn id="159"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2AC6728F-DB31-4983-BE32-4D655323B5BC}"/>
                </a:ext>
              </a:extLst>
            </p:cNvPr>
            <p:cNvCxnSpPr>
              <a:cxnSpLocks/>
              <a:stCxn id="188" idx="7"/>
              <a:endCxn id="159"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F9AA938-CC74-4616-B307-1DB70C79C3B9}"/>
                </a:ext>
              </a:extLst>
            </p:cNvPr>
            <p:cNvCxnSpPr>
              <a:cxnSpLocks/>
              <a:endCxn id="160"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78E304A2-F5D5-4F29-ADF0-E9D4DA4817CE}"/>
                </a:ext>
              </a:extLst>
            </p:cNvPr>
            <p:cNvCxnSpPr>
              <a:cxnSpLocks/>
              <a:stCxn id="187" idx="5"/>
              <a:endCxn id="161"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4F8945B3-E7BA-46C4-9545-BCE95E5F9F09}"/>
                </a:ext>
              </a:extLst>
            </p:cNvPr>
            <p:cNvCxnSpPr>
              <a:cxnSpLocks/>
              <a:endCxn id="161"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C635628-6EFD-441D-9972-6403B0D0FABE}"/>
                </a:ext>
              </a:extLst>
            </p:cNvPr>
            <p:cNvCxnSpPr>
              <a:cxnSpLocks/>
              <a:stCxn id="161"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9E7AB171-7A32-46D2-9D9D-8AC2DA640438}"/>
                </a:ext>
              </a:extLst>
            </p:cNvPr>
            <p:cNvCxnSpPr>
              <a:cxnSpLocks/>
              <a:stCxn id="161" idx="3"/>
              <a:endCxn id="153"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A0594AE1-1E9E-4B6E-BC3A-379515A29636}"/>
                </a:ext>
              </a:extLst>
            </p:cNvPr>
            <p:cNvCxnSpPr>
              <a:cxnSpLocks/>
              <a:stCxn id="161" idx="1"/>
              <a:endCxn id="154"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538D00EE-907C-4360-A607-9D263044EC4E}"/>
                </a:ext>
              </a:extLst>
            </p:cNvPr>
            <p:cNvCxnSpPr>
              <a:cxnSpLocks/>
              <a:stCxn id="160" idx="2"/>
              <a:endCxn id="154"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E8AAFF4-8353-4250-AD5B-E30008DA8C0F}"/>
                </a:ext>
              </a:extLst>
            </p:cNvPr>
            <p:cNvCxnSpPr>
              <a:cxnSpLocks/>
              <a:stCxn id="159" idx="3"/>
              <a:endCxn id="154"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CB3F67A-EFD6-4A00-AF54-A54386887FA1}"/>
                </a:ext>
              </a:extLst>
            </p:cNvPr>
            <p:cNvCxnSpPr>
              <a:cxnSpLocks/>
              <a:stCxn id="159" idx="2"/>
              <a:endCxn id="155"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C04A4EB7-B993-4C1E-9512-FC11117D4DD3}"/>
                </a:ext>
              </a:extLst>
            </p:cNvPr>
            <p:cNvCxnSpPr>
              <a:cxnSpLocks/>
              <a:stCxn id="155" idx="1"/>
              <a:endCxn id="158"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33AB111C-0728-44CB-99DA-BD5F465D17E4}"/>
                </a:ext>
              </a:extLst>
            </p:cNvPr>
            <p:cNvCxnSpPr>
              <a:cxnSpLocks/>
              <a:stCxn id="154" idx="2"/>
              <a:endCxn id="156"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0824AB1A-AF27-4AAC-A510-E835981EB35C}"/>
                </a:ext>
              </a:extLst>
            </p:cNvPr>
            <p:cNvCxnSpPr>
              <a:cxnSpLocks/>
              <a:stCxn id="153" idx="1"/>
              <a:endCxn id="156"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7B2A9CAE-D54C-4F99-BC89-2A47AC6F057A}"/>
                </a:ext>
              </a:extLst>
            </p:cNvPr>
            <p:cNvCxnSpPr>
              <a:cxnSpLocks/>
              <a:stCxn id="153" idx="3"/>
              <a:endCxn id="164"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49C2A513-DA3C-4A76-9627-46F3EA1674F2}"/>
                </a:ext>
              </a:extLst>
            </p:cNvPr>
            <p:cNvCxnSpPr>
              <a:cxnSpLocks/>
              <a:stCxn id="156" idx="4"/>
              <a:endCxn id="164"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CB48AD31-8E77-4D83-9FF0-837B6A3CB825}"/>
                </a:ext>
              </a:extLst>
            </p:cNvPr>
            <p:cNvCxnSpPr>
              <a:cxnSpLocks/>
              <a:stCxn id="152" idx="5"/>
              <a:endCxn id="164"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AA383FD2-934F-4979-BD40-681C7BCCDA81}"/>
                </a:ext>
              </a:extLst>
            </p:cNvPr>
            <p:cNvCxnSpPr>
              <a:cxnSpLocks/>
              <a:stCxn id="153" idx="7"/>
              <a:endCxn id="154"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72B60496-127B-4D07-B9D7-550F342723FD}"/>
                </a:ext>
              </a:extLst>
            </p:cNvPr>
            <p:cNvCxnSpPr>
              <a:cxnSpLocks/>
              <a:stCxn id="151" idx="7"/>
              <a:endCxn id="157"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89043197-9393-4509-8DD1-E5C4512FD9BB}"/>
                </a:ext>
              </a:extLst>
            </p:cNvPr>
            <p:cNvCxnSpPr>
              <a:cxnSpLocks/>
              <a:endCxn id="153"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FB94D064-2104-45B7-8D56-6D27B6F5E7DF}"/>
                </a:ext>
              </a:extLst>
            </p:cNvPr>
            <p:cNvCxnSpPr>
              <a:cxnSpLocks/>
              <a:stCxn id="161" idx="7"/>
              <a:endCxn id="160"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xmlns="" id="{FE1DBC0C-7FF3-4C50-9A4A-B2C226B258D1}"/>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819E98D6-2855-4A42-AB3E-365BB54EB1D1}"/>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F998912D-7A0B-4FFD-A177-A3B838E6A36A}"/>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B8F576D9-EB15-40F7-97F7-51307DCA108A}"/>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5F0252DA-0578-484B-BA55-4C22D0C908D3}"/>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5957B164-FF03-439C-999F-2D84D2789FE3}"/>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5CE014D8-4823-4B50-8CC4-98219946E67B}"/>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8BA855C5-6E64-472C-BC81-9D7A13A682F5}"/>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5E1565B9-0D0F-49BE-A15D-F8EF68521E12}"/>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9C9F9A08-EC57-48F9-88FF-89C46D2D0FAB}"/>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B9F63E34-B71A-4177-A92C-7E6C9FCC9BF7}"/>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1608D259-83DB-492F-95A4-F7A165EA7A77}"/>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E7AEE8C4-57AB-456F-985F-571138FED7AE}"/>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CE94D409-F6CA-456B-87C3-CBD002709847}"/>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xmlns="" id="{6D4EFF78-0E0F-4A48-BA14-038A3245C15A}"/>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xmlns="" id="{D4981ADC-C194-4F16-9E99-AA33E5E2F9D0}"/>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Chord 162">
              <a:extLst>
                <a:ext uri="{FF2B5EF4-FFF2-40B4-BE49-F238E27FC236}">
                  <a16:creationId xmlns:a16="http://schemas.microsoft.com/office/drawing/2014/main" xmlns="" id="{15C62939-53C6-4D13-828C-4B132C094971}"/>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Chord 163">
              <a:extLst>
                <a:ext uri="{FF2B5EF4-FFF2-40B4-BE49-F238E27FC236}">
                  <a16:creationId xmlns:a16="http://schemas.microsoft.com/office/drawing/2014/main" xmlns="" id="{11A7B4C1-28C9-41EF-96AD-01DAED015DAE}"/>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xmlns="" id="{2C386063-0BC2-434C-8E3B-8C49E8AE4314}"/>
                </a:ext>
              </a:extLst>
            </p:cNvPr>
            <p:cNvCxnSpPr>
              <a:cxnSpLocks/>
              <a:stCxn id="163" idx="1"/>
              <a:endCxn id="151"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49A57370-6220-4B9E-956C-42A672B35652}"/>
                </a:ext>
              </a:extLst>
            </p:cNvPr>
            <p:cNvCxnSpPr>
              <a:cxnSpLocks/>
              <a:stCxn id="185" idx="6"/>
              <a:endCxn id="159"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B0F7DC8C-D286-405D-BCD1-3B2980649D74}"/>
                </a:ext>
              </a:extLst>
            </p:cNvPr>
            <p:cNvCxnSpPr>
              <a:cxnSpLocks/>
              <a:stCxn id="182" idx="4"/>
              <a:endCxn id="188"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BBCFE525-2B87-4315-8BCB-8DAF19C732E7}"/>
                </a:ext>
              </a:extLst>
            </p:cNvPr>
            <p:cNvCxnSpPr>
              <a:cxnSpLocks/>
              <a:stCxn id="188" idx="4"/>
              <a:endCxn id="187"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5C6476B1-7DDE-4297-89A9-056A99F9D30A}"/>
                </a:ext>
              </a:extLst>
            </p:cNvPr>
            <p:cNvCxnSpPr>
              <a:cxnSpLocks/>
              <a:stCxn id="186"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ED3CD5FC-03C8-45D5-8309-4449E2DC8E7F}"/>
                </a:ext>
              </a:extLst>
            </p:cNvPr>
            <p:cNvCxnSpPr>
              <a:cxnSpLocks/>
              <a:stCxn id="186" idx="0"/>
              <a:endCxn id="187"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21B08651-B039-4782-9DEA-F196FEDB7BC5}"/>
                </a:ext>
              </a:extLst>
            </p:cNvPr>
            <p:cNvCxnSpPr>
              <a:cxnSpLocks/>
              <a:stCxn id="196" idx="1"/>
              <a:endCxn id="182"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4CF1415B-B410-49A8-948A-A7A51B9072F0}"/>
                </a:ext>
              </a:extLst>
            </p:cNvPr>
            <p:cNvCxnSpPr>
              <a:cxnSpLocks/>
              <a:stCxn id="187" idx="2"/>
              <a:endCxn id="196"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33E0C3E6-A235-471D-A1B3-591C622C5E5A}"/>
                </a:ext>
              </a:extLst>
            </p:cNvPr>
            <p:cNvCxnSpPr>
              <a:cxnSpLocks/>
              <a:stCxn id="186"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E131013C-402D-4E7E-AF11-8610E3A4E51B}"/>
                </a:ext>
              </a:extLst>
            </p:cNvPr>
            <p:cNvCxnSpPr>
              <a:cxnSpLocks/>
              <a:stCxn id="159" idx="1"/>
              <a:endCxn id="66"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4A4ADD74-65B5-4E5B-B584-0D4E631840A2}"/>
                </a:ext>
              </a:extLst>
            </p:cNvPr>
            <p:cNvCxnSpPr>
              <a:cxnSpLocks/>
              <a:stCxn id="184" idx="6"/>
              <a:endCxn id="183"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3B02ADA0-EDA9-4242-A237-2EB77593412A}"/>
                </a:ext>
              </a:extLst>
            </p:cNvPr>
            <p:cNvCxnSpPr>
              <a:cxnSpLocks/>
              <a:stCxn id="182" idx="7"/>
              <a:endCxn id="184"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98FAA103-A03F-483B-A8C2-02D377F9478C}"/>
                </a:ext>
              </a:extLst>
            </p:cNvPr>
            <p:cNvCxnSpPr>
              <a:cxnSpLocks/>
              <a:stCxn id="182" idx="5"/>
              <a:endCxn id="185"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59A155A8-9BA2-478B-BF3C-FDCBF42F2FCA}"/>
                </a:ext>
              </a:extLst>
            </p:cNvPr>
            <p:cNvCxnSpPr>
              <a:cxnSpLocks/>
              <a:stCxn id="183" idx="3"/>
              <a:endCxn id="185"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C3D96F16-826A-4CA1-9001-1C1A5FE7682E}"/>
                </a:ext>
              </a:extLst>
            </p:cNvPr>
            <p:cNvCxnSpPr>
              <a:cxnSpLocks/>
              <a:stCxn id="185" idx="4"/>
              <a:endCxn id="188"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E10A8AD3-D413-4513-8B78-6FCC483405F7}"/>
                </a:ext>
              </a:extLst>
            </p:cNvPr>
            <p:cNvCxnSpPr>
              <a:cxnSpLocks/>
              <a:stCxn id="161" idx="2"/>
              <a:endCxn id="186"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A5B2AAD1-0A07-40A8-81EB-C51DDFDFE59C}"/>
                </a:ext>
              </a:extLst>
            </p:cNvPr>
            <p:cNvCxnSpPr>
              <a:cxnSpLocks/>
              <a:endCxn id="186"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xmlns="" id="{4E31A65C-EDEC-42C4-9417-D67A62525378}"/>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8DDF3B5F-0610-4C1D-BC39-9972618B657E}"/>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1956FE60-41C8-4525-A6E1-A25A3B858D9A}"/>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F89E9125-FCE6-45F6-889A-F4214FA6C97A}"/>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C1A4CD43-1EB0-4505-AFE3-A0804CF99DED}"/>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0866670F-4A2D-4683-9CFD-68E415E11DBE}"/>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134702E5-52D2-43DD-B14F-D8D4F9A18C47}"/>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9" name="Straight Connector 188">
              <a:extLst>
                <a:ext uri="{FF2B5EF4-FFF2-40B4-BE49-F238E27FC236}">
                  <a16:creationId xmlns:a16="http://schemas.microsoft.com/office/drawing/2014/main" xmlns="" id="{754ED39E-C29A-4E22-929F-390D51657687}"/>
                </a:ext>
              </a:extLst>
            </p:cNvPr>
            <p:cNvCxnSpPr>
              <a:cxnSpLocks/>
              <a:stCxn id="188"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7AB2D6A-D21C-45AD-B82B-7901F6629DBD}"/>
                </a:ext>
              </a:extLst>
            </p:cNvPr>
            <p:cNvCxnSpPr>
              <a:cxnSpLocks/>
              <a:stCxn id="184" idx="4"/>
              <a:endCxn id="185"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1" name="Oval 190">
              <a:extLst>
                <a:ext uri="{FF2B5EF4-FFF2-40B4-BE49-F238E27FC236}">
                  <a16:creationId xmlns:a16="http://schemas.microsoft.com/office/drawing/2014/main" xmlns="" id="{5DF650AE-A324-4804-AAAD-E7CE834715AB}"/>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xmlns="" id="{DA85335F-E68B-4FCF-973E-C68A71EB0A62}"/>
                </a:ext>
              </a:extLst>
            </p:cNvPr>
            <p:cNvCxnSpPr>
              <a:cxnSpLocks/>
              <a:stCxn id="191" idx="3"/>
              <a:endCxn id="155"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CEA5CB2-482B-421A-8AE0-7A0BBB2F5661}"/>
                </a:ext>
              </a:extLst>
            </p:cNvPr>
            <p:cNvCxnSpPr>
              <a:cxnSpLocks/>
              <a:stCxn id="191" idx="2"/>
              <a:endCxn id="66"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2ADC1D77-B495-414C-94FB-E10EA33A0B54}"/>
                </a:ext>
              </a:extLst>
            </p:cNvPr>
            <p:cNvCxnSpPr>
              <a:cxnSpLocks/>
              <a:stCxn id="184" idx="7"/>
              <a:endCxn id="68"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854D194-17AC-49AD-9A26-B23EA3008805}"/>
                </a:ext>
              </a:extLst>
            </p:cNvPr>
            <p:cNvCxnSpPr>
              <a:cxnSpLocks/>
              <a:endCxn id="184"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6" name="Chord 195">
              <a:extLst>
                <a:ext uri="{FF2B5EF4-FFF2-40B4-BE49-F238E27FC236}">
                  <a16:creationId xmlns:a16="http://schemas.microsoft.com/office/drawing/2014/main" xmlns="" id="{CA34B809-524B-4D3B-9F39-7AE4179609DD}"/>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7" name="Straight Connector 196">
              <a:extLst>
                <a:ext uri="{FF2B5EF4-FFF2-40B4-BE49-F238E27FC236}">
                  <a16:creationId xmlns:a16="http://schemas.microsoft.com/office/drawing/2014/main" xmlns="" id="{8DF30D01-7B97-48EA-AD30-2BCB2ED9E72F}"/>
                </a:ext>
              </a:extLst>
            </p:cNvPr>
            <p:cNvCxnSpPr>
              <a:cxnSpLocks/>
              <a:stCxn id="187"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8D9AEE54-631C-4F71-BC5D-BE9FD5B00DAF}"/>
                </a:ext>
              </a:extLst>
            </p:cNvPr>
            <p:cNvCxnSpPr>
              <a:cxnSpLocks/>
              <a:stCxn id="183" idx="6"/>
              <a:endCxn id="66"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0C00A23A-2A57-481F-9F19-017D46E739EF}"/>
                </a:ext>
              </a:extLst>
            </p:cNvPr>
            <p:cNvCxnSpPr>
              <a:cxnSpLocks/>
              <a:stCxn id="183" idx="5"/>
              <a:endCxn id="159"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692E2763-249A-40E7-9DD6-7131B5196B24}"/>
                </a:ext>
              </a:extLst>
            </p:cNvPr>
            <p:cNvCxnSpPr>
              <a:cxnSpLocks/>
              <a:stCxn id="68" idx="0"/>
              <a:endCxn id="183"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F13D546A-B38D-4DB1-B353-96DE0927BA0A}"/>
                </a:ext>
              </a:extLst>
            </p:cNvPr>
            <p:cNvCxnSpPr>
              <a:cxnSpLocks/>
              <a:stCxn id="188" idx="5"/>
              <a:endCxn id="160"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BF110F7D-356C-4B8A-A626-761925A8B9D3}"/>
                </a:ext>
              </a:extLst>
            </p:cNvPr>
            <p:cNvCxnSpPr>
              <a:cxnSpLocks/>
              <a:stCxn id="155" idx="7"/>
              <a:endCxn id="66"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56A4A436-F633-43ED-A67A-6E008AE445F4}"/>
                </a:ext>
              </a:extLst>
            </p:cNvPr>
            <p:cNvCxnSpPr>
              <a:cxnSpLocks/>
              <a:stCxn id="84" idx="7"/>
              <a:endCxn id="191"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E970A69B-B0FF-49E7-AF8C-CDC55A3846FE}"/>
                </a:ext>
              </a:extLst>
            </p:cNvPr>
            <p:cNvCxnSpPr>
              <a:cxnSpLocks/>
              <a:stCxn id="158" idx="7"/>
              <a:endCxn id="73"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165BDAF-BB77-4A59-886B-B54857AAB3D9}"/>
                </a:ext>
              </a:extLst>
            </p:cNvPr>
            <p:cNvCxnSpPr>
              <a:cxnSpLocks/>
              <a:stCxn id="158" idx="6"/>
              <a:endCxn id="191"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1B05A21C-4569-4482-8CF4-87314D2D4C37}"/>
                </a:ext>
              </a:extLst>
            </p:cNvPr>
            <p:cNvCxnSpPr>
              <a:cxnSpLocks/>
              <a:stCxn id="74" idx="0"/>
              <a:endCxn id="158"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A17D20A8-6B73-4115-8E58-81665266507D}"/>
                </a:ext>
              </a:extLst>
            </p:cNvPr>
            <p:cNvCxnSpPr>
              <a:cxnSpLocks/>
              <a:stCxn id="214" idx="0"/>
              <a:endCxn id="213"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0B6502E-7684-460D-AB86-9F0E5167C03F}"/>
                </a:ext>
              </a:extLst>
            </p:cNvPr>
            <p:cNvCxnSpPr>
              <a:cxnSpLocks/>
              <a:stCxn id="82" idx="0"/>
              <a:endCxn id="213"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DA18729E-555C-4FDA-B3AA-4A04A2779A38}"/>
                </a:ext>
              </a:extLst>
            </p:cNvPr>
            <p:cNvCxnSpPr>
              <a:cxnSpLocks/>
              <a:stCxn id="81" idx="0"/>
              <a:endCxn id="214"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24AF831C-6204-4D1B-8064-1F030951D66D}"/>
                </a:ext>
              </a:extLst>
            </p:cNvPr>
            <p:cNvCxnSpPr>
              <a:cxnSpLocks/>
              <a:stCxn id="158" idx="1"/>
              <a:endCxn id="215"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0D514801-3856-4ABA-BEAB-739730774461}"/>
                </a:ext>
              </a:extLst>
            </p:cNvPr>
            <p:cNvCxnSpPr>
              <a:cxnSpLocks/>
              <a:stCxn id="74" idx="0"/>
              <a:endCxn id="215"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8BF4AA65-C7D4-4A82-8ED3-1ADEFDD9D159}"/>
                </a:ext>
              </a:extLst>
            </p:cNvPr>
            <p:cNvCxnSpPr>
              <a:cxnSpLocks/>
              <a:stCxn id="215" idx="7"/>
              <a:endCxn id="214"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3" name="Oval 212">
              <a:extLst>
                <a:ext uri="{FF2B5EF4-FFF2-40B4-BE49-F238E27FC236}">
                  <a16:creationId xmlns:a16="http://schemas.microsoft.com/office/drawing/2014/main" xmlns="" id="{06DC0826-2E06-4367-BA4F-D6BB47448C56}"/>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xmlns="" id="{D272245F-B68B-4C8F-872E-D1382716775F}"/>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xmlns="" id="{E03EFA70-43EA-4925-82A2-C7560E27FDC6}"/>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Connector 215">
              <a:extLst>
                <a:ext uri="{FF2B5EF4-FFF2-40B4-BE49-F238E27FC236}">
                  <a16:creationId xmlns:a16="http://schemas.microsoft.com/office/drawing/2014/main" xmlns="" id="{D1704DC9-A2FE-46DF-A33D-2C5B0B62822C}"/>
                </a:ext>
              </a:extLst>
            </p:cNvPr>
            <p:cNvCxnSpPr>
              <a:cxnSpLocks/>
              <a:stCxn id="79" idx="0"/>
              <a:endCxn id="213"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A4B7AD97-C8C7-4DBA-B251-B090D2591095}"/>
                </a:ext>
              </a:extLst>
            </p:cNvPr>
            <p:cNvCxnSpPr>
              <a:cxnSpLocks/>
              <a:endCxn id="79"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accent1"/>
                </a:solidFill>
                <a:latin typeface="+mj-lt"/>
                <a:cs typeface="Arial" pitchFamily="34" charset="0"/>
              </a:defRPr>
            </a:lvl1pPr>
          </a:lstStyle>
          <a:p>
            <a:pPr lvl="0"/>
            <a:r>
              <a:rPr lang="en-US" altLang="ko-KR" dirty="0"/>
              <a:t>Our Team LAYOUT</a:t>
            </a:r>
          </a:p>
        </p:txBody>
      </p:sp>
      <p:sp>
        <p:nvSpPr>
          <p:cNvPr id="223" name="Picture Placeholder 2">
            <a:extLst>
              <a:ext uri="{FF2B5EF4-FFF2-40B4-BE49-F238E27FC236}">
                <a16:creationId xmlns:a16="http://schemas.microsoft.com/office/drawing/2014/main" xmlns="" id="{A12E6587-F03D-4C57-AAFE-4763BFD9192E}"/>
              </a:ext>
            </a:extLst>
          </p:cNvPr>
          <p:cNvSpPr>
            <a:spLocks noGrp="1"/>
          </p:cNvSpPr>
          <p:nvPr>
            <p:ph type="pic" idx="13" hasCustomPrompt="1"/>
          </p:nvPr>
        </p:nvSpPr>
        <p:spPr>
          <a:xfrm>
            <a:off x="1073211"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4" name="Picture Placeholder 2">
            <a:extLst>
              <a:ext uri="{FF2B5EF4-FFF2-40B4-BE49-F238E27FC236}">
                <a16:creationId xmlns:a16="http://schemas.microsoft.com/office/drawing/2014/main" xmlns="" id="{A202D3EE-B2AB-497C-838C-AE327E69D39A}"/>
              </a:ext>
            </a:extLst>
          </p:cNvPr>
          <p:cNvSpPr>
            <a:spLocks noGrp="1"/>
          </p:cNvSpPr>
          <p:nvPr>
            <p:ph type="pic" idx="14" hasCustomPrompt="1"/>
          </p:nvPr>
        </p:nvSpPr>
        <p:spPr>
          <a:xfrm>
            <a:off x="3762255"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5" name="Picture Placeholder 2">
            <a:extLst>
              <a:ext uri="{FF2B5EF4-FFF2-40B4-BE49-F238E27FC236}">
                <a16:creationId xmlns:a16="http://schemas.microsoft.com/office/drawing/2014/main" xmlns="" id="{9DF5AD96-04D7-4C76-AF28-774C3C834F7B}"/>
              </a:ext>
            </a:extLst>
          </p:cNvPr>
          <p:cNvSpPr>
            <a:spLocks noGrp="1"/>
          </p:cNvSpPr>
          <p:nvPr>
            <p:ph type="pic" idx="15" hasCustomPrompt="1"/>
          </p:nvPr>
        </p:nvSpPr>
        <p:spPr>
          <a:xfrm>
            <a:off x="6451299"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226" name="Picture Placeholder 2">
            <a:extLst>
              <a:ext uri="{FF2B5EF4-FFF2-40B4-BE49-F238E27FC236}">
                <a16:creationId xmlns:a16="http://schemas.microsoft.com/office/drawing/2014/main" xmlns="" id="{3BC1DC84-BDCC-4285-BF2F-160995CFC167}"/>
              </a:ext>
            </a:extLst>
          </p:cNvPr>
          <p:cNvSpPr>
            <a:spLocks noGrp="1"/>
          </p:cNvSpPr>
          <p:nvPr>
            <p:ph type="pic" idx="16" hasCustomPrompt="1"/>
          </p:nvPr>
        </p:nvSpPr>
        <p:spPr>
          <a:xfrm>
            <a:off x="9140343" y="1838990"/>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6E87A07B-B9C9-4EB5-BFAB-87CC6143AAE2}"/>
              </a:ext>
            </a:extLst>
          </p:cNvPr>
          <p:cNvGrpSpPr/>
          <p:nvPr userDrawn="1"/>
        </p:nvGrpSpPr>
        <p:grpSpPr>
          <a:xfrm>
            <a:off x="-98982" y="-104349"/>
            <a:ext cx="12408253" cy="7045442"/>
            <a:chOff x="-98982" y="-104349"/>
            <a:chExt cx="12408253" cy="7045442"/>
          </a:xfrm>
          <a:solidFill>
            <a:schemeClr val="bg1">
              <a:alpha val="10000"/>
            </a:schemeClr>
          </a:solidFill>
        </p:grpSpPr>
        <p:cxnSp>
          <p:nvCxnSpPr>
            <p:cNvPr id="3" name="Straight Connector 2">
              <a:extLst>
                <a:ext uri="{FF2B5EF4-FFF2-40B4-BE49-F238E27FC236}">
                  <a16:creationId xmlns:a16="http://schemas.microsoft.com/office/drawing/2014/main" xmlns="" id="{1EB1C4F5-6EA7-48B3-88D5-27A71208EC65}"/>
                </a:ext>
              </a:extLst>
            </p:cNvPr>
            <p:cNvCxnSpPr>
              <a:cxnSpLocks/>
              <a:stCxn id="66" idx="7"/>
              <a:endCxn id="64" idx="2"/>
            </p:cNvCxnSpPr>
            <p:nvPr userDrawn="1"/>
          </p:nvCxnSpPr>
          <p:spPr>
            <a:xfrm>
              <a:off x="1584504" y="1905029"/>
              <a:ext cx="1703016" cy="9444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xmlns="" id="{F69F62E7-AA17-4563-811F-D614C902AAA2}"/>
                </a:ext>
              </a:extLst>
            </p:cNvPr>
            <p:cNvCxnSpPr>
              <a:cxnSpLocks/>
              <a:stCxn id="64" idx="4"/>
              <a:endCxn id="83" idx="1"/>
            </p:cNvCxnSpPr>
            <p:nvPr userDrawn="1"/>
          </p:nvCxnSpPr>
          <p:spPr>
            <a:xfrm flipV="1">
              <a:off x="3427782" y="2205662"/>
              <a:ext cx="482924" cy="57007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2253338-A4E9-42CA-95C5-C93F9F1C21FD}"/>
                </a:ext>
              </a:extLst>
            </p:cNvPr>
            <p:cNvCxnSpPr>
              <a:cxnSpLocks/>
              <a:stCxn id="69" idx="2"/>
              <a:endCxn id="81" idx="6"/>
            </p:cNvCxnSpPr>
            <p:nvPr userDrawn="1"/>
          </p:nvCxnSpPr>
          <p:spPr>
            <a:xfrm flipH="1">
              <a:off x="4004116" y="998896"/>
              <a:ext cx="1032867" cy="4144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93917F0A-05E0-45B4-8B35-075CEF66C057}"/>
                </a:ext>
              </a:extLst>
            </p:cNvPr>
            <p:cNvCxnSpPr>
              <a:cxnSpLocks/>
              <a:stCxn id="83" idx="5"/>
              <a:endCxn id="69" idx="1"/>
            </p:cNvCxnSpPr>
            <p:nvPr userDrawn="1"/>
          </p:nvCxnSpPr>
          <p:spPr>
            <a:xfrm flipV="1">
              <a:off x="4016342" y="1082390"/>
              <a:ext cx="1055225" cy="10176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8BB14053-796E-48B3-8DD0-92B42FE6A961}"/>
                </a:ext>
              </a:extLst>
            </p:cNvPr>
            <p:cNvCxnSpPr>
              <a:cxnSpLocks/>
              <a:stCxn id="64" idx="5"/>
              <a:endCxn id="82" idx="1"/>
            </p:cNvCxnSpPr>
            <p:nvPr userDrawn="1"/>
          </p:nvCxnSpPr>
          <p:spPr>
            <a:xfrm flipV="1">
              <a:off x="3493690" y="2247314"/>
              <a:ext cx="1466461" cy="58328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FD5EBAA-6E75-4D4E-906F-1E0C17EE0590}"/>
                </a:ext>
              </a:extLst>
            </p:cNvPr>
            <p:cNvCxnSpPr>
              <a:cxnSpLocks/>
              <a:stCxn id="69" idx="0"/>
              <a:endCxn id="82" idx="4"/>
            </p:cNvCxnSpPr>
            <p:nvPr userDrawn="1"/>
          </p:nvCxnSpPr>
          <p:spPr>
            <a:xfrm flipH="1">
              <a:off x="5012969" y="1116974"/>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1897FAA4-C54B-4977-AFA5-571977EA1D2B}"/>
                </a:ext>
              </a:extLst>
            </p:cNvPr>
            <p:cNvCxnSpPr>
              <a:cxnSpLocks/>
              <a:stCxn id="83" idx="3"/>
              <a:endCxn id="81" idx="0"/>
            </p:cNvCxnSpPr>
            <p:nvPr userDrawn="1"/>
          </p:nvCxnSpPr>
          <p:spPr>
            <a:xfrm flipH="1" flipV="1">
              <a:off x="3892072" y="1525433"/>
              <a:ext cx="18633" cy="5745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60DCD467-B7D3-46E5-9231-4D55A5D265F9}"/>
                </a:ext>
              </a:extLst>
            </p:cNvPr>
            <p:cNvCxnSpPr>
              <a:cxnSpLocks/>
              <a:stCxn id="189" idx="7"/>
              <a:endCxn id="71" idx="1"/>
            </p:cNvCxnSpPr>
            <p:nvPr userDrawn="1"/>
          </p:nvCxnSpPr>
          <p:spPr>
            <a:xfrm flipV="1">
              <a:off x="5140075" y="2350975"/>
              <a:ext cx="1066308" cy="5527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A1B2BFF7-DD4E-4D21-9B49-8CBFEA0C51ED}"/>
                </a:ext>
              </a:extLst>
            </p:cNvPr>
            <p:cNvCxnSpPr>
              <a:cxnSpLocks/>
              <a:stCxn id="69" idx="7"/>
              <a:endCxn id="71" idx="3"/>
            </p:cNvCxnSpPr>
            <p:nvPr userDrawn="1"/>
          </p:nvCxnSpPr>
          <p:spPr>
            <a:xfrm>
              <a:off x="5238555" y="1082390"/>
              <a:ext cx="967828" cy="11101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884FC109-BB9A-464B-81DB-C2DC0BAB2400}"/>
                </a:ext>
              </a:extLst>
            </p:cNvPr>
            <p:cNvCxnSpPr>
              <a:cxnSpLocks/>
              <a:stCxn id="68" idx="3"/>
            </p:cNvCxnSpPr>
            <p:nvPr userDrawn="1"/>
          </p:nvCxnSpPr>
          <p:spPr>
            <a:xfrm flipH="1" flipV="1">
              <a:off x="3211650" y="18443"/>
              <a:ext cx="498790" cy="58289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A31BDB41-CB75-4DDC-97E5-7F43CEE61B67}"/>
                </a:ext>
              </a:extLst>
            </p:cNvPr>
            <p:cNvCxnSpPr>
              <a:cxnSpLocks/>
              <a:stCxn id="83" idx="6"/>
              <a:endCxn id="82" idx="2"/>
            </p:cNvCxnSpPr>
            <p:nvPr userDrawn="1"/>
          </p:nvCxnSpPr>
          <p:spPr>
            <a:xfrm>
              <a:off x="4038220" y="2152844"/>
              <a:ext cx="900054" cy="416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E36BDB8-55A0-447B-89C9-FCF843C55FD2}"/>
                </a:ext>
              </a:extLst>
            </p:cNvPr>
            <p:cNvCxnSpPr>
              <a:cxnSpLocks/>
              <a:stCxn id="68" idx="0"/>
              <a:endCxn id="81" idx="4"/>
            </p:cNvCxnSpPr>
            <p:nvPr userDrawn="1"/>
          </p:nvCxnSpPr>
          <p:spPr>
            <a:xfrm>
              <a:off x="3789668" y="792604"/>
              <a:ext cx="102405" cy="5087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C1A4D76A-CCC0-4C4D-925B-35DD751DC080}"/>
                </a:ext>
              </a:extLst>
            </p:cNvPr>
            <p:cNvCxnSpPr>
              <a:cxnSpLocks/>
              <a:stCxn id="82" idx="6"/>
              <a:endCxn id="71" idx="2"/>
            </p:cNvCxnSpPr>
            <p:nvPr userDrawn="1"/>
          </p:nvCxnSpPr>
          <p:spPr>
            <a:xfrm>
              <a:off x="5087665" y="2194496"/>
              <a:ext cx="1085901" cy="772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F765EAF-6FED-4438-8703-553CF69A4058}"/>
                </a:ext>
              </a:extLst>
            </p:cNvPr>
            <p:cNvCxnSpPr>
              <a:cxnSpLocks/>
              <a:stCxn id="70" idx="0"/>
              <a:endCxn id="71" idx="4"/>
            </p:cNvCxnSpPr>
            <p:nvPr userDrawn="1"/>
          </p:nvCxnSpPr>
          <p:spPr>
            <a:xfrm>
              <a:off x="6243041" y="1291086"/>
              <a:ext cx="42569" cy="868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E764520F-9D17-471F-BA69-1CD9FC8042BA}"/>
                </a:ext>
              </a:extLst>
            </p:cNvPr>
            <p:cNvCxnSpPr>
              <a:cxnSpLocks/>
              <a:stCxn id="73" idx="1"/>
              <a:endCxn id="71" idx="5"/>
            </p:cNvCxnSpPr>
            <p:nvPr userDrawn="1"/>
          </p:nvCxnSpPr>
          <p:spPr>
            <a:xfrm flipH="1">
              <a:off x="6364837" y="570689"/>
              <a:ext cx="1332558" cy="162183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C904BE38-0917-4332-81B8-30945DA0C4CE}"/>
                </a:ext>
              </a:extLst>
            </p:cNvPr>
            <p:cNvCxnSpPr>
              <a:cxnSpLocks/>
              <a:stCxn id="73" idx="0"/>
              <a:endCxn id="72" idx="4"/>
            </p:cNvCxnSpPr>
            <p:nvPr userDrawn="1"/>
          </p:nvCxnSpPr>
          <p:spPr>
            <a:xfrm flipH="1">
              <a:off x="7737803" y="592567"/>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7129C94-29C0-4801-A214-6EF16171E907}"/>
                </a:ext>
              </a:extLst>
            </p:cNvPr>
            <p:cNvCxnSpPr>
              <a:cxnSpLocks/>
              <a:stCxn id="72" idx="2"/>
              <a:endCxn id="71" idx="6"/>
            </p:cNvCxnSpPr>
            <p:nvPr userDrawn="1"/>
          </p:nvCxnSpPr>
          <p:spPr>
            <a:xfrm flipH="1">
              <a:off x="6397654" y="1722181"/>
              <a:ext cx="1228105" cy="5495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BD0D37D-49B1-4ACF-88B4-98FE577712B8}"/>
                </a:ext>
              </a:extLst>
            </p:cNvPr>
            <p:cNvCxnSpPr>
              <a:cxnSpLocks/>
              <a:stCxn id="72" idx="7"/>
              <a:endCxn id="212" idx="5"/>
            </p:cNvCxnSpPr>
            <p:nvPr userDrawn="1"/>
          </p:nvCxnSpPr>
          <p:spPr>
            <a:xfrm>
              <a:off x="7817030" y="1801408"/>
              <a:ext cx="1649913" cy="11052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DC68D30B-B535-41C6-85EE-8B1D98D13F2D}"/>
                </a:ext>
              </a:extLst>
            </p:cNvPr>
            <p:cNvCxnSpPr>
              <a:cxnSpLocks/>
              <a:stCxn id="72" idx="6"/>
              <a:endCxn id="79" idx="2"/>
            </p:cNvCxnSpPr>
            <p:nvPr userDrawn="1"/>
          </p:nvCxnSpPr>
          <p:spPr>
            <a:xfrm flipV="1">
              <a:off x="7849847" y="1627721"/>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958AA2EC-59F2-460C-9755-165AF4DE3118}"/>
                </a:ext>
              </a:extLst>
            </p:cNvPr>
            <p:cNvCxnSpPr>
              <a:cxnSpLocks/>
              <a:stCxn id="79" idx="7"/>
              <a:endCxn id="80" idx="3"/>
            </p:cNvCxnSpPr>
            <p:nvPr userDrawn="1"/>
          </p:nvCxnSpPr>
          <p:spPr>
            <a:xfrm>
              <a:off x="9385903" y="1706948"/>
              <a:ext cx="910362" cy="8460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CCA3581D-F0C0-4C66-BCD6-4110FBE4ACBE}"/>
                </a:ext>
              </a:extLst>
            </p:cNvPr>
            <p:cNvCxnSpPr>
              <a:cxnSpLocks/>
              <a:stCxn id="65" idx="0"/>
              <a:endCxn id="64" idx="3"/>
            </p:cNvCxnSpPr>
            <p:nvPr userDrawn="1"/>
          </p:nvCxnSpPr>
          <p:spPr>
            <a:xfrm>
              <a:off x="2865686" y="1745404"/>
              <a:ext cx="476698" cy="10381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435FBD3-51DE-4CDC-9731-91B49C6C5B24}"/>
                </a:ext>
              </a:extLst>
            </p:cNvPr>
            <p:cNvCxnSpPr>
              <a:cxnSpLocks/>
              <a:stCxn id="81" idx="2"/>
              <a:endCxn id="65" idx="6"/>
            </p:cNvCxnSpPr>
            <p:nvPr userDrawn="1"/>
          </p:nvCxnSpPr>
          <p:spPr>
            <a:xfrm flipH="1">
              <a:off x="2983764" y="1413389"/>
              <a:ext cx="796264" cy="21393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BFB6EA9D-5D0E-4E7E-931B-C3628849650E}"/>
                </a:ext>
              </a:extLst>
            </p:cNvPr>
            <p:cNvCxnSpPr>
              <a:cxnSpLocks/>
              <a:stCxn id="68" idx="1"/>
              <a:endCxn id="65" idx="5"/>
            </p:cNvCxnSpPr>
            <p:nvPr userDrawn="1"/>
          </p:nvCxnSpPr>
          <p:spPr>
            <a:xfrm flipH="1">
              <a:off x="2949180" y="759787"/>
              <a:ext cx="761261" cy="7840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78C4E6BE-FEAD-45E5-AA0D-ABE7DCA46EB6}"/>
                </a:ext>
              </a:extLst>
            </p:cNvPr>
            <p:cNvCxnSpPr>
              <a:cxnSpLocks/>
              <a:stCxn id="67" idx="7"/>
              <a:endCxn id="65" idx="3"/>
            </p:cNvCxnSpPr>
            <p:nvPr userDrawn="1"/>
          </p:nvCxnSpPr>
          <p:spPr>
            <a:xfrm>
              <a:off x="2026273" y="811101"/>
              <a:ext cx="755920" cy="73273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173BCAF-8B77-40E2-8E23-3198A85484D7}"/>
                </a:ext>
              </a:extLst>
            </p:cNvPr>
            <p:cNvCxnSpPr>
              <a:cxnSpLocks/>
              <a:stCxn id="66" idx="6"/>
              <a:endCxn id="65" idx="2"/>
            </p:cNvCxnSpPr>
            <p:nvPr userDrawn="1"/>
          </p:nvCxnSpPr>
          <p:spPr>
            <a:xfrm flipV="1">
              <a:off x="1617321" y="1627326"/>
              <a:ext cx="1130287" cy="1984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DE39B779-A657-4FCC-BD1E-D6934CC26E3C}"/>
                </a:ext>
              </a:extLst>
            </p:cNvPr>
            <p:cNvCxnSpPr>
              <a:cxnSpLocks/>
              <a:stCxn id="86" idx="7"/>
              <a:endCxn id="66" idx="3"/>
            </p:cNvCxnSpPr>
            <p:nvPr userDrawn="1"/>
          </p:nvCxnSpPr>
          <p:spPr>
            <a:xfrm>
              <a:off x="562732" y="991183"/>
              <a:ext cx="863318" cy="75539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D21EA53-533B-41E6-90A5-EB02EAF27FD0}"/>
                </a:ext>
              </a:extLst>
            </p:cNvPr>
            <p:cNvCxnSpPr>
              <a:cxnSpLocks/>
              <a:stCxn id="86" idx="6"/>
              <a:endCxn id="67" idx="2"/>
            </p:cNvCxnSpPr>
            <p:nvPr userDrawn="1"/>
          </p:nvCxnSpPr>
          <p:spPr>
            <a:xfrm flipV="1">
              <a:off x="584609" y="758283"/>
              <a:ext cx="1314149" cy="18008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0A221A7-56AE-4834-9F53-63879236F8EF}"/>
                </a:ext>
              </a:extLst>
            </p:cNvPr>
            <p:cNvCxnSpPr>
              <a:cxnSpLocks/>
              <a:stCxn id="86" idx="5"/>
            </p:cNvCxnSpPr>
            <p:nvPr userDrawn="1"/>
          </p:nvCxnSpPr>
          <p:spPr>
            <a:xfrm flipV="1">
              <a:off x="562732" y="7695"/>
              <a:ext cx="830501" cy="87785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A16F3CD-94B1-4826-9B52-0F6C416983CA}"/>
                </a:ext>
              </a:extLst>
            </p:cNvPr>
            <p:cNvCxnSpPr>
              <a:cxnSpLocks/>
              <a:stCxn id="67" idx="4"/>
            </p:cNvCxnSpPr>
            <p:nvPr userDrawn="1"/>
          </p:nvCxnSpPr>
          <p:spPr>
            <a:xfrm flipH="1" flipV="1">
              <a:off x="1913190" y="8940"/>
              <a:ext cx="60264" cy="6746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4729B2E9-F43D-47CB-909A-13B9FF246CBD}"/>
                </a:ext>
              </a:extLst>
            </p:cNvPr>
            <p:cNvCxnSpPr>
              <a:cxnSpLocks/>
              <a:stCxn id="67" idx="5"/>
            </p:cNvCxnSpPr>
            <p:nvPr userDrawn="1"/>
          </p:nvCxnSpPr>
          <p:spPr>
            <a:xfrm flipV="1">
              <a:off x="2026273" y="21571"/>
              <a:ext cx="969507" cy="6838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D2FA91ED-95F3-4032-9562-F1E7EE4A7F7D}"/>
                </a:ext>
              </a:extLst>
            </p:cNvPr>
            <p:cNvCxnSpPr>
              <a:cxnSpLocks/>
              <a:stCxn id="68" idx="5"/>
            </p:cNvCxnSpPr>
            <p:nvPr userDrawn="1"/>
          </p:nvCxnSpPr>
          <p:spPr>
            <a:xfrm flipV="1">
              <a:off x="3868895" y="-11241"/>
              <a:ext cx="430441" cy="6125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615A1508-2FF2-459B-AC1C-6F2E56AF4FF4}"/>
                </a:ext>
              </a:extLst>
            </p:cNvPr>
            <p:cNvCxnSpPr>
              <a:cxnSpLocks/>
              <a:stCxn id="67" idx="6"/>
              <a:endCxn id="68" idx="2"/>
            </p:cNvCxnSpPr>
            <p:nvPr userDrawn="1"/>
          </p:nvCxnSpPr>
          <p:spPr>
            <a:xfrm flipV="1">
              <a:off x="2048150" y="680560"/>
              <a:ext cx="1629474" cy="7772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62865CBE-5676-47B0-A298-CCDC36276CAC}"/>
                </a:ext>
              </a:extLst>
            </p:cNvPr>
            <p:cNvCxnSpPr>
              <a:cxnSpLocks/>
              <a:stCxn id="68" idx="6"/>
              <a:endCxn id="69" idx="3"/>
            </p:cNvCxnSpPr>
            <p:nvPr userDrawn="1"/>
          </p:nvCxnSpPr>
          <p:spPr>
            <a:xfrm>
              <a:off x="3901712" y="680560"/>
              <a:ext cx="1169856" cy="234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876568FA-D798-4A73-AC22-22E204E03630}"/>
                </a:ext>
              </a:extLst>
            </p:cNvPr>
            <p:cNvCxnSpPr>
              <a:cxnSpLocks/>
              <a:stCxn id="70" idx="2"/>
              <a:endCxn id="69" idx="6"/>
            </p:cNvCxnSpPr>
            <p:nvPr userDrawn="1"/>
          </p:nvCxnSpPr>
          <p:spPr>
            <a:xfrm flipH="1" flipV="1">
              <a:off x="5273139" y="998896"/>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68676CAA-C527-4AD4-A645-59DD7D4A06F1}"/>
                </a:ext>
              </a:extLst>
            </p:cNvPr>
            <p:cNvCxnSpPr>
              <a:cxnSpLocks/>
              <a:stCxn id="91" idx="0"/>
              <a:endCxn id="69" idx="5"/>
            </p:cNvCxnSpPr>
            <p:nvPr userDrawn="1"/>
          </p:nvCxnSpPr>
          <p:spPr>
            <a:xfrm flipH="1">
              <a:off x="5238555" y="-6145"/>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3565FD2-0575-4C65-AE05-A5B8D764FFA0}"/>
                </a:ext>
              </a:extLst>
            </p:cNvPr>
            <p:cNvCxnSpPr>
              <a:cxnSpLocks/>
              <a:endCxn id="69" idx="4"/>
            </p:cNvCxnSpPr>
            <p:nvPr userDrawn="1"/>
          </p:nvCxnSpPr>
          <p:spPr>
            <a:xfrm>
              <a:off x="4883094" y="-29536"/>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B7B40BDA-E6DD-467A-BCCB-110E9956A66F}"/>
                </a:ext>
              </a:extLst>
            </p:cNvPr>
            <p:cNvCxnSpPr>
              <a:cxnSpLocks/>
              <a:stCxn id="91" idx="2"/>
              <a:endCxn id="70" idx="4"/>
            </p:cNvCxnSpPr>
            <p:nvPr userDrawn="1"/>
          </p:nvCxnSpPr>
          <p:spPr>
            <a:xfrm flipH="1">
              <a:off x="6243041" y="-5452"/>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28D8FB1-3F5E-4089-8365-759BF796C631}"/>
                </a:ext>
              </a:extLst>
            </p:cNvPr>
            <p:cNvCxnSpPr>
              <a:cxnSpLocks/>
              <a:stCxn id="73" idx="2"/>
              <a:endCxn id="70" idx="6"/>
            </p:cNvCxnSpPr>
            <p:nvPr userDrawn="1"/>
          </p:nvCxnSpPr>
          <p:spPr>
            <a:xfrm flipH="1">
              <a:off x="6317737" y="517871"/>
              <a:ext cx="1357780" cy="6985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ECD96295-1E4E-4A57-9C41-A59C40EF9E3D}"/>
                </a:ext>
              </a:extLst>
            </p:cNvPr>
            <p:cNvCxnSpPr>
              <a:cxnSpLocks/>
              <a:stCxn id="73" idx="4"/>
            </p:cNvCxnSpPr>
            <p:nvPr userDrawn="1"/>
          </p:nvCxnSpPr>
          <p:spPr>
            <a:xfrm flipV="1">
              <a:off x="7750213" y="54467"/>
              <a:ext cx="93642" cy="3887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A9B68CFB-40CB-4FB7-A7B9-CD7ED3E82122}"/>
                </a:ext>
              </a:extLst>
            </p:cNvPr>
            <p:cNvCxnSpPr>
              <a:cxnSpLocks/>
              <a:stCxn id="74" idx="3"/>
            </p:cNvCxnSpPr>
            <p:nvPr userDrawn="1"/>
          </p:nvCxnSpPr>
          <p:spPr>
            <a:xfrm flipH="1" flipV="1">
              <a:off x="8652184" y="-11241"/>
              <a:ext cx="511421" cy="35677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3E7EC1EF-1FEF-4815-90C0-480F9497D46F}"/>
                </a:ext>
              </a:extLst>
            </p:cNvPr>
            <p:cNvCxnSpPr>
              <a:cxnSpLocks/>
              <a:stCxn id="74" idx="2"/>
              <a:endCxn id="73" idx="6"/>
            </p:cNvCxnSpPr>
            <p:nvPr userDrawn="1"/>
          </p:nvCxnSpPr>
          <p:spPr>
            <a:xfrm flipH="1">
              <a:off x="7824909" y="42476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FE7DE5BD-9D83-44B6-B8F9-9B7C0FDB3D47}"/>
                </a:ext>
              </a:extLst>
            </p:cNvPr>
            <p:cNvCxnSpPr>
              <a:cxnSpLocks/>
              <a:stCxn id="79" idx="4"/>
              <a:endCxn id="74" idx="0"/>
            </p:cNvCxnSpPr>
            <p:nvPr userDrawn="1"/>
          </p:nvCxnSpPr>
          <p:spPr>
            <a:xfrm flipH="1" flipV="1">
              <a:off x="9242832" y="53680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E1B9A310-4B11-4E2C-8EC8-BE966E7F8F3B}"/>
                </a:ext>
              </a:extLst>
            </p:cNvPr>
            <p:cNvCxnSpPr>
              <a:cxnSpLocks/>
              <a:stCxn id="78" idx="3"/>
              <a:endCxn id="74" idx="7"/>
            </p:cNvCxnSpPr>
            <p:nvPr userDrawn="1"/>
          </p:nvCxnSpPr>
          <p:spPr>
            <a:xfrm flipH="1" flipV="1">
              <a:off x="9322059" y="503987"/>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F43D9690-6322-4336-BEBB-96252799EAA4}"/>
                </a:ext>
              </a:extLst>
            </p:cNvPr>
            <p:cNvCxnSpPr>
              <a:cxnSpLocks/>
              <a:stCxn id="78" idx="2"/>
              <a:endCxn id="79" idx="6"/>
            </p:cNvCxnSpPr>
            <p:nvPr userDrawn="1"/>
          </p:nvCxnSpPr>
          <p:spPr>
            <a:xfrm flipH="1">
              <a:off x="9418720" y="1237716"/>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DA2BD385-E0BB-4264-BBB6-7EC55E67283E}"/>
                </a:ext>
              </a:extLst>
            </p:cNvPr>
            <p:cNvCxnSpPr>
              <a:cxnSpLocks/>
              <a:stCxn id="78" idx="1"/>
              <a:endCxn id="80" idx="4"/>
            </p:cNvCxnSpPr>
            <p:nvPr userDrawn="1"/>
          </p:nvCxnSpPr>
          <p:spPr>
            <a:xfrm flipH="1">
              <a:off x="10349083" y="1309164"/>
              <a:ext cx="576378" cy="122196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D29B89A2-1E5E-4EDF-8583-77FE80EFB105}"/>
                </a:ext>
              </a:extLst>
            </p:cNvPr>
            <p:cNvCxnSpPr>
              <a:cxnSpLocks/>
              <a:stCxn id="76" idx="1"/>
              <a:endCxn id="80" idx="5"/>
            </p:cNvCxnSpPr>
            <p:nvPr userDrawn="1"/>
          </p:nvCxnSpPr>
          <p:spPr>
            <a:xfrm flipH="1">
              <a:off x="10401901" y="1774673"/>
              <a:ext cx="1757220" cy="7783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E310B4E4-7FDD-4853-A32C-30D094C09567}"/>
                </a:ext>
              </a:extLst>
            </p:cNvPr>
            <p:cNvCxnSpPr>
              <a:cxnSpLocks/>
              <a:stCxn id="76" idx="0"/>
              <a:endCxn id="77" idx="4"/>
            </p:cNvCxnSpPr>
            <p:nvPr userDrawn="1"/>
          </p:nvCxnSpPr>
          <p:spPr>
            <a:xfrm flipH="1">
              <a:off x="11893491" y="1806534"/>
              <a:ext cx="313099" cy="9575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E4014632-9A5A-4369-8CAB-CFD1C96391A0}"/>
                </a:ext>
              </a:extLst>
            </p:cNvPr>
            <p:cNvCxnSpPr>
              <a:cxnSpLocks/>
              <a:stCxn id="148" idx="7"/>
              <a:endCxn id="213" idx="1"/>
            </p:cNvCxnSpPr>
            <p:nvPr userDrawn="1"/>
          </p:nvCxnSpPr>
          <p:spPr>
            <a:xfrm flipH="1" flipV="1">
              <a:off x="8117425" y="3321916"/>
              <a:ext cx="642685" cy="1106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FFB962-E4AA-440F-B1C7-4D0A76307622}"/>
                </a:ext>
              </a:extLst>
            </p:cNvPr>
            <p:cNvCxnSpPr>
              <a:cxnSpLocks/>
              <a:endCxn id="75" idx="6"/>
            </p:cNvCxnSpPr>
            <p:nvPr userDrawn="1"/>
          </p:nvCxnSpPr>
          <p:spPr>
            <a:xfrm flipH="1">
              <a:off x="11941804" y="350882"/>
              <a:ext cx="294325" cy="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73CA6861-AE72-40A4-A01E-F04AF11216E4}"/>
                </a:ext>
              </a:extLst>
            </p:cNvPr>
            <p:cNvCxnSpPr>
              <a:cxnSpLocks/>
              <a:stCxn id="148" idx="0"/>
              <a:endCxn id="212" idx="3"/>
            </p:cNvCxnSpPr>
            <p:nvPr userDrawn="1"/>
          </p:nvCxnSpPr>
          <p:spPr>
            <a:xfrm flipV="1">
              <a:off x="8839337" y="3056346"/>
              <a:ext cx="575543" cy="133887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F7C508A5-0312-4CF4-9E2D-75CCE86CDC08}"/>
                </a:ext>
              </a:extLst>
            </p:cNvPr>
            <p:cNvCxnSpPr>
              <a:cxnSpLocks/>
              <a:stCxn id="160" idx="0"/>
              <a:endCxn id="211" idx="0"/>
            </p:cNvCxnSpPr>
            <p:nvPr userDrawn="1"/>
          </p:nvCxnSpPr>
          <p:spPr>
            <a:xfrm flipH="1" flipV="1">
              <a:off x="10593831" y="3434127"/>
              <a:ext cx="970340" cy="11166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1C5CC6E6-E545-46E6-8EEC-BC1D0330FAAA}"/>
                </a:ext>
              </a:extLst>
            </p:cNvPr>
            <p:cNvCxnSpPr>
              <a:cxnSpLocks/>
              <a:stCxn id="160" idx="1"/>
              <a:endCxn id="77" idx="0"/>
            </p:cNvCxnSpPr>
            <p:nvPr userDrawn="1"/>
          </p:nvCxnSpPr>
          <p:spPr>
            <a:xfrm flipV="1">
              <a:off x="11616989" y="2983008"/>
              <a:ext cx="228732" cy="15896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011E9AF-30B4-4767-86B1-39AF910DD5F3}"/>
                </a:ext>
              </a:extLst>
            </p:cNvPr>
            <p:cNvCxnSpPr>
              <a:cxnSpLocks/>
              <a:stCxn id="77" idx="2"/>
              <a:endCxn id="80" idx="6"/>
            </p:cNvCxnSpPr>
            <p:nvPr userDrawn="1"/>
          </p:nvCxnSpPr>
          <p:spPr>
            <a:xfrm flipH="1" flipV="1">
              <a:off x="10423779" y="2605827"/>
              <a:ext cx="1336358" cy="2438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8018E72E-3819-47A7-A926-7A1B4FF3952D}"/>
                </a:ext>
              </a:extLst>
            </p:cNvPr>
            <p:cNvCxnSpPr>
              <a:cxnSpLocks/>
              <a:stCxn id="76" idx="2"/>
              <a:endCxn id="78" idx="6"/>
            </p:cNvCxnSpPr>
            <p:nvPr userDrawn="1"/>
          </p:nvCxnSpPr>
          <p:spPr>
            <a:xfrm flipH="1" flipV="1">
              <a:off x="11097954" y="1194675"/>
              <a:ext cx="1050131" cy="5239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95B15373-E32A-4180-82D0-1B01C5F9F8BA}"/>
                </a:ext>
              </a:extLst>
            </p:cNvPr>
            <p:cNvCxnSpPr>
              <a:cxnSpLocks/>
              <a:stCxn id="75" idx="1"/>
              <a:endCxn id="78" idx="5"/>
            </p:cNvCxnSpPr>
            <p:nvPr userDrawn="1"/>
          </p:nvCxnSpPr>
          <p:spPr>
            <a:xfrm flipH="1">
              <a:off x="11050531" y="430109"/>
              <a:ext cx="700002" cy="6931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7B25FC7F-9550-4F4E-9954-B44B2D9664AB}"/>
                </a:ext>
              </a:extLst>
            </p:cNvPr>
            <p:cNvCxnSpPr>
              <a:cxnSpLocks/>
              <a:stCxn id="75" idx="3"/>
              <a:endCxn id="92" idx="1"/>
            </p:cNvCxnSpPr>
            <p:nvPr userDrawn="1"/>
          </p:nvCxnSpPr>
          <p:spPr>
            <a:xfrm flipH="1" flipV="1">
              <a:off x="10480717" y="1658"/>
              <a:ext cx="1269816" cy="2699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5EB2B460-2A6A-40AE-831A-9F78653DFFFC}"/>
                </a:ext>
              </a:extLst>
            </p:cNvPr>
            <p:cNvCxnSpPr>
              <a:cxnSpLocks/>
              <a:stCxn id="78" idx="4"/>
              <a:endCxn id="92" idx="2"/>
            </p:cNvCxnSpPr>
            <p:nvPr userDrawn="1"/>
          </p:nvCxnSpPr>
          <p:spPr>
            <a:xfrm flipH="1" flipV="1">
              <a:off x="10368902" y="619"/>
              <a:ext cx="597574" cy="11056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D9A8AC89-2161-4B24-BA1F-F0B24C333F0A}"/>
                </a:ext>
              </a:extLst>
            </p:cNvPr>
            <p:cNvCxnSpPr>
              <a:cxnSpLocks/>
              <a:stCxn id="74" idx="5"/>
              <a:endCxn id="92" idx="0"/>
            </p:cNvCxnSpPr>
            <p:nvPr userDrawn="1"/>
          </p:nvCxnSpPr>
          <p:spPr>
            <a:xfrm flipV="1">
              <a:off x="9322059" y="-420"/>
              <a:ext cx="935027" cy="3459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A52317C8-10C1-439A-AD44-BD8353421565}"/>
                </a:ext>
              </a:extLst>
            </p:cNvPr>
            <p:cNvCxnSpPr>
              <a:cxnSpLocks/>
              <a:stCxn id="75" idx="7"/>
              <a:endCxn id="76" idx="3"/>
            </p:cNvCxnSpPr>
            <p:nvPr userDrawn="1"/>
          </p:nvCxnSpPr>
          <p:spPr>
            <a:xfrm>
              <a:off x="11908987" y="430109"/>
              <a:ext cx="270959" cy="12410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CF9AB5C9-A772-42CF-B340-8E808AA55796}"/>
                </a:ext>
              </a:extLst>
            </p:cNvPr>
            <p:cNvCxnSpPr>
              <a:cxnSpLocks/>
              <a:stCxn id="73" idx="7"/>
              <a:endCxn id="79" idx="3"/>
            </p:cNvCxnSpPr>
            <p:nvPr userDrawn="1"/>
          </p:nvCxnSpPr>
          <p:spPr>
            <a:xfrm>
              <a:off x="7803031" y="570690"/>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FA849B3B-249E-4A7E-BD0B-551332190B73}"/>
                </a:ext>
              </a:extLst>
            </p:cNvPr>
            <p:cNvCxnSpPr>
              <a:cxnSpLocks/>
              <a:endCxn id="75" idx="4"/>
            </p:cNvCxnSpPr>
            <p:nvPr userDrawn="1"/>
          </p:nvCxnSpPr>
          <p:spPr>
            <a:xfrm flipH="1">
              <a:off x="11829760" y="8940"/>
              <a:ext cx="14366" cy="22989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xmlns="" id="{4D150C3F-2E85-4592-8D00-0011C1C83C57}"/>
                </a:ext>
              </a:extLst>
            </p:cNvPr>
            <p:cNvSpPr/>
            <p:nvPr userDrawn="1"/>
          </p:nvSpPr>
          <p:spPr>
            <a:xfrm rot="1036530" flipV="1">
              <a:off x="3282465" y="277068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xmlns="" id="{8748531A-FA4A-4FB9-982B-A6AD1A9B5EC8}"/>
                </a:ext>
              </a:extLst>
            </p:cNvPr>
            <p:cNvSpPr/>
            <p:nvPr userDrawn="1"/>
          </p:nvSpPr>
          <p:spPr>
            <a:xfrm flipV="1">
              <a:off x="2747608" y="150924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xmlns="" id="{A0EEFF4E-A644-4126-B638-E102D841534F}"/>
                </a:ext>
              </a:extLst>
            </p:cNvPr>
            <p:cNvSpPr/>
            <p:nvPr userDrawn="1"/>
          </p:nvSpPr>
          <p:spPr>
            <a:xfrm flipV="1">
              <a:off x="1393233" y="171375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xmlns="" id="{AE4778C9-410A-4B1C-B8AE-D957F559A88A}"/>
                </a:ext>
              </a:extLst>
            </p:cNvPr>
            <p:cNvSpPr>
              <a:spLocks noChangeAspect="1"/>
            </p:cNvSpPr>
            <p:nvPr userDrawn="1"/>
          </p:nvSpPr>
          <p:spPr>
            <a:xfrm flipV="1">
              <a:off x="1898758" y="683587"/>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xmlns="" id="{FF542D6F-3357-4834-86CA-E3D567598B4E}"/>
                </a:ext>
              </a:extLst>
            </p:cNvPr>
            <p:cNvSpPr>
              <a:spLocks noChangeAspect="1"/>
            </p:cNvSpPr>
            <p:nvPr userDrawn="1"/>
          </p:nvSpPr>
          <p:spPr>
            <a:xfrm flipV="1">
              <a:off x="3677624" y="5685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xmlns="" id="{F7C8F44D-9A93-4F3A-84FD-7E50F25BBF89}"/>
                </a:ext>
              </a:extLst>
            </p:cNvPr>
            <p:cNvSpPr/>
            <p:nvPr userDrawn="1"/>
          </p:nvSpPr>
          <p:spPr>
            <a:xfrm flipV="1">
              <a:off x="5036983" y="880818"/>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xmlns="" id="{E3F786DE-F1A3-4F50-9514-E89EC8411A58}"/>
                </a:ext>
              </a:extLst>
            </p:cNvPr>
            <p:cNvSpPr>
              <a:spLocks noChangeAspect="1"/>
            </p:cNvSpPr>
            <p:nvPr userDrawn="1"/>
          </p:nvSpPr>
          <p:spPr>
            <a:xfrm flipV="1">
              <a:off x="6168345" y="114169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xmlns="" id="{76AC81BD-BF53-4A89-94E8-FB485B84DFC8}"/>
                </a:ext>
              </a:extLst>
            </p:cNvPr>
            <p:cNvSpPr/>
            <p:nvPr userDrawn="1"/>
          </p:nvSpPr>
          <p:spPr>
            <a:xfrm flipV="1">
              <a:off x="6173566" y="2159704"/>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xmlns="" id="{4DBDBFDB-ECF6-4D3B-8440-D56EE4C33242}"/>
                </a:ext>
              </a:extLst>
            </p:cNvPr>
            <p:cNvSpPr/>
            <p:nvPr userDrawn="1"/>
          </p:nvSpPr>
          <p:spPr>
            <a:xfrm flipV="1">
              <a:off x="7625759" y="16101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BEDAF695-4BF2-4229-A78F-06F9DD6B4E9D}"/>
                </a:ext>
              </a:extLst>
            </p:cNvPr>
            <p:cNvSpPr>
              <a:spLocks noChangeAspect="1"/>
            </p:cNvSpPr>
            <p:nvPr userDrawn="1"/>
          </p:nvSpPr>
          <p:spPr>
            <a:xfrm flipV="1">
              <a:off x="7675517" y="44317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17D9085C-35D1-44D8-B034-A61E654A2D2F}"/>
                </a:ext>
              </a:extLst>
            </p:cNvPr>
            <p:cNvSpPr/>
            <p:nvPr userDrawn="1"/>
          </p:nvSpPr>
          <p:spPr>
            <a:xfrm flipV="1">
              <a:off x="9130788" y="3127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9F37F6DC-CEFD-4E84-A3BA-561BFD47CADF}"/>
                </a:ext>
              </a:extLst>
            </p:cNvPr>
            <p:cNvSpPr/>
            <p:nvPr userDrawn="1"/>
          </p:nvSpPr>
          <p:spPr>
            <a:xfrm flipV="1">
              <a:off x="11717716" y="23883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FDA1506-12C2-43C8-B9BA-EA58463C007B}"/>
                </a:ext>
              </a:extLst>
            </p:cNvPr>
            <p:cNvSpPr>
              <a:spLocks noChangeAspect="1"/>
            </p:cNvSpPr>
            <p:nvPr userDrawn="1"/>
          </p:nvSpPr>
          <p:spPr>
            <a:xfrm rot="682168" flipV="1">
              <a:off x="12146619" y="165860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0083476C-D1CF-4D49-AA76-D7A39DE098D3}"/>
                </a:ext>
              </a:extLst>
            </p:cNvPr>
            <p:cNvSpPr/>
            <p:nvPr userDrawn="1"/>
          </p:nvSpPr>
          <p:spPr>
            <a:xfrm rot="738506" flipV="1">
              <a:off x="11757562" y="276149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3B6110A2-0968-4EE5-A296-A2E8D08C8B84}"/>
                </a:ext>
              </a:extLst>
            </p:cNvPr>
            <p:cNvSpPr/>
            <p:nvPr userDrawn="1"/>
          </p:nvSpPr>
          <p:spPr>
            <a:xfrm rot="20935587" flipV="1">
              <a:off x="10875952" y="1104151"/>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6C558EAB-DA6D-4ACD-809E-3C119555A3C8}"/>
                </a:ext>
              </a:extLst>
            </p:cNvPr>
            <p:cNvSpPr/>
            <p:nvPr userDrawn="1"/>
          </p:nvSpPr>
          <p:spPr>
            <a:xfrm flipV="1">
              <a:off x="9194632" y="151567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996DFA2C-0CB2-4B62-BC2F-5E884E24251C}"/>
                </a:ext>
              </a:extLst>
            </p:cNvPr>
            <p:cNvSpPr>
              <a:spLocks noChangeAspect="1"/>
            </p:cNvSpPr>
            <p:nvPr userDrawn="1"/>
          </p:nvSpPr>
          <p:spPr>
            <a:xfrm flipV="1">
              <a:off x="10274387" y="2531131"/>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EF9408AE-79C2-45B0-B7DC-9EA027DD4E4E}"/>
                </a:ext>
              </a:extLst>
            </p:cNvPr>
            <p:cNvSpPr>
              <a:spLocks noChangeAspect="1"/>
            </p:cNvSpPr>
            <p:nvPr userDrawn="1"/>
          </p:nvSpPr>
          <p:spPr>
            <a:xfrm flipV="1">
              <a:off x="3780028" y="130134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77F5A5A0-D6C2-49F7-9716-BEBA6F7C24FF}"/>
                </a:ext>
              </a:extLst>
            </p:cNvPr>
            <p:cNvSpPr>
              <a:spLocks noChangeAspect="1"/>
            </p:cNvSpPr>
            <p:nvPr userDrawn="1"/>
          </p:nvSpPr>
          <p:spPr>
            <a:xfrm flipV="1">
              <a:off x="4938273" y="211980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C4690BFC-2B6D-4D46-BC35-808BE51AB241}"/>
                </a:ext>
              </a:extLst>
            </p:cNvPr>
            <p:cNvSpPr>
              <a:spLocks noChangeAspect="1"/>
            </p:cNvSpPr>
            <p:nvPr userDrawn="1"/>
          </p:nvSpPr>
          <p:spPr>
            <a:xfrm flipV="1">
              <a:off x="3888828" y="2078148"/>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xmlns="" id="{8670DB7E-FF90-4EE3-A40D-32F6570F624E}"/>
                </a:ext>
              </a:extLst>
            </p:cNvPr>
            <p:cNvCxnSpPr>
              <a:cxnSpLocks/>
              <a:stCxn id="83" idx="2"/>
              <a:endCxn id="65" idx="7"/>
            </p:cNvCxnSpPr>
            <p:nvPr userDrawn="1"/>
          </p:nvCxnSpPr>
          <p:spPr>
            <a:xfrm flipH="1" flipV="1">
              <a:off x="2949180" y="1710820"/>
              <a:ext cx="939648" cy="44202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37516950-A61D-4741-BFDF-9DBD3294E833}"/>
                </a:ext>
              </a:extLst>
            </p:cNvPr>
            <p:cNvCxnSpPr>
              <a:cxnSpLocks/>
              <a:stCxn id="66" idx="4"/>
              <a:endCxn id="67" idx="1"/>
            </p:cNvCxnSpPr>
            <p:nvPr userDrawn="1"/>
          </p:nvCxnSpPr>
          <p:spPr>
            <a:xfrm flipV="1">
              <a:off x="1505277" y="811101"/>
              <a:ext cx="415359" cy="9026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xmlns="" id="{4D6EBD2D-6FEE-4D2C-A800-6C34500D44A5}"/>
                </a:ext>
              </a:extLst>
            </p:cNvPr>
            <p:cNvSpPr>
              <a:spLocks noChangeAspect="1"/>
            </p:cNvSpPr>
            <p:nvPr userDrawn="1"/>
          </p:nvSpPr>
          <p:spPr>
            <a:xfrm flipV="1">
              <a:off x="435217" y="86366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xmlns="" id="{28155FF4-6850-4C64-992B-7B64D1D52DC3}"/>
                </a:ext>
              </a:extLst>
            </p:cNvPr>
            <p:cNvCxnSpPr>
              <a:cxnSpLocks/>
              <a:stCxn id="86" idx="3"/>
            </p:cNvCxnSpPr>
            <p:nvPr userDrawn="1"/>
          </p:nvCxnSpPr>
          <p:spPr>
            <a:xfrm flipH="1" flipV="1">
              <a:off x="14396" y="20999"/>
              <a:ext cx="442699" cy="8645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1C9557C6-C12A-402F-9E07-7626A37E96AF}"/>
                </a:ext>
              </a:extLst>
            </p:cNvPr>
            <p:cNvCxnSpPr>
              <a:cxnSpLocks/>
              <a:stCxn id="86" idx="2"/>
            </p:cNvCxnSpPr>
            <p:nvPr userDrawn="1"/>
          </p:nvCxnSpPr>
          <p:spPr>
            <a:xfrm flipH="1" flipV="1">
              <a:off x="-27532" y="832189"/>
              <a:ext cx="462749" cy="10617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8B80D1AE-8380-4726-A4C9-18EDA2E53B14}"/>
                </a:ext>
              </a:extLst>
            </p:cNvPr>
            <p:cNvCxnSpPr>
              <a:cxnSpLocks/>
              <a:stCxn id="86" idx="1"/>
            </p:cNvCxnSpPr>
            <p:nvPr userDrawn="1"/>
          </p:nvCxnSpPr>
          <p:spPr>
            <a:xfrm flipH="1">
              <a:off x="-27532" y="991183"/>
              <a:ext cx="484627" cy="496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xmlns="" id="{A1D6EF20-405A-42E3-A750-2DF1C8581DEF}"/>
                </a:ext>
              </a:extLst>
            </p:cNvPr>
            <p:cNvCxnSpPr>
              <a:cxnSpLocks/>
              <a:endCxn id="66" idx="2"/>
            </p:cNvCxnSpPr>
            <p:nvPr userDrawn="1"/>
          </p:nvCxnSpPr>
          <p:spPr>
            <a:xfrm flipV="1">
              <a:off x="42498" y="1825802"/>
              <a:ext cx="1350735" cy="1774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91" name="Chord 90">
              <a:extLst>
                <a:ext uri="{FF2B5EF4-FFF2-40B4-BE49-F238E27FC236}">
                  <a16:creationId xmlns:a16="http://schemas.microsoft.com/office/drawing/2014/main" xmlns="" id="{6380EFC3-767F-40BD-9F82-7D911D0753DD}"/>
                </a:ext>
              </a:extLst>
            </p:cNvPr>
            <p:cNvSpPr>
              <a:spLocks noChangeAspect="1"/>
            </p:cNvSpPr>
            <p:nvPr userDrawn="1"/>
          </p:nvSpPr>
          <p:spPr>
            <a:xfrm flipV="1">
              <a:off x="6507935" y="-75430"/>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hord 91">
              <a:extLst>
                <a:ext uri="{FF2B5EF4-FFF2-40B4-BE49-F238E27FC236}">
                  <a16:creationId xmlns:a16="http://schemas.microsoft.com/office/drawing/2014/main" xmlns="" id="{4559BF8B-A935-401C-BA84-76715ACBED4F}"/>
                </a:ext>
              </a:extLst>
            </p:cNvPr>
            <p:cNvSpPr>
              <a:spLocks noChangeAspect="1"/>
            </p:cNvSpPr>
            <p:nvPr userDrawn="1"/>
          </p:nvSpPr>
          <p:spPr>
            <a:xfrm flipV="1">
              <a:off x="10256792" y="-104349"/>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xmlns="" id="{E6499F3F-4D31-4044-8D64-C9DC328FC2CA}"/>
                </a:ext>
              </a:extLst>
            </p:cNvPr>
            <p:cNvCxnSpPr>
              <a:cxnSpLocks/>
              <a:stCxn id="91" idx="1"/>
              <a:endCxn id="73" idx="3"/>
            </p:cNvCxnSpPr>
            <p:nvPr userDrawn="1"/>
          </p:nvCxnSpPr>
          <p:spPr>
            <a:xfrm>
              <a:off x="6657218" y="-4759"/>
              <a:ext cx="1040177" cy="46981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xmlns="" id="{D8D96BDE-D46D-4F0A-9FA2-F2F8BCF563C3}"/>
                </a:ext>
              </a:extLst>
            </p:cNvPr>
            <p:cNvCxnSpPr>
              <a:cxnSpLocks/>
              <a:endCxn id="145" idx="1"/>
            </p:cNvCxnSpPr>
            <p:nvPr userDrawn="1"/>
          </p:nvCxnSpPr>
          <p:spPr>
            <a:xfrm flipH="1">
              <a:off x="11505573" y="5340915"/>
              <a:ext cx="674373" cy="39668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F3FBF222-C169-4EBA-93BE-41F9FFCEA17D}"/>
                </a:ext>
              </a:extLst>
            </p:cNvPr>
            <p:cNvCxnSpPr>
              <a:cxnSpLocks/>
              <a:endCxn id="160" idx="2"/>
            </p:cNvCxnSpPr>
            <p:nvPr userDrawn="1"/>
          </p:nvCxnSpPr>
          <p:spPr>
            <a:xfrm flipH="1">
              <a:off x="11638867" y="4355007"/>
              <a:ext cx="670058" cy="2704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AB8A29F3-F7B8-44EE-8863-48D6B3014E05}"/>
                </a:ext>
              </a:extLst>
            </p:cNvPr>
            <p:cNvCxnSpPr>
              <a:cxnSpLocks/>
              <a:stCxn id="145" idx="0"/>
              <a:endCxn id="160" idx="4"/>
            </p:cNvCxnSpPr>
            <p:nvPr userDrawn="1"/>
          </p:nvCxnSpPr>
          <p:spPr>
            <a:xfrm flipV="1">
              <a:off x="11422079" y="4700191"/>
              <a:ext cx="142092" cy="100282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E2CEBA34-1682-42B8-85B7-F7381D028681}"/>
                </a:ext>
              </a:extLst>
            </p:cNvPr>
            <p:cNvCxnSpPr>
              <a:cxnSpLocks/>
              <a:stCxn id="211" idx="2"/>
              <a:endCxn id="147" idx="1"/>
            </p:cNvCxnSpPr>
            <p:nvPr userDrawn="1"/>
          </p:nvCxnSpPr>
          <p:spPr>
            <a:xfrm>
              <a:off x="10451194" y="3503136"/>
              <a:ext cx="31607" cy="69341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4A0B3BCB-C6CC-4FB8-95AC-EA4F807D612A}"/>
                </a:ext>
              </a:extLst>
            </p:cNvPr>
            <p:cNvCxnSpPr>
              <a:cxnSpLocks/>
              <a:stCxn id="145" idx="7"/>
              <a:endCxn id="147" idx="3"/>
            </p:cNvCxnSpPr>
            <p:nvPr userDrawn="1"/>
          </p:nvCxnSpPr>
          <p:spPr>
            <a:xfrm flipH="1" flipV="1">
              <a:off x="10482801" y="4355007"/>
              <a:ext cx="855784" cy="1382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E2B349B8-B71B-4C08-AF4A-C9A0D33124B5}"/>
                </a:ext>
              </a:extLst>
            </p:cNvPr>
            <p:cNvCxnSpPr>
              <a:cxnSpLocks/>
              <a:endCxn id="160" idx="3"/>
            </p:cNvCxnSpPr>
            <p:nvPr userDrawn="1"/>
          </p:nvCxnSpPr>
          <p:spPr>
            <a:xfrm flipH="1" flipV="1">
              <a:off x="11616989" y="4678313"/>
              <a:ext cx="692282" cy="40958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B4277FAB-4691-4484-8BC8-35E7A413AD30}"/>
                </a:ext>
              </a:extLst>
            </p:cNvPr>
            <p:cNvCxnSpPr>
              <a:cxnSpLocks/>
              <a:stCxn id="160" idx="6"/>
              <a:endCxn id="147" idx="2"/>
            </p:cNvCxnSpPr>
            <p:nvPr userDrawn="1"/>
          </p:nvCxnSpPr>
          <p:spPr>
            <a:xfrm flipH="1" flipV="1">
              <a:off x="10515618" y="4275780"/>
              <a:ext cx="973856" cy="3497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xmlns="" id="{51925EEB-5A83-4798-8C20-E2D4EDDED272}"/>
                </a:ext>
              </a:extLst>
            </p:cNvPr>
            <p:cNvCxnSpPr>
              <a:cxnSpLocks/>
              <a:stCxn id="146" idx="0"/>
              <a:endCxn id="147" idx="4"/>
            </p:cNvCxnSpPr>
            <p:nvPr userDrawn="1"/>
          </p:nvCxnSpPr>
          <p:spPr>
            <a:xfrm flipV="1">
              <a:off x="10334099" y="4387824"/>
              <a:ext cx="69475" cy="11410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9FB35BF4-D0EA-46DA-A617-CDB260D4495B}"/>
                </a:ext>
              </a:extLst>
            </p:cNvPr>
            <p:cNvCxnSpPr>
              <a:cxnSpLocks/>
              <a:stCxn id="149" idx="1"/>
              <a:endCxn id="147" idx="5"/>
            </p:cNvCxnSpPr>
            <p:nvPr userDrawn="1"/>
          </p:nvCxnSpPr>
          <p:spPr>
            <a:xfrm flipV="1">
              <a:off x="8879746" y="4355007"/>
              <a:ext cx="1444602" cy="13037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E276C43D-3981-4301-AE4D-64FD6FEE5A42}"/>
                </a:ext>
              </a:extLst>
            </p:cNvPr>
            <p:cNvCxnSpPr>
              <a:cxnSpLocks/>
              <a:stCxn id="149" idx="0"/>
              <a:endCxn id="148" idx="4"/>
            </p:cNvCxnSpPr>
            <p:nvPr userDrawn="1"/>
          </p:nvCxnSpPr>
          <p:spPr>
            <a:xfrm flipV="1">
              <a:off x="8826927" y="4619304"/>
              <a:ext cx="12410" cy="10175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ED6C1159-0222-4950-A90C-BE3D5F128358}"/>
                </a:ext>
              </a:extLst>
            </p:cNvPr>
            <p:cNvCxnSpPr>
              <a:cxnSpLocks/>
              <a:stCxn id="148" idx="2"/>
              <a:endCxn id="147" idx="6"/>
            </p:cNvCxnSpPr>
            <p:nvPr userDrawn="1"/>
          </p:nvCxnSpPr>
          <p:spPr>
            <a:xfrm flipV="1">
              <a:off x="8951381" y="4275780"/>
              <a:ext cx="1340149" cy="23148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xmlns="" id="{284DE7A1-D273-44EB-82CC-2FEC98F1A8C4}"/>
                </a:ext>
              </a:extLst>
            </p:cNvPr>
            <p:cNvCxnSpPr>
              <a:cxnSpLocks/>
              <a:stCxn id="148" idx="7"/>
              <a:endCxn id="156" idx="2"/>
            </p:cNvCxnSpPr>
            <p:nvPr userDrawn="1"/>
          </p:nvCxnSpPr>
          <p:spPr>
            <a:xfrm flipH="1" flipV="1">
              <a:off x="6683226" y="3221226"/>
              <a:ext cx="2076884" cy="12068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268AC657-025D-4198-A971-B9A2F1E7040D}"/>
                </a:ext>
              </a:extLst>
            </p:cNvPr>
            <p:cNvCxnSpPr>
              <a:cxnSpLocks/>
              <a:stCxn id="148" idx="6"/>
              <a:endCxn id="155" idx="2"/>
            </p:cNvCxnSpPr>
            <p:nvPr userDrawn="1"/>
          </p:nvCxnSpPr>
          <p:spPr>
            <a:xfrm flipH="1">
              <a:off x="7382508" y="4507260"/>
              <a:ext cx="1344785" cy="944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80DD1AE4-CD1C-4B3A-B50D-CAFFBAAD6E71}"/>
                </a:ext>
              </a:extLst>
            </p:cNvPr>
            <p:cNvCxnSpPr>
              <a:cxnSpLocks/>
              <a:stCxn id="155" idx="7"/>
              <a:endCxn id="156" idx="3"/>
            </p:cNvCxnSpPr>
            <p:nvPr userDrawn="1"/>
          </p:nvCxnSpPr>
          <p:spPr>
            <a:xfrm flipH="1" flipV="1">
              <a:off x="6661348" y="3274044"/>
              <a:ext cx="529889" cy="1248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2695A46C-9D3F-4D99-A2A0-3367ED690366}"/>
                </a:ext>
              </a:extLst>
            </p:cNvPr>
            <p:cNvCxnSpPr>
              <a:cxnSpLocks/>
              <a:stCxn id="212" idx="1"/>
              <a:endCxn id="147" idx="0"/>
            </p:cNvCxnSpPr>
            <p:nvPr userDrawn="1"/>
          </p:nvCxnSpPr>
          <p:spPr>
            <a:xfrm>
              <a:off x="9564537" y="3108409"/>
              <a:ext cx="839037" cy="105532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5AE65D38-DC74-41F3-A504-C0089B2B452B}"/>
                </a:ext>
              </a:extLst>
            </p:cNvPr>
            <p:cNvCxnSpPr>
              <a:cxnSpLocks/>
              <a:endCxn id="145" idx="3"/>
            </p:cNvCxnSpPr>
            <p:nvPr userDrawn="1"/>
          </p:nvCxnSpPr>
          <p:spPr>
            <a:xfrm flipH="1" flipV="1">
              <a:off x="11505573" y="5904589"/>
              <a:ext cx="674373" cy="3280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0AE83C7D-D026-454B-BA5C-0286323B4AF3}"/>
                </a:ext>
              </a:extLst>
            </p:cNvPr>
            <p:cNvCxnSpPr>
              <a:cxnSpLocks/>
              <a:stCxn id="146" idx="2"/>
              <a:endCxn id="145" idx="6"/>
            </p:cNvCxnSpPr>
            <p:nvPr userDrawn="1"/>
          </p:nvCxnSpPr>
          <p:spPr>
            <a:xfrm>
              <a:off x="10408795" y="5603601"/>
              <a:ext cx="895205" cy="2174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8893DA6E-5367-4F09-869F-41DCB4623AEF}"/>
                </a:ext>
              </a:extLst>
            </p:cNvPr>
            <p:cNvCxnSpPr>
              <a:cxnSpLocks/>
              <a:stCxn id="161" idx="0"/>
              <a:endCxn id="145" idx="5"/>
            </p:cNvCxnSpPr>
            <p:nvPr userDrawn="1"/>
          </p:nvCxnSpPr>
          <p:spPr>
            <a:xfrm flipV="1">
              <a:off x="10069009" y="5904589"/>
              <a:ext cx="1269576" cy="92154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2DCAAB81-05B3-4717-B909-9B93367AF4E2}"/>
                </a:ext>
              </a:extLst>
            </p:cNvPr>
            <p:cNvCxnSpPr>
              <a:cxnSpLocks/>
              <a:endCxn id="145" idx="4"/>
            </p:cNvCxnSpPr>
            <p:nvPr userDrawn="1"/>
          </p:nvCxnSpPr>
          <p:spPr>
            <a:xfrm flipH="1" flipV="1">
              <a:off x="11422079" y="5939173"/>
              <a:ext cx="271967" cy="910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F84D0816-26A3-4C2F-B922-285CE7A06F26}"/>
                </a:ext>
              </a:extLst>
            </p:cNvPr>
            <p:cNvCxnSpPr>
              <a:cxnSpLocks/>
              <a:stCxn id="161" idx="2"/>
              <a:endCxn id="146" idx="4"/>
            </p:cNvCxnSpPr>
            <p:nvPr userDrawn="1"/>
          </p:nvCxnSpPr>
          <p:spPr>
            <a:xfrm flipV="1">
              <a:off x="9994466" y="5678297"/>
              <a:ext cx="339634" cy="11471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723FB930-76E4-4263-AEBB-7C02028A4CBE}"/>
                </a:ext>
              </a:extLst>
            </p:cNvPr>
            <p:cNvCxnSpPr>
              <a:cxnSpLocks/>
              <a:stCxn id="149" idx="2"/>
              <a:endCxn id="146" idx="6"/>
            </p:cNvCxnSpPr>
            <p:nvPr userDrawn="1"/>
          </p:nvCxnSpPr>
          <p:spPr>
            <a:xfrm flipV="1">
              <a:off x="8901623" y="5603601"/>
              <a:ext cx="1357780" cy="1079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50E1141F-0502-410C-BFA1-6F4900E91ABB}"/>
                </a:ext>
              </a:extLst>
            </p:cNvPr>
            <p:cNvCxnSpPr>
              <a:cxnSpLocks/>
              <a:stCxn id="149" idx="4"/>
            </p:cNvCxnSpPr>
            <p:nvPr userDrawn="1"/>
          </p:nvCxnSpPr>
          <p:spPr>
            <a:xfrm flipH="1">
              <a:off x="8785593" y="5786266"/>
              <a:ext cx="41334" cy="10424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43616ED4-24DE-4E06-85B2-4FE18A0DD151}"/>
                </a:ext>
              </a:extLst>
            </p:cNvPr>
            <p:cNvCxnSpPr>
              <a:cxnSpLocks/>
              <a:stCxn id="150" idx="3"/>
            </p:cNvCxnSpPr>
            <p:nvPr userDrawn="1"/>
          </p:nvCxnSpPr>
          <p:spPr>
            <a:xfrm>
              <a:off x="7413535" y="5883908"/>
              <a:ext cx="565475" cy="95879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32B47A8E-86E1-4E5B-BDE0-0B8DFCCC8C26}"/>
                </a:ext>
              </a:extLst>
            </p:cNvPr>
            <p:cNvCxnSpPr>
              <a:cxnSpLocks/>
              <a:stCxn id="150" idx="2"/>
              <a:endCxn id="149" idx="6"/>
            </p:cNvCxnSpPr>
            <p:nvPr userDrawn="1"/>
          </p:nvCxnSpPr>
          <p:spPr>
            <a:xfrm flipV="1">
              <a:off x="7446352" y="5711570"/>
              <a:ext cx="1305879" cy="93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50002D33-200A-411E-8A65-8A1636D49A77}"/>
                </a:ext>
              </a:extLst>
            </p:cNvPr>
            <p:cNvCxnSpPr>
              <a:cxnSpLocks/>
              <a:stCxn id="155" idx="4"/>
              <a:endCxn id="150" idx="0"/>
            </p:cNvCxnSpPr>
            <p:nvPr userDrawn="1"/>
          </p:nvCxnSpPr>
          <p:spPr>
            <a:xfrm>
              <a:off x="7270464" y="4713764"/>
              <a:ext cx="63844" cy="9788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91A4DC51-5A44-48CE-968E-80545A2B90FA}"/>
                </a:ext>
              </a:extLst>
            </p:cNvPr>
            <p:cNvCxnSpPr>
              <a:cxnSpLocks/>
              <a:stCxn id="154" idx="3"/>
              <a:endCxn id="150" idx="7"/>
            </p:cNvCxnSpPr>
            <p:nvPr userDrawn="1"/>
          </p:nvCxnSpPr>
          <p:spPr>
            <a:xfrm>
              <a:off x="5682113" y="5075781"/>
              <a:ext cx="1572968" cy="64967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1EA73ED2-0455-4EB9-BEFA-818C63CE2E9F}"/>
                </a:ext>
              </a:extLst>
            </p:cNvPr>
            <p:cNvCxnSpPr>
              <a:cxnSpLocks/>
              <a:stCxn id="154" idx="2"/>
              <a:endCxn id="155" idx="6"/>
            </p:cNvCxnSpPr>
            <p:nvPr userDrawn="1"/>
          </p:nvCxnSpPr>
          <p:spPr>
            <a:xfrm flipV="1">
              <a:off x="5699103" y="4601720"/>
              <a:ext cx="1459318" cy="3900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B263C613-75A6-4747-8034-3BC2C5972EDC}"/>
                </a:ext>
              </a:extLst>
            </p:cNvPr>
            <p:cNvCxnSpPr>
              <a:cxnSpLocks/>
              <a:stCxn id="154" idx="1"/>
              <a:endCxn id="156" idx="4"/>
            </p:cNvCxnSpPr>
            <p:nvPr userDrawn="1"/>
          </p:nvCxnSpPr>
          <p:spPr>
            <a:xfrm flipV="1">
              <a:off x="5651680" y="3295922"/>
              <a:ext cx="956850" cy="162435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6E9CB431-C2CA-4953-AC8D-2B68E40D03DA}"/>
                </a:ext>
              </a:extLst>
            </p:cNvPr>
            <p:cNvCxnSpPr>
              <a:cxnSpLocks/>
              <a:stCxn id="152" idx="1"/>
              <a:endCxn id="156" idx="5"/>
            </p:cNvCxnSpPr>
            <p:nvPr userDrawn="1"/>
          </p:nvCxnSpPr>
          <p:spPr>
            <a:xfrm flipV="1">
              <a:off x="4477836" y="3274044"/>
              <a:ext cx="2077876" cy="1772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11A32B05-70C4-4D80-BF1B-FB3DEF16F873}"/>
                </a:ext>
              </a:extLst>
            </p:cNvPr>
            <p:cNvCxnSpPr>
              <a:cxnSpLocks/>
              <a:stCxn id="152" idx="0"/>
              <a:endCxn id="153" idx="4"/>
            </p:cNvCxnSpPr>
            <p:nvPr userDrawn="1"/>
          </p:nvCxnSpPr>
          <p:spPr>
            <a:xfrm flipV="1">
              <a:off x="4430367" y="4043431"/>
              <a:ext cx="58508" cy="9715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D19B712E-97E5-4432-917F-BD5A73088BA6}"/>
                </a:ext>
              </a:extLst>
            </p:cNvPr>
            <p:cNvCxnSpPr>
              <a:cxnSpLocks/>
              <a:stCxn id="158" idx="0"/>
              <a:endCxn id="157" idx="4"/>
            </p:cNvCxnSpPr>
            <p:nvPr userDrawn="1"/>
          </p:nvCxnSpPr>
          <p:spPr>
            <a:xfrm flipV="1">
              <a:off x="2274960" y="3873481"/>
              <a:ext cx="236156" cy="11539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7E211E8A-474D-4FDB-9958-B36337193D83}"/>
                </a:ext>
              </a:extLst>
            </p:cNvPr>
            <p:cNvCxnSpPr>
              <a:cxnSpLocks/>
              <a:stCxn id="186" idx="7"/>
              <a:endCxn id="157" idx="5"/>
            </p:cNvCxnSpPr>
            <p:nvPr userDrawn="1"/>
          </p:nvCxnSpPr>
          <p:spPr>
            <a:xfrm flipV="1">
              <a:off x="1153506" y="3840664"/>
              <a:ext cx="1278383" cy="71666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5EF890E7-D149-4690-9269-02DD6EACFEFF}"/>
                </a:ext>
              </a:extLst>
            </p:cNvPr>
            <p:cNvCxnSpPr>
              <a:cxnSpLocks/>
              <a:endCxn id="158" idx="6"/>
            </p:cNvCxnSpPr>
            <p:nvPr userDrawn="1"/>
          </p:nvCxnSpPr>
          <p:spPr>
            <a:xfrm flipV="1">
              <a:off x="1109306" y="5139476"/>
              <a:ext cx="1053610" cy="4204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F208343D-4649-4F55-A486-C2B3E7DFFD44}"/>
                </a:ext>
              </a:extLst>
            </p:cNvPr>
            <p:cNvCxnSpPr>
              <a:cxnSpLocks/>
              <a:stCxn id="185" idx="5"/>
              <a:endCxn id="159" idx="6"/>
            </p:cNvCxnSpPr>
            <p:nvPr userDrawn="1"/>
          </p:nvCxnSpPr>
          <p:spPr>
            <a:xfrm>
              <a:off x="1094332" y="5702233"/>
              <a:ext cx="1771424" cy="47755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FE97806E-C9C7-41E3-B08F-58B292A5D783}"/>
                </a:ext>
              </a:extLst>
            </p:cNvPr>
            <p:cNvCxnSpPr>
              <a:cxnSpLocks/>
              <a:endCxn id="159" idx="4"/>
            </p:cNvCxnSpPr>
            <p:nvPr userDrawn="1"/>
          </p:nvCxnSpPr>
          <p:spPr>
            <a:xfrm flipV="1">
              <a:off x="2739040" y="6254482"/>
              <a:ext cx="201412" cy="5439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D598A16F-77EE-4024-8646-AB5C04EABE03}"/>
                </a:ext>
              </a:extLst>
            </p:cNvPr>
            <p:cNvCxnSpPr>
              <a:cxnSpLocks/>
              <a:stCxn id="159" idx="3"/>
            </p:cNvCxnSpPr>
            <p:nvPr userDrawn="1"/>
          </p:nvCxnSpPr>
          <p:spPr>
            <a:xfrm>
              <a:off x="2993271" y="6232605"/>
              <a:ext cx="836426" cy="56581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22BA99D5-33F4-409C-9E50-3574B256CC6E}"/>
                </a:ext>
              </a:extLst>
            </p:cNvPr>
            <p:cNvCxnSpPr>
              <a:cxnSpLocks/>
              <a:stCxn id="159" idx="3"/>
              <a:endCxn id="151" idx="6"/>
            </p:cNvCxnSpPr>
            <p:nvPr userDrawn="1"/>
          </p:nvCxnSpPr>
          <p:spPr>
            <a:xfrm flipV="1">
              <a:off x="2993270" y="6187800"/>
              <a:ext cx="1496920" cy="4480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362896B5-D4EA-4F71-AD93-4559FBBF4FDC}"/>
                </a:ext>
              </a:extLst>
            </p:cNvPr>
            <p:cNvCxnSpPr>
              <a:cxnSpLocks/>
              <a:stCxn id="159" idx="1"/>
              <a:endCxn id="152" idx="5"/>
            </p:cNvCxnSpPr>
            <p:nvPr userDrawn="1"/>
          </p:nvCxnSpPr>
          <p:spPr>
            <a:xfrm flipV="1">
              <a:off x="2993270" y="5129624"/>
              <a:ext cx="1360178" cy="9973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6E612EB7-8D5F-4A17-9415-DF6D29CC87A4}"/>
                </a:ext>
              </a:extLst>
            </p:cNvPr>
            <p:cNvCxnSpPr>
              <a:cxnSpLocks/>
              <a:stCxn id="158" idx="2"/>
              <a:endCxn id="152" idx="6"/>
            </p:cNvCxnSpPr>
            <p:nvPr userDrawn="1"/>
          </p:nvCxnSpPr>
          <p:spPr>
            <a:xfrm flipV="1">
              <a:off x="2387004" y="5073530"/>
              <a:ext cx="1955408" cy="6594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4384D1A4-0DAA-42DA-86B2-723804DDC5D6}"/>
                </a:ext>
              </a:extLst>
            </p:cNvPr>
            <p:cNvCxnSpPr>
              <a:cxnSpLocks/>
              <a:stCxn id="157" idx="3"/>
              <a:endCxn id="152" idx="7"/>
            </p:cNvCxnSpPr>
            <p:nvPr userDrawn="1"/>
          </p:nvCxnSpPr>
          <p:spPr>
            <a:xfrm>
              <a:off x="2590343" y="3840664"/>
              <a:ext cx="1783930" cy="118539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95D473B-8393-4A6D-8171-82633735EF12}"/>
                </a:ext>
              </a:extLst>
            </p:cNvPr>
            <p:cNvCxnSpPr>
              <a:cxnSpLocks/>
              <a:stCxn id="157" idx="2"/>
              <a:endCxn id="153" idx="6"/>
            </p:cNvCxnSpPr>
            <p:nvPr userDrawn="1"/>
          </p:nvCxnSpPr>
          <p:spPr>
            <a:xfrm>
              <a:off x="2623160" y="3761437"/>
              <a:ext cx="1780131" cy="14864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A2B1343F-ADF6-44C8-AD78-F57DEF8E8FA3}"/>
                </a:ext>
              </a:extLst>
            </p:cNvPr>
            <p:cNvCxnSpPr>
              <a:cxnSpLocks/>
              <a:stCxn id="153" idx="1"/>
              <a:endCxn id="156" idx="6"/>
            </p:cNvCxnSpPr>
            <p:nvPr userDrawn="1"/>
          </p:nvCxnSpPr>
          <p:spPr>
            <a:xfrm flipV="1">
              <a:off x="4607055" y="3221226"/>
              <a:ext cx="1926779" cy="65221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DBD6AE6-6190-4AF4-A85E-ADFC80C1C34B}"/>
                </a:ext>
              </a:extLst>
            </p:cNvPr>
            <p:cNvCxnSpPr>
              <a:cxnSpLocks/>
              <a:stCxn id="152" idx="2"/>
              <a:endCxn id="154" idx="6"/>
            </p:cNvCxnSpPr>
            <p:nvPr userDrawn="1"/>
          </p:nvCxnSpPr>
          <p:spPr>
            <a:xfrm flipV="1">
              <a:off x="4488872" y="5034766"/>
              <a:ext cx="990314" cy="682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FD76FAC0-407B-468F-BA54-126F0F3D3FDD}"/>
                </a:ext>
              </a:extLst>
            </p:cNvPr>
            <p:cNvCxnSpPr>
              <a:cxnSpLocks/>
              <a:stCxn id="151" idx="1"/>
              <a:endCxn id="154" idx="5"/>
            </p:cNvCxnSpPr>
            <p:nvPr userDrawn="1"/>
          </p:nvCxnSpPr>
          <p:spPr>
            <a:xfrm flipV="1">
              <a:off x="4681461" y="5106214"/>
              <a:ext cx="845148" cy="100235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DB358126-5F15-4F7F-B96B-96EE985A97A4}"/>
                </a:ext>
              </a:extLst>
            </p:cNvPr>
            <p:cNvCxnSpPr>
              <a:cxnSpLocks/>
              <a:stCxn id="151" idx="3"/>
              <a:endCxn id="162" idx="1"/>
            </p:cNvCxnSpPr>
            <p:nvPr userDrawn="1"/>
          </p:nvCxnSpPr>
          <p:spPr>
            <a:xfrm>
              <a:off x="4681461" y="6267027"/>
              <a:ext cx="1470253" cy="56805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A66AB9B2-57BF-4E2C-A81E-6F5383CC7CD9}"/>
                </a:ext>
              </a:extLst>
            </p:cNvPr>
            <p:cNvCxnSpPr>
              <a:cxnSpLocks/>
              <a:stCxn id="154" idx="4"/>
              <a:endCxn id="162" idx="2"/>
            </p:cNvCxnSpPr>
            <p:nvPr userDrawn="1"/>
          </p:nvCxnSpPr>
          <p:spPr>
            <a:xfrm>
              <a:off x="5610665" y="5123204"/>
              <a:ext cx="652864" cy="17129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B9B59690-4C4F-4F3F-9F91-812AD303B592}"/>
                </a:ext>
              </a:extLst>
            </p:cNvPr>
            <p:cNvCxnSpPr>
              <a:cxnSpLocks/>
              <a:stCxn id="150" idx="5"/>
              <a:endCxn id="162" idx="0"/>
            </p:cNvCxnSpPr>
            <p:nvPr userDrawn="1"/>
          </p:nvCxnSpPr>
          <p:spPr>
            <a:xfrm flipH="1">
              <a:off x="6375345" y="5883908"/>
              <a:ext cx="879736" cy="95325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7AC359B5-D554-4844-B96A-6B5581791F63}"/>
                </a:ext>
              </a:extLst>
            </p:cNvPr>
            <p:cNvCxnSpPr>
              <a:cxnSpLocks/>
              <a:stCxn id="151" idx="7"/>
              <a:endCxn id="152" idx="3"/>
            </p:cNvCxnSpPr>
            <p:nvPr userDrawn="1"/>
          </p:nvCxnSpPr>
          <p:spPr>
            <a:xfrm flipH="1" flipV="1">
              <a:off x="4457011" y="5150449"/>
              <a:ext cx="65996" cy="95812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8F2FBE4E-19C7-4A9A-9C3A-FDB20614BE89}"/>
                </a:ext>
              </a:extLst>
            </p:cNvPr>
            <p:cNvCxnSpPr>
              <a:cxnSpLocks/>
              <a:stCxn id="149" idx="7"/>
              <a:endCxn id="155" idx="3"/>
            </p:cNvCxnSpPr>
            <p:nvPr userDrawn="1"/>
          </p:nvCxnSpPr>
          <p:spPr>
            <a:xfrm flipH="1" flipV="1">
              <a:off x="7349691" y="4680947"/>
              <a:ext cx="1424418" cy="97780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69AC8AB1-6238-4D1C-B00D-3AAF4B7B4F3A}"/>
                </a:ext>
              </a:extLst>
            </p:cNvPr>
            <p:cNvCxnSpPr>
              <a:cxnSpLocks/>
              <a:endCxn id="151" idx="4"/>
            </p:cNvCxnSpPr>
            <p:nvPr userDrawn="1"/>
          </p:nvCxnSpPr>
          <p:spPr>
            <a:xfrm flipV="1">
              <a:off x="4489041" y="6299844"/>
              <a:ext cx="113193" cy="54614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D64CAE42-87A5-48CB-8227-81659BC92928}"/>
                </a:ext>
              </a:extLst>
            </p:cNvPr>
            <p:cNvCxnSpPr>
              <a:cxnSpLocks/>
              <a:stCxn id="159" idx="7"/>
              <a:endCxn id="158" idx="4"/>
            </p:cNvCxnSpPr>
            <p:nvPr userDrawn="1"/>
          </p:nvCxnSpPr>
          <p:spPr>
            <a:xfrm flipH="1" flipV="1">
              <a:off x="2274960" y="5251520"/>
              <a:ext cx="612674" cy="87544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45" name="Oval 144">
              <a:extLst>
                <a:ext uri="{FF2B5EF4-FFF2-40B4-BE49-F238E27FC236}">
                  <a16:creationId xmlns:a16="http://schemas.microsoft.com/office/drawing/2014/main" xmlns="" id="{CC75C94F-BBA0-4A51-A3AA-181CE32DBE74}"/>
                </a:ext>
              </a:extLst>
            </p:cNvPr>
            <p:cNvSpPr/>
            <p:nvPr userDrawn="1"/>
          </p:nvSpPr>
          <p:spPr>
            <a:xfrm flipH="1">
              <a:off x="11304001" y="5703017"/>
              <a:ext cx="236156" cy="236156"/>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xmlns="" id="{F244BF9A-ADDB-44A2-B5C0-58D841C1D318}"/>
                </a:ext>
              </a:extLst>
            </p:cNvPr>
            <p:cNvSpPr>
              <a:spLocks noChangeAspect="1"/>
            </p:cNvSpPr>
            <p:nvPr userDrawn="1"/>
          </p:nvSpPr>
          <p:spPr>
            <a:xfrm flipH="1">
              <a:off x="10259403" y="5528905"/>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xmlns="" id="{5293F8AF-567E-427D-99FE-4411308F2332}"/>
                </a:ext>
              </a:extLst>
            </p:cNvPr>
            <p:cNvSpPr/>
            <p:nvPr userDrawn="1"/>
          </p:nvSpPr>
          <p:spPr>
            <a:xfrm flipH="1">
              <a:off x="10291530" y="416373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xmlns="" id="{F3A8C687-423B-4625-BED5-7C54F4671372}"/>
                </a:ext>
              </a:extLst>
            </p:cNvPr>
            <p:cNvSpPr/>
            <p:nvPr userDrawn="1"/>
          </p:nvSpPr>
          <p:spPr>
            <a:xfrm flipH="1">
              <a:off x="8727293" y="439521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xmlns="" id="{C027916A-84D9-418B-94FD-04544B80EE3C}"/>
                </a:ext>
              </a:extLst>
            </p:cNvPr>
            <p:cNvSpPr>
              <a:spLocks noChangeAspect="1"/>
            </p:cNvSpPr>
            <p:nvPr userDrawn="1"/>
          </p:nvSpPr>
          <p:spPr>
            <a:xfrm flipH="1">
              <a:off x="8752231" y="5636874"/>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xmlns="" id="{CB4FC009-DED0-4514-AAFF-B02133FD139A}"/>
                </a:ext>
              </a:extLst>
            </p:cNvPr>
            <p:cNvSpPr/>
            <p:nvPr userDrawn="1"/>
          </p:nvSpPr>
          <p:spPr>
            <a:xfrm flipH="1">
              <a:off x="7222264" y="5692637"/>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xmlns="" id="{5BA7B929-F753-4A11-8AE9-C51C33F7DA46}"/>
                </a:ext>
              </a:extLst>
            </p:cNvPr>
            <p:cNvSpPr/>
            <p:nvPr userDrawn="1"/>
          </p:nvSpPr>
          <p:spPr>
            <a:xfrm flipH="1">
              <a:off x="4490190" y="607575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xmlns="" id="{DFBDE813-0FE1-407A-8E9E-ECFAE257B1E6}"/>
                </a:ext>
              </a:extLst>
            </p:cNvPr>
            <p:cNvSpPr>
              <a:spLocks noChangeAspect="1"/>
            </p:cNvSpPr>
            <p:nvPr userDrawn="1"/>
          </p:nvSpPr>
          <p:spPr>
            <a:xfrm rot="682168" flipH="1">
              <a:off x="4340946" y="501355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xmlns="" id="{DF1AEC2E-4D90-4940-A07C-CE7257FF4C71}"/>
                </a:ext>
              </a:extLst>
            </p:cNvPr>
            <p:cNvSpPr/>
            <p:nvPr userDrawn="1"/>
          </p:nvSpPr>
          <p:spPr>
            <a:xfrm rot="738506" flipH="1">
              <a:off x="4400716" y="3821918"/>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xmlns="" id="{6C673984-AACA-4247-8945-E9646A74F34C}"/>
                </a:ext>
              </a:extLst>
            </p:cNvPr>
            <p:cNvSpPr/>
            <p:nvPr userDrawn="1"/>
          </p:nvSpPr>
          <p:spPr>
            <a:xfrm rot="20935587" flipH="1">
              <a:off x="5477100" y="490120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xmlns="" id="{191BD8EC-C6F1-45CD-82BC-EE86CD100E61}"/>
                </a:ext>
              </a:extLst>
            </p:cNvPr>
            <p:cNvSpPr/>
            <p:nvPr userDrawn="1"/>
          </p:nvSpPr>
          <p:spPr>
            <a:xfrm flipH="1">
              <a:off x="7158420" y="4489676"/>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xmlns="" id="{55061039-AF6D-4DE7-8F22-A7CC2DC1F6E4}"/>
                </a:ext>
              </a:extLst>
            </p:cNvPr>
            <p:cNvSpPr>
              <a:spLocks noChangeAspect="1"/>
            </p:cNvSpPr>
            <p:nvPr userDrawn="1"/>
          </p:nvSpPr>
          <p:spPr>
            <a:xfrm flipH="1">
              <a:off x="6533834" y="314653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xmlns="" id="{E94CC978-44B9-4F08-B8E1-85C90C86F18C}"/>
                </a:ext>
              </a:extLst>
            </p:cNvPr>
            <p:cNvSpPr/>
            <p:nvPr userDrawn="1"/>
          </p:nvSpPr>
          <p:spPr>
            <a:xfrm flipH="1">
              <a:off x="2399072" y="3649393"/>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xmlns="" id="{D0ECD2FB-2F6F-4B6A-AA56-2E3D8C41A415}"/>
                </a:ext>
              </a:extLst>
            </p:cNvPr>
            <p:cNvSpPr/>
            <p:nvPr userDrawn="1"/>
          </p:nvSpPr>
          <p:spPr>
            <a:xfrm flipH="1">
              <a:off x="2162916" y="5027432"/>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xmlns="" id="{DEA82331-FE99-4C0D-A242-4D21CBADEE12}"/>
                </a:ext>
              </a:extLst>
            </p:cNvPr>
            <p:cNvSpPr>
              <a:spLocks noChangeAspect="1"/>
            </p:cNvSpPr>
            <p:nvPr userDrawn="1"/>
          </p:nvSpPr>
          <p:spPr>
            <a:xfrm flipH="1">
              <a:off x="2865756" y="610509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xmlns="" id="{C242ABD8-B23A-45AB-AF96-028E8F3C1C47}"/>
                </a:ext>
              </a:extLst>
            </p:cNvPr>
            <p:cNvSpPr>
              <a:spLocks noChangeAspect="1"/>
            </p:cNvSpPr>
            <p:nvPr userDrawn="1"/>
          </p:nvSpPr>
          <p:spPr>
            <a:xfrm flipH="1">
              <a:off x="11489475" y="4550799"/>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Chord 160">
              <a:extLst>
                <a:ext uri="{FF2B5EF4-FFF2-40B4-BE49-F238E27FC236}">
                  <a16:creationId xmlns:a16="http://schemas.microsoft.com/office/drawing/2014/main" xmlns="" id="{06BB9226-3E5A-4CB3-9D8F-BF9D7A9021F2}"/>
                </a:ext>
              </a:extLst>
            </p:cNvPr>
            <p:cNvSpPr>
              <a:spLocks noChangeAspect="1"/>
            </p:cNvSpPr>
            <p:nvPr userDrawn="1"/>
          </p:nvSpPr>
          <p:spPr>
            <a:xfrm flipH="1">
              <a:off x="9919813" y="6746029"/>
              <a:ext cx="149392" cy="149392"/>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Chord 161">
              <a:extLst>
                <a:ext uri="{FF2B5EF4-FFF2-40B4-BE49-F238E27FC236}">
                  <a16:creationId xmlns:a16="http://schemas.microsoft.com/office/drawing/2014/main" xmlns="" id="{7B911C08-95D1-4A0D-ABFF-419FFFBE9935}"/>
                </a:ext>
              </a:extLst>
            </p:cNvPr>
            <p:cNvSpPr>
              <a:spLocks noChangeAspect="1"/>
            </p:cNvSpPr>
            <p:nvPr userDrawn="1"/>
          </p:nvSpPr>
          <p:spPr>
            <a:xfrm flipH="1">
              <a:off x="6151551" y="6717004"/>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Connector 162">
              <a:extLst>
                <a:ext uri="{FF2B5EF4-FFF2-40B4-BE49-F238E27FC236}">
                  <a16:creationId xmlns:a16="http://schemas.microsoft.com/office/drawing/2014/main" xmlns="" id="{6B0542CB-C7B7-44C1-9EF1-02E4D873BFDF}"/>
                </a:ext>
              </a:extLst>
            </p:cNvPr>
            <p:cNvCxnSpPr>
              <a:cxnSpLocks/>
              <a:stCxn id="161" idx="1"/>
              <a:endCxn id="149" idx="3"/>
            </p:cNvCxnSpPr>
            <p:nvPr userDrawn="1"/>
          </p:nvCxnSpPr>
          <p:spPr>
            <a:xfrm flipH="1" flipV="1">
              <a:off x="8879746" y="5764388"/>
              <a:ext cx="1040177" cy="1060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ACFC4239-E6CC-4C9A-897C-F0B6475B3E52}"/>
                </a:ext>
              </a:extLst>
            </p:cNvPr>
            <p:cNvCxnSpPr>
              <a:cxnSpLocks/>
              <a:stCxn id="183" idx="6"/>
              <a:endCxn id="157" idx="6"/>
            </p:cNvCxnSpPr>
            <p:nvPr userDrawn="1"/>
          </p:nvCxnSpPr>
          <p:spPr>
            <a:xfrm>
              <a:off x="1249806" y="3691601"/>
              <a:ext cx="1149266" cy="698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1A80588B-9813-4B03-9ED2-5015D5A8C217}"/>
                </a:ext>
              </a:extLst>
            </p:cNvPr>
            <p:cNvCxnSpPr>
              <a:cxnSpLocks/>
              <a:stCxn id="180" idx="4"/>
              <a:endCxn id="186" idx="1"/>
            </p:cNvCxnSpPr>
            <p:nvPr userDrawn="1"/>
          </p:nvCxnSpPr>
          <p:spPr>
            <a:xfrm>
              <a:off x="181389" y="3694736"/>
              <a:ext cx="833340" cy="86259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9BA337E5-1617-4613-BAA3-C64291007553}"/>
                </a:ext>
              </a:extLst>
            </p:cNvPr>
            <p:cNvCxnSpPr>
              <a:cxnSpLocks/>
              <a:stCxn id="186" idx="4"/>
              <a:endCxn id="185" idx="0"/>
            </p:cNvCxnSpPr>
            <p:nvPr userDrawn="1"/>
          </p:nvCxnSpPr>
          <p:spPr>
            <a:xfrm flipH="1">
              <a:off x="990250" y="4724846"/>
              <a:ext cx="93868" cy="726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25D9275C-FE73-442D-9ADE-439FC206E022}"/>
                </a:ext>
              </a:extLst>
            </p:cNvPr>
            <p:cNvCxnSpPr>
              <a:cxnSpLocks/>
              <a:stCxn id="184" idx="3"/>
            </p:cNvCxnSpPr>
            <p:nvPr userDrawn="1"/>
          </p:nvCxnSpPr>
          <p:spPr>
            <a:xfrm flipH="1">
              <a:off x="994391" y="6664731"/>
              <a:ext cx="195332" cy="193269"/>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67AD9F8E-DD04-43A5-B94B-B33F6989375C}"/>
                </a:ext>
              </a:extLst>
            </p:cNvPr>
            <p:cNvCxnSpPr>
              <a:cxnSpLocks/>
              <a:stCxn id="184" idx="0"/>
              <a:endCxn id="185" idx="4"/>
            </p:cNvCxnSpPr>
            <p:nvPr userDrawn="1"/>
          </p:nvCxnSpPr>
          <p:spPr>
            <a:xfrm flipH="1" flipV="1">
              <a:off x="990250" y="5745345"/>
              <a:ext cx="303555" cy="6681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8F4EA3C1-77AB-473F-8539-82220A155623}"/>
                </a:ext>
              </a:extLst>
            </p:cNvPr>
            <p:cNvCxnSpPr>
              <a:cxnSpLocks/>
              <a:stCxn id="194" idx="1"/>
              <a:endCxn id="180" idx="3"/>
            </p:cNvCxnSpPr>
            <p:nvPr userDrawn="1"/>
          </p:nvCxnSpPr>
          <p:spPr>
            <a:xfrm flipV="1">
              <a:off x="7025" y="3684478"/>
              <a:ext cx="62174" cy="10396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E682B884-A2AA-4547-A215-0B9EE7B3DF2B}"/>
                </a:ext>
              </a:extLst>
            </p:cNvPr>
            <p:cNvCxnSpPr>
              <a:cxnSpLocks/>
              <a:stCxn id="185" idx="2"/>
              <a:endCxn id="194" idx="0"/>
            </p:cNvCxnSpPr>
            <p:nvPr userDrawn="1"/>
          </p:nvCxnSpPr>
          <p:spPr>
            <a:xfrm flipH="1" flipV="1">
              <a:off x="4947" y="4947737"/>
              <a:ext cx="838109" cy="65041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502A514-7828-4127-915C-41BD1B6B728E}"/>
                </a:ext>
              </a:extLst>
            </p:cNvPr>
            <p:cNvCxnSpPr>
              <a:cxnSpLocks/>
              <a:stCxn id="184" idx="1"/>
            </p:cNvCxnSpPr>
            <p:nvPr userDrawn="1"/>
          </p:nvCxnSpPr>
          <p:spPr>
            <a:xfrm flipH="1">
              <a:off x="0" y="6456567"/>
              <a:ext cx="1189723" cy="1905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EE536885-5B34-481C-A582-2CE453D3210F}"/>
                </a:ext>
              </a:extLst>
            </p:cNvPr>
            <p:cNvCxnSpPr>
              <a:cxnSpLocks/>
              <a:stCxn id="157" idx="1"/>
              <a:endCxn id="64" idx="0"/>
            </p:cNvCxnSpPr>
            <p:nvPr userDrawn="1"/>
          </p:nvCxnSpPr>
          <p:spPr>
            <a:xfrm flipV="1">
              <a:off x="2590343" y="2989715"/>
              <a:ext cx="770893" cy="6924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239D1669-C8D9-4A9D-A86F-2AFF489A34E5}"/>
                </a:ext>
              </a:extLst>
            </p:cNvPr>
            <p:cNvCxnSpPr>
              <a:cxnSpLocks/>
              <a:stCxn id="182" idx="6"/>
              <a:endCxn id="181" idx="2"/>
            </p:cNvCxnSpPr>
            <p:nvPr userDrawn="1"/>
          </p:nvCxnSpPr>
          <p:spPr>
            <a:xfrm>
              <a:off x="683818" y="2689233"/>
              <a:ext cx="1046792" cy="26097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327070E6-A537-4933-AB80-8B2E6B201098}"/>
                </a:ext>
              </a:extLst>
            </p:cNvPr>
            <p:cNvCxnSpPr>
              <a:cxnSpLocks/>
              <a:stCxn id="180" idx="7"/>
              <a:endCxn id="182" idx="3"/>
            </p:cNvCxnSpPr>
            <p:nvPr userDrawn="1"/>
          </p:nvCxnSpPr>
          <p:spPr>
            <a:xfrm flipV="1">
              <a:off x="206155" y="2793315"/>
              <a:ext cx="226387" cy="63057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35D716A8-ACA0-431D-83DF-007987603FCD}"/>
                </a:ext>
              </a:extLst>
            </p:cNvPr>
            <p:cNvCxnSpPr>
              <a:cxnSpLocks/>
              <a:stCxn id="180" idx="5"/>
              <a:endCxn id="183" idx="2"/>
            </p:cNvCxnSpPr>
            <p:nvPr userDrawn="1"/>
          </p:nvCxnSpPr>
          <p:spPr>
            <a:xfrm>
              <a:off x="267973" y="3622660"/>
              <a:ext cx="785574" cy="6894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F25D4FC4-6BAB-4F36-BC81-BC3269272563}"/>
                </a:ext>
              </a:extLst>
            </p:cNvPr>
            <p:cNvCxnSpPr>
              <a:cxnSpLocks/>
              <a:stCxn id="181" idx="3"/>
              <a:endCxn id="183" idx="7"/>
            </p:cNvCxnSpPr>
            <p:nvPr userDrawn="1"/>
          </p:nvCxnSpPr>
          <p:spPr>
            <a:xfrm flipH="1">
              <a:off x="1221065" y="3059892"/>
              <a:ext cx="554979" cy="56232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F9CE377F-8C45-4207-994B-9AF6D960F489}"/>
                </a:ext>
              </a:extLst>
            </p:cNvPr>
            <p:cNvCxnSpPr>
              <a:cxnSpLocks/>
              <a:stCxn id="183" idx="4"/>
              <a:endCxn id="186" idx="0"/>
            </p:cNvCxnSpPr>
            <p:nvPr userDrawn="1"/>
          </p:nvCxnSpPr>
          <p:spPr>
            <a:xfrm flipH="1">
              <a:off x="1084118" y="3789730"/>
              <a:ext cx="67559" cy="738857"/>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65E0D35D-E0E4-4070-9F03-537A23F62347}"/>
                </a:ext>
              </a:extLst>
            </p:cNvPr>
            <p:cNvCxnSpPr>
              <a:cxnSpLocks/>
              <a:stCxn id="159" idx="2"/>
              <a:endCxn id="184" idx="2"/>
            </p:cNvCxnSpPr>
            <p:nvPr userDrawn="1"/>
          </p:nvCxnSpPr>
          <p:spPr>
            <a:xfrm flipH="1">
              <a:off x="1146611" y="6179786"/>
              <a:ext cx="1868537" cy="38086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xmlns="" id="{73833DA9-4198-4FB5-879F-24B995B49E5E}"/>
                </a:ext>
              </a:extLst>
            </p:cNvPr>
            <p:cNvCxnSpPr>
              <a:cxnSpLocks/>
              <a:endCxn id="184" idx="5"/>
            </p:cNvCxnSpPr>
            <p:nvPr userDrawn="1"/>
          </p:nvCxnSpPr>
          <p:spPr>
            <a:xfrm flipH="1" flipV="1">
              <a:off x="1397887" y="6664731"/>
              <a:ext cx="704210" cy="27636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xmlns="" id="{85736CA7-46C1-4049-84B3-18CA838BCA1D}"/>
                </a:ext>
              </a:extLst>
            </p:cNvPr>
            <p:cNvSpPr/>
            <p:nvPr userDrawn="1"/>
          </p:nvSpPr>
          <p:spPr>
            <a:xfrm rot="20563470">
              <a:off x="-9517" y="3406988"/>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EA1E05BC-0F05-4DEE-BF27-64CC1AA0A45A}"/>
                </a:ext>
              </a:extLst>
            </p:cNvPr>
            <p:cNvSpPr/>
            <p:nvPr userDrawn="1"/>
          </p:nvSpPr>
          <p:spPr>
            <a:xfrm>
              <a:off x="1730610" y="2795084"/>
              <a:ext cx="310242" cy="31024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959D4C32-1690-4A98-898D-1E98A78C2474}"/>
                </a:ext>
              </a:extLst>
            </p:cNvPr>
            <p:cNvSpPr/>
            <p:nvPr userDrawn="1"/>
          </p:nvSpPr>
          <p:spPr>
            <a:xfrm>
              <a:off x="389430" y="2542039"/>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A32656DF-B1E6-4820-97FF-D938BE9E00C9}"/>
                </a:ext>
              </a:extLst>
            </p:cNvPr>
            <p:cNvSpPr>
              <a:spLocks noChangeAspect="1"/>
            </p:cNvSpPr>
            <p:nvPr userDrawn="1"/>
          </p:nvSpPr>
          <p:spPr>
            <a:xfrm>
              <a:off x="1053547" y="3593471"/>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51E9D4C9-FA3C-4D3F-94E9-F73D0F378295}"/>
                </a:ext>
              </a:extLst>
            </p:cNvPr>
            <p:cNvSpPr>
              <a:spLocks noChangeAspect="1"/>
            </p:cNvSpPr>
            <p:nvPr userDrawn="1"/>
          </p:nvSpPr>
          <p:spPr>
            <a:xfrm>
              <a:off x="1146611" y="6413455"/>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30959951-567E-495E-9504-4FEE5E2D9070}"/>
                </a:ext>
              </a:extLst>
            </p:cNvPr>
            <p:cNvSpPr>
              <a:spLocks noChangeAspect="1"/>
            </p:cNvSpPr>
            <p:nvPr userDrawn="1"/>
          </p:nvSpPr>
          <p:spPr>
            <a:xfrm>
              <a:off x="843056" y="5450957"/>
              <a:ext cx="294388" cy="2943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8D6B03FD-2D8B-4B5D-8A26-5EA666EF4511}"/>
                </a:ext>
              </a:extLst>
            </p:cNvPr>
            <p:cNvSpPr>
              <a:spLocks noChangeAspect="1"/>
            </p:cNvSpPr>
            <p:nvPr userDrawn="1"/>
          </p:nvSpPr>
          <p:spPr>
            <a:xfrm>
              <a:off x="985988" y="4528587"/>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xmlns="" id="{2B8BE1A2-0227-4892-A103-F241189BD8FC}"/>
                </a:ext>
              </a:extLst>
            </p:cNvPr>
            <p:cNvCxnSpPr>
              <a:cxnSpLocks/>
              <a:stCxn id="186" idx="3"/>
            </p:cNvCxnSpPr>
            <p:nvPr userDrawn="1"/>
          </p:nvCxnSpPr>
          <p:spPr>
            <a:xfrm flipH="1">
              <a:off x="125106" y="4696105"/>
              <a:ext cx="889623" cy="16285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6FDB3D25-371F-4494-82B5-BC7066151323}"/>
                </a:ext>
              </a:extLst>
            </p:cNvPr>
            <p:cNvCxnSpPr>
              <a:cxnSpLocks/>
              <a:stCxn id="182" idx="4"/>
              <a:endCxn id="183" idx="1"/>
            </p:cNvCxnSpPr>
            <p:nvPr userDrawn="1"/>
          </p:nvCxnSpPr>
          <p:spPr>
            <a:xfrm>
              <a:off x="536624" y="2836427"/>
              <a:ext cx="545664" cy="78578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89" name="Oval 188">
              <a:extLst>
                <a:ext uri="{FF2B5EF4-FFF2-40B4-BE49-F238E27FC236}">
                  <a16:creationId xmlns:a16="http://schemas.microsoft.com/office/drawing/2014/main" xmlns="" id="{DBAD6A1B-D845-4013-A334-F19E7D5CD102}"/>
                </a:ext>
              </a:extLst>
            </p:cNvPr>
            <p:cNvSpPr>
              <a:spLocks noChangeAspect="1"/>
            </p:cNvSpPr>
            <p:nvPr userDrawn="1"/>
          </p:nvSpPr>
          <p:spPr>
            <a:xfrm>
              <a:off x="4972557" y="2874980"/>
              <a:ext cx="196259" cy="196259"/>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xmlns="" id="{0E3B499A-4E94-4BE1-9928-92AED5C645CB}"/>
                </a:ext>
              </a:extLst>
            </p:cNvPr>
            <p:cNvCxnSpPr>
              <a:cxnSpLocks/>
              <a:stCxn id="189" idx="3"/>
              <a:endCxn id="153" idx="0"/>
            </p:cNvCxnSpPr>
            <p:nvPr userDrawn="1"/>
          </p:nvCxnSpPr>
          <p:spPr>
            <a:xfrm flipH="1">
              <a:off x="4536645" y="3042498"/>
              <a:ext cx="464653" cy="781995"/>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80E175B2-E1F4-4A26-AA60-86211971C3FF}"/>
                </a:ext>
              </a:extLst>
            </p:cNvPr>
            <p:cNvCxnSpPr>
              <a:cxnSpLocks/>
              <a:stCxn id="189" idx="2"/>
              <a:endCxn id="64" idx="6"/>
            </p:cNvCxnSpPr>
            <p:nvPr userDrawn="1"/>
          </p:nvCxnSpPr>
          <p:spPr>
            <a:xfrm flipH="1" flipV="1">
              <a:off x="3501498" y="2915999"/>
              <a:ext cx="1471059" cy="571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8E6B1408-9D0F-4935-BA7F-2206F3EF95B7}"/>
                </a:ext>
              </a:extLst>
            </p:cNvPr>
            <p:cNvCxnSpPr>
              <a:cxnSpLocks/>
              <a:stCxn id="182" idx="7"/>
              <a:endCxn id="66" idx="1"/>
            </p:cNvCxnSpPr>
            <p:nvPr userDrawn="1"/>
          </p:nvCxnSpPr>
          <p:spPr>
            <a:xfrm flipV="1">
              <a:off x="640706" y="1905029"/>
              <a:ext cx="785344" cy="68012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3A6A9E8A-3D68-4785-8C8E-0EBF780D0023}"/>
                </a:ext>
              </a:extLst>
            </p:cNvPr>
            <p:cNvCxnSpPr>
              <a:cxnSpLocks/>
              <a:endCxn id="182" idx="1"/>
            </p:cNvCxnSpPr>
            <p:nvPr userDrawn="1"/>
          </p:nvCxnSpPr>
          <p:spPr>
            <a:xfrm>
              <a:off x="-60734" y="2344833"/>
              <a:ext cx="493276" cy="24031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194" name="Chord 193">
              <a:extLst>
                <a:ext uri="{FF2B5EF4-FFF2-40B4-BE49-F238E27FC236}">
                  <a16:creationId xmlns:a16="http://schemas.microsoft.com/office/drawing/2014/main" xmlns="" id="{023F3C0D-14E4-40B2-9F27-9ACAD81DD9F6}"/>
                </a:ext>
              </a:extLst>
            </p:cNvPr>
            <p:cNvSpPr>
              <a:spLocks noChangeAspect="1"/>
            </p:cNvSpPr>
            <p:nvPr userDrawn="1"/>
          </p:nvSpPr>
          <p:spPr>
            <a:xfrm rot="5400000" flipH="1">
              <a:off x="-98982" y="4723943"/>
              <a:ext cx="224088" cy="224088"/>
            </a:xfrm>
            <a:prstGeom prst="chord">
              <a:avLst>
                <a:gd name="adj1" fmla="val 10550803"/>
                <a:gd name="adj2" fmla="val 185318"/>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xmlns="" id="{712BDE26-258C-4FF0-BC18-8910490C5F5F}"/>
                </a:ext>
              </a:extLst>
            </p:cNvPr>
            <p:cNvCxnSpPr>
              <a:cxnSpLocks/>
              <a:stCxn id="185" idx="3"/>
            </p:cNvCxnSpPr>
            <p:nvPr userDrawn="1"/>
          </p:nvCxnSpPr>
          <p:spPr>
            <a:xfrm flipH="1">
              <a:off x="0" y="5702233"/>
              <a:ext cx="886168" cy="56479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6096FDB1-4B71-4A75-9AA3-4F96F5881646}"/>
                </a:ext>
              </a:extLst>
            </p:cNvPr>
            <p:cNvCxnSpPr>
              <a:cxnSpLocks/>
              <a:stCxn id="181" idx="6"/>
              <a:endCxn id="64" idx="1"/>
            </p:cNvCxnSpPr>
            <p:nvPr userDrawn="1"/>
          </p:nvCxnSpPr>
          <p:spPr>
            <a:xfrm flipV="1">
              <a:off x="2040852" y="2934851"/>
              <a:ext cx="1254476" cy="1535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07B89D8F-6A08-4805-8C25-4D9BCE212592}"/>
                </a:ext>
              </a:extLst>
            </p:cNvPr>
            <p:cNvCxnSpPr>
              <a:cxnSpLocks/>
              <a:stCxn id="181" idx="5"/>
              <a:endCxn id="157" idx="0"/>
            </p:cNvCxnSpPr>
            <p:nvPr userDrawn="1"/>
          </p:nvCxnSpPr>
          <p:spPr>
            <a:xfrm>
              <a:off x="1995418" y="3059892"/>
              <a:ext cx="515698" cy="58950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2E7A40B4-9ADE-4BA7-9BB1-83B574569578}"/>
                </a:ext>
              </a:extLst>
            </p:cNvPr>
            <p:cNvCxnSpPr>
              <a:cxnSpLocks/>
              <a:stCxn id="66" idx="0"/>
              <a:endCxn id="181" idx="0"/>
            </p:cNvCxnSpPr>
            <p:nvPr userDrawn="1"/>
          </p:nvCxnSpPr>
          <p:spPr>
            <a:xfrm>
              <a:off x="1505277" y="1937846"/>
              <a:ext cx="380454" cy="85723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FA69F0CF-5DC4-4761-9D51-B8A423A137BF}"/>
                </a:ext>
              </a:extLst>
            </p:cNvPr>
            <p:cNvCxnSpPr>
              <a:cxnSpLocks/>
              <a:stCxn id="186" idx="5"/>
              <a:endCxn id="158" idx="7"/>
            </p:cNvCxnSpPr>
            <p:nvPr userDrawn="1"/>
          </p:nvCxnSpPr>
          <p:spPr>
            <a:xfrm>
              <a:off x="1153506" y="4696105"/>
              <a:ext cx="1042227" cy="364144"/>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F12F26D0-03E7-477A-B29A-E2BF233B528D}"/>
                </a:ext>
              </a:extLst>
            </p:cNvPr>
            <p:cNvCxnSpPr>
              <a:cxnSpLocks/>
              <a:stCxn id="153" idx="7"/>
              <a:endCxn id="64" idx="7"/>
            </p:cNvCxnSpPr>
            <p:nvPr userDrawn="1"/>
          </p:nvCxnSpPr>
          <p:spPr>
            <a:xfrm flipH="1" flipV="1">
              <a:off x="3446634" y="2981907"/>
              <a:ext cx="1005609" cy="85776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2A82C2C0-D6FE-44CF-9184-64CAEA9102CD}"/>
                </a:ext>
              </a:extLst>
            </p:cNvPr>
            <p:cNvCxnSpPr>
              <a:cxnSpLocks/>
              <a:stCxn id="82" idx="7"/>
              <a:endCxn id="189" idx="0"/>
            </p:cNvCxnSpPr>
            <p:nvPr userDrawn="1"/>
          </p:nvCxnSpPr>
          <p:spPr>
            <a:xfrm>
              <a:off x="5065787" y="2247314"/>
              <a:ext cx="4900" cy="62766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FBFCFE9A-F4B5-4509-9611-276E14B5399C}"/>
                </a:ext>
              </a:extLst>
            </p:cNvPr>
            <p:cNvCxnSpPr>
              <a:cxnSpLocks/>
              <a:stCxn id="156" idx="7"/>
              <a:endCxn id="71" idx="0"/>
            </p:cNvCxnSpPr>
            <p:nvPr userDrawn="1"/>
          </p:nvCxnSpPr>
          <p:spPr>
            <a:xfrm flipH="1" flipV="1">
              <a:off x="6285610" y="2383792"/>
              <a:ext cx="270102" cy="78461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D389A29-AE70-421F-87E4-145F52CE08FC}"/>
                </a:ext>
              </a:extLst>
            </p:cNvPr>
            <p:cNvCxnSpPr>
              <a:cxnSpLocks/>
              <a:stCxn id="156" idx="6"/>
              <a:endCxn id="189" idx="5"/>
            </p:cNvCxnSpPr>
            <p:nvPr userDrawn="1"/>
          </p:nvCxnSpPr>
          <p:spPr>
            <a:xfrm flipH="1" flipV="1">
              <a:off x="5140075" y="3042498"/>
              <a:ext cx="1393759" cy="1787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5D82203E-6ABC-4015-85CC-41649AE6B182}"/>
                </a:ext>
              </a:extLst>
            </p:cNvPr>
            <p:cNvCxnSpPr>
              <a:cxnSpLocks/>
              <a:stCxn id="72" idx="0"/>
              <a:endCxn id="156" idx="1"/>
            </p:cNvCxnSpPr>
            <p:nvPr userDrawn="1"/>
          </p:nvCxnSpPr>
          <p:spPr>
            <a:xfrm flipH="1">
              <a:off x="6661348" y="1834225"/>
              <a:ext cx="1076455" cy="1334183"/>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D6077C3D-77AE-4E5D-9D79-62E975588AD9}"/>
                </a:ext>
              </a:extLst>
            </p:cNvPr>
            <p:cNvCxnSpPr>
              <a:cxnSpLocks/>
              <a:stCxn id="212" idx="0"/>
              <a:endCxn id="211" idx="4"/>
            </p:cNvCxnSpPr>
            <p:nvPr userDrawn="1"/>
          </p:nvCxnSpPr>
          <p:spPr>
            <a:xfrm>
              <a:off x="9621563" y="3044363"/>
              <a:ext cx="760622" cy="316136"/>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AC82A8B2-9287-45F5-BFBE-6DCC7F83C417}"/>
                </a:ext>
              </a:extLst>
            </p:cNvPr>
            <p:cNvCxnSpPr>
              <a:cxnSpLocks/>
              <a:stCxn id="80" idx="0"/>
              <a:endCxn id="211" idx="5"/>
            </p:cNvCxnSpPr>
            <p:nvPr userDrawn="1"/>
          </p:nvCxnSpPr>
          <p:spPr>
            <a:xfrm>
              <a:off x="10349083" y="2680523"/>
              <a:ext cx="90128" cy="61593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C6D5F02A-614B-4D16-A793-BFA738D25909}"/>
                </a:ext>
              </a:extLst>
            </p:cNvPr>
            <p:cNvCxnSpPr>
              <a:cxnSpLocks/>
              <a:stCxn id="79" idx="0"/>
              <a:endCxn id="212" idx="6"/>
            </p:cNvCxnSpPr>
            <p:nvPr userDrawn="1"/>
          </p:nvCxnSpPr>
          <p:spPr>
            <a:xfrm>
              <a:off x="9306676" y="1739765"/>
              <a:ext cx="245878" cy="116196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0C1B9E72-ECF5-4245-A82C-6E0A183A09B2}"/>
                </a:ext>
              </a:extLst>
            </p:cNvPr>
            <p:cNvCxnSpPr>
              <a:cxnSpLocks/>
              <a:stCxn id="156" idx="1"/>
              <a:endCxn id="213" idx="5"/>
            </p:cNvCxnSpPr>
            <p:nvPr userDrawn="1"/>
          </p:nvCxnSpPr>
          <p:spPr>
            <a:xfrm>
              <a:off x="6661348" y="3168408"/>
              <a:ext cx="1391015" cy="1902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9BAC8569-F3C3-4A8D-8BD9-1AD98B1DF1C8}"/>
                </a:ext>
              </a:extLst>
            </p:cNvPr>
            <p:cNvCxnSpPr>
              <a:cxnSpLocks/>
              <a:stCxn id="72" idx="0"/>
              <a:endCxn id="213" idx="5"/>
            </p:cNvCxnSpPr>
            <p:nvPr userDrawn="1"/>
          </p:nvCxnSpPr>
          <p:spPr>
            <a:xfrm>
              <a:off x="7737803" y="1834225"/>
              <a:ext cx="314560" cy="1353211"/>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855AA0D4-9ADE-40C0-A873-81A5778C658F}"/>
                </a:ext>
              </a:extLst>
            </p:cNvPr>
            <p:cNvCxnSpPr>
              <a:cxnSpLocks/>
              <a:stCxn id="213" idx="7"/>
              <a:endCxn id="212" idx="4"/>
            </p:cNvCxnSpPr>
            <p:nvPr userDrawn="1"/>
          </p:nvCxnSpPr>
          <p:spPr>
            <a:xfrm flipV="1">
              <a:off x="8152134" y="2970735"/>
              <a:ext cx="1257783" cy="251410"/>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xmlns="" id="{9DA39CD6-B4D3-420C-902C-C362CC473112}"/>
                </a:ext>
              </a:extLst>
            </p:cNvPr>
            <p:cNvSpPr/>
            <p:nvPr userDrawn="1"/>
          </p:nvSpPr>
          <p:spPr>
            <a:xfrm rot="17350916" flipV="1">
              <a:off x="10375964" y="3285269"/>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xmlns="" id="{8C17FD21-CE68-4D84-B1CC-98196A96C5C9}"/>
                </a:ext>
              </a:extLst>
            </p:cNvPr>
            <p:cNvSpPr/>
            <p:nvPr userDrawn="1"/>
          </p:nvSpPr>
          <p:spPr>
            <a:xfrm rot="17350916" flipV="1">
              <a:off x="9403696" y="2895505"/>
              <a:ext cx="224088" cy="224088"/>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xmlns="" id="{7453D88A-BB14-42E1-9FFA-ACD2113CBC92}"/>
                </a:ext>
              </a:extLst>
            </p:cNvPr>
            <p:cNvSpPr>
              <a:spLocks noChangeAspect="1"/>
            </p:cNvSpPr>
            <p:nvPr userDrawn="1"/>
          </p:nvSpPr>
          <p:spPr>
            <a:xfrm rot="17350916" flipV="1">
              <a:off x="8010198" y="3179980"/>
              <a:ext cx="149392" cy="149392"/>
            </a:xfrm>
            <a:prstGeom prst="ellipse">
              <a:avLst/>
            </a:prstGeom>
            <a:grp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Connector 213">
              <a:extLst>
                <a:ext uri="{FF2B5EF4-FFF2-40B4-BE49-F238E27FC236}">
                  <a16:creationId xmlns:a16="http://schemas.microsoft.com/office/drawing/2014/main" xmlns="" id="{2246EFC8-9F87-4142-861E-A735ED5797B8}"/>
                </a:ext>
              </a:extLst>
            </p:cNvPr>
            <p:cNvCxnSpPr>
              <a:cxnSpLocks/>
              <a:stCxn id="77" idx="0"/>
              <a:endCxn id="211" idx="7"/>
            </p:cNvCxnSpPr>
            <p:nvPr userDrawn="1"/>
          </p:nvCxnSpPr>
          <p:spPr>
            <a:xfrm flipH="1">
              <a:off x="10588868" y="2983008"/>
              <a:ext cx="1256853" cy="365508"/>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7E17BF48-C2F9-4DCD-832B-83DF2AD3A0E6}"/>
                </a:ext>
              </a:extLst>
            </p:cNvPr>
            <p:cNvCxnSpPr>
              <a:cxnSpLocks/>
              <a:endCxn id="77" idx="7"/>
            </p:cNvCxnSpPr>
            <p:nvPr userDrawn="1"/>
          </p:nvCxnSpPr>
          <p:spPr>
            <a:xfrm flipH="1" flipV="1">
              <a:off x="11930123" y="2967834"/>
              <a:ext cx="291194" cy="286842"/>
            </a:xfrm>
            <a:prstGeom prst="line">
              <a:avLst/>
            </a:prstGeom>
            <a:grpFill/>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0"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1" r:id="rId7"/>
    <p:sldLayoutId id="2147483683" r:id="rId8"/>
    <p:sldLayoutId id="2147483684" r:id="rId9"/>
    <p:sldLayoutId id="2147483685" r:id="rId10"/>
    <p:sldLayoutId id="2147483686" r:id="rId11"/>
    <p:sldLayoutId id="2147483689" r:id="rId12"/>
    <p:sldLayoutId id="2147483671" r:id="rId13"/>
    <p:sldLayoutId id="214748367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 id="214748369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06879D6F-C4AF-4E70-9726-B8E7C93B041D}"/>
              </a:ext>
            </a:extLst>
          </p:cNvPr>
          <p:cNvGrpSpPr/>
          <p:nvPr/>
        </p:nvGrpSpPr>
        <p:grpSpPr>
          <a:xfrm>
            <a:off x="-99346" y="4625181"/>
            <a:ext cx="12313397" cy="2324710"/>
            <a:chOff x="-106856" y="4156895"/>
            <a:chExt cx="12313397" cy="2324710"/>
          </a:xfrm>
        </p:grpSpPr>
        <p:cxnSp>
          <p:nvCxnSpPr>
            <p:cNvPr id="7" name="Straight Connector 6">
              <a:extLst>
                <a:ext uri="{FF2B5EF4-FFF2-40B4-BE49-F238E27FC236}">
                  <a16:creationId xmlns:a16="http://schemas.microsoft.com/office/drawing/2014/main" xmlns="" id="{3D58911A-AEA6-4DAA-A8C6-9D1F3E0B4166}"/>
                </a:ext>
              </a:extLst>
            </p:cNvPr>
            <p:cNvCxnSpPr>
              <a:cxnSpLocks/>
              <a:stCxn id="77" idx="7"/>
              <a:endCxn id="75" idx="2"/>
            </p:cNvCxnSpPr>
            <p:nvPr userDrawn="1"/>
          </p:nvCxnSpPr>
          <p:spPr>
            <a:xfrm flipV="1">
              <a:off x="1154476" y="4263630"/>
              <a:ext cx="1219575" cy="1200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DE4A2EB0-27F3-4885-A81D-3C02F2B1CE85}"/>
                </a:ext>
              </a:extLst>
            </p:cNvPr>
            <p:cNvCxnSpPr>
              <a:cxnSpLocks/>
              <a:stCxn id="75" idx="4"/>
              <a:endCxn id="97" idx="1"/>
            </p:cNvCxnSpPr>
            <p:nvPr userDrawn="1"/>
          </p:nvCxnSpPr>
          <p:spPr>
            <a:xfrm>
              <a:off x="2477073" y="4317774"/>
              <a:ext cx="385992" cy="92582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C659837D-F282-4F0E-8DDD-58DF2F529F40}"/>
                </a:ext>
              </a:extLst>
            </p:cNvPr>
            <p:cNvCxnSpPr>
              <a:cxnSpLocks/>
              <a:stCxn id="80" idx="2"/>
              <a:endCxn id="95"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334D9A19-BF8D-43CC-8644-4C231414ED44}"/>
                </a:ext>
              </a:extLst>
            </p:cNvPr>
            <p:cNvCxnSpPr>
              <a:cxnSpLocks/>
              <a:stCxn id="97" idx="5"/>
              <a:endCxn id="80"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84F4761-C374-45C3-A97E-9E820E5A7CED}"/>
                </a:ext>
              </a:extLst>
            </p:cNvPr>
            <p:cNvCxnSpPr>
              <a:cxnSpLocks/>
              <a:stCxn id="75" idx="5"/>
              <a:endCxn id="96" idx="1"/>
            </p:cNvCxnSpPr>
            <p:nvPr userDrawn="1"/>
          </p:nvCxnSpPr>
          <p:spPr>
            <a:xfrm>
              <a:off x="2525482" y="4277477"/>
              <a:ext cx="1108398" cy="9355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2F0FEC5-1050-4E7E-B9E3-2CE44360273E}"/>
                </a:ext>
              </a:extLst>
            </p:cNvPr>
            <p:cNvCxnSpPr>
              <a:cxnSpLocks/>
              <a:stCxn id="80" idx="0"/>
              <a:endCxn id="96"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7F7C70C0-FF61-4D1E-8E62-209F93806885}"/>
                </a:ext>
              </a:extLst>
            </p:cNvPr>
            <p:cNvCxnSpPr>
              <a:cxnSpLocks/>
              <a:stCxn id="97" idx="3"/>
              <a:endCxn id="95"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46E8DB59-14B4-4A82-AC61-ACB73C58978D}"/>
                </a:ext>
              </a:extLst>
            </p:cNvPr>
            <p:cNvCxnSpPr>
              <a:cxnSpLocks/>
              <a:stCxn id="75" idx="6"/>
              <a:endCxn id="82" idx="1"/>
            </p:cNvCxnSpPr>
            <p:nvPr userDrawn="1"/>
          </p:nvCxnSpPr>
          <p:spPr>
            <a:xfrm>
              <a:off x="2531217" y="4214752"/>
              <a:ext cx="1935721" cy="7219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6E1C14D-2206-4C08-954D-F78C4D8E3490}"/>
                </a:ext>
              </a:extLst>
            </p:cNvPr>
            <p:cNvCxnSpPr>
              <a:cxnSpLocks/>
              <a:stCxn id="80" idx="7"/>
              <a:endCxn id="82" idx="3"/>
            </p:cNvCxnSpPr>
            <p:nvPr userDrawn="1"/>
          </p:nvCxnSpPr>
          <p:spPr>
            <a:xfrm flipV="1">
              <a:off x="3838367" y="5053127"/>
              <a:ext cx="628571" cy="10155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93D54326-D6C5-4D53-A1B0-89A38B7D2EC8}"/>
                </a:ext>
              </a:extLst>
            </p:cNvPr>
            <p:cNvCxnSpPr>
              <a:cxnSpLocks/>
              <a:stCxn id="97" idx="6"/>
              <a:endCxn id="96"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163757F6-1EF1-480C-B613-3ED0B13FE300}"/>
                </a:ext>
              </a:extLst>
            </p:cNvPr>
            <p:cNvCxnSpPr>
              <a:cxnSpLocks/>
              <a:stCxn id="79" idx="0"/>
              <a:endCxn id="95"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7892F1B-37EF-4ECD-B6FA-0D991E753E71}"/>
                </a:ext>
              </a:extLst>
            </p:cNvPr>
            <p:cNvCxnSpPr>
              <a:cxnSpLocks/>
              <a:stCxn id="96" idx="6"/>
              <a:endCxn id="82" idx="2"/>
            </p:cNvCxnSpPr>
            <p:nvPr userDrawn="1"/>
          </p:nvCxnSpPr>
          <p:spPr>
            <a:xfrm flipV="1">
              <a:off x="3727539" y="4994935"/>
              <a:ext cx="715295" cy="2568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181DC2AA-98B1-43BA-A3AD-CC97C439AEC2}"/>
                </a:ext>
              </a:extLst>
            </p:cNvPr>
            <p:cNvCxnSpPr>
              <a:cxnSpLocks/>
              <a:stCxn id="81" idx="0"/>
              <a:endCxn id="82" idx="4"/>
            </p:cNvCxnSpPr>
            <p:nvPr userDrawn="1"/>
          </p:nvCxnSpPr>
          <p:spPr>
            <a:xfrm flipH="1" flipV="1">
              <a:off x="4525130" y="5077231"/>
              <a:ext cx="51029" cy="83812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230F9BA8-D608-4578-BE8B-002A895E5F80}"/>
                </a:ext>
              </a:extLst>
            </p:cNvPr>
            <p:cNvCxnSpPr>
              <a:cxnSpLocks/>
              <a:stCxn id="84" idx="1"/>
              <a:endCxn id="82" idx="5"/>
            </p:cNvCxnSpPr>
            <p:nvPr userDrawn="1"/>
          </p:nvCxnSpPr>
          <p:spPr>
            <a:xfrm flipH="1" flipV="1">
              <a:off x="4583322" y="5053127"/>
              <a:ext cx="1061056" cy="95759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A698A60C-6206-490A-B161-424BC464E644}"/>
                </a:ext>
              </a:extLst>
            </p:cNvPr>
            <p:cNvCxnSpPr>
              <a:cxnSpLocks/>
              <a:stCxn id="84" idx="0"/>
              <a:endCxn id="83" idx="4"/>
            </p:cNvCxnSpPr>
            <p:nvPr userDrawn="1"/>
          </p:nvCxnSpPr>
          <p:spPr>
            <a:xfrm flipV="1">
              <a:off x="5683173" y="4739274"/>
              <a:ext cx="213596" cy="12553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DA92BAB8-FB35-4B26-B662-640A25824A03}"/>
                </a:ext>
              </a:extLst>
            </p:cNvPr>
            <p:cNvCxnSpPr>
              <a:cxnSpLocks/>
              <a:stCxn id="83" idx="2"/>
              <a:endCxn id="82" idx="6"/>
            </p:cNvCxnSpPr>
            <p:nvPr userDrawn="1"/>
          </p:nvCxnSpPr>
          <p:spPr>
            <a:xfrm flipH="1">
              <a:off x="4607426" y="4656978"/>
              <a:ext cx="1207047" cy="3379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B93A45F8-80E6-4F85-9790-AE67AD3D2686}"/>
                </a:ext>
              </a:extLst>
            </p:cNvPr>
            <p:cNvCxnSpPr>
              <a:cxnSpLocks/>
              <a:stCxn id="83" idx="7"/>
              <a:endCxn id="91" idx="2"/>
            </p:cNvCxnSpPr>
            <p:nvPr userDrawn="1"/>
          </p:nvCxnSpPr>
          <p:spPr>
            <a:xfrm flipV="1">
              <a:off x="5954961" y="4275760"/>
              <a:ext cx="2410819" cy="3230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18FCD8F1-7408-449E-AA7D-590D5BFF8158}"/>
                </a:ext>
              </a:extLst>
            </p:cNvPr>
            <p:cNvCxnSpPr>
              <a:cxnSpLocks/>
              <a:stCxn id="83" idx="6"/>
              <a:endCxn id="90" idx="2"/>
            </p:cNvCxnSpPr>
            <p:nvPr userDrawn="1"/>
          </p:nvCxnSpPr>
          <p:spPr>
            <a:xfrm>
              <a:off x="5979065" y="4656978"/>
              <a:ext cx="765030" cy="57735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D4BFBF35-DB52-4DE4-B6B9-B9DA4F4C180B}"/>
                </a:ext>
              </a:extLst>
            </p:cNvPr>
            <p:cNvCxnSpPr>
              <a:cxnSpLocks/>
              <a:stCxn id="90" idx="7"/>
              <a:endCxn id="91" idx="3"/>
            </p:cNvCxnSpPr>
            <p:nvPr userDrawn="1"/>
          </p:nvCxnSpPr>
          <p:spPr>
            <a:xfrm flipV="1">
              <a:off x="6884583" y="4314555"/>
              <a:ext cx="1497266" cy="8615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CE61D774-FBAB-4A83-8CF1-44F41494E634}"/>
                </a:ext>
              </a:extLst>
            </p:cNvPr>
            <p:cNvCxnSpPr>
              <a:cxnSpLocks/>
              <a:stCxn id="76" idx="0"/>
              <a:endCxn id="75" idx="3"/>
            </p:cNvCxnSpPr>
            <p:nvPr userDrawn="1"/>
          </p:nvCxnSpPr>
          <p:spPr>
            <a:xfrm flipV="1">
              <a:off x="2095501" y="4312039"/>
              <a:ext cx="318847" cy="1269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86D4CA69-22F9-4BB7-ACE6-D2A4FB78CCC1}"/>
                </a:ext>
              </a:extLst>
            </p:cNvPr>
            <p:cNvCxnSpPr>
              <a:cxnSpLocks/>
              <a:stCxn id="95" idx="2"/>
              <a:endCxn id="76"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9C44E27F-0128-418E-9D75-53A3C0B67DC1}"/>
                </a:ext>
              </a:extLst>
            </p:cNvPr>
            <p:cNvCxnSpPr>
              <a:cxnSpLocks/>
              <a:stCxn id="79" idx="1"/>
              <a:endCxn id="76"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6BA01F6F-E5B8-441E-BB08-C1875605C973}"/>
                </a:ext>
              </a:extLst>
            </p:cNvPr>
            <p:cNvCxnSpPr>
              <a:cxnSpLocks/>
              <a:stCxn id="78" idx="7"/>
              <a:endCxn id="76" idx="3"/>
            </p:cNvCxnSpPr>
            <p:nvPr userDrawn="1"/>
          </p:nvCxnSpPr>
          <p:spPr>
            <a:xfrm flipV="1">
              <a:off x="1478954" y="5729711"/>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3A46DFCA-5638-4A0C-B53E-7634C1EE73CD}"/>
                </a:ext>
              </a:extLst>
            </p:cNvPr>
            <p:cNvCxnSpPr>
              <a:cxnSpLocks/>
              <a:stCxn id="77" idx="6"/>
              <a:endCxn id="76"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235DDD6-7E3B-4AD2-B1F4-C4749E139F28}"/>
                </a:ext>
              </a:extLst>
            </p:cNvPr>
            <p:cNvCxnSpPr>
              <a:cxnSpLocks/>
              <a:stCxn id="100" idx="7"/>
              <a:endCxn id="77"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4CF87482-4480-442D-9316-D86380451CC8}"/>
                </a:ext>
              </a:extLst>
            </p:cNvPr>
            <p:cNvCxnSpPr>
              <a:cxnSpLocks/>
              <a:stCxn id="100" idx="6"/>
              <a:endCxn id="78" idx="2"/>
            </p:cNvCxnSpPr>
            <p:nvPr userDrawn="1"/>
          </p:nvCxnSpPr>
          <p:spPr>
            <a:xfrm>
              <a:off x="420056" y="6174425"/>
              <a:ext cx="965239" cy="1322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9B9DC464-A163-4A03-8ED3-0601AF51FA4C}"/>
                </a:ext>
              </a:extLst>
            </p:cNvPr>
            <p:cNvCxnSpPr>
              <a:cxnSpLocks/>
              <a:stCxn id="100" idx="5"/>
            </p:cNvCxnSpPr>
            <p:nvPr userDrawn="1"/>
          </p:nvCxnSpPr>
          <p:spPr>
            <a:xfrm>
              <a:off x="403987" y="6213220"/>
              <a:ext cx="156557" cy="1988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0E0FE7AC-F4FA-4777-801B-0DDE1682C9DF}"/>
                </a:ext>
              </a:extLst>
            </p:cNvPr>
            <p:cNvCxnSpPr>
              <a:cxnSpLocks/>
              <a:stCxn id="78" idx="6"/>
              <a:endCxn id="79" idx="2"/>
            </p:cNvCxnSpPr>
            <p:nvPr userDrawn="1"/>
          </p:nvCxnSpPr>
          <p:spPr>
            <a:xfrm>
              <a:off x="1495023" y="6306695"/>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CD1AA40-4CF4-407D-AC1F-EF4CAC635D2A}"/>
                </a:ext>
              </a:extLst>
            </p:cNvPr>
            <p:cNvCxnSpPr>
              <a:cxnSpLocks/>
              <a:stCxn id="79" idx="6"/>
              <a:endCxn id="80"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7B81DE15-F0C4-4E6C-AE22-FD87EDD069D1}"/>
                </a:ext>
              </a:extLst>
            </p:cNvPr>
            <p:cNvCxnSpPr>
              <a:cxnSpLocks/>
              <a:stCxn id="81" idx="2"/>
              <a:endCxn id="80"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49A40CF7-7215-498F-85B8-0B962ACF04C5}"/>
                </a:ext>
              </a:extLst>
            </p:cNvPr>
            <p:cNvCxnSpPr>
              <a:cxnSpLocks/>
              <a:endCxn id="80" idx="5"/>
            </p:cNvCxnSpPr>
            <p:nvPr userDrawn="1"/>
          </p:nvCxnSpPr>
          <p:spPr>
            <a:xfrm flipH="1" flipV="1">
              <a:off x="3838367" y="6191291"/>
              <a:ext cx="293105" cy="2080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6D02007B-FA04-4BC7-9D96-049CC015DD3D}"/>
                </a:ext>
              </a:extLst>
            </p:cNvPr>
            <p:cNvCxnSpPr>
              <a:cxnSpLocks/>
              <a:endCxn id="80" idx="4"/>
            </p:cNvCxnSpPr>
            <p:nvPr userDrawn="1"/>
          </p:nvCxnSpPr>
          <p:spPr>
            <a:xfrm flipV="1">
              <a:off x="3690313" y="6216693"/>
              <a:ext cx="86728" cy="2084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08593D84-552A-4312-ABAA-80E108F19814}"/>
                </a:ext>
              </a:extLst>
            </p:cNvPr>
            <p:cNvCxnSpPr>
              <a:cxnSpLocks/>
              <a:endCxn id="81" idx="4"/>
            </p:cNvCxnSpPr>
            <p:nvPr userDrawn="1"/>
          </p:nvCxnSpPr>
          <p:spPr>
            <a:xfrm flipH="1" flipV="1">
              <a:off x="4576159" y="6025080"/>
              <a:ext cx="101330" cy="3295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xmlns="" id="{C83E41CB-4E3E-4E83-BC2E-1DDB5D809C81}"/>
                </a:ext>
              </a:extLst>
            </p:cNvPr>
            <p:cNvCxnSpPr>
              <a:cxnSpLocks/>
              <a:stCxn id="84" idx="2"/>
              <a:endCxn id="81"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00326FAE-D661-4C56-91D2-9FCB9D4D35DC}"/>
                </a:ext>
              </a:extLst>
            </p:cNvPr>
            <p:cNvCxnSpPr>
              <a:cxnSpLocks/>
              <a:stCxn id="84" idx="4"/>
            </p:cNvCxnSpPr>
            <p:nvPr userDrawn="1"/>
          </p:nvCxnSpPr>
          <p:spPr>
            <a:xfrm>
              <a:off x="5683173" y="6104383"/>
              <a:ext cx="131300" cy="32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84A2AE60-80E5-426C-9FE0-376851688FD8}"/>
                </a:ext>
              </a:extLst>
            </p:cNvPr>
            <p:cNvCxnSpPr>
              <a:cxnSpLocks/>
              <a:stCxn id="85" idx="3"/>
            </p:cNvCxnSpPr>
            <p:nvPr userDrawn="1"/>
          </p:nvCxnSpPr>
          <p:spPr>
            <a:xfrm flipH="1">
              <a:off x="6585219" y="6176101"/>
              <a:ext cx="136087" cy="1785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54C82F78-8B6F-4024-A8D7-A75F5C7BA98F}"/>
                </a:ext>
              </a:extLst>
            </p:cNvPr>
            <p:cNvCxnSpPr>
              <a:cxnSpLocks/>
              <a:stCxn id="85" idx="2"/>
              <a:endCxn id="84"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6F01B53B-3B23-417C-987B-5949C2CAE032}"/>
                </a:ext>
              </a:extLst>
            </p:cNvPr>
            <p:cNvCxnSpPr>
              <a:cxnSpLocks/>
              <a:stCxn id="90" idx="4"/>
              <a:endCxn id="85"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1460238-A6E9-402E-8E13-018A54334835}"/>
                </a:ext>
              </a:extLst>
            </p:cNvPr>
            <p:cNvCxnSpPr>
              <a:cxnSpLocks/>
              <a:stCxn id="89" idx="3"/>
              <a:endCxn id="85"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2F57DEAB-EFB5-489D-9DFA-C63AE9067D0A}"/>
                </a:ext>
              </a:extLst>
            </p:cNvPr>
            <p:cNvCxnSpPr>
              <a:cxnSpLocks/>
              <a:stCxn id="89" idx="2"/>
              <a:endCxn id="90"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F3FBC4A-37C0-41D6-9328-4C2910D1B88F}"/>
                </a:ext>
              </a:extLst>
            </p:cNvPr>
            <p:cNvCxnSpPr>
              <a:cxnSpLocks/>
              <a:stCxn id="89" idx="1"/>
              <a:endCxn id="91" idx="4"/>
            </p:cNvCxnSpPr>
            <p:nvPr userDrawn="1"/>
          </p:nvCxnSpPr>
          <p:spPr>
            <a:xfrm flipV="1">
              <a:off x="8015384" y="4330624"/>
              <a:ext cx="405260" cy="11376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D9B81341-DA6E-4382-94DC-AE460F06A716}"/>
                </a:ext>
              </a:extLst>
            </p:cNvPr>
            <p:cNvCxnSpPr>
              <a:cxnSpLocks/>
              <a:stCxn id="87" idx="1"/>
              <a:endCxn id="91" idx="5"/>
            </p:cNvCxnSpPr>
            <p:nvPr userDrawn="1"/>
          </p:nvCxnSpPr>
          <p:spPr>
            <a:xfrm flipH="1" flipV="1">
              <a:off x="8459439" y="4314555"/>
              <a:ext cx="860791" cy="1246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38C912D4-D047-4D2F-9972-5940371E5345}"/>
                </a:ext>
              </a:extLst>
            </p:cNvPr>
            <p:cNvCxnSpPr>
              <a:cxnSpLocks/>
              <a:stCxn id="87" idx="0"/>
              <a:endCxn id="88"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44DAE07E-D1D3-4CF0-AD9C-752476F0325C}"/>
                </a:ext>
              </a:extLst>
            </p:cNvPr>
            <p:cNvCxnSpPr>
              <a:cxnSpLocks/>
              <a:stCxn id="93" idx="0"/>
              <a:endCxn id="92"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BCF990A9-F37A-40B8-B2A9-9B0B0DB277AF}"/>
                </a:ext>
              </a:extLst>
            </p:cNvPr>
            <p:cNvCxnSpPr>
              <a:cxnSpLocks/>
              <a:endCxn id="92"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93FD6FEE-FAE9-47A7-91CA-4CBF23369D07}"/>
                </a:ext>
              </a:extLst>
            </p:cNvPr>
            <p:cNvCxnSpPr>
              <a:cxnSpLocks/>
              <a:endCxn id="93"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FDBAF4B-C202-4DCD-9F2E-4DFE6BEBA107}"/>
                </a:ext>
              </a:extLst>
            </p:cNvPr>
            <p:cNvCxnSpPr>
              <a:cxnSpLocks/>
              <a:endCxn id="94" idx="6"/>
            </p:cNvCxnSpPr>
            <p:nvPr userDrawn="1"/>
          </p:nvCxnSpPr>
          <p:spPr>
            <a:xfrm flipH="1">
              <a:off x="10916433" y="6269310"/>
              <a:ext cx="1246736" cy="1241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1973D7C0-8FCC-4F2C-8B2B-092EA0DDCDF0}"/>
                </a:ext>
              </a:extLst>
            </p:cNvPr>
            <p:cNvCxnSpPr>
              <a:cxnSpLocks/>
              <a:stCxn id="94" idx="3"/>
              <a:endCxn id="86"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5854ADD-27F2-4791-8B70-3C9449F2C8E1}"/>
                </a:ext>
              </a:extLst>
            </p:cNvPr>
            <p:cNvCxnSpPr>
              <a:cxnSpLocks/>
              <a:stCxn id="94" idx="1"/>
              <a:endCxn id="87"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5BDB38F0-B94F-4A55-BBFA-7A513D8A30A5}"/>
                </a:ext>
              </a:extLst>
            </p:cNvPr>
            <p:cNvCxnSpPr>
              <a:cxnSpLocks/>
              <a:stCxn id="93" idx="2"/>
              <a:endCxn id="87"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52EB2AEF-6703-46BC-ACB0-3DA7C049E6FC}"/>
                </a:ext>
              </a:extLst>
            </p:cNvPr>
            <p:cNvCxnSpPr>
              <a:cxnSpLocks/>
              <a:stCxn id="92" idx="3"/>
              <a:endCxn id="87"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2015D005-2010-4CF2-AD3E-583C45365D3A}"/>
                </a:ext>
              </a:extLst>
            </p:cNvPr>
            <p:cNvCxnSpPr>
              <a:cxnSpLocks/>
              <a:stCxn id="92" idx="2"/>
              <a:endCxn id="88"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8693CCB-CFA6-4C06-8632-4E8F684D0010}"/>
                </a:ext>
              </a:extLst>
            </p:cNvPr>
            <p:cNvCxnSpPr>
              <a:cxnSpLocks/>
              <a:stCxn id="88" idx="1"/>
              <a:endCxn id="91" idx="6"/>
            </p:cNvCxnSpPr>
            <p:nvPr userDrawn="1"/>
          </p:nvCxnSpPr>
          <p:spPr>
            <a:xfrm flipH="1" flipV="1">
              <a:off x="8475508" y="4275760"/>
              <a:ext cx="749812" cy="4236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FA8700A-7F34-40F2-8379-5BFCE7BCEBDB}"/>
                </a:ext>
              </a:extLst>
            </p:cNvPr>
            <p:cNvCxnSpPr>
              <a:cxnSpLocks/>
              <a:stCxn id="87" idx="2"/>
              <a:endCxn id="89"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C2062F5-CF56-43A9-BF91-CDE2907E717D}"/>
                </a:ext>
              </a:extLst>
            </p:cNvPr>
            <p:cNvCxnSpPr>
              <a:cxnSpLocks/>
              <a:stCxn id="86" idx="1"/>
              <a:endCxn id="89"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C66160B2-6B64-451C-A0C2-F745BEDD6284}"/>
                </a:ext>
              </a:extLst>
            </p:cNvPr>
            <p:cNvCxnSpPr>
              <a:cxnSpLocks/>
              <a:stCxn id="89" idx="4"/>
            </p:cNvCxnSpPr>
            <p:nvPr userDrawn="1"/>
          </p:nvCxnSpPr>
          <p:spPr>
            <a:xfrm flipH="1">
              <a:off x="7666790" y="5617366"/>
              <a:ext cx="378719" cy="772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C80C3549-4C01-434E-B2A7-D0E4D6110C47}"/>
                </a:ext>
              </a:extLst>
            </p:cNvPr>
            <p:cNvCxnSpPr>
              <a:cxnSpLocks/>
              <a:stCxn id="85" idx="5"/>
            </p:cNvCxnSpPr>
            <p:nvPr userDrawn="1"/>
          </p:nvCxnSpPr>
          <p:spPr>
            <a:xfrm>
              <a:off x="6837690" y="6176101"/>
              <a:ext cx="93100" cy="1854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BE78A952-886C-45EA-8D03-9AE2BA84F0CD}"/>
                </a:ext>
              </a:extLst>
            </p:cNvPr>
            <p:cNvCxnSpPr>
              <a:cxnSpLocks/>
              <a:stCxn id="86" idx="7"/>
              <a:endCxn id="87"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08998D8F-7688-4580-844E-C55137C9183C}"/>
                </a:ext>
              </a:extLst>
            </p:cNvPr>
            <p:cNvCxnSpPr>
              <a:cxnSpLocks/>
              <a:stCxn id="84" idx="7"/>
              <a:endCxn id="90"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6FAB9F30-9B93-44AC-BC4C-838F4604819E}"/>
                </a:ext>
              </a:extLst>
            </p:cNvPr>
            <p:cNvCxnSpPr>
              <a:cxnSpLocks/>
              <a:stCxn id="94" idx="7"/>
              <a:endCxn id="93"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xmlns="" id="{C3F9FDF5-2D9B-49EE-8C9A-1A3EE1F987F3}"/>
                </a:ext>
              </a:extLst>
            </p:cNvPr>
            <p:cNvSpPr/>
            <p:nvPr userDrawn="1"/>
          </p:nvSpPr>
          <p:spPr>
            <a:xfrm rot="20563470">
              <a:off x="2370338" y="41568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8431CC68-4FFB-4EC9-9137-43E3273C8E2D}"/>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8761845C-27E2-40EC-82E4-64EFD865F285}"/>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CC2B3A44-6E99-4056-9FF9-7904FB4C32D6}"/>
                </a:ext>
              </a:extLst>
            </p:cNvPr>
            <p:cNvSpPr>
              <a:spLocks noChangeAspect="1"/>
            </p:cNvSpPr>
            <p:nvPr userDrawn="1"/>
          </p:nvSpPr>
          <p:spPr>
            <a:xfrm>
              <a:off x="1385295" y="62518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xmlns="" id="{B62C16FF-F2CB-458C-AD6A-EC4A7CDF3733}"/>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xmlns="" id="{08FE4A36-263F-4A95-98A7-FDA32A7B7281}"/>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xmlns="" id="{8411D474-9EC5-4651-AAFE-EA6CB9B7BD91}"/>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xmlns="" id="{5AAFBC7A-4D71-4545-A2A5-E204DF4D39C0}"/>
                </a:ext>
              </a:extLst>
            </p:cNvPr>
            <p:cNvSpPr/>
            <p:nvPr userDrawn="1"/>
          </p:nvSpPr>
          <p:spPr>
            <a:xfrm>
              <a:off x="4442834" y="491263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xmlns="" id="{CF13C9CD-6433-4982-A204-AD7A7B4130BA}"/>
                </a:ext>
              </a:extLst>
            </p:cNvPr>
            <p:cNvSpPr/>
            <p:nvPr userDrawn="1"/>
          </p:nvSpPr>
          <p:spPr>
            <a:xfrm>
              <a:off x="5814473" y="457468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BB34A8B5-96D2-4AB2-8DD6-3E392E954B70}"/>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56C37AFD-4EB7-4BEB-97D8-DE02C2653DD4}"/>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ED1FDCB6-700A-4778-A1D4-57BDDCA292F1}"/>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110DB1E9-E44A-494C-B127-35A94C701755}"/>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B1FA71F-9856-4A58-B3DE-632A11B4124A}"/>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D2007708-B1A7-4F23-810B-5D9C1E5E0496}"/>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B7C000C8-A03F-4E7E-AE5D-972F6554905E}"/>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9DB4C3D9-5B41-4190-9677-F5B4FDAD6DC5}"/>
                </a:ext>
              </a:extLst>
            </p:cNvPr>
            <p:cNvSpPr>
              <a:spLocks noChangeAspect="1"/>
            </p:cNvSpPr>
            <p:nvPr userDrawn="1"/>
          </p:nvSpPr>
          <p:spPr>
            <a:xfrm>
              <a:off x="8365780" y="422089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B9574BE6-23AF-40BB-9D40-9731EFBB4024}"/>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C30CFED6-3C53-4E45-AFC2-4D643C20478B}"/>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D10BAB18-A1C0-4087-BDF0-5CC779CCC932}"/>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xmlns="" id="{C5BE00D0-D485-4ACF-924B-AB0C01B7A4F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xmlns="" id="{202D9BD6-E575-4AB9-B037-55732594BB7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xmlns="" id="{2A5D2DE0-25EB-4C3C-96C8-D5F96F831F52}"/>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xmlns="" id="{7E2BD7EF-F9C2-48BE-8C20-0D7D6A18A796}"/>
                </a:ext>
              </a:extLst>
            </p:cNvPr>
            <p:cNvCxnSpPr>
              <a:cxnSpLocks/>
              <a:stCxn id="97" idx="2"/>
              <a:endCxn id="76"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643C596-B797-4FDB-80B9-E8F9E1CA5655}"/>
                </a:ext>
              </a:extLst>
            </p:cNvPr>
            <p:cNvCxnSpPr>
              <a:cxnSpLocks/>
              <a:stCxn id="77" idx="4"/>
              <a:endCxn id="78" idx="1"/>
            </p:cNvCxnSpPr>
            <p:nvPr userDrawn="1"/>
          </p:nvCxnSpPr>
          <p:spPr>
            <a:xfrm>
              <a:off x="1096284" y="560490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xmlns="" id="{851BA63D-BA12-436F-B46B-47AD248AFDF2}"/>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xmlns="" id="{CA15FEF6-AA5F-44AC-98B2-A61C60CB60BE}"/>
                </a:ext>
              </a:extLst>
            </p:cNvPr>
            <p:cNvCxnSpPr>
              <a:cxnSpLocks/>
              <a:stCxn id="100" idx="3"/>
            </p:cNvCxnSpPr>
            <p:nvPr userDrawn="1"/>
          </p:nvCxnSpPr>
          <p:spPr>
            <a:xfrm flipH="1">
              <a:off x="200367" y="6213220"/>
              <a:ext cx="126030" cy="1764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1B6D29A3-264C-4BB8-B39B-459056340F3F}"/>
                </a:ext>
              </a:extLst>
            </p:cNvPr>
            <p:cNvCxnSpPr>
              <a:cxnSpLocks/>
              <a:stCxn id="100"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xmlns="" id="{A51D1828-3E6E-46B8-84D4-6EDE5DA33B6B}"/>
                </a:ext>
              </a:extLst>
            </p:cNvPr>
            <p:cNvCxnSpPr>
              <a:cxnSpLocks/>
              <a:stCxn id="100"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xmlns="" id="{B9F8E9FC-4D7B-4A21-81D6-06024E3AFF45}"/>
                </a:ext>
              </a:extLst>
            </p:cNvPr>
            <p:cNvCxnSpPr>
              <a:cxnSpLocks/>
              <a:endCxn id="77" idx="2"/>
            </p:cNvCxnSpPr>
            <p:nvPr userDrawn="1"/>
          </p:nvCxnSpPr>
          <p:spPr>
            <a:xfrm>
              <a:off x="-106856" y="5410804"/>
              <a:ext cx="1120844" cy="11180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230E4F81-5B7C-45F9-9D2E-D9D7BD72B32E}"/>
                </a:ext>
              </a:extLst>
            </p:cNvPr>
            <p:cNvCxnSpPr>
              <a:cxnSpLocks/>
              <a:endCxn id="84" idx="3"/>
            </p:cNvCxnSpPr>
            <p:nvPr userDrawn="1"/>
          </p:nvCxnSpPr>
          <p:spPr>
            <a:xfrm flipV="1">
              <a:off x="5350590" y="6088314"/>
              <a:ext cx="293788" cy="301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42A4935E-80ED-491B-A5F3-6C2A8710F914}"/>
                </a:ext>
              </a:extLst>
            </p:cNvPr>
            <p:cNvCxnSpPr>
              <a:cxnSpLocks/>
              <a:stCxn id="77" idx="1"/>
              <a:endCxn id="259" idx="4"/>
            </p:cNvCxnSpPr>
            <p:nvPr/>
          </p:nvCxnSpPr>
          <p:spPr>
            <a:xfrm flipH="1" flipV="1">
              <a:off x="815541" y="4917940"/>
              <a:ext cx="222551" cy="546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9" name="Oval 258">
              <a:extLst>
                <a:ext uri="{FF2B5EF4-FFF2-40B4-BE49-F238E27FC236}">
                  <a16:creationId xmlns:a16="http://schemas.microsoft.com/office/drawing/2014/main" xmlns="" id="{55602CAE-4D0C-4927-9970-853D10E05372}"/>
                </a:ext>
              </a:extLst>
            </p:cNvPr>
            <p:cNvSpPr/>
            <p:nvPr/>
          </p:nvSpPr>
          <p:spPr>
            <a:xfrm rot="20563470">
              <a:off x="737067" y="4799658"/>
              <a:ext cx="121012" cy="1210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2" name="Straight Connector 261">
              <a:extLst>
                <a:ext uri="{FF2B5EF4-FFF2-40B4-BE49-F238E27FC236}">
                  <a16:creationId xmlns:a16="http://schemas.microsoft.com/office/drawing/2014/main" xmlns="" id="{81A8FF79-E441-4D92-9595-5C38610C2451}"/>
                </a:ext>
              </a:extLst>
            </p:cNvPr>
            <p:cNvCxnSpPr>
              <a:cxnSpLocks/>
              <a:stCxn id="259" idx="6"/>
              <a:endCxn id="75" idx="1"/>
            </p:cNvCxnSpPr>
            <p:nvPr/>
          </p:nvCxnSpPr>
          <p:spPr>
            <a:xfrm flipV="1">
              <a:off x="855349" y="4200905"/>
              <a:ext cx="1524437" cy="641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502C0403-D627-433A-901C-0DF3C1E146C8}"/>
                </a:ext>
              </a:extLst>
            </p:cNvPr>
            <p:cNvCxnSpPr>
              <a:cxnSpLocks/>
              <a:endCxn id="259" idx="2"/>
            </p:cNvCxnSpPr>
            <p:nvPr/>
          </p:nvCxnSpPr>
          <p:spPr>
            <a:xfrm flipV="1">
              <a:off x="-73293" y="4878132"/>
              <a:ext cx="813090" cy="3562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xmlns="" id="{831DFDE9-DA1D-4CA4-805D-323DA890E910}"/>
              </a:ext>
            </a:extLst>
          </p:cNvPr>
          <p:cNvGrpSpPr/>
          <p:nvPr/>
        </p:nvGrpSpPr>
        <p:grpSpPr>
          <a:xfrm flipH="1" flipV="1">
            <a:off x="-22050" y="-89633"/>
            <a:ext cx="12236101" cy="2534066"/>
            <a:chOff x="-29560" y="3947539"/>
            <a:chExt cx="12236101" cy="2534066"/>
          </a:xfrm>
        </p:grpSpPr>
        <p:cxnSp>
          <p:nvCxnSpPr>
            <p:cNvPr id="109" name="Straight Connector 108">
              <a:extLst>
                <a:ext uri="{FF2B5EF4-FFF2-40B4-BE49-F238E27FC236}">
                  <a16:creationId xmlns:a16="http://schemas.microsoft.com/office/drawing/2014/main" xmlns="" id="{9AB0E971-439D-434D-9B00-C893E6AE80B8}"/>
                </a:ext>
              </a:extLst>
            </p:cNvPr>
            <p:cNvCxnSpPr>
              <a:cxnSpLocks/>
              <a:stCxn id="179" idx="7"/>
              <a:endCxn id="177" idx="2"/>
            </p:cNvCxnSpPr>
            <p:nvPr userDrawn="1"/>
          </p:nvCxnSpPr>
          <p:spPr>
            <a:xfrm flipV="1">
              <a:off x="1154476" y="4383308"/>
              <a:ext cx="1341801" cy="10811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1B69F8D6-5989-49B5-B99A-1791D4FEFF65}"/>
                </a:ext>
              </a:extLst>
            </p:cNvPr>
            <p:cNvCxnSpPr>
              <a:cxnSpLocks/>
              <a:stCxn id="177" idx="4"/>
              <a:endCxn id="199" idx="1"/>
            </p:cNvCxnSpPr>
            <p:nvPr userDrawn="1"/>
          </p:nvCxnSpPr>
          <p:spPr>
            <a:xfrm>
              <a:off x="2599299" y="4437452"/>
              <a:ext cx="263766" cy="8061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xmlns="" id="{0A79F73B-7E3E-4EB1-9DB6-6C379C33C43D}"/>
                </a:ext>
              </a:extLst>
            </p:cNvPr>
            <p:cNvCxnSpPr>
              <a:cxnSpLocks/>
              <a:stCxn id="182" idx="2"/>
              <a:endCxn id="197" idx="6"/>
            </p:cNvCxnSpPr>
            <p:nvPr userDrawn="1"/>
          </p:nvCxnSpPr>
          <p:spPr>
            <a:xfrm flipH="1" flipV="1">
              <a:off x="2931675" y="5825521"/>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xmlns="" id="{5822FCA0-AC3D-4693-B44C-E8552E280590}"/>
                </a:ext>
              </a:extLst>
            </p:cNvPr>
            <p:cNvCxnSpPr>
              <a:cxnSpLocks/>
              <a:stCxn id="199" idx="5"/>
              <a:endCxn id="182" idx="1"/>
            </p:cNvCxnSpPr>
            <p:nvPr userDrawn="1"/>
          </p:nvCxnSpPr>
          <p:spPr>
            <a:xfrm>
              <a:off x="2940655" y="5321188"/>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xmlns="" id="{68BA109F-25D7-4651-95BF-76AC5BD37B63}"/>
                </a:ext>
              </a:extLst>
            </p:cNvPr>
            <p:cNvCxnSpPr>
              <a:cxnSpLocks/>
              <a:stCxn id="177" idx="5"/>
              <a:endCxn id="198" idx="1"/>
            </p:cNvCxnSpPr>
            <p:nvPr userDrawn="1"/>
          </p:nvCxnSpPr>
          <p:spPr>
            <a:xfrm>
              <a:off x="2647708" y="4397155"/>
              <a:ext cx="986172" cy="815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2D8D5DA4-507E-438F-82C2-C08C4E1E0881}"/>
                </a:ext>
              </a:extLst>
            </p:cNvPr>
            <p:cNvCxnSpPr>
              <a:cxnSpLocks/>
              <a:stCxn id="182" idx="0"/>
              <a:endCxn id="198" idx="4"/>
            </p:cNvCxnSpPr>
            <p:nvPr userDrawn="1"/>
          </p:nvCxnSpPr>
          <p:spPr>
            <a:xfrm flipH="1" flipV="1">
              <a:off x="3672675" y="5306664"/>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xmlns="" id="{F07AF550-B607-4024-AEEF-29E958DBE6BC}"/>
                </a:ext>
              </a:extLst>
            </p:cNvPr>
            <p:cNvCxnSpPr>
              <a:cxnSpLocks/>
              <a:stCxn id="199" idx="3"/>
              <a:endCxn id="197" idx="0"/>
            </p:cNvCxnSpPr>
            <p:nvPr userDrawn="1"/>
          </p:nvCxnSpPr>
          <p:spPr>
            <a:xfrm flipH="1">
              <a:off x="2849379" y="5321188"/>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xmlns="" id="{C6FA3A8C-0909-4849-AE1F-431F98DE18F1}"/>
                </a:ext>
              </a:extLst>
            </p:cNvPr>
            <p:cNvCxnSpPr>
              <a:cxnSpLocks/>
              <a:stCxn id="177" idx="6"/>
              <a:endCxn id="184" idx="1"/>
            </p:cNvCxnSpPr>
            <p:nvPr userDrawn="1"/>
          </p:nvCxnSpPr>
          <p:spPr>
            <a:xfrm>
              <a:off x="2653443" y="4334430"/>
              <a:ext cx="2141528" cy="1810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xmlns="" id="{D50C16D0-163D-4E89-8A53-9D82E098353C}"/>
                </a:ext>
              </a:extLst>
            </p:cNvPr>
            <p:cNvCxnSpPr>
              <a:cxnSpLocks/>
              <a:stCxn id="182" idx="7"/>
              <a:endCxn id="184" idx="3"/>
            </p:cNvCxnSpPr>
            <p:nvPr userDrawn="1"/>
          </p:nvCxnSpPr>
          <p:spPr>
            <a:xfrm flipV="1">
              <a:off x="3838367" y="4631861"/>
              <a:ext cx="956604" cy="14367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CA154D6C-41CA-4B3A-9419-088A8E6817DA}"/>
                </a:ext>
              </a:extLst>
            </p:cNvPr>
            <p:cNvCxnSpPr>
              <a:cxnSpLocks/>
              <a:stCxn id="199" idx="6"/>
              <a:endCxn id="198" idx="2"/>
            </p:cNvCxnSpPr>
            <p:nvPr userDrawn="1"/>
          </p:nvCxnSpPr>
          <p:spPr>
            <a:xfrm flipV="1">
              <a:off x="2956724" y="525180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6EB7699C-8DE9-4E73-A8DB-A8497B2330C3}"/>
                </a:ext>
              </a:extLst>
            </p:cNvPr>
            <p:cNvCxnSpPr>
              <a:cxnSpLocks/>
              <a:stCxn id="181" idx="0"/>
              <a:endCxn id="197" idx="4"/>
            </p:cNvCxnSpPr>
            <p:nvPr userDrawn="1"/>
          </p:nvCxnSpPr>
          <p:spPr>
            <a:xfrm flipV="1">
              <a:off x="2774163" y="5907817"/>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D27A7859-EC21-45BD-BFFB-F82C9817D80C}"/>
                </a:ext>
              </a:extLst>
            </p:cNvPr>
            <p:cNvCxnSpPr>
              <a:cxnSpLocks/>
              <a:stCxn id="198" idx="6"/>
              <a:endCxn id="184" idx="2"/>
            </p:cNvCxnSpPr>
            <p:nvPr userDrawn="1"/>
          </p:nvCxnSpPr>
          <p:spPr>
            <a:xfrm flipV="1">
              <a:off x="3727539" y="4573669"/>
              <a:ext cx="1043328" cy="678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876C49D1-87C8-4182-ACC6-2D0DA7A76195}"/>
                </a:ext>
              </a:extLst>
            </p:cNvPr>
            <p:cNvCxnSpPr>
              <a:cxnSpLocks/>
              <a:stCxn id="183" idx="7"/>
              <a:endCxn id="184" idx="4"/>
            </p:cNvCxnSpPr>
            <p:nvPr userDrawn="1"/>
          </p:nvCxnSpPr>
          <p:spPr>
            <a:xfrm flipV="1">
              <a:off x="4614954" y="4655965"/>
              <a:ext cx="238209" cy="12754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50259512-59C2-4B43-A134-068759611EEF}"/>
                </a:ext>
              </a:extLst>
            </p:cNvPr>
            <p:cNvCxnSpPr>
              <a:cxnSpLocks/>
              <a:stCxn id="186" idx="1"/>
              <a:endCxn id="184" idx="5"/>
            </p:cNvCxnSpPr>
            <p:nvPr userDrawn="1"/>
          </p:nvCxnSpPr>
          <p:spPr>
            <a:xfrm flipH="1" flipV="1">
              <a:off x="4911355" y="4631861"/>
              <a:ext cx="733023" cy="137886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F12B235B-5F78-416E-9E19-4E6B018E3F68}"/>
                </a:ext>
              </a:extLst>
            </p:cNvPr>
            <p:cNvCxnSpPr>
              <a:cxnSpLocks/>
              <a:stCxn id="186" idx="0"/>
              <a:endCxn id="185" idx="4"/>
            </p:cNvCxnSpPr>
            <p:nvPr userDrawn="1"/>
          </p:nvCxnSpPr>
          <p:spPr>
            <a:xfrm flipH="1" flipV="1">
              <a:off x="5674058" y="5247253"/>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AD74FB10-3CED-4536-82FF-03C6699F5890}"/>
                </a:ext>
              </a:extLst>
            </p:cNvPr>
            <p:cNvCxnSpPr>
              <a:cxnSpLocks/>
              <a:stCxn id="185" idx="2"/>
              <a:endCxn id="184" idx="6"/>
            </p:cNvCxnSpPr>
            <p:nvPr userDrawn="1"/>
          </p:nvCxnSpPr>
          <p:spPr>
            <a:xfrm flipH="1" flipV="1">
              <a:off x="4935459" y="4573669"/>
              <a:ext cx="656303" cy="5912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6A17242A-FC5E-4C97-8333-C3ACEDA8C69F}"/>
                </a:ext>
              </a:extLst>
            </p:cNvPr>
            <p:cNvCxnSpPr>
              <a:cxnSpLocks/>
              <a:stCxn id="185" idx="7"/>
              <a:endCxn id="193" idx="2"/>
            </p:cNvCxnSpPr>
            <p:nvPr userDrawn="1"/>
          </p:nvCxnSpPr>
          <p:spPr>
            <a:xfrm flipV="1">
              <a:off x="5732250" y="4002403"/>
              <a:ext cx="1767242" cy="11043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3F5D9F83-D59D-488E-8D3E-FF92D54DB5D3}"/>
                </a:ext>
              </a:extLst>
            </p:cNvPr>
            <p:cNvCxnSpPr>
              <a:cxnSpLocks/>
              <a:stCxn id="185" idx="6"/>
              <a:endCxn id="192" idx="2"/>
            </p:cNvCxnSpPr>
            <p:nvPr userDrawn="1"/>
          </p:nvCxnSpPr>
          <p:spPr>
            <a:xfrm>
              <a:off x="5756354" y="5164957"/>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7B7FA6A6-7B14-45EC-9CBD-CB60E48C3C73}"/>
                </a:ext>
              </a:extLst>
            </p:cNvPr>
            <p:cNvCxnSpPr>
              <a:cxnSpLocks/>
              <a:stCxn id="192" idx="7"/>
              <a:endCxn id="193" idx="3"/>
            </p:cNvCxnSpPr>
            <p:nvPr userDrawn="1"/>
          </p:nvCxnSpPr>
          <p:spPr>
            <a:xfrm flipV="1">
              <a:off x="6884583" y="4041198"/>
              <a:ext cx="630978" cy="11349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E016BCC7-D239-4300-AAC1-C1EC3F57171D}"/>
                </a:ext>
              </a:extLst>
            </p:cNvPr>
            <p:cNvCxnSpPr>
              <a:cxnSpLocks/>
              <a:stCxn id="178" idx="0"/>
              <a:endCxn id="177" idx="3"/>
            </p:cNvCxnSpPr>
            <p:nvPr userDrawn="1"/>
          </p:nvCxnSpPr>
          <p:spPr>
            <a:xfrm flipV="1">
              <a:off x="2095501" y="4431717"/>
              <a:ext cx="441073" cy="11499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1B3C322F-86C2-4F57-B398-337781D8CDD1}"/>
                </a:ext>
              </a:extLst>
            </p:cNvPr>
            <p:cNvCxnSpPr>
              <a:cxnSpLocks/>
              <a:stCxn id="197" idx="2"/>
              <a:endCxn id="178" idx="6"/>
            </p:cNvCxnSpPr>
            <p:nvPr userDrawn="1"/>
          </p:nvCxnSpPr>
          <p:spPr>
            <a:xfrm flipH="1" flipV="1">
              <a:off x="2182229" y="5668385"/>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F42D4B7D-AC16-4A44-A2DB-ABF481A451E9}"/>
                </a:ext>
              </a:extLst>
            </p:cNvPr>
            <p:cNvCxnSpPr>
              <a:cxnSpLocks/>
              <a:stCxn id="181" idx="1"/>
              <a:endCxn id="178" idx="5"/>
            </p:cNvCxnSpPr>
            <p:nvPr userDrawn="1"/>
          </p:nvCxnSpPr>
          <p:spPr>
            <a:xfrm flipH="1" flipV="1">
              <a:off x="2156827" y="5729711"/>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AB26DCD6-DFF1-4BD4-A636-3C66C3AFDDD3}"/>
                </a:ext>
              </a:extLst>
            </p:cNvPr>
            <p:cNvCxnSpPr>
              <a:cxnSpLocks/>
              <a:stCxn id="180" idx="7"/>
              <a:endCxn id="178" idx="3"/>
            </p:cNvCxnSpPr>
            <p:nvPr userDrawn="1"/>
          </p:nvCxnSpPr>
          <p:spPr>
            <a:xfrm flipV="1">
              <a:off x="1478954" y="5729711"/>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AF2E11F8-6581-4992-99BF-9A1F86698282}"/>
                </a:ext>
              </a:extLst>
            </p:cNvPr>
            <p:cNvCxnSpPr>
              <a:cxnSpLocks/>
              <a:stCxn id="179" idx="6"/>
              <a:endCxn id="178" idx="2"/>
            </p:cNvCxnSpPr>
            <p:nvPr userDrawn="1"/>
          </p:nvCxnSpPr>
          <p:spPr>
            <a:xfrm>
              <a:off x="1178580" y="5522605"/>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xmlns="" id="{1512A628-A8AE-4751-8D67-0E9C6883DB32}"/>
                </a:ext>
              </a:extLst>
            </p:cNvPr>
            <p:cNvCxnSpPr>
              <a:cxnSpLocks/>
              <a:stCxn id="202" idx="7"/>
              <a:endCxn id="179" idx="3"/>
            </p:cNvCxnSpPr>
            <p:nvPr userDrawn="1"/>
          </p:nvCxnSpPr>
          <p:spPr>
            <a:xfrm flipV="1">
              <a:off x="403987" y="5580797"/>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66BA7F2B-2684-4944-BEA0-D09D82A95DC6}"/>
                </a:ext>
              </a:extLst>
            </p:cNvPr>
            <p:cNvCxnSpPr>
              <a:cxnSpLocks/>
              <a:stCxn id="202" idx="6"/>
              <a:endCxn id="180" idx="2"/>
            </p:cNvCxnSpPr>
            <p:nvPr userDrawn="1"/>
          </p:nvCxnSpPr>
          <p:spPr>
            <a:xfrm>
              <a:off x="420056" y="6174425"/>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DBE78C3B-AFD6-417B-A970-354EB2B0E5FF}"/>
                </a:ext>
              </a:extLst>
            </p:cNvPr>
            <p:cNvCxnSpPr>
              <a:cxnSpLocks/>
              <a:stCxn id="202" idx="5"/>
            </p:cNvCxnSpPr>
            <p:nvPr userDrawn="1"/>
          </p:nvCxnSpPr>
          <p:spPr>
            <a:xfrm>
              <a:off x="403987" y="6213220"/>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A295BF08-178F-4268-81C1-19C9BD5DABB4}"/>
                </a:ext>
              </a:extLst>
            </p:cNvPr>
            <p:cNvCxnSpPr>
              <a:cxnSpLocks/>
              <a:stCxn id="180" idx="4"/>
            </p:cNvCxnSpPr>
            <p:nvPr/>
          </p:nvCxnSpPr>
          <p:spPr>
            <a:xfrm flipH="1">
              <a:off x="1440159" y="6266309"/>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78F857F2-FCD7-4337-94C0-F0CC37F004D8}"/>
                </a:ext>
              </a:extLst>
            </p:cNvPr>
            <p:cNvCxnSpPr>
              <a:cxnSpLocks/>
              <a:stCxn id="180" idx="6"/>
              <a:endCxn id="181" idx="2"/>
            </p:cNvCxnSpPr>
            <p:nvPr userDrawn="1"/>
          </p:nvCxnSpPr>
          <p:spPr>
            <a:xfrm>
              <a:off x="1495023" y="6211445"/>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00DE3A4-3417-428C-AF44-9BE4D151DB98}"/>
                </a:ext>
              </a:extLst>
            </p:cNvPr>
            <p:cNvCxnSpPr>
              <a:cxnSpLocks/>
              <a:stCxn id="181" idx="6"/>
              <a:endCxn id="182" idx="3"/>
            </p:cNvCxnSpPr>
            <p:nvPr userDrawn="1"/>
          </p:nvCxnSpPr>
          <p:spPr>
            <a:xfrm flipV="1">
              <a:off x="2856459" y="6191291"/>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E6853479-ECFD-414A-96F2-C5A9381D0D5D}"/>
                </a:ext>
              </a:extLst>
            </p:cNvPr>
            <p:cNvCxnSpPr>
              <a:cxnSpLocks/>
              <a:stCxn id="183" idx="2"/>
              <a:endCxn id="182" idx="6"/>
            </p:cNvCxnSpPr>
            <p:nvPr userDrawn="1"/>
          </p:nvCxnSpPr>
          <p:spPr>
            <a:xfrm flipH="1">
              <a:off x="3863769" y="5970216"/>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16707629-A9FE-4B94-BB3F-CA83CA1118B4}"/>
                </a:ext>
              </a:extLst>
            </p:cNvPr>
            <p:cNvCxnSpPr>
              <a:cxnSpLocks/>
              <a:endCxn id="182" idx="5"/>
            </p:cNvCxnSpPr>
            <p:nvPr userDrawn="1"/>
          </p:nvCxnSpPr>
          <p:spPr>
            <a:xfrm flipH="1" flipV="1">
              <a:off x="3838367" y="6191291"/>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E57B2FBB-9663-4E1D-9226-891C5BE1FE9F}"/>
                </a:ext>
              </a:extLst>
            </p:cNvPr>
            <p:cNvCxnSpPr>
              <a:cxnSpLocks/>
              <a:endCxn id="182" idx="4"/>
            </p:cNvCxnSpPr>
            <p:nvPr userDrawn="1"/>
          </p:nvCxnSpPr>
          <p:spPr>
            <a:xfrm flipV="1">
              <a:off x="3690313" y="6216693"/>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75332850-2B67-4619-AE16-40C104CC5EAD}"/>
                </a:ext>
              </a:extLst>
            </p:cNvPr>
            <p:cNvCxnSpPr>
              <a:cxnSpLocks/>
              <a:endCxn id="183" idx="4"/>
            </p:cNvCxnSpPr>
            <p:nvPr userDrawn="1"/>
          </p:nvCxnSpPr>
          <p:spPr>
            <a:xfrm flipH="1" flipV="1">
              <a:off x="4576159" y="6025080"/>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24D8361E-7339-4F74-973F-098F7119A02B}"/>
                </a:ext>
              </a:extLst>
            </p:cNvPr>
            <p:cNvCxnSpPr>
              <a:cxnSpLocks/>
              <a:stCxn id="186" idx="2"/>
              <a:endCxn id="183" idx="6"/>
            </p:cNvCxnSpPr>
            <p:nvPr userDrawn="1"/>
          </p:nvCxnSpPr>
          <p:spPr>
            <a:xfrm flipH="1" flipV="1">
              <a:off x="4631023" y="5970216"/>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05CA7DCB-9E59-4A19-9D10-0FA48469259D}"/>
                </a:ext>
              </a:extLst>
            </p:cNvPr>
            <p:cNvCxnSpPr>
              <a:cxnSpLocks/>
              <a:stCxn id="186" idx="4"/>
            </p:cNvCxnSpPr>
            <p:nvPr userDrawn="1"/>
          </p:nvCxnSpPr>
          <p:spPr>
            <a:xfrm flipH="1">
              <a:off x="5683173" y="6104383"/>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71B45549-55E7-4404-976F-3F5F13E24AE5}"/>
                </a:ext>
              </a:extLst>
            </p:cNvPr>
            <p:cNvCxnSpPr>
              <a:cxnSpLocks/>
              <a:stCxn id="187" idx="3"/>
            </p:cNvCxnSpPr>
            <p:nvPr userDrawn="1"/>
          </p:nvCxnSpPr>
          <p:spPr>
            <a:xfrm flipH="1">
              <a:off x="6499429" y="6176101"/>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CF4426AF-118C-4444-ACDC-A23251C4214E}"/>
                </a:ext>
              </a:extLst>
            </p:cNvPr>
            <p:cNvCxnSpPr>
              <a:cxnSpLocks/>
              <a:stCxn id="187" idx="2"/>
              <a:endCxn id="186" idx="6"/>
            </p:cNvCxnSpPr>
            <p:nvPr userDrawn="1"/>
          </p:nvCxnSpPr>
          <p:spPr>
            <a:xfrm flipH="1" flipV="1">
              <a:off x="5738037" y="6049519"/>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3F4C7757-CEF1-4821-9E15-01B362E9B40F}"/>
                </a:ext>
              </a:extLst>
            </p:cNvPr>
            <p:cNvCxnSpPr>
              <a:cxnSpLocks/>
              <a:stCxn id="192" idx="4"/>
              <a:endCxn id="187" idx="0"/>
            </p:cNvCxnSpPr>
            <p:nvPr userDrawn="1"/>
          </p:nvCxnSpPr>
          <p:spPr>
            <a:xfrm flipH="1">
              <a:off x="6779498" y="5316633"/>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EB7CE55B-73A2-4846-8624-917070431684}"/>
                </a:ext>
              </a:extLst>
            </p:cNvPr>
            <p:cNvCxnSpPr>
              <a:cxnSpLocks/>
              <a:stCxn id="191" idx="3"/>
              <a:endCxn id="187" idx="7"/>
            </p:cNvCxnSpPr>
            <p:nvPr userDrawn="1"/>
          </p:nvCxnSpPr>
          <p:spPr>
            <a:xfrm flipH="1">
              <a:off x="6837690" y="5582534"/>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217388F4-A402-46C8-B720-056B0CF4C81F}"/>
                </a:ext>
              </a:extLst>
            </p:cNvPr>
            <p:cNvCxnSpPr>
              <a:cxnSpLocks/>
              <a:stCxn id="191" idx="2"/>
              <a:endCxn id="192" idx="6"/>
            </p:cNvCxnSpPr>
            <p:nvPr userDrawn="1"/>
          </p:nvCxnSpPr>
          <p:spPr>
            <a:xfrm flipH="1" flipV="1">
              <a:off x="6908687" y="5234337"/>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84EFE0F0-EB66-42D1-90CA-D905940CA4CB}"/>
                </a:ext>
              </a:extLst>
            </p:cNvPr>
            <p:cNvCxnSpPr>
              <a:cxnSpLocks/>
              <a:stCxn id="191" idx="1"/>
              <a:endCxn id="193" idx="4"/>
            </p:cNvCxnSpPr>
            <p:nvPr userDrawn="1"/>
          </p:nvCxnSpPr>
          <p:spPr>
            <a:xfrm flipH="1" flipV="1">
              <a:off x="7554356" y="4057267"/>
              <a:ext cx="461028" cy="14110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C19AB792-1BD7-4D28-9EF4-0378E369950F}"/>
                </a:ext>
              </a:extLst>
            </p:cNvPr>
            <p:cNvCxnSpPr>
              <a:cxnSpLocks/>
              <a:stCxn id="189" idx="1"/>
              <a:endCxn id="193" idx="5"/>
            </p:cNvCxnSpPr>
            <p:nvPr userDrawn="1"/>
          </p:nvCxnSpPr>
          <p:spPr>
            <a:xfrm flipH="1" flipV="1">
              <a:off x="7593151" y="4041198"/>
              <a:ext cx="1727079" cy="15201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2F512BE0-F85D-45C1-A08D-D79AF11DC2AB}"/>
                </a:ext>
              </a:extLst>
            </p:cNvPr>
            <p:cNvCxnSpPr>
              <a:cxnSpLocks/>
              <a:stCxn id="189" idx="0"/>
              <a:endCxn id="190" idx="4"/>
            </p:cNvCxnSpPr>
            <p:nvPr userDrawn="1"/>
          </p:nvCxnSpPr>
          <p:spPr>
            <a:xfrm flipH="1" flipV="1">
              <a:off x="9312122" y="4824275"/>
              <a:ext cx="42974" cy="71363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35B6065E-918F-411E-BE8D-D000D98199C5}"/>
                </a:ext>
              </a:extLst>
            </p:cNvPr>
            <p:cNvCxnSpPr>
              <a:cxnSpLocks/>
              <a:stCxn id="195" idx="0"/>
              <a:endCxn id="194" idx="4"/>
            </p:cNvCxnSpPr>
            <p:nvPr userDrawn="1"/>
          </p:nvCxnSpPr>
          <p:spPr>
            <a:xfrm flipH="1" flipV="1">
              <a:off x="11176915" y="4559526"/>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ABC5769E-1BD9-4F92-9A2B-FCD16A69950C}"/>
                </a:ext>
              </a:extLst>
            </p:cNvPr>
            <p:cNvCxnSpPr>
              <a:cxnSpLocks/>
              <a:endCxn id="194" idx="5"/>
            </p:cNvCxnSpPr>
            <p:nvPr userDrawn="1"/>
          </p:nvCxnSpPr>
          <p:spPr>
            <a:xfrm flipH="1" flipV="1">
              <a:off x="11235107" y="4535422"/>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0CFEA857-93C7-400C-B81A-208004699152}"/>
                </a:ext>
              </a:extLst>
            </p:cNvPr>
            <p:cNvCxnSpPr>
              <a:cxnSpLocks/>
              <a:endCxn id="195" idx="6"/>
            </p:cNvCxnSpPr>
            <p:nvPr userDrawn="1"/>
          </p:nvCxnSpPr>
          <p:spPr>
            <a:xfrm flipH="1" flipV="1">
              <a:off x="11432667" y="5629318"/>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F6E973FB-8F1F-4DB7-9C61-F89D45C6A1D4}"/>
                </a:ext>
              </a:extLst>
            </p:cNvPr>
            <p:cNvCxnSpPr>
              <a:cxnSpLocks/>
              <a:endCxn id="196" idx="6"/>
            </p:cNvCxnSpPr>
            <p:nvPr userDrawn="1"/>
          </p:nvCxnSpPr>
          <p:spPr>
            <a:xfrm flipH="1">
              <a:off x="10916433" y="6200205"/>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280C2592-3452-45DE-8329-05D0D839129D}"/>
                </a:ext>
              </a:extLst>
            </p:cNvPr>
            <p:cNvCxnSpPr>
              <a:cxnSpLocks/>
              <a:stCxn id="196" idx="3"/>
              <a:endCxn id="188" idx="6"/>
            </p:cNvCxnSpPr>
            <p:nvPr userDrawn="1"/>
          </p:nvCxnSpPr>
          <p:spPr>
            <a:xfrm flipH="1" flipV="1">
              <a:off x="8868495" y="6399309"/>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20D24222-C8E7-4E2F-B1F3-C278B9055DAA}"/>
                </a:ext>
              </a:extLst>
            </p:cNvPr>
            <p:cNvCxnSpPr>
              <a:cxnSpLocks/>
              <a:stCxn id="196" idx="1"/>
              <a:endCxn id="189" idx="5"/>
            </p:cNvCxnSpPr>
            <p:nvPr userDrawn="1"/>
          </p:nvCxnSpPr>
          <p:spPr>
            <a:xfrm flipH="1" flipV="1">
              <a:off x="9411594" y="5622082"/>
              <a:ext cx="1411180" cy="7325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E1505B76-76DA-4EE7-95D1-1E0798638405}"/>
                </a:ext>
              </a:extLst>
            </p:cNvPr>
            <p:cNvCxnSpPr>
              <a:cxnSpLocks/>
              <a:stCxn id="195" idx="2"/>
              <a:endCxn id="189" idx="6"/>
            </p:cNvCxnSpPr>
            <p:nvPr userDrawn="1"/>
          </p:nvCxnSpPr>
          <p:spPr>
            <a:xfrm flipH="1" flipV="1">
              <a:off x="9419699" y="5580880"/>
              <a:ext cx="1848376" cy="484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DA1C5C56-DECA-4E3F-BB78-723D993A45CE}"/>
                </a:ext>
              </a:extLst>
            </p:cNvPr>
            <p:cNvCxnSpPr>
              <a:cxnSpLocks/>
              <a:stCxn id="194" idx="3"/>
              <a:endCxn id="189" idx="7"/>
            </p:cNvCxnSpPr>
            <p:nvPr userDrawn="1"/>
          </p:nvCxnSpPr>
          <p:spPr>
            <a:xfrm flipH="1">
              <a:off x="9396298" y="4535422"/>
              <a:ext cx="1722425" cy="10105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CFF35865-5231-4D8C-8DF9-15FFD4A4792A}"/>
                </a:ext>
              </a:extLst>
            </p:cNvPr>
            <p:cNvCxnSpPr>
              <a:cxnSpLocks/>
              <a:stCxn id="194" idx="2"/>
              <a:endCxn id="190" idx="6"/>
            </p:cNvCxnSpPr>
            <p:nvPr userDrawn="1"/>
          </p:nvCxnSpPr>
          <p:spPr>
            <a:xfrm flipH="1">
              <a:off x="9374983" y="4477230"/>
              <a:ext cx="1719636" cy="2490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F9899CF4-142C-4FDF-BAB5-DC9D47184D11}"/>
                </a:ext>
              </a:extLst>
            </p:cNvPr>
            <p:cNvCxnSpPr>
              <a:cxnSpLocks/>
              <a:stCxn id="190" idx="1"/>
              <a:endCxn id="193" idx="6"/>
            </p:cNvCxnSpPr>
            <p:nvPr userDrawn="1"/>
          </p:nvCxnSpPr>
          <p:spPr>
            <a:xfrm flipH="1" flipV="1">
              <a:off x="7609220" y="4002403"/>
              <a:ext cx="1616100" cy="6970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8E4C7C13-0927-4A5A-BC3F-8DE8D63C27EB}"/>
                </a:ext>
              </a:extLst>
            </p:cNvPr>
            <p:cNvCxnSpPr>
              <a:cxnSpLocks/>
              <a:stCxn id="189" idx="2"/>
              <a:endCxn id="191" idx="6"/>
            </p:cNvCxnSpPr>
            <p:nvPr userDrawn="1"/>
          </p:nvCxnSpPr>
          <p:spPr>
            <a:xfrm flipH="1" flipV="1">
              <a:off x="8142080" y="5552409"/>
              <a:ext cx="1170045" cy="501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68DF396C-5801-4194-857E-E4DCC21C8F55}"/>
                </a:ext>
              </a:extLst>
            </p:cNvPr>
            <p:cNvCxnSpPr>
              <a:cxnSpLocks/>
              <a:stCxn id="188" idx="1"/>
              <a:endCxn id="191" idx="5"/>
            </p:cNvCxnSpPr>
            <p:nvPr userDrawn="1"/>
          </p:nvCxnSpPr>
          <p:spPr>
            <a:xfrm flipH="1" flipV="1">
              <a:off x="8107248" y="5604887"/>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D1E1E970-DFFD-4CF3-97E5-021FAF8C5712}"/>
                </a:ext>
              </a:extLst>
            </p:cNvPr>
            <p:cNvCxnSpPr>
              <a:cxnSpLocks/>
              <a:stCxn id="191" idx="4"/>
            </p:cNvCxnSpPr>
            <p:nvPr userDrawn="1"/>
          </p:nvCxnSpPr>
          <p:spPr>
            <a:xfrm flipH="1">
              <a:off x="7734147" y="5617366"/>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1D3CC38E-8A60-4BF3-BFFF-39669619C658}"/>
                </a:ext>
              </a:extLst>
            </p:cNvPr>
            <p:cNvCxnSpPr>
              <a:cxnSpLocks/>
              <a:stCxn id="187" idx="5"/>
            </p:cNvCxnSpPr>
            <p:nvPr userDrawn="1"/>
          </p:nvCxnSpPr>
          <p:spPr>
            <a:xfrm>
              <a:off x="6837690" y="6176101"/>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AE786103-934B-4299-8041-24ED33035F3B}"/>
                </a:ext>
              </a:extLst>
            </p:cNvPr>
            <p:cNvCxnSpPr>
              <a:cxnSpLocks/>
              <a:stCxn id="188" idx="7"/>
              <a:endCxn id="189" idx="3"/>
            </p:cNvCxnSpPr>
            <p:nvPr userDrawn="1"/>
          </p:nvCxnSpPr>
          <p:spPr>
            <a:xfrm flipV="1">
              <a:off x="8844391" y="5637378"/>
              <a:ext cx="491135" cy="7037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8E2AF0DE-4129-4076-9FC2-54B8AB0DADCF}"/>
                </a:ext>
              </a:extLst>
            </p:cNvPr>
            <p:cNvCxnSpPr>
              <a:cxnSpLocks/>
              <a:stCxn id="186" idx="7"/>
              <a:endCxn id="192" idx="3"/>
            </p:cNvCxnSpPr>
            <p:nvPr userDrawn="1"/>
          </p:nvCxnSpPr>
          <p:spPr>
            <a:xfrm flipV="1">
              <a:off x="5721968" y="5292529"/>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0584EF65-971C-45DB-999A-96E71B95E5CE}"/>
                </a:ext>
              </a:extLst>
            </p:cNvPr>
            <p:cNvCxnSpPr>
              <a:cxnSpLocks/>
              <a:stCxn id="196" idx="7"/>
              <a:endCxn id="195" idx="4"/>
            </p:cNvCxnSpPr>
            <p:nvPr userDrawn="1"/>
          </p:nvCxnSpPr>
          <p:spPr>
            <a:xfrm flipV="1">
              <a:off x="10900364" y="5711614"/>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4599D8D5-E94B-4C46-B640-C37BD692E92F}"/>
                </a:ext>
              </a:extLst>
            </p:cNvPr>
            <p:cNvSpPr/>
            <p:nvPr userDrawn="1"/>
          </p:nvSpPr>
          <p:spPr>
            <a:xfrm rot="20563470">
              <a:off x="2492564" y="42765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a:extLst>
                <a:ext uri="{FF2B5EF4-FFF2-40B4-BE49-F238E27FC236}">
                  <a16:creationId xmlns:a16="http://schemas.microsoft.com/office/drawing/2014/main" xmlns="" id="{82EA5F43-960D-457D-9B8D-383E141E4664}"/>
                </a:ext>
              </a:extLst>
            </p:cNvPr>
            <p:cNvSpPr/>
            <p:nvPr userDrawn="1"/>
          </p:nvSpPr>
          <p:spPr>
            <a:xfrm>
              <a:off x="2008773" y="558165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xmlns="" id="{C1967E03-4343-4692-8B75-6456FB831161}"/>
                </a:ext>
              </a:extLst>
            </p:cNvPr>
            <p:cNvSpPr/>
            <p:nvPr userDrawn="1"/>
          </p:nvSpPr>
          <p:spPr>
            <a:xfrm>
              <a:off x="1013988" y="544030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xmlns="" id="{B4282676-B580-4986-BB8E-EEA602CA573E}"/>
                </a:ext>
              </a:extLst>
            </p:cNvPr>
            <p:cNvSpPr>
              <a:spLocks noChangeAspect="1"/>
            </p:cNvSpPr>
            <p:nvPr userDrawn="1"/>
          </p:nvSpPr>
          <p:spPr>
            <a:xfrm>
              <a:off x="1385295" y="615658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15126E29-22D9-4F36-8BE5-A9FAE00CD67E}"/>
                </a:ext>
              </a:extLst>
            </p:cNvPr>
            <p:cNvSpPr>
              <a:spLocks noChangeAspect="1"/>
            </p:cNvSpPr>
            <p:nvPr userDrawn="1"/>
          </p:nvSpPr>
          <p:spPr>
            <a:xfrm>
              <a:off x="2691867" y="628148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0EBD5BA1-6488-45C6-87C0-C55AFC0410E3}"/>
                </a:ext>
              </a:extLst>
            </p:cNvPr>
            <p:cNvSpPr/>
            <p:nvPr userDrawn="1"/>
          </p:nvSpPr>
          <p:spPr>
            <a:xfrm>
              <a:off x="3690313" y="6043237"/>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F46EC1C6-3585-40E2-AF43-02BF3AA5A4F8}"/>
                </a:ext>
              </a:extLst>
            </p:cNvPr>
            <p:cNvSpPr>
              <a:spLocks noChangeAspect="1"/>
            </p:cNvSpPr>
            <p:nvPr userDrawn="1"/>
          </p:nvSpPr>
          <p:spPr>
            <a:xfrm>
              <a:off x="4521295" y="591535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E269D962-6ADC-4FA1-959E-2AF03998C334}"/>
                </a:ext>
              </a:extLst>
            </p:cNvPr>
            <p:cNvSpPr/>
            <p:nvPr userDrawn="1"/>
          </p:nvSpPr>
          <p:spPr>
            <a:xfrm>
              <a:off x="4770867" y="449137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D6E6E701-794E-4B99-B02B-E8E4469B0CE3}"/>
                </a:ext>
              </a:extLst>
            </p:cNvPr>
            <p:cNvSpPr/>
            <p:nvPr userDrawn="1"/>
          </p:nvSpPr>
          <p:spPr>
            <a:xfrm>
              <a:off x="5591762" y="508266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01425D67-99C7-4B2E-A2C9-726E236E5D9D}"/>
                </a:ext>
              </a:extLst>
            </p:cNvPr>
            <p:cNvSpPr>
              <a:spLocks noChangeAspect="1"/>
            </p:cNvSpPr>
            <p:nvPr userDrawn="1"/>
          </p:nvSpPr>
          <p:spPr>
            <a:xfrm>
              <a:off x="5628309" y="59946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B28482BA-E793-4F3F-B91D-1AB4031138EB}"/>
                </a:ext>
              </a:extLst>
            </p:cNvPr>
            <p:cNvSpPr/>
            <p:nvPr userDrawn="1"/>
          </p:nvSpPr>
          <p:spPr>
            <a:xfrm>
              <a:off x="6697202" y="60356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3471A3D3-5A98-49E4-B73C-F77B196F2306}"/>
                </a:ext>
              </a:extLst>
            </p:cNvPr>
            <p:cNvSpPr/>
            <p:nvPr userDrawn="1"/>
          </p:nvSpPr>
          <p:spPr>
            <a:xfrm>
              <a:off x="8703903" y="6317013"/>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xmlns="" id="{FFC55AAD-3BB3-436E-8ABD-5C0B4CD74BEC}"/>
                </a:ext>
              </a:extLst>
            </p:cNvPr>
            <p:cNvSpPr>
              <a:spLocks noChangeAspect="1"/>
            </p:cNvSpPr>
            <p:nvPr userDrawn="1"/>
          </p:nvSpPr>
          <p:spPr>
            <a:xfrm rot="20917832">
              <a:off x="9311048" y="5536832"/>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261D9764-6B98-4AC5-A771-4A768375702B}"/>
                </a:ext>
              </a:extLst>
            </p:cNvPr>
            <p:cNvSpPr/>
            <p:nvPr userDrawn="1"/>
          </p:nvSpPr>
          <p:spPr>
            <a:xfrm rot="20861494">
              <a:off x="9212283" y="466157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E22C19D2-1FC4-484E-ABE2-7E686CBED184}"/>
                </a:ext>
              </a:extLst>
            </p:cNvPr>
            <p:cNvSpPr/>
            <p:nvPr userDrawn="1"/>
          </p:nvSpPr>
          <p:spPr>
            <a:xfrm rot="664413">
              <a:off x="7979020" y="545430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681E6517-6E22-410E-BEFC-8F1D93500AE1}"/>
                </a:ext>
              </a:extLst>
            </p:cNvPr>
            <p:cNvSpPr/>
            <p:nvPr userDrawn="1"/>
          </p:nvSpPr>
          <p:spPr>
            <a:xfrm>
              <a:off x="6744095" y="515204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B10924A5-9CE5-4437-962D-C49B31287AC2}"/>
                </a:ext>
              </a:extLst>
            </p:cNvPr>
            <p:cNvSpPr>
              <a:spLocks noChangeAspect="1"/>
            </p:cNvSpPr>
            <p:nvPr userDrawn="1"/>
          </p:nvSpPr>
          <p:spPr>
            <a:xfrm>
              <a:off x="7499492" y="394753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A623ED96-9455-4DAA-B7F8-2D7331524C76}"/>
                </a:ext>
              </a:extLst>
            </p:cNvPr>
            <p:cNvSpPr/>
            <p:nvPr userDrawn="1"/>
          </p:nvSpPr>
          <p:spPr>
            <a:xfrm>
              <a:off x="11094619" y="439493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5519869E-1F49-4FDD-BB4E-E768F6D1D2D6}"/>
                </a:ext>
              </a:extLst>
            </p:cNvPr>
            <p:cNvSpPr/>
            <p:nvPr userDrawn="1"/>
          </p:nvSpPr>
          <p:spPr>
            <a:xfrm>
              <a:off x="11268075" y="5547022"/>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74115B29-5D7D-4776-ACAE-59A15264D1D8}"/>
                </a:ext>
              </a:extLst>
            </p:cNvPr>
            <p:cNvSpPr>
              <a:spLocks noChangeAspect="1"/>
            </p:cNvSpPr>
            <p:nvPr userDrawn="1"/>
          </p:nvSpPr>
          <p:spPr>
            <a:xfrm>
              <a:off x="10806705" y="633855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A5166957-3DA5-4D02-AE1D-0DF2098F59C4}"/>
                </a:ext>
              </a:extLst>
            </p:cNvPr>
            <p:cNvSpPr>
              <a:spLocks noChangeAspect="1"/>
            </p:cNvSpPr>
            <p:nvPr userDrawn="1"/>
          </p:nvSpPr>
          <p:spPr>
            <a:xfrm>
              <a:off x="2767083" y="574322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xmlns="" id="{B0115A51-3593-45A6-A55D-DB2955B81CAC}"/>
                </a:ext>
              </a:extLst>
            </p:cNvPr>
            <p:cNvSpPr>
              <a:spLocks noChangeAspect="1"/>
            </p:cNvSpPr>
            <p:nvPr userDrawn="1"/>
          </p:nvSpPr>
          <p:spPr>
            <a:xfrm>
              <a:off x="3617811" y="519693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xmlns="" id="{5C3A45FA-4609-4CC3-B71D-500A63035447}"/>
                </a:ext>
              </a:extLst>
            </p:cNvPr>
            <p:cNvSpPr>
              <a:spLocks noChangeAspect="1"/>
            </p:cNvSpPr>
            <p:nvPr userDrawn="1"/>
          </p:nvSpPr>
          <p:spPr>
            <a:xfrm>
              <a:off x="2846996" y="5227529"/>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0" name="Straight Connector 199">
              <a:extLst>
                <a:ext uri="{FF2B5EF4-FFF2-40B4-BE49-F238E27FC236}">
                  <a16:creationId xmlns:a16="http://schemas.microsoft.com/office/drawing/2014/main" xmlns="" id="{CE6A1DD7-7042-4E9F-A335-4D2A347C39DB}"/>
                </a:ext>
              </a:extLst>
            </p:cNvPr>
            <p:cNvCxnSpPr>
              <a:cxnSpLocks/>
              <a:stCxn id="199" idx="2"/>
              <a:endCxn id="178" idx="7"/>
            </p:cNvCxnSpPr>
            <p:nvPr userDrawn="1"/>
          </p:nvCxnSpPr>
          <p:spPr>
            <a:xfrm flipH="1">
              <a:off x="2156827" y="5282393"/>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3B585EFB-8A1B-4B19-BD79-8A93695A993F}"/>
                </a:ext>
              </a:extLst>
            </p:cNvPr>
            <p:cNvCxnSpPr>
              <a:cxnSpLocks/>
              <a:stCxn id="179" idx="4"/>
              <a:endCxn id="180" idx="1"/>
            </p:cNvCxnSpPr>
            <p:nvPr userDrawn="1"/>
          </p:nvCxnSpPr>
          <p:spPr>
            <a:xfrm>
              <a:off x="1096284" y="5604901"/>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2" name="Oval 201">
              <a:extLst>
                <a:ext uri="{FF2B5EF4-FFF2-40B4-BE49-F238E27FC236}">
                  <a16:creationId xmlns:a16="http://schemas.microsoft.com/office/drawing/2014/main" xmlns="" id="{22BB2713-9AD1-4920-9E5E-524327B99148}"/>
                </a:ext>
              </a:extLst>
            </p:cNvPr>
            <p:cNvSpPr>
              <a:spLocks noChangeAspect="1"/>
            </p:cNvSpPr>
            <p:nvPr userDrawn="1"/>
          </p:nvSpPr>
          <p:spPr>
            <a:xfrm>
              <a:off x="310328" y="611956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Straight Connector 202">
              <a:extLst>
                <a:ext uri="{FF2B5EF4-FFF2-40B4-BE49-F238E27FC236}">
                  <a16:creationId xmlns:a16="http://schemas.microsoft.com/office/drawing/2014/main" xmlns="" id="{206F86CC-2900-44A3-B092-924B2864587E}"/>
                </a:ext>
              </a:extLst>
            </p:cNvPr>
            <p:cNvCxnSpPr>
              <a:cxnSpLocks/>
              <a:stCxn id="202" idx="3"/>
            </p:cNvCxnSpPr>
            <p:nvPr userDrawn="1"/>
          </p:nvCxnSpPr>
          <p:spPr>
            <a:xfrm flipH="1">
              <a:off x="310328" y="6213220"/>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A8C37EE5-7B75-44CA-8F66-EA171808D15B}"/>
                </a:ext>
              </a:extLst>
            </p:cNvPr>
            <p:cNvCxnSpPr>
              <a:cxnSpLocks/>
              <a:stCxn id="202" idx="2"/>
            </p:cNvCxnSpPr>
            <p:nvPr userDrawn="1"/>
          </p:nvCxnSpPr>
          <p:spPr>
            <a:xfrm flipH="1">
              <a:off x="-29560" y="6174425"/>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AEA17282-9270-4D92-B185-0E2D2B143AF2}"/>
                </a:ext>
              </a:extLst>
            </p:cNvPr>
            <p:cNvCxnSpPr>
              <a:cxnSpLocks/>
              <a:stCxn id="202" idx="1"/>
            </p:cNvCxnSpPr>
            <p:nvPr userDrawn="1"/>
          </p:nvCxnSpPr>
          <p:spPr>
            <a:xfrm flipH="1" flipV="1">
              <a:off x="-29560" y="5770901"/>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2394FE7-914A-4129-B6E4-5DE061896F0A}"/>
                </a:ext>
              </a:extLst>
            </p:cNvPr>
            <p:cNvCxnSpPr>
              <a:cxnSpLocks/>
              <a:endCxn id="179" idx="2"/>
            </p:cNvCxnSpPr>
            <p:nvPr userDrawn="1"/>
          </p:nvCxnSpPr>
          <p:spPr>
            <a:xfrm>
              <a:off x="21877" y="5392264"/>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7B967F56-AF3D-4948-96DE-65FC44DEFB3D}"/>
                </a:ext>
              </a:extLst>
            </p:cNvPr>
            <p:cNvCxnSpPr>
              <a:cxnSpLocks/>
              <a:endCxn id="186" idx="3"/>
            </p:cNvCxnSpPr>
            <p:nvPr/>
          </p:nvCxnSpPr>
          <p:spPr>
            <a:xfrm flipV="1">
              <a:off x="5315187" y="6088314"/>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xmlns="" id="{9D9FB4D9-F285-41D4-9F1F-689020B1CD93}"/>
              </a:ext>
            </a:extLst>
          </p:cNvPr>
          <p:cNvSpPr txBox="1"/>
          <p:nvPr/>
        </p:nvSpPr>
        <p:spPr>
          <a:xfrm>
            <a:off x="-22050" y="2406195"/>
            <a:ext cx="12214050" cy="1446550"/>
          </a:xfrm>
          <a:prstGeom prst="rect">
            <a:avLst/>
          </a:prstGeom>
          <a:noFill/>
        </p:spPr>
        <p:txBody>
          <a:bodyPr wrap="square" rtlCol="0" anchor="ctr">
            <a:spAutoFit/>
          </a:bodyPr>
          <a:lstStyle/>
          <a:p>
            <a:pPr algn="ctr"/>
            <a:r>
              <a:rPr lang="en-US" sz="4400" dirty="0" smtClean="0">
                <a:solidFill>
                  <a:schemeClr val="accent1">
                    <a:lumMod val="50000"/>
                  </a:schemeClr>
                </a:solidFill>
                <a:latin typeface="+mj-lt"/>
              </a:rPr>
              <a:t>Survey </a:t>
            </a:r>
            <a:r>
              <a:rPr lang="en-US" sz="4400" dirty="0">
                <a:solidFill>
                  <a:schemeClr val="accent1">
                    <a:lumMod val="50000"/>
                  </a:schemeClr>
                </a:solidFill>
                <a:latin typeface="+mj-lt"/>
              </a:rPr>
              <a:t>on Recommendation System for Movies using Content Based Filtering and Collaborative Filtering</a:t>
            </a:r>
          </a:p>
        </p:txBody>
      </p:sp>
      <p:sp>
        <p:nvSpPr>
          <p:cNvPr id="2" name="TextBox 1"/>
          <p:cNvSpPr txBox="1"/>
          <p:nvPr/>
        </p:nvSpPr>
        <p:spPr>
          <a:xfrm>
            <a:off x="1550115" y="4069724"/>
            <a:ext cx="9251315" cy="369332"/>
          </a:xfrm>
          <a:prstGeom prst="rect">
            <a:avLst/>
          </a:prstGeom>
          <a:noFill/>
        </p:spPr>
        <p:txBody>
          <a:bodyPr wrap="none" rtlCol="0">
            <a:spAutoFit/>
          </a:bodyPr>
          <a:lstStyle/>
          <a:p>
            <a:r>
              <a:rPr lang="en-US" dirty="0" err="1">
                <a:solidFill>
                  <a:schemeClr val="accent1">
                    <a:lumMod val="50000"/>
                  </a:schemeClr>
                </a:solidFill>
                <a:latin typeface="+mj-lt"/>
              </a:rPr>
              <a:t>Geeta</a:t>
            </a:r>
            <a:r>
              <a:rPr lang="en-US" dirty="0">
                <a:solidFill>
                  <a:schemeClr val="accent1">
                    <a:lumMod val="50000"/>
                  </a:schemeClr>
                </a:solidFill>
                <a:latin typeface="+mj-lt"/>
              </a:rPr>
              <a:t> </a:t>
            </a:r>
            <a:r>
              <a:rPr lang="en-US" dirty="0" err="1">
                <a:solidFill>
                  <a:schemeClr val="accent1">
                    <a:lumMod val="50000"/>
                  </a:schemeClr>
                </a:solidFill>
                <a:latin typeface="+mj-lt"/>
              </a:rPr>
              <a:t>Munjal</a:t>
            </a:r>
            <a:r>
              <a:rPr lang="en-US" dirty="0">
                <a:solidFill>
                  <a:schemeClr val="accent1">
                    <a:lumMod val="50000"/>
                  </a:schemeClr>
                </a:solidFill>
                <a:latin typeface="+mj-lt"/>
              </a:rPr>
              <a:t>(19MCA0147)	Madhurima Chakraborty(19MCA0087)	</a:t>
            </a:r>
            <a:r>
              <a:rPr lang="en-US" dirty="0" err="1">
                <a:solidFill>
                  <a:schemeClr val="accent1">
                    <a:lumMod val="50000"/>
                  </a:schemeClr>
                </a:solidFill>
                <a:latin typeface="+mj-lt"/>
              </a:rPr>
              <a:t>Pragya</a:t>
            </a:r>
            <a:r>
              <a:rPr lang="en-US" dirty="0">
                <a:solidFill>
                  <a:schemeClr val="accent1">
                    <a:lumMod val="50000"/>
                  </a:schemeClr>
                </a:solidFill>
                <a:latin typeface="+mj-lt"/>
              </a:rPr>
              <a:t> Yadav(19MCA00125)</a:t>
            </a:r>
          </a:p>
        </p:txBody>
      </p:sp>
    </p:spTree>
    <p:extLst>
      <p:ext uri="{BB962C8B-B14F-4D97-AF65-F5344CB8AC3E}">
        <p14:creationId xmlns:p14="http://schemas.microsoft.com/office/powerpoint/2010/main" val="3086685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488299"/>
            <a:ext cx="5020949" cy="1569660"/>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Content Based Filtering</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6875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A89716F-28ED-4BA6-ABD9-76E5970F9ED8}"/>
              </a:ext>
            </a:extLst>
          </p:cNvPr>
          <p:cNvSpPr txBox="1"/>
          <p:nvPr/>
        </p:nvSpPr>
        <p:spPr>
          <a:xfrm>
            <a:off x="404501" y="34946"/>
            <a:ext cx="11382998" cy="461665"/>
          </a:xfrm>
          <a:prstGeom prst="rect">
            <a:avLst/>
          </a:prstGeom>
          <a:noFill/>
        </p:spPr>
        <p:txBody>
          <a:bodyPr wrap="square" rtlCol="0">
            <a:spAutoFit/>
          </a:bodyPr>
          <a:lstStyle/>
          <a:p>
            <a:pPr algn="dist"/>
            <a:r>
              <a:rPr lang="en-US" altLang="ko-KR" sz="2400" b="1" dirty="0" smtClean="0">
                <a:solidFill>
                  <a:schemeClr val="bg1"/>
                </a:solidFill>
              </a:rPr>
              <a:t>Content Based Filtering</a:t>
            </a:r>
            <a:endParaRPr lang="en-US" altLang="ko-KR" sz="2400" b="1" dirty="0">
              <a:solidFill>
                <a:schemeClr val="bg1"/>
              </a:solidFill>
            </a:endParaRPr>
          </a:p>
        </p:txBody>
      </p:sp>
      <p:sp>
        <p:nvSpPr>
          <p:cNvPr id="6" name="Rectangle: Rounded Corners 5">
            <a:extLst>
              <a:ext uri="{FF2B5EF4-FFF2-40B4-BE49-F238E27FC236}">
                <a16:creationId xmlns:a16="http://schemas.microsoft.com/office/drawing/2014/main" xmlns="" id="{890C940E-1CD6-4255-80D5-5F1D36A4D1B7}"/>
              </a:ext>
            </a:extLst>
          </p:cNvPr>
          <p:cNvSpPr/>
          <p:nvPr/>
        </p:nvSpPr>
        <p:spPr>
          <a:xfrm>
            <a:off x="7567077" y="1169759"/>
            <a:ext cx="4220421" cy="5327376"/>
          </a:xfrm>
          <a:prstGeom prst="roundRect">
            <a:avLst>
              <a:gd name="adj" fmla="val 14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A57B68CB-A92B-4238-ACFD-0ECAC5A736BA}"/>
              </a:ext>
            </a:extLst>
          </p:cNvPr>
          <p:cNvSpPr txBox="1"/>
          <p:nvPr/>
        </p:nvSpPr>
        <p:spPr>
          <a:xfrm>
            <a:off x="7895223" y="1388026"/>
            <a:ext cx="3564127" cy="400110"/>
          </a:xfrm>
          <a:prstGeom prst="rect">
            <a:avLst/>
          </a:prstGeom>
          <a:noFill/>
        </p:spPr>
        <p:txBody>
          <a:bodyPr wrap="square" rtlCol="0" anchor="ctr">
            <a:spAutoFit/>
          </a:bodyPr>
          <a:lstStyle/>
          <a:p>
            <a:pPr algn="r"/>
            <a:r>
              <a:rPr lang="en-US" altLang="ko-KR" sz="2000" b="1" dirty="0" smtClean="0">
                <a:solidFill>
                  <a:schemeClr val="bg1"/>
                </a:solidFill>
                <a:cs typeface="Arial" pitchFamily="34" charset="0"/>
              </a:rPr>
              <a:t>Content Based Filtering</a:t>
            </a:r>
            <a:endParaRPr lang="ko-KR" altLang="en-US" sz="20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25694DE5-2241-4C3C-B944-585DAEB58295}"/>
              </a:ext>
            </a:extLst>
          </p:cNvPr>
          <p:cNvSpPr txBox="1"/>
          <p:nvPr/>
        </p:nvSpPr>
        <p:spPr>
          <a:xfrm>
            <a:off x="7895492" y="2227372"/>
            <a:ext cx="3564128" cy="1631216"/>
          </a:xfrm>
          <a:prstGeom prst="rect">
            <a:avLst/>
          </a:prstGeom>
          <a:noFill/>
        </p:spPr>
        <p:txBody>
          <a:bodyPr wrap="square" rtlCol="0">
            <a:spAutoFit/>
          </a:bodyPr>
          <a:lstStyle/>
          <a:p>
            <a:r>
              <a:rPr lang="en-US" sz="2000" dirty="0">
                <a:solidFill>
                  <a:schemeClr val="bg1"/>
                </a:solidFill>
                <a:cs typeface="Arial" pitchFamily="34" charset="0"/>
              </a:rPr>
              <a:t>In this movie recommendation system approach, we aim to suggest the movies best suited to the user’s preferences. </a:t>
            </a:r>
          </a:p>
        </p:txBody>
      </p:sp>
      <p:sp>
        <p:nvSpPr>
          <p:cNvPr id="10" name="TextBox 9">
            <a:extLst>
              <a:ext uri="{FF2B5EF4-FFF2-40B4-BE49-F238E27FC236}">
                <a16:creationId xmlns:a16="http://schemas.microsoft.com/office/drawing/2014/main" xmlns="" id="{65280466-EFC9-4BBA-905F-65BEF38894BE}"/>
              </a:ext>
            </a:extLst>
          </p:cNvPr>
          <p:cNvSpPr txBox="1"/>
          <p:nvPr/>
        </p:nvSpPr>
        <p:spPr>
          <a:xfrm>
            <a:off x="7895489" y="4188811"/>
            <a:ext cx="3564128" cy="2308324"/>
          </a:xfrm>
          <a:prstGeom prst="rect">
            <a:avLst/>
          </a:prstGeom>
          <a:noFill/>
        </p:spPr>
        <p:txBody>
          <a:bodyPr wrap="square" rtlCol="0" anchor="ctr">
            <a:spAutoFit/>
          </a:bodyPr>
          <a:lstStyle/>
          <a:p>
            <a:pPr algn="r"/>
            <a:r>
              <a:rPr lang="en-US" altLang="ko-KR" sz="4800" b="1" dirty="0" smtClean="0">
                <a:solidFill>
                  <a:schemeClr val="bg1"/>
                </a:solidFill>
                <a:cs typeface="Arial" pitchFamily="34" charset="0"/>
              </a:rPr>
              <a:t>Based On User’s Interest</a:t>
            </a:r>
            <a:endParaRPr lang="ko-KR" altLang="en-US" sz="4800" b="1" dirty="0">
              <a:solidFill>
                <a:schemeClr val="bg1"/>
              </a:solidFill>
              <a:cs typeface="Arial"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3071" t="9647" r="3439" b="6012"/>
          <a:stretch/>
        </p:blipFill>
        <p:spPr>
          <a:xfrm>
            <a:off x="1403797" y="1588081"/>
            <a:ext cx="4134118" cy="4265799"/>
          </a:xfrm>
          <a:prstGeom prst="rect">
            <a:avLst/>
          </a:prstGeom>
        </p:spPr>
      </p:pic>
    </p:spTree>
    <p:extLst>
      <p:ext uri="{BB962C8B-B14F-4D97-AF65-F5344CB8AC3E}">
        <p14:creationId xmlns:p14="http://schemas.microsoft.com/office/powerpoint/2010/main" val="231169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a:extLst>
              <a:ext uri="{FF2B5EF4-FFF2-40B4-BE49-F238E27FC236}">
                <a16:creationId xmlns:a16="http://schemas.microsoft.com/office/drawing/2014/main" xmlns="" id="{BBBC4B8B-3AB1-4169-9972-12194F381E58}"/>
              </a:ext>
            </a:extLst>
          </p:cNvPr>
          <p:cNvGrpSpPr/>
          <p:nvPr/>
        </p:nvGrpSpPr>
        <p:grpSpPr>
          <a:xfrm>
            <a:off x="7827175" y="2183360"/>
            <a:ext cx="790407" cy="790407"/>
            <a:chOff x="5833678" y="585323"/>
            <a:chExt cx="790407" cy="790407"/>
          </a:xfrm>
        </p:grpSpPr>
        <p:sp>
          <p:nvSpPr>
            <p:cNvPr id="151" name="Arc 3">
              <a:extLst>
                <a:ext uri="{FF2B5EF4-FFF2-40B4-BE49-F238E27FC236}">
                  <a16:creationId xmlns:a16="http://schemas.microsoft.com/office/drawing/2014/main" xmlns="" id="{20C486B3-34CC-43DA-9240-B96F11DC157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2" name="Oval 151">
              <a:extLst>
                <a:ext uri="{FF2B5EF4-FFF2-40B4-BE49-F238E27FC236}">
                  <a16:creationId xmlns:a16="http://schemas.microsoft.com/office/drawing/2014/main" xmlns="" id="{4C271442-E7B1-486D-A9BB-204819E95A33}"/>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53" name="Group 152">
            <a:extLst>
              <a:ext uri="{FF2B5EF4-FFF2-40B4-BE49-F238E27FC236}">
                <a16:creationId xmlns:a16="http://schemas.microsoft.com/office/drawing/2014/main" xmlns="" id="{2338CF83-C520-4F8E-A2E6-FB98A5524ED5}"/>
              </a:ext>
            </a:extLst>
          </p:cNvPr>
          <p:cNvGrpSpPr/>
          <p:nvPr/>
        </p:nvGrpSpPr>
        <p:grpSpPr>
          <a:xfrm>
            <a:off x="4574109" y="3555314"/>
            <a:ext cx="790407" cy="790407"/>
            <a:chOff x="5833678" y="2519589"/>
            <a:chExt cx="790407" cy="790407"/>
          </a:xfrm>
        </p:grpSpPr>
        <p:sp>
          <p:nvSpPr>
            <p:cNvPr id="154" name="Arc 3">
              <a:extLst>
                <a:ext uri="{FF2B5EF4-FFF2-40B4-BE49-F238E27FC236}">
                  <a16:creationId xmlns:a16="http://schemas.microsoft.com/office/drawing/2014/main" xmlns="" id="{55D5EFAF-13A8-4F74-8D85-9BB700CF82EE}"/>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55" name="Oval 154">
              <a:extLst>
                <a:ext uri="{FF2B5EF4-FFF2-40B4-BE49-F238E27FC236}">
                  <a16:creationId xmlns:a16="http://schemas.microsoft.com/office/drawing/2014/main" xmlns="" id="{33677F96-4C18-4CEB-8ED6-B27802C38DD4}"/>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56" name="Group 155">
            <a:extLst>
              <a:ext uri="{FF2B5EF4-FFF2-40B4-BE49-F238E27FC236}">
                <a16:creationId xmlns:a16="http://schemas.microsoft.com/office/drawing/2014/main" xmlns="" id="{E4F11DBE-1105-43B3-BD97-3493EBDDDDE5}"/>
              </a:ext>
            </a:extLst>
          </p:cNvPr>
          <p:cNvGrpSpPr/>
          <p:nvPr/>
        </p:nvGrpSpPr>
        <p:grpSpPr>
          <a:xfrm>
            <a:off x="2947575" y="4241291"/>
            <a:ext cx="790407" cy="790407"/>
            <a:chOff x="5833678" y="3486722"/>
            <a:chExt cx="790407" cy="790407"/>
          </a:xfrm>
        </p:grpSpPr>
        <p:sp>
          <p:nvSpPr>
            <p:cNvPr id="157" name="Arc 3">
              <a:extLst>
                <a:ext uri="{FF2B5EF4-FFF2-40B4-BE49-F238E27FC236}">
                  <a16:creationId xmlns:a16="http://schemas.microsoft.com/office/drawing/2014/main" xmlns="" id="{28ECEA44-B011-4083-AB86-B324DB0ECC30}"/>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8" name="Oval 157">
              <a:extLst>
                <a:ext uri="{FF2B5EF4-FFF2-40B4-BE49-F238E27FC236}">
                  <a16:creationId xmlns:a16="http://schemas.microsoft.com/office/drawing/2014/main" xmlns="" id="{5759A813-BD0B-465A-AFBB-BEF258BE23A2}"/>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59" name="Group 158">
            <a:extLst>
              <a:ext uri="{FF2B5EF4-FFF2-40B4-BE49-F238E27FC236}">
                <a16:creationId xmlns:a16="http://schemas.microsoft.com/office/drawing/2014/main" xmlns="" id="{3284240A-C730-4A47-995B-00B7CBC1DB28}"/>
              </a:ext>
            </a:extLst>
          </p:cNvPr>
          <p:cNvGrpSpPr/>
          <p:nvPr/>
        </p:nvGrpSpPr>
        <p:grpSpPr>
          <a:xfrm>
            <a:off x="1321041" y="4927268"/>
            <a:ext cx="790407" cy="790407"/>
            <a:chOff x="5834431" y="4453854"/>
            <a:chExt cx="790407" cy="790407"/>
          </a:xfrm>
        </p:grpSpPr>
        <p:sp>
          <p:nvSpPr>
            <p:cNvPr id="160" name="Arc 3">
              <a:extLst>
                <a:ext uri="{FF2B5EF4-FFF2-40B4-BE49-F238E27FC236}">
                  <a16:creationId xmlns:a16="http://schemas.microsoft.com/office/drawing/2014/main" xmlns="" id="{BCD47219-D6AC-4392-9BDA-2A3598F03454}"/>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1" name="Oval 160">
              <a:extLst>
                <a:ext uri="{FF2B5EF4-FFF2-40B4-BE49-F238E27FC236}">
                  <a16:creationId xmlns:a16="http://schemas.microsoft.com/office/drawing/2014/main" xmlns="" id="{2C421108-1032-4957-B569-2F98F354AB9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62" name="Group 161">
            <a:extLst>
              <a:ext uri="{FF2B5EF4-FFF2-40B4-BE49-F238E27FC236}">
                <a16:creationId xmlns:a16="http://schemas.microsoft.com/office/drawing/2014/main" xmlns="" id="{D27782EE-9EBD-4085-AB45-C708CEDC256B}"/>
              </a:ext>
            </a:extLst>
          </p:cNvPr>
          <p:cNvGrpSpPr/>
          <p:nvPr/>
        </p:nvGrpSpPr>
        <p:grpSpPr>
          <a:xfrm>
            <a:off x="6200643" y="2869337"/>
            <a:ext cx="790407" cy="790407"/>
            <a:chOff x="5833678" y="2519589"/>
            <a:chExt cx="790407" cy="790407"/>
          </a:xfrm>
        </p:grpSpPr>
        <p:sp>
          <p:nvSpPr>
            <p:cNvPr id="163" name="Arc 3">
              <a:extLst>
                <a:ext uri="{FF2B5EF4-FFF2-40B4-BE49-F238E27FC236}">
                  <a16:creationId xmlns:a16="http://schemas.microsoft.com/office/drawing/2014/main" xmlns="" id="{D2C22E7C-028B-40F7-8351-127CFF2A1A89}"/>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64" name="Oval 163">
              <a:extLst>
                <a:ext uri="{FF2B5EF4-FFF2-40B4-BE49-F238E27FC236}">
                  <a16:creationId xmlns:a16="http://schemas.microsoft.com/office/drawing/2014/main" xmlns="" id="{B21EC12A-2AC7-45DE-898B-623490B5EAB2}"/>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Architecture</a:t>
            </a:r>
            <a:endParaRPr lang="en-US" dirty="0"/>
          </a:p>
        </p:txBody>
      </p:sp>
      <p:cxnSp>
        <p:nvCxnSpPr>
          <p:cNvPr id="86" name="Straight Connector 10">
            <a:extLst>
              <a:ext uri="{FF2B5EF4-FFF2-40B4-BE49-F238E27FC236}">
                <a16:creationId xmlns:a16="http://schemas.microsoft.com/office/drawing/2014/main" xmlns="" id="{FDBFAAC9-2EC0-4615-8DDB-32C879CB853F}"/>
              </a:ext>
            </a:extLst>
          </p:cNvPr>
          <p:cNvCxnSpPr>
            <a:cxnSpLocks/>
          </p:cNvCxnSpPr>
          <p:nvPr/>
        </p:nvCxnSpPr>
        <p:spPr>
          <a:xfrm>
            <a:off x="905614" y="5939874"/>
            <a:ext cx="1630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Straight Connector 16">
            <a:extLst>
              <a:ext uri="{FF2B5EF4-FFF2-40B4-BE49-F238E27FC236}">
                <a16:creationId xmlns:a16="http://schemas.microsoft.com/office/drawing/2014/main" xmlns="" id="{9621800A-A10B-46D7-B395-4B2A010A3292}"/>
              </a:ext>
            </a:extLst>
          </p:cNvPr>
          <p:cNvCxnSpPr>
            <a:cxnSpLocks/>
          </p:cNvCxnSpPr>
          <p:nvPr/>
        </p:nvCxnSpPr>
        <p:spPr>
          <a:xfrm>
            <a:off x="2536697" y="5238969"/>
            <a:ext cx="1630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18">
            <a:extLst>
              <a:ext uri="{FF2B5EF4-FFF2-40B4-BE49-F238E27FC236}">
                <a16:creationId xmlns:a16="http://schemas.microsoft.com/office/drawing/2014/main" xmlns="" id="{8F7C4833-87F1-4835-8FF8-F11DFD53BEC5}"/>
              </a:ext>
            </a:extLst>
          </p:cNvPr>
          <p:cNvCxnSpPr>
            <a:cxnSpLocks/>
          </p:cNvCxnSpPr>
          <p:nvPr/>
        </p:nvCxnSpPr>
        <p:spPr>
          <a:xfrm>
            <a:off x="4147848" y="4537858"/>
            <a:ext cx="1630800" cy="20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20">
            <a:extLst>
              <a:ext uri="{FF2B5EF4-FFF2-40B4-BE49-F238E27FC236}">
                <a16:creationId xmlns:a16="http://schemas.microsoft.com/office/drawing/2014/main" xmlns="" id="{F1E43640-9157-4262-9C8B-D0ED86DFF844}"/>
              </a:ext>
            </a:extLst>
          </p:cNvPr>
          <p:cNvCxnSpPr>
            <a:cxnSpLocks/>
          </p:cNvCxnSpPr>
          <p:nvPr/>
        </p:nvCxnSpPr>
        <p:spPr>
          <a:xfrm>
            <a:off x="5773876" y="3836851"/>
            <a:ext cx="1630800" cy="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22">
            <a:extLst>
              <a:ext uri="{FF2B5EF4-FFF2-40B4-BE49-F238E27FC236}">
                <a16:creationId xmlns:a16="http://schemas.microsoft.com/office/drawing/2014/main" xmlns="" id="{B44E2B87-341B-4C15-A280-E9B57D2FE340}"/>
              </a:ext>
            </a:extLst>
          </p:cNvPr>
          <p:cNvCxnSpPr>
            <a:cxnSpLocks/>
          </p:cNvCxnSpPr>
          <p:nvPr/>
        </p:nvCxnSpPr>
        <p:spPr>
          <a:xfrm>
            <a:off x="7394334" y="3136254"/>
            <a:ext cx="1630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13">
            <a:extLst>
              <a:ext uri="{FF2B5EF4-FFF2-40B4-BE49-F238E27FC236}">
                <a16:creationId xmlns:a16="http://schemas.microsoft.com/office/drawing/2014/main" xmlns="" id="{FB62DB9F-45D5-4585-AC90-C4D9B849CD7C}"/>
              </a:ext>
            </a:extLst>
          </p:cNvPr>
          <p:cNvCxnSpPr/>
          <p:nvPr/>
        </p:nvCxnSpPr>
        <p:spPr>
          <a:xfrm>
            <a:off x="2521820" y="5241498"/>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17">
            <a:extLst>
              <a:ext uri="{FF2B5EF4-FFF2-40B4-BE49-F238E27FC236}">
                <a16:creationId xmlns:a16="http://schemas.microsoft.com/office/drawing/2014/main" xmlns="" id="{B1D44848-1CDB-4E04-8434-28763B04FB63}"/>
              </a:ext>
            </a:extLst>
          </p:cNvPr>
          <p:cNvCxnSpPr/>
          <p:nvPr/>
        </p:nvCxnSpPr>
        <p:spPr>
          <a:xfrm>
            <a:off x="4147848" y="4540490"/>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19">
            <a:extLst>
              <a:ext uri="{FF2B5EF4-FFF2-40B4-BE49-F238E27FC236}">
                <a16:creationId xmlns:a16="http://schemas.microsoft.com/office/drawing/2014/main" xmlns="" id="{1B8C4316-D56C-4F0F-9576-6DC87BDFDAE4}"/>
              </a:ext>
            </a:extLst>
          </p:cNvPr>
          <p:cNvCxnSpPr/>
          <p:nvPr/>
        </p:nvCxnSpPr>
        <p:spPr>
          <a:xfrm>
            <a:off x="5773876" y="3839482"/>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21">
            <a:extLst>
              <a:ext uri="{FF2B5EF4-FFF2-40B4-BE49-F238E27FC236}">
                <a16:creationId xmlns:a16="http://schemas.microsoft.com/office/drawing/2014/main" xmlns="" id="{FBE1F779-5CF3-4736-B066-FA8763A1AE51}"/>
              </a:ext>
            </a:extLst>
          </p:cNvPr>
          <p:cNvCxnSpPr/>
          <p:nvPr/>
        </p:nvCxnSpPr>
        <p:spPr>
          <a:xfrm>
            <a:off x="7399904" y="3138474"/>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D2E4BABF-8DD1-4477-A4DF-B98C8DD3B0AA}"/>
              </a:ext>
            </a:extLst>
          </p:cNvPr>
          <p:cNvSpPr txBox="1"/>
          <p:nvPr/>
        </p:nvSpPr>
        <p:spPr>
          <a:xfrm>
            <a:off x="2743182" y="5322474"/>
            <a:ext cx="1393936" cy="461665"/>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Dataset Preprocessing</a:t>
            </a:r>
            <a:endParaRPr lang="ko-KR" altLang="en-US" sz="1200" b="1" dirty="0">
              <a:solidFill>
                <a:schemeClr val="bg1"/>
              </a:solidFill>
              <a:cs typeface="Calibri" pitchFamily="34" charset="0"/>
            </a:endParaRPr>
          </a:p>
        </p:txBody>
      </p:sp>
      <p:sp>
        <p:nvSpPr>
          <p:cNvPr id="114" name="TextBox 113">
            <a:extLst>
              <a:ext uri="{FF2B5EF4-FFF2-40B4-BE49-F238E27FC236}">
                <a16:creationId xmlns:a16="http://schemas.microsoft.com/office/drawing/2014/main" xmlns="" id="{E8A0435D-CB51-40FE-842E-63238B9AF9DE}"/>
              </a:ext>
            </a:extLst>
          </p:cNvPr>
          <p:cNvSpPr txBox="1"/>
          <p:nvPr/>
        </p:nvSpPr>
        <p:spPr>
          <a:xfrm>
            <a:off x="7625506" y="3214695"/>
            <a:ext cx="2497288" cy="461665"/>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Compare with user’s movie and sort in descending order</a:t>
            </a:r>
            <a:endParaRPr lang="ko-KR" altLang="en-US" sz="1200" b="1" dirty="0">
              <a:solidFill>
                <a:schemeClr val="bg1"/>
              </a:solidFill>
              <a:cs typeface="Calibri" pitchFamily="34" charset="0"/>
            </a:endParaRPr>
          </a:p>
        </p:txBody>
      </p:sp>
      <p:sp>
        <p:nvSpPr>
          <p:cNvPr id="117" name="TextBox 116">
            <a:extLst>
              <a:ext uri="{FF2B5EF4-FFF2-40B4-BE49-F238E27FC236}">
                <a16:creationId xmlns:a16="http://schemas.microsoft.com/office/drawing/2014/main" xmlns="" id="{F654B47D-9C46-469B-88CF-4857C194EF67}"/>
              </a:ext>
            </a:extLst>
          </p:cNvPr>
          <p:cNvSpPr txBox="1"/>
          <p:nvPr/>
        </p:nvSpPr>
        <p:spPr>
          <a:xfrm>
            <a:off x="5999159" y="3917288"/>
            <a:ext cx="1626347" cy="646331"/>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Find Count vectorise and cosine similarities</a:t>
            </a:r>
            <a:endParaRPr lang="ko-KR" altLang="en-US" sz="1200" b="1" dirty="0">
              <a:solidFill>
                <a:schemeClr val="bg1"/>
              </a:solidFill>
              <a:cs typeface="Calibri" pitchFamily="34" charset="0"/>
            </a:endParaRPr>
          </a:p>
        </p:txBody>
      </p:sp>
      <p:sp>
        <p:nvSpPr>
          <p:cNvPr id="120" name="TextBox 119">
            <a:extLst>
              <a:ext uri="{FF2B5EF4-FFF2-40B4-BE49-F238E27FC236}">
                <a16:creationId xmlns:a16="http://schemas.microsoft.com/office/drawing/2014/main" xmlns="" id="{362214C6-E570-4F79-A537-BA800C156A32}"/>
              </a:ext>
            </a:extLst>
          </p:cNvPr>
          <p:cNvSpPr txBox="1"/>
          <p:nvPr/>
        </p:nvSpPr>
        <p:spPr>
          <a:xfrm>
            <a:off x="4369530" y="4619881"/>
            <a:ext cx="1409118" cy="461665"/>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Features Selection and Extraction</a:t>
            </a:r>
            <a:endParaRPr lang="ko-KR" altLang="en-US" sz="1200" b="1" dirty="0">
              <a:solidFill>
                <a:schemeClr val="bg1"/>
              </a:solidFill>
              <a:cs typeface="Calibri" pitchFamily="34" charset="0"/>
            </a:endParaRPr>
          </a:p>
        </p:txBody>
      </p:sp>
      <p:sp>
        <p:nvSpPr>
          <p:cNvPr id="123" name="TextBox 122">
            <a:extLst>
              <a:ext uri="{FF2B5EF4-FFF2-40B4-BE49-F238E27FC236}">
                <a16:creationId xmlns:a16="http://schemas.microsoft.com/office/drawing/2014/main" xmlns="" id="{9185137C-E8B1-4555-886E-F2E59968FAD4}"/>
              </a:ext>
            </a:extLst>
          </p:cNvPr>
          <p:cNvSpPr txBox="1"/>
          <p:nvPr/>
        </p:nvSpPr>
        <p:spPr>
          <a:xfrm>
            <a:off x="9209773" y="2125952"/>
            <a:ext cx="2248859" cy="707886"/>
          </a:xfrm>
          <a:prstGeom prst="rect">
            <a:avLst/>
          </a:prstGeom>
          <a:noFill/>
        </p:spPr>
        <p:txBody>
          <a:bodyPr wrap="square" lIns="0" rIns="0" rtlCol="0">
            <a:spAutoFit/>
          </a:bodyPr>
          <a:lstStyle/>
          <a:p>
            <a:pPr algn="ctr"/>
            <a:r>
              <a:rPr lang="en-US" altLang="ko-KR" sz="2000" b="1" dirty="0" smtClean="0">
                <a:solidFill>
                  <a:schemeClr val="bg1"/>
                </a:solidFill>
                <a:cs typeface="Calibri" pitchFamily="34" charset="0"/>
              </a:rPr>
              <a:t>Recommend movies to user</a:t>
            </a:r>
            <a:endParaRPr lang="ko-KR" altLang="en-US" sz="2000" b="1" dirty="0">
              <a:solidFill>
                <a:schemeClr val="bg1"/>
              </a:solidFill>
              <a:cs typeface="Calibri" pitchFamily="34" charset="0"/>
            </a:endParaRPr>
          </a:p>
        </p:txBody>
      </p:sp>
      <p:sp>
        <p:nvSpPr>
          <p:cNvPr id="125" name="Oval 7">
            <a:extLst>
              <a:ext uri="{FF2B5EF4-FFF2-40B4-BE49-F238E27FC236}">
                <a16:creationId xmlns:a16="http://schemas.microsoft.com/office/drawing/2014/main" xmlns="" id="{EB20A3B4-6CB2-4CA3-9DF1-1F954909BE60}"/>
              </a:ext>
            </a:extLst>
          </p:cNvPr>
          <p:cNvSpPr/>
          <p:nvPr/>
        </p:nvSpPr>
        <p:spPr>
          <a:xfrm>
            <a:off x="1528168" y="5141834"/>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129" name="Oval 21">
            <a:extLst>
              <a:ext uri="{FF2B5EF4-FFF2-40B4-BE49-F238E27FC236}">
                <a16:creationId xmlns:a16="http://schemas.microsoft.com/office/drawing/2014/main" xmlns="" id="{2E031B1F-E5BB-410F-87DC-837131D67B4C}"/>
              </a:ext>
            </a:extLst>
          </p:cNvPr>
          <p:cNvSpPr>
            <a:spLocks noChangeAspect="1"/>
          </p:cNvSpPr>
          <p:nvPr/>
        </p:nvSpPr>
        <p:spPr>
          <a:xfrm>
            <a:off x="3151825" y="4449771"/>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TextBox 49">
            <a:extLst>
              <a:ext uri="{FF2B5EF4-FFF2-40B4-BE49-F238E27FC236}">
                <a16:creationId xmlns:a16="http://schemas.microsoft.com/office/drawing/2014/main" xmlns="" id="{D2E4BABF-8DD1-4477-A4DF-B98C8DD3B0AA}"/>
              </a:ext>
            </a:extLst>
          </p:cNvPr>
          <p:cNvSpPr txBox="1"/>
          <p:nvPr/>
        </p:nvSpPr>
        <p:spPr>
          <a:xfrm>
            <a:off x="930439" y="6012450"/>
            <a:ext cx="2787872" cy="276999"/>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Dataset Extraction</a:t>
            </a:r>
            <a:endParaRPr lang="ko-KR" altLang="en-US" sz="1200" b="1" dirty="0">
              <a:solidFill>
                <a:schemeClr val="bg1"/>
              </a:solidFill>
              <a:cs typeface="Calibri" pitchFamily="34" charset="0"/>
            </a:endParaRPr>
          </a:p>
        </p:txBody>
      </p:sp>
      <p:sp>
        <p:nvSpPr>
          <p:cNvPr id="53" name="Parallelogram 30">
            <a:extLst>
              <a:ext uri="{FF2B5EF4-FFF2-40B4-BE49-F238E27FC236}">
                <a16:creationId xmlns:a16="http://schemas.microsoft.com/office/drawing/2014/main" xmlns="" id="{07A9DF64-EAEC-4F98-A0C9-E2239CA0F425}"/>
              </a:ext>
            </a:extLst>
          </p:cNvPr>
          <p:cNvSpPr/>
          <p:nvPr/>
        </p:nvSpPr>
        <p:spPr>
          <a:xfrm flipH="1">
            <a:off x="7964890" y="2353087"/>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Rounded Rectangle 32">
            <a:extLst>
              <a:ext uri="{FF2B5EF4-FFF2-40B4-BE49-F238E27FC236}">
                <a16:creationId xmlns:a16="http://schemas.microsoft.com/office/drawing/2014/main" xmlns="" id="{A7C45BCB-0B8E-4E0E-842A-DD554B68B1C0}"/>
              </a:ext>
            </a:extLst>
          </p:cNvPr>
          <p:cNvSpPr/>
          <p:nvPr/>
        </p:nvSpPr>
        <p:spPr>
          <a:xfrm>
            <a:off x="6351606" y="303271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Oval 50">
            <a:extLst>
              <a:ext uri="{FF2B5EF4-FFF2-40B4-BE49-F238E27FC236}">
                <a16:creationId xmlns:a16="http://schemas.microsoft.com/office/drawing/2014/main" xmlns="" id="{91CDD124-ED61-4ED3-81C2-B526853B9B84}"/>
              </a:ext>
            </a:extLst>
          </p:cNvPr>
          <p:cNvSpPr>
            <a:spLocks noChangeAspect="1"/>
          </p:cNvSpPr>
          <p:nvPr/>
        </p:nvSpPr>
        <p:spPr>
          <a:xfrm>
            <a:off x="4736271" y="3710641"/>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606873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488299"/>
            <a:ext cx="5020949" cy="1569660"/>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Collaborative Filtering</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42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A89716F-28ED-4BA6-ABD9-76E5970F9ED8}"/>
              </a:ext>
            </a:extLst>
          </p:cNvPr>
          <p:cNvSpPr txBox="1"/>
          <p:nvPr/>
        </p:nvSpPr>
        <p:spPr>
          <a:xfrm>
            <a:off x="404501" y="34946"/>
            <a:ext cx="11382998" cy="461665"/>
          </a:xfrm>
          <a:prstGeom prst="rect">
            <a:avLst/>
          </a:prstGeom>
          <a:noFill/>
        </p:spPr>
        <p:txBody>
          <a:bodyPr wrap="square" rtlCol="0">
            <a:spAutoFit/>
          </a:bodyPr>
          <a:lstStyle/>
          <a:p>
            <a:pPr algn="dist"/>
            <a:r>
              <a:rPr lang="en-US" altLang="ko-KR" sz="2400" b="1" dirty="0" smtClean="0">
                <a:solidFill>
                  <a:schemeClr val="bg1"/>
                </a:solidFill>
              </a:rPr>
              <a:t>Collaborative Filtering</a:t>
            </a:r>
            <a:endParaRPr lang="en-US" altLang="ko-KR" sz="2400" b="1" dirty="0">
              <a:solidFill>
                <a:schemeClr val="bg1"/>
              </a:solidFill>
            </a:endParaRPr>
          </a:p>
        </p:txBody>
      </p:sp>
      <p:sp>
        <p:nvSpPr>
          <p:cNvPr id="6" name="Rectangle: Rounded Corners 5">
            <a:extLst>
              <a:ext uri="{FF2B5EF4-FFF2-40B4-BE49-F238E27FC236}">
                <a16:creationId xmlns:a16="http://schemas.microsoft.com/office/drawing/2014/main" xmlns="" id="{890C940E-1CD6-4255-80D5-5F1D36A4D1B7}"/>
              </a:ext>
            </a:extLst>
          </p:cNvPr>
          <p:cNvSpPr/>
          <p:nvPr/>
        </p:nvSpPr>
        <p:spPr>
          <a:xfrm>
            <a:off x="7567077" y="1169759"/>
            <a:ext cx="4220421" cy="5327376"/>
          </a:xfrm>
          <a:prstGeom prst="roundRect">
            <a:avLst>
              <a:gd name="adj" fmla="val 145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A57B68CB-A92B-4238-ACFD-0ECAC5A736BA}"/>
              </a:ext>
            </a:extLst>
          </p:cNvPr>
          <p:cNvSpPr txBox="1"/>
          <p:nvPr/>
        </p:nvSpPr>
        <p:spPr>
          <a:xfrm>
            <a:off x="7895223" y="1546934"/>
            <a:ext cx="3564127" cy="338554"/>
          </a:xfrm>
          <a:prstGeom prst="rect">
            <a:avLst/>
          </a:prstGeom>
          <a:noFill/>
        </p:spPr>
        <p:txBody>
          <a:bodyPr wrap="square" rtlCol="0" anchor="ctr">
            <a:spAutoFit/>
          </a:bodyPr>
          <a:lstStyle/>
          <a:p>
            <a:pPr algn="r"/>
            <a:r>
              <a:rPr lang="en-US" altLang="ko-KR" sz="1600" b="1" dirty="0" smtClean="0">
                <a:solidFill>
                  <a:schemeClr val="bg1"/>
                </a:solidFill>
                <a:cs typeface="Arial" pitchFamily="34" charset="0"/>
              </a:rPr>
              <a:t>Item-to-item Collaborative Filtering</a:t>
            </a:r>
            <a:endParaRPr lang="ko-KR" altLang="en-US" sz="1600" b="1" dirty="0">
              <a:solidFill>
                <a:schemeClr val="bg1"/>
              </a:solidFill>
              <a:cs typeface="Arial" pitchFamily="34" charset="0"/>
            </a:endParaRPr>
          </a:p>
        </p:txBody>
      </p:sp>
      <p:sp>
        <p:nvSpPr>
          <p:cNvPr id="9" name="TextBox 8">
            <a:extLst>
              <a:ext uri="{FF2B5EF4-FFF2-40B4-BE49-F238E27FC236}">
                <a16:creationId xmlns:a16="http://schemas.microsoft.com/office/drawing/2014/main" xmlns="" id="{25694DE5-2241-4C3C-B944-585DAEB58295}"/>
              </a:ext>
            </a:extLst>
          </p:cNvPr>
          <p:cNvSpPr txBox="1"/>
          <p:nvPr/>
        </p:nvSpPr>
        <p:spPr>
          <a:xfrm>
            <a:off x="7895492" y="2227372"/>
            <a:ext cx="3564128" cy="1815882"/>
          </a:xfrm>
          <a:prstGeom prst="rect">
            <a:avLst/>
          </a:prstGeom>
          <a:noFill/>
        </p:spPr>
        <p:txBody>
          <a:bodyPr wrap="square" rtlCol="0">
            <a:spAutoFit/>
          </a:bodyPr>
          <a:lstStyle/>
          <a:p>
            <a:pPr algn="r"/>
            <a:r>
              <a:rPr lang="en-US" sz="1600" dirty="0">
                <a:solidFill>
                  <a:schemeClr val="bg1"/>
                </a:solidFill>
                <a:cs typeface="Arial" pitchFamily="34" charset="0"/>
              </a:rPr>
              <a:t>Collaborative filtering is a technique that can filter out items that a user might like on the basis of reactions by similar users. It works by searching a large group of people and finding a smaller set of users with tastes similar to a particular user</a:t>
            </a:r>
            <a:endParaRPr lang="en-US" altLang="ko-KR" sz="1600" dirty="0">
              <a:solidFill>
                <a:schemeClr val="bg1"/>
              </a:solidFill>
              <a:cs typeface="Arial" pitchFamily="34" charset="0"/>
            </a:endParaRPr>
          </a:p>
        </p:txBody>
      </p:sp>
      <p:sp>
        <p:nvSpPr>
          <p:cNvPr id="10" name="TextBox 9">
            <a:extLst>
              <a:ext uri="{FF2B5EF4-FFF2-40B4-BE49-F238E27FC236}">
                <a16:creationId xmlns:a16="http://schemas.microsoft.com/office/drawing/2014/main" xmlns="" id="{65280466-EFC9-4BBA-905F-65BEF38894BE}"/>
              </a:ext>
            </a:extLst>
          </p:cNvPr>
          <p:cNvSpPr txBox="1"/>
          <p:nvPr/>
        </p:nvSpPr>
        <p:spPr>
          <a:xfrm>
            <a:off x="7895489" y="4137119"/>
            <a:ext cx="3564128" cy="2308324"/>
          </a:xfrm>
          <a:prstGeom prst="rect">
            <a:avLst/>
          </a:prstGeom>
          <a:noFill/>
        </p:spPr>
        <p:txBody>
          <a:bodyPr wrap="square" rtlCol="0" anchor="ctr">
            <a:spAutoFit/>
          </a:bodyPr>
          <a:lstStyle/>
          <a:p>
            <a:pPr algn="r"/>
            <a:r>
              <a:rPr lang="en-US" altLang="ko-KR" sz="4800" b="1" dirty="0" smtClean="0">
                <a:solidFill>
                  <a:schemeClr val="bg1"/>
                </a:solidFill>
                <a:cs typeface="Arial" pitchFamily="34" charset="0"/>
              </a:rPr>
              <a:t>Based on Similar Ratings</a:t>
            </a:r>
            <a:endParaRPr lang="ko-KR" altLang="en-US" sz="4800" b="1" dirty="0">
              <a:solidFill>
                <a:schemeClr val="bg1"/>
              </a:solidFill>
              <a:cs typeface="Arial"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433" t="5332" r="52484"/>
          <a:stretch/>
        </p:blipFill>
        <p:spPr>
          <a:xfrm>
            <a:off x="1293386" y="1337184"/>
            <a:ext cx="4095481" cy="4788128"/>
          </a:xfrm>
          <a:prstGeom prst="rect">
            <a:avLst/>
          </a:prstGeom>
        </p:spPr>
      </p:pic>
    </p:spTree>
    <p:extLst>
      <p:ext uri="{BB962C8B-B14F-4D97-AF65-F5344CB8AC3E}">
        <p14:creationId xmlns:p14="http://schemas.microsoft.com/office/powerpoint/2010/main" val="1695078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a:extLst>
              <a:ext uri="{FF2B5EF4-FFF2-40B4-BE49-F238E27FC236}">
                <a16:creationId xmlns:a16="http://schemas.microsoft.com/office/drawing/2014/main" xmlns="" id="{BBBC4B8B-3AB1-4169-9972-12194F381E58}"/>
              </a:ext>
            </a:extLst>
          </p:cNvPr>
          <p:cNvGrpSpPr/>
          <p:nvPr/>
        </p:nvGrpSpPr>
        <p:grpSpPr>
          <a:xfrm>
            <a:off x="7827175" y="2183360"/>
            <a:ext cx="790407" cy="790407"/>
            <a:chOff x="5833678" y="585323"/>
            <a:chExt cx="790407" cy="790407"/>
          </a:xfrm>
        </p:grpSpPr>
        <p:sp>
          <p:nvSpPr>
            <p:cNvPr id="151" name="Arc 3">
              <a:extLst>
                <a:ext uri="{FF2B5EF4-FFF2-40B4-BE49-F238E27FC236}">
                  <a16:creationId xmlns:a16="http://schemas.microsoft.com/office/drawing/2014/main" xmlns="" id="{20C486B3-34CC-43DA-9240-B96F11DC157C}"/>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2" name="Oval 151">
              <a:extLst>
                <a:ext uri="{FF2B5EF4-FFF2-40B4-BE49-F238E27FC236}">
                  <a16:creationId xmlns:a16="http://schemas.microsoft.com/office/drawing/2014/main" xmlns="" id="{4C271442-E7B1-486D-A9BB-204819E95A33}"/>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53" name="Group 152">
            <a:extLst>
              <a:ext uri="{FF2B5EF4-FFF2-40B4-BE49-F238E27FC236}">
                <a16:creationId xmlns:a16="http://schemas.microsoft.com/office/drawing/2014/main" xmlns="" id="{2338CF83-C520-4F8E-A2E6-FB98A5524ED5}"/>
              </a:ext>
            </a:extLst>
          </p:cNvPr>
          <p:cNvGrpSpPr/>
          <p:nvPr/>
        </p:nvGrpSpPr>
        <p:grpSpPr>
          <a:xfrm>
            <a:off x="4574109" y="3555314"/>
            <a:ext cx="790407" cy="790407"/>
            <a:chOff x="5833678" y="2519589"/>
            <a:chExt cx="790407" cy="790407"/>
          </a:xfrm>
        </p:grpSpPr>
        <p:sp>
          <p:nvSpPr>
            <p:cNvPr id="154" name="Arc 3">
              <a:extLst>
                <a:ext uri="{FF2B5EF4-FFF2-40B4-BE49-F238E27FC236}">
                  <a16:creationId xmlns:a16="http://schemas.microsoft.com/office/drawing/2014/main" xmlns="" id="{55D5EFAF-13A8-4F74-8D85-9BB700CF82EE}"/>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55" name="Oval 154">
              <a:extLst>
                <a:ext uri="{FF2B5EF4-FFF2-40B4-BE49-F238E27FC236}">
                  <a16:creationId xmlns:a16="http://schemas.microsoft.com/office/drawing/2014/main" xmlns="" id="{33677F96-4C18-4CEB-8ED6-B27802C38DD4}"/>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56" name="Group 155">
            <a:extLst>
              <a:ext uri="{FF2B5EF4-FFF2-40B4-BE49-F238E27FC236}">
                <a16:creationId xmlns:a16="http://schemas.microsoft.com/office/drawing/2014/main" xmlns="" id="{E4F11DBE-1105-43B3-BD97-3493EBDDDDE5}"/>
              </a:ext>
            </a:extLst>
          </p:cNvPr>
          <p:cNvGrpSpPr/>
          <p:nvPr/>
        </p:nvGrpSpPr>
        <p:grpSpPr>
          <a:xfrm>
            <a:off x="2947575" y="4241291"/>
            <a:ext cx="790407" cy="790407"/>
            <a:chOff x="5833678" y="3486722"/>
            <a:chExt cx="790407" cy="790407"/>
          </a:xfrm>
        </p:grpSpPr>
        <p:sp>
          <p:nvSpPr>
            <p:cNvPr id="157" name="Arc 3">
              <a:extLst>
                <a:ext uri="{FF2B5EF4-FFF2-40B4-BE49-F238E27FC236}">
                  <a16:creationId xmlns:a16="http://schemas.microsoft.com/office/drawing/2014/main" xmlns="" id="{28ECEA44-B011-4083-AB86-B324DB0ECC30}"/>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58" name="Oval 157">
              <a:extLst>
                <a:ext uri="{FF2B5EF4-FFF2-40B4-BE49-F238E27FC236}">
                  <a16:creationId xmlns:a16="http://schemas.microsoft.com/office/drawing/2014/main" xmlns="" id="{5759A813-BD0B-465A-AFBB-BEF258BE23A2}"/>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grpSp>
        <p:nvGrpSpPr>
          <p:cNvPr id="162" name="Group 161">
            <a:extLst>
              <a:ext uri="{FF2B5EF4-FFF2-40B4-BE49-F238E27FC236}">
                <a16:creationId xmlns:a16="http://schemas.microsoft.com/office/drawing/2014/main" xmlns="" id="{D27782EE-9EBD-4085-AB45-C708CEDC256B}"/>
              </a:ext>
            </a:extLst>
          </p:cNvPr>
          <p:cNvGrpSpPr/>
          <p:nvPr/>
        </p:nvGrpSpPr>
        <p:grpSpPr>
          <a:xfrm>
            <a:off x="6200643" y="2869337"/>
            <a:ext cx="790407" cy="790407"/>
            <a:chOff x="5833678" y="2519589"/>
            <a:chExt cx="790407" cy="790407"/>
          </a:xfrm>
        </p:grpSpPr>
        <p:sp>
          <p:nvSpPr>
            <p:cNvPr id="163" name="Arc 3">
              <a:extLst>
                <a:ext uri="{FF2B5EF4-FFF2-40B4-BE49-F238E27FC236}">
                  <a16:creationId xmlns:a16="http://schemas.microsoft.com/office/drawing/2014/main" xmlns="" id="{D2C22E7C-028B-40F7-8351-127CFF2A1A89}"/>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164" name="Oval 163">
              <a:extLst>
                <a:ext uri="{FF2B5EF4-FFF2-40B4-BE49-F238E27FC236}">
                  <a16:creationId xmlns:a16="http://schemas.microsoft.com/office/drawing/2014/main" xmlns="" id="{B21EC12A-2AC7-45DE-898B-623490B5EAB2}"/>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Architecture</a:t>
            </a:r>
            <a:endParaRPr lang="en-US" dirty="0"/>
          </a:p>
        </p:txBody>
      </p:sp>
      <p:cxnSp>
        <p:nvCxnSpPr>
          <p:cNvPr id="87" name="Straight Connector 16">
            <a:extLst>
              <a:ext uri="{FF2B5EF4-FFF2-40B4-BE49-F238E27FC236}">
                <a16:creationId xmlns:a16="http://schemas.microsoft.com/office/drawing/2014/main" xmlns="" id="{9621800A-A10B-46D7-B395-4B2A010A3292}"/>
              </a:ext>
            </a:extLst>
          </p:cNvPr>
          <p:cNvCxnSpPr>
            <a:cxnSpLocks/>
          </p:cNvCxnSpPr>
          <p:nvPr/>
        </p:nvCxnSpPr>
        <p:spPr>
          <a:xfrm>
            <a:off x="2536697" y="5238969"/>
            <a:ext cx="1630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18">
            <a:extLst>
              <a:ext uri="{FF2B5EF4-FFF2-40B4-BE49-F238E27FC236}">
                <a16:creationId xmlns:a16="http://schemas.microsoft.com/office/drawing/2014/main" xmlns="" id="{8F7C4833-87F1-4835-8FF8-F11DFD53BEC5}"/>
              </a:ext>
            </a:extLst>
          </p:cNvPr>
          <p:cNvCxnSpPr>
            <a:cxnSpLocks/>
          </p:cNvCxnSpPr>
          <p:nvPr/>
        </p:nvCxnSpPr>
        <p:spPr>
          <a:xfrm>
            <a:off x="4147848" y="4537858"/>
            <a:ext cx="1630800" cy="20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20">
            <a:extLst>
              <a:ext uri="{FF2B5EF4-FFF2-40B4-BE49-F238E27FC236}">
                <a16:creationId xmlns:a16="http://schemas.microsoft.com/office/drawing/2014/main" xmlns="" id="{F1E43640-9157-4262-9C8B-D0ED86DFF844}"/>
              </a:ext>
            </a:extLst>
          </p:cNvPr>
          <p:cNvCxnSpPr>
            <a:cxnSpLocks/>
          </p:cNvCxnSpPr>
          <p:nvPr/>
        </p:nvCxnSpPr>
        <p:spPr>
          <a:xfrm>
            <a:off x="5773876" y="3836851"/>
            <a:ext cx="1630800" cy="309"/>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Straight Connector 22">
            <a:extLst>
              <a:ext uri="{FF2B5EF4-FFF2-40B4-BE49-F238E27FC236}">
                <a16:creationId xmlns:a16="http://schemas.microsoft.com/office/drawing/2014/main" xmlns="" id="{B44E2B87-341B-4C15-A280-E9B57D2FE340}"/>
              </a:ext>
            </a:extLst>
          </p:cNvPr>
          <p:cNvCxnSpPr>
            <a:cxnSpLocks/>
          </p:cNvCxnSpPr>
          <p:nvPr/>
        </p:nvCxnSpPr>
        <p:spPr>
          <a:xfrm>
            <a:off x="7394334" y="3136254"/>
            <a:ext cx="16308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17">
            <a:extLst>
              <a:ext uri="{FF2B5EF4-FFF2-40B4-BE49-F238E27FC236}">
                <a16:creationId xmlns:a16="http://schemas.microsoft.com/office/drawing/2014/main" xmlns="" id="{B1D44848-1CDB-4E04-8434-28763B04FB63}"/>
              </a:ext>
            </a:extLst>
          </p:cNvPr>
          <p:cNvCxnSpPr/>
          <p:nvPr/>
        </p:nvCxnSpPr>
        <p:spPr>
          <a:xfrm>
            <a:off x="4147848" y="4540490"/>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19">
            <a:extLst>
              <a:ext uri="{FF2B5EF4-FFF2-40B4-BE49-F238E27FC236}">
                <a16:creationId xmlns:a16="http://schemas.microsoft.com/office/drawing/2014/main" xmlns="" id="{1B8C4316-D56C-4F0F-9576-6DC87BDFDAE4}"/>
              </a:ext>
            </a:extLst>
          </p:cNvPr>
          <p:cNvCxnSpPr/>
          <p:nvPr/>
        </p:nvCxnSpPr>
        <p:spPr>
          <a:xfrm>
            <a:off x="5773876" y="3839482"/>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Straight Connector 21">
            <a:extLst>
              <a:ext uri="{FF2B5EF4-FFF2-40B4-BE49-F238E27FC236}">
                <a16:creationId xmlns:a16="http://schemas.microsoft.com/office/drawing/2014/main" xmlns="" id="{FBE1F779-5CF3-4736-B066-FA8763A1AE51}"/>
              </a:ext>
            </a:extLst>
          </p:cNvPr>
          <p:cNvCxnSpPr/>
          <p:nvPr/>
        </p:nvCxnSpPr>
        <p:spPr>
          <a:xfrm>
            <a:off x="7399904" y="3138474"/>
            <a:ext cx="0" cy="69837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xmlns="" id="{D2E4BABF-8DD1-4477-A4DF-B98C8DD3B0AA}"/>
              </a:ext>
            </a:extLst>
          </p:cNvPr>
          <p:cNvSpPr txBox="1"/>
          <p:nvPr/>
        </p:nvSpPr>
        <p:spPr>
          <a:xfrm>
            <a:off x="4266279" y="4636494"/>
            <a:ext cx="1393936" cy="461665"/>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Dataset Preprocessing</a:t>
            </a:r>
            <a:endParaRPr lang="ko-KR" altLang="en-US" sz="1200" b="1" dirty="0">
              <a:solidFill>
                <a:schemeClr val="bg1"/>
              </a:solidFill>
              <a:cs typeface="Calibri" pitchFamily="34" charset="0"/>
            </a:endParaRPr>
          </a:p>
        </p:txBody>
      </p:sp>
      <p:sp>
        <p:nvSpPr>
          <p:cNvPr id="114" name="TextBox 113">
            <a:extLst>
              <a:ext uri="{FF2B5EF4-FFF2-40B4-BE49-F238E27FC236}">
                <a16:creationId xmlns:a16="http://schemas.microsoft.com/office/drawing/2014/main" xmlns="" id="{E8A0435D-CB51-40FE-842E-63238B9AF9DE}"/>
              </a:ext>
            </a:extLst>
          </p:cNvPr>
          <p:cNvSpPr txBox="1"/>
          <p:nvPr/>
        </p:nvSpPr>
        <p:spPr>
          <a:xfrm>
            <a:off x="7625506" y="3214695"/>
            <a:ext cx="2020770" cy="276999"/>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Compare with user’s movie</a:t>
            </a:r>
            <a:endParaRPr lang="ko-KR" altLang="en-US" sz="1200" b="1" dirty="0">
              <a:solidFill>
                <a:schemeClr val="bg1"/>
              </a:solidFill>
              <a:cs typeface="Calibri" pitchFamily="34" charset="0"/>
            </a:endParaRPr>
          </a:p>
        </p:txBody>
      </p:sp>
      <p:sp>
        <p:nvSpPr>
          <p:cNvPr id="120" name="TextBox 119">
            <a:extLst>
              <a:ext uri="{FF2B5EF4-FFF2-40B4-BE49-F238E27FC236}">
                <a16:creationId xmlns:a16="http://schemas.microsoft.com/office/drawing/2014/main" xmlns="" id="{362214C6-E570-4F79-A537-BA800C156A32}"/>
              </a:ext>
            </a:extLst>
          </p:cNvPr>
          <p:cNvSpPr txBox="1"/>
          <p:nvPr/>
        </p:nvSpPr>
        <p:spPr>
          <a:xfrm>
            <a:off x="5985216" y="4022555"/>
            <a:ext cx="1409118" cy="646331"/>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Find cosine similarity on the basis of ratings</a:t>
            </a:r>
            <a:endParaRPr lang="ko-KR" altLang="en-US" sz="1200" b="1" dirty="0">
              <a:solidFill>
                <a:schemeClr val="bg1"/>
              </a:solidFill>
              <a:cs typeface="Calibri" pitchFamily="34" charset="0"/>
            </a:endParaRPr>
          </a:p>
        </p:txBody>
      </p:sp>
      <p:sp>
        <p:nvSpPr>
          <p:cNvPr id="123" name="TextBox 122">
            <a:extLst>
              <a:ext uri="{FF2B5EF4-FFF2-40B4-BE49-F238E27FC236}">
                <a16:creationId xmlns:a16="http://schemas.microsoft.com/office/drawing/2014/main" xmlns="" id="{9185137C-E8B1-4555-886E-F2E59968FAD4}"/>
              </a:ext>
            </a:extLst>
          </p:cNvPr>
          <p:cNvSpPr txBox="1"/>
          <p:nvPr/>
        </p:nvSpPr>
        <p:spPr>
          <a:xfrm>
            <a:off x="9209773" y="2125952"/>
            <a:ext cx="2248859" cy="707886"/>
          </a:xfrm>
          <a:prstGeom prst="rect">
            <a:avLst/>
          </a:prstGeom>
          <a:noFill/>
        </p:spPr>
        <p:txBody>
          <a:bodyPr wrap="square" lIns="0" rIns="0" rtlCol="0">
            <a:spAutoFit/>
          </a:bodyPr>
          <a:lstStyle/>
          <a:p>
            <a:pPr algn="ctr"/>
            <a:r>
              <a:rPr lang="en-US" altLang="ko-KR" sz="2000" b="1" dirty="0" smtClean="0">
                <a:solidFill>
                  <a:schemeClr val="bg1"/>
                </a:solidFill>
                <a:cs typeface="Calibri" pitchFamily="34" charset="0"/>
              </a:rPr>
              <a:t>Recommend movies to user</a:t>
            </a:r>
            <a:endParaRPr lang="ko-KR" altLang="en-US" sz="2000" b="1" dirty="0">
              <a:solidFill>
                <a:schemeClr val="bg1"/>
              </a:solidFill>
              <a:cs typeface="Calibri" pitchFamily="34" charset="0"/>
            </a:endParaRPr>
          </a:p>
        </p:txBody>
      </p:sp>
      <p:sp>
        <p:nvSpPr>
          <p:cNvPr id="125" name="Oval 7">
            <a:extLst>
              <a:ext uri="{FF2B5EF4-FFF2-40B4-BE49-F238E27FC236}">
                <a16:creationId xmlns:a16="http://schemas.microsoft.com/office/drawing/2014/main" xmlns="" id="{EB20A3B4-6CB2-4CA3-9DF1-1F954909BE60}"/>
              </a:ext>
            </a:extLst>
          </p:cNvPr>
          <p:cNvSpPr/>
          <p:nvPr/>
        </p:nvSpPr>
        <p:spPr>
          <a:xfrm>
            <a:off x="3162139" y="4455855"/>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129" name="Oval 21">
            <a:extLst>
              <a:ext uri="{FF2B5EF4-FFF2-40B4-BE49-F238E27FC236}">
                <a16:creationId xmlns:a16="http://schemas.microsoft.com/office/drawing/2014/main" xmlns="" id="{2E031B1F-E5BB-410F-87DC-837131D67B4C}"/>
              </a:ext>
            </a:extLst>
          </p:cNvPr>
          <p:cNvSpPr>
            <a:spLocks noChangeAspect="1"/>
          </p:cNvSpPr>
          <p:nvPr/>
        </p:nvSpPr>
        <p:spPr>
          <a:xfrm>
            <a:off x="4772295" y="3757970"/>
            <a:ext cx="381905" cy="38509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bg1"/>
              </a:solidFill>
            </a:endParaRPr>
          </a:p>
        </p:txBody>
      </p:sp>
      <p:sp>
        <p:nvSpPr>
          <p:cNvPr id="50" name="TextBox 49">
            <a:extLst>
              <a:ext uri="{FF2B5EF4-FFF2-40B4-BE49-F238E27FC236}">
                <a16:creationId xmlns:a16="http://schemas.microsoft.com/office/drawing/2014/main" xmlns="" id="{D2E4BABF-8DD1-4477-A4DF-B98C8DD3B0AA}"/>
              </a:ext>
            </a:extLst>
          </p:cNvPr>
          <p:cNvSpPr txBox="1"/>
          <p:nvPr/>
        </p:nvSpPr>
        <p:spPr>
          <a:xfrm>
            <a:off x="2576644" y="5322471"/>
            <a:ext cx="2787872" cy="276999"/>
          </a:xfrm>
          <a:prstGeom prst="rect">
            <a:avLst/>
          </a:prstGeom>
          <a:noFill/>
        </p:spPr>
        <p:txBody>
          <a:bodyPr wrap="square" lIns="0" rIns="0" rtlCol="0">
            <a:spAutoFit/>
          </a:bodyPr>
          <a:lstStyle/>
          <a:p>
            <a:r>
              <a:rPr lang="en-US" altLang="ko-KR" sz="1200" b="1" dirty="0" smtClean="0">
                <a:solidFill>
                  <a:schemeClr val="bg1"/>
                </a:solidFill>
                <a:cs typeface="Calibri" pitchFamily="34" charset="0"/>
              </a:rPr>
              <a:t>Dataset Extraction</a:t>
            </a:r>
            <a:endParaRPr lang="ko-KR" altLang="en-US" sz="1200" b="1" dirty="0">
              <a:solidFill>
                <a:schemeClr val="bg1"/>
              </a:solidFill>
              <a:cs typeface="Calibri" pitchFamily="34" charset="0"/>
            </a:endParaRPr>
          </a:p>
        </p:txBody>
      </p:sp>
      <p:sp>
        <p:nvSpPr>
          <p:cNvPr id="53" name="Parallelogram 30">
            <a:extLst>
              <a:ext uri="{FF2B5EF4-FFF2-40B4-BE49-F238E27FC236}">
                <a16:creationId xmlns:a16="http://schemas.microsoft.com/office/drawing/2014/main" xmlns="" id="{07A9DF64-EAEC-4F98-A0C9-E2239CA0F425}"/>
              </a:ext>
            </a:extLst>
          </p:cNvPr>
          <p:cNvSpPr/>
          <p:nvPr/>
        </p:nvSpPr>
        <p:spPr>
          <a:xfrm flipH="1">
            <a:off x="7964890" y="2353087"/>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4" name="Rounded Rectangle 32">
            <a:extLst>
              <a:ext uri="{FF2B5EF4-FFF2-40B4-BE49-F238E27FC236}">
                <a16:creationId xmlns:a16="http://schemas.microsoft.com/office/drawing/2014/main" xmlns="" id="{A7C45BCB-0B8E-4E0E-842A-DD554B68B1C0}"/>
              </a:ext>
            </a:extLst>
          </p:cNvPr>
          <p:cNvSpPr/>
          <p:nvPr/>
        </p:nvSpPr>
        <p:spPr>
          <a:xfrm>
            <a:off x="6351606" y="3018631"/>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19378102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Evaluation</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08538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그룹 4">
            <a:extLst>
              <a:ext uri="{FF2B5EF4-FFF2-40B4-BE49-F238E27FC236}">
                <a16:creationId xmlns:a16="http://schemas.microsoft.com/office/drawing/2014/main" xmlns="" id="{E586D9CE-1B2D-4D38-8166-FA859E24F30D}"/>
              </a:ext>
            </a:extLst>
          </p:cNvPr>
          <p:cNvGrpSpPr/>
          <p:nvPr/>
        </p:nvGrpSpPr>
        <p:grpSpPr>
          <a:xfrm>
            <a:off x="6818748" y="2408250"/>
            <a:ext cx="4679150" cy="778136"/>
            <a:chOff x="6646740" y="2131558"/>
            <a:chExt cx="3564000" cy="778136"/>
          </a:xfrm>
        </p:grpSpPr>
        <p:sp>
          <p:nvSpPr>
            <p:cNvPr id="20" name="Text Placeholder 2">
              <a:extLst>
                <a:ext uri="{FF2B5EF4-FFF2-40B4-BE49-F238E27FC236}">
                  <a16:creationId xmlns:a16="http://schemas.microsoft.com/office/drawing/2014/main" xmlns="" id="{CCE503D8-6186-4F8C-B215-E0AEE2185A1C}"/>
                </a:ext>
              </a:extLst>
            </p:cNvPr>
            <p:cNvSpPr txBox="1">
              <a:spLocks/>
            </p:cNvSpPr>
            <p:nvPr/>
          </p:nvSpPr>
          <p:spPr>
            <a:xfrm>
              <a:off x="6646740" y="2131558"/>
              <a:ext cx="3564000" cy="277200"/>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cs typeface="Arial" pitchFamily="34" charset="0"/>
                </a:rPr>
                <a:t>Long Tail Plot</a:t>
              </a:r>
              <a:endParaRPr lang="ko-KR" altLang="en-US" dirty="0">
                <a:cs typeface="Arial" pitchFamily="34" charset="0"/>
              </a:endParaRPr>
            </a:p>
          </p:txBody>
        </p:sp>
        <p:sp>
          <p:nvSpPr>
            <p:cNvPr id="24" name="Text Placeholder 3">
              <a:extLst>
                <a:ext uri="{FF2B5EF4-FFF2-40B4-BE49-F238E27FC236}">
                  <a16:creationId xmlns:a16="http://schemas.microsoft.com/office/drawing/2014/main" xmlns="" id="{DAD1D474-39E1-4299-B022-7AD89E2261BE}"/>
                </a:ext>
              </a:extLst>
            </p:cNvPr>
            <p:cNvSpPr txBox="1">
              <a:spLocks/>
            </p:cNvSpPr>
            <p:nvPr/>
          </p:nvSpPr>
          <p:spPr>
            <a:xfrm>
              <a:off x="6646740" y="2441694"/>
              <a:ext cx="3564000" cy="468000"/>
            </a:xfrm>
            <a:prstGeom prst="rect">
              <a:avLst/>
            </a:prstGeom>
          </p:spPr>
          <p:txBody>
            <a:bodyPr anchor="t"/>
            <a:lstStyle>
              <a:lvl1pPr marL="0" indent="0" algn="l"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We have visualized the popular movies on the basis of film ratings using the long tail graph.</a:t>
              </a:r>
              <a:endParaRPr lang="ko-KR" altLang="en-US" dirty="0">
                <a:cs typeface="Arial" pitchFamily="34" charset="0"/>
              </a:endParaRPr>
            </a:p>
          </p:txBody>
        </p:sp>
      </p:grpSp>
      <p:grpSp>
        <p:nvGrpSpPr>
          <p:cNvPr id="4" name="그룹 3">
            <a:extLst>
              <a:ext uri="{FF2B5EF4-FFF2-40B4-BE49-F238E27FC236}">
                <a16:creationId xmlns:a16="http://schemas.microsoft.com/office/drawing/2014/main" xmlns="" id="{7935C1BE-D8AD-458B-B8DB-F460BFDC2876}"/>
              </a:ext>
            </a:extLst>
          </p:cNvPr>
          <p:cNvGrpSpPr/>
          <p:nvPr/>
        </p:nvGrpSpPr>
        <p:grpSpPr>
          <a:xfrm>
            <a:off x="6818748" y="3461855"/>
            <a:ext cx="4679150" cy="784270"/>
            <a:chOff x="6646740" y="3167553"/>
            <a:chExt cx="3564000" cy="784270"/>
          </a:xfrm>
        </p:grpSpPr>
        <p:sp>
          <p:nvSpPr>
            <p:cNvPr id="28" name="Text Placeholder 4">
              <a:extLst>
                <a:ext uri="{FF2B5EF4-FFF2-40B4-BE49-F238E27FC236}">
                  <a16:creationId xmlns:a16="http://schemas.microsoft.com/office/drawing/2014/main" xmlns="" id="{01FAD6E4-33C2-4801-90F1-0456D56E1DA6}"/>
                </a:ext>
              </a:extLst>
            </p:cNvPr>
            <p:cNvSpPr txBox="1">
              <a:spLocks/>
            </p:cNvSpPr>
            <p:nvPr/>
          </p:nvSpPr>
          <p:spPr>
            <a:xfrm>
              <a:off x="6646740" y="3167553"/>
              <a:ext cx="3564000" cy="277200"/>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cs typeface="Arial" pitchFamily="34" charset="0"/>
                </a:rPr>
                <a:t>Surprise package and SVD</a:t>
              </a:r>
              <a:endParaRPr lang="ko-KR" altLang="en-US" dirty="0">
                <a:cs typeface="Arial" pitchFamily="34" charset="0"/>
              </a:endParaRPr>
            </a:p>
          </p:txBody>
        </p:sp>
        <p:sp>
          <p:nvSpPr>
            <p:cNvPr id="29" name="Text Placeholder 5">
              <a:extLst>
                <a:ext uri="{FF2B5EF4-FFF2-40B4-BE49-F238E27FC236}">
                  <a16:creationId xmlns:a16="http://schemas.microsoft.com/office/drawing/2014/main" xmlns="" id="{E68FAFEF-70B2-4D99-A40B-BEF11812903E}"/>
                </a:ext>
              </a:extLst>
            </p:cNvPr>
            <p:cNvSpPr txBox="1">
              <a:spLocks/>
            </p:cNvSpPr>
            <p:nvPr/>
          </p:nvSpPr>
          <p:spPr>
            <a:xfrm>
              <a:off x="6646740" y="3483823"/>
              <a:ext cx="3564000" cy="468000"/>
            </a:xfrm>
            <a:prstGeom prst="rect">
              <a:avLst/>
            </a:prstGeom>
          </p:spPr>
          <p:txBody>
            <a:bodyPr anchor="t"/>
            <a:lstStyle>
              <a:lvl1pPr marL="0" indent="0" algn="l"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This package is present in  </a:t>
              </a:r>
              <a:r>
                <a:rPr lang="en-US" altLang="ko-KR" dirty="0" err="1">
                  <a:cs typeface="Arial" pitchFamily="34" charset="0"/>
                </a:rPr>
                <a:t>scikit</a:t>
              </a:r>
              <a:r>
                <a:rPr lang="en-US" altLang="ko-KR" dirty="0">
                  <a:cs typeface="Arial" pitchFamily="34" charset="0"/>
                </a:rPr>
                <a:t> of Python language. It will help us in the analysis of our recommendation system. This is a technique used to shrink the dataset, that is used in machine learning for reducing features</a:t>
              </a:r>
              <a:endParaRPr lang="ko-KR" altLang="en-US" dirty="0">
                <a:cs typeface="Arial" pitchFamily="34" charset="0"/>
              </a:endParaRPr>
            </a:p>
          </p:txBody>
        </p:sp>
      </p:grpSp>
      <p:grpSp>
        <p:nvGrpSpPr>
          <p:cNvPr id="2" name="그룹 1">
            <a:extLst>
              <a:ext uri="{FF2B5EF4-FFF2-40B4-BE49-F238E27FC236}">
                <a16:creationId xmlns:a16="http://schemas.microsoft.com/office/drawing/2014/main" xmlns="" id="{52B5BD3E-B3FB-4FA4-8DBD-EC0CA1F18F7C}"/>
              </a:ext>
            </a:extLst>
          </p:cNvPr>
          <p:cNvGrpSpPr/>
          <p:nvPr/>
        </p:nvGrpSpPr>
        <p:grpSpPr>
          <a:xfrm>
            <a:off x="6818748" y="4797064"/>
            <a:ext cx="4679150" cy="784270"/>
            <a:chOff x="6646740" y="5239140"/>
            <a:chExt cx="3564000" cy="784270"/>
          </a:xfrm>
        </p:grpSpPr>
        <p:sp>
          <p:nvSpPr>
            <p:cNvPr id="32" name="Text Placeholder 9">
              <a:extLst>
                <a:ext uri="{FF2B5EF4-FFF2-40B4-BE49-F238E27FC236}">
                  <a16:creationId xmlns:a16="http://schemas.microsoft.com/office/drawing/2014/main" xmlns="" id="{B777937B-67D5-4715-B920-F8B10987B284}"/>
                </a:ext>
              </a:extLst>
            </p:cNvPr>
            <p:cNvSpPr txBox="1">
              <a:spLocks/>
            </p:cNvSpPr>
            <p:nvPr/>
          </p:nvSpPr>
          <p:spPr>
            <a:xfrm>
              <a:off x="6646740" y="5239140"/>
              <a:ext cx="3564000" cy="277200"/>
            </a:xfrm>
            <a:prstGeom prst="rect">
              <a:avLst/>
            </a:prstGeom>
          </p:spPr>
          <p:txBody>
            <a:bodyPr anchor="t"/>
            <a:lstStyle>
              <a:lvl1pPr marL="0" indent="0" algn="l" defTabSz="914400" rtl="0" eaLnBrk="1" latinLnBrk="1" hangingPunct="1">
                <a:spcBef>
                  <a:spcPct val="20000"/>
                </a:spcBef>
                <a:buFont typeface="Arial" pitchFamily="34" charset="0"/>
                <a:buNone/>
                <a:defRPr sz="12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smtClean="0">
                  <a:cs typeface="Arial" pitchFamily="34" charset="0"/>
                </a:rPr>
                <a:t>Root Mean Squared Error</a:t>
              </a:r>
              <a:endParaRPr lang="ko-KR" altLang="en-US" dirty="0">
                <a:cs typeface="Arial" pitchFamily="34" charset="0"/>
              </a:endParaRPr>
            </a:p>
          </p:txBody>
        </p:sp>
        <p:sp>
          <p:nvSpPr>
            <p:cNvPr id="33" name="Text Placeholder 10">
              <a:extLst>
                <a:ext uri="{FF2B5EF4-FFF2-40B4-BE49-F238E27FC236}">
                  <a16:creationId xmlns:a16="http://schemas.microsoft.com/office/drawing/2014/main" xmlns="" id="{27378CA6-DE4C-4238-A7E6-294342C98F65}"/>
                </a:ext>
              </a:extLst>
            </p:cNvPr>
            <p:cNvSpPr txBox="1">
              <a:spLocks/>
            </p:cNvSpPr>
            <p:nvPr/>
          </p:nvSpPr>
          <p:spPr>
            <a:xfrm>
              <a:off x="6646740" y="5555410"/>
              <a:ext cx="3564000" cy="468000"/>
            </a:xfrm>
            <a:prstGeom prst="rect">
              <a:avLst/>
            </a:prstGeom>
          </p:spPr>
          <p:txBody>
            <a:bodyPr anchor="t"/>
            <a:lstStyle>
              <a:lvl1pPr marL="0" indent="0" algn="l" defTabSz="914400" rtl="0" eaLnBrk="1" latinLnBrk="1" hangingPunct="1">
                <a:spcBef>
                  <a:spcPct val="20000"/>
                </a:spcBef>
                <a:buFont typeface="Arial" pitchFamily="34" charset="0"/>
                <a:buNone/>
                <a:defRPr sz="1200" b="0"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dirty="0">
                  <a:cs typeface="Arial" pitchFamily="34" charset="0"/>
                </a:rPr>
                <a:t>Root mean squared error or RMSE is a standard approach to evaluate our model. </a:t>
              </a:r>
              <a:endParaRPr lang="en-US" altLang="ko-KR" dirty="0" smtClean="0">
                <a:cs typeface="Arial" pitchFamily="34" charset="0"/>
              </a:endParaRPr>
            </a:p>
            <a:p>
              <a:endParaRPr lang="ko-KR" altLang="en-US" dirty="0">
                <a:cs typeface="Arial" pitchFamily="34" charset="0"/>
              </a:endParaRPr>
            </a:p>
          </p:txBody>
        </p:sp>
      </p:grpSp>
      <p:sp>
        <p:nvSpPr>
          <p:cNvPr id="58" name="Rounded Rectangle 6">
            <a:extLst>
              <a:ext uri="{FF2B5EF4-FFF2-40B4-BE49-F238E27FC236}">
                <a16:creationId xmlns:a16="http://schemas.microsoft.com/office/drawing/2014/main" xmlns="" id="{7F3A01C4-5247-42D7-A7B7-CFBBE2072C8A}"/>
              </a:ext>
            </a:extLst>
          </p:cNvPr>
          <p:cNvSpPr/>
          <p:nvPr/>
        </p:nvSpPr>
        <p:spPr>
          <a:xfrm>
            <a:off x="5944755" y="2630773"/>
            <a:ext cx="327622" cy="333090"/>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0" name="Rounded Rectangle 5">
            <a:extLst>
              <a:ext uri="{FF2B5EF4-FFF2-40B4-BE49-F238E27FC236}">
                <a16:creationId xmlns:a16="http://schemas.microsoft.com/office/drawing/2014/main" xmlns="" id="{03D8EA96-9E28-448A-A2F2-794D412B355F}"/>
              </a:ext>
            </a:extLst>
          </p:cNvPr>
          <p:cNvSpPr/>
          <p:nvPr/>
        </p:nvSpPr>
        <p:spPr>
          <a:xfrm flipH="1">
            <a:off x="5909329" y="4770777"/>
            <a:ext cx="373342" cy="30798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1" name="Rounded Rectangle 27">
            <a:extLst>
              <a:ext uri="{FF2B5EF4-FFF2-40B4-BE49-F238E27FC236}">
                <a16:creationId xmlns:a16="http://schemas.microsoft.com/office/drawing/2014/main" xmlns="" id="{184D31DF-DC45-4E2F-897F-B498B4852A89}"/>
              </a:ext>
            </a:extLst>
          </p:cNvPr>
          <p:cNvSpPr/>
          <p:nvPr/>
        </p:nvSpPr>
        <p:spPr>
          <a:xfrm>
            <a:off x="5937489" y="5836204"/>
            <a:ext cx="357398" cy="274530"/>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3" name="TextBox 62">
            <a:extLst>
              <a:ext uri="{FF2B5EF4-FFF2-40B4-BE49-F238E27FC236}">
                <a16:creationId xmlns:a16="http://schemas.microsoft.com/office/drawing/2014/main" xmlns="" id="{BBB5F0E5-29A9-4459-A9CB-AF63565F75F2}"/>
              </a:ext>
            </a:extLst>
          </p:cNvPr>
          <p:cNvSpPr txBox="1"/>
          <p:nvPr/>
        </p:nvSpPr>
        <p:spPr>
          <a:xfrm>
            <a:off x="6807016" y="366246"/>
            <a:ext cx="4690882" cy="646331"/>
          </a:xfrm>
          <a:prstGeom prst="rect">
            <a:avLst/>
          </a:prstGeom>
          <a:noFill/>
        </p:spPr>
        <p:txBody>
          <a:bodyPr wrap="square" rtlCol="0">
            <a:spAutoFit/>
          </a:bodyPr>
          <a:lstStyle/>
          <a:p>
            <a:r>
              <a:rPr lang="en-US" altLang="ko-KR" sz="3600" b="1" dirty="0" smtClean="0">
                <a:solidFill>
                  <a:schemeClr val="tx1">
                    <a:lumMod val="75000"/>
                    <a:lumOff val="25000"/>
                  </a:schemeClr>
                </a:solidFill>
                <a:latin typeface="+mj-lt"/>
                <a:cs typeface="Arial" pitchFamily="34" charset="0"/>
              </a:rPr>
              <a:t>Evaluation</a:t>
            </a:r>
            <a:endParaRPr lang="ko-KR" altLang="en-US" sz="3600" b="1" dirty="0">
              <a:solidFill>
                <a:schemeClr val="tx1">
                  <a:lumMod val="75000"/>
                  <a:lumOff val="25000"/>
                </a:schemeClr>
              </a:solidFill>
              <a:latin typeface="+mj-lt"/>
              <a:cs typeface="Arial" pitchFamily="34" charset="0"/>
            </a:endParaRPr>
          </a:p>
        </p:txBody>
      </p:sp>
      <p:sp>
        <p:nvSpPr>
          <p:cNvPr id="64" name="TextBox 63">
            <a:extLst>
              <a:ext uri="{FF2B5EF4-FFF2-40B4-BE49-F238E27FC236}">
                <a16:creationId xmlns:a16="http://schemas.microsoft.com/office/drawing/2014/main" xmlns="" id="{AEDD80F6-D892-4878-8F70-239682C98CD6}"/>
              </a:ext>
            </a:extLst>
          </p:cNvPr>
          <p:cNvSpPr txBox="1"/>
          <p:nvPr/>
        </p:nvSpPr>
        <p:spPr>
          <a:xfrm>
            <a:off x="6807016" y="1167505"/>
            <a:ext cx="4679150" cy="954107"/>
          </a:xfrm>
          <a:prstGeom prst="rect">
            <a:avLst/>
          </a:prstGeom>
          <a:noFill/>
        </p:spPr>
        <p:txBody>
          <a:bodyPr wrap="square" rtlCol="0" anchor="ctr">
            <a:spAutoFit/>
          </a:bodyPr>
          <a:lstStyle/>
          <a:p>
            <a:r>
              <a:rPr lang="en-US" altLang="ko-KR" sz="1400" dirty="0" smtClean="0">
                <a:solidFill>
                  <a:schemeClr val="accent5"/>
                </a:solidFill>
                <a:cs typeface="Arial" pitchFamily="34" charset="0"/>
              </a:rPr>
              <a:t>The </a:t>
            </a:r>
            <a:r>
              <a:rPr lang="en-US" altLang="ko-KR" sz="1400" dirty="0">
                <a:solidFill>
                  <a:schemeClr val="accent5"/>
                </a:solidFill>
                <a:cs typeface="Arial" pitchFamily="34" charset="0"/>
              </a:rPr>
              <a:t>item-to-item approach of collaborative filtering is being evaluated to check the accuracy of the recommendation system. For evaluation purposed we have taken up the RMSE and MSE methods.</a:t>
            </a:r>
            <a:endParaRPr lang="ko-KR" altLang="en-US" sz="1400" dirty="0">
              <a:solidFill>
                <a:schemeClr val="accent5"/>
              </a:solidFill>
              <a:cs typeface="Arial"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4084"/>
            <a:ext cx="6465194" cy="4932120"/>
          </a:xfrm>
          <a:prstGeom prst="rect">
            <a:avLst/>
          </a:prstGeom>
        </p:spPr>
      </p:pic>
      <p:graphicFrame>
        <p:nvGraphicFramePr>
          <p:cNvPr id="15" name="Table 14"/>
          <p:cNvGraphicFramePr>
            <a:graphicFrameLocks noGrp="1"/>
          </p:cNvGraphicFramePr>
          <p:nvPr>
            <p:extLst>
              <p:ext uri="{D42A27DB-BD31-4B8C-83A1-F6EECF244321}">
                <p14:modId xmlns:p14="http://schemas.microsoft.com/office/powerpoint/2010/main" val="2441894635"/>
              </p:ext>
            </p:extLst>
          </p:nvPr>
        </p:nvGraphicFramePr>
        <p:xfrm>
          <a:off x="7070502" y="5675243"/>
          <a:ext cx="3825025" cy="870981"/>
        </p:xfrm>
        <a:graphic>
          <a:graphicData uri="http://schemas.openxmlformats.org/drawingml/2006/table">
            <a:tbl>
              <a:tblPr firstRow="1" firstCol="1" bandRow="1">
                <a:tableStyleId>{5C22544A-7EE6-4342-B048-85BDC9FD1C3A}</a:tableStyleId>
              </a:tblPr>
              <a:tblGrid>
                <a:gridCol w="774112"/>
                <a:gridCol w="3050913"/>
              </a:tblGrid>
              <a:tr h="424796">
                <a:tc>
                  <a:txBody>
                    <a:bodyPr/>
                    <a:lstStyle/>
                    <a:p>
                      <a:pPr marL="0" marR="0" algn="just">
                        <a:lnSpc>
                          <a:spcPct val="115000"/>
                        </a:lnSpc>
                        <a:spcBef>
                          <a:spcPts val="0"/>
                        </a:spcBef>
                        <a:spcAft>
                          <a:spcPts val="0"/>
                        </a:spcAft>
                      </a:pPr>
                      <a:r>
                        <a:rPr lang="en-US" sz="1600">
                          <a:effectLst/>
                        </a:rPr>
                        <a:t>RMSE</a:t>
                      </a:r>
                      <a:endParaRPr lang="en-US" sz="2000">
                        <a:effectLst/>
                        <a:latin typeface="Calibri"/>
                        <a:ea typeface="Calibri"/>
                        <a:cs typeface="Times New Roman"/>
                      </a:endParaRPr>
                    </a:p>
                  </a:txBody>
                  <a:tcPr marL="68580" marR="68580" marT="0" marB="0"/>
                </a:tc>
                <a:tc>
                  <a:txBody>
                    <a:bodyPr/>
                    <a:lstStyle/>
                    <a:p>
                      <a:r>
                        <a:rPr lang="en-US" sz="1800" dirty="0">
                          <a:effectLst/>
                        </a:rPr>
                        <a:t>0.407421597085228</a:t>
                      </a:r>
                      <a:endParaRPr lang="en-US" sz="2000" dirty="0">
                        <a:effectLst/>
                        <a:latin typeface="Calibri"/>
                      </a:endParaRPr>
                    </a:p>
                  </a:txBody>
                  <a:tcPr marL="68580" marR="68580" marT="0" marB="0"/>
                </a:tc>
              </a:tr>
              <a:tr h="446185">
                <a:tc>
                  <a:txBody>
                    <a:bodyPr/>
                    <a:lstStyle/>
                    <a:p>
                      <a:pPr marL="0" marR="0" algn="just">
                        <a:lnSpc>
                          <a:spcPct val="115000"/>
                        </a:lnSpc>
                        <a:spcBef>
                          <a:spcPts val="0"/>
                        </a:spcBef>
                        <a:spcAft>
                          <a:spcPts val="0"/>
                        </a:spcAft>
                      </a:pPr>
                      <a:r>
                        <a:rPr lang="en-US" sz="1600">
                          <a:effectLst/>
                        </a:rPr>
                        <a:t>MSE</a:t>
                      </a:r>
                      <a:endParaRPr lang="en-US" sz="2000">
                        <a:effectLst/>
                        <a:latin typeface="Calibri"/>
                        <a:ea typeface="Calibri"/>
                        <a:cs typeface="Times New Roman"/>
                      </a:endParaRPr>
                    </a:p>
                  </a:txBody>
                  <a:tcPr marL="68580" marR="68580" marT="0" marB="0"/>
                </a:tc>
                <a:tc>
                  <a:txBody>
                    <a:bodyPr/>
                    <a:lstStyle/>
                    <a:p>
                      <a:pPr marL="0" marR="0" fontAlgn="base" latinLnBrk="1">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rPr>
                        <a:t>0.1659923577714779</a:t>
                      </a:r>
                      <a:endParaRPr lang="en-US" sz="20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195252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ppt_x</p:attrName>
                                        </p:attrNameLst>
                                      </p:cBhvr>
                                      <p:tavLst>
                                        <p:tav tm="0">
                                          <p:val>
                                            <p:strVal val="#ppt_x+#ppt_w/2"/>
                                          </p:val>
                                        </p:tav>
                                        <p:tav tm="100000">
                                          <p:val>
                                            <p:strVal val="#ppt_x"/>
                                          </p:val>
                                        </p:tav>
                                      </p:tavLst>
                                    </p:anim>
                                    <p:anim calcmode="lin" valueType="num">
                                      <p:cBhvr>
                                        <p:cTn id="8" dur="500" fill="hold"/>
                                        <p:tgtEl>
                                          <p:spTgt spid="64"/>
                                        </p:tgtEl>
                                        <p:attrNameLst>
                                          <p:attrName>ppt_y</p:attrName>
                                        </p:attrNameLst>
                                      </p:cBhvr>
                                      <p:tavLst>
                                        <p:tav tm="0">
                                          <p:val>
                                            <p:strVal val="#ppt_y"/>
                                          </p:val>
                                        </p:tav>
                                        <p:tav tm="100000">
                                          <p:val>
                                            <p:strVal val="#ppt_y"/>
                                          </p:val>
                                        </p:tav>
                                      </p:tavLst>
                                    </p:anim>
                                    <p:anim calcmode="lin" valueType="num">
                                      <p:cBhvr>
                                        <p:cTn id="9" dur="500" fill="hold"/>
                                        <p:tgtEl>
                                          <p:spTgt spid="64"/>
                                        </p:tgtEl>
                                        <p:attrNameLst>
                                          <p:attrName>ppt_w</p:attrName>
                                        </p:attrNameLst>
                                      </p:cBhvr>
                                      <p:tavLst>
                                        <p:tav tm="0">
                                          <p:val>
                                            <p:fltVal val="0"/>
                                          </p:val>
                                        </p:tav>
                                        <p:tav tm="100000">
                                          <p:val>
                                            <p:strVal val="#ppt_w"/>
                                          </p:val>
                                        </p:tav>
                                      </p:tavLst>
                                    </p:anim>
                                    <p:anim calcmode="lin" valueType="num">
                                      <p:cBhvr>
                                        <p:cTn id="10" dur="500" fill="hold"/>
                                        <p:tgtEl>
                                          <p:spTgt spid="6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Algorithms</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67719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0F4B0B53-C863-4313-956E-E4E65C03212C}"/>
              </a:ext>
            </a:extLst>
          </p:cNvPr>
          <p:cNvGrpSpPr/>
          <p:nvPr/>
        </p:nvGrpSpPr>
        <p:grpSpPr>
          <a:xfrm>
            <a:off x="5395798" y="1840100"/>
            <a:ext cx="1376468" cy="2744620"/>
            <a:chOff x="3871798" y="1672614"/>
            <a:chExt cx="1376468" cy="2744620"/>
          </a:xfrm>
        </p:grpSpPr>
        <p:sp>
          <p:nvSpPr>
            <p:cNvPr id="5" name="Arc 4">
              <a:extLst>
                <a:ext uri="{FF2B5EF4-FFF2-40B4-BE49-F238E27FC236}">
                  <a16:creationId xmlns:a16="http://schemas.microsoft.com/office/drawing/2014/main" xmlns="" id="{E74800B9-439A-409B-A277-6E1D62F5030F}"/>
                </a:ext>
              </a:extLst>
            </p:cNvPr>
            <p:cNvSpPr/>
            <p:nvPr/>
          </p:nvSpPr>
          <p:spPr>
            <a:xfrm flipH="1">
              <a:off x="3871798" y="3040766"/>
              <a:ext cx="1376468" cy="1376468"/>
            </a:xfrm>
            <a:prstGeom prst="arc">
              <a:avLst>
                <a:gd name="adj1" fmla="val 5478932"/>
                <a:gd name="adj2" fmla="val 16740799"/>
              </a:avLst>
            </a:prstGeom>
            <a:ln w="165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p>
          </p:txBody>
        </p:sp>
        <p:sp>
          <p:nvSpPr>
            <p:cNvPr id="6" name="Arc 5">
              <a:extLst>
                <a:ext uri="{FF2B5EF4-FFF2-40B4-BE49-F238E27FC236}">
                  <a16:creationId xmlns:a16="http://schemas.microsoft.com/office/drawing/2014/main" xmlns="" id="{CC986056-4579-48E7-A851-DC5BB560AC42}"/>
                </a:ext>
              </a:extLst>
            </p:cNvPr>
            <p:cNvSpPr/>
            <p:nvPr/>
          </p:nvSpPr>
          <p:spPr>
            <a:xfrm>
              <a:off x="3871798" y="1672614"/>
              <a:ext cx="1376468" cy="1376468"/>
            </a:xfrm>
            <a:prstGeom prst="arc">
              <a:avLst>
                <a:gd name="adj1" fmla="val 6266444"/>
                <a:gd name="adj2" fmla="val 19078973"/>
              </a:avLst>
            </a:prstGeom>
            <a:ln w="165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xmlns="" id="{ED1E8144-B7D0-4287-AB1D-C60649351154}"/>
                </a:ext>
              </a:extLst>
            </p:cNvPr>
            <p:cNvSpPr/>
            <p:nvPr/>
          </p:nvSpPr>
          <p:spPr>
            <a:xfrm>
              <a:off x="4139952" y="1928800"/>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Oval 7">
              <a:extLst>
                <a:ext uri="{FF2B5EF4-FFF2-40B4-BE49-F238E27FC236}">
                  <a16:creationId xmlns:a16="http://schemas.microsoft.com/office/drawing/2014/main" xmlns="" id="{7B1DD9E5-4F87-4831-90C7-CC4028A5218F}"/>
                </a:ext>
              </a:extLst>
            </p:cNvPr>
            <p:cNvSpPr/>
            <p:nvPr/>
          </p:nvSpPr>
          <p:spPr>
            <a:xfrm>
              <a:off x="4139952" y="3296952"/>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2" name="TextBox 11">
            <a:extLst>
              <a:ext uri="{FF2B5EF4-FFF2-40B4-BE49-F238E27FC236}">
                <a16:creationId xmlns:a16="http://schemas.microsoft.com/office/drawing/2014/main" xmlns="" id="{2886AC28-61B4-4E74-B997-A614B1EC0C59}"/>
              </a:ext>
            </a:extLst>
          </p:cNvPr>
          <p:cNvSpPr txBox="1"/>
          <p:nvPr/>
        </p:nvSpPr>
        <p:spPr>
          <a:xfrm>
            <a:off x="7104112" y="2066669"/>
            <a:ext cx="4119284" cy="923330"/>
          </a:xfrm>
          <a:prstGeom prst="rect">
            <a:avLst/>
          </a:prstGeom>
          <a:noFill/>
        </p:spPr>
        <p:txBody>
          <a:bodyPr wrap="square" rtlCol="0">
            <a:spAutoFit/>
          </a:bodyPr>
          <a:lstStyle/>
          <a:p>
            <a:r>
              <a:rPr lang="en-US" dirty="0">
                <a:solidFill>
                  <a:schemeClr val="bg1"/>
                </a:solidFill>
                <a:cs typeface="Arial" pitchFamily="34" charset="0"/>
              </a:rPr>
              <a:t>Cosine similarity is a measure that is used to find the similarity between two components regardless of their sizes</a:t>
            </a:r>
            <a:endParaRPr lang="ko-KR" altLang="en-US" dirty="0">
              <a:solidFill>
                <a:schemeClr val="bg1"/>
              </a:solidFill>
              <a:cs typeface="Arial" pitchFamily="34" charset="0"/>
            </a:endParaRPr>
          </a:p>
        </p:txBody>
      </p:sp>
      <p:sp>
        <p:nvSpPr>
          <p:cNvPr id="13" name="Chevron 5">
            <a:extLst>
              <a:ext uri="{FF2B5EF4-FFF2-40B4-BE49-F238E27FC236}">
                <a16:creationId xmlns:a16="http://schemas.microsoft.com/office/drawing/2014/main" xmlns="" id="{6FD1EC34-3885-41E2-89EA-CFA79B440171}"/>
              </a:ext>
            </a:extLst>
          </p:cNvPr>
          <p:cNvSpPr/>
          <p:nvPr/>
        </p:nvSpPr>
        <p:spPr>
          <a:xfrm>
            <a:off x="6722082" y="2343000"/>
            <a:ext cx="225640" cy="314542"/>
          </a:xfrm>
          <a:prstGeom prst="chevron">
            <a:avLst>
              <a:gd name="adj" fmla="val 42574"/>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TextBox 19">
            <a:extLst>
              <a:ext uri="{FF2B5EF4-FFF2-40B4-BE49-F238E27FC236}">
                <a16:creationId xmlns:a16="http://schemas.microsoft.com/office/drawing/2014/main" xmlns="" id="{3C04F8FE-DD50-4210-93D6-AD600CC5B80B}"/>
              </a:ext>
            </a:extLst>
          </p:cNvPr>
          <p:cNvSpPr txBox="1"/>
          <p:nvPr/>
        </p:nvSpPr>
        <p:spPr>
          <a:xfrm>
            <a:off x="463639" y="3732498"/>
            <a:ext cx="4675485" cy="1477328"/>
          </a:xfrm>
          <a:prstGeom prst="rect">
            <a:avLst/>
          </a:prstGeom>
          <a:noFill/>
        </p:spPr>
        <p:txBody>
          <a:bodyPr wrap="square" rtlCol="0">
            <a:spAutoFit/>
          </a:bodyPr>
          <a:lstStyle/>
          <a:p>
            <a:pPr algn="r"/>
            <a:r>
              <a:rPr lang="en-US" dirty="0">
                <a:solidFill>
                  <a:schemeClr val="bg1"/>
                </a:solidFill>
                <a:cs typeface="Arial" pitchFamily="34" charset="0"/>
              </a:rPr>
              <a:t>Count Vectorization is a metric that refers to counting the number of times a word has occurred in the text. This is one of the elementary ways of representing textual data in the form of numbers.</a:t>
            </a:r>
            <a:endParaRPr lang="ko-KR" altLang="en-US" dirty="0">
              <a:solidFill>
                <a:schemeClr val="bg1"/>
              </a:solidFill>
              <a:cs typeface="Arial" pitchFamily="34" charset="0"/>
            </a:endParaRPr>
          </a:p>
        </p:txBody>
      </p:sp>
      <p:sp>
        <p:nvSpPr>
          <p:cNvPr id="21" name="Chevron 91">
            <a:extLst>
              <a:ext uri="{FF2B5EF4-FFF2-40B4-BE49-F238E27FC236}">
                <a16:creationId xmlns:a16="http://schemas.microsoft.com/office/drawing/2014/main" xmlns="" id="{09A9D72F-66C2-456E-89A9-EABFB55B04E1}"/>
              </a:ext>
            </a:extLst>
          </p:cNvPr>
          <p:cNvSpPr/>
          <p:nvPr/>
        </p:nvSpPr>
        <p:spPr>
          <a:xfrm flipH="1">
            <a:off x="5282978" y="3735958"/>
            <a:ext cx="225640" cy="314542"/>
          </a:xfrm>
          <a:prstGeom prst="chevron">
            <a:avLst>
              <a:gd name="adj" fmla="val 42574"/>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TextBox 22">
            <a:extLst>
              <a:ext uri="{FF2B5EF4-FFF2-40B4-BE49-F238E27FC236}">
                <a16:creationId xmlns:a16="http://schemas.microsoft.com/office/drawing/2014/main" xmlns="" id="{A82A65F9-4BEE-48B3-B8B3-46BC516B7719}"/>
              </a:ext>
            </a:extLst>
          </p:cNvPr>
          <p:cNvSpPr txBox="1"/>
          <p:nvPr/>
        </p:nvSpPr>
        <p:spPr>
          <a:xfrm>
            <a:off x="7104112" y="3647007"/>
            <a:ext cx="4396722" cy="492443"/>
          </a:xfrm>
          <a:prstGeom prst="rect">
            <a:avLst/>
          </a:prstGeom>
          <a:noFill/>
        </p:spPr>
        <p:txBody>
          <a:bodyPr wrap="square" lIns="0" tIns="0" rIns="0" bIns="0" rtlCol="0" anchor="ctr">
            <a:spAutoFit/>
          </a:bodyPr>
          <a:lstStyle/>
          <a:p>
            <a:r>
              <a:rPr lang="en-US" altLang="ko-KR" sz="3200" b="1" dirty="0" smtClean="0">
                <a:solidFill>
                  <a:schemeClr val="bg1"/>
                </a:solidFill>
                <a:cs typeface="Arial" pitchFamily="34" charset="0"/>
              </a:rPr>
              <a:t>Count Vectorization</a:t>
            </a:r>
            <a:endParaRPr lang="ko-KR" altLang="en-US" sz="20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204999F1-77D2-4754-806F-75403EEBB7A5}"/>
              </a:ext>
            </a:extLst>
          </p:cNvPr>
          <p:cNvSpPr txBox="1"/>
          <p:nvPr/>
        </p:nvSpPr>
        <p:spPr>
          <a:xfrm>
            <a:off x="321972" y="1063380"/>
            <a:ext cx="4714122" cy="492443"/>
          </a:xfrm>
          <a:prstGeom prst="rect">
            <a:avLst/>
          </a:prstGeom>
          <a:noFill/>
        </p:spPr>
        <p:txBody>
          <a:bodyPr wrap="square" lIns="0" tIns="0" rIns="0" bIns="0" rtlCol="0" anchor="ctr">
            <a:spAutoFit/>
          </a:bodyPr>
          <a:lstStyle/>
          <a:p>
            <a:pPr algn="r"/>
            <a:r>
              <a:rPr lang="en-US" altLang="ko-KR" sz="3200" b="1" dirty="0" smtClean="0">
                <a:solidFill>
                  <a:schemeClr val="bg1"/>
                </a:solidFill>
                <a:cs typeface="Arial" pitchFamily="34" charset="0"/>
              </a:rPr>
              <a:t>Cosine Similarity</a:t>
            </a:r>
            <a:endParaRPr lang="ko-KR" altLang="en-US" sz="2000" b="1" dirty="0">
              <a:solidFill>
                <a:schemeClr val="bg1"/>
              </a:solidFill>
              <a:cs typeface="Arial" pitchFamily="34" charset="0"/>
            </a:endParaRPr>
          </a:p>
        </p:txBody>
      </p:sp>
      <p:pic>
        <p:nvPicPr>
          <p:cNvPr id="1026" name="Picture 2" descr="Natural Language Processing: Count Vectorization with scikit-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2266" y="4475503"/>
            <a:ext cx="4955631" cy="1943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9.5.2. The Cosine Similarity algorithm - 9.5. Similarity algorith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59" y="1667415"/>
            <a:ext cx="4972947" cy="1292967"/>
          </a:xfrm>
          <a:prstGeom prst="rect">
            <a:avLst/>
          </a:prstGeom>
          <a:noFill/>
          <a:extLst>
            <a:ext uri="{909E8E84-426E-40DD-AFC4-6F175D3DCCD1}">
              <a14:hiddenFill xmlns:a14="http://schemas.microsoft.com/office/drawing/2010/main">
                <a:solidFill>
                  <a:srgbClr val="FFFFFF"/>
                </a:solidFill>
              </a14:hiddenFill>
            </a:ext>
          </a:extLst>
        </p:spPr>
      </p:pic>
      <p:sp>
        <p:nvSpPr>
          <p:cNvPr id="37" name="Oval 50">
            <a:extLst>
              <a:ext uri="{FF2B5EF4-FFF2-40B4-BE49-F238E27FC236}">
                <a16:creationId xmlns:a16="http://schemas.microsoft.com/office/drawing/2014/main" xmlns="" id="{91CDD124-ED61-4ED3-81C2-B526853B9B84}"/>
              </a:ext>
            </a:extLst>
          </p:cNvPr>
          <p:cNvSpPr>
            <a:spLocks noChangeAspect="1"/>
          </p:cNvSpPr>
          <p:nvPr/>
        </p:nvSpPr>
        <p:spPr>
          <a:xfrm>
            <a:off x="5861453" y="2263428"/>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50">
            <a:extLst>
              <a:ext uri="{FF2B5EF4-FFF2-40B4-BE49-F238E27FC236}">
                <a16:creationId xmlns:a16="http://schemas.microsoft.com/office/drawing/2014/main" xmlns="" id="{91CDD124-ED61-4ED3-81C2-B526853B9B84}"/>
              </a:ext>
            </a:extLst>
          </p:cNvPr>
          <p:cNvSpPr>
            <a:spLocks noChangeAspect="1"/>
          </p:cNvSpPr>
          <p:nvPr/>
        </p:nvSpPr>
        <p:spPr>
          <a:xfrm>
            <a:off x="5861453" y="3626325"/>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749337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1" name="Group 290">
            <a:extLst>
              <a:ext uri="{FF2B5EF4-FFF2-40B4-BE49-F238E27FC236}">
                <a16:creationId xmlns:a16="http://schemas.microsoft.com/office/drawing/2014/main" xmlns="" id="{AB6E354D-F496-4B82-93A8-BB8A6C603650}"/>
              </a:ext>
            </a:extLst>
          </p:cNvPr>
          <p:cNvGrpSpPr/>
          <p:nvPr/>
        </p:nvGrpSpPr>
        <p:grpSpPr>
          <a:xfrm>
            <a:off x="-59977" y="-40231"/>
            <a:ext cx="12274028" cy="6974431"/>
            <a:chOff x="-59977" y="-40231"/>
            <a:chExt cx="12274028" cy="6974431"/>
          </a:xfrm>
        </p:grpSpPr>
        <p:cxnSp>
          <p:nvCxnSpPr>
            <p:cNvPr id="5" name="Straight Connector 4">
              <a:extLst>
                <a:ext uri="{FF2B5EF4-FFF2-40B4-BE49-F238E27FC236}">
                  <a16:creationId xmlns:a16="http://schemas.microsoft.com/office/drawing/2014/main" xmlns="" id="{2F4E1EB7-69B3-43F1-936E-B4C839D61F90}"/>
                </a:ext>
              </a:extLst>
            </p:cNvPr>
            <p:cNvCxnSpPr>
              <a:cxnSpLocks/>
              <a:stCxn id="76" idx="2"/>
              <a:endCxn id="91" idx="6"/>
            </p:cNvCxnSpPr>
            <p:nvPr userDrawn="1"/>
          </p:nvCxnSpPr>
          <p:spPr>
            <a:xfrm rot="16200000" flipH="1">
              <a:off x="555831" y="1352378"/>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1E7D1F2C-19DC-4A41-9C7F-48F442E4E44E}"/>
                </a:ext>
              </a:extLst>
            </p:cNvPr>
            <p:cNvCxnSpPr>
              <a:cxnSpLocks/>
              <a:stCxn id="93" idx="5"/>
              <a:endCxn id="76" idx="1"/>
            </p:cNvCxnSpPr>
            <p:nvPr userDrawn="1"/>
          </p:nvCxnSpPr>
          <p:spPr>
            <a:xfrm rot="16200000" flipV="1">
              <a:off x="830450" y="1113684"/>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E8C4FE4-5924-4EBA-BEAF-8BF03893B915}"/>
                </a:ext>
              </a:extLst>
            </p:cNvPr>
            <p:cNvCxnSpPr>
              <a:cxnSpLocks/>
              <a:stCxn id="76" idx="0"/>
              <a:endCxn id="92" idx="4"/>
            </p:cNvCxnSpPr>
            <p:nvPr userDrawn="1"/>
          </p:nvCxnSpPr>
          <p:spPr>
            <a:xfrm rot="16200000" flipH="1">
              <a:off x="1185760" y="722450"/>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E5E93308-3B10-48CD-86D2-EFBBCEABC9D3}"/>
                </a:ext>
              </a:extLst>
            </p:cNvPr>
            <p:cNvCxnSpPr>
              <a:cxnSpLocks/>
              <a:stCxn id="93" idx="3"/>
              <a:endCxn id="91" idx="0"/>
            </p:cNvCxnSpPr>
            <p:nvPr userDrawn="1"/>
          </p:nvCxnSpPr>
          <p:spPr>
            <a:xfrm rot="16200000" flipH="1" flipV="1">
              <a:off x="1373844" y="1748354"/>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2147746F-E2B8-4844-95B4-39E63DB7CB0E}"/>
                </a:ext>
              </a:extLst>
            </p:cNvPr>
            <p:cNvCxnSpPr>
              <a:cxnSpLocks/>
              <a:stCxn id="76" idx="7"/>
              <a:endCxn id="78" idx="3"/>
            </p:cNvCxnSpPr>
            <p:nvPr userDrawn="1"/>
          </p:nvCxnSpPr>
          <p:spPr>
            <a:xfrm flipV="1">
              <a:off x="844254" y="100257"/>
              <a:ext cx="738257" cy="876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7B15294E-7A60-4E12-84A7-2A60C57F284B}"/>
                </a:ext>
              </a:extLst>
            </p:cNvPr>
            <p:cNvCxnSpPr>
              <a:cxnSpLocks/>
              <a:stCxn id="75" idx="3"/>
            </p:cNvCxnSpPr>
            <p:nvPr userDrawn="1"/>
          </p:nvCxnSpPr>
          <p:spPr>
            <a:xfrm flipH="1">
              <a:off x="-15325" y="2099623"/>
              <a:ext cx="506244" cy="3742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C460BB3E-B690-4A89-BC85-3409D3B67542}"/>
                </a:ext>
              </a:extLst>
            </p:cNvPr>
            <p:cNvCxnSpPr>
              <a:cxnSpLocks/>
              <a:stCxn id="93" idx="6"/>
              <a:endCxn id="92" idx="2"/>
            </p:cNvCxnSpPr>
            <p:nvPr userDrawn="1"/>
          </p:nvCxnSpPr>
          <p:spPr>
            <a:xfrm rot="16200000">
              <a:off x="1315253" y="1513030"/>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8B60FD42-F89B-4ED1-9326-3877E445ECFB}"/>
                </a:ext>
              </a:extLst>
            </p:cNvPr>
            <p:cNvCxnSpPr>
              <a:cxnSpLocks/>
              <a:stCxn id="75" idx="0"/>
              <a:endCxn id="91" idx="4"/>
            </p:cNvCxnSpPr>
            <p:nvPr userDrawn="1"/>
          </p:nvCxnSpPr>
          <p:spPr>
            <a:xfrm rot="16200000">
              <a:off x="780634" y="1816989"/>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F3B3C09-545D-491D-8955-1F3C4AD42B3A}"/>
                </a:ext>
              </a:extLst>
            </p:cNvPr>
            <p:cNvCxnSpPr>
              <a:cxnSpLocks/>
              <a:stCxn id="92" idx="6"/>
              <a:endCxn id="78" idx="2"/>
            </p:cNvCxnSpPr>
            <p:nvPr userDrawn="1"/>
          </p:nvCxnSpPr>
          <p:spPr>
            <a:xfrm flipH="1" flipV="1">
              <a:off x="1640703" y="124361"/>
              <a:ext cx="20390" cy="96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8B9000C-7F1E-4D50-AC6F-3B91B0845945}"/>
                </a:ext>
              </a:extLst>
            </p:cNvPr>
            <p:cNvCxnSpPr>
              <a:cxnSpLocks/>
              <a:stCxn id="77" idx="7"/>
              <a:endCxn id="78" idx="4"/>
            </p:cNvCxnSpPr>
            <p:nvPr userDrawn="1"/>
          </p:nvCxnSpPr>
          <p:spPr>
            <a:xfrm flipV="1">
              <a:off x="981472" y="42065"/>
              <a:ext cx="576935" cy="15857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A8C85B1-4155-426A-B939-A0F0817F448A}"/>
                </a:ext>
              </a:extLst>
            </p:cNvPr>
            <p:cNvCxnSpPr>
              <a:cxnSpLocks/>
              <a:stCxn id="91" idx="2"/>
              <a:endCxn id="72" idx="6"/>
            </p:cNvCxnSpPr>
            <p:nvPr userDrawn="1"/>
          </p:nvCxnSpPr>
          <p:spPr>
            <a:xfrm rot="16200000" flipH="1">
              <a:off x="873513" y="226237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9BC9119-AAFD-4F6E-86D6-168F412A7F84}"/>
                </a:ext>
              </a:extLst>
            </p:cNvPr>
            <p:cNvCxnSpPr>
              <a:cxnSpLocks/>
              <a:stCxn id="75" idx="1"/>
              <a:endCxn id="72" idx="5"/>
            </p:cNvCxnSpPr>
            <p:nvPr userDrawn="1"/>
          </p:nvCxnSpPr>
          <p:spPr>
            <a:xfrm rot="16200000" flipH="1">
              <a:off x="615671" y="209125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614E4D22-B846-4489-8B33-5C40ABDC9FAA}"/>
                </a:ext>
              </a:extLst>
            </p:cNvPr>
            <p:cNvCxnSpPr>
              <a:cxnSpLocks/>
              <a:stCxn id="74" idx="7"/>
              <a:endCxn id="72" idx="3"/>
            </p:cNvCxnSpPr>
            <p:nvPr userDrawn="1"/>
          </p:nvCxnSpPr>
          <p:spPr>
            <a:xfrm rot="16200000">
              <a:off x="636477" y="2789935"/>
              <a:ext cx="555221" cy="53818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4FAD72C-5D6B-467D-9DA5-6306BD04D9A6}"/>
                </a:ext>
              </a:extLst>
            </p:cNvPr>
            <p:cNvCxnSpPr>
              <a:cxnSpLocks/>
              <a:stCxn id="73" idx="6"/>
              <a:endCxn id="72" idx="2"/>
            </p:cNvCxnSpPr>
            <p:nvPr userDrawn="1"/>
          </p:nvCxnSpPr>
          <p:spPr>
            <a:xfrm rot="16200000" flipV="1">
              <a:off x="902302" y="3149028"/>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4C535814-6CB0-4FEC-8B3E-724EB28C50DA}"/>
                </a:ext>
              </a:extLst>
            </p:cNvPr>
            <p:cNvCxnSpPr>
              <a:cxnSpLocks/>
              <a:stCxn id="96" idx="7"/>
              <a:endCxn id="73" idx="3"/>
            </p:cNvCxnSpPr>
            <p:nvPr userDrawn="1"/>
          </p:nvCxnSpPr>
          <p:spPr>
            <a:xfrm flipV="1">
              <a:off x="697273" y="3777502"/>
              <a:ext cx="634823" cy="6262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B2C9DB35-C705-4EEE-816D-0EC8C66BA0D1}"/>
                </a:ext>
              </a:extLst>
            </p:cNvPr>
            <p:cNvCxnSpPr>
              <a:cxnSpLocks/>
              <a:stCxn id="96" idx="6"/>
              <a:endCxn id="74" idx="2"/>
            </p:cNvCxnSpPr>
            <p:nvPr userDrawn="1"/>
          </p:nvCxnSpPr>
          <p:spPr>
            <a:xfrm flipH="1" flipV="1">
              <a:off x="606198" y="3430299"/>
              <a:ext cx="52280"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A020B5DD-0472-48BF-9746-9B31ABA9FC55}"/>
                </a:ext>
              </a:extLst>
            </p:cNvPr>
            <p:cNvCxnSpPr>
              <a:cxnSpLocks/>
              <a:stCxn id="96" idx="5"/>
            </p:cNvCxnSpPr>
            <p:nvPr userDrawn="1"/>
          </p:nvCxnSpPr>
          <p:spPr>
            <a:xfrm rot="16200000" flipV="1">
              <a:off x="-7707" y="3776326"/>
              <a:ext cx="610001" cy="644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F73A7972-8F5E-4730-844E-0DB3D04C6EEF}"/>
                </a:ext>
              </a:extLst>
            </p:cNvPr>
            <p:cNvCxnSpPr>
              <a:cxnSpLocks/>
              <a:stCxn id="74" idx="4"/>
            </p:cNvCxnSpPr>
            <p:nvPr userDrawn="1"/>
          </p:nvCxnSpPr>
          <p:spPr>
            <a:xfrm flipH="1">
              <a:off x="-25097" y="3375435"/>
              <a:ext cx="576431" cy="387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FC7B6B42-A3BA-4B01-A5E2-E3FFE6CCC672}"/>
                </a:ext>
              </a:extLst>
            </p:cNvPr>
            <p:cNvCxnSpPr>
              <a:cxnSpLocks/>
              <a:stCxn id="74" idx="5"/>
            </p:cNvCxnSpPr>
            <p:nvPr userDrawn="1"/>
          </p:nvCxnSpPr>
          <p:spPr>
            <a:xfrm flipH="1" flipV="1">
              <a:off x="7160" y="2559642"/>
              <a:ext cx="560243" cy="7769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481C4303-2551-45DC-8C9E-B9EC1745DE0B}"/>
                </a:ext>
              </a:extLst>
            </p:cNvPr>
            <p:cNvCxnSpPr>
              <a:cxnSpLocks/>
              <a:stCxn id="75" idx="5"/>
            </p:cNvCxnSpPr>
            <p:nvPr userDrawn="1"/>
          </p:nvCxnSpPr>
          <p:spPr>
            <a:xfrm flipH="1" flipV="1">
              <a:off x="-25097" y="1663708"/>
              <a:ext cx="516016" cy="3195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044F23C0-93CF-4716-B0B2-91672769A2E4}"/>
                </a:ext>
              </a:extLst>
            </p:cNvPr>
            <p:cNvCxnSpPr>
              <a:cxnSpLocks/>
              <a:stCxn id="74" idx="6"/>
              <a:endCxn id="75" idx="2"/>
            </p:cNvCxnSpPr>
            <p:nvPr userDrawn="1"/>
          </p:nvCxnSpPr>
          <p:spPr>
            <a:xfrm rot="16200000" flipV="1">
              <a:off x="-20767" y="2693606"/>
              <a:ext cx="1196844" cy="570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8F81D6D9-E029-44F4-B30B-E0D4A33A3526}"/>
                </a:ext>
              </a:extLst>
            </p:cNvPr>
            <p:cNvCxnSpPr>
              <a:cxnSpLocks/>
              <a:stCxn id="75" idx="6"/>
              <a:endCxn id="76" idx="3"/>
            </p:cNvCxnSpPr>
            <p:nvPr userDrawn="1"/>
          </p:nvCxnSpPr>
          <p:spPr>
            <a:xfrm rot="16200000">
              <a:off x="205729" y="1443262"/>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4DC93140-06A6-4EA6-9ACC-D308BF6E8630}"/>
                </a:ext>
              </a:extLst>
            </p:cNvPr>
            <p:cNvCxnSpPr>
              <a:cxnSpLocks/>
              <a:stCxn id="77" idx="2"/>
              <a:endCxn id="76" idx="6"/>
            </p:cNvCxnSpPr>
            <p:nvPr userDrawn="1"/>
          </p:nvCxnSpPr>
          <p:spPr>
            <a:xfrm rot="16200000" flipH="1" flipV="1">
              <a:off x="534040" y="543188"/>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3A31C9B0-CBF5-4970-8370-8223358CA255}"/>
                </a:ext>
              </a:extLst>
            </p:cNvPr>
            <p:cNvCxnSpPr>
              <a:cxnSpLocks/>
              <a:stCxn id="101" idx="0"/>
              <a:endCxn id="76" idx="5"/>
            </p:cNvCxnSpPr>
            <p:nvPr userDrawn="1"/>
          </p:nvCxnSpPr>
          <p:spPr>
            <a:xfrm>
              <a:off x="-9087" y="91571"/>
              <a:ext cx="730689" cy="885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C5164DB0-2522-4FFE-A90F-BE750E6158BC}"/>
                </a:ext>
              </a:extLst>
            </p:cNvPr>
            <p:cNvCxnSpPr>
              <a:cxnSpLocks/>
              <a:endCxn id="76" idx="4"/>
            </p:cNvCxnSpPr>
            <p:nvPr userDrawn="1"/>
          </p:nvCxnSpPr>
          <p:spPr>
            <a:xfrm flipV="1">
              <a:off x="-15325" y="1038553"/>
              <a:ext cx="711525" cy="1926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7FD0530F-C411-4224-98D6-E7DD0E395CCC}"/>
                </a:ext>
              </a:extLst>
            </p:cNvPr>
            <p:cNvCxnSpPr>
              <a:cxnSpLocks/>
              <a:stCxn id="101" idx="2"/>
              <a:endCxn id="77" idx="4"/>
            </p:cNvCxnSpPr>
            <p:nvPr userDrawn="1"/>
          </p:nvCxnSpPr>
          <p:spPr>
            <a:xfrm>
              <a:off x="-8578" y="36819"/>
              <a:ext cx="896391" cy="2026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40659AE1-A16C-42C2-99C1-D0FEC4F75C77}"/>
                </a:ext>
              </a:extLst>
            </p:cNvPr>
            <p:cNvCxnSpPr>
              <a:cxnSpLocks/>
              <a:endCxn id="77" idx="6"/>
            </p:cNvCxnSpPr>
            <p:nvPr/>
          </p:nvCxnSpPr>
          <p:spPr>
            <a:xfrm>
              <a:off x="894990" y="2"/>
              <a:ext cx="47687" cy="1845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xmlns="" id="{03B0216D-ECC9-4506-839F-A78E5DB44CEA}"/>
                </a:ext>
              </a:extLst>
            </p:cNvPr>
            <p:cNvSpPr/>
            <p:nvPr userDrawn="1"/>
          </p:nvSpPr>
          <p:spPr>
            <a:xfrm rot="16200000" flipV="1">
              <a:off x="1157780" y="263336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xmlns="" id="{F8BD7431-52AC-4635-B2BC-E0BDD5E47E32}"/>
                </a:ext>
              </a:extLst>
            </p:cNvPr>
            <p:cNvSpPr/>
            <p:nvPr userDrawn="1"/>
          </p:nvSpPr>
          <p:spPr>
            <a:xfrm rot="16200000" flipV="1">
              <a:off x="1307992" y="363701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xmlns="" id="{B28F99A9-DEC8-4340-BD40-FBC68569DCDC}"/>
                </a:ext>
              </a:extLst>
            </p:cNvPr>
            <p:cNvSpPr>
              <a:spLocks noChangeAspect="1"/>
            </p:cNvSpPr>
            <p:nvPr userDrawn="1"/>
          </p:nvSpPr>
          <p:spPr>
            <a:xfrm rot="16200000" flipV="1">
              <a:off x="551334" y="3320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xmlns="" id="{07091DBD-E1AB-4A21-8F3C-684785FCBFB0}"/>
                </a:ext>
              </a:extLst>
            </p:cNvPr>
            <p:cNvSpPr>
              <a:spLocks noChangeAspect="1"/>
            </p:cNvSpPr>
            <p:nvPr userDrawn="1"/>
          </p:nvSpPr>
          <p:spPr>
            <a:xfrm rot="16200000" flipV="1">
              <a:off x="466815" y="195913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xmlns="" id="{CA7F2AE4-F195-4A23-86C4-10A22737CCF6}"/>
                </a:ext>
              </a:extLst>
            </p:cNvPr>
            <p:cNvSpPr/>
            <p:nvPr userDrawn="1"/>
          </p:nvSpPr>
          <p:spPr>
            <a:xfrm rot="16200000" flipV="1">
              <a:off x="696200" y="951825"/>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xmlns="" id="{2D68A676-35AB-40F8-8E81-E0AC11AABDFF}"/>
                </a:ext>
              </a:extLst>
            </p:cNvPr>
            <p:cNvSpPr>
              <a:spLocks noChangeAspect="1"/>
            </p:cNvSpPr>
            <p:nvPr userDrawn="1"/>
          </p:nvSpPr>
          <p:spPr>
            <a:xfrm rot="16200000" flipV="1">
              <a:off x="887813" y="18457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xmlns="" id="{91E317E6-6336-450A-AED0-B50A18A9EBCD}"/>
                </a:ext>
              </a:extLst>
            </p:cNvPr>
            <p:cNvSpPr/>
            <p:nvPr userDrawn="1"/>
          </p:nvSpPr>
          <p:spPr>
            <a:xfrm rot="16200000" flipV="1">
              <a:off x="1558407" y="-4023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B29D18D0-D8DB-463F-AC15-A9BEEC92B633}"/>
                </a:ext>
              </a:extLst>
            </p:cNvPr>
            <p:cNvSpPr>
              <a:spLocks noChangeAspect="1"/>
            </p:cNvSpPr>
            <p:nvPr userDrawn="1"/>
          </p:nvSpPr>
          <p:spPr>
            <a:xfrm rot="16200000" flipV="1">
              <a:off x="1005076" y="188391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5428135D-B3B9-488E-B9F3-64DD8C8961CB}"/>
                </a:ext>
              </a:extLst>
            </p:cNvPr>
            <p:cNvSpPr>
              <a:spLocks noChangeAspect="1"/>
            </p:cNvSpPr>
            <p:nvPr userDrawn="1"/>
          </p:nvSpPr>
          <p:spPr>
            <a:xfrm rot="16200000" flipV="1">
              <a:off x="1606229" y="108805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25226FE9-20C4-4933-AFA7-52E4D66CED6D}"/>
                </a:ext>
              </a:extLst>
            </p:cNvPr>
            <p:cNvSpPr>
              <a:spLocks noChangeAspect="1"/>
            </p:cNvSpPr>
            <p:nvPr userDrawn="1"/>
          </p:nvSpPr>
          <p:spPr>
            <a:xfrm rot="16200000" flipV="1">
              <a:off x="1575636" y="185887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Connector 93">
              <a:extLst>
                <a:ext uri="{FF2B5EF4-FFF2-40B4-BE49-F238E27FC236}">
                  <a16:creationId xmlns:a16="http://schemas.microsoft.com/office/drawing/2014/main" xmlns="" id="{610825AB-8088-481E-8919-BC726B88CB6B}"/>
                </a:ext>
              </a:extLst>
            </p:cNvPr>
            <p:cNvCxnSpPr>
              <a:cxnSpLocks/>
              <a:stCxn id="93" idx="2"/>
              <a:endCxn id="72" idx="7"/>
            </p:cNvCxnSpPr>
            <p:nvPr userDrawn="1"/>
          </p:nvCxnSpPr>
          <p:spPr>
            <a:xfrm rot="16200000" flipH="1" flipV="1">
              <a:off x="1123083" y="2151350"/>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CC157684-126E-4C63-BBE5-1D30CE97A285}"/>
                </a:ext>
              </a:extLst>
            </p:cNvPr>
            <p:cNvCxnSpPr>
              <a:cxnSpLocks/>
              <a:stCxn id="73" idx="4"/>
              <a:endCxn id="74" idx="1"/>
            </p:cNvCxnSpPr>
            <p:nvPr userDrawn="1"/>
          </p:nvCxnSpPr>
          <p:spPr>
            <a:xfrm rot="16200000" flipV="1">
              <a:off x="823953" y="3235271"/>
              <a:ext cx="305080" cy="662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Oval 95">
              <a:extLst>
                <a:ext uri="{FF2B5EF4-FFF2-40B4-BE49-F238E27FC236}">
                  <a16:creationId xmlns:a16="http://schemas.microsoft.com/office/drawing/2014/main" xmlns="" id="{3B77A125-5C10-48F8-92A6-88EA53AAC425}"/>
                </a:ext>
              </a:extLst>
            </p:cNvPr>
            <p:cNvSpPr>
              <a:spLocks noChangeAspect="1"/>
            </p:cNvSpPr>
            <p:nvPr userDrawn="1"/>
          </p:nvSpPr>
          <p:spPr>
            <a:xfrm rot="16200000" flipV="1">
              <a:off x="603614" y="43876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xmlns="" id="{E29C607C-5FA1-4551-9412-772C95062DA7}"/>
                </a:ext>
              </a:extLst>
            </p:cNvPr>
            <p:cNvCxnSpPr>
              <a:cxnSpLocks/>
              <a:stCxn id="96" idx="3"/>
            </p:cNvCxnSpPr>
            <p:nvPr userDrawn="1"/>
          </p:nvCxnSpPr>
          <p:spPr>
            <a:xfrm rot="16200000" flipH="1" flipV="1">
              <a:off x="139599" y="4326383"/>
              <a:ext cx="325161" cy="6350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C92C80AC-3ABD-41F4-9186-5FB3D3A362CC}"/>
                </a:ext>
              </a:extLst>
            </p:cNvPr>
            <p:cNvCxnSpPr>
              <a:cxnSpLocks/>
              <a:stCxn id="96" idx="2"/>
            </p:cNvCxnSpPr>
            <p:nvPr userDrawn="1"/>
          </p:nvCxnSpPr>
          <p:spPr>
            <a:xfrm flipH="1">
              <a:off x="-25097" y="4497375"/>
              <a:ext cx="683575" cy="9573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19091F9C-35BD-4B56-B5DF-3A0188ECC4DC}"/>
                </a:ext>
              </a:extLst>
            </p:cNvPr>
            <p:cNvCxnSpPr>
              <a:cxnSpLocks/>
              <a:stCxn id="96" idx="1"/>
              <a:endCxn id="196" idx="7"/>
            </p:cNvCxnSpPr>
            <p:nvPr userDrawn="1"/>
          </p:nvCxnSpPr>
          <p:spPr>
            <a:xfrm>
              <a:off x="697273" y="4481306"/>
              <a:ext cx="252111" cy="3903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xmlns="" id="{43F5F84F-BA2D-4985-90B4-EE482AF988D7}"/>
                </a:ext>
              </a:extLst>
            </p:cNvPr>
            <p:cNvCxnSpPr>
              <a:cxnSpLocks/>
              <a:stCxn id="196" idx="0"/>
              <a:endCxn id="73" idx="2"/>
            </p:cNvCxnSpPr>
            <p:nvPr userDrawn="1"/>
          </p:nvCxnSpPr>
          <p:spPr>
            <a:xfrm flipV="1">
              <a:off x="1007576" y="3801606"/>
              <a:ext cx="382712" cy="10459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1" name="Chord 100">
              <a:extLst>
                <a:ext uri="{FF2B5EF4-FFF2-40B4-BE49-F238E27FC236}">
                  <a16:creationId xmlns:a16="http://schemas.microsoft.com/office/drawing/2014/main" xmlns="" id="{225A9A16-5084-424A-BE17-1513ACB1C1DD}"/>
                </a:ext>
              </a:extLst>
            </p:cNvPr>
            <p:cNvSpPr>
              <a:spLocks noChangeAspect="1"/>
            </p:cNvSpPr>
            <p:nvPr userDrawn="1"/>
          </p:nvSpPr>
          <p:spPr>
            <a:xfrm rot="16200000" flipV="1">
              <a:off x="-59977" y="-18013"/>
              <a:ext cx="109728" cy="109728"/>
            </a:xfrm>
            <a:prstGeom prst="chord">
              <a:avLst>
                <a:gd name="adj1" fmla="val 10550803"/>
                <a:gd name="adj2" fmla="val 185318"/>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xmlns="" id="{3DE50185-F0A5-40B5-A1F9-F59241959383}"/>
                </a:ext>
              </a:extLst>
            </p:cNvPr>
            <p:cNvCxnSpPr>
              <a:cxnSpLocks/>
              <a:stCxn id="181" idx="7"/>
              <a:endCxn id="179" idx="2"/>
            </p:cNvCxnSpPr>
            <p:nvPr userDrawn="1"/>
          </p:nvCxnSpPr>
          <p:spPr>
            <a:xfrm flipH="1" flipV="1">
              <a:off x="10183867" y="5527791"/>
              <a:ext cx="846148" cy="3892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EAF0F633-2671-4EC9-AFC7-1973455E2A4F}"/>
                </a:ext>
              </a:extLst>
            </p:cNvPr>
            <p:cNvCxnSpPr>
              <a:cxnSpLocks/>
              <a:stCxn id="179" idx="5"/>
              <a:endCxn id="201" idx="1"/>
            </p:cNvCxnSpPr>
            <p:nvPr userDrawn="1"/>
          </p:nvCxnSpPr>
          <p:spPr>
            <a:xfrm flipH="1">
              <a:off x="9321426" y="5541638"/>
              <a:ext cx="711010" cy="1545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7D90D20B-BEE4-4AFA-8112-61536551E628}"/>
                </a:ext>
              </a:extLst>
            </p:cNvPr>
            <p:cNvCxnSpPr>
              <a:cxnSpLocks/>
              <a:stCxn id="184" idx="2"/>
              <a:endCxn id="199" idx="6"/>
            </p:cNvCxnSpPr>
            <p:nvPr userDrawn="1"/>
          </p:nvCxnSpPr>
          <p:spPr>
            <a:xfrm flipV="1">
              <a:off x="8494178" y="6278116"/>
              <a:ext cx="758638" cy="3044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1E0C9095-0893-4926-B6CD-5CCB0EDA273D}"/>
                </a:ext>
              </a:extLst>
            </p:cNvPr>
            <p:cNvCxnSpPr>
              <a:cxnSpLocks/>
              <a:stCxn id="201" idx="5"/>
              <a:endCxn id="184" idx="1"/>
            </p:cNvCxnSpPr>
            <p:nvPr userDrawn="1"/>
          </p:nvCxnSpPr>
          <p:spPr>
            <a:xfrm flipH="1">
              <a:off x="8468776" y="5773783"/>
              <a:ext cx="775060" cy="7474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6F8B6459-CE02-4642-B458-E608BC3D0669}"/>
                </a:ext>
              </a:extLst>
            </p:cNvPr>
            <p:cNvCxnSpPr>
              <a:cxnSpLocks/>
              <a:stCxn id="184" idx="0"/>
              <a:endCxn id="200" idx="4"/>
            </p:cNvCxnSpPr>
            <p:nvPr userDrawn="1"/>
          </p:nvCxnSpPr>
          <p:spPr>
            <a:xfrm flipV="1">
              <a:off x="8407450" y="5759259"/>
              <a:ext cx="104366" cy="7365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B20AA4C-6BE7-479E-8482-E25946C170D6}"/>
                </a:ext>
              </a:extLst>
            </p:cNvPr>
            <p:cNvCxnSpPr>
              <a:cxnSpLocks/>
              <a:stCxn id="201" idx="3"/>
              <a:endCxn id="199" idx="0"/>
            </p:cNvCxnSpPr>
            <p:nvPr userDrawn="1"/>
          </p:nvCxnSpPr>
          <p:spPr>
            <a:xfrm>
              <a:off x="9321426" y="5773783"/>
              <a:ext cx="13686" cy="4220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7C9319A1-2361-4D91-88C7-D5EE7DAE570B}"/>
                </a:ext>
              </a:extLst>
            </p:cNvPr>
            <p:cNvCxnSpPr>
              <a:cxnSpLocks/>
              <a:stCxn id="184" idx="7"/>
              <a:endCxn id="186" idx="3"/>
            </p:cNvCxnSpPr>
            <p:nvPr userDrawn="1"/>
          </p:nvCxnSpPr>
          <p:spPr>
            <a:xfrm flipH="1" flipV="1">
              <a:off x="7549870" y="6029283"/>
              <a:ext cx="796254" cy="491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11D070B9-2553-4E5C-8081-704660445B95}"/>
                </a:ext>
              </a:extLst>
            </p:cNvPr>
            <p:cNvCxnSpPr>
              <a:cxnSpLocks/>
              <a:stCxn id="201" idx="6"/>
              <a:endCxn id="200" idx="2"/>
            </p:cNvCxnSpPr>
            <p:nvPr userDrawn="1"/>
          </p:nvCxnSpPr>
          <p:spPr>
            <a:xfrm flipH="1" flipV="1">
              <a:off x="8566680" y="5704395"/>
              <a:ext cx="661087" cy="3059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80E21B63-09A1-46C9-AB07-6CA35A8F6B3A}"/>
                </a:ext>
              </a:extLst>
            </p:cNvPr>
            <p:cNvCxnSpPr>
              <a:cxnSpLocks/>
              <a:stCxn id="183" idx="0"/>
              <a:endCxn id="199" idx="4"/>
            </p:cNvCxnSpPr>
            <p:nvPr userDrawn="1"/>
          </p:nvCxnSpPr>
          <p:spPr>
            <a:xfrm flipH="1" flipV="1">
              <a:off x="9335112" y="6360412"/>
              <a:ext cx="75216" cy="3736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75090315-8812-4E01-A9D1-59663E5EFD11}"/>
                </a:ext>
              </a:extLst>
            </p:cNvPr>
            <p:cNvCxnSpPr>
              <a:cxnSpLocks/>
              <a:stCxn id="200" idx="6"/>
              <a:endCxn id="186" idx="2"/>
            </p:cNvCxnSpPr>
            <p:nvPr userDrawn="1"/>
          </p:nvCxnSpPr>
          <p:spPr>
            <a:xfrm flipH="1">
              <a:off x="7573974" y="5704395"/>
              <a:ext cx="882978" cy="266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3EA39698-2D67-4776-B61A-8E1482668C28}"/>
                </a:ext>
              </a:extLst>
            </p:cNvPr>
            <p:cNvCxnSpPr>
              <a:cxnSpLocks/>
              <a:stCxn id="185" idx="7"/>
              <a:endCxn id="186" idx="4"/>
            </p:cNvCxnSpPr>
            <p:nvPr userDrawn="1"/>
          </p:nvCxnSpPr>
          <p:spPr>
            <a:xfrm flipH="1" flipV="1">
              <a:off x="7491678" y="6053387"/>
              <a:ext cx="77859" cy="3306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9B800DF8-54B7-4CC4-A119-88EDF02A59A3}"/>
                </a:ext>
              </a:extLst>
            </p:cNvPr>
            <p:cNvCxnSpPr>
              <a:cxnSpLocks/>
              <a:stCxn id="188" idx="1"/>
              <a:endCxn id="186" idx="5"/>
            </p:cNvCxnSpPr>
            <p:nvPr userDrawn="1"/>
          </p:nvCxnSpPr>
          <p:spPr>
            <a:xfrm flipV="1">
              <a:off x="6540113" y="6029283"/>
              <a:ext cx="893373" cy="4340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327AE2A3-2BC1-43C5-9209-6492E0F56C71}"/>
                </a:ext>
              </a:extLst>
            </p:cNvPr>
            <p:cNvCxnSpPr>
              <a:cxnSpLocks/>
              <a:stCxn id="188" idx="0"/>
              <a:endCxn id="187" idx="4"/>
            </p:cNvCxnSpPr>
            <p:nvPr userDrawn="1"/>
          </p:nvCxnSpPr>
          <p:spPr>
            <a:xfrm flipV="1">
              <a:off x="6501318" y="5699848"/>
              <a:ext cx="9115" cy="747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xmlns="" id="{96C82BCF-1D2B-421A-B656-E34E56F90680}"/>
                </a:ext>
              </a:extLst>
            </p:cNvPr>
            <p:cNvCxnSpPr>
              <a:cxnSpLocks/>
              <a:stCxn id="187" idx="2"/>
              <a:endCxn id="186" idx="6"/>
            </p:cNvCxnSpPr>
            <p:nvPr userDrawn="1"/>
          </p:nvCxnSpPr>
          <p:spPr>
            <a:xfrm>
              <a:off x="6592729" y="5617552"/>
              <a:ext cx="816653" cy="3535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10F556B4-A17F-4E28-AF38-10A78242F8F1}"/>
                </a:ext>
              </a:extLst>
            </p:cNvPr>
            <p:cNvCxnSpPr>
              <a:cxnSpLocks/>
              <a:stCxn id="187" idx="6"/>
              <a:endCxn id="194" idx="2"/>
            </p:cNvCxnSpPr>
            <p:nvPr userDrawn="1"/>
          </p:nvCxnSpPr>
          <p:spPr>
            <a:xfrm flipH="1">
              <a:off x="5440396" y="5617552"/>
              <a:ext cx="987741" cy="69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xmlns="" id="{B12A5A68-BC46-4538-8744-D18332974A35}"/>
                </a:ext>
              </a:extLst>
            </p:cNvPr>
            <p:cNvCxnSpPr>
              <a:cxnSpLocks/>
              <a:stCxn id="194" idx="7"/>
              <a:endCxn id="195" idx="3"/>
            </p:cNvCxnSpPr>
            <p:nvPr userDrawn="1"/>
          </p:nvCxnSpPr>
          <p:spPr>
            <a:xfrm flipH="1" flipV="1">
              <a:off x="3814729" y="5274434"/>
              <a:ext cx="1485179" cy="3543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xmlns="" id="{131AB970-04F0-4808-A519-78F2068E9D1B}"/>
                </a:ext>
              </a:extLst>
            </p:cNvPr>
            <p:cNvCxnSpPr>
              <a:cxnSpLocks/>
              <a:stCxn id="180" idx="0"/>
              <a:endCxn id="179" idx="3"/>
            </p:cNvCxnSpPr>
            <p:nvPr userDrawn="1"/>
          </p:nvCxnSpPr>
          <p:spPr>
            <a:xfrm flipH="1" flipV="1">
              <a:off x="10088990" y="5576200"/>
              <a:ext cx="54580" cy="4580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F6E0ED1E-0DEF-4701-A074-D33E1D3B0501}"/>
                </a:ext>
              </a:extLst>
            </p:cNvPr>
            <p:cNvCxnSpPr>
              <a:cxnSpLocks/>
              <a:stCxn id="199" idx="2"/>
              <a:endCxn id="180" idx="6"/>
            </p:cNvCxnSpPr>
            <p:nvPr userDrawn="1"/>
          </p:nvCxnSpPr>
          <p:spPr>
            <a:xfrm flipV="1">
              <a:off x="9417408" y="6120980"/>
              <a:ext cx="584854" cy="1571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866BC57A-626C-434C-A703-637CF702A0A0}"/>
                </a:ext>
              </a:extLst>
            </p:cNvPr>
            <p:cNvCxnSpPr>
              <a:cxnSpLocks/>
              <a:stCxn id="183" idx="1"/>
              <a:endCxn id="180" idx="5"/>
            </p:cNvCxnSpPr>
            <p:nvPr userDrawn="1"/>
          </p:nvCxnSpPr>
          <p:spPr>
            <a:xfrm flipV="1">
              <a:off x="9468520" y="6182306"/>
              <a:ext cx="559144" cy="57587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xmlns="" id="{B3680E9A-7703-4B31-A1A5-B38F2CCBC811}"/>
                </a:ext>
              </a:extLst>
            </p:cNvPr>
            <p:cNvCxnSpPr>
              <a:cxnSpLocks/>
              <a:stCxn id="182" idx="7"/>
              <a:endCxn id="180" idx="3"/>
            </p:cNvCxnSpPr>
            <p:nvPr userDrawn="1"/>
          </p:nvCxnSpPr>
          <p:spPr>
            <a:xfrm flipH="1" flipV="1">
              <a:off x="10150316" y="6182306"/>
              <a:ext cx="555221" cy="4429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28DBDCD6-E555-42ED-B64B-5B72C30D44BA}"/>
                </a:ext>
              </a:extLst>
            </p:cNvPr>
            <p:cNvCxnSpPr>
              <a:cxnSpLocks/>
              <a:stCxn id="181" idx="6"/>
              <a:endCxn id="180" idx="2"/>
            </p:cNvCxnSpPr>
            <p:nvPr userDrawn="1"/>
          </p:nvCxnSpPr>
          <p:spPr>
            <a:xfrm flipH="1">
              <a:off x="10175718" y="5975200"/>
              <a:ext cx="830193" cy="1457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20B0CCF7-9795-4BC6-8459-1C8DB04C4E74}"/>
                </a:ext>
              </a:extLst>
            </p:cNvPr>
            <p:cNvCxnSpPr>
              <a:cxnSpLocks/>
              <a:stCxn id="204" idx="7"/>
              <a:endCxn id="181" idx="3"/>
            </p:cNvCxnSpPr>
            <p:nvPr userDrawn="1"/>
          </p:nvCxnSpPr>
          <p:spPr>
            <a:xfrm flipH="1" flipV="1">
              <a:off x="11146399" y="6033392"/>
              <a:ext cx="634105" cy="5548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BAF6EDE0-AFBE-4724-B29D-3FDC2F50EEA6}"/>
                </a:ext>
              </a:extLst>
            </p:cNvPr>
            <p:cNvCxnSpPr>
              <a:cxnSpLocks/>
              <a:stCxn id="204" idx="6"/>
              <a:endCxn id="182" idx="2"/>
            </p:cNvCxnSpPr>
            <p:nvPr userDrawn="1"/>
          </p:nvCxnSpPr>
          <p:spPr>
            <a:xfrm flipH="1">
              <a:off x="10799196" y="6627020"/>
              <a:ext cx="965239" cy="37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61918F0B-20DA-4157-8C03-8074D7172274}"/>
                </a:ext>
              </a:extLst>
            </p:cNvPr>
            <p:cNvCxnSpPr>
              <a:cxnSpLocks/>
              <a:stCxn id="204" idx="5"/>
            </p:cNvCxnSpPr>
            <p:nvPr userDrawn="1"/>
          </p:nvCxnSpPr>
          <p:spPr>
            <a:xfrm flipH="1">
              <a:off x="11620500" y="6665815"/>
              <a:ext cx="160004" cy="1505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xmlns="" id="{4CCE594D-2BFC-4472-9AE8-0A3756742339}"/>
                </a:ext>
              </a:extLst>
            </p:cNvPr>
            <p:cNvCxnSpPr>
              <a:cxnSpLocks/>
              <a:stCxn id="182" idx="4"/>
            </p:cNvCxnSpPr>
            <p:nvPr/>
          </p:nvCxnSpPr>
          <p:spPr>
            <a:xfrm>
              <a:off x="10744332" y="6718904"/>
              <a:ext cx="0" cy="12004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2D6EF165-5280-4445-A01B-52090152D52E}"/>
                </a:ext>
              </a:extLst>
            </p:cNvPr>
            <p:cNvCxnSpPr>
              <a:cxnSpLocks/>
              <a:stCxn id="182" idx="6"/>
              <a:endCxn id="183" idx="2"/>
            </p:cNvCxnSpPr>
            <p:nvPr userDrawn="1"/>
          </p:nvCxnSpPr>
          <p:spPr>
            <a:xfrm flipH="1">
              <a:off x="9492624" y="6664040"/>
              <a:ext cx="1196844" cy="152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A696B452-CBFD-4BBB-A51E-21AAD2F0192F}"/>
                </a:ext>
              </a:extLst>
            </p:cNvPr>
            <p:cNvCxnSpPr>
              <a:cxnSpLocks/>
              <a:stCxn id="183" idx="6"/>
              <a:endCxn id="184" idx="3"/>
            </p:cNvCxnSpPr>
            <p:nvPr userDrawn="1"/>
          </p:nvCxnSpPr>
          <p:spPr>
            <a:xfrm flipH="1" flipV="1">
              <a:off x="8468776" y="6643886"/>
              <a:ext cx="859256" cy="1724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xmlns="" id="{E43CC584-A1AD-4D4D-9B74-1A95C4EF3A56}"/>
                </a:ext>
              </a:extLst>
            </p:cNvPr>
            <p:cNvCxnSpPr>
              <a:cxnSpLocks/>
              <a:stCxn id="185" idx="2"/>
              <a:endCxn id="184" idx="6"/>
            </p:cNvCxnSpPr>
            <p:nvPr userDrawn="1"/>
          </p:nvCxnSpPr>
          <p:spPr>
            <a:xfrm>
              <a:off x="7663196" y="6422811"/>
              <a:ext cx="657526" cy="159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D5C6BB70-CA59-4605-B37A-55C6C5B65194}"/>
                </a:ext>
              </a:extLst>
            </p:cNvPr>
            <p:cNvCxnSpPr>
              <a:cxnSpLocks/>
              <a:endCxn id="184" idx="5"/>
            </p:cNvCxnSpPr>
            <p:nvPr userDrawn="1"/>
          </p:nvCxnSpPr>
          <p:spPr>
            <a:xfrm flipV="1">
              <a:off x="8000541" y="6643886"/>
              <a:ext cx="345583" cy="2409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xmlns="" id="{25A004B6-BA7C-4605-AB27-53D83ECD1EFB}"/>
                </a:ext>
              </a:extLst>
            </p:cNvPr>
            <p:cNvCxnSpPr>
              <a:cxnSpLocks/>
              <a:endCxn id="184" idx="4"/>
            </p:cNvCxnSpPr>
            <p:nvPr userDrawn="1"/>
          </p:nvCxnSpPr>
          <p:spPr>
            <a:xfrm flipH="1" flipV="1">
              <a:off x="8407450" y="6669288"/>
              <a:ext cx="86728" cy="2052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D4233302-C364-4A64-A607-4CBC7880BD6C}"/>
                </a:ext>
              </a:extLst>
            </p:cNvPr>
            <p:cNvCxnSpPr>
              <a:cxnSpLocks/>
              <a:endCxn id="185" idx="4"/>
            </p:cNvCxnSpPr>
            <p:nvPr userDrawn="1"/>
          </p:nvCxnSpPr>
          <p:spPr>
            <a:xfrm flipV="1">
              <a:off x="7491148" y="6477675"/>
              <a:ext cx="117184" cy="3668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xmlns="" id="{82A895E6-5BEC-48BE-97B2-FD8600AE3F34}"/>
                </a:ext>
              </a:extLst>
            </p:cNvPr>
            <p:cNvCxnSpPr>
              <a:cxnSpLocks/>
              <a:stCxn id="188" idx="2"/>
              <a:endCxn id="185" idx="6"/>
            </p:cNvCxnSpPr>
            <p:nvPr userDrawn="1"/>
          </p:nvCxnSpPr>
          <p:spPr>
            <a:xfrm flipV="1">
              <a:off x="6556182" y="6422811"/>
              <a:ext cx="997286" cy="793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8212E21F-C3D8-49A9-9974-7DE9ECADDB68}"/>
                </a:ext>
              </a:extLst>
            </p:cNvPr>
            <p:cNvCxnSpPr>
              <a:cxnSpLocks/>
              <a:stCxn id="188" idx="4"/>
            </p:cNvCxnSpPr>
            <p:nvPr userDrawn="1"/>
          </p:nvCxnSpPr>
          <p:spPr>
            <a:xfrm>
              <a:off x="6501318" y="6556978"/>
              <a:ext cx="0" cy="2593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FF273F2D-F64F-4520-8810-E028C3B2F8AC}"/>
                </a:ext>
              </a:extLst>
            </p:cNvPr>
            <p:cNvCxnSpPr>
              <a:cxnSpLocks/>
              <a:stCxn id="189" idx="3"/>
            </p:cNvCxnSpPr>
            <p:nvPr userDrawn="1"/>
          </p:nvCxnSpPr>
          <p:spPr>
            <a:xfrm>
              <a:off x="5463185" y="6628696"/>
              <a:ext cx="221877"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E328FE79-6D5C-4E58-A21D-09FE66E9EC3E}"/>
                </a:ext>
              </a:extLst>
            </p:cNvPr>
            <p:cNvCxnSpPr>
              <a:cxnSpLocks/>
              <a:stCxn id="189" idx="2"/>
              <a:endCxn id="188" idx="6"/>
            </p:cNvCxnSpPr>
            <p:nvPr userDrawn="1"/>
          </p:nvCxnSpPr>
          <p:spPr>
            <a:xfrm flipV="1">
              <a:off x="5487289" y="6502114"/>
              <a:ext cx="959165" cy="683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35F653AC-8181-4E8D-823B-18C6AA9F83B3}"/>
                </a:ext>
              </a:extLst>
            </p:cNvPr>
            <p:cNvCxnSpPr>
              <a:cxnSpLocks/>
              <a:stCxn id="194" idx="4"/>
              <a:endCxn id="189" idx="0"/>
            </p:cNvCxnSpPr>
            <p:nvPr userDrawn="1"/>
          </p:nvCxnSpPr>
          <p:spPr>
            <a:xfrm>
              <a:off x="5358100" y="5769228"/>
              <a:ext cx="46893" cy="7189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xmlns="" id="{0B5ABA8E-B8E5-42B7-A58A-2C9022526100}"/>
                </a:ext>
              </a:extLst>
            </p:cNvPr>
            <p:cNvCxnSpPr>
              <a:cxnSpLocks/>
              <a:stCxn id="193" idx="3"/>
              <a:endCxn id="189" idx="7"/>
            </p:cNvCxnSpPr>
            <p:nvPr userDrawn="1"/>
          </p:nvCxnSpPr>
          <p:spPr>
            <a:xfrm>
              <a:off x="4191460" y="6035129"/>
              <a:ext cx="1155341" cy="4771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xmlns="" id="{1979EAB7-FC92-42AD-9641-ADDBD703F030}"/>
                </a:ext>
              </a:extLst>
            </p:cNvPr>
            <p:cNvCxnSpPr>
              <a:cxnSpLocks/>
              <a:stCxn id="193" idx="2"/>
              <a:endCxn id="194" idx="6"/>
            </p:cNvCxnSpPr>
            <p:nvPr userDrawn="1"/>
          </p:nvCxnSpPr>
          <p:spPr>
            <a:xfrm flipV="1">
              <a:off x="4203939" y="5686932"/>
              <a:ext cx="1071865" cy="28645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xmlns="" id="{B59FBB54-0244-440E-94A6-A4C8ABCBC00F}"/>
                </a:ext>
              </a:extLst>
            </p:cNvPr>
            <p:cNvCxnSpPr>
              <a:cxnSpLocks/>
              <a:stCxn id="193" idx="7"/>
              <a:endCxn id="195" idx="4"/>
            </p:cNvCxnSpPr>
            <p:nvPr userDrawn="1"/>
          </p:nvCxnSpPr>
          <p:spPr>
            <a:xfrm flipH="1" flipV="1">
              <a:off x="3775934" y="5290503"/>
              <a:ext cx="278956" cy="652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333D5D33-8813-4D53-BA67-34C29BFEACC1}"/>
                </a:ext>
              </a:extLst>
            </p:cNvPr>
            <p:cNvCxnSpPr>
              <a:cxnSpLocks/>
              <a:stCxn id="191" idx="1"/>
              <a:endCxn id="195" idx="5"/>
            </p:cNvCxnSpPr>
            <p:nvPr userDrawn="1"/>
          </p:nvCxnSpPr>
          <p:spPr>
            <a:xfrm flipV="1">
              <a:off x="1938333" y="5274434"/>
              <a:ext cx="1798806" cy="876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xmlns="" id="{193209AF-726D-4B58-ADEA-D824C312DD41}"/>
                </a:ext>
              </a:extLst>
            </p:cNvPr>
            <p:cNvCxnSpPr>
              <a:cxnSpLocks/>
              <a:stCxn id="191" idx="0"/>
              <a:endCxn id="192" idx="4"/>
            </p:cNvCxnSpPr>
            <p:nvPr userDrawn="1"/>
          </p:nvCxnSpPr>
          <p:spPr>
            <a:xfrm flipV="1">
              <a:off x="1903467" y="5382784"/>
              <a:ext cx="287279" cy="7451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xmlns="" id="{7072468E-74B8-4091-8D59-27A30BF2697E}"/>
                </a:ext>
              </a:extLst>
            </p:cNvPr>
            <p:cNvCxnSpPr>
              <a:cxnSpLocks/>
              <a:stCxn id="197" idx="0"/>
              <a:endCxn id="196" idx="4"/>
            </p:cNvCxnSpPr>
            <p:nvPr userDrawn="1"/>
          </p:nvCxnSpPr>
          <p:spPr>
            <a:xfrm flipV="1">
              <a:off x="834120" y="5012121"/>
              <a:ext cx="173456" cy="9874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xmlns="" id="{27C2AC4C-2E83-4D5F-A378-E63C0AC881D1}"/>
                </a:ext>
              </a:extLst>
            </p:cNvPr>
            <p:cNvCxnSpPr>
              <a:cxnSpLocks/>
              <a:endCxn id="196" idx="5"/>
            </p:cNvCxnSpPr>
            <p:nvPr userDrawn="1"/>
          </p:nvCxnSpPr>
          <p:spPr>
            <a:xfrm flipV="1">
              <a:off x="-7510" y="4988017"/>
              <a:ext cx="956894" cy="7329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65A5ECAF-3C3F-4D4C-846A-67212B8E9B50}"/>
                </a:ext>
              </a:extLst>
            </p:cNvPr>
            <p:cNvCxnSpPr>
              <a:cxnSpLocks/>
              <a:endCxn id="197" idx="6"/>
            </p:cNvCxnSpPr>
            <p:nvPr userDrawn="1"/>
          </p:nvCxnSpPr>
          <p:spPr>
            <a:xfrm flipV="1">
              <a:off x="-22050" y="6081913"/>
              <a:ext cx="773874" cy="3088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xmlns="" id="{ED6ED73C-C08C-4027-B584-35ACC6DAFEB1}"/>
                </a:ext>
              </a:extLst>
            </p:cNvPr>
            <p:cNvCxnSpPr>
              <a:cxnSpLocks/>
              <a:endCxn id="198" idx="6"/>
            </p:cNvCxnSpPr>
            <p:nvPr userDrawn="1"/>
          </p:nvCxnSpPr>
          <p:spPr>
            <a:xfrm>
              <a:off x="-22050" y="6652800"/>
              <a:ext cx="1290108" cy="1932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xmlns="" id="{CE6B3CA3-50EB-4A1E-8E4B-269C8EE5102E}"/>
                </a:ext>
              </a:extLst>
            </p:cNvPr>
            <p:cNvCxnSpPr>
              <a:cxnSpLocks/>
              <a:stCxn id="198" idx="3"/>
              <a:endCxn id="190" idx="6"/>
            </p:cNvCxnSpPr>
            <p:nvPr userDrawn="1"/>
          </p:nvCxnSpPr>
          <p:spPr>
            <a:xfrm flipV="1">
              <a:off x="1361717" y="6851904"/>
              <a:ext cx="1954279" cy="329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xmlns="" id="{662C1CA6-8454-4F34-ADB8-6E2CD1EC8527}"/>
                </a:ext>
              </a:extLst>
            </p:cNvPr>
            <p:cNvCxnSpPr>
              <a:cxnSpLocks/>
              <a:stCxn id="198" idx="1"/>
              <a:endCxn id="191" idx="5"/>
            </p:cNvCxnSpPr>
            <p:nvPr userDrawn="1"/>
          </p:nvCxnSpPr>
          <p:spPr>
            <a:xfrm flipV="1">
              <a:off x="1361717" y="6212084"/>
              <a:ext cx="485252" cy="59513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E1C5C0A8-0AE1-45B3-A4F0-0EA0E028F889}"/>
                </a:ext>
              </a:extLst>
            </p:cNvPr>
            <p:cNvCxnSpPr>
              <a:cxnSpLocks/>
              <a:stCxn id="197" idx="2"/>
              <a:endCxn id="191" idx="6"/>
            </p:cNvCxnSpPr>
            <p:nvPr userDrawn="1"/>
          </p:nvCxnSpPr>
          <p:spPr>
            <a:xfrm>
              <a:off x="916416" y="6081913"/>
              <a:ext cx="922448" cy="889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4F07B424-F829-4367-BCDD-FFF757A76B0B}"/>
                </a:ext>
              </a:extLst>
            </p:cNvPr>
            <p:cNvCxnSpPr>
              <a:cxnSpLocks/>
              <a:stCxn id="196" idx="3"/>
              <a:endCxn id="191" idx="7"/>
            </p:cNvCxnSpPr>
            <p:nvPr userDrawn="1"/>
          </p:nvCxnSpPr>
          <p:spPr>
            <a:xfrm>
              <a:off x="1065768" y="4988017"/>
              <a:ext cx="796497" cy="11479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xmlns="" id="{34B79115-97BC-4EC5-A7A6-02BF4CF89E4C}"/>
                </a:ext>
              </a:extLst>
            </p:cNvPr>
            <p:cNvCxnSpPr>
              <a:cxnSpLocks/>
              <a:stCxn id="196" idx="2"/>
              <a:endCxn id="192" idx="6"/>
            </p:cNvCxnSpPr>
            <p:nvPr userDrawn="1"/>
          </p:nvCxnSpPr>
          <p:spPr>
            <a:xfrm>
              <a:off x="1089872" y="4929825"/>
              <a:ext cx="1038013" cy="3550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xmlns="" id="{326101D4-1796-4C6E-92DE-15AB6224112B}"/>
                </a:ext>
              </a:extLst>
            </p:cNvPr>
            <p:cNvCxnSpPr>
              <a:cxnSpLocks/>
              <a:stCxn id="192" idx="2"/>
              <a:endCxn id="195" idx="6"/>
            </p:cNvCxnSpPr>
            <p:nvPr userDrawn="1"/>
          </p:nvCxnSpPr>
          <p:spPr>
            <a:xfrm flipV="1">
              <a:off x="2288693" y="5235639"/>
              <a:ext cx="1432377" cy="84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9687330F-3169-4DA2-B2C5-D21EEDFCDBC5}"/>
                </a:ext>
              </a:extLst>
            </p:cNvPr>
            <p:cNvCxnSpPr>
              <a:cxnSpLocks/>
              <a:stCxn id="191" idx="2"/>
              <a:endCxn id="193" idx="6"/>
            </p:cNvCxnSpPr>
            <p:nvPr userDrawn="1"/>
          </p:nvCxnSpPr>
          <p:spPr>
            <a:xfrm flipV="1">
              <a:off x="1946438" y="6005004"/>
              <a:ext cx="2095973" cy="1875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xmlns="" id="{947A6FA8-9847-43C8-ADC7-88A91BE7A5CC}"/>
                </a:ext>
              </a:extLst>
            </p:cNvPr>
            <p:cNvCxnSpPr>
              <a:cxnSpLocks/>
              <a:stCxn id="190" idx="1"/>
              <a:endCxn id="193" idx="5"/>
            </p:cNvCxnSpPr>
            <p:nvPr userDrawn="1"/>
          </p:nvCxnSpPr>
          <p:spPr>
            <a:xfrm flipV="1">
              <a:off x="3456484" y="6057482"/>
              <a:ext cx="620759" cy="736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xmlns="" id="{934DAE40-7692-4360-9563-FCE8CBEE4F31}"/>
                </a:ext>
              </a:extLst>
            </p:cNvPr>
            <p:cNvCxnSpPr>
              <a:cxnSpLocks/>
              <a:stCxn id="193" idx="4"/>
            </p:cNvCxnSpPr>
            <p:nvPr userDrawn="1"/>
          </p:nvCxnSpPr>
          <p:spPr>
            <a:xfrm>
              <a:off x="4138982" y="6069961"/>
              <a:ext cx="311362" cy="81485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E7446341-06D4-4551-9957-4FC52E70F898}"/>
                </a:ext>
              </a:extLst>
            </p:cNvPr>
            <p:cNvCxnSpPr>
              <a:cxnSpLocks/>
              <a:stCxn id="189" idx="5"/>
            </p:cNvCxnSpPr>
            <p:nvPr userDrawn="1"/>
          </p:nvCxnSpPr>
          <p:spPr>
            <a:xfrm flipH="1">
              <a:off x="5105400" y="6628696"/>
              <a:ext cx="241401" cy="2561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43E5FF06-62D4-4C22-9D35-0EF3C3D32882}"/>
                </a:ext>
              </a:extLst>
            </p:cNvPr>
            <p:cNvCxnSpPr>
              <a:cxnSpLocks/>
              <a:stCxn id="190" idx="7"/>
              <a:endCxn id="191" idx="3"/>
            </p:cNvCxnSpPr>
            <p:nvPr userDrawn="1"/>
          </p:nvCxnSpPr>
          <p:spPr>
            <a:xfrm flipH="1" flipV="1">
              <a:off x="1923037" y="6227380"/>
              <a:ext cx="1417063" cy="5663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xmlns="" id="{E23EFD86-6DD6-4824-9D7C-961EE9901291}"/>
                </a:ext>
              </a:extLst>
            </p:cNvPr>
            <p:cNvCxnSpPr>
              <a:cxnSpLocks/>
              <a:stCxn id="188" idx="7"/>
              <a:endCxn id="194" idx="3"/>
            </p:cNvCxnSpPr>
            <p:nvPr userDrawn="1"/>
          </p:nvCxnSpPr>
          <p:spPr>
            <a:xfrm flipH="1" flipV="1">
              <a:off x="5416292" y="5745124"/>
              <a:ext cx="1046231" cy="71819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FEE991C4-2EAF-4ECC-949C-39FB18ED8E89}"/>
                </a:ext>
              </a:extLst>
            </p:cNvPr>
            <p:cNvCxnSpPr>
              <a:cxnSpLocks/>
              <a:stCxn id="198" idx="7"/>
              <a:endCxn id="197" idx="4"/>
            </p:cNvCxnSpPr>
            <p:nvPr userDrawn="1"/>
          </p:nvCxnSpPr>
          <p:spPr>
            <a:xfrm flipH="1" flipV="1">
              <a:off x="834120" y="6164209"/>
              <a:ext cx="450007" cy="6430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9" name="Oval 178">
              <a:extLst>
                <a:ext uri="{FF2B5EF4-FFF2-40B4-BE49-F238E27FC236}">
                  <a16:creationId xmlns:a16="http://schemas.microsoft.com/office/drawing/2014/main" xmlns="" id="{2BBCF730-B8E3-4B39-87B8-6CF05C6EB0F3}"/>
                </a:ext>
              </a:extLst>
            </p:cNvPr>
            <p:cNvSpPr/>
            <p:nvPr userDrawn="1"/>
          </p:nvSpPr>
          <p:spPr>
            <a:xfrm rot="1036530" flipH="1">
              <a:off x="10022988" y="54210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a:extLst>
                <a:ext uri="{FF2B5EF4-FFF2-40B4-BE49-F238E27FC236}">
                  <a16:creationId xmlns:a16="http://schemas.microsoft.com/office/drawing/2014/main" xmlns="" id="{1E12326D-87AA-4A87-BE4F-72F6556C0F89}"/>
                </a:ext>
              </a:extLst>
            </p:cNvPr>
            <p:cNvSpPr/>
            <p:nvPr userDrawn="1"/>
          </p:nvSpPr>
          <p:spPr>
            <a:xfrm flipH="1">
              <a:off x="10002262" y="603425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xmlns="" id="{33C3D50A-087B-4006-B6BF-908A225AD668}"/>
                </a:ext>
              </a:extLst>
            </p:cNvPr>
            <p:cNvSpPr/>
            <p:nvPr userDrawn="1"/>
          </p:nvSpPr>
          <p:spPr>
            <a:xfrm flipH="1">
              <a:off x="11005911" y="589290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xmlns="" id="{A8F3A742-E1D1-4ADF-9BDA-E71BF4A1E371}"/>
                </a:ext>
              </a:extLst>
            </p:cNvPr>
            <p:cNvSpPr>
              <a:spLocks noChangeAspect="1"/>
            </p:cNvSpPr>
            <p:nvPr userDrawn="1"/>
          </p:nvSpPr>
          <p:spPr>
            <a:xfrm flipH="1">
              <a:off x="10689468" y="660917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xmlns="" id="{2B63D410-2C8E-4B99-AD51-29E91D2D6B9D}"/>
                </a:ext>
              </a:extLst>
            </p:cNvPr>
            <p:cNvSpPr>
              <a:spLocks noChangeAspect="1"/>
            </p:cNvSpPr>
            <p:nvPr userDrawn="1"/>
          </p:nvSpPr>
          <p:spPr>
            <a:xfrm flipH="1">
              <a:off x="9328032" y="673408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xmlns="" id="{777B218E-25A0-4C47-BE4F-511A0133D79D}"/>
                </a:ext>
              </a:extLst>
            </p:cNvPr>
            <p:cNvSpPr/>
            <p:nvPr userDrawn="1"/>
          </p:nvSpPr>
          <p:spPr>
            <a:xfrm flipH="1">
              <a:off x="8320722" y="6495832"/>
              <a:ext cx="173456" cy="17345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xmlns="" id="{F4C448D6-6828-4659-9C74-70D435B705DE}"/>
                </a:ext>
              </a:extLst>
            </p:cNvPr>
            <p:cNvSpPr>
              <a:spLocks noChangeAspect="1"/>
            </p:cNvSpPr>
            <p:nvPr userDrawn="1"/>
          </p:nvSpPr>
          <p:spPr>
            <a:xfrm flipH="1">
              <a:off x="7553468" y="6367947"/>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xmlns="" id="{B4FBFA3D-8E92-4499-A966-80958B9CAE72}"/>
                </a:ext>
              </a:extLst>
            </p:cNvPr>
            <p:cNvSpPr/>
            <p:nvPr userDrawn="1"/>
          </p:nvSpPr>
          <p:spPr>
            <a:xfrm flipH="1">
              <a:off x="7409382" y="5888795"/>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xmlns="" id="{5537872A-1C56-475F-ADDC-D75C5C4CABC1}"/>
                </a:ext>
              </a:extLst>
            </p:cNvPr>
            <p:cNvSpPr/>
            <p:nvPr userDrawn="1"/>
          </p:nvSpPr>
          <p:spPr>
            <a:xfrm flipH="1">
              <a:off x="6428137" y="553525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xmlns="" id="{7402C88B-4D18-4F16-8AE4-4722A10845C6}"/>
                </a:ext>
              </a:extLst>
            </p:cNvPr>
            <p:cNvSpPr>
              <a:spLocks noChangeAspect="1"/>
            </p:cNvSpPr>
            <p:nvPr userDrawn="1"/>
          </p:nvSpPr>
          <p:spPr>
            <a:xfrm flipH="1">
              <a:off x="6446454" y="6447250"/>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xmlns="" id="{29BE8328-817C-4402-A38C-DE5A53617481}"/>
                </a:ext>
              </a:extLst>
            </p:cNvPr>
            <p:cNvSpPr/>
            <p:nvPr userDrawn="1"/>
          </p:nvSpPr>
          <p:spPr>
            <a:xfrm flipH="1">
              <a:off x="5322697" y="64882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xmlns="" id="{52395A1D-53E8-433E-A053-2CC434D7E702}"/>
                </a:ext>
              </a:extLst>
            </p:cNvPr>
            <p:cNvSpPr/>
            <p:nvPr userDrawn="1"/>
          </p:nvSpPr>
          <p:spPr>
            <a:xfrm flipH="1">
              <a:off x="3315996" y="6769608"/>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xmlns="" id="{9A3CB1BD-CFBA-4A5E-A970-7EE7F068330F}"/>
                </a:ext>
              </a:extLst>
            </p:cNvPr>
            <p:cNvSpPr>
              <a:spLocks noChangeAspect="1"/>
            </p:cNvSpPr>
            <p:nvPr userDrawn="1"/>
          </p:nvSpPr>
          <p:spPr>
            <a:xfrm rot="682168" flipH="1">
              <a:off x="1837787" y="612683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xmlns="" id="{96E9511D-C35A-46A9-921D-12A54684E1C1}"/>
                </a:ext>
              </a:extLst>
            </p:cNvPr>
            <p:cNvSpPr/>
            <p:nvPr userDrawn="1"/>
          </p:nvSpPr>
          <p:spPr>
            <a:xfrm rot="738506" flipH="1">
              <a:off x="2125993" y="5220084"/>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xmlns="" id="{78170784-3E3C-402B-8FC4-7BC7F4AFE10D}"/>
                </a:ext>
              </a:extLst>
            </p:cNvPr>
            <p:cNvSpPr/>
            <p:nvPr userDrawn="1"/>
          </p:nvSpPr>
          <p:spPr>
            <a:xfrm rot="20935587" flipH="1">
              <a:off x="4040879" y="5906901"/>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xmlns="" id="{B64BA627-15AD-43BE-8C90-32CDC7CDB3F3}"/>
                </a:ext>
              </a:extLst>
            </p:cNvPr>
            <p:cNvSpPr/>
            <p:nvPr userDrawn="1"/>
          </p:nvSpPr>
          <p:spPr>
            <a:xfrm flipH="1">
              <a:off x="5275804" y="5604636"/>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xmlns="" id="{B7997566-D92A-43F8-B25D-BA3B7B6374A8}"/>
                </a:ext>
              </a:extLst>
            </p:cNvPr>
            <p:cNvSpPr>
              <a:spLocks noChangeAspect="1"/>
            </p:cNvSpPr>
            <p:nvPr userDrawn="1"/>
          </p:nvSpPr>
          <p:spPr>
            <a:xfrm flipH="1">
              <a:off x="3721070" y="5180775"/>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xmlns="" id="{CA2CE794-7402-4356-93DC-197DA650A837}"/>
                </a:ext>
              </a:extLst>
            </p:cNvPr>
            <p:cNvSpPr/>
            <p:nvPr userDrawn="1"/>
          </p:nvSpPr>
          <p:spPr>
            <a:xfrm flipH="1">
              <a:off x="925280" y="4847529"/>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xmlns="" id="{DF558B3D-B28E-4895-93F8-1B4EBAC43E86}"/>
                </a:ext>
              </a:extLst>
            </p:cNvPr>
            <p:cNvSpPr/>
            <p:nvPr userDrawn="1"/>
          </p:nvSpPr>
          <p:spPr>
            <a:xfrm flipH="1">
              <a:off x="751824" y="5999617"/>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xmlns="" id="{9EDBC372-1E56-49B5-ABDA-3F1D40C44787}"/>
                </a:ext>
              </a:extLst>
            </p:cNvPr>
            <p:cNvSpPr>
              <a:spLocks noChangeAspect="1"/>
            </p:cNvSpPr>
            <p:nvPr userDrawn="1"/>
          </p:nvSpPr>
          <p:spPr>
            <a:xfrm flipH="1">
              <a:off x="1268058" y="679115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xmlns="" id="{62D97507-66F8-4C58-A856-B186A1BF3281}"/>
                </a:ext>
              </a:extLst>
            </p:cNvPr>
            <p:cNvSpPr>
              <a:spLocks noChangeAspect="1"/>
            </p:cNvSpPr>
            <p:nvPr userDrawn="1"/>
          </p:nvSpPr>
          <p:spPr>
            <a:xfrm flipH="1">
              <a:off x="9252816" y="6195820"/>
              <a:ext cx="164592" cy="16459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xmlns="" id="{6337F1DB-1A46-40B7-9893-9F4A647DA676}"/>
                </a:ext>
              </a:extLst>
            </p:cNvPr>
            <p:cNvSpPr>
              <a:spLocks noChangeAspect="1"/>
            </p:cNvSpPr>
            <p:nvPr userDrawn="1"/>
          </p:nvSpPr>
          <p:spPr>
            <a:xfrm flipH="1">
              <a:off x="8456952" y="5649531"/>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xmlns="" id="{8AC854F7-A612-47FC-A9CD-4E76DD270AAB}"/>
                </a:ext>
              </a:extLst>
            </p:cNvPr>
            <p:cNvSpPr>
              <a:spLocks noChangeAspect="1"/>
            </p:cNvSpPr>
            <p:nvPr userDrawn="1"/>
          </p:nvSpPr>
          <p:spPr>
            <a:xfrm flipH="1">
              <a:off x="9227767" y="5680124"/>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Straight Connector 201">
              <a:extLst>
                <a:ext uri="{FF2B5EF4-FFF2-40B4-BE49-F238E27FC236}">
                  <a16:creationId xmlns:a16="http://schemas.microsoft.com/office/drawing/2014/main" xmlns="" id="{4A3F605A-E3B3-43D7-AC85-9793EBAA293B}"/>
                </a:ext>
              </a:extLst>
            </p:cNvPr>
            <p:cNvCxnSpPr>
              <a:cxnSpLocks/>
              <a:stCxn id="201" idx="2"/>
              <a:endCxn id="180" idx="7"/>
            </p:cNvCxnSpPr>
            <p:nvPr userDrawn="1"/>
          </p:nvCxnSpPr>
          <p:spPr>
            <a:xfrm>
              <a:off x="9337495" y="5734988"/>
              <a:ext cx="690169" cy="3246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B03EF92-E9D1-46A0-8103-2B2E1FE5F807}"/>
                </a:ext>
              </a:extLst>
            </p:cNvPr>
            <p:cNvCxnSpPr>
              <a:cxnSpLocks/>
              <a:stCxn id="181" idx="4"/>
              <a:endCxn id="182" idx="1"/>
            </p:cNvCxnSpPr>
            <p:nvPr userDrawn="1"/>
          </p:nvCxnSpPr>
          <p:spPr>
            <a:xfrm flipH="1">
              <a:off x="10783127" y="6057496"/>
              <a:ext cx="305080" cy="5677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4" name="Oval 203">
              <a:extLst>
                <a:ext uri="{FF2B5EF4-FFF2-40B4-BE49-F238E27FC236}">
                  <a16:creationId xmlns:a16="http://schemas.microsoft.com/office/drawing/2014/main" xmlns="" id="{F3322F39-39F8-44DC-9897-4DD1BCA4744D}"/>
                </a:ext>
              </a:extLst>
            </p:cNvPr>
            <p:cNvSpPr>
              <a:spLocks noChangeAspect="1"/>
            </p:cNvSpPr>
            <p:nvPr userDrawn="1"/>
          </p:nvSpPr>
          <p:spPr>
            <a:xfrm flipH="1">
              <a:off x="11764435" y="6572156"/>
              <a:ext cx="109728" cy="10972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xmlns="" id="{0BFAFD5B-D945-4933-81DA-24DC9E78EBAF}"/>
                </a:ext>
              </a:extLst>
            </p:cNvPr>
            <p:cNvCxnSpPr>
              <a:cxnSpLocks/>
              <a:stCxn id="204" idx="3"/>
            </p:cNvCxnSpPr>
            <p:nvPr userDrawn="1"/>
          </p:nvCxnSpPr>
          <p:spPr>
            <a:xfrm>
              <a:off x="11858094" y="6665815"/>
              <a:ext cx="16069" cy="208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2B77C59A-1BA1-446B-9440-6F4C3988D7AD}"/>
                </a:ext>
              </a:extLst>
            </p:cNvPr>
            <p:cNvCxnSpPr>
              <a:cxnSpLocks/>
              <a:stCxn id="204" idx="2"/>
            </p:cNvCxnSpPr>
            <p:nvPr userDrawn="1"/>
          </p:nvCxnSpPr>
          <p:spPr>
            <a:xfrm>
              <a:off x="11874163" y="6627020"/>
              <a:ext cx="339888" cy="779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FE8848D2-3A6C-4C76-8526-DBC30E72DADB}"/>
                </a:ext>
              </a:extLst>
            </p:cNvPr>
            <p:cNvCxnSpPr>
              <a:cxnSpLocks/>
              <a:stCxn id="204" idx="1"/>
            </p:cNvCxnSpPr>
            <p:nvPr userDrawn="1"/>
          </p:nvCxnSpPr>
          <p:spPr>
            <a:xfrm flipV="1">
              <a:off x="11858094" y="6223496"/>
              <a:ext cx="355957" cy="36472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DF2A89C2-7B86-4220-ACB5-7701647CE018}"/>
                </a:ext>
              </a:extLst>
            </p:cNvPr>
            <p:cNvCxnSpPr>
              <a:cxnSpLocks/>
              <a:endCxn id="181" idx="2"/>
            </p:cNvCxnSpPr>
            <p:nvPr userDrawn="1"/>
          </p:nvCxnSpPr>
          <p:spPr>
            <a:xfrm flipH="1">
              <a:off x="11170503" y="5844859"/>
              <a:ext cx="992111" cy="13034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D302460-95F5-49E0-A173-81C39E9F4F22}"/>
                </a:ext>
              </a:extLst>
            </p:cNvPr>
            <p:cNvCxnSpPr>
              <a:cxnSpLocks/>
              <a:endCxn id="188" idx="3"/>
            </p:cNvCxnSpPr>
            <p:nvPr/>
          </p:nvCxnSpPr>
          <p:spPr>
            <a:xfrm flipH="1" flipV="1">
              <a:off x="6540113" y="6540909"/>
              <a:ext cx="329191" cy="27546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D694663F-00F6-45F0-8387-C32317A71383}"/>
                </a:ext>
              </a:extLst>
            </p:cNvPr>
            <p:cNvCxnSpPr>
              <a:cxnSpLocks/>
              <a:stCxn id="192" idx="7"/>
              <a:endCxn id="73" idx="1"/>
            </p:cNvCxnSpPr>
            <p:nvPr/>
          </p:nvCxnSpPr>
          <p:spPr>
            <a:xfrm flipH="1" flipV="1">
              <a:off x="1448480" y="3777502"/>
              <a:ext cx="715360" cy="1455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xmlns="" id="{F2C3CA55-EB00-416B-9E8D-B001179D7D58}"/>
              </a:ext>
            </a:extLst>
          </p:cNvPr>
          <p:cNvSpPr txBox="1"/>
          <p:nvPr/>
        </p:nvSpPr>
        <p:spPr>
          <a:xfrm>
            <a:off x="6937728" y="297081"/>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Intuition</a:t>
            </a:r>
            <a:endParaRPr lang="ko-KR" altLang="en-US" b="1" dirty="0">
              <a:solidFill>
                <a:schemeClr val="bg1"/>
              </a:solidFill>
              <a:cs typeface="Arial" pitchFamily="34" charset="0"/>
            </a:endParaRPr>
          </a:p>
        </p:txBody>
      </p:sp>
      <p:sp>
        <p:nvSpPr>
          <p:cNvPr id="218" name="TextBox 217">
            <a:extLst>
              <a:ext uri="{FF2B5EF4-FFF2-40B4-BE49-F238E27FC236}">
                <a16:creationId xmlns:a16="http://schemas.microsoft.com/office/drawing/2014/main" xmlns="" id="{6591E952-DBD7-4205-99D2-10295A24C446}"/>
              </a:ext>
            </a:extLst>
          </p:cNvPr>
          <p:cNvSpPr txBox="1"/>
          <p:nvPr/>
        </p:nvSpPr>
        <p:spPr>
          <a:xfrm>
            <a:off x="6934646" y="894945"/>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Objective</a:t>
            </a:r>
            <a:endParaRPr lang="ko-KR" altLang="en-US" b="1" dirty="0">
              <a:solidFill>
                <a:schemeClr val="bg1"/>
              </a:solidFill>
              <a:cs typeface="Arial" pitchFamily="34" charset="0"/>
            </a:endParaRPr>
          </a:p>
        </p:txBody>
      </p:sp>
      <p:sp>
        <p:nvSpPr>
          <p:cNvPr id="224" name="TextBox 223">
            <a:extLst>
              <a:ext uri="{FF2B5EF4-FFF2-40B4-BE49-F238E27FC236}">
                <a16:creationId xmlns:a16="http://schemas.microsoft.com/office/drawing/2014/main" xmlns="" id="{2F310E93-38B8-4430-9E73-53B1510D770E}"/>
              </a:ext>
            </a:extLst>
          </p:cNvPr>
          <p:cNvSpPr txBox="1"/>
          <p:nvPr/>
        </p:nvSpPr>
        <p:spPr>
          <a:xfrm>
            <a:off x="6934646" y="1596142"/>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Related Works</a:t>
            </a:r>
            <a:endParaRPr lang="ko-KR" altLang="en-US" b="1" dirty="0">
              <a:solidFill>
                <a:schemeClr val="bg1"/>
              </a:solidFill>
              <a:cs typeface="Arial" pitchFamily="34" charset="0"/>
            </a:endParaRPr>
          </a:p>
        </p:txBody>
      </p:sp>
      <p:sp>
        <p:nvSpPr>
          <p:cNvPr id="230" name="TextBox 229">
            <a:extLst>
              <a:ext uri="{FF2B5EF4-FFF2-40B4-BE49-F238E27FC236}">
                <a16:creationId xmlns:a16="http://schemas.microsoft.com/office/drawing/2014/main" xmlns="" id="{A01939F7-9EE5-41F1-A572-B5B6C34E59D2}"/>
              </a:ext>
            </a:extLst>
          </p:cNvPr>
          <p:cNvSpPr txBox="1"/>
          <p:nvPr/>
        </p:nvSpPr>
        <p:spPr>
          <a:xfrm>
            <a:off x="6926302" y="2264033"/>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Content Based Filtering</a:t>
            </a:r>
            <a:endParaRPr lang="ko-KR" altLang="en-US" b="1" dirty="0">
              <a:solidFill>
                <a:schemeClr val="bg1"/>
              </a:solidFill>
              <a:cs typeface="Arial" pitchFamily="34" charset="0"/>
            </a:endParaRPr>
          </a:p>
        </p:txBody>
      </p:sp>
      <p:sp>
        <p:nvSpPr>
          <p:cNvPr id="236" name="TextBox 235">
            <a:extLst>
              <a:ext uri="{FF2B5EF4-FFF2-40B4-BE49-F238E27FC236}">
                <a16:creationId xmlns:a16="http://schemas.microsoft.com/office/drawing/2014/main" xmlns="" id="{4469705B-35CF-45DF-B15A-1EDA15BB3F58}"/>
              </a:ext>
            </a:extLst>
          </p:cNvPr>
          <p:cNvSpPr txBox="1"/>
          <p:nvPr/>
        </p:nvSpPr>
        <p:spPr>
          <a:xfrm>
            <a:off x="6934646" y="2913859"/>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Collaborative Filtering</a:t>
            </a:r>
            <a:endParaRPr lang="ko-KR" altLang="en-US" b="1" dirty="0">
              <a:solidFill>
                <a:schemeClr val="bg1"/>
              </a:solidFill>
              <a:cs typeface="Arial" pitchFamily="34" charset="0"/>
            </a:endParaRPr>
          </a:p>
        </p:txBody>
      </p:sp>
      <p:grpSp>
        <p:nvGrpSpPr>
          <p:cNvPr id="2" name="Group 1">
            <a:extLst>
              <a:ext uri="{FF2B5EF4-FFF2-40B4-BE49-F238E27FC236}">
                <a16:creationId xmlns:a16="http://schemas.microsoft.com/office/drawing/2014/main" xmlns="" id="{45DDD0C1-455E-43C4-941C-6788EFDC3212}"/>
              </a:ext>
            </a:extLst>
          </p:cNvPr>
          <p:cNvGrpSpPr/>
          <p:nvPr/>
        </p:nvGrpSpPr>
        <p:grpSpPr>
          <a:xfrm>
            <a:off x="5846557" y="198412"/>
            <a:ext cx="628845" cy="566671"/>
            <a:chOff x="5833678" y="585323"/>
            <a:chExt cx="790407" cy="790407"/>
          </a:xfrm>
        </p:grpSpPr>
        <p:sp>
          <p:nvSpPr>
            <p:cNvPr id="240" name="Arc 3">
              <a:extLst>
                <a:ext uri="{FF2B5EF4-FFF2-40B4-BE49-F238E27FC236}">
                  <a16:creationId xmlns:a16="http://schemas.microsoft.com/office/drawing/2014/main" xmlns="" id="{EF06397A-76F0-4C59-AE11-F4F33000BF4E}"/>
                </a:ext>
              </a:extLst>
            </p:cNvPr>
            <p:cNvSpPr/>
            <p:nvPr/>
          </p:nvSpPr>
          <p:spPr>
            <a:xfrm>
              <a:off x="5833678" y="585323"/>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14" name="Oval 213">
              <a:extLst>
                <a:ext uri="{FF2B5EF4-FFF2-40B4-BE49-F238E27FC236}">
                  <a16:creationId xmlns:a16="http://schemas.microsoft.com/office/drawing/2014/main" xmlns="" id="{C3E3F89E-4D87-4962-BB9B-CA5B54793301}"/>
                </a:ext>
              </a:extLst>
            </p:cNvPr>
            <p:cNvSpPr/>
            <p:nvPr/>
          </p:nvSpPr>
          <p:spPr>
            <a:xfrm>
              <a:off x="5907909" y="658049"/>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15" name="TextBox 214">
            <a:extLst>
              <a:ext uri="{FF2B5EF4-FFF2-40B4-BE49-F238E27FC236}">
                <a16:creationId xmlns:a16="http://schemas.microsoft.com/office/drawing/2014/main" xmlns="" id="{6E28A31D-D262-4D97-A8EE-23688BBA650D}"/>
              </a:ext>
            </a:extLst>
          </p:cNvPr>
          <p:cNvSpPr txBox="1"/>
          <p:nvPr/>
        </p:nvSpPr>
        <p:spPr>
          <a:xfrm>
            <a:off x="5863673" y="250441"/>
            <a:ext cx="593455" cy="461665"/>
          </a:xfrm>
          <a:prstGeom prst="rect">
            <a:avLst/>
          </a:prstGeom>
          <a:noFill/>
        </p:spPr>
        <p:txBody>
          <a:bodyPr wrap="square" lIns="108000" rIns="108000" rtlCol="0" anchor="ctr">
            <a:spAutoFit/>
          </a:bodyPr>
          <a:lstStyle/>
          <a:p>
            <a:pPr algn="ctr"/>
            <a:r>
              <a:rPr lang="en-US" altLang="ko-KR" sz="2400" b="1" dirty="0">
                <a:solidFill>
                  <a:schemeClr val="accent1"/>
                </a:solidFill>
                <a:cs typeface="Arial" pitchFamily="34" charset="0"/>
              </a:rPr>
              <a:t>01</a:t>
            </a:r>
            <a:endParaRPr lang="ko-KR" altLang="en-US" sz="2400" b="1" dirty="0">
              <a:solidFill>
                <a:schemeClr val="accent1"/>
              </a:solidFill>
              <a:cs typeface="Arial" pitchFamily="34" charset="0"/>
            </a:endParaRPr>
          </a:p>
        </p:txBody>
      </p:sp>
      <p:grpSp>
        <p:nvGrpSpPr>
          <p:cNvPr id="18" name="Group 17">
            <a:extLst>
              <a:ext uri="{FF2B5EF4-FFF2-40B4-BE49-F238E27FC236}">
                <a16:creationId xmlns:a16="http://schemas.microsoft.com/office/drawing/2014/main" xmlns="" id="{65D2D10F-3FDE-407F-902A-32998D261CE9}"/>
              </a:ext>
            </a:extLst>
          </p:cNvPr>
          <p:cNvGrpSpPr/>
          <p:nvPr/>
        </p:nvGrpSpPr>
        <p:grpSpPr>
          <a:xfrm>
            <a:off x="5872315" y="844760"/>
            <a:ext cx="572183" cy="588551"/>
            <a:chOff x="5833678" y="1552456"/>
            <a:chExt cx="790407" cy="790407"/>
          </a:xfrm>
        </p:grpSpPr>
        <p:sp>
          <p:nvSpPr>
            <p:cNvPr id="241" name="Arc 3">
              <a:extLst>
                <a:ext uri="{FF2B5EF4-FFF2-40B4-BE49-F238E27FC236}">
                  <a16:creationId xmlns:a16="http://schemas.microsoft.com/office/drawing/2014/main" xmlns="" id="{72088EE0-7E0F-45CC-A687-4CD2420660FF}"/>
                </a:ext>
              </a:extLst>
            </p:cNvPr>
            <p:cNvSpPr/>
            <p:nvPr/>
          </p:nvSpPr>
          <p:spPr>
            <a:xfrm>
              <a:off x="5833678" y="1552456"/>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0" name="Oval 219">
              <a:extLst>
                <a:ext uri="{FF2B5EF4-FFF2-40B4-BE49-F238E27FC236}">
                  <a16:creationId xmlns:a16="http://schemas.microsoft.com/office/drawing/2014/main" xmlns="" id="{3A7777B2-1B56-4515-914F-5C40502F97CF}"/>
                </a:ext>
              </a:extLst>
            </p:cNvPr>
            <p:cNvSpPr/>
            <p:nvPr/>
          </p:nvSpPr>
          <p:spPr>
            <a:xfrm>
              <a:off x="5907909" y="1625182"/>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1" name="TextBox 220">
            <a:extLst>
              <a:ext uri="{FF2B5EF4-FFF2-40B4-BE49-F238E27FC236}">
                <a16:creationId xmlns:a16="http://schemas.microsoft.com/office/drawing/2014/main" xmlns="" id="{C40E1F76-EDB6-4F25-9269-618C0382AEBA}"/>
              </a:ext>
            </a:extLst>
          </p:cNvPr>
          <p:cNvSpPr txBox="1"/>
          <p:nvPr/>
        </p:nvSpPr>
        <p:spPr>
          <a:xfrm>
            <a:off x="5847562" y="936187"/>
            <a:ext cx="572910" cy="461665"/>
          </a:xfrm>
          <a:prstGeom prst="rect">
            <a:avLst/>
          </a:prstGeom>
          <a:noFill/>
        </p:spPr>
        <p:txBody>
          <a:bodyPr wrap="square" lIns="108000" rIns="108000" rtlCol="0" anchor="ctr">
            <a:spAutoFit/>
          </a:bodyPr>
          <a:lstStyle/>
          <a:p>
            <a:pPr algn="ctr"/>
            <a:r>
              <a:rPr lang="en-US" altLang="ko-KR" sz="2400" b="1" dirty="0">
                <a:solidFill>
                  <a:schemeClr val="accent2"/>
                </a:solidFill>
                <a:cs typeface="Arial" pitchFamily="34" charset="0"/>
              </a:rPr>
              <a:t>02</a:t>
            </a:r>
            <a:endParaRPr lang="ko-KR" altLang="en-US" sz="2400" b="1" dirty="0">
              <a:solidFill>
                <a:schemeClr val="accent2"/>
              </a:solidFill>
              <a:cs typeface="Arial" pitchFamily="34" charset="0"/>
            </a:endParaRPr>
          </a:p>
        </p:txBody>
      </p:sp>
      <p:grpSp>
        <p:nvGrpSpPr>
          <p:cNvPr id="19" name="Group 18">
            <a:extLst>
              <a:ext uri="{FF2B5EF4-FFF2-40B4-BE49-F238E27FC236}">
                <a16:creationId xmlns:a16="http://schemas.microsoft.com/office/drawing/2014/main" xmlns="" id="{F41EB134-EFAD-4B6E-BAF4-1B935097273E}"/>
              </a:ext>
            </a:extLst>
          </p:cNvPr>
          <p:cNvGrpSpPr/>
          <p:nvPr/>
        </p:nvGrpSpPr>
        <p:grpSpPr>
          <a:xfrm>
            <a:off x="5893712" y="1543669"/>
            <a:ext cx="561700" cy="523985"/>
            <a:chOff x="5833678" y="2519589"/>
            <a:chExt cx="790407" cy="790407"/>
          </a:xfrm>
        </p:grpSpPr>
        <p:sp>
          <p:nvSpPr>
            <p:cNvPr id="242" name="Arc 3">
              <a:extLst>
                <a:ext uri="{FF2B5EF4-FFF2-40B4-BE49-F238E27FC236}">
                  <a16:creationId xmlns:a16="http://schemas.microsoft.com/office/drawing/2014/main" xmlns="" id="{CA9824D3-2AE0-44FE-9B92-09C3BCE9C5CE}"/>
                </a:ext>
              </a:extLst>
            </p:cNvPr>
            <p:cNvSpPr/>
            <p:nvPr/>
          </p:nvSpPr>
          <p:spPr>
            <a:xfrm>
              <a:off x="5833678" y="2519589"/>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dirty="0"/>
            </a:p>
          </p:txBody>
        </p:sp>
        <p:sp>
          <p:nvSpPr>
            <p:cNvPr id="226" name="Oval 225">
              <a:extLst>
                <a:ext uri="{FF2B5EF4-FFF2-40B4-BE49-F238E27FC236}">
                  <a16:creationId xmlns:a16="http://schemas.microsoft.com/office/drawing/2014/main" xmlns="" id="{05C85804-145A-4F91-A0A7-72DB06043D6B}"/>
                </a:ext>
              </a:extLst>
            </p:cNvPr>
            <p:cNvSpPr/>
            <p:nvPr/>
          </p:nvSpPr>
          <p:spPr>
            <a:xfrm>
              <a:off x="5907909" y="2592315"/>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7" name="TextBox 226">
            <a:extLst>
              <a:ext uri="{FF2B5EF4-FFF2-40B4-BE49-F238E27FC236}">
                <a16:creationId xmlns:a16="http://schemas.microsoft.com/office/drawing/2014/main" xmlns="" id="{12D83D11-487A-4450-890B-6A7A8FC9FF53}"/>
              </a:ext>
            </a:extLst>
          </p:cNvPr>
          <p:cNvSpPr txBox="1"/>
          <p:nvPr/>
        </p:nvSpPr>
        <p:spPr>
          <a:xfrm>
            <a:off x="5894715" y="1584317"/>
            <a:ext cx="562413" cy="461665"/>
          </a:xfrm>
          <a:prstGeom prst="rect">
            <a:avLst/>
          </a:prstGeom>
          <a:noFill/>
        </p:spPr>
        <p:txBody>
          <a:bodyPr wrap="square" lIns="108000" rIns="108000" rtlCol="0" anchor="ctr">
            <a:spAutoFit/>
          </a:bodyPr>
          <a:lstStyle/>
          <a:p>
            <a:pPr algn="ctr"/>
            <a:r>
              <a:rPr lang="en-US" altLang="ko-KR" sz="2400" b="1" dirty="0">
                <a:solidFill>
                  <a:schemeClr val="accent3"/>
                </a:solidFill>
                <a:cs typeface="Arial" pitchFamily="34" charset="0"/>
              </a:rPr>
              <a:t>03</a:t>
            </a:r>
            <a:endParaRPr lang="ko-KR" altLang="en-US" sz="2400" b="1" dirty="0">
              <a:solidFill>
                <a:schemeClr val="accent3"/>
              </a:solidFill>
              <a:cs typeface="Arial" pitchFamily="34" charset="0"/>
            </a:endParaRPr>
          </a:p>
        </p:txBody>
      </p:sp>
      <p:grpSp>
        <p:nvGrpSpPr>
          <p:cNvPr id="20" name="Group 19">
            <a:extLst>
              <a:ext uri="{FF2B5EF4-FFF2-40B4-BE49-F238E27FC236}">
                <a16:creationId xmlns:a16="http://schemas.microsoft.com/office/drawing/2014/main" xmlns="" id="{62154CEB-D73E-4D16-9446-E2BCE3042896}"/>
              </a:ext>
            </a:extLst>
          </p:cNvPr>
          <p:cNvGrpSpPr/>
          <p:nvPr/>
        </p:nvGrpSpPr>
        <p:grpSpPr>
          <a:xfrm>
            <a:off x="5853837" y="2198741"/>
            <a:ext cx="634760" cy="608237"/>
            <a:chOff x="5833678" y="3486722"/>
            <a:chExt cx="790407" cy="790407"/>
          </a:xfrm>
        </p:grpSpPr>
        <p:sp>
          <p:nvSpPr>
            <p:cNvPr id="243" name="Arc 3">
              <a:extLst>
                <a:ext uri="{FF2B5EF4-FFF2-40B4-BE49-F238E27FC236}">
                  <a16:creationId xmlns:a16="http://schemas.microsoft.com/office/drawing/2014/main" xmlns="" id="{3D2FA1E1-AD1A-4D2E-A099-8649A9CA1168}"/>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2" name="Oval 231">
              <a:extLst>
                <a:ext uri="{FF2B5EF4-FFF2-40B4-BE49-F238E27FC236}">
                  <a16:creationId xmlns:a16="http://schemas.microsoft.com/office/drawing/2014/main" xmlns="" id="{4115DEC5-8921-4A62-82C2-B7535F231D3A}"/>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3" name="TextBox 232">
            <a:extLst>
              <a:ext uri="{FF2B5EF4-FFF2-40B4-BE49-F238E27FC236}">
                <a16:creationId xmlns:a16="http://schemas.microsoft.com/office/drawing/2014/main" xmlns="" id="{D39BB4D9-2FAF-48C8-B9AD-8BD88896AFA1}"/>
              </a:ext>
            </a:extLst>
          </p:cNvPr>
          <p:cNvSpPr txBox="1"/>
          <p:nvPr/>
        </p:nvSpPr>
        <p:spPr>
          <a:xfrm>
            <a:off x="5854842" y="2287502"/>
            <a:ext cx="635566" cy="461665"/>
          </a:xfrm>
          <a:prstGeom prst="rect">
            <a:avLst/>
          </a:prstGeom>
          <a:noFill/>
        </p:spPr>
        <p:txBody>
          <a:bodyPr wrap="square" lIns="108000" rIns="108000" rtlCol="0" anchor="ctr">
            <a:spAutoFit/>
          </a:bodyPr>
          <a:lstStyle/>
          <a:p>
            <a:pPr algn="ctr"/>
            <a:r>
              <a:rPr lang="en-US" altLang="ko-KR" sz="2400" b="1" dirty="0">
                <a:solidFill>
                  <a:schemeClr val="accent5"/>
                </a:solidFill>
                <a:cs typeface="Arial" pitchFamily="34" charset="0"/>
              </a:rPr>
              <a:t>04</a:t>
            </a:r>
            <a:endParaRPr lang="ko-KR" altLang="en-US" sz="2400" b="1" dirty="0">
              <a:solidFill>
                <a:schemeClr val="accent5"/>
              </a:solidFill>
              <a:cs typeface="Arial" pitchFamily="34" charset="0"/>
            </a:endParaRPr>
          </a:p>
        </p:txBody>
      </p:sp>
      <p:grpSp>
        <p:nvGrpSpPr>
          <p:cNvPr id="21" name="Group 20">
            <a:extLst>
              <a:ext uri="{FF2B5EF4-FFF2-40B4-BE49-F238E27FC236}">
                <a16:creationId xmlns:a16="http://schemas.microsoft.com/office/drawing/2014/main" xmlns="" id="{9AC6D9BB-CB43-4F39-8037-52A029C7727E}"/>
              </a:ext>
            </a:extLst>
          </p:cNvPr>
          <p:cNvGrpSpPr/>
          <p:nvPr/>
        </p:nvGrpSpPr>
        <p:grpSpPr>
          <a:xfrm>
            <a:off x="5912961" y="4175720"/>
            <a:ext cx="548640" cy="548640"/>
            <a:chOff x="5834431" y="4453854"/>
            <a:chExt cx="790407" cy="790407"/>
          </a:xfrm>
        </p:grpSpPr>
        <p:sp>
          <p:nvSpPr>
            <p:cNvPr id="244"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38" name="Oval 237">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9" name="TextBox 238">
            <a:extLst>
              <a:ext uri="{FF2B5EF4-FFF2-40B4-BE49-F238E27FC236}">
                <a16:creationId xmlns:a16="http://schemas.microsoft.com/office/drawing/2014/main" xmlns="" id="{8A793B83-1CB5-4269-9019-EF583D577A36}"/>
              </a:ext>
            </a:extLst>
          </p:cNvPr>
          <p:cNvSpPr txBox="1"/>
          <p:nvPr/>
        </p:nvSpPr>
        <p:spPr>
          <a:xfrm>
            <a:off x="5867722" y="4241214"/>
            <a:ext cx="640080" cy="461665"/>
          </a:xfrm>
          <a:prstGeom prst="rect">
            <a:avLst/>
          </a:prstGeom>
          <a:noFill/>
        </p:spPr>
        <p:txBody>
          <a:bodyPr wrap="square" lIns="108000" rIns="108000" rtlCol="0" anchor="ctr">
            <a:spAutoFit/>
          </a:bodyPr>
          <a:lstStyle/>
          <a:p>
            <a:pPr algn="ctr"/>
            <a:r>
              <a:rPr lang="en-US" altLang="ko-KR" sz="2400" b="1" dirty="0" smtClean="0">
                <a:solidFill>
                  <a:schemeClr val="accent4"/>
                </a:solidFill>
                <a:cs typeface="Arial" pitchFamily="34" charset="0"/>
              </a:rPr>
              <a:t>07</a:t>
            </a:r>
            <a:endParaRPr lang="ko-KR" altLang="en-US" sz="2400" b="1" dirty="0">
              <a:solidFill>
                <a:schemeClr val="accent4"/>
              </a:solidFill>
              <a:cs typeface="Arial" pitchFamily="34" charset="0"/>
            </a:endParaRPr>
          </a:p>
        </p:txBody>
      </p:sp>
      <p:sp>
        <p:nvSpPr>
          <p:cNvPr id="245" name="TextBox 244">
            <a:extLst>
              <a:ext uri="{FF2B5EF4-FFF2-40B4-BE49-F238E27FC236}">
                <a16:creationId xmlns:a16="http://schemas.microsoft.com/office/drawing/2014/main" xmlns="" id="{887B71FA-CD8F-4E9D-BD62-3FE6843BDF9A}"/>
              </a:ext>
            </a:extLst>
          </p:cNvPr>
          <p:cNvSpPr txBox="1"/>
          <p:nvPr/>
        </p:nvSpPr>
        <p:spPr>
          <a:xfrm>
            <a:off x="2219698" y="845473"/>
            <a:ext cx="3142531"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Contents</a:t>
            </a:r>
            <a:endParaRPr lang="ko-KR" altLang="en-US" sz="5400" dirty="0">
              <a:solidFill>
                <a:schemeClr val="bg1"/>
              </a:solidFill>
              <a:cs typeface="Arial" pitchFamily="34" charset="0"/>
            </a:endParaRPr>
          </a:p>
        </p:txBody>
      </p:sp>
      <p:grpSp>
        <p:nvGrpSpPr>
          <p:cNvPr id="213" name="Group 212">
            <a:extLst>
              <a:ext uri="{FF2B5EF4-FFF2-40B4-BE49-F238E27FC236}">
                <a16:creationId xmlns:a16="http://schemas.microsoft.com/office/drawing/2014/main" xmlns="" id="{62154CEB-D73E-4D16-9446-E2BCE3042896}"/>
              </a:ext>
            </a:extLst>
          </p:cNvPr>
          <p:cNvGrpSpPr/>
          <p:nvPr/>
        </p:nvGrpSpPr>
        <p:grpSpPr>
          <a:xfrm>
            <a:off x="5900835" y="2913313"/>
            <a:ext cx="548640" cy="548640"/>
            <a:chOff x="5833678" y="3486722"/>
            <a:chExt cx="790407" cy="790407"/>
          </a:xfrm>
        </p:grpSpPr>
        <p:sp>
          <p:nvSpPr>
            <p:cNvPr id="219" name="Arc 3">
              <a:extLst>
                <a:ext uri="{FF2B5EF4-FFF2-40B4-BE49-F238E27FC236}">
                  <a16:creationId xmlns:a16="http://schemas.microsoft.com/office/drawing/2014/main" xmlns="" id="{3D2FA1E1-AD1A-4D2E-A099-8649A9CA1168}"/>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5" name="Oval 224">
              <a:extLst>
                <a:ext uri="{FF2B5EF4-FFF2-40B4-BE49-F238E27FC236}">
                  <a16:creationId xmlns:a16="http://schemas.microsoft.com/office/drawing/2014/main" xmlns="" id="{4115DEC5-8921-4A62-82C2-B7535F231D3A}"/>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31" name="TextBox 230">
            <a:extLst>
              <a:ext uri="{FF2B5EF4-FFF2-40B4-BE49-F238E27FC236}">
                <a16:creationId xmlns:a16="http://schemas.microsoft.com/office/drawing/2014/main" xmlns="" id="{D39BB4D9-2FAF-48C8-B9AD-8BD88896AFA1}"/>
              </a:ext>
            </a:extLst>
          </p:cNvPr>
          <p:cNvSpPr txBox="1"/>
          <p:nvPr/>
        </p:nvSpPr>
        <p:spPr>
          <a:xfrm>
            <a:off x="5850322" y="2960323"/>
            <a:ext cx="640080" cy="461668"/>
          </a:xfrm>
          <a:prstGeom prst="rect">
            <a:avLst/>
          </a:prstGeom>
          <a:noFill/>
        </p:spPr>
        <p:txBody>
          <a:bodyPr wrap="square" lIns="108000" rIns="108000" rtlCol="0" anchor="ctr">
            <a:spAutoFit/>
          </a:bodyPr>
          <a:lstStyle/>
          <a:p>
            <a:pPr algn="ctr"/>
            <a:r>
              <a:rPr lang="en-US" altLang="ko-KR" sz="2400" b="1" dirty="0" smtClean="0">
                <a:solidFill>
                  <a:schemeClr val="accent5"/>
                </a:solidFill>
                <a:cs typeface="Arial" pitchFamily="34" charset="0"/>
              </a:rPr>
              <a:t>05</a:t>
            </a:r>
            <a:endParaRPr lang="ko-KR" altLang="en-US" sz="2400" b="1" dirty="0">
              <a:solidFill>
                <a:schemeClr val="accent5"/>
              </a:solidFill>
              <a:cs typeface="Arial" pitchFamily="34" charset="0"/>
            </a:endParaRPr>
          </a:p>
        </p:txBody>
      </p:sp>
      <p:sp>
        <p:nvSpPr>
          <p:cNvPr id="237" name="TextBox 236">
            <a:extLst>
              <a:ext uri="{FF2B5EF4-FFF2-40B4-BE49-F238E27FC236}">
                <a16:creationId xmlns:a16="http://schemas.microsoft.com/office/drawing/2014/main" xmlns="" id="{4469705B-35CF-45DF-B15A-1EDA15BB3F58}"/>
              </a:ext>
            </a:extLst>
          </p:cNvPr>
          <p:cNvSpPr txBox="1"/>
          <p:nvPr/>
        </p:nvSpPr>
        <p:spPr>
          <a:xfrm>
            <a:off x="6990430" y="3603468"/>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Evaluation</a:t>
            </a:r>
            <a:endParaRPr lang="ko-KR" altLang="en-US" b="1" dirty="0">
              <a:solidFill>
                <a:schemeClr val="bg1"/>
              </a:solidFill>
              <a:cs typeface="Arial" pitchFamily="34" charset="0"/>
            </a:endParaRPr>
          </a:p>
        </p:txBody>
      </p:sp>
      <p:grpSp>
        <p:nvGrpSpPr>
          <p:cNvPr id="210" name="Group 209">
            <a:extLst>
              <a:ext uri="{FF2B5EF4-FFF2-40B4-BE49-F238E27FC236}">
                <a16:creationId xmlns:a16="http://schemas.microsoft.com/office/drawing/2014/main" xmlns="" id="{9AC6D9BB-CB43-4F39-8037-52A029C7727E}"/>
              </a:ext>
            </a:extLst>
          </p:cNvPr>
          <p:cNvGrpSpPr/>
          <p:nvPr/>
        </p:nvGrpSpPr>
        <p:grpSpPr>
          <a:xfrm>
            <a:off x="5872176" y="4825390"/>
            <a:ext cx="548640" cy="548640"/>
            <a:chOff x="5834431" y="4453854"/>
            <a:chExt cx="790407" cy="790407"/>
          </a:xfrm>
        </p:grpSpPr>
        <p:sp>
          <p:nvSpPr>
            <p:cNvPr id="211" name="Arc 3">
              <a:extLst>
                <a:ext uri="{FF2B5EF4-FFF2-40B4-BE49-F238E27FC236}">
                  <a16:creationId xmlns:a16="http://schemas.microsoft.com/office/drawing/2014/main" xmlns="" id="{2A74640F-5F99-4631-85D4-53C95EC158C5}"/>
                </a:ext>
              </a:extLst>
            </p:cNvPr>
            <p:cNvSpPr/>
            <p:nvPr/>
          </p:nvSpPr>
          <p:spPr>
            <a:xfrm>
              <a:off x="5834431" y="4453854"/>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16" name="Oval 215">
              <a:extLst>
                <a:ext uri="{FF2B5EF4-FFF2-40B4-BE49-F238E27FC236}">
                  <a16:creationId xmlns:a16="http://schemas.microsoft.com/office/drawing/2014/main" xmlns="" id="{BBA4BF03-E92C-4821-B2F5-790D8395012E}"/>
                </a:ext>
              </a:extLst>
            </p:cNvPr>
            <p:cNvSpPr/>
            <p:nvPr/>
          </p:nvSpPr>
          <p:spPr>
            <a:xfrm>
              <a:off x="5907909" y="4526580"/>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17" name="TextBox 216">
            <a:extLst>
              <a:ext uri="{FF2B5EF4-FFF2-40B4-BE49-F238E27FC236}">
                <a16:creationId xmlns:a16="http://schemas.microsoft.com/office/drawing/2014/main" xmlns="" id="{8A793B83-1CB5-4269-9019-EF583D577A36}"/>
              </a:ext>
            </a:extLst>
          </p:cNvPr>
          <p:cNvSpPr txBox="1"/>
          <p:nvPr/>
        </p:nvSpPr>
        <p:spPr>
          <a:xfrm>
            <a:off x="5839816" y="4870137"/>
            <a:ext cx="632546" cy="461665"/>
          </a:xfrm>
          <a:prstGeom prst="rect">
            <a:avLst/>
          </a:prstGeom>
          <a:noFill/>
        </p:spPr>
        <p:txBody>
          <a:bodyPr wrap="square" lIns="108000" rIns="108000" rtlCol="0" anchor="ctr">
            <a:spAutoFit/>
          </a:bodyPr>
          <a:lstStyle/>
          <a:p>
            <a:pPr algn="ctr"/>
            <a:r>
              <a:rPr lang="en-US" altLang="ko-KR" sz="2400" b="1" dirty="0" smtClean="0">
                <a:solidFill>
                  <a:schemeClr val="accent4"/>
                </a:solidFill>
                <a:cs typeface="Arial" pitchFamily="34" charset="0"/>
              </a:rPr>
              <a:t>08</a:t>
            </a:r>
            <a:endParaRPr lang="ko-KR" altLang="en-US" sz="2400" b="1" dirty="0">
              <a:solidFill>
                <a:schemeClr val="accent4"/>
              </a:solidFill>
              <a:cs typeface="Arial" pitchFamily="34" charset="0"/>
            </a:endParaRPr>
          </a:p>
        </p:txBody>
      </p:sp>
      <p:grpSp>
        <p:nvGrpSpPr>
          <p:cNvPr id="222" name="Group 221">
            <a:extLst>
              <a:ext uri="{FF2B5EF4-FFF2-40B4-BE49-F238E27FC236}">
                <a16:creationId xmlns:a16="http://schemas.microsoft.com/office/drawing/2014/main" xmlns="" id="{62154CEB-D73E-4D16-9446-E2BCE3042896}"/>
              </a:ext>
            </a:extLst>
          </p:cNvPr>
          <p:cNvGrpSpPr/>
          <p:nvPr/>
        </p:nvGrpSpPr>
        <p:grpSpPr>
          <a:xfrm>
            <a:off x="5911566" y="3542236"/>
            <a:ext cx="548640" cy="548640"/>
            <a:chOff x="5833678" y="3486722"/>
            <a:chExt cx="790407" cy="790407"/>
          </a:xfrm>
        </p:grpSpPr>
        <p:sp>
          <p:nvSpPr>
            <p:cNvPr id="223" name="Arc 3">
              <a:extLst>
                <a:ext uri="{FF2B5EF4-FFF2-40B4-BE49-F238E27FC236}">
                  <a16:creationId xmlns:a16="http://schemas.microsoft.com/office/drawing/2014/main" xmlns="" id="{3D2FA1E1-AD1A-4D2E-A099-8649A9CA1168}"/>
                </a:ext>
              </a:extLst>
            </p:cNvPr>
            <p:cNvSpPr/>
            <p:nvPr/>
          </p:nvSpPr>
          <p:spPr>
            <a:xfrm>
              <a:off x="5833678" y="3486722"/>
              <a:ext cx="790407" cy="790407"/>
            </a:xfrm>
            <a:prstGeom prst="arc">
              <a:avLst>
                <a:gd name="adj1" fmla="val 5614108"/>
                <a:gd name="adj2" fmla="val 16174202"/>
              </a:avLst>
            </a:prstGeom>
            <a:ln w="25400">
              <a:solidFill>
                <a:schemeClr val="bg1"/>
              </a:solidFill>
              <a:headEnd type="oval"/>
              <a:tailEnd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228" name="Oval 227">
              <a:extLst>
                <a:ext uri="{FF2B5EF4-FFF2-40B4-BE49-F238E27FC236}">
                  <a16:creationId xmlns:a16="http://schemas.microsoft.com/office/drawing/2014/main" xmlns="" id="{4115DEC5-8921-4A62-82C2-B7535F231D3A}"/>
                </a:ext>
              </a:extLst>
            </p:cNvPr>
            <p:cNvSpPr/>
            <p:nvPr/>
          </p:nvSpPr>
          <p:spPr>
            <a:xfrm>
              <a:off x="5907909" y="3559448"/>
              <a:ext cx="644956" cy="6449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
        <p:nvSpPr>
          <p:cNvPr id="229" name="TextBox 228">
            <a:extLst>
              <a:ext uri="{FF2B5EF4-FFF2-40B4-BE49-F238E27FC236}">
                <a16:creationId xmlns:a16="http://schemas.microsoft.com/office/drawing/2014/main" xmlns="" id="{D39BB4D9-2FAF-48C8-B9AD-8BD88896AFA1}"/>
              </a:ext>
            </a:extLst>
          </p:cNvPr>
          <p:cNvSpPr txBox="1"/>
          <p:nvPr/>
        </p:nvSpPr>
        <p:spPr>
          <a:xfrm>
            <a:off x="5861053" y="3589246"/>
            <a:ext cx="640080" cy="461668"/>
          </a:xfrm>
          <a:prstGeom prst="rect">
            <a:avLst/>
          </a:prstGeom>
          <a:noFill/>
        </p:spPr>
        <p:txBody>
          <a:bodyPr wrap="square" lIns="108000" rIns="108000" rtlCol="0" anchor="ctr">
            <a:spAutoFit/>
          </a:bodyPr>
          <a:lstStyle/>
          <a:p>
            <a:pPr algn="ctr"/>
            <a:r>
              <a:rPr lang="en-US" altLang="ko-KR" sz="2400" b="1" dirty="0" smtClean="0">
                <a:solidFill>
                  <a:schemeClr val="accent5"/>
                </a:solidFill>
                <a:cs typeface="Arial" pitchFamily="34" charset="0"/>
              </a:rPr>
              <a:t>06</a:t>
            </a:r>
            <a:endParaRPr lang="ko-KR" altLang="en-US" sz="2400" b="1" dirty="0">
              <a:solidFill>
                <a:schemeClr val="accent5"/>
              </a:solidFill>
              <a:cs typeface="Arial" pitchFamily="34" charset="0"/>
            </a:endParaRPr>
          </a:p>
        </p:txBody>
      </p:sp>
      <p:sp>
        <p:nvSpPr>
          <p:cNvPr id="248" name="TextBox 247">
            <a:extLst>
              <a:ext uri="{FF2B5EF4-FFF2-40B4-BE49-F238E27FC236}">
                <a16:creationId xmlns:a16="http://schemas.microsoft.com/office/drawing/2014/main" xmlns="" id="{4469705B-35CF-45DF-B15A-1EDA15BB3F58}"/>
              </a:ext>
            </a:extLst>
          </p:cNvPr>
          <p:cNvSpPr txBox="1"/>
          <p:nvPr/>
        </p:nvSpPr>
        <p:spPr>
          <a:xfrm>
            <a:off x="6934646" y="4257845"/>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Algorithms used</a:t>
            </a:r>
            <a:endParaRPr lang="ko-KR" altLang="en-US" b="1" dirty="0">
              <a:solidFill>
                <a:schemeClr val="bg1"/>
              </a:solidFill>
              <a:cs typeface="Arial" pitchFamily="34" charset="0"/>
            </a:endParaRPr>
          </a:p>
        </p:txBody>
      </p:sp>
      <p:sp>
        <p:nvSpPr>
          <p:cNvPr id="249" name="TextBox 248">
            <a:extLst>
              <a:ext uri="{FF2B5EF4-FFF2-40B4-BE49-F238E27FC236}">
                <a16:creationId xmlns:a16="http://schemas.microsoft.com/office/drawing/2014/main" xmlns="" id="{4469705B-35CF-45DF-B15A-1EDA15BB3F58}"/>
              </a:ext>
            </a:extLst>
          </p:cNvPr>
          <p:cNvSpPr txBox="1"/>
          <p:nvPr/>
        </p:nvSpPr>
        <p:spPr>
          <a:xfrm>
            <a:off x="6925467" y="4902974"/>
            <a:ext cx="4507692" cy="369332"/>
          </a:xfrm>
          <a:prstGeom prst="rect">
            <a:avLst/>
          </a:prstGeom>
          <a:noFill/>
        </p:spPr>
        <p:txBody>
          <a:bodyPr wrap="square" lIns="108000" rIns="108000" rtlCol="0">
            <a:spAutoFit/>
          </a:bodyPr>
          <a:lstStyle/>
          <a:p>
            <a:r>
              <a:rPr lang="en-US" altLang="ko-KR" b="1" dirty="0" smtClean="0">
                <a:solidFill>
                  <a:schemeClr val="bg1"/>
                </a:solidFill>
                <a:cs typeface="Arial" pitchFamily="34" charset="0"/>
              </a:rPr>
              <a:t>Conclusion</a:t>
            </a:r>
            <a:endParaRPr lang="ko-KR" altLang="en-US" b="1" dirty="0">
              <a:solidFill>
                <a:schemeClr val="bg1"/>
              </a:solidFill>
              <a:cs typeface="Arial" pitchFamily="34" charset="0"/>
            </a:endParaRPr>
          </a:p>
        </p:txBody>
      </p:sp>
    </p:spTree>
    <p:extLst>
      <p:ext uri="{BB962C8B-B14F-4D97-AF65-F5344CB8AC3E}">
        <p14:creationId xmlns:p14="http://schemas.microsoft.com/office/powerpoint/2010/main" val="3947323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0F4B0B53-C863-4313-956E-E4E65C03212C}"/>
              </a:ext>
            </a:extLst>
          </p:cNvPr>
          <p:cNvGrpSpPr/>
          <p:nvPr/>
        </p:nvGrpSpPr>
        <p:grpSpPr>
          <a:xfrm>
            <a:off x="5395798" y="1840100"/>
            <a:ext cx="1376468" cy="2744620"/>
            <a:chOff x="3871798" y="1672614"/>
            <a:chExt cx="1376468" cy="2744620"/>
          </a:xfrm>
        </p:grpSpPr>
        <p:sp>
          <p:nvSpPr>
            <p:cNvPr id="5" name="Arc 4">
              <a:extLst>
                <a:ext uri="{FF2B5EF4-FFF2-40B4-BE49-F238E27FC236}">
                  <a16:creationId xmlns:a16="http://schemas.microsoft.com/office/drawing/2014/main" xmlns="" id="{E74800B9-439A-409B-A277-6E1D62F5030F}"/>
                </a:ext>
              </a:extLst>
            </p:cNvPr>
            <p:cNvSpPr/>
            <p:nvPr/>
          </p:nvSpPr>
          <p:spPr>
            <a:xfrm flipH="1">
              <a:off x="3871798" y="3040766"/>
              <a:ext cx="1376468" cy="1376468"/>
            </a:xfrm>
            <a:prstGeom prst="arc">
              <a:avLst>
                <a:gd name="adj1" fmla="val 5478932"/>
                <a:gd name="adj2" fmla="val 16740799"/>
              </a:avLst>
            </a:prstGeom>
            <a:ln w="165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dirty="0"/>
            </a:p>
          </p:txBody>
        </p:sp>
        <p:sp>
          <p:nvSpPr>
            <p:cNvPr id="6" name="Arc 5">
              <a:extLst>
                <a:ext uri="{FF2B5EF4-FFF2-40B4-BE49-F238E27FC236}">
                  <a16:creationId xmlns:a16="http://schemas.microsoft.com/office/drawing/2014/main" xmlns="" id="{CC986056-4579-48E7-A851-DC5BB560AC42}"/>
                </a:ext>
              </a:extLst>
            </p:cNvPr>
            <p:cNvSpPr/>
            <p:nvPr/>
          </p:nvSpPr>
          <p:spPr>
            <a:xfrm>
              <a:off x="3871798" y="1672614"/>
              <a:ext cx="1376468" cy="1376468"/>
            </a:xfrm>
            <a:prstGeom prst="arc">
              <a:avLst>
                <a:gd name="adj1" fmla="val 6266444"/>
                <a:gd name="adj2" fmla="val 19078973"/>
              </a:avLst>
            </a:prstGeom>
            <a:ln w="165100">
              <a:solidFill>
                <a:schemeClr val="bg1"/>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7" name="Oval 6">
              <a:extLst>
                <a:ext uri="{FF2B5EF4-FFF2-40B4-BE49-F238E27FC236}">
                  <a16:creationId xmlns:a16="http://schemas.microsoft.com/office/drawing/2014/main" xmlns="" id="{ED1E8144-B7D0-4287-AB1D-C60649351154}"/>
                </a:ext>
              </a:extLst>
            </p:cNvPr>
            <p:cNvSpPr/>
            <p:nvPr/>
          </p:nvSpPr>
          <p:spPr>
            <a:xfrm>
              <a:off x="4139952" y="1928800"/>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Oval 7">
              <a:extLst>
                <a:ext uri="{FF2B5EF4-FFF2-40B4-BE49-F238E27FC236}">
                  <a16:creationId xmlns:a16="http://schemas.microsoft.com/office/drawing/2014/main" xmlns="" id="{7B1DD9E5-4F87-4831-90C7-CC4028A5218F}"/>
                </a:ext>
              </a:extLst>
            </p:cNvPr>
            <p:cNvSpPr/>
            <p:nvPr/>
          </p:nvSpPr>
          <p:spPr>
            <a:xfrm>
              <a:off x="4139952" y="3296952"/>
              <a:ext cx="864096" cy="8640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2886AC28-61B4-4E74-B997-A614B1EC0C59}"/>
                  </a:ext>
                </a:extLst>
              </p:cNvPr>
              <p:cNvSpPr txBox="1"/>
              <p:nvPr/>
            </p:nvSpPr>
            <p:spPr>
              <a:xfrm>
                <a:off x="732376" y="3717935"/>
                <a:ext cx="4119284" cy="1477328"/>
              </a:xfrm>
              <a:prstGeom prst="rect">
                <a:avLst/>
              </a:prstGeom>
              <a:noFill/>
            </p:spPr>
            <p:txBody>
              <a:bodyPr wrap="square" rtlCol="0">
                <a:spAutoFit/>
              </a:bodyPr>
              <a:lstStyle/>
              <a:p>
                <a:r>
                  <a:rPr lang="en-US" dirty="0">
                    <a:solidFill>
                      <a:schemeClr val="bg1"/>
                    </a:solidFill>
                    <a:cs typeface="Arial" pitchFamily="34" charset="0"/>
                  </a:rPr>
                  <a:t>An RMSE between 0.2 to 0.5 is considered good result. We have set a constraint that rating&gt;=4 would be taken up for evaluation, which is giving us an RMSE </a:t>
                </a:r>
                <a14:m>
                  <m:oMath xmlns:m="http://schemas.openxmlformats.org/officeDocument/2006/math">
                    <m:r>
                      <a:rPr lang="en-US">
                        <a:solidFill>
                          <a:schemeClr val="bg1"/>
                        </a:solidFill>
                        <a:latin typeface="Cambria Math"/>
                        <a:cs typeface="Arial" pitchFamily="34" charset="0"/>
                      </a:rPr>
                      <m:t>≅</m:t>
                    </m:r>
                  </m:oMath>
                </a14:m>
                <a:r>
                  <a:rPr lang="en-US" dirty="0">
                    <a:solidFill>
                      <a:schemeClr val="bg1"/>
                    </a:solidFill>
                    <a:cs typeface="Arial" pitchFamily="34" charset="0"/>
                  </a:rPr>
                  <a:t> 0.4</a:t>
                </a:r>
              </a:p>
            </p:txBody>
          </p:sp>
        </mc:Choice>
        <mc:Fallback xmlns="">
          <p:sp>
            <p:nvSpPr>
              <p:cNvPr id="12" name="TextBox 11">
                <a:extLst>
                  <a:ext uri="{FF2B5EF4-FFF2-40B4-BE49-F238E27FC236}">
                    <a16:creationId xmlns="" xmlns:a16="http://schemas.microsoft.com/office/drawing/2014/main" id="{2886AC28-61B4-4E74-B997-A614B1EC0C59}"/>
                  </a:ext>
                </a:extLst>
              </p:cNvPr>
              <p:cNvSpPr txBox="1">
                <a:spLocks noRot="1" noChangeAspect="1" noMove="1" noResize="1" noEditPoints="1" noAdjustHandles="1" noChangeArrowheads="1" noChangeShapeType="1" noTextEdit="1"/>
              </p:cNvSpPr>
              <p:nvPr/>
            </p:nvSpPr>
            <p:spPr>
              <a:xfrm>
                <a:off x="732376" y="3717935"/>
                <a:ext cx="4119284" cy="1477328"/>
              </a:xfrm>
              <a:prstGeom prst="rect">
                <a:avLst/>
              </a:prstGeom>
              <a:blipFill rotWithShape="1">
                <a:blip r:embed="rId2"/>
                <a:stretch>
                  <a:fillRect l="-1183" t="-2066" r="-2219" b="-5785"/>
                </a:stretch>
              </a:blipFill>
            </p:spPr>
            <p:txBody>
              <a:bodyPr/>
              <a:lstStyle/>
              <a:p>
                <a:r>
                  <a:rPr lang="en-US">
                    <a:noFill/>
                  </a:rPr>
                  <a:t> </a:t>
                </a:r>
              </a:p>
            </p:txBody>
          </p:sp>
        </mc:Fallback>
      </mc:AlternateContent>
      <p:sp>
        <p:nvSpPr>
          <p:cNvPr id="13" name="Chevron 5">
            <a:extLst>
              <a:ext uri="{FF2B5EF4-FFF2-40B4-BE49-F238E27FC236}">
                <a16:creationId xmlns:a16="http://schemas.microsoft.com/office/drawing/2014/main" xmlns="" id="{6FD1EC34-3885-41E2-89EA-CFA79B440171}"/>
              </a:ext>
            </a:extLst>
          </p:cNvPr>
          <p:cNvSpPr/>
          <p:nvPr/>
        </p:nvSpPr>
        <p:spPr>
          <a:xfrm>
            <a:off x="6722082" y="2343000"/>
            <a:ext cx="225640" cy="314542"/>
          </a:xfrm>
          <a:prstGeom prst="chevron">
            <a:avLst>
              <a:gd name="adj" fmla="val 42574"/>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0" name="TextBox 19">
            <a:extLst>
              <a:ext uri="{FF2B5EF4-FFF2-40B4-BE49-F238E27FC236}">
                <a16:creationId xmlns:a16="http://schemas.microsoft.com/office/drawing/2014/main" xmlns="" id="{3C04F8FE-DD50-4210-93D6-AD600CC5B80B}"/>
              </a:ext>
            </a:extLst>
          </p:cNvPr>
          <p:cNvSpPr txBox="1"/>
          <p:nvPr/>
        </p:nvSpPr>
        <p:spPr>
          <a:xfrm>
            <a:off x="6947722" y="1716087"/>
            <a:ext cx="5090419" cy="1477328"/>
          </a:xfrm>
          <a:prstGeom prst="rect">
            <a:avLst/>
          </a:prstGeom>
          <a:noFill/>
        </p:spPr>
        <p:txBody>
          <a:bodyPr wrap="square" rtlCol="0">
            <a:spAutoFit/>
          </a:bodyPr>
          <a:lstStyle/>
          <a:p>
            <a:r>
              <a:rPr lang="en-US" dirty="0">
                <a:solidFill>
                  <a:schemeClr val="bg1"/>
                </a:solidFill>
                <a:cs typeface="Arial" pitchFamily="34" charset="0"/>
              </a:rPr>
              <a:t>This is a technique used to shrink </a:t>
            </a:r>
            <a:r>
              <a:rPr lang="en-US" dirty="0" smtClean="0">
                <a:solidFill>
                  <a:schemeClr val="bg1"/>
                </a:solidFill>
                <a:cs typeface="Arial" pitchFamily="34" charset="0"/>
              </a:rPr>
              <a:t>the dataset</a:t>
            </a:r>
            <a:r>
              <a:rPr lang="en-US" dirty="0">
                <a:solidFill>
                  <a:schemeClr val="bg1"/>
                </a:solidFill>
                <a:cs typeface="Arial" pitchFamily="34" charset="0"/>
              </a:rPr>
              <a:t>, that is used in machine learning for reducing features. In context of CF , a matrix of dimensions user x items is used. Matrix is reduces in accordance with the </a:t>
            </a:r>
            <a:r>
              <a:rPr lang="en-US" dirty="0" smtClean="0">
                <a:solidFill>
                  <a:schemeClr val="bg1"/>
                </a:solidFill>
                <a:cs typeface="Arial" pitchFamily="34" charset="0"/>
              </a:rPr>
              <a:t>above relation</a:t>
            </a:r>
            <a:endParaRPr lang="ko-KR" altLang="en-US" dirty="0">
              <a:solidFill>
                <a:schemeClr val="bg1"/>
              </a:solidFill>
              <a:cs typeface="Arial" pitchFamily="34" charset="0"/>
            </a:endParaRPr>
          </a:p>
        </p:txBody>
      </p:sp>
      <p:sp>
        <p:nvSpPr>
          <p:cNvPr id="21" name="Chevron 91">
            <a:extLst>
              <a:ext uri="{FF2B5EF4-FFF2-40B4-BE49-F238E27FC236}">
                <a16:creationId xmlns:a16="http://schemas.microsoft.com/office/drawing/2014/main" xmlns="" id="{09A9D72F-66C2-456E-89A9-EABFB55B04E1}"/>
              </a:ext>
            </a:extLst>
          </p:cNvPr>
          <p:cNvSpPr/>
          <p:nvPr/>
        </p:nvSpPr>
        <p:spPr>
          <a:xfrm flipH="1">
            <a:off x="5282978" y="3735958"/>
            <a:ext cx="225640" cy="314542"/>
          </a:xfrm>
          <a:prstGeom prst="chevron">
            <a:avLst>
              <a:gd name="adj" fmla="val 42574"/>
            </a:avLst>
          </a:pr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3" name="TextBox 22">
            <a:extLst>
              <a:ext uri="{FF2B5EF4-FFF2-40B4-BE49-F238E27FC236}">
                <a16:creationId xmlns:a16="http://schemas.microsoft.com/office/drawing/2014/main" xmlns="" id="{A82A65F9-4BEE-48B3-B8B3-46BC516B7719}"/>
              </a:ext>
            </a:extLst>
          </p:cNvPr>
          <p:cNvSpPr txBox="1"/>
          <p:nvPr/>
        </p:nvSpPr>
        <p:spPr>
          <a:xfrm>
            <a:off x="7104112" y="3647007"/>
            <a:ext cx="4396722" cy="492443"/>
          </a:xfrm>
          <a:prstGeom prst="rect">
            <a:avLst/>
          </a:prstGeom>
          <a:noFill/>
        </p:spPr>
        <p:txBody>
          <a:bodyPr wrap="square" lIns="0" tIns="0" rIns="0" bIns="0" rtlCol="0" anchor="ctr">
            <a:spAutoFit/>
          </a:bodyPr>
          <a:lstStyle/>
          <a:p>
            <a:r>
              <a:rPr lang="en-US" altLang="ko-KR" sz="3200" b="1" dirty="0" smtClean="0">
                <a:solidFill>
                  <a:schemeClr val="bg1"/>
                </a:solidFill>
                <a:cs typeface="Arial" pitchFamily="34" charset="0"/>
              </a:rPr>
              <a:t>RMSE</a:t>
            </a:r>
            <a:endParaRPr lang="ko-KR" altLang="en-US" sz="2000" b="1" dirty="0">
              <a:solidFill>
                <a:schemeClr val="bg1"/>
              </a:solidFill>
              <a:cs typeface="Arial" pitchFamily="34" charset="0"/>
            </a:endParaRPr>
          </a:p>
        </p:txBody>
      </p:sp>
      <p:sp>
        <p:nvSpPr>
          <p:cNvPr id="26" name="TextBox 25">
            <a:extLst>
              <a:ext uri="{FF2B5EF4-FFF2-40B4-BE49-F238E27FC236}">
                <a16:creationId xmlns:a16="http://schemas.microsoft.com/office/drawing/2014/main" xmlns="" id="{204999F1-77D2-4754-806F-75403EEBB7A5}"/>
              </a:ext>
            </a:extLst>
          </p:cNvPr>
          <p:cNvSpPr txBox="1"/>
          <p:nvPr/>
        </p:nvSpPr>
        <p:spPr>
          <a:xfrm>
            <a:off x="196353" y="1264969"/>
            <a:ext cx="4714122" cy="492443"/>
          </a:xfrm>
          <a:prstGeom prst="rect">
            <a:avLst/>
          </a:prstGeom>
          <a:noFill/>
        </p:spPr>
        <p:txBody>
          <a:bodyPr wrap="square" lIns="0" tIns="0" rIns="0" bIns="0" rtlCol="0" anchor="ctr">
            <a:spAutoFit/>
          </a:bodyPr>
          <a:lstStyle/>
          <a:p>
            <a:pPr algn="r"/>
            <a:r>
              <a:rPr lang="en-US" altLang="ko-KR" sz="3200" b="1" dirty="0" smtClean="0">
                <a:solidFill>
                  <a:schemeClr val="bg1"/>
                </a:solidFill>
                <a:cs typeface="Arial" pitchFamily="34" charset="0"/>
              </a:rPr>
              <a:t>SVD</a:t>
            </a:r>
            <a:endParaRPr lang="ko-KR" altLang="en-US" sz="2000" b="1" dirty="0">
              <a:solidFill>
                <a:schemeClr val="bg1"/>
              </a:solidFill>
              <a:cs typeface="Arial" pitchFamily="34" charset="0"/>
            </a:endParaRPr>
          </a:p>
        </p:txBody>
      </p:sp>
      <p:sp>
        <p:nvSpPr>
          <p:cNvPr id="37" name="Oval 50">
            <a:extLst>
              <a:ext uri="{FF2B5EF4-FFF2-40B4-BE49-F238E27FC236}">
                <a16:creationId xmlns:a16="http://schemas.microsoft.com/office/drawing/2014/main" xmlns="" id="{91CDD124-ED61-4ED3-81C2-B526853B9B84}"/>
              </a:ext>
            </a:extLst>
          </p:cNvPr>
          <p:cNvSpPr>
            <a:spLocks noChangeAspect="1"/>
          </p:cNvSpPr>
          <p:nvPr/>
        </p:nvSpPr>
        <p:spPr>
          <a:xfrm>
            <a:off x="5861453" y="2263428"/>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Oval 50">
            <a:extLst>
              <a:ext uri="{FF2B5EF4-FFF2-40B4-BE49-F238E27FC236}">
                <a16:creationId xmlns:a16="http://schemas.microsoft.com/office/drawing/2014/main" xmlns="" id="{91CDD124-ED61-4ED3-81C2-B526853B9B84}"/>
              </a:ext>
            </a:extLst>
          </p:cNvPr>
          <p:cNvSpPr>
            <a:spLocks noChangeAspect="1"/>
          </p:cNvSpPr>
          <p:nvPr/>
        </p:nvSpPr>
        <p:spPr>
          <a:xfrm>
            <a:off x="5861453" y="3626325"/>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mc:AlternateContent xmlns:mc="http://schemas.openxmlformats.org/markup-compatibility/2006" xmlns:a14="http://schemas.microsoft.com/office/drawing/2010/main">
        <mc:Choice Requires="a14">
          <p:sp>
            <p:nvSpPr>
              <p:cNvPr id="2" name="Rectangle 1"/>
              <p:cNvSpPr/>
              <p:nvPr/>
            </p:nvSpPr>
            <p:spPr>
              <a:xfrm>
                <a:off x="1487866" y="1849101"/>
                <a:ext cx="2131096" cy="3917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𝐴</m:t>
                      </m:r>
                      <m:r>
                        <a:rPr lang="en-US" i="1">
                          <a:latin typeface="Cambria Math"/>
                        </a:rPr>
                        <m:t>=</m:t>
                      </m:r>
                      <m:r>
                        <a:rPr lang="en-US" i="1">
                          <a:latin typeface="Cambria Math"/>
                        </a:rPr>
                        <m:t>𝑈𝑆</m:t>
                      </m:r>
                      <m:sSup>
                        <m:sSupPr>
                          <m:ctrlPr>
                            <a:rPr lang="en-US" i="1">
                              <a:latin typeface="Cambria Math"/>
                            </a:rPr>
                          </m:ctrlPr>
                        </m:sSupPr>
                        <m:e>
                          <m:r>
                            <a:rPr lang="en-US" i="1">
                              <a:latin typeface="Cambria Math"/>
                            </a:rPr>
                            <m:t>𝑉</m:t>
                          </m:r>
                        </m:e>
                        <m:sup>
                          <m:r>
                            <a:rPr lang="en-US" i="1">
                              <a:latin typeface="Cambria Math"/>
                            </a:rPr>
                            <m:t>𝑇</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487866" y="1849101"/>
                <a:ext cx="2131096" cy="3917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5075" y="2295720"/>
                <a:ext cx="5145112" cy="116871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𝑀𝑖𝑛</m:t>
                      </m:r>
                      <m:d>
                        <m:dPr>
                          <m:ctrlPr>
                            <a:rPr lang="en-US" i="1">
                              <a:latin typeface="Cambria Math"/>
                            </a:rPr>
                          </m:ctrlPr>
                        </m:dPr>
                        <m:e>
                          <m:r>
                            <a:rPr lang="en-US" i="1">
                              <a:latin typeface="Cambria Math"/>
                            </a:rPr>
                            <m:t>𝑥</m:t>
                          </m:r>
                          <m:r>
                            <a:rPr lang="en-US" i="1">
                              <a:latin typeface="Cambria Math"/>
                            </a:rPr>
                            <m:t>,</m:t>
                          </m:r>
                          <m:r>
                            <a:rPr lang="en-US" i="1">
                              <a:latin typeface="Cambria Math"/>
                            </a:rPr>
                            <m:t>𝑦</m:t>
                          </m:r>
                          <m:r>
                            <a:rPr lang="en-US" i="1">
                              <a:latin typeface="Cambria Math"/>
                            </a:rPr>
                            <m:t>,</m:t>
                          </m:r>
                          <m:r>
                            <a:rPr lang="en-US" i="1">
                              <a:latin typeface="Cambria Math"/>
                            </a:rPr>
                            <m:t>𝑏𝑖</m:t>
                          </m:r>
                          <m:r>
                            <a:rPr lang="en-US" i="1">
                              <a:latin typeface="Cambria Math"/>
                            </a:rPr>
                            <m:t>,</m:t>
                          </m:r>
                          <m:r>
                            <a:rPr lang="en-US" i="1">
                              <a:latin typeface="Cambria Math"/>
                            </a:rPr>
                            <m:t>𝑏𝑢</m:t>
                          </m:r>
                        </m:e>
                      </m:d>
                      <m:nary>
                        <m:naryPr>
                          <m:chr m:val="∑"/>
                          <m:limLoc m:val="undOvr"/>
                          <m:supHide m:val="on"/>
                          <m:ctrlPr>
                            <a:rPr lang="en-US" i="1">
                              <a:latin typeface="Cambria Math"/>
                            </a:rPr>
                          </m:ctrlPr>
                        </m:naryPr>
                        <m:sub>
                          <m:d>
                            <m:dPr>
                              <m:ctrlPr>
                                <a:rPr lang="en-US" i="1">
                                  <a:latin typeface="Cambria Math"/>
                                </a:rPr>
                              </m:ctrlPr>
                            </m:dPr>
                            <m:e>
                              <m:r>
                                <a:rPr lang="en-US" i="1">
                                  <a:latin typeface="Cambria Math"/>
                                </a:rPr>
                                <m:t>𝑢</m:t>
                              </m:r>
                              <m:r>
                                <a:rPr lang="en-US" i="1">
                                  <a:latin typeface="Cambria Math"/>
                                </a:rPr>
                                <m:t>,</m:t>
                              </m:r>
                              <m:r>
                                <a:rPr lang="en-US" i="1">
                                  <a:latin typeface="Cambria Math"/>
                                </a:rPr>
                                <m:t>𝑖</m:t>
                              </m:r>
                            </m:e>
                          </m:d>
                          <m:r>
                            <a:rPr lang="en-US" i="1">
                              <a:latin typeface="Cambria Math"/>
                            </a:rPr>
                            <m:t>∈</m:t>
                          </m:r>
                          <m:r>
                            <a:rPr lang="en-US" i="1">
                              <a:latin typeface="Cambria Math"/>
                            </a:rPr>
                            <m:t>𝐾</m:t>
                          </m:r>
                        </m:sub>
                        <m:sup/>
                        <m:e>
                          <m:sSup>
                            <m:sSupPr>
                              <m:ctrlPr>
                                <a:rPr lang="en-US" i="1">
                                  <a:latin typeface="Cambria Math"/>
                                </a:rPr>
                              </m:ctrlPr>
                            </m:sSupPr>
                            <m:e>
                              <m:d>
                                <m:dPr>
                                  <m:ctrlPr>
                                    <a:rPr lang="en-US" i="1">
                                      <a:latin typeface="Cambria Math"/>
                                    </a:rPr>
                                  </m:ctrlPr>
                                </m:dPr>
                                <m:e>
                                  <m:r>
                                    <a:rPr lang="en-US" i="1">
                                      <a:latin typeface="Cambria Math"/>
                                    </a:rPr>
                                    <m:t>𝑟</m:t>
                                  </m:r>
                                  <m:r>
                                    <a:rPr lang="en-US" i="1">
                                      <a:latin typeface="Cambria Math"/>
                                    </a:rPr>
                                    <m:t>−</m:t>
                                  </m:r>
                                  <m:sSup>
                                    <m:sSupPr>
                                      <m:ctrlPr>
                                        <a:rPr lang="en-US" i="1">
                                          <a:latin typeface="Cambria Math"/>
                                        </a:rPr>
                                      </m:ctrlPr>
                                    </m:sSupPr>
                                    <m:e>
                                      <m:r>
                                        <a:rPr lang="en-US" i="1">
                                          <a:latin typeface="Cambria Math"/>
                                        </a:rPr>
                                        <m:t>𝑦</m:t>
                                      </m:r>
                                      <m:r>
                                        <a:rPr lang="en-US" i="1">
                                          <a:latin typeface="Cambria Math"/>
                                        </a:rPr>
                                        <m:t>.</m:t>
                                      </m:r>
                                      <m:r>
                                        <a:rPr lang="en-US" i="1">
                                          <a:latin typeface="Cambria Math"/>
                                        </a:rPr>
                                        <m:t>𝑥</m:t>
                                      </m:r>
                                    </m:e>
                                    <m:sup>
                                      <m:r>
                                        <a:rPr lang="en-US" i="1">
                                          <a:latin typeface="Cambria Math"/>
                                        </a:rPr>
                                        <m:t>𝑇</m:t>
                                      </m:r>
                                    </m:sup>
                                  </m:sSup>
                                  <m:r>
                                    <a:rPr lang="en-US" i="1">
                                      <a:latin typeface="Cambria Math"/>
                                    </a:rPr>
                                    <m:t>−</m:t>
                                  </m:r>
                                  <m:r>
                                    <a:rPr lang="en-US" i="1">
                                      <a:latin typeface="Cambria Math"/>
                                    </a:rPr>
                                    <m:t>𝜇</m:t>
                                  </m:r>
                                  <m:r>
                                    <a:rPr lang="en-US" i="1">
                                      <a:latin typeface="Cambria Math"/>
                                    </a:rPr>
                                    <m:t>−</m:t>
                                  </m:r>
                                  <m:r>
                                    <a:rPr lang="en-US" i="1">
                                      <a:latin typeface="Cambria Math"/>
                                    </a:rPr>
                                    <m:t>𝑏𝑖</m:t>
                                  </m:r>
                                  <m:r>
                                    <a:rPr lang="en-US" i="1">
                                      <a:latin typeface="Cambria Math"/>
                                    </a:rPr>
                                    <m:t>−</m:t>
                                  </m:r>
                                  <m:r>
                                    <a:rPr lang="en-US" i="1">
                                      <a:latin typeface="Cambria Math"/>
                                    </a:rPr>
                                    <m:t>𝑏𝑢</m:t>
                                  </m:r>
                                </m:e>
                              </m:d>
                            </m:e>
                            <m:sup>
                              <m:r>
                                <a:rPr lang="en-US" i="1">
                                  <a:latin typeface="Cambria Math"/>
                                </a:rPr>
                                <m:t>2</m:t>
                              </m:r>
                            </m:sup>
                          </m:sSup>
                        </m:e>
                      </m:nary>
                      <m:r>
                        <a:rPr lang="en-US" i="1">
                          <a:latin typeface="Cambria Math"/>
                        </a:rPr>
                        <m:t>+</m:t>
                      </m:r>
                      <m:r>
                        <a:rPr lang="en-US" i="1">
                          <a:latin typeface="Cambria Math"/>
                        </a:rPr>
                        <m:t>𝜆</m:t>
                      </m:r>
                      <m:r>
                        <a:rPr lang="en-US" i="1">
                          <a:latin typeface="Cambria Math"/>
                        </a:rPr>
                        <m:t>(</m:t>
                      </m:r>
                      <m:sSup>
                        <m:sSupPr>
                          <m:ctrlPr>
                            <a:rPr lang="en-US" i="1">
                              <a:latin typeface="Cambria Math"/>
                            </a:rPr>
                          </m:ctrlPr>
                        </m:sSupPr>
                        <m:e>
                          <m:d>
                            <m:dPr>
                              <m:begChr m:val="|"/>
                              <m:endChr m:val="|"/>
                              <m:ctrlPr>
                                <a:rPr lang="en-US" i="1">
                                  <a:latin typeface="Cambria Math"/>
                                </a:rPr>
                              </m:ctrlPr>
                            </m:dPr>
                            <m:e>
                              <m:d>
                                <m:dPr>
                                  <m:begChr m:val="|"/>
                                  <m:endChr m:val="|"/>
                                  <m:ctrlPr>
                                    <a:rPr lang="en-US" i="1">
                                      <a:latin typeface="Cambria Math"/>
                                    </a:rPr>
                                  </m:ctrlPr>
                                </m:dPr>
                                <m:e>
                                  <m:r>
                                    <a:rPr lang="en-US" i="1">
                                      <a:latin typeface="Cambria Math"/>
                                    </a:rPr>
                                    <m:t>𝑥</m:t>
                                  </m:r>
                                </m:e>
                              </m:d>
                            </m:e>
                          </m:d>
                        </m:e>
                        <m:sup>
                          <m:r>
                            <a:rPr lang="en-US" i="1">
                              <a:latin typeface="Cambria Math"/>
                            </a:rPr>
                            <m:t>2</m:t>
                          </m:r>
                        </m:sup>
                      </m:sSup>
                      <m:r>
                        <a:rPr lang="en-US" i="1">
                          <a:latin typeface="Cambria Math"/>
                        </a:rPr>
                        <m:t>+</m:t>
                      </m:r>
                      <m:sSup>
                        <m:sSupPr>
                          <m:ctrlPr>
                            <a:rPr lang="en-US" i="1">
                              <a:latin typeface="Cambria Math"/>
                            </a:rPr>
                          </m:ctrlPr>
                        </m:sSupPr>
                        <m:e>
                          <m:d>
                            <m:dPr>
                              <m:begChr m:val="|"/>
                              <m:endChr m:val="|"/>
                              <m:ctrlPr>
                                <a:rPr lang="en-US" i="1">
                                  <a:latin typeface="Cambria Math"/>
                                </a:rPr>
                              </m:ctrlPr>
                            </m:dPr>
                            <m:e>
                              <m:d>
                                <m:dPr>
                                  <m:begChr m:val="|"/>
                                  <m:endChr m:val="|"/>
                                  <m:ctrlPr>
                                    <a:rPr lang="en-US" i="1">
                                      <a:latin typeface="Cambria Math"/>
                                    </a:rPr>
                                  </m:ctrlPr>
                                </m:dPr>
                                <m:e>
                                  <m:r>
                                    <a:rPr lang="en-US" i="1">
                                      <a:latin typeface="Cambria Math"/>
                                    </a:rPr>
                                    <m:t>𝑦</m:t>
                                  </m:r>
                                </m:e>
                              </m:d>
                            </m:e>
                          </m:d>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𝑏𝑖</m:t>
                          </m:r>
                        </m:e>
                        <m:sup>
                          <m:r>
                            <a:rPr lang="en-US" i="1">
                              <a:latin typeface="Cambria Math"/>
                            </a:rPr>
                            <m:t>2</m:t>
                          </m:r>
                        </m:sup>
                      </m:sSup>
                      <m:r>
                        <a:rPr lang="en-US" i="1">
                          <a:latin typeface="Cambria Math"/>
                        </a:rPr>
                        <m:t>+</m:t>
                      </m:r>
                      <m:sSup>
                        <m:sSupPr>
                          <m:ctrlPr>
                            <a:rPr lang="en-US" i="1">
                              <a:latin typeface="Cambria Math"/>
                            </a:rPr>
                          </m:ctrlPr>
                        </m:sSupPr>
                        <m:e>
                          <m:r>
                            <a:rPr lang="en-US" i="1">
                              <a:latin typeface="Cambria Math"/>
                            </a:rPr>
                            <m:t>𝑏𝑢</m:t>
                          </m:r>
                        </m:e>
                        <m:sup>
                          <m:r>
                            <a:rPr lang="en-US" i="1">
                              <a:latin typeface="Cambria Math"/>
                            </a:rPr>
                            <m:t>2</m:t>
                          </m:r>
                        </m:sup>
                      </m:sSup>
                      <m:r>
                        <a:rPr lang="en-US" i="1">
                          <a:latin typeface="Cambria Math"/>
                        </a:rPr>
                        <m:t>)</m:t>
                      </m:r>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45075" y="2295720"/>
                <a:ext cx="5145112" cy="1168718"/>
              </a:xfrm>
              <a:prstGeom prst="rect">
                <a:avLst/>
              </a:prstGeom>
              <a:blipFill rotWithShape="1">
                <a:blip r:embed="rId4"/>
                <a:stretch>
                  <a:fillRect b="-26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104112" y="4583351"/>
                <a:ext cx="4396722" cy="9106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a:rPr>
                        <m:t>𝑅𝑀𝑆𝐸</m:t>
                      </m:r>
                      <m:r>
                        <a:rPr lang="en-US" i="1">
                          <a:latin typeface="Cambria Math"/>
                        </a:rPr>
                        <m:t>=</m:t>
                      </m:r>
                      <m:rad>
                        <m:radPr>
                          <m:degHide m:val="on"/>
                          <m:ctrlPr>
                            <a:rPr lang="en-US" i="1">
                              <a:latin typeface="Cambria Math"/>
                            </a:rPr>
                          </m:ctrlPr>
                        </m:radPr>
                        <m:deg/>
                        <m:e>
                          <m:f>
                            <m:fPr>
                              <m:ctrlPr>
                                <a:rPr lang="en-US" i="1">
                                  <a:latin typeface="Cambria Math"/>
                                </a:rPr>
                              </m:ctrlPr>
                            </m:fPr>
                            <m:num>
                              <m:nary>
                                <m:naryPr>
                                  <m:chr m:val="∑"/>
                                  <m:limLoc m:val="undOvr"/>
                                  <m:ctrlPr>
                                    <a:rPr lang="en-US" i="1">
                                      <a:latin typeface="Cambria Math"/>
                                    </a:rPr>
                                  </m:ctrlPr>
                                </m:naryPr>
                                <m:sub>
                                  <m:r>
                                    <a:rPr lang="en-US" i="1">
                                      <a:latin typeface="Cambria Math"/>
                                    </a:rPr>
                                    <m:t>𝑖</m:t>
                                  </m:r>
                                  <m:r>
                                    <a:rPr lang="en-US" i="1">
                                      <a:latin typeface="Cambria Math"/>
                                    </a:rPr>
                                    <m:t>=1</m:t>
                                  </m:r>
                                </m:sub>
                                <m:sup>
                                  <m:r>
                                    <a:rPr lang="en-US" i="1">
                                      <a:latin typeface="Cambria Math"/>
                                    </a:rPr>
                                    <m:t>𝑛</m:t>
                                  </m:r>
                                </m:sup>
                                <m:e>
                                  <m:sSup>
                                    <m:sSupPr>
                                      <m:ctrlPr>
                                        <a:rPr lang="en-US" i="1">
                                          <a:latin typeface="Cambria Math"/>
                                        </a:rPr>
                                      </m:ctrlPr>
                                    </m:sSupPr>
                                    <m:e>
                                      <m:r>
                                        <a:rPr lang="en-US" i="1">
                                          <a:latin typeface="Cambria Math"/>
                                        </a:rPr>
                                        <m:t>(</m:t>
                                      </m:r>
                                      <m:r>
                                        <a:rPr lang="en-US" i="1">
                                          <a:latin typeface="Cambria Math"/>
                                        </a:rPr>
                                        <m:t>𝑝𝑟𝑒𝑑𝑖𝑐𝑡𝑒𝑑</m:t>
                                      </m:r>
                                      <m:r>
                                        <a:rPr lang="en-US" i="1">
                                          <a:latin typeface="Cambria Math"/>
                                        </a:rPr>
                                        <m:t>−</m:t>
                                      </m:r>
                                      <m:r>
                                        <a:rPr lang="en-US" i="1">
                                          <a:latin typeface="Cambria Math"/>
                                        </a:rPr>
                                        <m:t>𝑜𝑏𝑠𝑒𝑟𝑣𝑒𝑑</m:t>
                                      </m:r>
                                      <m:r>
                                        <a:rPr lang="en-US" i="1">
                                          <a:latin typeface="Cambria Math"/>
                                        </a:rPr>
                                        <m:t>)</m:t>
                                      </m:r>
                                    </m:e>
                                    <m:sup>
                                      <m:r>
                                        <a:rPr lang="en-US" i="1">
                                          <a:latin typeface="Cambria Math"/>
                                        </a:rPr>
                                        <m:t>2</m:t>
                                      </m:r>
                                    </m:sup>
                                  </m:sSup>
                                </m:e>
                              </m:nary>
                            </m:num>
                            <m:den>
                              <m:r>
                                <a:rPr lang="en-US" i="1">
                                  <a:latin typeface="Cambria Math"/>
                                </a:rPr>
                                <m:t>𝑛</m:t>
                              </m:r>
                            </m:den>
                          </m:f>
                        </m:e>
                      </m:ra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104112" y="4583351"/>
                <a:ext cx="4396722" cy="910699"/>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82872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Conclusion</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554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Conclusion</a:t>
            </a:r>
            <a:endParaRPr lang="en-US" dirty="0"/>
          </a:p>
        </p:txBody>
      </p:sp>
      <p:sp>
        <p:nvSpPr>
          <p:cNvPr id="12" name="TextBox 11">
            <a:extLst>
              <a:ext uri="{FF2B5EF4-FFF2-40B4-BE49-F238E27FC236}">
                <a16:creationId xmlns:a16="http://schemas.microsoft.com/office/drawing/2014/main" xmlns="" id="{2DF61AD5-389B-441A-A13E-BB8D378855F5}"/>
              </a:ext>
            </a:extLst>
          </p:cNvPr>
          <p:cNvSpPr txBox="1"/>
          <p:nvPr/>
        </p:nvSpPr>
        <p:spPr>
          <a:xfrm>
            <a:off x="2305318" y="2853278"/>
            <a:ext cx="7394159" cy="1200329"/>
          </a:xfrm>
          <a:prstGeom prst="rect">
            <a:avLst/>
          </a:prstGeom>
          <a:noFill/>
        </p:spPr>
        <p:txBody>
          <a:bodyPr wrap="square" rtlCol="0">
            <a:spAutoFit/>
          </a:bodyPr>
          <a:lstStyle/>
          <a:p>
            <a:r>
              <a:rPr lang="en-US" altLang="ko-KR" b="1" dirty="0">
                <a:solidFill>
                  <a:schemeClr val="bg1"/>
                </a:solidFill>
                <a:cs typeface="Arial" pitchFamily="34" charset="0"/>
              </a:rPr>
              <a:t>From the experimental setups , we understand that in a CBF recommender system, the individuals previous choices are taken in account. It is totally relying upon the features of the movie. CF is based completely on peer rating for the same movie. </a:t>
            </a:r>
          </a:p>
        </p:txBody>
      </p:sp>
      <p:graphicFrame>
        <p:nvGraphicFramePr>
          <p:cNvPr id="15" name="Chart 14">
            <a:extLst>
              <a:ext uri="{FF2B5EF4-FFF2-40B4-BE49-F238E27FC236}">
                <a16:creationId xmlns:a16="http://schemas.microsoft.com/office/drawing/2014/main" xmlns="" id="{6C6655E8-971A-44CD-86D8-229A1AA148E0}"/>
              </a:ext>
            </a:extLst>
          </p:cNvPr>
          <p:cNvGraphicFramePr/>
          <p:nvPr>
            <p:extLst>
              <p:ext uri="{D42A27DB-BD31-4B8C-83A1-F6EECF244321}">
                <p14:modId xmlns:p14="http://schemas.microsoft.com/office/powerpoint/2010/main" val="339401521"/>
              </p:ext>
            </p:extLst>
          </p:nvPr>
        </p:nvGraphicFramePr>
        <p:xfrm>
          <a:off x="9845721" y="2879036"/>
          <a:ext cx="1115325" cy="1077701"/>
        </p:xfrm>
        <a:graphic>
          <a:graphicData uri="http://schemas.openxmlformats.org/drawingml/2006/chart">
            <c:chart xmlns:c="http://schemas.openxmlformats.org/drawingml/2006/chart" xmlns:r="http://schemas.openxmlformats.org/officeDocument/2006/relationships" r:id="rId2"/>
          </a:graphicData>
        </a:graphic>
      </p:graphicFrame>
      <p:sp>
        <p:nvSpPr>
          <p:cNvPr id="18" name="Rounded Rectangle 2">
            <a:extLst>
              <a:ext uri="{FF2B5EF4-FFF2-40B4-BE49-F238E27FC236}">
                <a16:creationId xmlns:a16="http://schemas.microsoft.com/office/drawing/2014/main" xmlns="" id="{B36FCAE7-FE80-4523-B8AF-6F4790A10EE5}"/>
              </a:ext>
            </a:extLst>
          </p:cNvPr>
          <p:cNvSpPr/>
          <p:nvPr/>
        </p:nvSpPr>
        <p:spPr>
          <a:xfrm>
            <a:off x="936607" y="2644511"/>
            <a:ext cx="10318204" cy="1605517"/>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Oval 18">
            <a:extLst>
              <a:ext uri="{FF2B5EF4-FFF2-40B4-BE49-F238E27FC236}">
                <a16:creationId xmlns:a16="http://schemas.microsoft.com/office/drawing/2014/main" xmlns="" id="{8D640692-597F-4205-9D28-62102F1BA955}"/>
              </a:ext>
            </a:extLst>
          </p:cNvPr>
          <p:cNvSpPr/>
          <p:nvPr/>
        </p:nvSpPr>
        <p:spPr>
          <a:xfrm>
            <a:off x="1062931" y="2942520"/>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4" name="TextBox 23">
            <a:extLst>
              <a:ext uri="{FF2B5EF4-FFF2-40B4-BE49-F238E27FC236}">
                <a16:creationId xmlns:a16="http://schemas.microsoft.com/office/drawing/2014/main" xmlns="" id="{2D0F705F-522C-4D00-A6D2-1F453B4314E9}"/>
              </a:ext>
            </a:extLst>
          </p:cNvPr>
          <p:cNvSpPr txBox="1"/>
          <p:nvPr/>
        </p:nvSpPr>
        <p:spPr>
          <a:xfrm>
            <a:off x="10105071" y="3247214"/>
            <a:ext cx="649913"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60</a:t>
            </a:r>
            <a:r>
              <a:rPr lang="en-US" altLang="ko-KR" sz="1400" b="1" dirty="0">
                <a:solidFill>
                  <a:schemeClr val="bg1"/>
                </a:solidFill>
                <a:cs typeface="Arial" pitchFamily="34" charset="0"/>
              </a:rPr>
              <a:t>%</a:t>
            </a:r>
            <a:endParaRPr lang="ko-KR" altLang="en-US" sz="1400" b="1" dirty="0">
              <a:solidFill>
                <a:schemeClr val="bg1"/>
              </a:solidFill>
              <a:cs typeface="Arial" pitchFamily="34" charset="0"/>
            </a:endParaRPr>
          </a:p>
        </p:txBody>
      </p:sp>
      <p:sp>
        <p:nvSpPr>
          <p:cNvPr id="28" name="Rounded Rectangle 5">
            <a:extLst>
              <a:ext uri="{FF2B5EF4-FFF2-40B4-BE49-F238E27FC236}">
                <a16:creationId xmlns:a16="http://schemas.microsoft.com/office/drawing/2014/main" xmlns="" id="{A4D524FF-E6BB-47ED-90BA-A591706303DB}"/>
              </a:ext>
            </a:extLst>
          </p:cNvPr>
          <p:cNvSpPr/>
          <p:nvPr/>
        </p:nvSpPr>
        <p:spPr>
          <a:xfrm flipH="1">
            <a:off x="1363169" y="3284150"/>
            <a:ext cx="472882" cy="39009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3"/>
              </a:solidFill>
            </a:endParaRPr>
          </a:p>
        </p:txBody>
      </p:sp>
    </p:spTree>
    <p:extLst>
      <p:ext uri="{BB962C8B-B14F-4D97-AF65-F5344CB8AC3E}">
        <p14:creationId xmlns:p14="http://schemas.microsoft.com/office/powerpoint/2010/main" val="2935618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BEF3E5A-3F6E-496F-ADEF-27D28A93C54B}"/>
              </a:ext>
            </a:extLst>
          </p:cNvPr>
          <p:cNvGrpSpPr/>
          <p:nvPr/>
        </p:nvGrpSpPr>
        <p:grpSpPr>
          <a:xfrm>
            <a:off x="3806577" y="1270179"/>
            <a:ext cx="4450336" cy="3920434"/>
            <a:chOff x="1211957" y="656705"/>
            <a:chExt cx="4971329" cy="4379392"/>
          </a:xfrm>
        </p:grpSpPr>
        <p:cxnSp>
          <p:nvCxnSpPr>
            <p:cNvPr id="5" name="Straight Connector 4">
              <a:extLst>
                <a:ext uri="{FF2B5EF4-FFF2-40B4-BE49-F238E27FC236}">
                  <a16:creationId xmlns:a16="http://schemas.microsoft.com/office/drawing/2014/main" xmlns="" id="{65C7D24D-242B-4638-A576-7797D958DCB1}"/>
                </a:ext>
              </a:extLst>
            </p:cNvPr>
            <p:cNvCxnSpPr>
              <a:cxnSpLocks/>
              <a:stCxn id="39" idx="0"/>
              <a:endCxn id="38" idx="4"/>
            </p:cNvCxnSpPr>
            <p:nvPr userDrawn="1"/>
          </p:nvCxnSpPr>
          <p:spPr>
            <a:xfrm flipH="1">
              <a:off x="5986161" y="2759940"/>
              <a:ext cx="140803" cy="8282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54495135-7A75-4089-B76B-388C4B41440B}"/>
                </a:ext>
              </a:extLst>
            </p:cNvPr>
            <p:cNvCxnSpPr>
              <a:cxnSpLocks/>
              <a:stCxn id="38" idx="7"/>
              <a:endCxn id="46" idx="2"/>
            </p:cNvCxnSpPr>
            <p:nvPr userDrawn="1"/>
          </p:nvCxnSpPr>
          <p:spPr>
            <a:xfrm flipH="1">
              <a:off x="4112241" y="3732396"/>
              <a:ext cx="1814182" cy="12473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9425F3E1-FEE7-4BEF-9F00-393E5B074314}"/>
                </a:ext>
              </a:extLst>
            </p:cNvPr>
            <p:cNvCxnSpPr>
              <a:cxnSpLocks/>
              <a:stCxn id="38" idx="6"/>
              <a:endCxn id="45" idx="2"/>
            </p:cNvCxnSpPr>
            <p:nvPr userDrawn="1"/>
          </p:nvCxnSpPr>
          <p:spPr>
            <a:xfrm flipH="1">
              <a:off x="4803222" y="3672657"/>
              <a:ext cx="1098458" cy="3646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8CEC3A7F-CCA0-4A0D-B6CE-534CD116AA58}"/>
                </a:ext>
              </a:extLst>
            </p:cNvPr>
            <p:cNvCxnSpPr>
              <a:cxnSpLocks/>
              <a:stCxn id="45" idx="7"/>
              <a:endCxn id="46" idx="3"/>
            </p:cNvCxnSpPr>
            <p:nvPr userDrawn="1"/>
          </p:nvCxnSpPr>
          <p:spPr>
            <a:xfrm flipH="1">
              <a:off x="4095746" y="4097077"/>
              <a:ext cx="563256" cy="8428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544A4881-46DB-40A5-A738-C026F54BA051}"/>
                </a:ext>
              </a:extLst>
            </p:cNvPr>
            <p:cNvCxnSpPr>
              <a:cxnSpLocks/>
              <a:stCxn id="39" idx="4"/>
              <a:endCxn id="51" idx="1"/>
            </p:cNvCxnSpPr>
            <p:nvPr userDrawn="1"/>
          </p:nvCxnSpPr>
          <p:spPr>
            <a:xfrm flipH="1" flipV="1">
              <a:off x="5728406" y="1933680"/>
              <a:ext cx="398559" cy="7136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90F66AF5-F338-4F91-B345-D3308CA136D7}"/>
                </a:ext>
              </a:extLst>
            </p:cNvPr>
            <p:cNvCxnSpPr>
              <a:cxnSpLocks/>
              <a:stCxn id="40" idx="3"/>
              <a:endCxn id="51" idx="7"/>
            </p:cNvCxnSpPr>
            <p:nvPr userDrawn="1"/>
          </p:nvCxnSpPr>
          <p:spPr>
            <a:xfrm flipV="1">
              <a:off x="4921530" y="1933680"/>
              <a:ext cx="727225" cy="27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CCB950DB-1C91-406C-A111-2019D73F65E3}"/>
                </a:ext>
              </a:extLst>
            </p:cNvPr>
            <p:cNvCxnSpPr>
              <a:cxnSpLocks/>
              <a:stCxn id="40" idx="2"/>
              <a:endCxn id="39" idx="6"/>
            </p:cNvCxnSpPr>
            <p:nvPr userDrawn="1"/>
          </p:nvCxnSpPr>
          <p:spPr>
            <a:xfrm>
              <a:off x="4946275" y="2271818"/>
              <a:ext cx="1124369" cy="43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EB7A5620-6E1F-41E5-9A16-853C8FD16E18}"/>
                </a:ext>
              </a:extLst>
            </p:cNvPr>
            <p:cNvCxnSpPr>
              <a:cxnSpLocks/>
              <a:stCxn id="45" idx="4"/>
              <a:endCxn id="40" idx="0"/>
            </p:cNvCxnSpPr>
            <p:nvPr userDrawn="1"/>
          </p:nvCxnSpPr>
          <p:spPr>
            <a:xfrm flipV="1">
              <a:off x="4718739" y="2356301"/>
              <a:ext cx="143053" cy="15965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5A8E0582-C56F-4F6D-9FCF-5CB708172B70}"/>
                </a:ext>
              </a:extLst>
            </p:cNvPr>
            <p:cNvCxnSpPr>
              <a:cxnSpLocks/>
              <a:stCxn id="44" idx="3"/>
              <a:endCxn id="40" idx="7"/>
            </p:cNvCxnSpPr>
            <p:nvPr userDrawn="1"/>
          </p:nvCxnSpPr>
          <p:spPr>
            <a:xfrm flipV="1">
              <a:off x="3569267" y="2331557"/>
              <a:ext cx="1232788" cy="15426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0E725256-9F25-45DA-BE24-D78F0799E68F}"/>
                </a:ext>
              </a:extLst>
            </p:cNvPr>
            <p:cNvCxnSpPr>
              <a:cxnSpLocks/>
              <a:stCxn id="44" idx="2"/>
              <a:endCxn id="45" idx="6"/>
            </p:cNvCxnSpPr>
            <p:nvPr userDrawn="1"/>
          </p:nvCxnSpPr>
          <p:spPr>
            <a:xfrm>
              <a:off x="3582076" y="3937537"/>
              <a:ext cx="1052181" cy="998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D9E5DD90-B805-41FE-AD32-F6F95A64AAA1}"/>
                </a:ext>
              </a:extLst>
            </p:cNvPr>
            <p:cNvCxnSpPr>
              <a:cxnSpLocks/>
              <a:stCxn id="44" idx="1"/>
              <a:endCxn id="46" idx="4"/>
            </p:cNvCxnSpPr>
            <p:nvPr userDrawn="1"/>
          </p:nvCxnSpPr>
          <p:spPr>
            <a:xfrm>
              <a:off x="3546319" y="3991410"/>
              <a:ext cx="509601" cy="93204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1D0C46BB-68B5-41A3-AA27-F728B90F2629}"/>
                </a:ext>
              </a:extLst>
            </p:cNvPr>
            <p:cNvCxnSpPr>
              <a:cxnSpLocks/>
              <a:stCxn id="42" idx="1"/>
              <a:endCxn id="55" idx="6"/>
            </p:cNvCxnSpPr>
            <p:nvPr userDrawn="1"/>
          </p:nvCxnSpPr>
          <p:spPr>
            <a:xfrm>
              <a:off x="2027916" y="3374208"/>
              <a:ext cx="855063" cy="9086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57F090EA-B9D2-41E5-A298-BBD8F0C5EB8F}"/>
                </a:ext>
              </a:extLst>
            </p:cNvPr>
            <p:cNvCxnSpPr>
              <a:cxnSpLocks/>
              <a:stCxn id="42" idx="0"/>
              <a:endCxn id="43" idx="4"/>
            </p:cNvCxnSpPr>
            <p:nvPr userDrawn="1"/>
          </p:nvCxnSpPr>
          <p:spPr>
            <a:xfrm>
              <a:off x="1986037" y="3384424"/>
              <a:ext cx="145307" cy="11563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7B8D8F9B-4E8E-449C-B08D-DE501260C785}"/>
                </a:ext>
              </a:extLst>
            </p:cNvPr>
            <p:cNvCxnSpPr>
              <a:cxnSpLocks/>
              <a:stCxn id="48" idx="1"/>
              <a:endCxn id="41"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DF7DF557-1CAF-49A2-8955-688540B002AC}"/>
                </a:ext>
              </a:extLst>
            </p:cNvPr>
            <p:cNvCxnSpPr>
              <a:cxnSpLocks/>
              <a:stCxn id="48" idx="7"/>
              <a:endCxn id="47" idx="4"/>
            </p:cNvCxnSpPr>
            <p:nvPr userDrawn="1"/>
          </p:nvCxnSpPr>
          <p:spPr>
            <a:xfrm flipH="1">
              <a:off x="1296439" y="1623239"/>
              <a:ext cx="476446"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20307ECF-33A0-482B-82F0-75E8E57B6B13}"/>
                </a:ext>
              </a:extLst>
            </p:cNvPr>
            <p:cNvCxnSpPr>
              <a:cxnSpLocks/>
              <a:stCxn id="48" idx="3"/>
              <a:endCxn id="49"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67EE00A1-8AD5-4836-AEE8-31A5596783FB}"/>
                </a:ext>
              </a:extLst>
            </p:cNvPr>
            <p:cNvCxnSpPr>
              <a:cxnSpLocks/>
              <a:stCxn id="53" idx="7"/>
              <a:endCxn id="49"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5C963B77-9653-46EE-869E-BF09251C6C1C}"/>
                </a:ext>
              </a:extLst>
            </p:cNvPr>
            <p:cNvCxnSpPr>
              <a:cxnSpLocks/>
              <a:stCxn id="51" idx="4"/>
              <a:endCxn id="52"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4CE8E8C4-41BD-4E92-B851-8F03C5E64AC2}"/>
                </a:ext>
              </a:extLst>
            </p:cNvPr>
            <p:cNvCxnSpPr>
              <a:cxnSpLocks/>
              <a:stCxn id="49" idx="0"/>
              <a:endCxn id="50"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AA8097B9-9EFA-47E8-8553-89E31A671941}"/>
                </a:ext>
              </a:extLst>
            </p:cNvPr>
            <p:cNvCxnSpPr>
              <a:cxnSpLocks/>
              <a:stCxn id="53" idx="1"/>
              <a:endCxn id="52"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0C8AD64-9C55-46D2-A610-E990F0E88A34}"/>
                </a:ext>
              </a:extLst>
            </p:cNvPr>
            <p:cNvCxnSpPr>
              <a:cxnSpLocks/>
              <a:stCxn id="48" idx="0"/>
              <a:endCxn id="42" idx="5"/>
            </p:cNvCxnSpPr>
            <p:nvPr userDrawn="1"/>
          </p:nvCxnSpPr>
          <p:spPr>
            <a:xfrm>
              <a:off x="1832622" y="1647984"/>
              <a:ext cx="128751" cy="163533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F9A03FF7-699D-4622-8412-BC52A41CB3EF}"/>
                </a:ext>
              </a:extLst>
            </p:cNvPr>
            <p:cNvCxnSpPr>
              <a:cxnSpLocks/>
              <a:stCxn id="43" idx="5"/>
              <a:endCxn id="47" idx="0"/>
            </p:cNvCxnSpPr>
            <p:nvPr userDrawn="1"/>
          </p:nvCxnSpPr>
          <p:spPr>
            <a:xfrm flipH="1" flipV="1">
              <a:off x="1296439" y="3101754"/>
              <a:ext cx="781816" cy="14759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9A548562-4420-4920-ACFC-FF933E40C6C5}"/>
                </a:ext>
              </a:extLst>
            </p:cNvPr>
            <p:cNvCxnSpPr>
              <a:cxnSpLocks/>
              <a:stCxn id="47" idx="1"/>
              <a:endCxn id="42" idx="0"/>
            </p:cNvCxnSpPr>
            <p:nvPr userDrawn="1"/>
          </p:nvCxnSpPr>
          <p:spPr>
            <a:xfrm>
              <a:off x="1356177" y="3077010"/>
              <a:ext cx="629860" cy="30741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371046F0-49DB-44F0-9BEE-7932D8349CC2}"/>
                </a:ext>
              </a:extLst>
            </p:cNvPr>
            <p:cNvCxnSpPr>
              <a:cxnSpLocks/>
              <a:stCxn id="43" idx="1"/>
              <a:endCxn id="46" idx="6"/>
            </p:cNvCxnSpPr>
            <p:nvPr userDrawn="1"/>
          </p:nvCxnSpPr>
          <p:spPr>
            <a:xfrm>
              <a:off x="2220454" y="4668931"/>
              <a:ext cx="1779146" cy="310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46B626CD-C765-45A9-A76E-8ADF4E30C1C7}"/>
                </a:ext>
              </a:extLst>
            </p:cNvPr>
            <p:cNvCxnSpPr>
              <a:cxnSpLocks/>
              <a:stCxn id="42" idx="2"/>
              <a:endCxn id="44" idx="6"/>
            </p:cNvCxnSpPr>
            <p:nvPr userDrawn="1"/>
          </p:nvCxnSpPr>
          <p:spPr>
            <a:xfrm>
              <a:off x="2050304" y="3337370"/>
              <a:ext cx="1365953" cy="5677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xmlns="" id="{DC97F11A-284C-4DD4-AB12-83B78C29B576}"/>
                </a:ext>
              </a:extLst>
            </p:cNvPr>
            <p:cNvCxnSpPr>
              <a:cxnSpLocks/>
              <a:stCxn id="41" idx="1"/>
              <a:endCxn id="44" idx="5"/>
            </p:cNvCxnSpPr>
            <p:nvPr userDrawn="1"/>
          </p:nvCxnSpPr>
          <p:spPr>
            <a:xfrm>
              <a:off x="2851098" y="2465260"/>
              <a:ext cx="600917" cy="13859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C96E65F7-266D-4EAC-BBE7-571FAA5F9835}"/>
                </a:ext>
              </a:extLst>
            </p:cNvPr>
            <p:cNvCxnSpPr>
              <a:cxnSpLocks/>
              <a:stCxn id="41"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62B5468E-CB99-4093-8C03-D6BDD0798987}"/>
                </a:ext>
              </a:extLst>
            </p:cNvPr>
            <p:cNvCxnSpPr>
              <a:cxnSpLocks/>
              <a:stCxn id="44" idx="4"/>
              <a:endCxn id="50" idx="7"/>
            </p:cNvCxnSpPr>
            <p:nvPr userDrawn="1"/>
          </p:nvCxnSpPr>
          <p:spPr>
            <a:xfrm flipV="1">
              <a:off x="3515393" y="1981755"/>
              <a:ext cx="468905" cy="18566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BBF700A7-40B7-453D-9A52-36537CBE2A77}"/>
                </a:ext>
              </a:extLst>
            </p:cNvPr>
            <p:cNvCxnSpPr>
              <a:cxnSpLocks/>
              <a:stCxn id="40" idx="5"/>
              <a:endCxn id="50" idx="1"/>
            </p:cNvCxnSpPr>
            <p:nvPr userDrawn="1"/>
          </p:nvCxnSpPr>
          <p:spPr>
            <a:xfrm flipH="1" flipV="1">
              <a:off x="4103774" y="1981755"/>
              <a:ext cx="698280" cy="23032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EEDB5B7D-8629-40FF-A636-FCFBDCE702CC}"/>
                </a:ext>
              </a:extLst>
            </p:cNvPr>
            <p:cNvCxnSpPr>
              <a:cxnSpLocks/>
              <a:stCxn id="41" idx="7"/>
              <a:endCxn id="42" idx="3"/>
            </p:cNvCxnSpPr>
            <p:nvPr userDrawn="1"/>
          </p:nvCxnSpPr>
          <p:spPr>
            <a:xfrm flipH="1">
              <a:off x="2040089" y="2465260"/>
              <a:ext cx="691533" cy="8302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xmlns="" id="{B374C353-FDD1-45B9-AC0C-9366ABA4B1D2}"/>
                </a:ext>
              </a:extLst>
            </p:cNvPr>
            <p:cNvCxnSpPr>
              <a:cxnSpLocks/>
              <a:stCxn id="39" idx="7"/>
              <a:endCxn id="45" idx="3"/>
            </p:cNvCxnSpPr>
            <p:nvPr userDrawn="1"/>
          </p:nvCxnSpPr>
          <p:spPr>
            <a:xfrm flipH="1">
              <a:off x="4778478" y="2743444"/>
              <a:ext cx="1308662" cy="123415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xmlns="" id="{ED031E40-6843-4C94-8FCB-780799AE97ED}"/>
                </a:ext>
              </a:extLst>
            </p:cNvPr>
            <p:cNvCxnSpPr>
              <a:cxnSpLocks/>
              <a:stCxn id="52" idx="7"/>
              <a:endCxn id="50"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85A9EE8D-C794-4A79-955A-C9DAF2733A6D}"/>
                </a:ext>
              </a:extLst>
            </p:cNvPr>
            <p:cNvCxnSpPr>
              <a:cxnSpLocks/>
              <a:stCxn id="49" idx="7"/>
              <a:endCxn id="41"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xmlns="" id="{ACCE429D-82F8-448B-9254-A17656A1DC8D}"/>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C7C8F92A-2C72-44D0-BEEE-BCBD4F4F35BC}"/>
                </a:ext>
              </a:extLst>
            </p:cNvPr>
            <p:cNvSpPr>
              <a:spLocks noChangeAspect="1"/>
            </p:cNvSpPr>
            <p:nvPr userDrawn="1"/>
          </p:nvSpPr>
          <p:spPr>
            <a:xfrm flipH="1" flipV="1">
              <a:off x="6070644" y="2647298"/>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xmlns="" id="{DA733C82-9A7C-4A16-BE4C-4B836C8F0F27}"/>
                </a:ext>
              </a:extLst>
            </p:cNvPr>
            <p:cNvSpPr/>
            <p:nvPr userDrawn="1"/>
          </p:nvSpPr>
          <p:spPr>
            <a:xfrm flipH="1" flipV="1">
              <a:off x="4777310" y="218733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xmlns="" id="{202A63E9-F269-479B-96DD-38FD0C3DD164}"/>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xmlns="" id="{0C541C22-1494-419D-9DFB-517FA281E654}"/>
                </a:ext>
              </a:extLst>
            </p:cNvPr>
            <p:cNvSpPr>
              <a:spLocks noChangeAspect="1"/>
            </p:cNvSpPr>
            <p:nvPr userDrawn="1"/>
          </p:nvSpPr>
          <p:spPr>
            <a:xfrm rot="527431" flipH="1" flipV="1">
              <a:off x="1938324" y="327244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xmlns="" id="{63C2EE9F-FEEA-4846-9BC4-DB8A08F89D2D}"/>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xmlns="" id="{9F70465C-C707-42D2-8339-B73038D010E2}"/>
                </a:ext>
              </a:extLst>
            </p:cNvPr>
            <p:cNvSpPr/>
            <p:nvPr userDrawn="1"/>
          </p:nvSpPr>
          <p:spPr>
            <a:xfrm rot="664413" flipH="1" flipV="1">
              <a:off x="3414685" y="383682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xmlns="" id="{74E49250-4481-45C1-A8CC-A4E769891E91}"/>
                </a:ext>
              </a:extLst>
            </p:cNvPr>
            <p:cNvSpPr/>
            <p:nvPr userDrawn="1"/>
          </p:nvSpPr>
          <p:spPr>
            <a:xfrm flipH="1" flipV="1">
              <a:off x="4634257" y="3952857"/>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xmlns="" id="{08A560C8-D8A8-43A7-AFE8-C8F190D4D850}"/>
                </a:ext>
              </a:extLst>
            </p:cNvPr>
            <p:cNvSpPr>
              <a:spLocks noChangeAspect="1"/>
            </p:cNvSpPr>
            <p:nvPr userDrawn="1"/>
          </p:nvSpPr>
          <p:spPr>
            <a:xfrm flipH="1" flipV="1">
              <a:off x="3999600" y="492345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F888E6BB-72A4-4F44-B060-6831F4C5BBBD}"/>
                </a:ext>
              </a:extLst>
            </p:cNvPr>
            <p:cNvSpPr/>
            <p:nvPr userDrawn="1"/>
          </p:nvSpPr>
          <p:spPr>
            <a:xfrm flipH="1" flipV="1">
              <a:off x="1211957" y="2932790"/>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xmlns="" id="{3EAB64F1-5C8A-4B5E-8BAB-A3528A9B7FBF}"/>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xmlns="" id="{CECDBC2A-058B-4CF9-B6BA-4C24DC7C30D7}"/>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F531BE5D-E8F6-4F14-97F6-F714EE1551EA}"/>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xmlns="" id="{4ADD316A-7B69-40B1-9870-21E9D5A7A815}"/>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xmlns="" id="{6B7B901E-1352-4D99-9040-F8E508DB5F55}"/>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08E628E1-479B-4BBB-888B-7D353B8F642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xmlns="" id="{524DB87A-3670-4B2A-AC9F-166E4A40B003}"/>
                </a:ext>
              </a:extLst>
            </p:cNvPr>
            <p:cNvCxnSpPr>
              <a:cxnSpLocks/>
              <a:stCxn id="53" idx="0"/>
              <a:endCxn id="50"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xmlns="" id="{53A95AE9-0BFC-424F-B9D9-54CE1890957D}"/>
                </a:ext>
              </a:extLst>
            </p:cNvPr>
            <p:cNvSpPr/>
            <p:nvPr/>
          </p:nvSpPr>
          <p:spPr>
            <a:xfrm flipH="1" flipV="1">
              <a:off x="2882979" y="419834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xmlns="" id="{F4F6175D-CD4B-45F7-A0FE-319B9B6D8FE3}"/>
                </a:ext>
              </a:extLst>
            </p:cNvPr>
            <p:cNvCxnSpPr>
              <a:cxnSpLocks/>
              <a:stCxn id="55" idx="1"/>
              <a:endCxn id="46" idx="6"/>
            </p:cNvCxnSpPr>
            <p:nvPr/>
          </p:nvCxnSpPr>
          <p:spPr>
            <a:xfrm>
              <a:off x="3027200" y="4342565"/>
              <a:ext cx="972400" cy="6372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CFDE5FA-A885-47BF-80C8-09B8618296EC}"/>
                </a:ext>
              </a:extLst>
            </p:cNvPr>
            <p:cNvCxnSpPr>
              <a:cxnSpLocks/>
              <a:stCxn id="43" idx="3"/>
              <a:endCxn id="55" idx="7"/>
            </p:cNvCxnSpPr>
            <p:nvPr/>
          </p:nvCxnSpPr>
          <p:spPr>
            <a:xfrm flipV="1">
              <a:off x="2194985" y="4342565"/>
              <a:ext cx="712739" cy="2096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EE82D4F8-8968-4A56-8FEC-7D90AAF512B0}"/>
                </a:ext>
              </a:extLst>
            </p:cNvPr>
            <p:cNvCxnSpPr>
              <a:cxnSpLocks/>
              <a:stCxn id="55" idx="2"/>
              <a:endCxn id="44" idx="0"/>
            </p:cNvCxnSpPr>
            <p:nvPr/>
          </p:nvCxnSpPr>
          <p:spPr>
            <a:xfrm flipV="1">
              <a:off x="3051944" y="4004220"/>
              <a:ext cx="430996" cy="2786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4" name="Rectangle 113">
            <a:extLst>
              <a:ext uri="{FF2B5EF4-FFF2-40B4-BE49-F238E27FC236}">
                <a16:creationId xmlns:a16="http://schemas.microsoft.com/office/drawing/2014/main" xmlns="" id="{D4021E50-91E9-4052-A959-CE84C01E1BDF}"/>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xmlns="" id="{A8633281-BBF5-4D50-AE65-905DC56F49A9}"/>
              </a:ext>
            </a:extLst>
          </p:cNvPr>
          <p:cNvSpPr/>
          <p:nvPr/>
        </p:nvSpPr>
        <p:spPr>
          <a:xfrm>
            <a:off x="0" y="2339545"/>
            <a:ext cx="12192000" cy="217891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9E2714A-BE29-4E83-A155-D5802C472B0A}"/>
              </a:ext>
            </a:extLst>
          </p:cNvPr>
          <p:cNvSpPr txBox="1"/>
          <p:nvPr/>
        </p:nvSpPr>
        <p:spPr>
          <a:xfrm>
            <a:off x="0" y="2769507"/>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Intuition</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5B9E858-60AB-407E-B67C-9A5700FE6BAA}"/>
              </a:ext>
            </a:extLst>
          </p:cNvPr>
          <p:cNvSpPr txBox="1"/>
          <p:nvPr/>
        </p:nvSpPr>
        <p:spPr>
          <a:xfrm>
            <a:off x="803396" y="2132639"/>
            <a:ext cx="5728971" cy="2308324"/>
          </a:xfrm>
          <a:prstGeom prst="rect">
            <a:avLst/>
          </a:prstGeom>
          <a:noFill/>
        </p:spPr>
        <p:txBody>
          <a:bodyPr wrap="square" rtlCol="0" anchor="ctr">
            <a:spAutoFit/>
          </a:bodyPr>
          <a:lstStyle/>
          <a:p>
            <a:pPr algn="r"/>
            <a:r>
              <a:rPr lang="en-US" sz="2400" b="1" dirty="0">
                <a:solidFill>
                  <a:schemeClr val="bg1"/>
                </a:solidFill>
                <a:cs typeface="Arial" pitchFamily="34" charset="0"/>
              </a:rPr>
              <a:t>A recommendation engine is a tool that predicts suggestions of a list of items, to the users, based on the items that they may like or prefer. The items may be movies, books, songs </a:t>
            </a:r>
            <a:r>
              <a:rPr lang="en-US" sz="2400" b="1" dirty="0" smtClean="0">
                <a:solidFill>
                  <a:schemeClr val="bg1"/>
                </a:solidFill>
                <a:cs typeface="Arial" pitchFamily="34" charset="0"/>
              </a:rPr>
              <a:t>etc.</a:t>
            </a:r>
            <a:endParaRPr lang="en-US" altLang="ko-KR" sz="4400" b="1" dirty="0">
              <a:solidFill>
                <a:schemeClr val="bg1"/>
              </a:solidFill>
              <a:cs typeface="Arial" pitchFamily="34" charset="0"/>
            </a:endParaRPr>
          </a:p>
        </p:txBody>
      </p:sp>
      <p:sp>
        <p:nvSpPr>
          <p:cNvPr id="10" name="TextBox 9">
            <a:extLst>
              <a:ext uri="{FF2B5EF4-FFF2-40B4-BE49-F238E27FC236}">
                <a16:creationId xmlns:a16="http://schemas.microsoft.com/office/drawing/2014/main" xmlns="" id="{4F5E4BC5-43FE-442E-8352-BEE1C9180AA3}"/>
              </a:ext>
            </a:extLst>
          </p:cNvPr>
          <p:cNvSpPr txBox="1"/>
          <p:nvPr/>
        </p:nvSpPr>
        <p:spPr>
          <a:xfrm>
            <a:off x="803396" y="459608"/>
            <a:ext cx="6151196" cy="923330"/>
          </a:xfrm>
          <a:prstGeom prst="rect">
            <a:avLst/>
          </a:prstGeom>
          <a:noFill/>
        </p:spPr>
        <p:txBody>
          <a:bodyPr wrap="square" rtlCol="0" anchor="ctr">
            <a:spAutoFit/>
          </a:bodyPr>
          <a:lstStyle/>
          <a:p>
            <a:pPr algn="dist"/>
            <a:r>
              <a:rPr lang="en-US" altLang="ko-KR" sz="5400" b="1" dirty="0" smtClean="0">
                <a:solidFill>
                  <a:schemeClr val="bg1">
                    <a:alpha val="50000"/>
                  </a:schemeClr>
                </a:solidFill>
                <a:latin typeface="+mj-lt"/>
                <a:cs typeface="Arial" pitchFamily="34" charset="0"/>
              </a:rPr>
              <a:t>Recommendation</a:t>
            </a:r>
            <a:endParaRPr lang="en-US" altLang="ko-KR" sz="5400" b="1" dirty="0">
              <a:solidFill>
                <a:schemeClr val="bg1">
                  <a:alpha val="50000"/>
                </a:schemeClr>
              </a:solidFill>
              <a:latin typeface="+mj-lt"/>
              <a:cs typeface="Arial" pitchFamily="34" charset="0"/>
            </a:endParaRPr>
          </a:p>
        </p:txBody>
      </p:sp>
      <p:sp>
        <p:nvSpPr>
          <p:cNvPr id="11" name="TextBox 10">
            <a:extLst>
              <a:ext uri="{FF2B5EF4-FFF2-40B4-BE49-F238E27FC236}">
                <a16:creationId xmlns:a16="http://schemas.microsoft.com/office/drawing/2014/main" xmlns="" id="{2517A26D-9A39-4B9A-AC30-FE35C5C4FD31}"/>
              </a:ext>
            </a:extLst>
          </p:cNvPr>
          <p:cNvSpPr txBox="1"/>
          <p:nvPr/>
        </p:nvSpPr>
        <p:spPr>
          <a:xfrm>
            <a:off x="2365478" y="1350264"/>
            <a:ext cx="2695919" cy="769441"/>
          </a:xfrm>
          <a:prstGeom prst="rect">
            <a:avLst/>
          </a:prstGeom>
          <a:noFill/>
        </p:spPr>
        <p:txBody>
          <a:bodyPr wrap="square" rtlCol="0" anchor="ctr">
            <a:spAutoFit/>
          </a:bodyPr>
          <a:lstStyle/>
          <a:p>
            <a:pPr algn="dist"/>
            <a:r>
              <a:rPr lang="en-GB" altLang="ko-KR" sz="4400" b="1" dirty="0" smtClean="0">
                <a:solidFill>
                  <a:schemeClr val="bg1">
                    <a:alpha val="50000"/>
                  </a:schemeClr>
                </a:solidFill>
                <a:cs typeface="Arial" pitchFamily="34" charset="0"/>
              </a:rPr>
              <a:t>System</a:t>
            </a:r>
            <a:endParaRPr lang="ko-KR" altLang="en-US" sz="4400" b="1" dirty="0">
              <a:solidFill>
                <a:schemeClr val="bg1">
                  <a:alpha val="50000"/>
                </a:schemeClr>
              </a:solidFill>
              <a:cs typeface="Arial" pitchFamily="34" charset="0"/>
            </a:endParaRPr>
          </a:p>
        </p:txBody>
      </p:sp>
      <p:pic>
        <p:nvPicPr>
          <p:cNvPr id="2" name="Picture Placeholder 1"/>
          <p:cNvPicPr>
            <a:picLocks noGrp="1" noChangeAspect="1"/>
          </p:cNvPicPr>
          <p:nvPr>
            <p:ph type="pic" sz="quarter" idx="43"/>
          </p:nvPr>
        </p:nvPicPr>
        <p:blipFill>
          <a:blip r:embed="rId2">
            <a:extLst>
              <a:ext uri="{28A0092B-C50C-407E-A947-70E740481C1C}">
                <a14:useLocalDpi xmlns:a14="http://schemas.microsoft.com/office/drawing/2010/main" val="0"/>
              </a:ext>
            </a:extLst>
          </a:blip>
          <a:srcRect l="7741" r="7741"/>
          <a:stretch>
            <a:fillRect/>
          </a:stretch>
        </p:blipFill>
        <p:spPr/>
      </p:pic>
    </p:spTree>
    <p:extLst>
      <p:ext uri="{BB962C8B-B14F-4D97-AF65-F5344CB8AC3E}">
        <p14:creationId xmlns:p14="http://schemas.microsoft.com/office/powerpoint/2010/main" val="2420598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Objective</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325891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Objective</a:t>
            </a:r>
            <a:endParaRPr lang="en-US" dirty="0"/>
          </a:p>
        </p:txBody>
      </p:sp>
      <p:sp>
        <p:nvSpPr>
          <p:cNvPr id="12" name="TextBox 11">
            <a:extLst>
              <a:ext uri="{FF2B5EF4-FFF2-40B4-BE49-F238E27FC236}">
                <a16:creationId xmlns:a16="http://schemas.microsoft.com/office/drawing/2014/main" xmlns="" id="{2DF61AD5-389B-441A-A13E-BB8D378855F5}"/>
              </a:ext>
            </a:extLst>
          </p:cNvPr>
          <p:cNvSpPr txBox="1"/>
          <p:nvPr/>
        </p:nvSpPr>
        <p:spPr>
          <a:xfrm>
            <a:off x="2305318" y="2879036"/>
            <a:ext cx="7394159" cy="1200329"/>
          </a:xfrm>
          <a:prstGeom prst="rect">
            <a:avLst/>
          </a:prstGeom>
          <a:noFill/>
        </p:spPr>
        <p:txBody>
          <a:bodyPr wrap="square" rtlCol="0">
            <a:spAutoFit/>
          </a:bodyPr>
          <a:lstStyle/>
          <a:p>
            <a:r>
              <a:rPr lang="en-US" altLang="ko-KR" b="1" dirty="0" smtClean="0">
                <a:solidFill>
                  <a:schemeClr val="bg1"/>
                </a:solidFill>
                <a:cs typeface="Arial" pitchFamily="34" charset="0"/>
              </a:rPr>
              <a:t>As we are aware that there are many approaches to a recommendation system. We are surveying two of the approaches :- content based and collaborative filtering. Also we are measuring the accuracy of the same.</a:t>
            </a:r>
            <a:endParaRPr lang="en-US" altLang="ko-KR" b="1" dirty="0">
              <a:solidFill>
                <a:schemeClr val="bg1"/>
              </a:solidFill>
              <a:cs typeface="Arial" pitchFamily="34" charset="0"/>
            </a:endParaRPr>
          </a:p>
        </p:txBody>
      </p:sp>
      <p:graphicFrame>
        <p:nvGraphicFramePr>
          <p:cNvPr id="15" name="Chart 14">
            <a:extLst>
              <a:ext uri="{FF2B5EF4-FFF2-40B4-BE49-F238E27FC236}">
                <a16:creationId xmlns:a16="http://schemas.microsoft.com/office/drawing/2014/main" xmlns="" id="{6C6655E8-971A-44CD-86D8-229A1AA148E0}"/>
              </a:ext>
            </a:extLst>
          </p:cNvPr>
          <p:cNvGraphicFramePr/>
          <p:nvPr>
            <p:extLst>
              <p:ext uri="{D42A27DB-BD31-4B8C-83A1-F6EECF244321}">
                <p14:modId xmlns:p14="http://schemas.microsoft.com/office/powerpoint/2010/main" val="4193541127"/>
              </p:ext>
            </p:extLst>
          </p:nvPr>
        </p:nvGraphicFramePr>
        <p:xfrm>
          <a:off x="9845721" y="2879036"/>
          <a:ext cx="1115325" cy="1077701"/>
        </p:xfrm>
        <a:graphic>
          <a:graphicData uri="http://schemas.openxmlformats.org/drawingml/2006/chart">
            <c:chart xmlns:c="http://schemas.openxmlformats.org/drawingml/2006/chart" xmlns:r="http://schemas.openxmlformats.org/officeDocument/2006/relationships" r:id="rId2"/>
          </a:graphicData>
        </a:graphic>
      </p:graphicFrame>
      <p:sp>
        <p:nvSpPr>
          <p:cNvPr id="18" name="Rounded Rectangle 2">
            <a:extLst>
              <a:ext uri="{FF2B5EF4-FFF2-40B4-BE49-F238E27FC236}">
                <a16:creationId xmlns:a16="http://schemas.microsoft.com/office/drawing/2014/main" xmlns="" id="{B36FCAE7-FE80-4523-B8AF-6F4790A10EE5}"/>
              </a:ext>
            </a:extLst>
          </p:cNvPr>
          <p:cNvSpPr/>
          <p:nvPr/>
        </p:nvSpPr>
        <p:spPr>
          <a:xfrm>
            <a:off x="936607" y="2644511"/>
            <a:ext cx="10318204" cy="1605517"/>
          </a:xfrm>
          <a:prstGeom prst="roundRect">
            <a:avLst>
              <a:gd name="adj" fmla="val 50000"/>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Oval 18">
            <a:extLst>
              <a:ext uri="{FF2B5EF4-FFF2-40B4-BE49-F238E27FC236}">
                <a16:creationId xmlns:a16="http://schemas.microsoft.com/office/drawing/2014/main" xmlns="" id="{8D640692-597F-4205-9D28-62102F1BA955}"/>
              </a:ext>
            </a:extLst>
          </p:cNvPr>
          <p:cNvSpPr/>
          <p:nvPr/>
        </p:nvSpPr>
        <p:spPr>
          <a:xfrm>
            <a:off x="1062931" y="2942520"/>
            <a:ext cx="1073359" cy="10733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4" name="TextBox 23">
            <a:extLst>
              <a:ext uri="{FF2B5EF4-FFF2-40B4-BE49-F238E27FC236}">
                <a16:creationId xmlns:a16="http://schemas.microsoft.com/office/drawing/2014/main" xmlns="" id="{2D0F705F-522C-4D00-A6D2-1F453B4314E9}"/>
              </a:ext>
            </a:extLst>
          </p:cNvPr>
          <p:cNvSpPr txBox="1"/>
          <p:nvPr/>
        </p:nvSpPr>
        <p:spPr>
          <a:xfrm>
            <a:off x="10105071" y="3247214"/>
            <a:ext cx="649913" cy="400110"/>
          </a:xfrm>
          <a:prstGeom prst="rect">
            <a:avLst/>
          </a:prstGeom>
          <a:noFill/>
        </p:spPr>
        <p:txBody>
          <a:bodyPr wrap="square" rtlCol="0" anchor="ctr">
            <a:spAutoFit/>
          </a:bodyPr>
          <a:lstStyle/>
          <a:p>
            <a:pPr algn="ctr"/>
            <a:r>
              <a:rPr lang="en-US" altLang="ko-KR" sz="2000" b="1" dirty="0">
                <a:solidFill>
                  <a:schemeClr val="bg1"/>
                </a:solidFill>
                <a:cs typeface="Arial" pitchFamily="34" charset="0"/>
              </a:rPr>
              <a:t>60</a:t>
            </a:r>
            <a:r>
              <a:rPr lang="en-US" altLang="ko-KR" sz="1400" b="1" dirty="0">
                <a:solidFill>
                  <a:schemeClr val="bg1"/>
                </a:solidFill>
                <a:cs typeface="Arial" pitchFamily="34" charset="0"/>
              </a:rPr>
              <a:t>%</a:t>
            </a:r>
            <a:endParaRPr lang="ko-KR" altLang="en-US" sz="1400" b="1" dirty="0">
              <a:solidFill>
                <a:schemeClr val="bg1"/>
              </a:solidFill>
              <a:cs typeface="Arial" pitchFamily="34" charset="0"/>
            </a:endParaRPr>
          </a:p>
        </p:txBody>
      </p:sp>
      <p:sp>
        <p:nvSpPr>
          <p:cNvPr id="28" name="Rounded Rectangle 5">
            <a:extLst>
              <a:ext uri="{FF2B5EF4-FFF2-40B4-BE49-F238E27FC236}">
                <a16:creationId xmlns:a16="http://schemas.microsoft.com/office/drawing/2014/main" xmlns="" id="{A4D524FF-E6BB-47ED-90BA-A591706303DB}"/>
              </a:ext>
            </a:extLst>
          </p:cNvPr>
          <p:cNvSpPr/>
          <p:nvPr/>
        </p:nvSpPr>
        <p:spPr>
          <a:xfrm flipH="1">
            <a:off x="1363169" y="3284150"/>
            <a:ext cx="472882" cy="390099"/>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accent3"/>
              </a:solidFill>
            </a:endParaRPr>
          </a:p>
        </p:txBody>
      </p:sp>
    </p:spTree>
    <p:extLst>
      <p:ext uri="{BB962C8B-B14F-4D97-AF65-F5344CB8AC3E}">
        <p14:creationId xmlns:p14="http://schemas.microsoft.com/office/powerpoint/2010/main" val="1073256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a:extLst>
              <a:ext uri="{FF2B5EF4-FFF2-40B4-BE49-F238E27FC236}">
                <a16:creationId xmlns:a16="http://schemas.microsoft.com/office/drawing/2014/main" xmlns="" id="{9C62C9D5-FC14-46EA-93D7-734CEF05B9A2}"/>
              </a:ext>
            </a:extLst>
          </p:cNvPr>
          <p:cNvSpPr/>
          <p:nvPr/>
        </p:nvSpPr>
        <p:spPr>
          <a:xfrm>
            <a:off x="0" y="2255375"/>
            <a:ext cx="12192000" cy="234725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xmlns="" id="{5EF6F8E6-B242-40A6-A0E1-FBC8DC132188}"/>
              </a:ext>
            </a:extLst>
          </p:cNvPr>
          <p:cNvSpPr/>
          <p:nvPr/>
        </p:nvSpPr>
        <p:spPr>
          <a:xfrm>
            <a:off x="0" y="2339545"/>
            <a:ext cx="12192000" cy="21789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CF5BDA4-10C7-46A6-AC30-523A3FC438AC}"/>
              </a:ext>
            </a:extLst>
          </p:cNvPr>
          <p:cNvSpPr txBox="1"/>
          <p:nvPr/>
        </p:nvSpPr>
        <p:spPr>
          <a:xfrm>
            <a:off x="6416470" y="2857630"/>
            <a:ext cx="5020949" cy="830997"/>
          </a:xfrm>
          <a:prstGeom prst="rect">
            <a:avLst/>
          </a:prstGeom>
          <a:noFill/>
        </p:spPr>
        <p:txBody>
          <a:bodyPr wrap="square" rtlCol="0" anchor="ctr">
            <a:spAutoFit/>
          </a:bodyPr>
          <a:lstStyle/>
          <a:p>
            <a:r>
              <a:rPr lang="en-US" altLang="ko-KR" sz="4800" b="1" dirty="0" smtClean="0">
                <a:solidFill>
                  <a:schemeClr val="bg1"/>
                </a:solidFill>
                <a:latin typeface="+mj-lt"/>
                <a:cs typeface="Arial" pitchFamily="34" charset="0"/>
              </a:rPr>
              <a:t>Related Works</a:t>
            </a:r>
            <a:endParaRPr lang="ko-KR" altLang="en-US" sz="4800" b="1" dirty="0">
              <a:solidFill>
                <a:schemeClr val="bg1"/>
              </a:solidFill>
              <a:latin typeface="+mj-lt"/>
              <a:cs typeface="Arial" pitchFamily="34" charset="0"/>
            </a:endParaRPr>
          </a:p>
        </p:txBody>
      </p:sp>
      <p:grpSp>
        <p:nvGrpSpPr>
          <p:cNvPr id="161" name="Group 160">
            <a:extLst>
              <a:ext uri="{FF2B5EF4-FFF2-40B4-BE49-F238E27FC236}">
                <a16:creationId xmlns:a16="http://schemas.microsoft.com/office/drawing/2014/main" xmlns="" id="{700AE768-2703-47C8-8E9A-29FBB143D166}"/>
              </a:ext>
            </a:extLst>
          </p:cNvPr>
          <p:cNvGrpSpPr/>
          <p:nvPr/>
        </p:nvGrpSpPr>
        <p:grpSpPr>
          <a:xfrm>
            <a:off x="2597144" y="1956096"/>
            <a:ext cx="3178384" cy="2945808"/>
            <a:chOff x="1468153" y="656705"/>
            <a:chExt cx="4602491" cy="4265706"/>
          </a:xfrm>
        </p:grpSpPr>
        <p:cxnSp>
          <p:nvCxnSpPr>
            <p:cNvPr id="22" name="Straight Connector 21">
              <a:extLst>
                <a:ext uri="{FF2B5EF4-FFF2-40B4-BE49-F238E27FC236}">
                  <a16:creationId xmlns:a16="http://schemas.microsoft.com/office/drawing/2014/main" xmlns="" id="{A363B608-C937-4C98-8A73-015943967385}"/>
                </a:ext>
              </a:extLst>
            </p:cNvPr>
            <p:cNvCxnSpPr>
              <a:cxnSpLocks/>
              <a:stCxn id="84" idx="0"/>
              <a:endCxn id="83" idx="4"/>
            </p:cNvCxnSpPr>
            <p:nvPr userDrawn="1"/>
          </p:nvCxnSpPr>
          <p:spPr>
            <a:xfrm>
              <a:off x="5976805" y="2820923"/>
              <a:ext cx="9357" cy="7672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00C2F334-BF8F-4815-830E-2BA6A569E9CD}"/>
                </a:ext>
              </a:extLst>
            </p:cNvPr>
            <p:cNvCxnSpPr>
              <a:cxnSpLocks/>
              <a:stCxn id="83" idx="7"/>
              <a:endCxn id="91" idx="2"/>
            </p:cNvCxnSpPr>
            <p:nvPr userDrawn="1"/>
          </p:nvCxnSpPr>
          <p:spPr>
            <a:xfrm flipH="1">
              <a:off x="4112243" y="3732395"/>
              <a:ext cx="1814181" cy="11336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071406F9-D44B-4702-A2E0-007F77DA2491}"/>
                </a:ext>
              </a:extLst>
            </p:cNvPr>
            <p:cNvCxnSpPr>
              <a:cxnSpLocks/>
              <a:stCxn id="83" idx="6"/>
              <a:endCxn id="90" idx="2"/>
            </p:cNvCxnSpPr>
            <p:nvPr userDrawn="1"/>
          </p:nvCxnSpPr>
          <p:spPr>
            <a:xfrm flipH="1" flipV="1">
              <a:off x="4887704" y="3601435"/>
              <a:ext cx="1013976" cy="7122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xmlns="" id="{1F7C0751-B685-4C0D-B2CF-1CF8F0020EF4}"/>
                </a:ext>
              </a:extLst>
            </p:cNvPr>
            <p:cNvCxnSpPr>
              <a:cxnSpLocks/>
              <a:stCxn id="90" idx="7"/>
              <a:endCxn id="91" idx="3"/>
            </p:cNvCxnSpPr>
            <p:nvPr userDrawn="1"/>
          </p:nvCxnSpPr>
          <p:spPr>
            <a:xfrm flipH="1">
              <a:off x="4095747" y="3661173"/>
              <a:ext cx="647737" cy="11650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8F94E7E8-364D-4047-B8B1-32FF37099734}"/>
                </a:ext>
              </a:extLst>
            </p:cNvPr>
            <p:cNvCxnSpPr>
              <a:cxnSpLocks/>
              <a:stCxn id="84" idx="4"/>
              <a:endCxn id="108" idx="1"/>
            </p:cNvCxnSpPr>
            <p:nvPr userDrawn="1"/>
          </p:nvCxnSpPr>
          <p:spPr>
            <a:xfrm flipH="1" flipV="1">
              <a:off x="5728406" y="1933680"/>
              <a:ext cx="248399" cy="774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AC30CCF6-D021-40DA-BA90-E47B697AC0DD}"/>
                </a:ext>
              </a:extLst>
            </p:cNvPr>
            <p:cNvCxnSpPr>
              <a:cxnSpLocks/>
              <a:stCxn id="85" idx="3"/>
              <a:endCxn id="108" idx="7"/>
            </p:cNvCxnSpPr>
            <p:nvPr userDrawn="1"/>
          </p:nvCxnSpPr>
          <p:spPr>
            <a:xfrm flipV="1">
              <a:off x="4911099" y="1933681"/>
              <a:ext cx="737657" cy="7009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464ABBC7-A814-4356-8341-E7328A329531}"/>
                </a:ext>
              </a:extLst>
            </p:cNvPr>
            <p:cNvCxnSpPr>
              <a:cxnSpLocks/>
              <a:stCxn id="85" idx="2"/>
              <a:endCxn id="84" idx="6"/>
            </p:cNvCxnSpPr>
            <p:nvPr userDrawn="1"/>
          </p:nvCxnSpPr>
          <p:spPr>
            <a:xfrm>
              <a:off x="4935842" y="2694395"/>
              <a:ext cx="984641" cy="702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B42B2F2-98A1-4E93-B3B7-97AFA43D7072}"/>
                </a:ext>
              </a:extLst>
            </p:cNvPr>
            <p:cNvCxnSpPr>
              <a:cxnSpLocks/>
              <a:stCxn id="90" idx="4"/>
              <a:endCxn id="85" idx="0"/>
            </p:cNvCxnSpPr>
            <p:nvPr userDrawn="1"/>
          </p:nvCxnSpPr>
          <p:spPr>
            <a:xfrm flipV="1">
              <a:off x="4803222" y="2778877"/>
              <a:ext cx="48139" cy="7380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25B23A78-75E5-4B93-BDAA-373011F35895}"/>
                </a:ext>
              </a:extLst>
            </p:cNvPr>
            <p:cNvCxnSpPr>
              <a:cxnSpLocks/>
              <a:stCxn id="89" idx="3"/>
              <a:endCxn id="85" idx="7"/>
            </p:cNvCxnSpPr>
            <p:nvPr userDrawn="1"/>
          </p:nvCxnSpPr>
          <p:spPr>
            <a:xfrm flipV="1">
              <a:off x="3547371" y="2754134"/>
              <a:ext cx="1244252" cy="7822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3DB50CB0-A1AB-4C7D-9C21-D7FB96E008D0}"/>
                </a:ext>
              </a:extLst>
            </p:cNvPr>
            <p:cNvCxnSpPr>
              <a:cxnSpLocks/>
              <a:stCxn id="89" idx="2"/>
              <a:endCxn id="90" idx="6"/>
            </p:cNvCxnSpPr>
            <p:nvPr userDrawn="1"/>
          </p:nvCxnSpPr>
          <p:spPr>
            <a:xfrm>
              <a:off x="3560180" y="3599733"/>
              <a:ext cx="1158560" cy="17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E997924D-D14C-42CF-8AA9-DF5F789ACB4F}"/>
                </a:ext>
              </a:extLst>
            </p:cNvPr>
            <p:cNvCxnSpPr>
              <a:cxnSpLocks/>
              <a:stCxn id="89" idx="1"/>
              <a:endCxn id="91" idx="4"/>
            </p:cNvCxnSpPr>
            <p:nvPr userDrawn="1"/>
          </p:nvCxnSpPr>
          <p:spPr>
            <a:xfrm>
              <a:off x="3524423" y="3653607"/>
              <a:ext cx="531499" cy="11561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EF2AD3EA-A4F6-4C2C-8B0B-9E9AF4480CAB}"/>
                </a:ext>
              </a:extLst>
            </p:cNvPr>
            <p:cNvCxnSpPr>
              <a:cxnSpLocks/>
              <a:stCxn id="87" idx="1"/>
              <a:endCxn id="177" idx="6"/>
            </p:cNvCxnSpPr>
            <p:nvPr userDrawn="1"/>
          </p:nvCxnSpPr>
          <p:spPr>
            <a:xfrm>
              <a:off x="2243143" y="3265775"/>
              <a:ext cx="567119" cy="81339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AC90EBB-6767-4DE4-903D-3B038DB6D6A8}"/>
                </a:ext>
              </a:extLst>
            </p:cNvPr>
            <p:cNvCxnSpPr>
              <a:cxnSpLocks/>
              <a:stCxn id="87" idx="0"/>
              <a:endCxn id="88" idx="4"/>
            </p:cNvCxnSpPr>
            <p:nvPr userDrawn="1"/>
          </p:nvCxnSpPr>
          <p:spPr>
            <a:xfrm flipH="1">
              <a:off x="2131344" y="3289798"/>
              <a:ext cx="76007" cy="125096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6F7664E6-E8F3-4F19-B4DA-A498A7A87D7F}"/>
                </a:ext>
              </a:extLst>
            </p:cNvPr>
            <p:cNvCxnSpPr>
              <a:cxnSpLocks/>
              <a:stCxn id="93" idx="1"/>
              <a:endCxn id="86" idx="5"/>
            </p:cNvCxnSpPr>
            <p:nvPr userDrawn="1"/>
          </p:nvCxnSpPr>
          <p:spPr>
            <a:xfrm>
              <a:off x="1892362" y="1623240"/>
              <a:ext cx="839261" cy="7225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C3448DAA-FEA0-449D-9A53-6ECD30864FA9}"/>
                </a:ext>
              </a:extLst>
            </p:cNvPr>
            <p:cNvCxnSpPr>
              <a:cxnSpLocks/>
              <a:stCxn id="93" idx="7"/>
              <a:endCxn id="92" idx="4"/>
            </p:cNvCxnSpPr>
            <p:nvPr userDrawn="1"/>
          </p:nvCxnSpPr>
          <p:spPr>
            <a:xfrm flipH="1">
              <a:off x="1552636" y="1623239"/>
              <a:ext cx="220250" cy="1309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648604B5-6F25-4183-A738-26D7C410619C}"/>
                </a:ext>
              </a:extLst>
            </p:cNvPr>
            <p:cNvCxnSpPr>
              <a:cxnSpLocks/>
              <a:stCxn id="93" idx="3"/>
              <a:endCxn id="94" idx="6"/>
            </p:cNvCxnSpPr>
            <p:nvPr userDrawn="1"/>
          </p:nvCxnSpPr>
          <p:spPr>
            <a:xfrm flipV="1">
              <a:off x="1892361" y="727452"/>
              <a:ext cx="1166684" cy="77631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55C78D91-D136-4DB4-8633-BA961C973057}"/>
                </a:ext>
              </a:extLst>
            </p:cNvPr>
            <p:cNvCxnSpPr>
              <a:cxnSpLocks/>
              <a:stCxn id="129" idx="7"/>
              <a:endCxn id="94" idx="1"/>
            </p:cNvCxnSpPr>
            <p:nvPr userDrawn="1"/>
          </p:nvCxnSpPr>
          <p:spPr>
            <a:xfrm flipH="1" flipV="1">
              <a:off x="3162186" y="741322"/>
              <a:ext cx="918478" cy="1957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FDEDB3F6-E7D9-42E5-9BF9-F4203B7DF7E4}"/>
                </a:ext>
              </a:extLst>
            </p:cNvPr>
            <p:cNvCxnSpPr>
              <a:cxnSpLocks/>
              <a:stCxn id="108" idx="4"/>
              <a:endCxn id="113" idx="1"/>
            </p:cNvCxnSpPr>
            <p:nvPr userDrawn="1"/>
          </p:nvCxnSpPr>
          <p:spPr>
            <a:xfrm flipH="1" flipV="1">
              <a:off x="5059157" y="1301491"/>
              <a:ext cx="629423" cy="5360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5C68B906-EE8B-4980-8F47-41E427C812D9}"/>
                </a:ext>
              </a:extLst>
            </p:cNvPr>
            <p:cNvCxnSpPr>
              <a:cxnSpLocks/>
              <a:stCxn id="94" idx="0"/>
              <a:endCxn id="106" idx="5"/>
            </p:cNvCxnSpPr>
            <p:nvPr userDrawn="1"/>
          </p:nvCxnSpPr>
          <p:spPr>
            <a:xfrm>
              <a:off x="3127914" y="767468"/>
              <a:ext cx="856384" cy="1094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FA2E3F2-796D-4BF6-8919-76CE510CE30F}"/>
                </a:ext>
              </a:extLst>
            </p:cNvPr>
            <p:cNvCxnSpPr>
              <a:cxnSpLocks/>
              <a:stCxn id="129" idx="1"/>
              <a:endCxn id="113" idx="5"/>
            </p:cNvCxnSpPr>
            <p:nvPr userDrawn="1"/>
          </p:nvCxnSpPr>
          <p:spPr>
            <a:xfrm>
              <a:off x="4200142" y="937069"/>
              <a:ext cx="779366" cy="2847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273C557F-F369-4A88-B3FB-499688FCBEC1}"/>
                </a:ext>
              </a:extLst>
            </p:cNvPr>
            <p:cNvCxnSpPr>
              <a:cxnSpLocks/>
              <a:stCxn id="93" idx="0"/>
              <a:endCxn id="87" idx="5"/>
            </p:cNvCxnSpPr>
            <p:nvPr userDrawn="1"/>
          </p:nvCxnSpPr>
          <p:spPr>
            <a:xfrm>
              <a:off x="1832623" y="1647983"/>
              <a:ext cx="316732" cy="1555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3D048DB5-77CB-4AFE-8051-4393CD72D196}"/>
                </a:ext>
              </a:extLst>
            </p:cNvPr>
            <p:cNvCxnSpPr>
              <a:cxnSpLocks/>
              <a:stCxn id="88" idx="4"/>
              <a:endCxn id="92" idx="0"/>
            </p:cNvCxnSpPr>
            <p:nvPr userDrawn="1"/>
          </p:nvCxnSpPr>
          <p:spPr>
            <a:xfrm flipH="1" flipV="1">
              <a:off x="1552634" y="3101752"/>
              <a:ext cx="578710" cy="14390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D6334CDC-ADA4-46E5-A80B-84AB6A9BB253}"/>
                </a:ext>
              </a:extLst>
            </p:cNvPr>
            <p:cNvCxnSpPr>
              <a:cxnSpLocks/>
              <a:stCxn id="92" idx="1"/>
              <a:endCxn id="87" idx="0"/>
            </p:cNvCxnSpPr>
            <p:nvPr userDrawn="1"/>
          </p:nvCxnSpPr>
          <p:spPr>
            <a:xfrm>
              <a:off x="1612373" y="3077010"/>
              <a:ext cx="594979" cy="2127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60784CFE-A6C1-427B-869D-295B0F11687A}"/>
                </a:ext>
              </a:extLst>
            </p:cNvPr>
            <p:cNvCxnSpPr>
              <a:cxnSpLocks/>
              <a:stCxn id="88" idx="1"/>
              <a:endCxn id="91" idx="6"/>
            </p:cNvCxnSpPr>
            <p:nvPr userDrawn="1"/>
          </p:nvCxnSpPr>
          <p:spPr>
            <a:xfrm>
              <a:off x="2220453" y="4668930"/>
              <a:ext cx="1779147" cy="1971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E4E33A67-1760-40BA-A4C9-33669E828991}"/>
                </a:ext>
              </a:extLst>
            </p:cNvPr>
            <p:cNvCxnSpPr>
              <a:cxnSpLocks/>
              <a:stCxn id="87" idx="2"/>
              <a:endCxn id="89" idx="6"/>
            </p:cNvCxnSpPr>
            <p:nvPr userDrawn="1"/>
          </p:nvCxnSpPr>
          <p:spPr>
            <a:xfrm>
              <a:off x="2251466" y="3223481"/>
              <a:ext cx="1142896" cy="343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08412725-6576-4A0A-8AA4-2F99BDB6BBEF}"/>
                </a:ext>
              </a:extLst>
            </p:cNvPr>
            <p:cNvCxnSpPr>
              <a:cxnSpLocks/>
              <a:stCxn id="86" idx="1"/>
              <a:endCxn id="89" idx="5"/>
            </p:cNvCxnSpPr>
            <p:nvPr userDrawn="1"/>
          </p:nvCxnSpPr>
          <p:spPr>
            <a:xfrm>
              <a:off x="2851099" y="2465259"/>
              <a:ext cx="579020" cy="104814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BBEDE75B-9A86-4A52-B713-33D59B1A583F}"/>
                </a:ext>
              </a:extLst>
            </p:cNvPr>
            <p:cNvCxnSpPr>
              <a:cxnSpLocks/>
              <a:stCxn id="86" idx="3"/>
            </p:cNvCxnSpPr>
            <p:nvPr userDrawn="1"/>
          </p:nvCxnSpPr>
          <p:spPr>
            <a:xfrm flipV="1">
              <a:off x="2851098" y="1917464"/>
              <a:ext cx="1108580" cy="4283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5704382B-C3FA-4704-9677-E33C53E85C87}"/>
                </a:ext>
              </a:extLst>
            </p:cNvPr>
            <p:cNvCxnSpPr>
              <a:cxnSpLocks/>
              <a:stCxn id="89" idx="4"/>
              <a:endCxn id="106" idx="7"/>
            </p:cNvCxnSpPr>
            <p:nvPr userDrawn="1"/>
          </p:nvCxnSpPr>
          <p:spPr>
            <a:xfrm flipV="1">
              <a:off x="3493497" y="1981754"/>
              <a:ext cx="490801" cy="15188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667EC7C0-3AD0-4B82-84F9-C7DE0ABA2FEE}"/>
                </a:ext>
              </a:extLst>
            </p:cNvPr>
            <p:cNvCxnSpPr>
              <a:cxnSpLocks/>
              <a:stCxn id="85" idx="5"/>
            </p:cNvCxnSpPr>
            <p:nvPr userDrawn="1"/>
          </p:nvCxnSpPr>
          <p:spPr>
            <a:xfrm flipH="1" flipV="1">
              <a:off x="4128296" y="1915898"/>
              <a:ext cx="663327" cy="7187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8BBD6031-B502-47ED-AE44-A025F9F7C4B4}"/>
                </a:ext>
              </a:extLst>
            </p:cNvPr>
            <p:cNvCxnSpPr>
              <a:cxnSpLocks/>
              <a:stCxn id="86" idx="7"/>
              <a:endCxn id="87" idx="3"/>
            </p:cNvCxnSpPr>
            <p:nvPr userDrawn="1"/>
          </p:nvCxnSpPr>
          <p:spPr>
            <a:xfrm flipH="1">
              <a:off x="2227442" y="2465259"/>
              <a:ext cx="504180" cy="7224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89180BF1-EB20-41D9-9777-8F19648102F0}"/>
                </a:ext>
              </a:extLst>
            </p:cNvPr>
            <p:cNvCxnSpPr>
              <a:cxnSpLocks/>
              <a:stCxn id="84" idx="7"/>
              <a:endCxn id="90" idx="3"/>
            </p:cNvCxnSpPr>
            <p:nvPr userDrawn="1"/>
          </p:nvCxnSpPr>
          <p:spPr>
            <a:xfrm flipH="1">
              <a:off x="4862960" y="2804427"/>
              <a:ext cx="1074020" cy="7372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7C132952-AEBB-43E6-876B-D7278FF04C35}"/>
                </a:ext>
              </a:extLst>
            </p:cNvPr>
            <p:cNvCxnSpPr>
              <a:cxnSpLocks/>
              <a:stCxn id="113" idx="7"/>
              <a:endCxn id="106" idx="3"/>
            </p:cNvCxnSpPr>
            <p:nvPr userDrawn="1"/>
          </p:nvCxnSpPr>
          <p:spPr>
            <a:xfrm flipH="1">
              <a:off x="4103775" y="1301491"/>
              <a:ext cx="875733" cy="5607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F003A7A4-B247-4B97-91D1-193EBD78940F}"/>
                </a:ext>
              </a:extLst>
            </p:cNvPr>
            <p:cNvCxnSpPr>
              <a:cxnSpLocks/>
              <a:stCxn id="94" idx="7"/>
              <a:endCxn id="86" idx="4"/>
            </p:cNvCxnSpPr>
            <p:nvPr userDrawn="1"/>
          </p:nvCxnSpPr>
          <p:spPr>
            <a:xfrm flipH="1">
              <a:off x="2791359" y="761725"/>
              <a:ext cx="293833" cy="15593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xmlns="" id="{CF358E78-C835-46A6-AA4C-4C7F41EF6A27}"/>
                </a:ext>
              </a:extLst>
            </p:cNvPr>
            <p:cNvSpPr/>
            <p:nvPr userDrawn="1"/>
          </p:nvSpPr>
          <p:spPr>
            <a:xfrm flipH="1" flipV="1">
              <a:off x="5901680" y="3588176"/>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xmlns="" id="{02952A72-5248-4D49-A6E7-41DBCBBF869C}"/>
                </a:ext>
              </a:extLst>
            </p:cNvPr>
            <p:cNvSpPr>
              <a:spLocks noChangeAspect="1"/>
            </p:cNvSpPr>
            <p:nvPr userDrawn="1"/>
          </p:nvSpPr>
          <p:spPr>
            <a:xfrm flipH="1" flipV="1">
              <a:off x="5920483" y="2708280"/>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xmlns="" id="{F0B9D25F-A772-4E9D-8E4B-3B2AF3A2D926}"/>
                </a:ext>
              </a:extLst>
            </p:cNvPr>
            <p:cNvSpPr/>
            <p:nvPr userDrawn="1"/>
          </p:nvSpPr>
          <p:spPr>
            <a:xfrm flipH="1" flipV="1">
              <a:off x="4766879" y="260991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xmlns="" id="{748CF257-4FBF-4D8F-AD85-92998D783662}"/>
                </a:ext>
              </a:extLst>
            </p:cNvPr>
            <p:cNvSpPr/>
            <p:nvPr userDrawn="1"/>
          </p:nvSpPr>
          <p:spPr>
            <a:xfrm flipH="1" flipV="1">
              <a:off x="2706878" y="232103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xmlns="" id="{C8EF356F-B99B-4F6F-9DF2-69FE49D6EAB0}"/>
                </a:ext>
              </a:extLst>
            </p:cNvPr>
            <p:cNvSpPr>
              <a:spLocks noChangeAspect="1"/>
            </p:cNvSpPr>
            <p:nvPr userDrawn="1"/>
          </p:nvSpPr>
          <p:spPr>
            <a:xfrm rot="20917832" flipH="1" flipV="1">
              <a:off x="2139928" y="3178263"/>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xmlns="" id="{0C12ED03-5523-4DBC-B3B5-2C87DA4C61AE}"/>
                </a:ext>
              </a:extLst>
            </p:cNvPr>
            <p:cNvSpPr/>
            <p:nvPr userDrawn="1"/>
          </p:nvSpPr>
          <p:spPr>
            <a:xfrm rot="20861494" flipH="1" flipV="1">
              <a:off x="2064872" y="453881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xmlns="" id="{6FEE52F1-9398-47D1-827B-89F6F451058A}"/>
                </a:ext>
              </a:extLst>
            </p:cNvPr>
            <p:cNvSpPr/>
            <p:nvPr userDrawn="1"/>
          </p:nvSpPr>
          <p:spPr>
            <a:xfrm rot="664413" flipH="1" flipV="1">
              <a:off x="3392789" y="3499025"/>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xmlns="" id="{6D050C42-07E8-4462-8D22-4066A91CC1CB}"/>
                </a:ext>
              </a:extLst>
            </p:cNvPr>
            <p:cNvSpPr/>
            <p:nvPr userDrawn="1"/>
          </p:nvSpPr>
          <p:spPr>
            <a:xfrm flipH="1" flipV="1">
              <a:off x="4718740" y="3516953"/>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xmlns="" id="{E5EC65DC-AD86-44D6-916D-66CAC67E7FFC}"/>
                </a:ext>
              </a:extLst>
            </p:cNvPr>
            <p:cNvSpPr>
              <a:spLocks noChangeAspect="1"/>
            </p:cNvSpPr>
            <p:nvPr userDrawn="1"/>
          </p:nvSpPr>
          <p:spPr>
            <a:xfrm flipH="1" flipV="1">
              <a:off x="3999600" y="4809769"/>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xmlns="" id="{7CC0ACBA-C62D-4A4D-929E-F5B7FCD332A1}"/>
                </a:ext>
              </a:extLst>
            </p:cNvPr>
            <p:cNvSpPr/>
            <p:nvPr userDrawn="1"/>
          </p:nvSpPr>
          <p:spPr>
            <a:xfrm flipH="1" flipV="1">
              <a:off x="1468153" y="293278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xmlns="" id="{9F24D40C-FB12-4DAF-B229-596633256B65}"/>
                </a:ext>
              </a:extLst>
            </p:cNvPr>
            <p:cNvSpPr/>
            <p:nvPr userDrawn="1"/>
          </p:nvSpPr>
          <p:spPr>
            <a:xfrm flipH="1" flipV="1">
              <a:off x="1748141" y="147901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xmlns="" id="{A9C6658B-C9F1-4A5E-965C-411335BB44BC}"/>
                </a:ext>
              </a:extLst>
            </p:cNvPr>
            <p:cNvSpPr>
              <a:spLocks noChangeAspect="1"/>
            </p:cNvSpPr>
            <p:nvPr userDrawn="1"/>
          </p:nvSpPr>
          <p:spPr>
            <a:xfrm rot="20709530" flipH="1" flipV="1">
              <a:off x="3057167" y="656705"/>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xmlns="" id="{232E6A79-7DD3-4E35-BB44-64BF67147A72}"/>
                </a:ext>
              </a:extLst>
            </p:cNvPr>
            <p:cNvSpPr>
              <a:spLocks noChangeAspect="1"/>
            </p:cNvSpPr>
            <p:nvPr userDrawn="1"/>
          </p:nvSpPr>
          <p:spPr>
            <a:xfrm flipH="1" flipV="1">
              <a:off x="3959554" y="1837534"/>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xmlns="" id="{4DB96A43-1B7D-4110-AAEB-D8A0C174570F}"/>
                </a:ext>
              </a:extLst>
            </p:cNvPr>
            <p:cNvSpPr>
              <a:spLocks noChangeAspect="1"/>
            </p:cNvSpPr>
            <p:nvPr/>
          </p:nvSpPr>
          <p:spPr>
            <a:xfrm flipH="1" flipV="1">
              <a:off x="5632260" y="1837534"/>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xmlns="" id="{6C7DF68D-1E96-4480-A7BE-52A6F1EBFEB0}"/>
                </a:ext>
              </a:extLst>
            </p:cNvPr>
            <p:cNvSpPr>
              <a:spLocks noChangeAspect="1"/>
            </p:cNvSpPr>
            <p:nvPr/>
          </p:nvSpPr>
          <p:spPr>
            <a:xfrm flipH="1" flipV="1">
              <a:off x="4963011" y="1205346"/>
              <a:ext cx="112642" cy="1126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xmlns="" id="{DE248CBD-F7A3-49D6-8F41-49FFC0FFBA6D}"/>
                </a:ext>
              </a:extLst>
            </p:cNvPr>
            <p:cNvSpPr/>
            <p:nvPr/>
          </p:nvSpPr>
          <p:spPr>
            <a:xfrm flipH="1" flipV="1">
              <a:off x="4055922" y="792849"/>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xmlns="" id="{A746C066-33FD-4208-80F0-BB80D8876D1B}"/>
                </a:ext>
              </a:extLst>
            </p:cNvPr>
            <p:cNvCxnSpPr>
              <a:cxnSpLocks/>
              <a:stCxn id="129" idx="0"/>
              <a:endCxn id="106" idx="0"/>
            </p:cNvCxnSpPr>
            <p:nvPr/>
          </p:nvCxnSpPr>
          <p:spPr>
            <a:xfrm flipH="1">
              <a:off x="4044036" y="961813"/>
              <a:ext cx="96367" cy="1044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7" name="Oval 176">
              <a:extLst>
                <a:ext uri="{FF2B5EF4-FFF2-40B4-BE49-F238E27FC236}">
                  <a16:creationId xmlns:a16="http://schemas.microsoft.com/office/drawing/2014/main" xmlns="" id="{91A6BD08-E42C-40BE-89E3-16A0F4ABA24C}"/>
                </a:ext>
              </a:extLst>
            </p:cNvPr>
            <p:cNvSpPr/>
            <p:nvPr/>
          </p:nvSpPr>
          <p:spPr>
            <a:xfrm flipH="1" flipV="1">
              <a:off x="2810261" y="3994688"/>
              <a:ext cx="168964" cy="1689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xmlns="" id="{533C43FF-C727-4028-96B0-8C6BA3B2A1C1}"/>
                </a:ext>
              </a:extLst>
            </p:cNvPr>
            <p:cNvCxnSpPr>
              <a:cxnSpLocks/>
              <a:stCxn id="177" idx="1"/>
              <a:endCxn id="91" idx="6"/>
            </p:cNvCxnSpPr>
            <p:nvPr/>
          </p:nvCxnSpPr>
          <p:spPr>
            <a:xfrm>
              <a:off x="2954481" y="4138908"/>
              <a:ext cx="1045119" cy="7271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8C1D0214-8687-419C-905E-858F8563FAD8}"/>
                </a:ext>
              </a:extLst>
            </p:cNvPr>
            <p:cNvCxnSpPr>
              <a:cxnSpLocks/>
              <a:stCxn id="88" idx="3"/>
              <a:endCxn id="177" idx="7"/>
            </p:cNvCxnSpPr>
            <p:nvPr/>
          </p:nvCxnSpPr>
          <p:spPr>
            <a:xfrm flipV="1">
              <a:off x="2194984" y="4138908"/>
              <a:ext cx="640021" cy="4132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2688BCEE-2092-481F-B8B6-C37A3044F454}"/>
                </a:ext>
              </a:extLst>
            </p:cNvPr>
            <p:cNvCxnSpPr>
              <a:cxnSpLocks/>
              <a:stCxn id="177" idx="3"/>
              <a:endCxn id="89" idx="0"/>
            </p:cNvCxnSpPr>
            <p:nvPr/>
          </p:nvCxnSpPr>
          <p:spPr>
            <a:xfrm flipV="1">
              <a:off x="2954481" y="3666415"/>
              <a:ext cx="506562" cy="3530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6023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Related Works</a:t>
            </a:r>
            <a:endParaRPr lang="en-US" dirty="0"/>
          </a:p>
        </p:txBody>
      </p:sp>
      <p:graphicFrame>
        <p:nvGraphicFramePr>
          <p:cNvPr id="3" name="Table 2">
            <a:extLst>
              <a:ext uri="{FF2B5EF4-FFF2-40B4-BE49-F238E27FC236}">
                <a16:creationId xmlns:a16="http://schemas.microsoft.com/office/drawing/2014/main" xmlns="" id="{7CDE43E2-1EE5-4983-B5EB-FA7E6F573641}"/>
              </a:ext>
            </a:extLst>
          </p:cNvPr>
          <p:cNvGraphicFramePr>
            <a:graphicFrameLocks noGrp="1"/>
          </p:cNvGraphicFramePr>
          <p:nvPr>
            <p:extLst>
              <p:ext uri="{D42A27DB-BD31-4B8C-83A1-F6EECF244321}">
                <p14:modId xmlns:p14="http://schemas.microsoft.com/office/powerpoint/2010/main" val="605653444"/>
              </p:ext>
            </p:extLst>
          </p:nvPr>
        </p:nvGraphicFramePr>
        <p:xfrm>
          <a:off x="218941" y="2086379"/>
          <a:ext cx="11784168" cy="4007119"/>
        </p:xfrm>
        <a:graphic>
          <a:graphicData uri="http://schemas.openxmlformats.org/drawingml/2006/table">
            <a:tbl>
              <a:tblPr firstRow="1" lastCol="1" bandRow="1" bandCol="1">
                <a:tableStyleId>{5C22544A-7EE6-4342-B048-85BDC9FD1C3A}</a:tableStyleId>
              </a:tblPr>
              <a:tblGrid>
                <a:gridCol w="3760631">
                  <a:extLst>
                    <a:ext uri="{9D8B030D-6E8A-4147-A177-3AD203B41FA5}">
                      <a16:colId xmlns:a16="http://schemas.microsoft.com/office/drawing/2014/main" xmlns="" val="20001"/>
                    </a:ext>
                  </a:extLst>
                </a:gridCol>
                <a:gridCol w="1004552">
                  <a:extLst>
                    <a:ext uri="{9D8B030D-6E8A-4147-A177-3AD203B41FA5}">
                      <a16:colId xmlns:a16="http://schemas.microsoft.com/office/drawing/2014/main" xmlns="" val="20002"/>
                    </a:ext>
                  </a:extLst>
                </a:gridCol>
                <a:gridCol w="7018985">
                  <a:extLst>
                    <a:ext uri="{9D8B030D-6E8A-4147-A177-3AD203B41FA5}">
                      <a16:colId xmlns:a16="http://schemas.microsoft.com/office/drawing/2014/main" xmlns="" val="20003"/>
                    </a:ext>
                  </a:extLst>
                </a:gridCol>
              </a:tblGrid>
              <a:tr h="959119">
                <a:tc>
                  <a:txBody>
                    <a:bodyPr/>
                    <a:lstStyle/>
                    <a:p>
                      <a:pPr lvl="0" algn="ctr">
                        <a:lnSpc>
                          <a:spcPct val="100000"/>
                        </a:lnSpc>
                      </a:pPr>
                      <a:r>
                        <a:rPr lang="en-US" sz="1800" b="1" kern="1200" dirty="0" smtClean="0">
                          <a:solidFill>
                            <a:schemeClr val="lt1"/>
                          </a:solidFill>
                          <a:effectLst/>
                          <a:latin typeface="+mn-lt"/>
                          <a:ea typeface="+mn-ea"/>
                          <a:cs typeface="+mn-cs"/>
                        </a:rPr>
                        <a:t>Content –Based Movie Recommendation System Using Genre Correlation</a:t>
                      </a:r>
                      <a:endParaRPr lang="en-JM" altLang="ko-KR" sz="14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pPr>
                      <a:r>
                        <a:rPr lang="en-JM" altLang="ko-KR" sz="1400" b="0" spc="0" smtClean="0">
                          <a:solidFill>
                            <a:schemeClr val="bg1"/>
                          </a:solidFill>
                          <a:latin typeface="+mn-lt"/>
                          <a:cs typeface="Arial" pitchFamily="34" charset="0"/>
                        </a:rPr>
                        <a:t>2019</a:t>
                      </a:r>
                      <a:endParaRPr lang="en-JM" altLang="ko-KR" sz="14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In this paper the author has been recommending movies according to their genres. The used methodology is content-based filtering by genre correlation. </a:t>
                      </a:r>
                      <a:endParaRPr lang="en-JM" altLang="ko-KR" sz="12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5403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Content-based Video Recommendation System based on Stylistic Visual Features</a:t>
                      </a:r>
                      <a:endParaRPr lang="en-JM" sz="1800" b="1" kern="1200" dirty="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smtClean="0">
                          <a:solidFill>
                            <a:schemeClr val="bg1"/>
                          </a:solidFill>
                          <a:latin typeface="+mn-lt"/>
                          <a:cs typeface="Arial" pitchFamily="34" charset="0"/>
                        </a:rPr>
                        <a:t>2019</a:t>
                      </a:r>
                      <a:endParaRPr lang="en-JM" sz="12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Here </a:t>
                      </a:r>
                      <a:r>
                        <a:rPr lang="en-US" sz="1600" b="1" kern="1200" dirty="0" err="1" smtClean="0">
                          <a:solidFill>
                            <a:schemeClr val="lt1"/>
                          </a:solidFill>
                          <a:effectLst/>
                          <a:latin typeface="+mn-lt"/>
                          <a:ea typeface="+mn-ea"/>
                          <a:cs typeface="+mn-cs"/>
                        </a:rPr>
                        <a:t>theyfocuses</a:t>
                      </a:r>
                      <a:r>
                        <a:rPr lang="en-US" sz="1600" b="1" kern="1200" dirty="0" smtClean="0">
                          <a:solidFill>
                            <a:schemeClr val="lt1"/>
                          </a:solidFill>
                          <a:effectLst/>
                          <a:latin typeface="+mn-lt"/>
                          <a:ea typeface="+mn-ea"/>
                          <a:cs typeface="+mn-cs"/>
                        </a:rPr>
                        <a:t> on video recommendation system. It automatically evaluates the content of video and abstract some features uses a method Applied Media Theory.</a:t>
                      </a:r>
                      <a:endParaRPr lang="en-JM" altLang="ko-KR" sz="11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03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A Fast Content-Based Recommendation System for Scientific Publications</a:t>
                      </a:r>
                      <a:endParaRPr lang="en-JM" sz="1800" b="1" kern="1200" dirty="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altLang="ko-KR" sz="1200" b="0" kern="1200" smtClean="0">
                          <a:solidFill>
                            <a:schemeClr val="bg1"/>
                          </a:solidFill>
                          <a:latin typeface="+mn-lt"/>
                          <a:cs typeface="Arial" pitchFamily="34" charset="0"/>
                        </a:rPr>
                        <a:t>2016</a:t>
                      </a:r>
                      <a:endParaRPr lang="en-JM" altLang="ko-KR" sz="12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Here they recommended the scientific papers.it suggested the paper based on user rating or </a:t>
                      </a:r>
                      <a:r>
                        <a:rPr lang="en-US" sz="1600" b="1" kern="1200" dirty="0" err="1" smtClean="0">
                          <a:solidFill>
                            <a:schemeClr val="lt1"/>
                          </a:solidFill>
                          <a:effectLst/>
                          <a:latin typeface="+mn-lt"/>
                          <a:ea typeface="+mn-ea"/>
                          <a:cs typeface="+mn-cs"/>
                        </a:rPr>
                        <a:t>likes.LSA</a:t>
                      </a:r>
                      <a:r>
                        <a:rPr lang="en-US" sz="1600" b="1" kern="1200" dirty="0" smtClean="0">
                          <a:solidFill>
                            <a:schemeClr val="lt1"/>
                          </a:solidFill>
                          <a:effectLst/>
                          <a:latin typeface="+mn-lt"/>
                          <a:ea typeface="+mn-ea"/>
                          <a:cs typeface="+mn-cs"/>
                        </a:rPr>
                        <a:t> algorithm used to suggest the no of component. </a:t>
                      </a:r>
                      <a:r>
                        <a:rPr lang="en-US" sz="1600" b="1" kern="1200" dirty="0" err="1" smtClean="0">
                          <a:solidFill>
                            <a:schemeClr val="lt1"/>
                          </a:solidFill>
                          <a:effectLst/>
                          <a:latin typeface="+mn-lt"/>
                          <a:ea typeface="+mn-ea"/>
                          <a:cs typeface="+mn-cs"/>
                        </a:rPr>
                        <a:t>Rocchio</a:t>
                      </a:r>
                      <a:r>
                        <a:rPr lang="en-US" sz="1600" b="1" kern="1200" dirty="0" smtClean="0">
                          <a:solidFill>
                            <a:schemeClr val="lt1"/>
                          </a:solidFill>
                          <a:effectLst/>
                          <a:latin typeface="+mn-lt"/>
                          <a:ea typeface="+mn-ea"/>
                          <a:cs typeface="+mn-cs"/>
                        </a:rPr>
                        <a:t> Algorithm is used to classify the relevant and non-relevant document. </a:t>
                      </a:r>
                      <a:endParaRPr lang="en-JM" altLang="ko-KR" sz="11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5403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smtClean="0">
                          <a:solidFill>
                            <a:schemeClr val="lt1"/>
                          </a:solidFill>
                          <a:effectLst/>
                          <a:latin typeface="+mn-lt"/>
                          <a:ea typeface="+mn-ea"/>
                          <a:cs typeface="+mn-cs"/>
                        </a:rPr>
                        <a:t>Survey on Content Based Recommendation System</a:t>
                      </a:r>
                      <a:endParaRPr lang="en-JM" altLang="ko-KR" sz="1800" b="1" kern="1200" dirty="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200" b="0" smtClean="0">
                          <a:solidFill>
                            <a:schemeClr val="bg1"/>
                          </a:solidFill>
                          <a:latin typeface="+mn-lt"/>
                          <a:cs typeface="Arial" pitchFamily="34" charset="0"/>
                        </a:rPr>
                        <a:t>2019</a:t>
                      </a:r>
                      <a:endParaRPr lang="en-JM" altLang="ko-KR" sz="12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Here author shares about the importance of recommendation system and perform a comparative study on it. They combine two methods and perform in it. They use content with collaborative filtering and collaborative with demographics and so on. </a:t>
                      </a:r>
                      <a:endParaRPr lang="en-JM" altLang="ko-KR" sz="11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bl>
          </a:graphicData>
        </a:graphic>
      </p:graphicFrame>
      <p:sp>
        <p:nvSpPr>
          <p:cNvPr id="4" name="TextBox 3">
            <a:extLst>
              <a:ext uri="{FF2B5EF4-FFF2-40B4-BE49-F238E27FC236}">
                <a16:creationId xmlns:a16="http://schemas.microsoft.com/office/drawing/2014/main" xmlns="" id="{D9B81F71-485C-4687-968F-ECEE55C2C656}"/>
              </a:ext>
            </a:extLst>
          </p:cNvPr>
          <p:cNvSpPr txBox="1"/>
          <p:nvPr/>
        </p:nvSpPr>
        <p:spPr>
          <a:xfrm>
            <a:off x="828387" y="1640652"/>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PAPER</a:t>
            </a:r>
            <a:endParaRPr lang="ko-KR" altLang="en-US" sz="1400" b="1" dirty="0">
              <a:solidFill>
                <a:schemeClr val="bg1"/>
              </a:solidFill>
              <a:cs typeface="Arial" pitchFamily="34" charset="0"/>
            </a:endParaRPr>
          </a:p>
        </p:txBody>
      </p:sp>
      <p:sp>
        <p:nvSpPr>
          <p:cNvPr id="5" name="TextBox 4">
            <a:extLst>
              <a:ext uri="{FF2B5EF4-FFF2-40B4-BE49-F238E27FC236}">
                <a16:creationId xmlns:a16="http://schemas.microsoft.com/office/drawing/2014/main" xmlns="" id="{E9C3A5E5-8CB0-4232-BCEA-B34347804A41}"/>
              </a:ext>
            </a:extLst>
          </p:cNvPr>
          <p:cNvSpPr txBox="1"/>
          <p:nvPr/>
        </p:nvSpPr>
        <p:spPr>
          <a:xfrm>
            <a:off x="3861201" y="1640651"/>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YEAR</a:t>
            </a:r>
            <a:endParaRPr lang="ko-KR" altLang="en-US" sz="14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E8BF8690-68B1-42B2-A2CA-7DCBF2B50849}"/>
              </a:ext>
            </a:extLst>
          </p:cNvPr>
          <p:cNvSpPr txBox="1"/>
          <p:nvPr/>
        </p:nvSpPr>
        <p:spPr>
          <a:xfrm>
            <a:off x="8415339" y="1640650"/>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CONTENT</a:t>
            </a:r>
            <a:endParaRPr lang="ko-KR" altLang="en-US" sz="1400" b="1" dirty="0">
              <a:solidFill>
                <a:schemeClr val="bg1"/>
              </a:solidFill>
              <a:cs typeface="Arial" pitchFamily="34" charset="0"/>
            </a:endParaRPr>
          </a:p>
        </p:txBody>
      </p:sp>
      <p:sp>
        <p:nvSpPr>
          <p:cNvPr id="17" name="Rectangle 30">
            <a:extLst>
              <a:ext uri="{FF2B5EF4-FFF2-40B4-BE49-F238E27FC236}">
                <a16:creationId xmlns:a16="http://schemas.microsoft.com/office/drawing/2014/main" xmlns="" id="{3BFEE74E-183A-4C32-9BDF-AC2573B061E0}"/>
              </a:ext>
            </a:extLst>
          </p:cNvPr>
          <p:cNvSpPr/>
          <p:nvPr/>
        </p:nvSpPr>
        <p:spPr>
          <a:xfrm>
            <a:off x="4271110" y="110133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Rectangle 9">
            <a:extLst>
              <a:ext uri="{FF2B5EF4-FFF2-40B4-BE49-F238E27FC236}">
                <a16:creationId xmlns:a16="http://schemas.microsoft.com/office/drawing/2014/main" xmlns="" id="{444E6227-4972-4DE6-BEB0-C3FC42991182}"/>
              </a:ext>
            </a:extLst>
          </p:cNvPr>
          <p:cNvSpPr/>
          <p:nvPr/>
        </p:nvSpPr>
        <p:spPr>
          <a:xfrm>
            <a:off x="1206875" y="1070832"/>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Frame 17">
            <a:extLst>
              <a:ext uri="{FF2B5EF4-FFF2-40B4-BE49-F238E27FC236}">
                <a16:creationId xmlns:a16="http://schemas.microsoft.com/office/drawing/2014/main" xmlns="" id="{1278BF84-DDF3-43F8-88E4-A0F28E4079EF}"/>
              </a:ext>
            </a:extLst>
          </p:cNvPr>
          <p:cNvSpPr/>
          <p:nvPr/>
        </p:nvSpPr>
        <p:spPr>
          <a:xfrm>
            <a:off x="8803418" y="1056312"/>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3328371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735F7F3-C1B5-4B60-A00A-4EB618DDFB5A}"/>
              </a:ext>
            </a:extLst>
          </p:cNvPr>
          <p:cNvSpPr>
            <a:spLocks noGrp="1"/>
          </p:cNvSpPr>
          <p:nvPr>
            <p:ph type="body" sz="quarter" idx="10"/>
          </p:nvPr>
        </p:nvSpPr>
        <p:spPr/>
        <p:txBody>
          <a:bodyPr/>
          <a:lstStyle/>
          <a:p>
            <a:r>
              <a:rPr lang="en-US" dirty="0" smtClean="0"/>
              <a:t>Related Works</a:t>
            </a:r>
            <a:endParaRPr lang="en-US" dirty="0"/>
          </a:p>
        </p:txBody>
      </p:sp>
      <p:graphicFrame>
        <p:nvGraphicFramePr>
          <p:cNvPr id="3" name="Table 2">
            <a:extLst>
              <a:ext uri="{FF2B5EF4-FFF2-40B4-BE49-F238E27FC236}">
                <a16:creationId xmlns:a16="http://schemas.microsoft.com/office/drawing/2014/main" xmlns="" id="{7CDE43E2-1EE5-4983-B5EB-FA7E6F573641}"/>
              </a:ext>
            </a:extLst>
          </p:cNvPr>
          <p:cNvGraphicFramePr>
            <a:graphicFrameLocks noGrp="1"/>
          </p:cNvGraphicFramePr>
          <p:nvPr>
            <p:extLst>
              <p:ext uri="{D42A27DB-BD31-4B8C-83A1-F6EECF244321}">
                <p14:modId xmlns:p14="http://schemas.microsoft.com/office/powerpoint/2010/main" val="2315747303"/>
              </p:ext>
            </p:extLst>
          </p:nvPr>
        </p:nvGraphicFramePr>
        <p:xfrm>
          <a:off x="218941" y="2086379"/>
          <a:ext cx="11784168" cy="3227444"/>
        </p:xfrm>
        <a:graphic>
          <a:graphicData uri="http://schemas.openxmlformats.org/drawingml/2006/table">
            <a:tbl>
              <a:tblPr firstRow="1" lastCol="1" bandRow="1" bandCol="1">
                <a:tableStyleId>{5C22544A-7EE6-4342-B048-85BDC9FD1C3A}</a:tableStyleId>
              </a:tblPr>
              <a:tblGrid>
                <a:gridCol w="3670479">
                  <a:extLst>
                    <a:ext uri="{9D8B030D-6E8A-4147-A177-3AD203B41FA5}">
                      <a16:colId xmlns:a16="http://schemas.microsoft.com/office/drawing/2014/main" xmlns="" val="20001"/>
                    </a:ext>
                  </a:extLst>
                </a:gridCol>
                <a:gridCol w="875763">
                  <a:extLst>
                    <a:ext uri="{9D8B030D-6E8A-4147-A177-3AD203B41FA5}">
                      <a16:colId xmlns:a16="http://schemas.microsoft.com/office/drawing/2014/main" xmlns="" val="20002"/>
                    </a:ext>
                  </a:extLst>
                </a:gridCol>
                <a:gridCol w="7237926">
                  <a:extLst>
                    <a:ext uri="{9D8B030D-6E8A-4147-A177-3AD203B41FA5}">
                      <a16:colId xmlns:a16="http://schemas.microsoft.com/office/drawing/2014/main" xmlns="" val="20003"/>
                    </a:ext>
                  </a:extLst>
                </a:gridCol>
              </a:tblGrid>
              <a:tr h="850004">
                <a:tc>
                  <a:txBody>
                    <a:bodyPr/>
                    <a:lstStyle/>
                    <a:p>
                      <a:pPr lvl="0" algn="l">
                        <a:lnSpc>
                          <a:spcPct val="100000"/>
                        </a:lnSpc>
                      </a:pPr>
                      <a:r>
                        <a:rPr lang="en-US" sz="1600" b="1" kern="1200" dirty="0" smtClean="0">
                          <a:solidFill>
                            <a:schemeClr val="lt1"/>
                          </a:solidFill>
                          <a:effectLst/>
                          <a:latin typeface="+mn-lt"/>
                          <a:ea typeface="+mn-ea"/>
                          <a:cs typeface="+mn-cs"/>
                        </a:rPr>
                        <a:t>A Content-Based Recommendation System Using Neuro-Fuzzy Approach</a:t>
                      </a:r>
                      <a:endParaRPr lang="en-JM" altLang="ko-KR" sz="12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pPr>
                      <a:r>
                        <a:rPr lang="en-JM" altLang="ko-KR" sz="1200" b="0" spc="0" dirty="0" smtClean="0">
                          <a:solidFill>
                            <a:schemeClr val="bg1"/>
                          </a:solidFill>
                          <a:latin typeface="+mn-lt"/>
                          <a:cs typeface="Arial" pitchFamily="34" charset="0"/>
                        </a:rPr>
                        <a:t>2016</a:t>
                      </a:r>
                      <a:endParaRPr lang="en-JM" altLang="ko-KR" sz="12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It simulates and learn the possibility of users vast on their pervious actives. The two approaches are applied in this paper which is neuro fuzzy and deep learning</a:t>
                      </a:r>
                      <a:endParaRPr lang="en-JM" altLang="ko-KR" sz="1100" b="0" spc="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1243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Improvised Book Recommendation System Based on Combine Features of Content Based Filtering, Collaborative Filtering and Association Rule Mining</a:t>
                      </a:r>
                      <a:endParaRPr lang="en-JM" sz="1600" b="1" kern="1200" dirty="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100" b="0" dirty="0" smtClean="0">
                          <a:solidFill>
                            <a:schemeClr val="bg1"/>
                          </a:solidFill>
                          <a:latin typeface="+mn-lt"/>
                          <a:cs typeface="Arial" pitchFamily="34" charset="0"/>
                        </a:rPr>
                        <a:t>2016</a:t>
                      </a:r>
                      <a:endParaRPr lang="en-JM" sz="11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This paper , focuses on marketing and sales using the improvised recommendation system. It performs to gives the high customer satisfaction. The two methodology is used in this system is collaborative and content to get the latest trends in the market. </a:t>
                      </a:r>
                      <a:endParaRPr lang="en-US" sz="1600" b="1" kern="1200" dirty="0" smtClean="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5403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Using Collaborative Filtering Algorithms Combined with Doc2Vec for Movie Recommendation</a:t>
                      </a:r>
                      <a:endParaRPr lang="en-JM" sz="1600" b="1" kern="1200" dirty="0">
                        <a:solidFill>
                          <a:schemeClr val="lt1"/>
                        </a:solidFill>
                        <a:effectLst/>
                        <a:latin typeface="+mn-lt"/>
                        <a:ea typeface="+mn-ea"/>
                        <a:cs typeface="+mn-cs"/>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JM" sz="1100" b="0" dirty="0" smtClean="0">
                          <a:solidFill>
                            <a:schemeClr val="bg1"/>
                          </a:solidFill>
                          <a:latin typeface="+mn-lt"/>
                          <a:cs typeface="Arial" pitchFamily="34" charset="0"/>
                        </a:rPr>
                        <a:t>2019</a:t>
                      </a:r>
                      <a:endParaRPr lang="en-JM" sz="1100" b="0" dirty="0">
                        <a:solidFill>
                          <a:schemeClr val="bg1"/>
                        </a:solidFill>
                        <a:latin typeface="+mn-lt"/>
                        <a:cs typeface="Arial" pitchFamily="34" charset="0"/>
                      </a:endParaRP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lt1"/>
                          </a:solidFill>
                          <a:effectLst/>
                          <a:latin typeface="+mn-lt"/>
                          <a:ea typeface="+mn-ea"/>
                          <a:cs typeface="+mn-cs"/>
                        </a:rPr>
                        <a:t>The authors have offered recommendation system based on Doc2Vec model. This model converts the textual document in the form of numbers. The model analyses the document by it’s semantics and converts into a vector. The Vector is then used in collaborative filtering.</a:t>
                      </a:r>
                    </a:p>
                  </a:txBody>
                  <a:tcPr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TextBox 3">
            <a:extLst>
              <a:ext uri="{FF2B5EF4-FFF2-40B4-BE49-F238E27FC236}">
                <a16:creationId xmlns:a16="http://schemas.microsoft.com/office/drawing/2014/main" xmlns="" id="{D9B81F71-485C-4687-968F-ECEE55C2C656}"/>
              </a:ext>
            </a:extLst>
          </p:cNvPr>
          <p:cNvSpPr txBox="1"/>
          <p:nvPr/>
        </p:nvSpPr>
        <p:spPr>
          <a:xfrm>
            <a:off x="828387" y="1640652"/>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PAPER</a:t>
            </a:r>
            <a:endParaRPr lang="ko-KR" altLang="en-US" sz="1400" b="1" dirty="0">
              <a:solidFill>
                <a:schemeClr val="bg1"/>
              </a:solidFill>
              <a:cs typeface="Arial" pitchFamily="34" charset="0"/>
            </a:endParaRPr>
          </a:p>
        </p:txBody>
      </p:sp>
      <p:sp>
        <p:nvSpPr>
          <p:cNvPr id="5" name="TextBox 4">
            <a:extLst>
              <a:ext uri="{FF2B5EF4-FFF2-40B4-BE49-F238E27FC236}">
                <a16:creationId xmlns:a16="http://schemas.microsoft.com/office/drawing/2014/main" xmlns="" id="{E9C3A5E5-8CB0-4232-BCEA-B34347804A41}"/>
              </a:ext>
            </a:extLst>
          </p:cNvPr>
          <p:cNvSpPr txBox="1"/>
          <p:nvPr/>
        </p:nvSpPr>
        <p:spPr>
          <a:xfrm>
            <a:off x="3861201" y="1640651"/>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YEAR</a:t>
            </a:r>
            <a:endParaRPr lang="ko-KR" altLang="en-US" sz="1400" b="1" dirty="0">
              <a:solidFill>
                <a:schemeClr val="bg1"/>
              </a:solidFill>
              <a:cs typeface="Arial" pitchFamily="34" charset="0"/>
            </a:endParaRPr>
          </a:p>
        </p:txBody>
      </p:sp>
      <p:sp>
        <p:nvSpPr>
          <p:cNvPr id="6" name="TextBox 5">
            <a:extLst>
              <a:ext uri="{FF2B5EF4-FFF2-40B4-BE49-F238E27FC236}">
                <a16:creationId xmlns:a16="http://schemas.microsoft.com/office/drawing/2014/main" xmlns="" id="{E8BF8690-68B1-42B2-A2CA-7DCBF2B50849}"/>
              </a:ext>
            </a:extLst>
          </p:cNvPr>
          <p:cNvSpPr txBox="1"/>
          <p:nvPr/>
        </p:nvSpPr>
        <p:spPr>
          <a:xfrm>
            <a:off x="8415339" y="1640650"/>
            <a:ext cx="1284313"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CONTENT</a:t>
            </a:r>
            <a:endParaRPr lang="ko-KR" altLang="en-US" sz="1400" b="1" dirty="0">
              <a:solidFill>
                <a:schemeClr val="bg1"/>
              </a:solidFill>
              <a:cs typeface="Arial" pitchFamily="34" charset="0"/>
            </a:endParaRPr>
          </a:p>
        </p:txBody>
      </p:sp>
      <p:sp>
        <p:nvSpPr>
          <p:cNvPr id="10" name="Rectangle 30">
            <a:extLst>
              <a:ext uri="{FF2B5EF4-FFF2-40B4-BE49-F238E27FC236}">
                <a16:creationId xmlns:a16="http://schemas.microsoft.com/office/drawing/2014/main" xmlns="" id="{3BFEE74E-183A-4C32-9BDF-AC2573B061E0}"/>
              </a:ext>
            </a:extLst>
          </p:cNvPr>
          <p:cNvSpPr/>
          <p:nvPr/>
        </p:nvSpPr>
        <p:spPr>
          <a:xfrm>
            <a:off x="4271110" y="1035230"/>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1" name="Rectangle 9">
            <a:extLst>
              <a:ext uri="{FF2B5EF4-FFF2-40B4-BE49-F238E27FC236}">
                <a16:creationId xmlns:a16="http://schemas.microsoft.com/office/drawing/2014/main" xmlns="" id="{444E6227-4972-4DE6-BEB0-C3FC42991182}"/>
              </a:ext>
            </a:extLst>
          </p:cNvPr>
          <p:cNvSpPr/>
          <p:nvPr/>
        </p:nvSpPr>
        <p:spPr>
          <a:xfrm>
            <a:off x="1206875" y="1019982"/>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Frame 17">
            <a:extLst>
              <a:ext uri="{FF2B5EF4-FFF2-40B4-BE49-F238E27FC236}">
                <a16:creationId xmlns:a16="http://schemas.microsoft.com/office/drawing/2014/main" xmlns="" id="{1278BF84-DDF3-43F8-88E4-A0F28E4079EF}"/>
              </a:ext>
            </a:extLst>
          </p:cNvPr>
          <p:cNvSpPr/>
          <p:nvPr/>
        </p:nvSpPr>
        <p:spPr>
          <a:xfrm>
            <a:off x="8803418" y="990212"/>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59413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a:dk1>
        <a:sysClr val="windowText" lastClr="000000"/>
      </a:dk1>
      <a:lt1>
        <a:sysClr val="window" lastClr="FFFFFF"/>
      </a:lt1>
      <a:dk2>
        <a:srgbClr val="44546A"/>
      </a:dk2>
      <a:lt2>
        <a:srgbClr val="E7E6E6"/>
      </a:lt2>
      <a:accent1>
        <a:srgbClr val="507C89"/>
      </a:accent1>
      <a:accent2>
        <a:srgbClr val="8CBABE"/>
      </a:accent2>
      <a:accent3>
        <a:srgbClr val="9CCCD2"/>
      </a:accent3>
      <a:accent4>
        <a:srgbClr val="507C89"/>
      </a:accent4>
      <a:accent5>
        <a:srgbClr val="8CBABE"/>
      </a:accent5>
      <a:accent6>
        <a:srgbClr val="9CCCD2"/>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944</Words>
  <Application>Microsoft Office PowerPoint</Application>
  <PresentationFormat>Custom</PresentationFormat>
  <Paragraphs>110</Paragraphs>
  <Slides>23</Slides>
  <Notes>0</Notes>
  <HiddenSlides>0</HiddenSlides>
  <MMClips>0</MMClips>
  <ScaleCrop>false</ScaleCrop>
  <HeadingPairs>
    <vt:vector size="4" baseType="variant">
      <vt:variant>
        <vt:lpstr>Theme</vt:lpstr>
      </vt:variant>
      <vt:variant>
        <vt:i4>3</vt:i4>
      </vt:variant>
      <vt:variant>
        <vt:lpstr>Slide Titles</vt:lpstr>
      </vt:variant>
      <vt:variant>
        <vt:i4>23</vt:i4>
      </vt:variant>
    </vt:vector>
  </HeadingPairs>
  <TitlesOfParts>
    <vt:vector size="26"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Madhurima Chakraborty</cp:lastModifiedBy>
  <cp:revision>80</cp:revision>
  <dcterms:created xsi:type="dcterms:W3CDTF">2020-01-20T05:08:25Z</dcterms:created>
  <dcterms:modified xsi:type="dcterms:W3CDTF">2020-05-11T08:22:43Z</dcterms:modified>
</cp:coreProperties>
</file>