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3" r:id="rId2"/>
    <p:sldId id="256" r:id="rId3"/>
    <p:sldId id="257" r:id="rId4"/>
    <p:sldId id="258" r:id="rId5"/>
    <p:sldId id="261" r:id="rId6"/>
    <p:sldId id="259" r:id="rId7"/>
    <p:sldId id="262" r:id="rId8"/>
    <p:sldId id="274" r:id="rId9"/>
    <p:sldId id="275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7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1829761"/>
          </a:xfrm>
        </p:spPr>
        <p:txBody>
          <a:bodyPr/>
          <a:lstStyle/>
          <a:p>
            <a:r>
              <a:rPr lang="en-IN" dirty="0" err="1" smtClean="0"/>
              <a:t>mTutor</a:t>
            </a:r>
            <a:r>
              <a:rPr lang="en-IN" dirty="0" smtClean="0"/>
              <a:t> Website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 flipV="1">
            <a:off x="685800" y="3048000"/>
            <a:ext cx="7772400" cy="76200"/>
          </a:xfrm>
        </p:spPr>
        <p:txBody>
          <a:bodyPr>
            <a:normAutofit fontScale="25000" lnSpcReduction="20000"/>
          </a:bodyPr>
          <a:lstStyle/>
          <a:p>
            <a:endParaRPr lang="en-I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Other team members:</a:t>
            </a:r>
          </a:p>
          <a:p>
            <a:r>
              <a:rPr lang="en-IN" dirty="0" smtClean="0"/>
              <a:t>1. </a:t>
            </a:r>
            <a:r>
              <a:rPr lang="en-IN" dirty="0" err="1" smtClean="0"/>
              <a:t>Madhurima</a:t>
            </a:r>
            <a:r>
              <a:rPr lang="en-IN" dirty="0" smtClean="0"/>
              <a:t> </a:t>
            </a:r>
            <a:r>
              <a:rPr lang="en-IN" dirty="0" err="1" smtClean="0"/>
              <a:t>Handa</a:t>
            </a:r>
            <a:r>
              <a:rPr lang="en-IN" dirty="0" smtClean="0"/>
              <a:t> </a:t>
            </a:r>
          </a:p>
          <a:p>
            <a:r>
              <a:rPr lang="en-IN" dirty="0" smtClean="0"/>
              <a:t>2. </a:t>
            </a:r>
            <a:r>
              <a:rPr lang="en-IN" dirty="0" err="1" smtClean="0"/>
              <a:t>Mallika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 smtClean="0"/>
          </a:p>
          <a:p>
            <a:r>
              <a:rPr lang="en-IN" dirty="0" smtClean="0"/>
              <a:t>3. </a:t>
            </a:r>
            <a:r>
              <a:rPr lang="en-IN" dirty="0" err="1" smtClean="0"/>
              <a:t>Anurag</a:t>
            </a:r>
            <a:r>
              <a:rPr lang="en-IN" dirty="0" smtClean="0"/>
              <a:t> Gupta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3352800"/>
            <a:ext cx="21002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Efforts By:</a:t>
            </a:r>
          </a:p>
          <a:p>
            <a:r>
              <a:rPr lang="en-IN" dirty="0" err="1" smtClean="0"/>
              <a:t>Shivam</a:t>
            </a:r>
            <a:r>
              <a:rPr lang="en-IN" dirty="0" smtClean="0"/>
              <a:t> </a:t>
            </a:r>
            <a:r>
              <a:rPr lang="en-IN" dirty="0" err="1" smtClean="0"/>
              <a:t>Aggarwal</a:t>
            </a:r>
            <a:endParaRPr lang="en-IN" dirty="0" smtClean="0"/>
          </a:p>
          <a:p>
            <a:r>
              <a:rPr lang="en-IN" dirty="0" err="1" smtClean="0"/>
              <a:t>Bca</a:t>
            </a:r>
            <a:r>
              <a:rPr lang="en-IN" dirty="0" smtClean="0"/>
              <a:t> </a:t>
            </a:r>
            <a:r>
              <a:rPr lang="en-IN" dirty="0" err="1" smtClean="0"/>
              <a:t>Sem</a:t>
            </a:r>
            <a:r>
              <a:rPr lang="en-IN" dirty="0" smtClean="0"/>
              <a:t> 5 D</a:t>
            </a:r>
          </a:p>
          <a:p>
            <a:r>
              <a:rPr lang="en-IN" dirty="0" smtClean="0"/>
              <a:t>01217702014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thank y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0076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MODULE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Features Provided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Functions</a:t>
            </a:r>
          </a:p>
          <a:p>
            <a:endParaRPr lang="en-IN" dirty="0" smtClean="0"/>
          </a:p>
          <a:p>
            <a:r>
              <a:rPr lang="en-IN" dirty="0" smtClean="0"/>
              <a:t>Academic Performance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 quick look of the Student Website Module</a:t>
            </a:r>
            <a:endParaRPr lang="en-IN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provided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student</a:t>
            </a:r>
          </a:p>
          <a:p>
            <a:pPr lvl="1"/>
            <a:r>
              <a:rPr lang="en-IN" dirty="0" smtClean="0"/>
              <a:t>Connects with the tutors</a:t>
            </a:r>
          </a:p>
          <a:p>
            <a:pPr lvl="1"/>
            <a:r>
              <a:rPr lang="en-IN" dirty="0" smtClean="0"/>
              <a:t>Finds best skilled tutors</a:t>
            </a:r>
          </a:p>
          <a:p>
            <a:pPr lvl="1"/>
            <a:r>
              <a:rPr lang="en-IN" dirty="0" smtClean="0"/>
              <a:t>Gets proper mentorship</a:t>
            </a:r>
          </a:p>
          <a:p>
            <a:pPr lvl="1"/>
            <a:r>
              <a:rPr lang="en-IN" dirty="0" smtClean="0"/>
              <a:t>Resolves problems</a:t>
            </a:r>
          </a:p>
          <a:p>
            <a:pPr lvl="1"/>
            <a:r>
              <a:rPr lang="en-IN" dirty="0" smtClean="0"/>
              <a:t>Gets appropriate study material</a:t>
            </a:r>
            <a:endParaRPr lang="en-IN" dirty="0" smtClean="0"/>
          </a:p>
          <a:p>
            <a:pPr lvl="1"/>
            <a:r>
              <a:rPr lang="en-IN" dirty="0" smtClean="0"/>
              <a:t>Interact with the faculty</a:t>
            </a:r>
          </a:p>
          <a:p>
            <a:pPr lvl="1"/>
            <a:r>
              <a:rPr lang="en-IN" dirty="0" smtClean="0"/>
              <a:t>Review feedbacks </a:t>
            </a:r>
          </a:p>
          <a:p>
            <a:pPr lvl="1"/>
            <a:r>
              <a:rPr lang="en-IN" dirty="0" smtClean="0"/>
              <a:t>Posts views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Register as a Student</a:t>
            </a:r>
          </a:p>
          <a:p>
            <a:r>
              <a:rPr lang="en-IN" dirty="0" smtClean="0"/>
              <a:t>Set and Update Profile</a:t>
            </a:r>
          </a:p>
          <a:p>
            <a:r>
              <a:rPr lang="en-IN" dirty="0" smtClean="0"/>
              <a:t>View Dashboard</a:t>
            </a:r>
          </a:p>
          <a:p>
            <a:r>
              <a:rPr lang="en-IN" dirty="0" smtClean="0"/>
              <a:t>See Notifications</a:t>
            </a:r>
          </a:p>
          <a:p>
            <a:r>
              <a:rPr lang="en-IN" dirty="0" smtClean="0"/>
              <a:t>Reply tutors with Messages</a:t>
            </a:r>
          </a:p>
          <a:p>
            <a:r>
              <a:rPr lang="en-IN" dirty="0" smtClean="0"/>
              <a:t>Perform tests and short quizzes</a:t>
            </a:r>
          </a:p>
          <a:p>
            <a:r>
              <a:rPr lang="en-IN" dirty="0" smtClean="0"/>
              <a:t>Rate tutors</a:t>
            </a:r>
          </a:p>
          <a:p>
            <a:r>
              <a:rPr lang="en-IN" dirty="0" smtClean="0"/>
              <a:t>Logout</a:t>
            </a:r>
          </a:p>
          <a:p>
            <a:endParaRPr lang="en-IN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Increase in Academic performance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By enrolling into </a:t>
            </a:r>
            <a:r>
              <a:rPr lang="en-IN" dirty="0" err="1" smtClean="0"/>
              <a:t>mTutor</a:t>
            </a:r>
            <a:r>
              <a:rPr lang="en-IN" dirty="0" smtClean="0"/>
              <a:t>, a student avails best guide for himself/herself.</a:t>
            </a:r>
            <a:endParaRPr lang="en-IN" dirty="0" smtClean="0"/>
          </a:p>
          <a:p>
            <a:r>
              <a:rPr lang="en-IN" dirty="0" smtClean="0"/>
              <a:t>With a wide and suitable options of tutors, a student can choose the right choice for himself/herself.</a:t>
            </a:r>
            <a:endParaRPr lang="en-IN" dirty="0" smtClean="0"/>
          </a:p>
          <a:p>
            <a:r>
              <a:rPr lang="en-IN" dirty="0" smtClean="0"/>
              <a:t>Learning </a:t>
            </a:r>
            <a:r>
              <a:rPr lang="en-IN" dirty="0" smtClean="0"/>
              <a:t>platform </a:t>
            </a:r>
            <a:r>
              <a:rPr lang="en-IN" dirty="0" smtClean="0"/>
              <a:t>established.</a:t>
            </a:r>
          </a:p>
          <a:p>
            <a:r>
              <a:rPr lang="en-IN" dirty="0" smtClean="0"/>
              <a:t>Fast Delivery Of Enquired Messages Provided.</a:t>
            </a:r>
          </a:p>
          <a:p>
            <a:r>
              <a:rPr lang="en-IN" dirty="0" smtClean="0"/>
              <a:t>Short Quizzes and Quick Revisions provided for free.</a:t>
            </a:r>
          </a:p>
          <a:p>
            <a:r>
              <a:rPr lang="en-IN" dirty="0" smtClean="0"/>
              <a:t>Tutors available for doubt sessions and for extra competitive preparations. </a:t>
            </a:r>
          </a:p>
          <a:p>
            <a:endParaRPr lang="en-IN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REGISTER AS A STUDENT</a:t>
            </a:r>
            <a:endParaRPr lang="en-IN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103583"/>
            <a:ext cx="7239000" cy="385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STUDENT’S DASHBOARD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448658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The course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60580"/>
            <a:ext cx="7239000" cy="374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 A TUTOR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7239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245</TotalTime>
  <Words>176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mTutor Website</vt:lpstr>
      <vt:lpstr>STUDENT MODULE</vt:lpstr>
      <vt:lpstr>Features provided</vt:lpstr>
      <vt:lpstr>FUNCTIONS</vt:lpstr>
      <vt:lpstr>Increase in Academic performance</vt:lpstr>
      <vt:lpstr>REGISTER AS A STUDENT</vt:lpstr>
      <vt:lpstr>STUDENT’S DASHBOARD</vt:lpstr>
      <vt:lpstr>SEARCH The course</vt:lpstr>
      <vt:lpstr>Finding  A TUTOR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</dc:title>
  <dc:creator>Madhurima Handa</dc:creator>
  <cp:lastModifiedBy>Madhurima Handa</cp:lastModifiedBy>
  <cp:revision>24</cp:revision>
  <dcterms:created xsi:type="dcterms:W3CDTF">2006-08-16T00:00:00Z</dcterms:created>
  <dcterms:modified xsi:type="dcterms:W3CDTF">2016-10-12T19:25:42Z</dcterms:modified>
</cp:coreProperties>
</file>