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4592C-0128-4855-AA68-88FF3E7420F7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F4CAA-E6F7-4932-8F11-6A55E3B1A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5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F4CAA-E6F7-4932-8F11-6A55E3B1A9D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4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5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2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82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7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541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49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71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0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3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8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5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2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1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4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4F55-0950-454F-9CA1-2E582CB21CDC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6BA5FC-A922-4245-A577-B26ACA0E6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2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dn.guru99.com/images/ide_-_labelled_parts.p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1722" y="513704"/>
            <a:ext cx="6445996" cy="4339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Mtutor </a:t>
            </a:r>
          </a:p>
          <a:p>
            <a:pPr algn="ctr"/>
            <a:r>
              <a:rPr lang="en-US" sz="1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Website</a:t>
            </a:r>
            <a:endParaRPr lang="en-US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5015" y="4853354"/>
            <a:ext cx="23915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Efforts by :</a:t>
            </a:r>
          </a:p>
          <a:p>
            <a:r>
              <a:rPr lang="en-IN" sz="2000" dirty="0" smtClean="0"/>
              <a:t>Anurag Gupta</a:t>
            </a:r>
          </a:p>
          <a:p>
            <a:r>
              <a:rPr lang="en-IN" sz="2000" dirty="0" smtClean="0"/>
              <a:t>BCA</a:t>
            </a:r>
          </a:p>
          <a:p>
            <a:r>
              <a:rPr lang="en-IN" sz="2000" dirty="0" smtClean="0"/>
              <a:t>05017702014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919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567" y="1547446"/>
            <a:ext cx="86797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 website doesn’t only need to be tested once it is fully made but needs constant testing during the whole course of its creation.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Testing is done basically to find errors. Exhaustive</a:t>
            </a:r>
            <a:r>
              <a:rPr lang="en-IN" sz="2400" dirty="0"/>
              <a:t> </a:t>
            </a:r>
            <a:r>
              <a:rPr lang="en-IN" sz="2400" dirty="0" smtClean="0"/>
              <a:t>and dynamic testing is impossible to perform manually.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There are several techniques to locate errors. The one used in Mtutor is a type of </a:t>
            </a:r>
            <a:r>
              <a:rPr lang="en-IN" sz="2400" i="1" dirty="0" smtClean="0"/>
              <a:t>automation testing.</a:t>
            </a:r>
          </a:p>
          <a:p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288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207" y="1772530"/>
            <a:ext cx="8398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Automation Testing tools are capable of executing tests, reporting outcomes and comparing results with earlier test runs tests carried out with these tools can be repeatedly done several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Goal of automation testing is to reduce the no. of test cases to be run manually and not eliminate manual testing altogether.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678503" y="294474"/>
            <a:ext cx="6417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Automation Testing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038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What is Selenium</a:t>
            </a:r>
            <a:r>
              <a:rPr lang="en-IN" sz="3600" b="1" dirty="0" smtClean="0"/>
              <a:t>?</a:t>
            </a:r>
            <a:endParaRPr lang="en-IN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Selenium is a free (open source) automated testing suite for web applications across different browsers and platforms. </a:t>
            </a:r>
            <a:endParaRPr lang="en-IN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It </a:t>
            </a:r>
            <a:r>
              <a:rPr lang="en-IN" sz="2400" dirty="0"/>
              <a:t>is quite similar to HP Quick Test Pro (QTP) only that Selenium focuses on automating web-based </a:t>
            </a:r>
            <a:r>
              <a:rPr lang="en-IN" sz="2400" dirty="0" smtClean="0"/>
              <a:t>applications.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Selenium </a:t>
            </a:r>
            <a:r>
              <a:rPr lang="en-IN" sz="2400" dirty="0"/>
              <a:t>is not just a single tool but a suite of software's, each catering to different testing needs of an organization</a:t>
            </a:r>
            <a:r>
              <a:rPr lang="en-IN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 </a:t>
            </a:r>
            <a:r>
              <a:rPr lang="en-IN" sz="2400" b="1" dirty="0"/>
              <a:t>It has four components.</a:t>
            </a:r>
            <a:endParaRPr lang="en-IN" sz="2400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Selenium Integrated Development Environment (</a:t>
            </a:r>
            <a:r>
              <a:rPr lang="en-IN" sz="2400" dirty="0" smtClean="0"/>
              <a:t>IDE)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Selenium </a:t>
            </a:r>
            <a:r>
              <a:rPr lang="en-IN" sz="2400" dirty="0"/>
              <a:t>Remote Control (</a:t>
            </a:r>
            <a:r>
              <a:rPr lang="en-IN" sz="2400" dirty="0" smtClean="0"/>
              <a:t>RC)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WebDriver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Selenium </a:t>
            </a:r>
            <a:r>
              <a:rPr lang="en-IN" sz="2400" dirty="0"/>
              <a:t>Grid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9169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roduction to Selenium ID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59" y="0"/>
            <a:ext cx="74277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22111" y="1434521"/>
            <a:ext cx="4042148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Features of Selenium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585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22" y="0"/>
            <a:ext cx="737297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762" y="1912258"/>
            <a:ext cx="420442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Screenshot 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 Mtutor login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309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316" y="393895"/>
            <a:ext cx="10691446" cy="6672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Test scripts can be created either by recording or typing the commands and parameters manually.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When creating scripts manually, Firebug is used to get the </a:t>
            </a:r>
            <a:r>
              <a:rPr lang="en-IN" sz="2400" dirty="0" smtClean="0"/>
              <a:t>locator.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Find button is used to check that the command is able to access the correct </a:t>
            </a:r>
            <a:r>
              <a:rPr lang="en-IN" sz="2400" dirty="0" smtClean="0"/>
              <a:t>element.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Table </a:t>
            </a:r>
            <a:r>
              <a:rPr lang="en-IN" sz="2400" dirty="0"/>
              <a:t>View displays a test script in tabular form while Source View displays it in HTML </a:t>
            </a:r>
            <a:r>
              <a:rPr lang="en-IN" sz="2400" dirty="0" smtClean="0"/>
              <a:t>format.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Changing </a:t>
            </a:r>
            <a:r>
              <a:rPr lang="en-IN" sz="2400" dirty="0"/>
              <a:t>the Source View to a non-HTML format is still </a:t>
            </a:r>
            <a:r>
              <a:rPr lang="en-IN" sz="2400" dirty="0" smtClean="0"/>
              <a:t>experimental.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Do </a:t>
            </a:r>
            <a:r>
              <a:rPr lang="en-IN" sz="2400" dirty="0"/>
              <a:t>not use the Source View in creating tests in other formats. Use the Export features </a:t>
            </a:r>
            <a:r>
              <a:rPr lang="en-IN" sz="2400" dirty="0" smtClean="0"/>
              <a:t>instead.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Parameters </a:t>
            </a:r>
            <a:r>
              <a:rPr lang="en-IN" sz="2400" dirty="0"/>
              <a:t>are not required all the time. It depends upon the command.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884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572" y="0"/>
            <a:ext cx="1000213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IN" sz="2400" b="1" dirty="0" smtClean="0">
                <a:solidFill>
                  <a:srgbClr val="343434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b="1" dirty="0" smtClean="0">
                <a:solidFill>
                  <a:srgbClr val="343434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sz="2800" b="1" dirty="0" smtClean="0">
                <a:solidFill>
                  <a:srgbClr val="343434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are three types of commands</a:t>
            </a:r>
            <a:r>
              <a:rPr lang="en-IN" sz="2400" b="1" dirty="0" smtClean="0">
                <a:solidFill>
                  <a:srgbClr val="343434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2400" dirty="0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 - directly interacts with page elements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Accessors</a:t>
            </a:r>
            <a:r>
              <a:rPr lang="en-IN" sz="2400" dirty="0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 - "reads" an element property and stores it in a variable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Assertions</a:t>
            </a:r>
            <a:r>
              <a:rPr lang="en-IN" sz="2400" dirty="0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 - compares an actual value with an expected one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u="sng" dirty="0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u="sng" dirty="0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most common commands are:</a:t>
            </a:r>
            <a:endParaRPr lang="en-IN" sz="2400" u="sng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click/</a:t>
            </a:r>
            <a:r>
              <a:rPr lang="en-IN" sz="2400" dirty="0" err="1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clickAndWait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type/</a:t>
            </a:r>
            <a:r>
              <a:rPr lang="en-IN" sz="2400" dirty="0" err="1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typeKeys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 err="1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verifyElementPresent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 err="1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verifyTable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 err="1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waitForPageToLoad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 err="1" smtClean="0">
                <a:solidFill>
                  <a:srgbClr val="343434"/>
                </a:solidFill>
                <a:effectLst/>
                <a:latin typeface="Droid Sans"/>
                <a:ea typeface="Times New Roman" panose="02020603050405020304" pitchFamily="18" charset="0"/>
                <a:cs typeface="Times New Roman" panose="02020603050405020304" pitchFamily="18" charset="0"/>
              </a:rPr>
              <a:t>waitForElementPresent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8180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8840" y="2967335"/>
            <a:ext cx="52543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 smtClean="0">
                <a:ln/>
                <a:solidFill>
                  <a:schemeClr val="accent4"/>
                </a:solidFill>
                <a:effectLst/>
              </a:rPr>
              <a:t>THANK YOU</a:t>
            </a:r>
            <a:endParaRPr lang="en-US" sz="7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3792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325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Berlin Sans FB Demi</vt:lpstr>
      <vt:lpstr>Calibri</vt:lpstr>
      <vt:lpstr>Droid Sans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Mallika Oberoi</dc:creator>
  <cp:lastModifiedBy>anurag gupta</cp:lastModifiedBy>
  <cp:revision>10</cp:revision>
  <dcterms:created xsi:type="dcterms:W3CDTF">2016-10-13T09:43:32Z</dcterms:created>
  <dcterms:modified xsi:type="dcterms:W3CDTF">2016-10-25T06:36:15Z</dcterms:modified>
</cp:coreProperties>
</file>