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6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7772400" cy="1829761"/>
          </a:xfrm>
        </p:spPr>
        <p:txBody>
          <a:bodyPr/>
          <a:lstStyle/>
          <a:p>
            <a:r>
              <a:rPr lang="en-IN" dirty="0" err="1" smtClean="0"/>
              <a:t>mTutor</a:t>
            </a:r>
            <a:r>
              <a:rPr lang="en-IN" dirty="0" smtClean="0"/>
              <a:t> Website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flipV="1">
            <a:off x="685800" y="3048000"/>
            <a:ext cx="7772400" cy="76200"/>
          </a:xfrm>
        </p:spPr>
        <p:txBody>
          <a:bodyPr>
            <a:normAutofit fontScale="25000" lnSpcReduction="20000"/>
          </a:bodyPr>
          <a:lstStyle/>
          <a:p>
            <a:endParaRPr lang="en-I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8200" y="335280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Other team members:</a:t>
            </a:r>
          </a:p>
          <a:p>
            <a:r>
              <a:rPr lang="en-IN" dirty="0" smtClean="0"/>
              <a:t>1. </a:t>
            </a:r>
            <a:r>
              <a:rPr lang="en-IN" dirty="0" err="1" smtClean="0"/>
              <a:t>Shivam</a:t>
            </a:r>
            <a:r>
              <a:rPr lang="en-IN" dirty="0" smtClean="0"/>
              <a:t> </a:t>
            </a:r>
            <a:r>
              <a:rPr lang="en-IN" dirty="0" err="1" smtClean="0"/>
              <a:t>Aggarwal</a:t>
            </a:r>
            <a:r>
              <a:rPr lang="en-IN" dirty="0" smtClean="0"/>
              <a:t> </a:t>
            </a:r>
          </a:p>
          <a:p>
            <a:r>
              <a:rPr lang="en-IN" dirty="0" smtClean="0"/>
              <a:t>2. </a:t>
            </a:r>
            <a:r>
              <a:rPr lang="en-IN" dirty="0" err="1" smtClean="0"/>
              <a:t>Mallika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endParaRPr lang="en-IN" dirty="0" smtClean="0"/>
          </a:p>
          <a:p>
            <a:r>
              <a:rPr lang="en-IN" dirty="0" smtClean="0"/>
              <a:t>3. </a:t>
            </a:r>
            <a:r>
              <a:rPr lang="en-IN" dirty="0" err="1" smtClean="0"/>
              <a:t>Anurag</a:t>
            </a:r>
            <a:r>
              <a:rPr lang="en-IN" dirty="0" smtClean="0"/>
              <a:t> Gupta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3352800"/>
            <a:ext cx="22365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Efforts By:</a:t>
            </a:r>
          </a:p>
          <a:p>
            <a:r>
              <a:rPr lang="en-IN" dirty="0" err="1" smtClean="0"/>
              <a:t>Madhurima</a:t>
            </a:r>
            <a:r>
              <a:rPr lang="en-IN" dirty="0" smtClean="0"/>
              <a:t> </a:t>
            </a:r>
            <a:r>
              <a:rPr lang="en-IN" dirty="0" err="1" smtClean="0"/>
              <a:t>Handa</a:t>
            </a:r>
            <a:endParaRPr lang="en-IN" dirty="0" smtClean="0"/>
          </a:p>
          <a:p>
            <a:r>
              <a:rPr lang="en-IN" dirty="0" err="1" smtClean="0"/>
              <a:t>Bca</a:t>
            </a:r>
            <a:r>
              <a:rPr lang="en-IN" dirty="0" smtClean="0"/>
              <a:t> </a:t>
            </a:r>
            <a:r>
              <a:rPr lang="en-IN" dirty="0" err="1" smtClean="0"/>
              <a:t>Sem</a:t>
            </a:r>
            <a:r>
              <a:rPr lang="en-IN" dirty="0" smtClean="0"/>
              <a:t> 5 D</a:t>
            </a:r>
          </a:p>
          <a:p>
            <a:r>
              <a:rPr lang="en-IN" dirty="0" smtClean="0"/>
              <a:t>00517702014</a:t>
            </a:r>
          </a:p>
          <a:p>
            <a:endParaRPr lang="en-IN" dirty="0"/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482319"/>
            <a:ext cx="8229600" cy="452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TUTOR’S PROFILE</a:t>
            </a:r>
            <a:endParaRPr lang="en-IN" dirty="0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TUTOR’S PROFILE (CONT.)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88796"/>
            <a:ext cx="8229600" cy="451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UPDATING PROFILE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0"/>
            <a:ext cx="7467600" cy="226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CHANGE PASSWORD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229600" cy="371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Roles Of A Moderator</a:t>
            </a:r>
          </a:p>
          <a:p>
            <a:endParaRPr lang="en-IN" dirty="0" smtClean="0"/>
          </a:p>
          <a:p>
            <a:r>
              <a:rPr lang="en-IN" dirty="0" smtClean="0"/>
              <a:t>Functions Of A Moderator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MODERATOR MODULE</a:t>
            </a:r>
            <a:endParaRPr lang="en-IN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Checks Messages</a:t>
            </a:r>
          </a:p>
          <a:p>
            <a:r>
              <a:rPr lang="en-IN" dirty="0" smtClean="0"/>
              <a:t>Moderates Accounts</a:t>
            </a:r>
          </a:p>
          <a:p>
            <a:r>
              <a:rPr lang="en-IN" dirty="0" smtClean="0"/>
              <a:t>Verifies Profiles</a:t>
            </a:r>
          </a:p>
          <a:p>
            <a:r>
              <a:rPr lang="en-IN" dirty="0" smtClean="0"/>
              <a:t>Notifies in case of any abuse reported</a:t>
            </a:r>
          </a:p>
          <a:p>
            <a:r>
              <a:rPr lang="en-IN" dirty="0" smtClean="0"/>
              <a:t>Emergency calls acknowledged</a:t>
            </a:r>
          </a:p>
          <a:p>
            <a:r>
              <a:rPr lang="en-IN" dirty="0" smtClean="0"/>
              <a:t>Feedback taken</a:t>
            </a:r>
          </a:p>
          <a:p>
            <a:r>
              <a:rPr lang="en-IN" dirty="0" smtClean="0"/>
              <a:t>Evaluate tutor performance</a:t>
            </a:r>
          </a:p>
          <a:p>
            <a:r>
              <a:rPr lang="en-IN" dirty="0" smtClean="0"/>
              <a:t>Regular Updates</a:t>
            </a:r>
          </a:p>
          <a:p>
            <a:r>
              <a:rPr lang="en-IN" dirty="0" smtClean="0"/>
              <a:t>Set Limits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ROLES OF A MODERATOR</a:t>
            </a:r>
            <a:endParaRPr lang="en-IN" dirty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Login</a:t>
            </a:r>
          </a:p>
          <a:p>
            <a:r>
              <a:rPr lang="en-IN" dirty="0" smtClean="0"/>
              <a:t>Maintain a database</a:t>
            </a:r>
          </a:p>
          <a:p>
            <a:r>
              <a:rPr lang="en-IN" dirty="0" smtClean="0"/>
              <a:t>Moderates and verifies tasks</a:t>
            </a:r>
          </a:p>
          <a:p>
            <a:r>
              <a:rPr lang="en-IN" dirty="0" smtClean="0"/>
              <a:t>Manage the proper functionality of Website</a:t>
            </a:r>
          </a:p>
          <a:p>
            <a:pPr lvl="1"/>
            <a:r>
              <a:rPr lang="en-IN" dirty="0" smtClean="0"/>
              <a:t>Accounts Registrations</a:t>
            </a:r>
          </a:p>
          <a:p>
            <a:pPr lvl="1"/>
            <a:r>
              <a:rPr lang="en-IN" dirty="0" smtClean="0"/>
              <a:t>Messages Checkups</a:t>
            </a:r>
          </a:p>
          <a:p>
            <a:r>
              <a:rPr lang="en-IN" dirty="0" smtClean="0"/>
              <a:t>Resolve Queries</a:t>
            </a:r>
          </a:p>
          <a:p>
            <a:r>
              <a:rPr lang="en-IN" dirty="0" smtClean="0"/>
              <a:t>Provide Acknowledgement and Updates</a:t>
            </a:r>
          </a:p>
          <a:p>
            <a:r>
              <a:rPr lang="en-IN" dirty="0" smtClean="0"/>
              <a:t>Logout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 OF A MODERATOR</a:t>
            </a:r>
            <a:endParaRPr lang="en-IN" dirty="0"/>
          </a:p>
        </p:txBody>
      </p:sp>
    </p:spTree>
  </p:cSld>
  <p:clrMapOvr>
    <a:masterClrMapping/>
  </p:clrMapOvr>
  <p:transition spd="med">
    <p:randomBa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MODERATOR DASHBOARD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31836"/>
            <a:ext cx="8229600" cy="3624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thank yo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10076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Role</a:t>
            </a:r>
          </a:p>
          <a:p>
            <a:endParaRPr lang="en-IN" dirty="0" smtClean="0"/>
          </a:p>
          <a:p>
            <a:r>
              <a:rPr lang="en-IN" dirty="0" smtClean="0"/>
              <a:t>Functions</a:t>
            </a:r>
          </a:p>
          <a:p>
            <a:endParaRPr lang="en-IN" dirty="0" smtClean="0"/>
          </a:p>
          <a:p>
            <a:r>
              <a:rPr lang="en-IN" dirty="0" smtClean="0"/>
              <a:t>Assessments</a:t>
            </a:r>
          </a:p>
          <a:p>
            <a:endParaRPr lang="en-IN" dirty="0" smtClean="0"/>
          </a:p>
          <a:p>
            <a:r>
              <a:rPr lang="en-IN" dirty="0" smtClean="0"/>
              <a:t>Skill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TUTOR MODULE</a:t>
            </a:r>
            <a:endParaRPr lang="en-IN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tutor </a:t>
            </a:r>
          </a:p>
          <a:p>
            <a:pPr lvl="1"/>
            <a:r>
              <a:rPr lang="en-IN" dirty="0" smtClean="0"/>
              <a:t>Connects with the students</a:t>
            </a:r>
          </a:p>
          <a:p>
            <a:pPr lvl="1"/>
            <a:r>
              <a:rPr lang="en-IN" dirty="0" smtClean="0"/>
              <a:t>Guides the students</a:t>
            </a:r>
          </a:p>
          <a:p>
            <a:pPr lvl="1"/>
            <a:r>
              <a:rPr lang="en-IN" dirty="0" smtClean="0"/>
              <a:t>Provide mentorship</a:t>
            </a:r>
          </a:p>
          <a:p>
            <a:pPr lvl="1"/>
            <a:r>
              <a:rPr lang="en-IN" dirty="0" smtClean="0"/>
              <a:t>Establish a bond between a student and the tutor itself</a:t>
            </a:r>
          </a:p>
          <a:p>
            <a:pPr lvl="1"/>
            <a:r>
              <a:rPr lang="en-IN" dirty="0" smtClean="0"/>
              <a:t>Compete with other tutors</a:t>
            </a:r>
          </a:p>
          <a:p>
            <a:pPr lvl="1"/>
            <a:r>
              <a:rPr lang="en-IN" dirty="0" smtClean="0"/>
              <a:t>Have an income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ROLE</a:t>
            </a:r>
            <a:endParaRPr lang="en-IN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Register as a tutor</a:t>
            </a:r>
          </a:p>
          <a:p>
            <a:r>
              <a:rPr lang="en-IN" dirty="0" smtClean="0"/>
              <a:t>Set and Update Profile</a:t>
            </a:r>
          </a:p>
          <a:p>
            <a:r>
              <a:rPr lang="en-IN" dirty="0" smtClean="0"/>
              <a:t>View Dashboard</a:t>
            </a:r>
          </a:p>
          <a:p>
            <a:r>
              <a:rPr lang="en-IN" dirty="0" smtClean="0"/>
              <a:t>See Notifications</a:t>
            </a:r>
          </a:p>
          <a:p>
            <a:r>
              <a:rPr lang="en-IN" dirty="0" smtClean="0"/>
              <a:t>Reply Students with Messages</a:t>
            </a:r>
          </a:p>
          <a:p>
            <a:r>
              <a:rPr lang="en-IN" dirty="0" smtClean="0"/>
              <a:t>Perform tests and short quizzes</a:t>
            </a:r>
          </a:p>
          <a:p>
            <a:r>
              <a:rPr lang="en-IN" dirty="0" smtClean="0"/>
              <a:t>Improves rank</a:t>
            </a:r>
          </a:p>
          <a:p>
            <a:r>
              <a:rPr lang="en-IN" dirty="0" smtClean="0"/>
              <a:t>Logout</a:t>
            </a:r>
          </a:p>
          <a:p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Tutor is assessed on some specific topics.</a:t>
            </a:r>
          </a:p>
          <a:p>
            <a:endParaRPr lang="en-IN" dirty="0" smtClean="0"/>
          </a:p>
          <a:p>
            <a:r>
              <a:rPr lang="en-IN" dirty="0" smtClean="0"/>
              <a:t>Aptitude Tests</a:t>
            </a:r>
          </a:p>
          <a:p>
            <a:endParaRPr lang="en-IN" dirty="0" smtClean="0"/>
          </a:p>
          <a:p>
            <a:r>
              <a:rPr lang="en-IN" dirty="0" smtClean="0"/>
              <a:t>Short quizzes</a:t>
            </a:r>
          </a:p>
          <a:p>
            <a:endParaRPr lang="en-IN" dirty="0" smtClean="0"/>
          </a:p>
          <a:p>
            <a:r>
              <a:rPr lang="en-IN" dirty="0" smtClean="0"/>
              <a:t>Analysis made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ASSESSMENTS</a:t>
            </a:r>
            <a:endParaRPr lang="en-IN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be engrossed in the </a:t>
            </a:r>
            <a:r>
              <a:rPr lang="en-IN" dirty="0" err="1" smtClean="0"/>
              <a:t>mTutor</a:t>
            </a:r>
            <a:r>
              <a:rPr lang="en-IN" dirty="0" smtClean="0"/>
              <a:t> website and its services, the tutor needs to be in a continuous evaluation.</a:t>
            </a:r>
          </a:p>
          <a:p>
            <a:r>
              <a:rPr lang="en-IN" dirty="0" smtClean="0"/>
              <a:t>To improve his/her ranking, he/she must give tests and develop the skills.</a:t>
            </a:r>
          </a:p>
          <a:p>
            <a:r>
              <a:rPr lang="en-IN" dirty="0" smtClean="0"/>
              <a:t>Improvements can be acquired by regular assessments performed and reward points given.</a:t>
            </a:r>
          </a:p>
          <a:p>
            <a:r>
              <a:rPr lang="en-IN" dirty="0" smtClean="0"/>
              <a:t>Learning platform established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SKILL DEVELOPMENT</a:t>
            </a:r>
            <a:endParaRPr lang="en-IN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REGISTER AS A TUTOR</a:t>
            </a:r>
            <a:endParaRPr lang="en-IN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50626"/>
            <a:ext cx="8229600" cy="438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TUTOR’S DASHBOARD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79612"/>
            <a:ext cx="8229600" cy="43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TUTOR’S PROFILE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89806"/>
            <a:ext cx="8229600" cy="43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186</TotalTime>
  <Words>246</Words>
  <Application>Microsoft Office PowerPoint</Application>
  <PresentationFormat>On-screen Show (4:3)</PresentationFormat>
  <Paragraphs>81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mTutor Website</vt:lpstr>
      <vt:lpstr>TUTOR MODULE</vt:lpstr>
      <vt:lpstr>ROLE</vt:lpstr>
      <vt:lpstr>FUNCTIONS</vt:lpstr>
      <vt:lpstr>ASSESSMENTS</vt:lpstr>
      <vt:lpstr>SKILL DEVELOPMENT</vt:lpstr>
      <vt:lpstr>REGISTER AS A TUTOR</vt:lpstr>
      <vt:lpstr>TUTOR’S DASHBOARD</vt:lpstr>
      <vt:lpstr>TUTOR’S PROFILE</vt:lpstr>
      <vt:lpstr>TUTOR’S PROFILE</vt:lpstr>
      <vt:lpstr>TUTOR’S PROFILE (CONT.)</vt:lpstr>
      <vt:lpstr>UPDATING PROFILE</vt:lpstr>
      <vt:lpstr>CHANGE PASSWORD</vt:lpstr>
      <vt:lpstr>MODERATOR MODULE</vt:lpstr>
      <vt:lpstr>ROLES OF A MODERATOR</vt:lpstr>
      <vt:lpstr>FUNCTIONS OF A MODERATOR</vt:lpstr>
      <vt:lpstr>MODERATOR DASHBOARD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</dc:title>
  <dc:creator>Madhurima Handa</dc:creator>
  <cp:lastModifiedBy>Madhurima Handa</cp:lastModifiedBy>
  <cp:revision>20</cp:revision>
  <dcterms:created xsi:type="dcterms:W3CDTF">2006-08-16T00:00:00Z</dcterms:created>
  <dcterms:modified xsi:type="dcterms:W3CDTF">2016-10-02T20:53:18Z</dcterms:modified>
</cp:coreProperties>
</file>