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7985F24B-379E-42A6-AC32-4CE35464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7E7B4F07-14E1-49C1-857C-7CFF9994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062DD0F5-79E0-4F4F-BF7F-9E772FFE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17418450-2DE6-464C-912D-64344561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Madhurima Yella</cp:lastModifiedBy>
  <cp:revision>1</cp:revision>
  <dcterms:created xsi:type="dcterms:W3CDTF">2022-04-09T22:15:44Z</dcterms:created>
  <dcterms:modified xsi:type="dcterms:W3CDTF">2022-04-18T20:18:07Z</dcterms:modified>
</cp:coreProperties>
</file>