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1654E66-2AA6-4D6A-8AD8-F3CEC57D40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Draft_My_v1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C711B0-E863-435C-9EFA-B5730B42AA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4/9/22 6:15:43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7985F24B-379E-42A6-AC32-4CE35464A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7E7B4F07-14E1-49C1-857C-7CFF9994C0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062DD0F5-79E0-4F4F-BF7F-9E772FFE28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17418450-2DE6-464C-912D-643445610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2022-04-09T22:15:44Z</dcterms:created>
  <dcterms:modified xsi:type="dcterms:W3CDTF">2022-04-09T22:15:44Z</dcterms:modified>
</cp:coreProperties>
</file>