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1654E66-2AA6-4D6A-8AD8-F3CEC57D4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Auction </a:t>
            </a:r>
            <a:r>
              <a:rPr lang="en-US" dirty="0" err="1"/>
              <a:t>DataSet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DC711B0-E863-435C-9EFA-B5730B42A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4/9/22 6:15:43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2">
            <a:extLst>
              <a:ext uri="{FF2B5EF4-FFF2-40B4-BE49-F238E27FC236}">
                <a16:creationId xmlns:a16="http://schemas.microsoft.com/office/drawing/2014/main" id="{7985F24B-379E-42A6-AC32-4CE35464A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1">
            <a:extLst>
              <a:ext uri="{FF2B5EF4-FFF2-40B4-BE49-F238E27FC236}">
                <a16:creationId xmlns:a16="http://schemas.microsoft.com/office/drawing/2014/main" id="{7E7B4F07-14E1-49C1-857C-7CFF9994C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">
            <a:extLst>
              <a:ext uri="{FF2B5EF4-FFF2-40B4-BE49-F238E27FC236}">
                <a16:creationId xmlns:a16="http://schemas.microsoft.com/office/drawing/2014/main" id="{062DD0F5-79E0-4F4F-BF7F-9E772FFE2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4">
            <a:extLst>
              <a:ext uri="{FF2B5EF4-FFF2-40B4-BE49-F238E27FC236}">
                <a16:creationId xmlns:a16="http://schemas.microsoft.com/office/drawing/2014/main" id="{17418450-2DE6-464C-912D-643445610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Auction DataSet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 DataSet</dc:title>
  <dc:creator/>
  <cp:lastModifiedBy>Madhurima Yella</cp:lastModifiedBy>
  <cp:revision>1</cp:revision>
  <dcterms:created xsi:type="dcterms:W3CDTF">2022-04-09T22:15:44Z</dcterms:created>
  <dcterms:modified xsi:type="dcterms:W3CDTF">2022-04-09T22:27:48Z</dcterms:modified>
</cp:coreProperties>
</file>