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7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2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2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4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8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69E57DB-FFF3-4380-AA32-81B3CCCA05F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B70D34-D27A-483B-A356-8DFF74BD5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7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B747-C33F-B786-DBE6-E4499F7F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16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F8D9-B4C5-B147-B14B-15759225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3F99-3D57-662D-532B-400644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Financial analysis is the process of evaluating businesses, projects, budgets, and other finance-related transactions to determine their performance and suitability. Typically, financial analysis is used to analyze whether an entity is stable, solvent, liquid, or profitable enough to warrant a monetary investment.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A861F-6148-480B-FEE4-95CB9FBF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5" y="129522"/>
            <a:ext cx="11798489" cy="65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9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2426C-4507-711F-ED85-836C106F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48" y="553206"/>
            <a:ext cx="8019304" cy="5751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23FBA-D365-0044-0FB7-AC0986AA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48" y="639198"/>
            <a:ext cx="8019304" cy="58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588954-300B-58E7-F45B-CEE986410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1147114"/>
            <a:ext cx="7052346" cy="50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1929F2-C31A-0BFE-ABED-75C93900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66" y="896203"/>
            <a:ext cx="7723868" cy="50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3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E28-4B4E-2338-A418-3D82038F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E94B-4B70-05C6-903A-A7BD926A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065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</TotalTime>
  <Words>55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SourceSansPro</vt:lpstr>
      <vt:lpstr>Basis</vt:lpstr>
      <vt:lpstr>FINANCIAL ANALYTICS</vt:lpstr>
      <vt:lpstr>INTRODUCTION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 Sharma</dc:creator>
  <cp:lastModifiedBy>Madhuri Sharma</cp:lastModifiedBy>
  <cp:revision>1</cp:revision>
  <dcterms:created xsi:type="dcterms:W3CDTF">2024-06-28T19:46:21Z</dcterms:created>
  <dcterms:modified xsi:type="dcterms:W3CDTF">2024-06-28T19:55:45Z</dcterms:modified>
</cp:coreProperties>
</file>