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82" r:id="rId14"/>
    <p:sldId id="283" r:id="rId15"/>
    <p:sldId id="284" r:id="rId16"/>
    <p:sldId id="277" r:id="rId17"/>
    <p:sldId id="271" r:id="rId18"/>
    <p:sldId id="285" r:id="rId19"/>
    <p:sldId id="286" r:id="rId20"/>
    <p:sldId id="288" r:id="rId21"/>
    <p:sldId id="289" r:id="rId22"/>
    <p:sldId id="290" r:id="rId23"/>
    <p:sldId id="297" r:id="rId24"/>
    <p:sldId id="291" r:id="rId25"/>
    <p:sldId id="292" r:id="rId26"/>
    <p:sldId id="293" r:id="rId27"/>
    <p:sldId id="294" r:id="rId28"/>
    <p:sldId id="295" r:id="rId29"/>
    <p:sldId id="299" r:id="rId30"/>
    <p:sldId id="300" r:id="rId31"/>
    <p:sldId id="314" r:id="rId32"/>
    <p:sldId id="315" r:id="rId33"/>
    <p:sldId id="301" r:id="rId34"/>
    <p:sldId id="302" r:id="rId35"/>
    <p:sldId id="303" r:id="rId36"/>
    <p:sldId id="304" r:id="rId37"/>
    <p:sldId id="305" r:id="rId38"/>
    <p:sldId id="306" r:id="rId39"/>
    <p:sldId id="312" r:id="rId40"/>
    <p:sldId id="313" r:id="rId41"/>
    <p:sldId id="308" r:id="rId42"/>
    <p:sldId id="310" r:id="rId43"/>
    <p:sldId id="311" r:id="rId44"/>
    <p:sldId id="316" r:id="rId45"/>
    <p:sldId id="275" r:id="rId46"/>
    <p:sldId id="278" r:id="rId47"/>
    <p:sldId id="27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A2BE9-8421-49A0-8A1A-4C8BEA715F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0D056E-1F4E-465E-8C3F-AB9E5E2AB082}">
      <dgm:prSet custT="1"/>
      <dgm:spPr/>
      <dgm:t>
        <a:bodyPr/>
        <a:lstStyle/>
        <a:p>
          <a:r>
            <a:rPr lang="en-IN" sz="2800" b="1" dirty="0"/>
            <a:t>                                      TASKS TO DO</a:t>
          </a:r>
        </a:p>
      </dgm:t>
    </dgm:pt>
    <dgm:pt modelId="{B8E51E22-8C54-47A2-81E6-670E0C8D2AA7}" type="parTrans" cxnId="{2E1CD452-0B6E-4F58-975B-D889B060A756}">
      <dgm:prSet/>
      <dgm:spPr/>
      <dgm:t>
        <a:bodyPr/>
        <a:lstStyle/>
        <a:p>
          <a:endParaRPr lang="en-IN"/>
        </a:p>
      </dgm:t>
    </dgm:pt>
    <dgm:pt modelId="{53B4634C-E071-4FEA-86F6-3284F1AA83DB}" type="sibTrans" cxnId="{2E1CD452-0B6E-4F58-975B-D889B060A756}">
      <dgm:prSet/>
      <dgm:spPr/>
      <dgm:t>
        <a:bodyPr/>
        <a:lstStyle/>
        <a:p>
          <a:endParaRPr lang="en-IN"/>
        </a:p>
      </dgm:t>
    </dgm:pt>
    <dgm:pt modelId="{24CBE328-A479-4644-A4C9-4E152F0F2C68}" type="pres">
      <dgm:prSet presAssocID="{EEDA2BE9-8421-49A0-8A1A-4C8BEA715FC9}" presName="linear" presStyleCnt="0">
        <dgm:presLayoutVars>
          <dgm:animLvl val="lvl"/>
          <dgm:resizeHandles val="exact"/>
        </dgm:presLayoutVars>
      </dgm:prSet>
      <dgm:spPr/>
    </dgm:pt>
    <dgm:pt modelId="{4B66C507-143B-4F15-843B-4E172867166F}" type="pres">
      <dgm:prSet presAssocID="{870D056E-1F4E-465E-8C3F-AB9E5E2AB082}" presName="parentText" presStyleLbl="node1" presStyleIdx="0" presStyleCnt="1" custLinFactNeighborX="-8736" custLinFactNeighborY="-22555">
        <dgm:presLayoutVars>
          <dgm:chMax val="0"/>
          <dgm:bulletEnabled val="1"/>
        </dgm:presLayoutVars>
      </dgm:prSet>
      <dgm:spPr/>
    </dgm:pt>
  </dgm:ptLst>
  <dgm:cxnLst>
    <dgm:cxn modelId="{1C134909-223C-40CD-9755-88247593DEB5}" type="presOf" srcId="{EEDA2BE9-8421-49A0-8A1A-4C8BEA715FC9}" destId="{24CBE328-A479-4644-A4C9-4E152F0F2C68}" srcOrd="0" destOrd="0" presId="urn:microsoft.com/office/officeart/2005/8/layout/vList2"/>
    <dgm:cxn modelId="{2E1CD452-0B6E-4F58-975B-D889B060A756}" srcId="{EEDA2BE9-8421-49A0-8A1A-4C8BEA715FC9}" destId="{870D056E-1F4E-465E-8C3F-AB9E5E2AB082}" srcOrd="0" destOrd="0" parTransId="{B8E51E22-8C54-47A2-81E6-670E0C8D2AA7}" sibTransId="{53B4634C-E071-4FEA-86F6-3284F1AA83DB}"/>
    <dgm:cxn modelId="{540E95CC-D2E9-4DB2-A13B-E1E390B561ED}" type="presOf" srcId="{870D056E-1F4E-465E-8C3F-AB9E5E2AB082}" destId="{4B66C507-143B-4F15-843B-4E172867166F}" srcOrd="0" destOrd="0" presId="urn:microsoft.com/office/officeart/2005/8/layout/vList2"/>
    <dgm:cxn modelId="{8A48313A-6EDC-4F80-8C8D-FEC07495BEA3}" type="presParOf" srcId="{24CBE328-A479-4644-A4C9-4E152F0F2C68}" destId="{4B66C507-143B-4F15-843B-4E17286716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8E4A43-D1DD-47B3-9BCE-B9CE132BAB3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A351424-7DED-4CF8-B1F5-8300DA0FFE3D}">
      <dgm:prSet custT="1"/>
      <dgm:spPr/>
      <dgm:t>
        <a:bodyPr/>
        <a:lstStyle/>
        <a:p>
          <a:r>
            <a:rPr lang="en-IN" sz="2000" b="1" u="sng" dirty="0"/>
            <a:t>Create a new Project from the visual studio 2019</a:t>
          </a:r>
        </a:p>
      </dgm:t>
    </dgm:pt>
    <dgm:pt modelId="{FFC27A7B-2C9D-473E-8AE1-E1974E0983D3}" type="parTrans" cxnId="{4AD2CDBD-4555-4387-B447-8CF715914F7C}">
      <dgm:prSet/>
      <dgm:spPr/>
      <dgm:t>
        <a:bodyPr/>
        <a:lstStyle/>
        <a:p>
          <a:endParaRPr lang="en-IN"/>
        </a:p>
      </dgm:t>
    </dgm:pt>
    <dgm:pt modelId="{13B35F2D-175C-4C00-B187-3B1E8566C838}" type="sibTrans" cxnId="{4AD2CDBD-4555-4387-B447-8CF715914F7C}">
      <dgm:prSet/>
      <dgm:spPr/>
      <dgm:t>
        <a:bodyPr/>
        <a:lstStyle/>
        <a:p>
          <a:endParaRPr lang="en-IN"/>
        </a:p>
      </dgm:t>
    </dgm:pt>
    <dgm:pt modelId="{D0359DAD-BE4F-43B3-AE65-83409910F9EA}" type="pres">
      <dgm:prSet presAssocID="{2C8E4A43-D1DD-47B3-9BCE-B9CE132BAB30}" presName="compositeShape" presStyleCnt="0">
        <dgm:presLayoutVars>
          <dgm:chMax val="7"/>
          <dgm:dir/>
          <dgm:resizeHandles val="exact"/>
        </dgm:presLayoutVars>
      </dgm:prSet>
      <dgm:spPr/>
    </dgm:pt>
    <dgm:pt modelId="{998A9F46-7A0B-4C5C-9526-5B85C31B6369}" type="pres">
      <dgm:prSet presAssocID="{9A351424-7DED-4CF8-B1F5-8300DA0FFE3D}" presName="circ1TxSh" presStyleLbl="vennNode1" presStyleIdx="0" presStyleCnt="1"/>
      <dgm:spPr/>
    </dgm:pt>
  </dgm:ptLst>
  <dgm:cxnLst>
    <dgm:cxn modelId="{7CA14797-DF37-4536-9988-B46BE005AB5D}" type="presOf" srcId="{2C8E4A43-D1DD-47B3-9BCE-B9CE132BAB30}" destId="{D0359DAD-BE4F-43B3-AE65-83409910F9EA}" srcOrd="0" destOrd="0" presId="urn:microsoft.com/office/officeart/2005/8/layout/venn1"/>
    <dgm:cxn modelId="{4AD2CDBD-4555-4387-B447-8CF715914F7C}" srcId="{2C8E4A43-D1DD-47B3-9BCE-B9CE132BAB30}" destId="{9A351424-7DED-4CF8-B1F5-8300DA0FFE3D}" srcOrd="0" destOrd="0" parTransId="{FFC27A7B-2C9D-473E-8AE1-E1974E0983D3}" sibTransId="{13B35F2D-175C-4C00-B187-3B1E8566C838}"/>
    <dgm:cxn modelId="{D768A6E4-AEC3-433D-A531-68A596E0D352}" type="presOf" srcId="{9A351424-7DED-4CF8-B1F5-8300DA0FFE3D}" destId="{998A9F46-7A0B-4C5C-9526-5B85C31B6369}" srcOrd="0" destOrd="0" presId="urn:microsoft.com/office/officeart/2005/8/layout/venn1"/>
    <dgm:cxn modelId="{D0CAB85F-5E96-45E0-87E8-7017D29C2975}" type="presParOf" srcId="{D0359DAD-BE4F-43B3-AE65-83409910F9EA}" destId="{998A9F46-7A0B-4C5C-9526-5B85C31B636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FF8D60-E873-4101-B00B-03D5E0914F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3AF97BF-B682-426C-8CE7-6274A4C7942E}">
      <dgm:prSet custT="1"/>
      <dgm:spPr/>
      <dgm:t>
        <a:bodyPr/>
        <a:lstStyle/>
        <a:p>
          <a:r>
            <a:rPr lang="en-IN" sz="2000" b="1" dirty="0"/>
            <a:t>Create a New Project selecting ASP.NET Core Web API</a:t>
          </a:r>
        </a:p>
      </dgm:t>
    </dgm:pt>
    <dgm:pt modelId="{FD8D7FD7-9675-45F9-AA1A-1B060400507C}" type="parTrans" cxnId="{B1621A65-A4A0-4484-85E7-44B29F2442C7}">
      <dgm:prSet/>
      <dgm:spPr/>
      <dgm:t>
        <a:bodyPr/>
        <a:lstStyle/>
        <a:p>
          <a:endParaRPr lang="en-IN"/>
        </a:p>
      </dgm:t>
    </dgm:pt>
    <dgm:pt modelId="{B99696F6-ED80-435B-BB78-D14D007C0AC1}" type="sibTrans" cxnId="{B1621A65-A4A0-4484-85E7-44B29F2442C7}">
      <dgm:prSet/>
      <dgm:spPr/>
      <dgm:t>
        <a:bodyPr/>
        <a:lstStyle/>
        <a:p>
          <a:endParaRPr lang="en-IN"/>
        </a:p>
      </dgm:t>
    </dgm:pt>
    <dgm:pt modelId="{AAF093CC-0D9D-4387-BAE6-F3A05EF3D1F8}" type="pres">
      <dgm:prSet presAssocID="{E7FF8D60-E873-4101-B00B-03D5E0914F3F}" presName="linear" presStyleCnt="0">
        <dgm:presLayoutVars>
          <dgm:animLvl val="lvl"/>
          <dgm:resizeHandles val="exact"/>
        </dgm:presLayoutVars>
      </dgm:prSet>
      <dgm:spPr/>
    </dgm:pt>
    <dgm:pt modelId="{B9C7AFF9-02E2-4AA8-8D1D-E895A3674882}" type="pres">
      <dgm:prSet presAssocID="{23AF97BF-B682-426C-8CE7-6274A4C7942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8E17129-A39E-4422-966F-A15BAB9C7696}" type="presOf" srcId="{23AF97BF-B682-426C-8CE7-6274A4C7942E}" destId="{B9C7AFF9-02E2-4AA8-8D1D-E895A3674882}" srcOrd="0" destOrd="0" presId="urn:microsoft.com/office/officeart/2005/8/layout/vList2"/>
    <dgm:cxn modelId="{A4646542-AA2A-4F6F-90B3-87146D955F43}" type="presOf" srcId="{E7FF8D60-E873-4101-B00B-03D5E0914F3F}" destId="{AAF093CC-0D9D-4387-BAE6-F3A05EF3D1F8}" srcOrd="0" destOrd="0" presId="urn:microsoft.com/office/officeart/2005/8/layout/vList2"/>
    <dgm:cxn modelId="{B1621A65-A4A0-4484-85E7-44B29F2442C7}" srcId="{E7FF8D60-E873-4101-B00B-03D5E0914F3F}" destId="{23AF97BF-B682-426C-8CE7-6274A4C7942E}" srcOrd="0" destOrd="0" parTransId="{FD8D7FD7-9675-45F9-AA1A-1B060400507C}" sibTransId="{B99696F6-ED80-435B-BB78-D14D007C0AC1}"/>
    <dgm:cxn modelId="{404DD8F9-C91A-4639-86BB-885E2376AA03}" type="presParOf" srcId="{AAF093CC-0D9D-4387-BAE6-F3A05EF3D1F8}" destId="{B9C7AFF9-02E2-4AA8-8D1D-E895A36748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865393-632F-43D6-AFC6-EBAFDDE8E4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06368F-B8E1-438A-BA21-2433F1EF3CA4}">
      <dgm:prSet custT="1"/>
      <dgm:spPr/>
      <dgm:t>
        <a:bodyPr/>
        <a:lstStyle/>
        <a:p>
          <a:pPr algn="l"/>
          <a:r>
            <a:rPr lang="en-IN" sz="2000" b="1" dirty="0"/>
            <a:t>                                                 CONFIGURE THE PROJECT</a:t>
          </a:r>
        </a:p>
      </dgm:t>
    </dgm:pt>
    <dgm:pt modelId="{7D952E11-18B1-4F2B-B993-0693F2E4EDDD}" type="parTrans" cxnId="{C5E15D44-5A41-4567-BF97-4A8A463DB73F}">
      <dgm:prSet/>
      <dgm:spPr/>
      <dgm:t>
        <a:bodyPr/>
        <a:lstStyle/>
        <a:p>
          <a:endParaRPr lang="en-IN"/>
        </a:p>
      </dgm:t>
    </dgm:pt>
    <dgm:pt modelId="{4A98DEAB-031F-451E-A6B9-8273C8909FFB}" type="sibTrans" cxnId="{C5E15D44-5A41-4567-BF97-4A8A463DB73F}">
      <dgm:prSet/>
      <dgm:spPr/>
      <dgm:t>
        <a:bodyPr/>
        <a:lstStyle/>
        <a:p>
          <a:endParaRPr lang="en-IN"/>
        </a:p>
      </dgm:t>
    </dgm:pt>
    <dgm:pt modelId="{C5318F17-BA3E-47DE-A156-10AF5089B48F}" type="pres">
      <dgm:prSet presAssocID="{31865393-632F-43D6-AFC6-EBAFDDE8E401}" presName="linear" presStyleCnt="0">
        <dgm:presLayoutVars>
          <dgm:animLvl val="lvl"/>
          <dgm:resizeHandles val="exact"/>
        </dgm:presLayoutVars>
      </dgm:prSet>
      <dgm:spPr/>
    </dgm:pt>
    <dgm:pt modelId="{007ED2FE-1DE2-4733-BB04-70C33FE019B1}" type="pres">
      <dgm:prSet presAssocID="{3906368F-B8E1-438A-BA21-2433F1EF3CA4}" presName="parentText" presStyleLbl="node1" presStyleIdx="0" presStyleCnt="1" custLinFactNeighborX="-25701" custLinFactNeighborY="-9722">
        <dgm:presLayoutVars>
          <dgm:chMax val="0"/>
          <dgm:bulletEnabled val="1"/>
        </dgm:presLayoutVars>
      </dgm:prSet>
      <dgm:spPr/>
    </dgm:pt>
  </dgm:ptLst>
  <dgm:cxnLst>
    <dgm:cxn modelId="{A06AD704-8ED5-4B85-BA84-43BDB643F89C}" type="presOf" srcId="{3906368F-B8E1-438A-BA21-2433F1EF3CA4}" destId="{007ED2FE-1DE2-4733-BB04-70C33FE019B1}" srcOrd="0" destOrd="0" presId="urn:microsoft.com/office/officeart/2005/8/layout/vList2"/>
    <dgm:cxn modelId="{E3160F17-199A-40C6-B0A4-7716FE9C225A}" type="presOf" srcId="{31865393-632F-43D6-AFC6-EBAFDDE8E401}" destId="{C5318F17-BA3E-47DE-A156-10AF5089B48F}" srcOrd="0" destOrd="0" presId="urn:microsoft.com/office/officeart/2005/8/layout/vList2"/>
    <dgm:cxn modelId="{C5E15D44-5A41-4567-BF97-4A8A463DB73F}" srcId="{31865393-632F-43D6-AFC6-EBAFDDE8E401}" destId="{3906368F-B8E1-438A-BA21-2433F1EF3CA4}" srcOrd="0" destOrd="0" parTransId="{7D952E11-18B1-4F2B-B993-0693F2E4EDDD}" sibTransId="{4A98DEAB-031F-451E-A6B9-8273C8909FFB}"/>
    <dgm:cxn modelId="{B8C17808-82E5-48D6-A251-46E1869502EE}" type="presParOf" srcId="{C5318F17-BA3E-47DE-A156-10AF5089B48F}" destId="{007ED2FE-1DE2-4733-BB04-70C33FE019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65A1EFD-AAB2-4D40-B95D-5996027C8CB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24F377-1ABE-410D-A24E-00B8700FF8CB}">
      <dgm:prSet/>
      <dgm:spPr/>
      <dgm:t>
        <a:bodyPr/>
        <a:lstStyle/>
        <a:p>
          <a:r>
            <a:rPr lang="en-IN" dirty="0"/>
            <a:t>Add up the Project name as :</a:t>
          </a:r>
          <a:r>
            <a:rPr lang="en-IN" b="1" dirty="0"/>
            <a:t>Authentication</a:t>
          </a:r>
        </a:p>
      </dgm:t>
    </dgm:pt>
    <dgm:pt modelId="{6EA4DBA2-F40B-43CE-A2C0-BE3524B5840D}" type="parTrans" cxnId="{213A131D-A942-4DC4-8B16-F2703F586DC1}">
      <dgm:prSet/>
      <dgm:spPr/>
      <dgm:t>
        <a:bodyPr/>
        <a:lstStyle/>
        <a:p>
          <a:endParaRPr lang="en-IN"/>
        </a:p>
      </dgm:t>
    </dgm:pt>
    <dgm:pt modelId="{5F433512-2981-4C83-A243-7053F6B01ACD}" type="sibTrans" cxnId="{213A131D-A942-4DC4-8B16-F2703F586DC1}">
      <dgm:prSet/>
      <dgm:spPr/>
      <dgm:t>
        <a:bodyPr/>
        <a:lstStyle/>
        <a:p>
          <a:endParaRPr lang="en-IN"/>
        </a:p>
      </dgm:t>
    </dgm:pt>
    <dgm:pt modelId="{50BC072E-81C0-4A40-8644-2E301CAE0BF7}" type="pres">
      <dgm:prSet presAssocID="{465A1EFD-AAB2-4D40-B95D-5996027C8CB0}" presName="linearFlow" presStyleCnt="0">
        <dgm:presLayoutVars>
          <dgm:dir/>
          <dgm:resizeHandles val="exact"/>
        </dgm:presLayoutVars>
      </dgm:prSet>
      <dgm:spPr/>
    </dgm:pt>
    <dgm:pt modelId="{E822701A-E896-4EDF-9CCF-BC3BEA35FC8C}" type="pres">
      <dgm:prSet presAssocID="{1E24F377-1ABE-410D-A24E-00B8700FF8CB}" presName="composite" presStyleCnt="0"/>
      <dgm:spPr/>
    </dgm:pt>
    <dgm:pt modelId="{E3362C89-12CA-43E6-AFC6-0F18250CC09C}" type="pres">
      <dgm:prSet presAssocID="{1E24F377-1ABE-410D-A24E-00B8700FF8CB}" presName="imgShp" presStyleLbl="fgImgPlace1" presStyleIdx="0" presStyleCnt="1"/>
      <dgm:spPr>
        <a:solidFill>
          <a:schemeClr val="accent2"/>
        </a:solidFill>
      </dgm:spPr>
    </dgm:pt>
    <dgm:pt modelId="{E3FF1464-3BA2-4E9B-8DD1-EFEFBA47EF4C}" type="pres">
      <dgm:prSet presAssocID="{1E24F377-1ABE-410D-A24E-00B8700FF8CB}" presName="txShp" presStyleLbl="node1" presStyleIdx="0" presStyleCnt="1">
        <dgm:presLayoutVars>
          <dgm:bulletEnabled val="1"/>
        </dgm:presLayoutVars>
      </dgm:prSet>
      <dgm:spPr/>
    </dgm:pt>
  </dgm:ptLst>
  <dgm:cxnLst>
    <dgm:cxn modelId="{213A131D-A942-4DC4-8B16-F2703F586DC1}" srcId="{465A1EFD-AAB2-4D40-B95D-5996027C8CB0}" destId="{1E24F377-1ABE-410D-A24E-00B8700FF8CB}" srcOrd="0" destOrd="0" parTransId="{6EA4DBA2-F40B-43CE-A2C0-BE3524B5840D}" sibTransId="{5F433512-2981-4C83-A243-7053F6B01ACD}"/>
    <dgm:cxn modelId="{3972C7D5-A77B-4533-AA60-2AAE46D8CB94}" type="presOf" srcId="{465A1EFD-AAB2-4D40-B95D-5996027C8CB0}" destId="{50BC072E-81C0-4A40-8644-2E301CAE0BF7}" srcOrd="0" destOrd="0" presId="urn:microsoft.com/office/officeart/2005/8/layout/vList3"/>
    <dgm:cxn modelId="{1B5F55F9-4C54-4341-8F6D-DEF8E088BB64}" type="presOf" srcId="{1E24F377-1ABE-410D-A24E-00B8700FF8CB}" destId="{E3FF1464-3BA2-4E9B-8DD1-EFEFBA47EF4C}" srcOrd="0" destOrd="0" presId="urn:microsoft.com/office/officeart/2005/8/layout/vList3"/>
    <dgm:cxn modelId="{9F803480-7255-44D8-8890-C16D2FA76275}" type="presParOf" srcId="{50BC072E-81C0-4A40-8644-2E301CAE0BF7}" destId="{E822701A-E896-4EDF-9CCF-BC3BEA35FC8C}" srcOrd="0" destOrd="0" presId="urn:microsoft.com/office/officeart/2005/8/layout/vList3"/>
    <dgm:cxn modelId="{AB5B40A8-B610-4189-B4E9-2684943DD8E2}" type="presParOf" srcId="{E822701A-E896-4EDF-9CCF-BC3BEA35FC8C}" destId="{E3362C89-12CA-43E6-AFC6-0F18250CC09C}" srcOrd="0" destOrd="0" presId="urn:microsoft.com/office/officeart/2005/8/layout/vList3"/>
    <dgm:cxn modelId="{06F7B164-EB37-4D82-94BE-9D9695027610}" type="presParOf" srcId="{E822701A-E896-4EDF-9CCF-BC3BEA35FC8C}" destId="{E3FF1464-3BA2-4E9B-8DD1-EFEFBA47EF4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79C274-9F7C-4371-BA21-205F5542843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1846829-7D82-49C4-8264-45034F01297F}">
      <dgm:prSet/>
      <dgm:spPr/>
      <dgm:t>
        <a:bodyPr/>
        <a:lstStyle/>
        <a:p>
          <a:r>
            <a:rPr lang="en-IN" dirty="0"/>
            <a:t>Select the </a:t>
          </a:r>
          <a:r>
            <a:rPr lang="en-IN" dirty="0" err="1"/>
            <a:t>Loaction</a:t>
          </a:r>
          <a:r>
            <a:rPr lang="en-IN" dirty="0"/>
            <a:t> to save the Project</a:t>
          </a:r>
        </a:p>
      </dgm:t>
    </dgm:pt>
    <dgm:pt modelId="{80068EAC-EADC-4783-BB42-16A4ABFFE1B5}" type="parTrans" cxnId="{B64821F7-4FAD-4184-A15F-C91599498D99}">
      <dgm:prSet/>
      <dgm:spPr/>
      <dgm:t>
        <a:bodyPr/>
        <a:lstStyle/>
        <a:p>
          <a:endParaRPr lang="en-IN"/>
        </a:p>
      </dgm:t>
    </dgm:pt>
    <dgm:pt modelId="{38E879FB-B664-4D93-B7EC-188BC9D616E1}" type="sibTrans" cxnId="{B64821F7-4FAD-4184-A15F-C91599498D99}">
      <dgm:prSet/>
      <dgm:spPr/>
      <dgm:t>
        <a:bodyPr/>
        <a:lstStyle/>
        <a:p>
          <a:endParaRPr lang="en-IN"/>
        </a:p>
      </dgm:t>
    </dgm:pt>
    <dgm:pt modelId="{0089C164-315C-4BDE-A779-27AE97227BD3}" type="pres">
      <dgm:prSet presAssocID="{7879C274-9F7C-4371-BA21-205F55428433}" presName="linearFlow" presStyleCnt="0">
        <dgm:presLayoutVars>
          <dgm:dir/>
          <dgm:resizeHandles val="exact"/>
        </dgm:presLayoutVars>
      </dgm:prSet>
      <dgm:spPr/>
    </dgm:pt>
    <dgm:pt modelId="{FD12E4DD-72CE-484D-9099-D463B37D6198}" type="pres">
      <dgm:prSet presAssocID="{31846829-7D82-49C4-8264-45034F01297F}" presName="composite" presStyleCnt="0"/>
      <dgm:spPr/>
    </dgm:pt>
    <dgm:pt modelId="{B1FB0DE2-A6E9-44E8-9EB7-D61699EBE86C}" type="pres">
      <dgm:prSet presAssocID="{31846829-7D82-49C4-8264-45034F01297F}" presName="imgShp" presStyleLbl="fgImgPlace1" presStyleIdx="0" presStyleCnt="1"/>
      <dgm:spPr>
        <a:solidFill>
          <a:schemeClr val="accent2"/>
        </a:solidFill>
      </dgm:spPr>
    </dgm:pt>
    <dgm:pt modelId="{888A4CBF-D562-4502-9C33-8B9543E4112F}" type="pres">
      <dgm:prSet presAssocID="{31846829-7D82-49C4-8264-45034F01297F}" presName="txShp" presStyleLbl="node1" presStyleIdx="0" presStyleCnt="1">
        <dgm:presLayoutVars>
          <dgm:bulletEnabled val="1"/>
        </dgm:presLayoutVars>
      </dgm:prSet>
      <dgm:spPr/>
    </dgm:pt>
  </dgm:ptLst>
  <dgm:cxnLst>
    <dgm:cxn modelId="{8511AE5F-6787-4BEB-AE73-5FF3D7973DF2}" type="presOf" srcId="{31846829-7D82-49C4-8264-45034F01297F}" destId="{888A4CBF-D562-4502-9C33-8B9543E4112F}" srcOrd="0" destOrd="0" presId="urn:microsoft.com/office/officeart/2005/8/layout/vList3"/>
    <dgm:cxn modelId="{A35E3EF3-B140-46E5-9AD0-D2A7FBCEC33D}" type="presOf" srcId="{7879C274-9F7C-4371-BA21-205F55428433}" destId="{0089C164-315C-4BDE-A779-27AE97227BD3}" srcOrd="0" destOrd="0" presId="urn:microsoft.com/office/officeart/2005/8/layout/vList3"/>
    <dgm:cxn modelId="{B64821F7-4FAD-4184-A15F-C91599498D99}" srcId="{7879C274-9F7C-4371-BA21-205F55428433}" destId="{31846829-7D82-49C4-8264-45034F01297F}" srcOrd="0" destOrd="0" parTransId="{80068EAC-EADC-4783-BB42-16A4ABFFE1B5}" sibTransId="{38E879FB-B664-4D93-B7EC-188BC9D616E1}"/>
    <dgm:cxn modelId="{C6E97501-EE42-4DFC-AEB2-87A3EB10F820}" type="presParOf" srcId="{0089C164-315C-4BDE-A779-27AE97227BD3}" destId="{FD12E4DD-72CE-484D-9099-D463B37D6198}" srcOrd="0" destOrd="0" presId="urn:microsoft.com/office/officeart/2005/8/layout/vList3"/>
    <dgm:cxn modelId="{3CA361EF-FA87-49E1-9857-3BEDD55DC3E3}" type="presParOf" srcId="{FD12E4DD-72CE-484D-9099-D463B37D6198}" destId="{B1FB0DE2-A6E9-44E8-9EB7-D61699EBE86C}" srcOrd="0" destOrd="0" presId="urn:microsoft.com/office/officeart/2005/8/layout/vList3"/>
    <dgm:cxn modelId="{4492555A-8125-49EC-90CB-58CB8F386C87}" type="presParOf" srcId="{FD12E4DD-72CE-484D-9099-D463B37D6198}" destId="{888A4CBF-D562-4502-9C33-8B9543E4112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877221-97EB-4E5A-9C50-131DC2EE1AF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588EEF5-1557-4F93-9F27-470F9FFF1C3C}">
      <dgm:prSet/>
      <dgm:spPr/>
      <dgm:t>
        <a:bodyPr/>
        <a:lstStyle/>
        <a:p>
          <a:r>
            <a:rPr lang="en-IN" dirty="0"/>
            <a:t>Use the .NET Core 3.1 in Target Framework</a:t>
          </a:r>
        </a:p>
      </dgm:t>
    </dgm:pt>
    <dgm:pt modelId="{F140451A-91FF-4358-8F1C-C18D6FB5DCE8}" type="parTrans" cxnId="{2CB7568F-150F-4DFD-BD45-9AE76C61BF1D}">
      <dgm:prSet/>
      <dgm:spPr/>
      <dgm:t>
        <a:bodyPr/>
        <a:lstStyle/>
        <a:p>
          <a:endParaRPr lang="en-IN"/>
        </a:p>
      </dgm:t>
    </dgm:pt>
    <dgm:pt modelId="{A2646677-53F6-464D-90E3-DE8F1B6C044F}" type="sibTrans" cxnId="{2CB7568F-150F-4DFD-BD45-9AE76C61BF1D}">
      <dgm:prSet/>
      <dgm:spPr/>
      <dgm:t>
        <a:bodyPr/>
        <a:lstStyle/>
        <a:p>
          <a:endParaRPr lang="en-IN"/>
        </a:p>
      </dgm:t>
    </dgm:pt>
    <dgm:pt modelId="{91E50663-A326-444A-A7D0-28EE6B076AE3}" type="pres">
      <dgm:prSet presAssocID="{47877221-97EB-4E5A-9C50-131DC2EE1AF0}" presName="linearFlow" presStyleCnt="0">
        <dgm:presLayoutVars>
          <dgm:dir/>
          <dgm:resizeHandles val="exact"/>
        </dgm:presLayoutVars>
      </dgm:prSet>
      <dgm:spPr/>
    </dgm:pt>
    <dgm:pt modelId="{BD959698-BF6D-436A-9798-8AEFE541A864}" type="pres">
      <dgm:prSet presAssocID="{0588EEF5-1557-4F93-9F27-470F9FFF1C3C}" presName="composite" presStyleCnt="0"/>
      <dgm:spPr/>
    </dgm:pt>
    <dgm:pt modelId="{FBDD0F13-A10B-4D11-923D-1061765C979C}" type="pres">
      <dgm:prSet presAssocID="{0588EEF5-1557-4F93-9F27-470F9FFF1C3C}" presName="imgShp" presStyleLbl="fgImgPlace1" presStyleIdx="0" presStyleCnt="1"/>
      <dgm:spPr>
        <a:solidFill>
          <a:schemeClr val="accent2"/>
        </a:solidFill>
      </dgm:spPr>
    </dgm:pt>
    <dgm:pt modelId="{A071094F-0CD6-40A8-92F0-380D3BE231EE}" type="pres">
      <dgm:prSet presAssocID="{0588EEF5-1557-4F93-9F27-470F9FFF1C3C}" presName="txShp" presStyleLbl="node1" presStyleIdx="0" presStyleCnt="1">
        <dgm:presLayoutVars>
          <dgm:bulletEnabled val="1"/>
        </dgm:presLayoutVars>
      </dgm:prSet>
      <dgm:spPr/>
    </dgm:pt>
  </dgm:ptLst>
  <dgm:cxnLst>
    <dgm:cxn modelId="{C0184530-6FBA-4152-9D3F-E74CC3C7B1C9}" type="presOf" srcId="{47877221-97EB-4E5A-9C50-131DC2EE1AF0}" destId="{91E50663-A326-444A-A7D0-28EE6B076AE3}" srcOrd="0" destOrd="0" presId="urn:microsoft.com/office/officeart/2005/8/layout/vList3"/>
    <dgm:cxn modelId="{5BD9BB33-039D-4217-96DE-2CD0DDFAD740}" type="presOf" srcId="{0588EEF5-1557-4F93-9F27-470F9FFF1C3C}" destId="{A071094F-0CD6-40A8-92F0-380D3BE231EE}" srcOrd="0" destOrd="0" presId="urn:microsoft.com/office/officeart/2005/8/layout/vList3"/>
    <dgm:cxn modelId="{2CB7568F-150F-4DFD-BD45-9AE76C61BF1D}" srcId="{47877221-97EB-4E5A-9C50-131DC2EE1AF0}" destId="{0588EEF5-1557-4F93-9F27-470F9FFF1C3C}" srcOrd="0" destOrd="0" parTransId="{F140451A-91FF-4358-8F1C-C18D6FB5DCE8}" sibTransId="{A2646677-53F6-464D-90E3-DE8F1B6C044F}"/>
    <dgm:cxn modelId="{931CC9BE-4A9C-43F0-AE95-D513EF11815B}" type="presParOf" srcId="{91E50663-A326-444A-A7D0-28EE6B076AE3}" destId="{BD959698-BF6D-436A-9798-8AEFE541A864}" srcOrd="0" destOrd="0" presId="urn:microsoft.com/office/officeart/2005/8/layout/vList3"/>
    <dgm:cxn modelId="{80126E4F-3BDE-4CED-A9C9-50875CD5D504}" type="presParOf" srcId="{BD959698-BF6D-436A-9798-8AEFE541A864}" destId="{FBDD0F13-A10B-4D11-923D-1061765C979C}" srcOrd="0" destOrd="0" presId="urn:microsoft.com/office/officeart/2005/8/layout/vList3"/>
    <dgm:cxn modelId="{2C780868-AAB4-4C3E-86B6-359354E5FAA9}" type="presParOf" srcId="{BD959698-BF6D-436A-9798-8AEFE541A864}" destId="{A071094F-0CD6-40A8-92F0-380D3BE231E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6D4E41-D8CC-45A7-ADF3-79FC7E71178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2CA404C-FC47-43C4-9951-CDD20A005A11}">
      <dgm:prSet custT="1"/>
      <dgm:spPr/>
      <dgm:t>
        <a:bodyPr/>
        <a:lstStyle/>
        <a:p>
          <a:r>
            <a:rPr lang="en-IN" sz="1100" dirty="0"/>
            <a:t>Uncheck Configure for HTTPS checkbox</a:t>
          </a:r>
        </a:p>
      </dgm:t>
    </dgm:pt>
    <dgm:pt modelId="{95078178-857F-42C2-8FFB-618D562BE840}" type="parTrans" cxnId="{8DB944F6-09BE-49CB-BA1A-AAE2996E6D5E}">
      <dgm:prSet/>
      <dgm:spPr/>
      <dgm:t>
        <a:bodyPr/>
        <a:lstStyle/>
        <a:p>
          <a:endParaRPr lang="en-IN"/>
        </a:p>
      </dgm:t>
    </dgm:pt>
    <dgm:pt modelId="{AAD94EBE-210C-4955-ACC3-5377A4C62CA8}" type="sibTrans" cxnId="{8DB944F6-09BE-49CB-BA1A-AAE2996E6D5E}">
      <dgm:prSet/>
      <dgm:spPr/>
      <dgm:t>
        <a:bodyPr/>
        <a:lstStyle/>
        <a:p>
          <a:endParaRPr lang="en-IN"/>
        </a:p>
      </dgm:t>
    </dgm:pt>
    <dgm:pt modelId="{98398DC9-E1CA-45C6-8D1E-37897F68AFF5}" type="pres">
      <dgm:prSet presAssocID="{1E6D4E41-D8CC-45A7-ADF3-79FC7E711783}" presName="linearFlow" presStyleCnt="0">
        <dgm:presLayoutVars>
          <dgm:dir/>
          <dgm:resizeHandles val="exact"/>
        </dgm:presLayoutVars>
      </dgm:prSet>
      <dgm:spPr/>
    </dgm:pt>
    <dgm:pt modelId="{20907114-735F-4968-8B11-01200FFD988B}" type="pres">
      <dgm:prSet presAssocID="{C2CA404C-FC47-43C4-9951-CDD20A005A11}" presName="composite" presStyleCnt="0"/>
      <dgm:spPr/>
    </dgm:pt>
    <dgm:pt modelId="{624AAF6B-B227-4B7F-AF03-37D012014DC2}" type="pres">
      <dgm:prSet presAssocID="{C2CA404C-FC47-43C4-9951-CDD20A005A11}" presName="imgShp" presStyleLbl="fgImgPlace1" presStyleIdx="0" presStyleCnt="1"/>
      <dgm:spPr>
        <a:solidFill>
          <a:schemeClr val="accent2"/>
        </a:solidFill>
      </dgm:spPr>
    </dgm:pt>
    <dgm:pt modelId="{872A65F2-F2A5-4BF4-811E-3A498B0901F5}" type="pres">
      <dgm:prSet presAssocID="{C2CA404C-FC47-43C4-9951-CDD20A005A11}" presName="txShp" presStyleLbl="node1" presStyleIdx="0" presStyleCnt="1">
        <dgm:presLayoutVars>
          <dgm:bulletEnabled val="1"/>
        </dgm:presLayoutVars>
      </dgm:prSet>
      <dgm:spPr/>
    </dgm:pt>
  </dgm:ptLst>
  <dgm:cxnLst>
    <dgm:cxn modelId="{9D1DF273-113D-45D9-96CE-E2C4C4851B4B}" type="presOf" srcId="{1E6D4E41-D8CC-45A7-ADF3-79FC7E711783}" destId="{98398DC9-E1CA-45C6-8D1E-37897F68AFF5}" srcOrd="0" destOrd="0" presId="urn:microsoft.com/office/officeart/2005/8/layout/vList3"/>
    <dgm:cxn modelId="{33927EC5-7B94-4D5F-AE81-BFCDB166C809}" type="presOf" srcId="{C2CA404C-FC47-43C4-9951-CDD20A005A11}" destId="{872A65F2-F2A5-4BF4-811E-3A498B0901F5}" srcOrd="0" destOrd="0" presId="urn:microsoft.com/office/officeart/2005/8/layout/vList3"/>
    <dgm:cxn modelId="{8DB944F6-09BE-49CB-BA1A-AAE2996E6D5E}" srcId="{1E6D4E41-D8CC-45A7-ADF3-79FC7E711783}" destId="{C2CA404C-FC47-43C4-9951-CDD20A005A11}" srcOrd="0" destOrd="0" parTransId="{95078178-857F-42C2-8FFB-618D562BE840}" sibTransId="{AAD94EBE-210C-4955-ACC3-5377A4C62CA8}"/>
    <dgm:cxn modelId="{EA876BCA-B445-4C23-BAB9-69B0C2230377}" type="presParOf" srcId="{98398DC9-E1CA-45C6-8D1E-37897F68AFF5}" destId="{20907114-735F-4968-8B11-01200FFD988B}" srcOrd="0" destOrd="0" presId="urn:microsoft.com/office/officeart/2005/8/layout/vList3"/>
    <dgm:cxn modelId="{96D6B0D1-577A-48FF-A9D7-6A7547E8679F}" type="presParOf" srcId="{20907114-735F-4968-8B11-01200FFD988B}" destId="{624AAF6B-B227-4B7F-AF03-37D012014DC2}" srcOrd="0" destOrd="0" presId="urn:microsoft.com/office/officeart/2005/8/layout/vList3"/>
    <dgm:cxn modelId="{799DB8F1-A407-4791-9140-0DFA5986BFA0}" type="presParOf" srcId="{20907114-735F-4968-8B11-01200FFD988B}" destId="{872A65F2-F2A5-4BF4-811E-3A498B0901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1B75A4F-3FFC-4365-91B9-1D49EA981B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E03B87-92BE-4E84-A65D-1B6A90D4539B}">
      <dgm:prSet/>
      <dgm:spPr/>
      <dgm:t>
        <a:bodyPr/>
        <a:lstStyle/>
        <a:p>
          <a:r>
            <a:rPr lang="en-IN" dirty="0"/>
            <a:t>Project Created with default fields will be opened, following are the files which will be added up by default</a:t>
          </a:r>
        </a:p>
      </dgm:t>
    </dgm:pt>
    <dgm:pt modelId="{E37D74A6-9E98-4C85-8181-3CCD4106EE92}" type="parTrans" cxnId="{34661268-A74F-48D7-9CA3-770EF5C2F875}">
      <dgm:prSet/>
      <dgm:spPr/>
      <dgm:t>
        <a:bodyPr/>
        <a:lstStyle/>
        <a:p>
          <a:endParaRPr lang="en-IN"/>
        </a:p>
      </dgm:t>
    </dgm:pt>
    <dgm:pt modelId="{DAEC5571-A06F-4F8B-8839-D12CDBE54D02}" type="sibTrans" cxnId="{34661268-A74F-48D7-9CA3-770EF5C2F875}">
      <dgm:prSet/>
      <dgm:spPr/>
      <dgm:t>
        <a:bodyPr/>
        <a:lstStyle/>
        <a:p>
          <a:endParaRPr lang="en-IN"/>
        </a:p>
      </dgm:t>
    </dgm:pt>
    <dgm:pt modelId="{B4393417-BD5A-4DCF-9B1A-6A9759AAD432}" type="pres">
      <dgm:prSet presAssocID="{31B75A4F-3FFC-4365-91B9-1D49EA981BC7}" presName="linear" presStyleCnt="0">
        <dgm:presLayoutVars>
          <dgm:animLvl val="lvl"/>
          <dgm:resizeHandles val="exact"/>
        </dgm:presLayoutVars>
      </dgm:prSet>
      <dgm:spPr/>
    </dgm:pt>
    <dgm:pt modelId="{F084D0D6-A778-4278-AC05-BCB5BBF15305}" type="pres">
      <dgm:prSet presAssocID="{54E03B87-92BE-4E84-A65D-1B6A90D453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575728-28FB-44C6-9B32-51483FEF4261}" type="presOf" srcId="{31B75A4F-3FFC-4365-91B9-1D49EA981BC7}" destId="{B4393417-BD5A-4DCF-9B1A-6A9759AAD432}" srcOrd="0" destOrd="0" presId="urn:microsoft.com/office/officeart/2005/8/layout/vList2"/>
    <dgm:cxn modelId="{34661268-A74F-48D7-9CA3-770EF5C2F875}" srcId="{31B75A4F-3FFC-4365-91B9-1D49EA981BC7}" destId="{54E03B87-92BE-4E84-A65D-1B6A90D4539B}" srcOrd="0" destOrd="0" parTransId="{E37D74A6-9E98-4C85-8181-3CCD4106EE92}" sibTransId="{DAEC5571-A06F-4F8B-8839-D12CDBE54D02}"/>
    <dgm:cxn modelId="{3A1E8474-D14D-4958-8E96-FB336692A49F}" type="presOf" srcId="{54E03B87-92BE-4E84-A65D-1B6A90D4539B}" destId="{F084D0D6-A778-4278-AC05-BCB5BBF15305}" srcOrd="0" destOrd="0" presId="urn:microsoft.com/office/officeart/2005/8/layout/vList2"/>
    <dgm:cxn modelId="{292A86BA-8057-4AD8-A371-C3C3BC0290C8}" type="presParOf" srcId="{B4393417-BD5A-4DCF-9B1A-6A9759AAD432}" destId="{F084D0D6-A778-4278-AC05-BCB5BBF1530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 err="1"/>
            <a:t>Programs.cs</a:t>
          </a:r>
          <a:r>
            <a:rPr lang="en-IN" dirty="0"/>
            <a:t> file will be added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0908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 err="1"/>
            <a:t>Startup.cs</a:t>
          </a:r>
          <a:r>
            <a:rPr lang="en-IN" dirty="0"/>
            <a:t> file will be added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0908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980B4-DE58-4805-9FE0-B3220D612EC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691CB7-28AE-4F93-8579-0B8DAC9E5FDD}">
      <dgm:prSet custT="1"/>
      <dgm:spPr/>
      <dgm:t>
        <a:bodyPr/>
        <a:lstStyle/>
        <a:p>
          <a:pPr algn="l"/>
          <a:endParaRPr lang="en-IN" sz="2000" b="1" dirty="0"/>
        </a:p>
      </dgm:t>
    </dgm:pt>
    <dgm:pt modelId="{622ECA69-9ED1-4C8D-A751-ACF156268DF5}" type="parTrans" cxnId="{B9120736-CEDB-4C98-BBDA-DF36BB5F567D}">
      <dgm:prSet/>
      <dgm:spPr/>
      <dgm:t>
        <a:bodyPr/>
        <a:lstStyle/>
        <a:p>
          <a:endParaRPr lang="en-IN"/>
        </a:p>
      </dgm:t>
    </dgm:pt>
    <dgm:pt modelId="{E4CD8ADC-7195-4602-A751-9E99A5803E69}" type="sibTrans" cxnId="{B9120736-CEDB-4C98-BBDA-DF36BB5F567D}">
      <dgm:prSet/>
      <dgm:spPr/>
      <dgm:t>
        <a:bodyPr/>
        <a:lstStyle/>
        <a:p>
          <a:endParaRPr lang="en-IN"/>
        </a:p>
      </dgm:t>
    </dgm:pt>
    <dgm:pt modelId="{9AE2A6C9-76D6-450E-A1FB-A19B8A686808}" type="pres">
      <dgm:prSet presAssocID="{C36980B4-DE58-4805-9FE0-B3220D612EC5}" presName="linearFlow" presStyleCnt="0">
        <dgm:presLayoutVars>
          <dgm:dir/>
          <dgm:resizeHandles val="exact"/>
        </dgm:presLayoutVars>
      </dgm:prSet>
      <dgm:spPr/>
    </dgm:pt>
    <dgm:pt modelId="{BBB04A46-590C-4D27-87E0-74C2D3F25129}" type="pres">
      <dgm:prSet presAssocID="{43691CB7-28AE-4F93-8579-0B8DAC9E5FDD}" presName="composite" presStyleCnt="0"/>
      <dgm:spPr/>
    </dgm:pt>
    <dgm:pt modelId="{035D8859-ABB2-44B2-A2CC-1DEC0AB81236}" type="pres">
      <dgm:prSet presAssocID="{43691CB7-28AE-4F93-8579-0B8DAC9E5FDD}" presName="imgShp" presStyleLbl="fgImgPlace1" presStyleIdx="0" presStyleCnt="1"/>
      <dgm:spPr>
        <a:solidFill>
          <a:schemeClr val="accent2"/>
        </a:solidFill>
      </dgm:spPr>
    </dgm:pt>
    <dgm:pt modelId="{ADCC5390-2A49-43C9-9B62-956D3F78B9A8}" type="pres">
      <dgm:prSet presAssocID="{43691CB7-28AE-4F93-8579-0B8DAC9E5FDD}" presName="txShp" presStyleLbl="node1" presStyleIdx="0" presStyleCnt="1">
        <dgm:presLayoutVars>
          <dgm:bulletEnabled val="1"/>
        </dgm:presLayoutVars>
      </dgm:prSet>
      <dgm:spPr/>
    </dgm:pt>
  </dgm:ptLst>
  <dgm:cxnLst>
    <dgm:cxn modelId="{B9120736-CEDB-4C98-BBDA-DF36BB5F567D}" srcId="{C36980B4-DE58-4805-9FE0-B3220D612EC5}" destId="{43691CB7-28AE-4F93-8579-0B8DAC9E5FDD}" srcOrd="0" destOrd="0" parTransId="{622ECA69-9ED1-4C8D-A751-ACF156268DF5}" sibTransId="{E4CD8ADC-7195-4602-A751-9E99A5803E69}"/>
    <dgm:cxn modelId="{CED88855-1047-4DFE-B619-C0A26FD11B91}" type="presOf" srcId="{C36980B4-DE58-4805-9FE0-B3220D612EC5}" destId="{9AE2A6C9-76D6-450E-A1FB-A19B8A686808}" srcOrd="0" destOrd="0" presId="urn:microsoft.com/office/officeart/2005/8/layout/vList3"/>
    <dgm:cxn modelId="{791D2C91-00BA-4977-90DE-0B678D2D645F}" type="presOf" srcId="{43691CB7-28AE-4F93-8579-0B8DAC9E5FDD}" destId="{ADCC5390-2A49-43C9-9B62-956D3F78B9A8}" srcOrd="0" destOrd="0" presId="urn:microsoft.com/office/officeart/2005/8/layout/vList3"/>
    <dgm:cxn modelId="{5D9CD4C6-7039-4411-A2C2-31703FEF3331}" type="presParOf" srcId="{9AE2A6C9-76D6-450E-A1FB-A19B8A686808}" destId="{BBB04A46-590C-4D27-87E0-74C2D3F25129}" srcOrd="0" destOrd="0" presId="urn:microsoft.com/office/officeart/2005/8/layout/vList3"/>
    <dgm:cxn modelId="{B8AAE982-112D-474B-8589-24F6001EB554}" type="presParOf" srcId="{BBB04A46-590C-4D27-87E0-74C2D3F25129}" destId="{035D8859-ABB2-44B2-A2CC-1DEC0AB81236}" srcOrd="0" destOrd="0" presId="urn:microsoft.com/office/officeart/2005/8/layout/vList3"/>
    <dgm:cxn modelId="{D2441FA3-E6AD-4AF5-B015-26EA6EF6DD11}" type="presParOf" srcId="{BBB04A46-590C-4D27-87E0-74C2D3F25129}" destId="{ADCC5390-2A49-43C9-9B62-956D3F78B9A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 err="1"/>
            <a:t>LaunchSettings.json</a:t>
          </a:r>
          <a:r>
            <a:rPr lang="en-IN" dirty="0"/>
            <a:t> file will be added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0908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/>
            <a:t>Need to follow up the same structure so to have a Basic Home Page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 custLinFactX="-236759" custLinFactNeighborX="-300000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36508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D3EDBAE-B372-496C-B773-E77D89A871A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781E9C-AE77-4E30-B9A4-6984021FCAE7}">
      <dgm:prSet custT="1"/>
      <dgm:spPr/>
      <dgm:t>
        <a:bodyPr/>
        <a:lstStyle/>
        <a:p>
          <a:r>
            <a:rPr lang="en-IN" sz="2400" b="1" dirty="0"/>
            <a:t>Start adding up the Code in the classes, controllers and </a:t>
          </a:r>
          <a:r>
            <a:rPr lang="en-IN" sz="2400" b="1" dirty="0" err="1"/>
            <a:t>cshtml</a:t>
          </a:r>
          <a:r>
            <a:rPr lang="en-IN" sz="2400" b="1" dirty="0"/>
            <a:t> </a:t>
          </a:r>
        </a:p>
      </dgm:t>
    </dgm:pt>
    <dgm:pt modelId="{97452EE0-99FF-4763-B44C-40F1A8569760}" type="parTrans" cxnId="{6C48B676-16F8-45C1-84E9-56D4BE4BA3CE}">
      <dgm:prSet/>
      <dgm:spPr/>
      <dgm:t>
        <a:bodyPr/>
        <a:lstStyle/>
        <a:p>
          <a:endParaRPr lang="en-IN"/>
        </a:p>
      </dgm:t>
    </dgm:pt>
    <dgm:pt modelId="{9E115D6D-A7FF-4F6A-8493-7A51692EFD5E}" type="sibTrans" cxnId="{6C48B676-16F8-45C1-84E9-56D4BE4BA3CE}">
      <dgm:prSet/>
      <dgm:spPr/>
      <dgm:t>
        <a:bodyPr/>
        <a:lstStyle/>
        <a:p>
          <a:endParaRPr lang="en-IN"/>
        </a:p>
      </dgm:t>
    </dgm:pt>
    <dgm:pt modelId="{35698077-40CB-4210-B7B0-E6D27B42B3CD}" type="pres">
      <dgm:prSet presAssocID="{0D3EDBAE-B372-496C-B773-E77D89A871A1}" presName="Name0" presStyleCnt="0">
        <dgm:presLayoutVars>
          <dgm:dir/>
          <dgm:animLvl val="lvl"/>
          <dgm:resizeHandles val="exact"/>
        </dgm:presLayoutVars>
      </dgm:prSet>
      <dgm:spPr/>
    </dgm:pt>
    <dgm:pt modelId="{7BE20203-4A0C-4A97-A2BD-83EB8784755B}" type="pres">
      <dgm:prSet presAssocID="{67781E9C-AE77-4E30-B9A4-6984021FCAE7}" presName="linNode" presStyleCnt="0"/>
      <dgm:spPr/>
    </dgm:pt>
    <dgm:pt modelId="{37F8172E-4DF3-4622-AC66-9B8722CD9BD5}" type="pres">
      <dgm:prSet presAssocID="{67781E9C-AE77-4E30-B9A4-6984021FCAE7}" presName="parentText" presStyleLbl="node1" presStyleIdx="0" presStyleCnt="1" custScaleX="145817">
        <dgm:presLayoutVars>
          <dgm:chMax val="1"/>
          <dgm:bulletEnabled val="1"/>
        </dgm:presLayoutVars>
      </dgm:prSet>
      <dgm:spPr/>
    </dgm:pt>
  </dgm:ptLst>
  <dgm:cxnLst>
    <dgm:cxn modelId="{6C48B676-16F8-45C1-84E9-56D4BE4BA3CE}" srcId="{0D3EDBAE-B372-496C-B773-E77D89A871A1}" destId="{67781E9C-AE77-4E30-B9A4-6984021FCAE7}" srcOrd="0" destOrd="0" parTransId="{97452EE0-99FF-4763-B44C-40F1A8569760}" sibTransId="{9E115D6D-A7FF-4F6A-8493-7A51692EFD5E}"/>
    <dgm:cxn modelId="{0EB30184-6A2D-4AF0-8CD9-22818B876256}" type="presOf" srcId="{0D3EDBAE-B372-496C-B773-E77D89A871A1}" destId="{35698077-40CB-4210-B7B0-E6D27B42B3CD}" srcOrd="0" destOrd="0" presId="urn:microsoft.com/office/officeart/2005/8/layout/vList5"/>
    <dgm:cxn modelId="{11B7CEAA-353B-4C51-B093-123AED4F54E9}" type="presOf" srcId="{67781E9C-AE77-4E30-B9A4-6984021FCAE7}" destId="{37F8172E-4DF3-4622-AC66-9B8722CD9BD5}" srcOrd="0" destOrd="0" presId="urn:microsoft.com/office/officeart/2005/8/layout/vList5"/>
    <dgm:cxn modelId="{CA02159D-9FC0-4562-9607-B75E6B9113FA}" type="presParOf" srcId="{35698077-40CB-4210-B7B0-E6D27B42B3CD}" destId="{7BE20203-4A0C-4A97-A2BD-83EB8784755B}" srcOrd="0" destOrd="0" presId="urn:microsoft.com/office/officeart/2005/8/layout/vList5"/>
    <dgm:cxn modelId="{37B2D4BB-F5C6-41C8-ADF4-51AE00464153}" type="presParOf" srcId="{7BE20203-4A0C-4A97-A2BD-83EB8784755B}" destId="{37F8172E-4DF3-4622-AC66-9B8722CD9B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5D67605-5B9E-4178-B2D9-6D153485D22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0DF83D-9844-4EFF-81F6-1D1ED617775C}">
      <dgm:prSet/>
      <dgm:spPr/>
      <dgm:t>
        <a:bodyPr/>
        <a:lstStyle/>
        <a:p>
          <a:r>
            <a:rPr lang="en-IN" dirty="0"/>
            <a:t>FILE NAME : </a:t>
          </a:r>
          <a:r>
            <a:rPr lang="en-IN" dirty="0" err="1"/>
            <a:t>launchsettings.json</a:t>
          </a:r>
          <a:endParaRPr lang="en-IN" dirty="0"/>
        </a:p>
      </dgm:t>
    </dgm:pt>
    <dgm:pt modelId="{F4946501-64FC-4037-9228-FB0B528C4B3D}" type="parTrans" cxnId="{20D523C4-DC8F-4487-A36F-7D193B5E8DAB}">
      <dgm:prSet/>
      <dgm:spPr/>
      <dgm:t>
        <a:bodyPr/>
        <a:lstStyle/>
        <a:p>
          <a:endParaRPr lang="en-IN"/>
        </a:p>
      </dgm:t>
    </dgm:pt>
    <dgm:pt modelId="{A9E8AA5D-5AD6-43E7-9716-7C133C6F9E1C}" type="sibTrans" cxnId="{20D523C4-DC8F-4487-A36F-7D193B5E8DAB}">
      <dgm:prSet/>
      <dgm:spPr/>
      <dgm:t>
        <a:bodyPr/>
        <a:lstStyle/>
        <a:p>
          <a:endParaRPr lang="en-IN"/>
        </a:p>
      </dgm:t>
    </dgm:pt>
    <dgm:pt modelId="{FA60C6F2-EC67-4440-AF63-51DE9123BB38}">
      <dgm:prSet custT="1"/>
      <dgm:spPr/>
      <dgm:t>
        <a:bodyPr/>
        <a:lstStyle/>
        <a:p>
          <a:r>
            <a:rPr lang="en-IN" sz="1000" dirty="0"/>
            <a:t>Add up the schema to give the commands to open the browser and provide the URL </a:t>
          </a:r>
        </a:p>
      </dgm:t>
    </dgm:pt>
    <dgm:pt modelId="{6E53E483-7B1B-4B74-9D14-50B528FF41DA}" type="parTrans" cxnId="{FB577D6B-8F0C-465B-AE0C-B6D1F09EEE0C}">
      <dgm:prSet/>
      <dgm:spPr/>
      <dgm:t>
        <a:bodyPr/>
        <a:lstStyle/>
        <a:p>
          <a:endParaRPr lang="en-IN"/>
        </a:p>
      </dgm:t>
    </dgm:pt>
    <dgm:pt modelId="{49FA8F84-BBEE-4134-967F-FE55FD6683C1}" type="sibTrans" cxnId="{FB577D6B-8F0C-465B-AE0C-B6D1F09EEE0C}">
      <dgm:prSet/>
      <dgm:spPr/>
      <dgm:t>
        <a:bodyPr/>
        <a:lstStyle/>
        <a:p>
          <a:endParaRPr lang="en-IN"/>
        </a:p>
      </dgm:t>
    </dgm:pt>
    <dgm:pt modelId="{784174F3-0191-4CD3-8E7F-9B5673FD47CC}" type="pres">
      <dgm:prSet presAssocID="{35D67605-5B9E-4178-B2D9-6D153485D226}" presName="linearFlow" presStyleCnt="0">
        <dgm:presLayoutVars>
          <dgm:dir/>
          <dgm:resizeHandles val="exact"/>
        </dgm:presLayoutVars>
      </dgm:prSet>
      <dgm:spPr/>
    </dgm:pt>
    <dgm:pt modelId="{E7E9B7A8-F861-444A-8CDF-A6A9F8FA5C25}" type="pres">
      <dgm:prSet presAssocID="{5D0DF83D-9844-4EFF-81F6-1D1ED617775C}" presName="composite" presStyleCnt="0"/>
      <dgm:spPr/>
    </dgm:pt>
    <dgm:pt modelId="{5D4F48DA-3347-48C4-A0FD-05AC63587C22}" type="pres">
      <dgm:prSet presAssocID="{5D0DF83D-9844-4EFF-81F6-1D1ED617775C}" presName="imgShp" presStyleLbl="fgImgPlace1" presStyleIdx="0" presStyleCnt="2"/>
      <dgm:spPr>
        <a:solidFill>
          <a:schemeClr val="accent2"/>
        </a:solidFill>
      </dgm:spPr>
    </dgm:pt>
    <dgm:pt modelId="{F53AFD51-E15A-4F63-9A88-EBC6A29A28BE}" type="pres">
      <dgm:prSet presAssocID="{5D0DF83D-9844-4EFF-81F6-1D1ED617775C}" presName="txShp" presStyleLbl="node1" presStyleIdx="0" presStyleCnt="2">
        <dgm:presLayoutVars>
          <dgm:bulletEnabled val="1"/>
        </dgm:presLayoutVars>
      </dgm:prSet>
      <dgm:spPr/>
    </dgm:pt>
    <dgm:pt modelId="{AFBB85E8-6F03-4680-AA2B-86A090A7C615}" type="pres">
      <dgm:prSet presAssocID="{A9E8AA5D-5AD6-43E7-9716-7C133C6F9E1C}" presName="spacing" presStyleCnt="0"/>
      <dgm:spPr/>
    </dgm:pt>
    <dgm:pt modelId="{55214BCB-CF20-4DDB-897E-EE58EAEE61D2}" type="pres">
      <dgm:prSet presAssocID="{FA60C6F2-EC67-4440-AF63-51DE9123BB38}" presName="composite" presStyleCnt="0"/>
      <dgm:spPr/>
    </dgm:pt>
    <dgm:pt modelId="{2656DFF7-7A97-4E5C-856E-65C3B3214CC2}" type="pres">
      <dgm:prSet presAssocID="{FA60C6F2-EC67-4440-AF63-51DE9123BB38}" presName="imgShp" presStyleLbl="fgImgPlace1" presStyleIdx="1" presStyleCnt="2"/>
      <dgm:spPr>
        <a:solidFill>
          <a:schemeClr val="accent2"/>
        </a:solidFill>
      </dgm:spPr>
    </dgm:pt>
    <dgm:pt modelId="{7D151566-C5F3-42ED-8A36-BE25B55EC6C5}" type="pres">
      <dgm:prSet presAssocID="{FA60C6F2-EC67-4440-AF63-51DE9123BB38}" presName="txShp" presStyleLbl="node1" presStyleIdx="1" presStyleCnt="2" custScaleX="101697" custScaleY="67167" custLinFactNeighborX="2942" custLinFactNeighborY="28">
        <dgm:presLayoutVars>
          <dgm:bulletEnabled val="1"/>
        </dgm:presLayoutVars>
      </dgm:prSet>
      <dgm:spPr/>
    </dgm:pt>
  </dgm:ptLst>
  <dgm:cxnLst>
    <dgm:cxn modelId="{FB577D6B-8F0C-465B-AE0C-B6D1F09EEE0C}" srcId="{35D67605-5B9E-4178-B2D9-6D153485D226}" destId="{FA60C6F2-EC67-4440-AF63-51DE9123BB38}" srcOrd="1" destOrd="0" parTransId="{6E53E483-7B1B-4B74-9D14-50B528FF41DA}" sibTransId="{49FA8F84-BBEE-4134-967F-FE55FD6683C1}"/>
    <dgm:cxn modelId="{1A5C85B5-273E-4CFD-9D45-CB72A908C452}" type="presOf" srcId="{35D67605-5B9E-4178-B2D9-6D153485D226}" destId="{784174F3-0191-4CD3-8E7F-9B5673FD47CC}" srcOrd="0" destOrd="0" presId="urn:microsoft.com/office/officeart/2005/8/layout/vList3"/>
    <dgm:cxn modelId="{20D523C4-DC8F-4487-A36F-7D193B5E8DAB}" srcId="{35D67605-5B9E-4178-B2D9-6D153485D226}" destId="{5D0DF83D-9844-4EFF-81F6-1D1ED617775C}" srcOrd="0" destOrd="0" parTransId="{F4946501-64FC-4037-9228-FB0B528C4B3D}" sibTransId="{A9E8AA5D-5AD6-43E7-9716-7C133C6F9E1C}"/>
    <dgm:cxn modelId="{101098D3-FFC0-48AA-B50B-4DAE60738F45}" type="presOf" srcId="{5D0DF83D-9844-4EFF-81F6-1D1ED617775C}" destId="{F53AFD51-E15A-4F63-9A88-EBC6A29A28BE}" srcOrd="0" destOrd="0" presId="urn:microsoft.com/office/officeart/2005/8/layout/vList3"/>
    <dgm:cxn modelId="{F9CC1EE9-D2A3-4C1C-B03B-CFA4985B6F32}" type="presOf" srcId="{FA60C6F2-EC67-4440-AF63-51DE9123BB38}" destId="{7D151566-C5F3-42ED-8A36-BE25B55EC6C5}" srcOrd="0" destOrd="0" presId="urn:microsoft.com/office/officeart/2005/8/layout/vList3"/>
    <dgm:cxn modelId="{28D5CCBB-A4A6-4C74-9EC6-C731718D904C}" type="presParOf" srcId="{784174F3-0191-4CD3-8E7F-9B5673FD47CC}" destId="{E7E9B7A8-F861-444A-8CDF-A6A9F8FA5C25}" srcOrd="0" destOrd="0" presId="urn:microsoft.com/office/officeart/2005/8/layout/vList3"/>
    <dgm:cxn modelId="{D6584460-8415-4C91-B034-90C7C810BD67}" type="presParOf" srcId="{E7E9B7A8-F861-444A-8CDF-A6A9F8FA5C25}" destId="{5D4F48DA-3347-48C4-A0FD-05AC63587C22}" srcOrd="0" destOrd="0" presId="urn:microsoft.com/office/officeart/2005/8/layout/vList3"/>
    <dgm:cxn modelId="{251ECC8E-1E1C-4A41-B9E3-F77E2532BA12}" type="presParOf" srcId="{E7E9B7A8-F861-444A-8CDF-A6A9F8FA5C25}" destId="{F53AFD51-E15A-4F63-9A88-EBC6A29A28BE}" srcOrd="1" destOrd="0" presId="urn:microsoft.com/office/officeart/2005/8/layout/vList3"/>
    <dgm:cxn modelId="{341DFFE6-AD68-4B64-85E4-8411BED5223B}" type="presParOf" srcId="{784174F3-0191-4CD3-8E7F-9B5673FD47CC}" destId="{AFBB85E8-6F03-4680-AA2B-86A090A7C615}" srcOrd="1" destOrd="0" presId="urn:microsoft.com/office/officeart/2005/8/layout/vList3"/>
    <dgm:cxn modelId="{11B2305E-FEB4-4360-BB73-CBFD8263274F}" type="presParOf" srcId="{784174F3-0191-4CD3-8E7F-9B5673FD47CC}" destId="{55214BCB-CF20-4DDB-897E-EE58EAEE61D2}" srcOrd="2" destOrd="0" presId="urn:microsoft.com/office/officeart/2005/8/layout/vList3"/>
    <dgm:cxn modelId="{35ECF477-41A8-4800-880D-600CD9CF1FB6}" type="presParOf" srcId="{55214BCB-CF20-4DDB-897E-EE58EAEE61D2}" destId="{2656DFF7-7A97-4E5C-856E-65C3B3214CC2}" srcOrd="0" destOrd="0" presId="urn:microsoft.com/office/officeart/2005/8/layout/vList3"/>
    <dgm:cxn modelId="{2BE9936A-FD83-4063-9F5E-BEDAE1F03D6F}" type="presParOf" srcId="{55214BCB-CF20-4DDB-897E-EE58EAEE61D2}" destId="{7D151566-C5F3-42ED-8A36-BE25B55EC6C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98C997E-BFE3-4EFB-821E-755C5EE0939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9BF45D-E2A0-464C-A6D2-99CC5BF3B0DF}">
      <dgm:prSet custT="1"/>
      <dgm:spPr/>
      <dgm:t>
        <a:bodyPr/>
        <a:lstStyle/>
        <a:p>
          <a:r>
            <a:rPr lang="en-IN" sz="1600" dirty="0"/>
            <a:t>Create a class: </a:t>
          </a:r>
          <a:r>
            <a:rPr lang="en-IN" sz="1600" dirty="0" err="1"/>
            <a:t>AppSettings.cs</a:t>
          </a:r>
          <a:r>
            <a:rPr lang="en-IN" sz="1600" dirty="0"/>
            <a:t> </a:t>
          </a:r>
          <a:r>
            <a:rPr lang="en-US" sz="1600" b="1" dirty="0"/>
            <a:t>in Newly created Folder named as Basics</a:t>
          </a:r>
          <a:endParaRPr lang="en-IN" sz="1600" dirty="0"/>
        </a:p>
      </dgm:t>
    </dgm:pt>
    <dgm:pt modelId="{718E472D-22FF-4393-96A1-2EA27FAFE224}" type="parTrans" cxnId="{8C19BF78-EA06-4F51-9AFB-D523DFFCCA92}">
      <dgm:prSet/>
      <dgm:spPr/>
      <dgm:t>
        <a:bodyPr/>
        <a:lstStyle/>
        <a:p>
          <a:endParaRPr lang="en-IN"/>
        </a:p>
      </dgm:t>
    </dgm:pt>
    <dgm:pt modelId="{6C27B365-99C0-4C7E-B651-7164FCE4DE5B}" type="sibTrans" cxnId="{8C19BF78-EA06-4F51-9AFB-D523DFFCCA92}">
      <dgm:prSet/>
      <dgm:spPr/>
      <dgm:t>
        <a:bodyPr/>
        <a:lstStyle/>
        <a:p>
          <a:endParaRPr lang="en-IN"/>
        </a:p>
      </dgm:t>
    </dgm:pt>
    <dgm:pt modelId="{AC9B3C99-25DD-4EF8-B69F-BB4DB33B1976}" type="pres">
      <dgm:prSet presAssocID="{B98C997E-BFE3-4EFB-821E-755C5EE09398}" presName="linearFlow" presStyleCnt="0">
        <dgm:presLayoutVars>
          <dgm:dir/>
          <dgm:resizeHandles val="exact"/>
        </dgm:presLayoutVars>
      </dgm:prSet>
      <dgm:spPr/>
    </dgm:pt>
    <dgm:pt modelId="{3907FE32-5FB3-4022-A193-454FECC25D4B}" type="pres">
      <dgm:prSet presAssocID="{709BF45D-E2A0-464C-A6D2-99CC5BF3B0DF}" presName="composite" presStyleCnt="0"/>
      <dgm:spPr/>
    </dgm:pt>
    <dgm:pt modelId="{F098CE17-B86F-4942-840F-B79D453CC4EE}" type="pres">
      <dgm:prSet presAssocID="{709BF45D-E2A0-464C-A6D2-99CC5BF3B0DF}" presName="imgShp" presStyleLbl="fgImgPlace1" presStyleIdx="0" presStyleCnt="1" custScaleX="59708" custScaleY="54703" custLinFactNeighborX="-60418" custLinFactNeighborY="0"/>
      <dgm:spPr>
        <a:solidFill>
          <a:schemeClr val="accent2"/>
        </a:solidFill>
      </dgm:spPr>
    </dgm:pt>
    <dgm:pt modelId="{3A6A55C2-76A8-415B-A96D-0AB882801064}" type="pres">
      <dgm:prSet presAssocID="{709BF45D-E2A0-464C-A6D2-99CC5BF3B0DF}" presName="txShp" presStyleLbl="node1" presStyleIdx="0" presStyleCnt="1" custScaleX="150376" custScaleY="62987" custLinFactNeighborX="19620" custLinFactNeighborY="-49">
        <dgm:presLayoutVars>
          <dgm:bulletEnabled val="1"/>
        </dgm:presLayoutVars>
      </dgm:prSet>
      <dgm:spPr/>
    </dgm:pt>
  </dgm:ptLst>
  <dgm:cxnLst>
    <dgm:cxn modelId="{8C19BF78-EA06-4F51-9AFB-D523DFFCCA92}" srcId="{B98C997E-BFE3-4EFB-821E-755C5EE09398}" destId="{709BF45D-E2A0-464C-A6D2-99CC5BF3B0DF}" srcOrd="0" destOrd="0" parTransId="{718E472D-22FF-4393-96A1-2EA27FAFE224}" sibTransId="{6C27B365-99C0-4C7E-B651-7164FCE4DE5B}"/>
    <dgm:cxn modelId="{03AC258B-2FAC-4F57-8D28-B8B208417F18}" type="presOf" srcId="{B98C997E-BFE3-4EFB-821E-755C5EE09398}" destId="{AC9B3C99-25DD-4EF8-B69F-BB4DB33B1976}" srcOrd="0" destOrd="0" presId="urn:microsoft.com/office/officeart/2005/8/layout/vList3"/>
    <dgm:cxn modelId="{4DFC0AFB-EF76-4ADA-B342-D95E58E688CE}" type="presOf" srcId="{709BF45D-E2A0-464C-A6D2-99CC5BF3B0DF}" destId="{3A6A55C2-76A8-415B-A96D-0AB882801064}" srcOrd="0" destOrd="0" presId="urn:microsoft.com/office/officeart/2005/8/layout/vList3"/>
    <dgm:cxn modelId="{405399DE-33F9-4420-A59A-E42B61405EFD}" type="presParOf" srcId="{AC9B3C99-25DD-4EF8-B69F-BB4DB33B1976}" destId="{3907FE32-5FB3-4022-A193-454FECC25D4B}" srcOrd="0" destOrd="0" presId="urn:microsoft.com/office/officeart/2005/8/layout/vList3"/>
    <dgm:cxn modelId="{8702DE98-1F9D-4CDD-9283-833FFAFF9A53}" type="presParOf" srcId="{3907FE32-5FB3-4022-A193-454FECC25D4B}" destId="{F098CE17-B86F-4942-840F-B79D453CC4EE}" srcOrd="0" destOrd="0" presId="urn:microsoft.com/office/officeart/2005/8/layout/vList3"/>
    <dgm:cxn modelId="{EDD0AD04-C175-4DD5-AE36-1AE9D683C628}" type="presParOf" srcId="{3907FE32-5FB3-4022-A193-454FECC25D4B}" destId="{3A6A55C2-76A8-415B-A96D-0AB88280106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09CF377-BB73-4D15-BC72-E386CE93F2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A7723B-3F1D-4FAE-A2CB-F27DEA7EA661}">
      <dgm:prSet/>
      <dgm:spPr/>
      <dgm:t>
        <a:bodyPr/>
        <a:lstStyle/>
        <a:p>
          <a:endParaRPr lang="en-IN" dirty="0"/>
        </a:p>
      </dgm:t>
    </dgm:pt>
    <dgm:pt modelId="{17C3AC28-C096-4631-812E-789A142C8650}" type="parTrans" cxnId="{68B62321-F2A4-410F-AC90-E351348F5BA9}">
      <dgm:prSet/>
      <dgm:spPr/>
      <dgm:t>
        <a:bodyPr/>
        <a:lstStyle/>
        <a:p>
          <a:endParaRPr lang="en-IN"/>
        </a:p>
      </dgm:t>
    </dgm:pt>
    <dgm:pt modelId="{9591C33F-85F9-4F0C-9B0C-A902950CA112}" type="sibTrans" cxnId="{68B62321-F2A4-410F-AC90-E351348F5BA9}">
      <dgm:prSet/>
      <dgm:spPr/>
      <dgm:t>
        <a:bodyPr/>
        <a:lstStyle/>
        <a:p>
          <a:endParaRPr lang="en-IN"/>
        </a:p>
      </dgm:t>
    </dgm:pt>
    <dgm:pt modelId="{7CB1CB6A-20F3-4AE1-9862-8C4A1901D5FA}" type="pres">
      <dgm:prSet presAssocID="{409CF377-BB73-4D15-BC72-E386CE93F275}" presName="linear" presStyleCnt="0">
        <dgm:presLayoutVars>
          <dgm:animLvl val="lvl"/>
          <dgm:resizeHandles val="exact"/>
        </dgm:presLayoutVars>
      </dgm:prSet>
      <dgm:spPr/>
    </dgm:pt>
    <dgm:pt modelId="{95A32CC3-7814-4C5E-97BC-22867FCEEFFB}" type="pres">
      <dgm:prSet presAssocID="{27A7723B-3F1D-4FAE-A2CB-F27DEA7EA66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4F2A403-80A3-4776-AB49-B46B108DBFC5}" type="presOf" srcId="{409CF377-BB73-4D15-BC72-E386CE93F275}" destId="{7CB1CB6A-20F3-4AE1-9862-8C4A1901D5FA}" srcOrd="0" destOrd="0" presId="urn:microsoft.com/office/officeart/2005/8/layout/vList2"/>
    <dgm:cxn modelId="{68B62321-F2A4-410F-AC90-E351348F5BA9}" srcId="{409CF377-BB73-4D15-BC72-E386CE93F275}" destId="{27A7723B-3F1D-4FAE-A2CB-F27DEA7EA661}" srcOrd="0" destOrd="0" parTransId="{17C3AC28-C096-4631-812E-789A142C8650}" sibTransId="{9591C33F-85F9-4F0C-9B0C-A902950CA112}"/>
    <dgm:cxn modelId="{7763BBEA-3BE8-4CB9-8944-B6D2BC763C01}" type="presOf" srcId="{27A7723B-3F1D-4FAE-A2CB-F27DEA7EA661}" destId="{95A32CC3-7814-4C5E-97BC-22867FCEEFFB}" srcOrd="0" destOrd="0" presId="urn:microsoft.com/office/officeart/2005/8/layout/vList2"/>
    <dgm:cxn modelId="{5F4D78F8-485B-4A67-827A-D3EAF2A3D7F5}" type="presParOf" srcId="{7CB1CB6A-20F3-4AE1-9862-8C4A1901D5FA}" destId="{95A32CC3-7814-4C5E-97BC-22867FCEEF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4E78ED8-4521-48F7-BC1D-60BAA0E570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123984F-FB26-420A-8963-B5324D438606}">
      <dgm:prSet custT="1"/>
      <dgm:spPr/>
      <dgm:t>
        <a:bodyPr/>
        <a:lstStyle/>
        <a:p>
          <a:r>
            <a:rPr lang="en-US" sz="2000" b="1" u="sng" dirty="0"/>
            <a:t>Follow structure to create files</a:t>
          </a:r>
          <a:endParaRPr lang="en-IN" sz="2000" b="1" u="sng" dirty="0"/>
        </a:p>
      </dgm:t>
    </dgm:pt>
    <dgm:pt modelId="{D515FD44-FA82-4DD0-97ED-6E5BFA003844}" type="parTrans" cxnId="{64634DD2-8FC5-416A-9C55-ACC21B933256}">
      <dgm:prSet/>
      <dgm:spPr/>
      <dgm:t>
        <a:bodyPr/>
        <a:lstStyle/>
        <a:p>
          <a:endParaRPr lang="en-IN"/>
        </a:p>
      </dgm:t>
    </dgm:pt>
    <dgm:pt modelId="{A1F9A73F-5B33-4491-BDBA-0F32EF5ECAF0}" type="sibTrans" cxnId="{64634DD2-8FC5-416A-9C55-ACC21B933256}">
      <dgm:prSet/>
      <dgm:spPr/>
      <dgm:t>
        <a:bodyPr/>
        <a:lstStyle/>
        <a:p>
          <a:endParaRPr lang="en-IN"/>
        </a:p>
      </dgm:t>
    </dgm:pt>
    <dgm:pt modelId="{412685F5-8F58-40BD-B557-38DDBB4C4B70}" type="pres">
      <dgm:prSet presAssocID="{A4E78ED8-4521-48F7-BC1D-60BAA0E570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FB7224A-1FED-4D67-B015-34E4950C1B43}" type="pres">
      <dgm:prSet presAssocID="{5123984F-FB26-420A-8963-B5324D438606}" presName="horFlow" presStyleCnt="0"/>
      <dgm:spPr/>
    </dgm:pt>
    <dgm:pt modelId="{62A44DF4-94F0-4DA3-AC82-329CAE77ECD1}" type="pres">
      <dgm:prSet presAssocID="{5123984F-FB26-420A-8963-B5324D438606}" presName="bigChev" presStyleLbl="node1" presStyleIdx="0" presStyleCnt="1"/>
      <dgm:spPr/>
    </dgm:pt>
  </dgm:ptLst>
  <dgm:cxnLst>
    <dgm:cxn modelId="{71AD3920-92AD-4C51-85B9-EF8A43B8C1E5}" type="presOf" srcId="{5123984F-FB26-420A-8963-B5324D438606}" destId="{62A44DF4-94F0-4DA3-AC82-329CAE77ECD1}" srcOrd="0" destOrd="0" presId="urn:microsoft.com/office/officeart/2005/8/layout/lProcess3"/>
    <dgm:cxn modelId="{8A028562-CDFA-4749-BA6D-63A6577B226F}" type="presOf" srcId="{A4E78ED8-4521-48F7-BC1D-60BAA0E57082}" destId="{412685F5-8F58-40BD-B557-38DDBB4C4B70}" srcOrd="0" destOrd="0" presId="urn:microsoft.com/office/officeart/2005/8/layout/lProcess3"/>
    <dgm:cxn modelId="{64634DD2-8FC5-416A-9C55-ACC21B933256}" srcId="{A4E78ED8-4521-48F7-BC1D-60BAA0E57082}" destId="{5123984F-FB26-420A-8963-B5324D438606}" srcOrd="0" destOrd="0" parTransId="{D515FD44-FA82-4DD0-97ED-6E5BFA003844}" sibTransId="{A1F9A73F-5B33-4491-BDBA-0F32EF5ECAF0}"/>
    <dgm:cxn modelId="{B25BB360-2E47-422B-946B-45A5B1B7D3D7}" type="presParOf" srcId="{412685F5-8F58-40BD-B557-38DDBB4C4B70}" destId="{9FB7224A-1FED-4D67-B015-34E4950C1B43}" srcOrd="0" destOrd="0" presId="urn:microsoft.com/office/officeart/2005/8/layout/lProcess3"/>
    <dgm:cxn modelId="{F4072586-4F7E-4B85-A9A2-C9F38E989874}" type="presParOf" srcId="{9FB7224A-1FED-4D67-B015-34E4950C1B43}" destId="{62A44DF4-94F0-4DA3-AC82-329CAE77ECD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Update a class Startup. An existing class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Update a class Program. An existing class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Need to add class files in Controllers 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99F7C2-56ED-4763-82C0-F61BB838943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DCAC7E-AF9B-4974-A02F-A4149C223930}">
      <dgm:prSet custT="1"/>
      <dgm:spPr/>
      <dgm:t>
        <a:bodyPr/>
        <a:lstStyle/>
        <a:p>
          <a:pPr algn="l"/>
          <a:r>
            <a:rPr lang="en-IN" sz="2000" b="1" dirty="0"/>
            <a:t>Add your own secure API and serve up a simple dataset of your own</a:t>
          </a:r>
        </a:p>
      </dgm:t>
    </dgm:pt>
    <dgm:pt modelId="{105B11F3-C715-4BE6-87B6-371ACF8A0A82}" type="parTrans" cxnId="{1ADC3038-E5B6-4F9D-B22D-9B1EA63DA477}">
      <dgm:prSet/>
      <dgm:spPr/>
      <dgm:t>
        <a:bodyPr/>
        <a:lstStyle/>
        <a:p>
          <a:endParaRPr lang="en-IN"/>
        </a:p>
      </dgm:t>
    </dgm:pt>
    <dgm:pt modelId="{10438FE2-AF00-496F-B76C-E6731DA6D25D}" type="sibTrans" cxnId="{1ADC3038-E5B6-4F9D-B22D-9B1EA63DA477}">
      <dgm:prSet/>
      <dgm:spPr/>
      <dgm:t>
        <a:bodyPr/>
        <a:lstStyle/>
        <a:p>
          <a:endParaRPr lang="en-IN"/>
        </a:p>
      </dgm:t>
    </dgm:pt>
    <dgm:pt modelId="{9D0ADD59-237C-4041-AC84-B358D6442AF3}" type="pres">
      <dgm:prSet presAssocID="{2599F7C2-56ED-4763-82C0-F61BB8389437}" presName="linearFlow" presStyleCnt="0">
        <dgm:presLayoutVars>
          <dgm:dir/>
          <dgm:resizeHandles val="exact"/>
        </dgm:presLayoutVars>
      </dgm:prSet>
      <dgm:spPr/>
    </dgm:pt>
    <dgm:pt modelId="{518B70F4-CC97-40C1-9CC1-2AD196AB772E}" type="pres">
      <dgm:prSet presAssocID="{75DCAC7E-AF9B-4974-A02F-A4149C223930}" presName="composite" presStyleCnt="0"/>
      <dgm:spPr/>
    </dgm:pt>
    <dgm:pt modelId="{8A2C0E19-39AB-4BF1-B43D-E0CBBEF2A6D7}" type="pres">
      <dgm:prSet presAssocID="{75DCAC7E-AF9B-4974-A02F-A4149C223930}" presName="imgShp" presStyleLbl="fgImgPlace1" presStyleIdx="0" presStyleCnt="1" custLinFactX="-123389" custLinFactNeighborX="-200000" custLinFactNeighborY="6741"/>
      <dgm:spPr>
        <a:solidFill>
          <a:schemeClr val="accent2"/>
        </a:solidFill>
      </dgm:spPr>
    </dgm:pt>
    <dgm:pt modelId="{B65208F2-3BD0-4720-A87A-B4668DCCC8E2}" type="pres">
      <dgm:prSet presAssocID="{75DCAC7E-AF9B-4974-A02F-A4149C223930}" presName="txShp" presStyleLbl="node1" presStyleIdx="0" presStyleCnt="1" custScaleX="131644">
        <dgm:presLayoutVars>
          <dgm:bulletEnabled val="1"/>
        </dgm:presLayoutVars>
      </dgm:prSet>
      <dgm:spPr/>
    </dgm:pt>
  </dgm:ptLst>
  <dgm:cxnLst>
    <dgm:cxn modelId="{C736A616-81D5-425B-9F1E-1A99A807534E}" type="presOf" srcId="{2599F7C2-56ED-4763-82C0-F61BB8389437}" destId="{9D0ADD59-237C-4041-AC84-B358D6442AF3}" srcOrd="0" destOrd="0" presId="urn:microsoft.com/office/officeart/2005/8/layout/vList3"/>
    <dgm:cxn modelId="{1ADC3038-E5B6-4F9D-B22D-9B1EA63DA477}" srcId="{2599F7C2-56ED-4763-82C0-F61BB8389437}" destId="{75DCAC7E-AF9B-4974-A02F-A4149C223930}" srcOrd="0" destOrd="0" parTransId="{105B11F3-C715-4BE6-87B6-371ACF8A0A82}" sibTransId="{10438FE2-AF00-496F-B76C-E6731DA6D25D}"/>
    <dgm:cxn modelId="{A2A16B64-21D8-4E76-BE99-DDB3EBD087D9}" type="presOf" srcId="{75DCAC7E-AF9B-4974-A02F-A4149C223930}" destId="{B65208F2-3BD0-4720-A87A-B4668DCCC8E2}" srcOrd="0" destOrd="0" presId="urn:microsoft.com/office/officeart/2005/8/layout/vList3"/>
    <dgm:cxn modelId="{CA7B84F6-A254-4651-83F1-0A8EC82CCEBB}" type="presParOf" srcId="{9D0ADD59-237C-4041-AC84-B358D6442AF3}" destId="{518B70F4-CC97-40C1-9CC1-2AD196AB772E}" srcOrd="0" destOrd="0" presId="urn:microsoft.com/office/officeart/2005/8/layout/vList3"/>
    <dgm:cxn modelId="{A8C8E9D8-7984-4EAF-AC8E-D9567692FCD1}" type="presParOf" srcId="{518B70F4-CC97-40C1-9CC1-2AD196AB772E}" destId="{8A2C0E19-39AB-4BF1-B43D-E0CBBEF2A6D7}" srcOrd="0" destOrd="0" presId="urn:microsoft.com/office/officeart/2005/8/layout/vList3"/>
    <dgm:cxn modelId="{21E41E6E-59CC-489D-B23A-637BE3332FF5}" type="presParOf" srcId="{518B70F4-CC97-40C1-9CC1-2AD196AB772E}" destId="{B65208F2-3BD0-4720-A87A-B4668DCCC8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Need to add class files in Controllers 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Need to add </a:t>
          </a:r>
          <a:r>
            <a:rPr lang="en-US" b="1" dirty="0" err="1"/>
            <a:t>cshtml</a:t>
          </a:r>
          <a:r>
            <a:rPr lang="en-US" b="1" dirty="0"/>
            <a:t>  files in Razor and </a:t>
          </a:r>
          <a:r>
            <a:rPr lang="en-US" b="1" dirty="0" err="1"/>
            <a:t>RazorSecured</a:t>
          </a:r>
          <a:r>
            <a:rPr lang="en-US" b="1" dirty="0"/>
            <a:t> Folders under the Pages folder 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/>
            <a:t>Run the Project using Run button 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62A52033-59F4-4BBF-BB99-14BC880ABE1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0842CE-1F92-4047-820C-40644A23425E}">
      <dgm:prSet/>
      <dgm:spPr/>
      <dgm:t>
        <a:bodyPr/>
        <a:lstStyle/>
        <a:p>
          <a:r>
            <a:rPr lang="en-IN" b="1" dirty="0"/>
            <a:t>Copy this Local Host URL, it will be used later to check the authentication</a:t>
          </a:r>
          <a:endParaRPr lang="en-IN" dirty="0"/>
        </a:p>
      </dgm:t>
    </dgm:pt>
    <dgm:pt modelId="{4245114B-7CE4-496A-A5E6-DBB399357EF3}" type="parTrans" cxnId="{E9B72376-7B7A-4474-B9C0-DC0552C1C44F}">
      <dgm:prSet/>
      <dgm:spPr/>
      <dgm:t>
        <a:bodyPr/>
        <a:lstStyle/>
        <a:p>
          <a:endParaRPr lang="en-IN"/>
        </a:p>
      </dgm:t>
    </dgm:pt>
    <dgm:pt modelId="{C1C1A991-EB35-4369-97B8-CD7FAF18E91F}" type="sibTrans" cxnId="{E9B72376-7B7A-4474-B9C0-DC0552C1C44F}">
      <dgm:prSet/>
      <dgm:spPr/>
      <dgm:t>
        <a:bodyPr/>
        <a:lstStyle/>
        <a:p>
          <a:endParaRPr lang="en-IN"/>
        </a:p>
      </dgm:t>
    </dgm:pt>
    <dgm:pt modelId="{FFA55420-4F11-476B-BF32-2094284F1775}" type="pres">
      <dgm:prSet presAssocID="{62A52033-59F4-4BBF-BB99-14BC880ABE1D}" presName="Name0" presStyleCnt="0">
        <dgm:presLayoutVars>
          <dgm:dir/>
          <dgm:resizeHandles val="exact"/>
        </dgm:presLayoutVars>
      </dgm:prSet>
      <dgm:spPr/>
    </dgm:pt>
    <dgm:pt modelId="{8C63F79F-3F67-40A1-AF75-5F6BCDD4D3FF}" type="pres">
      <dgm:prSet presAssocID="{62A52033-59F4-4BBF-BB99-14BC880ABE1D}" presName="arrow" presStyleLbl="bgShp" presStyleIdx="0" presStyleCnt="1"/>
      <dgm:spPr/>
    </dgm:pt>
    <dgm:pt modelId="{CFF154A4-72A9-4A47-9329-7CECDFF9E559}" type="pres">
      <dgm:prSet presAssocID="{62A52033-59F4-4BBF-BB99-14BC880ABE1D}" presName="points" presStyleCnt="0"/>
      <dgm:spPr/>
    </dgm:pt>
    <dgm:pt modelId="{3C8ACBA1-5BA1-45BB-BD2F-9D949528A3BC}" type="pres">
      <dgm:prSet presAssocID="{970842CE-1F92-4047-820C-40644A23425E}" presName="compositeA" presStyleCnt="0"/>
      <dgm:spPr/>
    </dgm:pt>
    <dgm:pt modelId="{8A1EEBB6-0999-4FEB-86E1-3FA53D9DFC1F}" type="pres">
      <dgm:prSet presAssocID="{970842CE-1F92-4047-820C-40644A23425E}" presName="textA" presStyleLbl="revTx" presStyleIdx="0" presStyleCnt="1">
        <dgm:presLayoutVars>
          <dgm:bulletEnabled val="1"/>
        </dgm:presLayoutVars>
      </dgm:prSet>
      <dgm:spPr/>
    </dgm:pt>
    <dgm:pt modelId="{9F4EDA78-3547-4A5F-9BC3-5F8E7033D0E2}" type="pres">
      <dgm:prSet presAssocID="{970842CE-1F92-4047-820C-40644A23425E}" presName="circleA" presStyleLbl="node1" presStyleIdx="0" presStyleCnt="1"/>
      <dgm:spPr/>
    </dgm:pt>
    <dgm:pt modelId="{815B47F6-3236-4074-AB43-653C21C8BBBC}" type="pres">
      <dgm:prSet presAssocID="{970842CE-1F92-4047-820C-40644A23425E}" presName="spaceA" presStyleCnt="0"/>
      <dgm:spPr/>
    </dgm:pt>
  </dgm:ptLst>
  <dgm:cxnLst>
    <dgm:cxn modelId="{E9B72376-7B7A-4474-B9C0-DC0552C1C44F}" srcId="{62A52033-59F4-4BBF-BB99-14BC880ABE1D}" destId="{970842CE-1F92-4047-820C-40644A23425E}" srcOrd="0" destOrd="0" parTransId="{4245114B-7CE4-496A-A5E6-DBB399357EF3}" sibTransId="{C1C1A991-EB35-4369-97B8-CD7FAF18E91F}"/>
    <dgm:cxn modelId="{2B694F83-A2EF-448F-A968-217491DF5B8C}" type="presOf" srcId="{62A52033-59F4-4BBF-BB99-14BC880ABE1D}" destId="{FFA55420-4F11-476B-BF32-2094284F1775}" srcOrd="0" destOrd="0" presId="urn:microsoft.com/office/officeart/2005/8/layout/hProcess11"/>
    <dgm:cxn modelId="{5773E48E-2071-443C-850A-84EA8913ACA0}" type="presOf" srcId="{970842CE-1F92-4047-820C-40644A23425E}" destId="{8A1EEBB6-0999-4FEB-86E1-3FA53D9DFC1F}" srcOrd="0" destOrd="0" presId="urn:microsoft.com/office/officeart/2005/8/layout/hProcess11"/>
    <dgm:cxn modelId="{F1FBCE54-CCDF-432A-B4F3-4538C628D547}" type="presParOf" srcId="{FFA55420-4F11-476B-BF32-2094284F1775}" destId="{8C63F79F-3F67-40A1-AF75-5F6BCDD4D3FF}" srcOrd="0" destOrd="0" presId="urn:microsoft.com/office/officeart/2005/8/layout/hProcess11"/>
    <dgm:cxn modelId="{7EA29B42-3EBD-42CE-BC9A-DBB73678360B}" type="presParOf" srcId="{FFA55420-4F11-476B-BF32-2094284F1775}" destId="{CFF154A4-72A9-4A47-9329-7CECDFF9E559}" srcOrd="1" destOrd="0" presId="urn:microsoft.com/office/officeart/2005/8/layout/hProcess11"/>
    <dgm:cxn modelId="{F1A2563F-234B-4DAF-A4BE-8D0BE56FFC77}" type="presParOf" srcId="{CFF154A4-72A9-4A47-9329-7CECDFF9E559}" destId="{3C8ACBA1-5BA1-45BB-BD2F-9D949528A3BC}" srcOrd="0" destOrd="0" presId="urn:microsoft.com/office/officeart/2005/8/layout/hProcess11"/>
    <dgm:cxn modelId="{8513984C-D8B5-432C-B7F9-55764E634AC8}" type="presParOf" srcId="{3C8ACBA1-5BA1-45BB-BD2F-9D949528A3BC}" destId="{8A1EEBB6-0999-4FEB-86E1-3FA53D9DFC1F}" srcOrd="0" destOrd="0" presId="urn:microsoft.com/office/officeart/2005/8/layout/hProcess11"/>
    <dgm:cxn modelId="{47A27FEE-D334-4602-A98A-696032C6DFAB}" type="presParOf" srcId="{3C8ACBA1-5BA1-45BB-BD2F-9D949528A3BC}" destId="{9F4EDA78-3547-4A5F-9BC3-5F8E7033D0E2}" srcOrd="1" destOrd="0" presId="urn:microsoft.com/office/officeart/2005/8/layout/hProcess11"/>
    <dgm:cxn modelId="{8F61CA84-F3C7-4056-91A6-01EFF5425C37}" type="presParOf" srcId="{3C8ACBA1-5BA1-45BB-BD2F-9D949528A3BC}" destId="{815B47F6-3236-4074-AB43-653C21C8BBB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1B75A4F-3FFC-4365-91B9-1D49EA981B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E03B87-92BE-4E84-A65D-1B6A90D4539B}">
      <dgm:prSet/>
      <dgm:spPr/>
      <dgm:t>
        <a:bodyPr/>
        <a:lstStyle/>
        <a:p>
          <a:r>
            <a:rPr lang="en-IN" dirty="0"/>
            <a:t>Project Created with default fields will be opened, following are the files which will be added up by default</a:t>
          </a:r>
        </a:p>
      </dgm:t>
    </dgm:pt>
    <dgm:pt modelId="{E37D74A6-9E98-4C85-8181-3CCD4106EE92}" type="parTrans" cxnId="{34661268-A74F-48D7-9CA3-770EF5C2F875}">
      <dgm:prSet/>
      <dgm:spPr/>
      <dgm:t>
        <a:bodyPr/>
        <a:lstStyle/>
        <a:p>
          <a:endParaRPr lang="en-IN"/>
        </a:p>
      </dgm:t>
    </dgm:pt>
    <dgm:pt modelId="{DAEC5571-A06F-4F8B-8839-D12CDBE54D02}" type="sibTrans" cxnId="{34661268-A74F-48D7-9CA3-770EF5C2F875}">
      <dgm:prSet/>
      <dgm:spPr/>
      <dgm:t>
        <a:bodyPr/>
        <a:lstStyle/>
        <a:p>
          <a:endParaRPr lang="en-IN"/>
        </a:p>
      </dgm:t>
    </dgm:pt>
    <dgm:pt modelId="{B4393417-BD5A-4DCF-9B1A-6A9759AAD432}" type="pres">
      <dgm:prSet presAssocID="{31B75A4F-3FFC-4365-91B9-1D49EA981BC7}" presName="linear" presStyleCnt="0">
        <dgm:presLayoutVars>
          <dgm:animLvl val="lvl"/>
          <dgm:resizeHandles val="exact"/>
        </dgm:presLayoutVars>
      </dgm:prSet>
      <dgm:spPr/>
    </dgm:pt>
    <dgm:pt modelId="{F084D0D6-A778-4278-AC05-BCB5BBF15305}" type="pres">
      <dgm:prSet presAssocID="{54E03B87-92BE-4E84-A65D-1B6A90D453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575728-28FB-44C6-9B32-51483FEF4261}" type="presOf" srcId="{31B75A4F-3FFC-4365-91B9-1D49EA981BC7}" destId="{B4393417-BD5A-4DCF-9B1A-6A9759AAD432}" srcOrd="0" destOrd="0" presId="urn:microsoft.com/office/officeart/2005/8/layout/vList2"/>
    <dgm:cxn modelId="{34661268-A74F-48D7-9CA3-770EF5C2F875}" srcId="{31B75A4F-3FFC-4365-91B9-1D49EA981BC7}" destId="{54E03B87-92BE-4E84-A65D-1B6A90D4539B}" srcOrd="0" destOrd="0" parTransId="{E37D74A6-9E98-4C85-8181-3CCD4106EE92}" sibTransId="{DAEC5571-A06F-4F8B-8839-D12CDBE54D02}"/>
    <dgm:cxn modelId="{3A1E8474-D14D-4958-8E96-FB336692A49F}" type="presOf" srcId="{54E03B87-92BE-4E84-A65D-1B6A90D4539B}" destId="{F084D0D6-A778-4278-AC05-BCB5BBF15305}" srcOrd="0" destOrd="0" presId="urn:microsoft.com/office/officeart/2005/8/layout/vList2"/>
    <dgm:cxn modelId="{292A86BA-8057-4AD8-A371-C3C3BC0290C8}" type="presParOf" srcId="{B4393417-BD5A-4DCF-9B1A-6A9759AAD432}" destId="{F084D0D6-A778-4278-AC05-BCB5BBF1530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 err="1"/>
            <a:t>Programs.cs</a:t>
          </a:r>
          <a:r>
            <a:rPr lang="en-IN" dirty="0"/>
            <a:t> file will be added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0908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 err="1"/>
            <a:t>Startup.cs</a:t>
          </a:r>
          <a:r>
            <a:rPr lang="en-IN" dirty="0"/>
            <a:t> file will be added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0908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 err="1"/>
            <a:t>LaunchSettings.json</a:t>
          </a:r>
          <a:r>
            <a:rPr lang="en-IN" dirty="0"/>
            <a:t> file will be added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0908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 custT="1"/>
      <dgm:spPr/>
      <dgm:t>
        <a:bodyPr/>
        <a:lstStyle/>
        <a:p>
          <a:r>
            <a:rPr lang="en-IN" sz="1400" dirty="0"/>
            <a:t>Need to add up the packages to give the in memory for the database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 custLinFactX="-236759" custLinFactNeighborX="-300000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36508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D3EDBAE-B372-496C-B773-E77D89A871A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781E9C-AE77-4E30-B9A4-6984021FCAE7}">
      <dgm:prSet custT="1"/>
      <dgm:spPr/>
      <dgm:t>
        <a:bodyPr/>
        <a:lstStyle/>
        <a:p>
          <a:r>
            <a:rPr lang="en-IN" sz="2400" b="1" dirty="0"/>
            <a:t>Start adding up the Code in the classes, controllers and </a:t>
          </a:r>
          <a:r>
            <a:rPr lang="en-IN" sz="2400" b="1" dirty="0" err="1"/>
            <a:t>cshtml</a:t>
          </a:r>
          <a:r>
            <a:rPr lang="en-IN" sz="2400" b="1" dirty="0"/>
            <a:t> </a:t>
          </a:r>
        </a:p>
      </dgm:t>
    </dgm:pt>
    <dgm:pt modelId="{97452EE0-99FF-4763-B44C-40F1A8569760}" type="parTrans" cxnId="{6C48B676-16F8-45C1-84E9-56D4BE4BA3CE}">
      <dgm:prSet/>
      <dgm:spPr/>
      <dgm:t>
        <a:bodyPr/>
        <a:lstStyle/>
        <a:p>
          <a:endParaRPr lang="en-IN"/>
        </a:p>
      </dgm:t>
    </dgm:pt>
    <dgm:pt modelId="{9E115D6D-A7FF-4F6A-8493-7A51692EFD5E}" type="sibTrans" cxnId="{6C48B676-16F8-45C1-84E9-56D4BE4BA3CE}">
      <dgm:prSet/>
      <dgm:spPr/>
      <dgm:t>
        <a:bodyPr/>
        <a:lstStyle/>
        <a:p>
          <a:endParaRPr lang="en-IN"/>
        </a:p>
      </dgm:t>
    </dgm:pt>
    <dgm:pt modelId="{35698077-40CB-4210-B7B0-E6D27B42B3CD}" type="pres">
      <dgm:prSet presAssocID="{0D3EDBAE-B372-496C-B773-E77D89A871A1}" presName="Name0" presStyleCnt="0">
        <dgm:presLayoutVars>
          <dgm:dir/>
          <dgm:animLvl val="lvl"/>
          <dgm:resizeHandles val="exact"/>
        </dgm:presLayoutVars>
      </dgm:prSet>
      <dgm:spPr/>
    </dgm:pt>
    <dgm:pt modelId="{7BE20203-4A0C-4A97-A2BD-83EB8784755B}" type="pres">
      <dgm:prSet presAssocID="{67781E9C-AE77-4E30-B9A4-6984021FCAE7}" presName="linNode" presStyleCnt="0"/>
      <dgm:spPr/>
    </dgm:pt>
    <dgm:pt modelId="{37F8172E-4DF3-4622-AC66-9B8722CD9BD5}" type="pres">
      <dgm:prSet presAssocID="{67781E9C-AE77-4E30-B9A4-6984021FCAE7}" presName="parentText" presStyleLbl="node1" presStyleIdx="0" presStyleCnt="1" custScaleX="145817">
        <dgm:presLayoutVars>
          <dgm:chMax val="1"/>
          <dgm:bulletEnabled val="1"/>
        </dgm:presLayoutVars>
      </dgm:prSet>
      <dgm:spPr/>
    </dgm:pt>
  </dgm:ptLst>
  <dgm:cxnLst>
    <dgm:cxn modelId="{6C48B676-16F8-45C1-84E9-56D4BE4BA3CE}" srcId="{0D3EDBAE-B372-496C-B773-E77D89A871A1}" destId="{67781E9C-AE77-4E30-B9A4-6984021FCAE7}" srcOrd="0" destOrd="0" parTransId="{97452EE0-99FF-4763-B44C-40F1A8569760}" sibTransId="{9E115D6D-A7FF-4F6A-8493-7A51692EFD5E}"/>
    <dgm:cxn modelId="{0EB30184-6A2D-4AF0-8CD9-22818B876256}" type="presOf" srcId="{0D3EDBAE-B372-496C-B773-E77D89A871A1}" destId="{35698077-40CB-4210-B7B0-E6D27B42B3CD}" srcOrd="0" destOrd="0" presId="urn:microsoft.com/office/officeart/2005/8/layout/vList5"/>
    <dgm:cxn modelId="{11B7CEAA-353B-4C51-B093-123AED4F54E9}" type="presOf" srcId="{67781E9C-AE77-4E30-B9A4-6984021FCAE7}" destId="{37F8172E-4DF3-4622-AC66-9B8722CD9BD5}" srcOrd="0" destOrd="0" presId="urn:microsoft.com/office/officeart/2005/8/layout/vList5"/>
    <dgm:cxn modelId="{CA02159D-9FC0-4562-9607-B75E6B9113FA}" type="presParOf" srcId="{35698077-40CB-4210-B7B0-E6D27B42B3CD}" destId="{7BE20203-4A0C-4A97-A2BD-83EB8784755B}" srcOrd="0" destOrd="0" presId="urn:microsoft.com/office/officeart/2005/8/layout/vList5"/>
    <dgm:cxn modelId="{37B2D4BB-F5C6-41C8-ADF4-51AE00464153}" type="presParOf" srcId="{7BE20203-4A0C-4A97-A2BD-83EB8784755B}" destId="{37F8172E-4DF3-4622-AC66-9B8722CD9B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125281-1BAD-48AE-85A9-C899B252DDB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665EC9-EB5D-4529-A5D8-A8D3FBE24D74}">
      <dgm:prSet custT="1"/>
      <dgm:spPr/>
      <dgm:t>
        <a:bodyPr/>
        <a:lstStyle/>
        <a:p>
          <a:r>
            <a:rPr lang="en-IN" sz="2000" b="1" dirty="0"/>
            <a:t>TOOLS REQUIRED</a:t>
          </a:r>
        </a:p>
      </dgm:t>
    </dgm:pt>
    <dgm:pt modelId="{4D66AB8C-46CA-4F6E-B29F-81E1BC0CDAE4}" type="parTrans" cxnId="{7FE4A6CE-67BC-4B14-B40C-CEBBCB974BA3}">
      <dgm:prSet/>
      <dgm:spPr/>
      <dgm:t>
        <a:bodyPr/>
        <a:lstStyle/>
        <a:p>
          <a:endParaRPr lang="en-IN"/>
        </a:p>
      </dgm:t>
    </dgm:pt>
    <dgm:pt modelId="{08E3730A-3EF0-45BD-8BB8-8DFC66C693D2}" type="sibTrans" cxnId="{7FE4A6CE-67BC-4B14-B40C-CEBBCB974BA3}">
      <dgm:prSet/>
      <dgm:spPr/>
      <dgm:t>
        <a:bodyPr/>
        <a:lstStyle/>
        <a:p>
          <a:endParaRPr lang="en-IN"/>
        </a:p>
      </dgm:t>
    </dgm:pt>
    <dgm:pt modelId="{7F075BA8-99CA-4513-B681-54A76DBF3B69}" type="pres">
      <dgm:prSet presAssocID="{B6125281-1BAD-48AE-85A9-C899B252DDBF}" presName="Name0" presStyleCnt="0">
        <dgm:presLayoutVars>
          <dgm:dir/>
          <dgm:resizeHandles val="exact"/>
        </dgm:presLayoutVars>
      </dgm:prSet>
      <dgm:spPr/>
    </dgm:pt>
    <dgm:pt modelId="{B4990A22-3723-456E-97E6-43C427D7B6E1}" type="pres">
      <dgm:prSet presAssocID="{B6125281-1BAD-48AE-85A9-C899B252DDBF}" presName="arrow" presStyleLbl="bgShp" presStyleIdx="0" presStyleCnt="1"/>
      <dgm:spPr/>
    </dgm:pt>
    <dgm:pt modelId="{B0EF6FF6-E5B2-4E01-8988-2ADD2CE228F3}" type="pres">
      <dgm:prSet presAssocID="{B6125281-1BAD-48AE-85A9-C899B252DDBF}" presName="points" presStyleCnt="0"/>
      <dgm:spPr/>
    </dgm:pt>
    <dgm:pt modelId="{8DCD7593-CD20-41FD-8516-0487B4306709}" type="pres">
      <dgm:prSet presAssocID="{35665EC9-EB5D-4529-A5D8-A8D3FBE24D74}" presName="compositeA" presStyleCnt="0"/>
      <dgm:spPr/>
    </dgm:pt>
    <dgm:pt modelId="{303F1938-DCE8-49CC-85BA-FDCB4C7DC187}" type="pres">
      <dgm:prSet presAssocID="{35665EC9-EB5D-4529-A5D8-A8D3FBE24D74}" presName="textA" presStyleLbl="revTx" presStyleIdx="0" presStyleCnt="1">
        <dgm:presLayoutVars>
          <dgm:bulletEnabled val="1"/>
        </dgm:presLayoutVars>
      </dgm:prSet>
      <dgm:spPr/>
    </dgm:pt>
    <dgm:pt modelId="{B6FAEE82-7C07-4601-86C0-FF2010CBCE76}" type="pres">
      <dgm:prSet presAssocID="{35665EC9-EB5D-4529-A5D8-A8D3FBE24D74}" presName="circleA" presStyleLbl="node1" presStyleIdx="0" presStyleCnt="1"/>
      <dgm:spPr/>
    </dgm:pt>
    <dgm:pt modelId="{D63A72A9-C30B-439B-B5F2-E5AA26CE5C7E}" type="pres">
      <dgm:prSet presAssocID="{35665EC9-EB5D-4529-A5D8-A8D3FBE24D74}" presName="spaceA" presStyleCnt="0"/>
      <dgm:spPr/>
    </dgm:pt>
  </dgm:ptLst>
  <dgm:cxnLst>
    <dgm:cxn modelId="{310EB795-D507-4980-B2C5-A3B3A19FED2D}" type="presOf" srcId="{35665EC9-EB5D-4529-A5D8-A8D3FBE24D74}" destId="{303F1938-DCE8-49CC-85BA-FDCB4C7DC187}" srcOrd="0" destOrd="0" presId="urn:microsoft.com/office/officeart/2005/8/layout/hProcess11"/>
    <dgm:cxn modelId="{59A36BC7-A9EF-4590-B290-FF8E9B6CE3E0}" type="presOf" srcId="{B6125281-1BAD-48AE-85A9-C899B252DDBF}" destId="{7F075BA8-99CA-4513-B681-54A76DBF3B69}" srcOrd="0" destOrd="0" presId="urn:microsoft.com/office/officeart/2005/8/layout/hProcess11"/>
    <dgm:cxn modelId="{7FE4A6CE-67BC-4B14-B40C-CEBBCB974BA3}" srcId="{B6125281-1BAD-48AE-85A9-C899B252DDBF}" destId="{35665EC9-EB5D-4529-A5D8-A8D3FBE24D74}" srcOrd="0" destOrd="0" parTransId="{4D66AB8C-46CA-4F6E-B29F-81E1BC0CDAE4}" sibTransId="{08E3730A-3EF0-45BD-8BB8-8DFC66C693D2}"/>
    <dgm:cxn modelId="{D023ACCE-AF93-42C6-AAAE-1E0D61C1CA1C}" type="presParOf" srcId="{7F075BA8-99CA-4513-B681-54A76DBF3B69}" destId="{B4990A22-3723-456E-97E6-43C427D7B6E1}" srcOrd="0" destOrd="0" presId="urn:microsoft.com/office/officeart/2005/8/layout/hProcess11"/>
    <dgm:cxn modelId="{4B3724A1-9A4E-43FF-BC1D-C63C4F3E61AE}" type="presParOf" srcId="{7F075BA8-99CA-4513-B681-54A76DBF3B69}" destId="{B0EF6FF6-E5B2-4E01-8988-2ADD2CE228F3}" srcOrd="1" destOrd="0" presId="urn:microsoft.com/office/officeart/2005/8/layout/hProcess11"/>
    <dgm:cxn modelId="{09212FD4-430C-4E4E-A5F2-7BC36807CE28}" type="presParOf" srcId="{B0EF6FF6-E5B2-4E01-8988-2ADD2CE228F3}" destId="{8DCD7593-CD20-41FD-8516-0487B4306709}" srcOrd="0" destOrd="0" presId="urn:microsoft.com/office/officeart/2005/8/layout/hProcess11"/>
    <dgm:cxn modelId="{652B2440-60F7-45FB-810C-26454BF76E0D}" type="presParOf" srcId="{8DCD7593-CD20-41FD-8516-0487B4306709}" destId="{303F1938-DCE8-49CC-85BA-FDCB4C7DC187}" srcOrd="0" destOrd="0" presId="urn:microsoft.com/office/officeart/2005/8/layout/hProcess11"/>
    <dgm:cxn modelId="{81BCA365-ADB9-450E-BAB1-8B7366DC9573}" type="presParOf" srcId="{8DCD7593-CD20-41FD-8516-0487B4306709}" destId="{B6FAEE82-7C07-4601-86C0-FF2010CBCE76}" srcOrd="1" destOrd="0" presId="urn:microsoft.com/office/officeart/2005/8/layout/hProcess11"/>
    <dgm:cxn modelId="{D6AA3DA3-B0B3-4841-9007-DE63B89F7F91}" type="presParOf" srcId="{8DCD7593-CD20-41FD-8516-0487B4306709}" destId="{D63A72A9-C30B-439B-B5F2-E5AA26CE5C7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5D67605-5B9E-4178-B2D9-6D153485D22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0DF83D-9844-4EFF-81F6-1D1ED617775C}">
      <dgm:prSet/>
      <dgm:spPr/>
      <dgm:t>
        <a:bodyPr/>
        <a:lstStyle/>
        <a:p>
          <a:r>
            <a:rPr lang="en-IN" dirty="0"/>
            <a:t>FILE NAME : </a:t>
          </a:r>
          <a:r>
            <a:rPr lang="en-IN" dirty="0" err="1"/>
            <a:t>launchsettings.json</a:t>
          </a:r>
          <a:endParaRPr lang="en-IN" dirty="0"/>
        </a:p>
      </dgm:t>
    </dgm:pt>
    <dgm:pt modelId="{F4946501-64FC-4037-9228-FB0B528C4B3D}" type="parTrans" cxnId="{20D523C4-DC8F-4487-A36F-7D193B5E8DAB}">
      <dgm:prSet/>
      <dgm:spPr/>
      <dgm:t>
        <a:bodyPr/>
        <a:lstStyle/>
        <a:p>
          <a:endParaRPr lang="en-IN"/>
        </a:p>
      </dgm:t>
    </dgm:pt>
    <dgm:pt modelId="{A9E8AA5D-5AD6-43E7-9716-7C133C6F9E1C}" type="sibTrans" cxnId="{20D523C4-DC8F-4487-A36F-7D193B5E8DAB}">
      <dgm:prSet/>
      <dgm:spPr/>
      <dgm:t>
        <a:bodyPr/>
        <a:lstStyle/>
        <a:p>
          <a:endParaRPr lang="en-IN"/>
        </a:p>
      </dgm:t>
    </dgm:pt>
    <dgm:pt modelId="{FA60C6F2-EC67-4440-AF63-51DE9123BB38}">
      <dgm:prSet custT="1"/>
      <dgm:spPr/>
      <dgm:t>
        <a:bodyPr/>
        <a:lstStyle/>
        <a:p>
          <a:r>
            <a:rPr lang="en-IN" sz="1000" dirty="0"/>
            <a:t>Add up the schema to give the commands to open the browser and provide the URL </a:t>
          </a:r>
        </a:p>
      </dgm:t>
    </dgm:pt>
    <dgm:pt modelId="{6E53E483-7B1B-4B74-9D14-50B528FF41DA}" type="parTrans" cxnId="{FB577D6B-8F0C-465B-AE0C-B6D1F09EEE0C}">
      <dgm:prSet/>
      <dgm:spPr/>
      <dgm:t>
        <a:bodyPr/>
        <a:lstStyle/>
        <a:p>
          <a:endParaRPr lang="en-IN"/>
        </a:p>
      </dgm:t>
    </dgm:pt>
    <dgm:pt modelId="{49FA8F84-BBEE-4134-967F-FE55FD6683C1}" type="sibTrans" cxnId="{FB577D6B-8F0C-465B-AE0C-B6D1F09EEE0C}">
      <dgm:prSet/>
      <dgm:spPr/>
      <dgm:t>
        <a:bodyPr/>
        <a:lstStyle/>
        <a:p>
          <a:endParaRPr lang="en-IN"/>
        </a:p>
      </dgm:t>
    </dgm:pt>
    <dgm:pt modelId="{784174F3-0191-4CD3-8E7F-9B5673FD47CC}" type="pres">
      <dgm:prSet presAssocID="{35D67605-5B9E-4178-B2D9-6D153485D226}" presName="linearFlow" presStyleCnt="0">
        <dgm:presLayoutVars>
          <dgm:dir/>
          <dgm:resizeHandles val="exact"/>
        </dgm:presLayoutVars>
      </dgm:prSet>
      <dgm:spPr/>
    </dgm:pt>
    <dgm:pt modelId="{E7E9B7A8-F861-444A-8CDF-A6A9F8FA5C25}" type="pres">
      <dgm:prSet presAssocID="{5D0DF83D-9844-4EFF-81F6-1D1ED617775C}" presName="composite" presStyleCnt="0"/>
      <dgm:spPr/>
    </dgm:pt>
    <dgm:pt modelId="{5D4F48DA-3347-48C4-A0FD-05AC63587C22}" type="pres">
      <dgm:prSet presAssocID="{5D0DF83D-9844-4EFF-81F6-1D1ED617775C}" presName="imgShp" presStyleLbl="fgImgPlace1" presStyleIdx="0" presStyleCnt="2"/>
      <dgm:spPr>
        <a:solidFill>
          <a:schemeClr val="accent2"/>
        </a:solidFill>
      </dgm:spPr>
    </dgm:pt>
    <dgm:pt modelId="{F53AFD51-E15A-4F63-9A88-EBC6A29A28BE}" type="pres">
      <dgm:prSet presAssocID="{5D0DF83D-9844-4EFF-81F6-1D1ED617775C}" presName="txShp" presStyleLbl="node1" presStyleIdx="0" presStyleCnt="2">
        <dgm:presLayoutVars>
          <dgm:bulletEnabled val="1"/>
        </dgm:presLayoutVars>
      </dgm:prSet>
      <dgm:spPr/>
    </dgm:pt>
    <dgm:pt modelId="{AFBB85E8-6F03-4680-AA2B-86A090A7C615}" type="pres">
      <dgm:prSet presAssocID="{A9E8AA5D-5AD6-43E7-9716-7C133C6F9E1C}" presName="spacing" presStyleCnt="0"/>
      <dgm:spPr/>
    </dgm:pt>
    <dgm:pt modelId="{55214BCB-CF20-4DDB-897E-EE58EAEE61D2}" type="pres">
      <dgm:prSet presAssocID="{FA60C6F2-EC67-4440-AF63-51DE9123BB38}" presName="composite" presStyleCnt="0"/>
      <dgm:spPr/>
    </dgm:pt>
    <dgm:pt modelId="{2656DFF7-7A97-4E5C-856E-65C3B3214CC2}" type="pres">
      <dgm:prSet presAssocID="{FA60C6F2-EC67-4440-AF63-51DE9123BB38}" presName="imgShp" presStyleLbl="fgImgPlace1" presStyleIdx="1" presStyleCnt="2"/>
      <dgm:spPr>
        <a:solidFill>
          <a:schemeClr val="accent2"/>
        </a:solidFill>
      </dgm:spPr>
    </dgm:pt>
    <dgm:pt modelId="{7D151566-C5F3-42ED-8A36-BE25B55EC6C5}" type="pres">
      <dgm:prSet presAssocID="{FA60C6F2-EC67-4440-AF63-51DE9123BB38}" presName="txShp" presStyleLbl="node1" presStyleIdx="1" presStyleCnt="2" custScaleX="101697" custScaleY="67167" custLinFactNeighborX="2942" custLinFactNeighborY="28">
        <dgm:presLayoutVars>
          <dgm:bulletEnabled val="1"/>
        </dgm:presLayoutVars>
      </dgm:prSet>
      <dgm:spPr/>
    </dgm:pt>
  </dgm:ptLst>
  <dgm:cxnLst>
    <dgm:cxn modelId="{FB577D6B-8F0C-465B-AE0C-B6D1F09EEE0C}" srcId="{35D67605-5B9E-4178-B2D9-6D153485D226}" destId="{FA60C6F2-EC67-4440-AF63-51DE9123BB38}" srcOrd="1" destOrd="0" parTransId="{6E53E483-7B1B-4B74-9D14-50B528FF41DA}" sibTransId="{49FA8F84-BBEE-4134-967F-FE55FD6683C1}"/>
    <dgm:cxn modelId="{1A5C85B5-273E-4CFD-9D45-CB72A908C452}" type="presOf" srcId="{35D67605-5B9E-4178-B2D9-6D153485D226}" destId="{784174F3-0191-4CD3-8E7F-9B5673FD47CC}" srcOrd="0" destOrd="0" presId="urn:microsoft.com/office/officeart/2005/8/layout/vList3"/>
    <dgm:cxn modelId="{20D523C4-DC8F-4487-A36F-7D193B5E8DAB}" srcId="{35D67605-5B9E-4178-B2D9-6D153485D226}" destId="{5D0DF83D-9844-4EFF-81F6-1D1ED617775C}" srcOrd="0" destOrd="0" parTransId="{F4946501-64FC-4037-9228-FB0B528C4B3D}" sibTransId="{A9E8AA5D-5AD6-43E7-9716-7C133C6F9E1C}"/>
    <dgm:cxn modelId="{101098D3-FFC0-48AA-B50B-4DAE60738F45}" type="presOf" srcId="{5D0DF83D-9844-4EFF-81F6-1D1ED617775C}" destId="{F53AFD51-E15A-4F63-9A88-EBC6A29A28BE}" srcOrd="0" destOrd="0" presId="urn:microsoft.com/office/officeart/2005/8/layout/vList3"/>
    <dgm:cxn modelId="{F9CC1EE9-D2A3-4C1C-B03B-CFA4985B6F32}" type="presOf" srcId="{FA60C6F2-EC67-4440-AF63-51DE9123BB38}" destId="{7D151566-C5F3-42ED-8A36-BE25B55EC6C5}" srcOrd="0" destOrd="0" presId="urn:microsoft.com/office/officeart/2005/8/layout/vList3"/>
    <dgm:cxn modelId="{28D5CCBB-A4A6-4C74-9EC6-C731718D904C}" type="presParOf" srcId="{784174F3-0191-4CD3-8E7F-9B5673FD47CC}" destId="{E7E9B7A8-F861-444A-8CDF-A6A9F8FA5C25}" srcOrd="0" destOrd="0" presId="urn:microsoft.com/office/officeart/2005/8/layout/vList3"/>
    <dgm:cxn modelId="{D6584460-8415-4C91-B034-90C7C810BD67}" type="presParOf" srcId="{E7E9B7A8-F861-444A-8CDF-A6A9F8FA5C25}" destId="{5D4F48DA-3347-48C4-A0FD-05AC63587C22}" srcOrd="0" destOrd="0" presId="urn:microsoft.com/office/officeart/2005/8/layout/vList3"/>
    <dgm:cxn modelId="{251ECC8E-1E1C-4A41-B9E3-F77E2532BA12}" type="presParOf" srcId="{E7E9B7A8-F861-444A-8CDF-A6A9F8FA5C25}" destId="{F53AFD51-E15A-4F63-9A88-EBC6A29A28BE}" srcOrd="1" destOrd="0" presId="urn:microsoft.com/office/officeart/2005/8/layout/vList3"/>
    <dgm:cxn modelId="{341DFFE6-AD68-4B64-85E4-8411BED5223B}" type="presParOf" srcId="{784174F3-0191-4CD3-8E7F-9B5673FD47CC}" destId="{AFBB85E8-6F03-4680-AA2B-86A090A7C615}" srcOrd="1" destOrd="0" presId="urn:microsoft.com/office/officeart/2005/8/layout/vList3"/>
    <dgm:cxn modelId="{11B2305E-FEB4-4360-BB73-CBFD8263274F}" type="presParOf" srcId="{784174F3-0191-4CD3-8E7F-9B5673FD47CC}" destId="{55214BCB-CF20-4DDB-897E-EE58EAEE61D2}" srcOrd="2" destOrd="0" presId="urn:microsoft.com/office/officeart/2005/8/layout/vList3"/>
    <dgm:cxn modelId="{35ECF477-41A8-4800-880D-600CD9CF1FB6}" type="presParOf" srcId="{55214BCB-CF20-4DDB-897E-EE58EAEE61D2}" destId="{2656DFF7-7A97-4E5C-856E-65C3B3214CC2}" srcOrd="0" destOrd="0" presId="urn:microsoft.com/office/officeart/2005/8/layout/vList3"/>
    <dgm:cxn modelId="{2BE9936A-FD83-4063-9F5E-BEDAE1F03D6F}" type="presParOf" srcId="{55214BCB-CF20-4DDB-897E-EE58EAEE61D2}" destId="{7D151566-C5F3-42ED-8A36-BE25B55EC6C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B98C997E-BFE3-4EFB-821E-755C5EE0939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9BF45D-E2A0-464C-A6D2-99CC5BF3B0DF}">
      <dgm:prSet custT="1"/>
      <dgm:spPr/>
      <dgm:t>
        <a:bodyPr/>
        <a:lstStyle/>
        <a:p>
          <a:r>
            <a:rPr lang="en-IN" sz="1600" dirty="0"/>
            <a:t>Create a class: </a:t>
          </a:r>
          <a:r>
            <a:rPr lang="en-IN" sz="1600" dirty="0" err="1"/>
            <a:t>AppSettings.cs</a:t>
          </a:r>
          <a:r>
            <a:rPr lang="en-IN" sz="1600" dirty="0"/>
            <a:t> </a:t>
          </a:r>
          <a:r>
            <a:rPr lang="en-US" sz="1600" b="1" dirty="0"/>
            <a:t>in Newly created Folder named as Basics</a:t>
          </a:r>
          <a:endParaRPr lang="en-IN" sz="1600" dirty="0"/>
        </a:p>
      </dgm:t>
    </dgm:pt>
    <dgm:pt modelId="{718E472D-22FF-4393-96A1-2EA27FAFE224}" type="parTrans" cxnId="{8C19BF78-EA06-4F51-9AFB-D523DFFCCA92}">
      <dgm:prSet/>
      <dgm:spPr/>
      <dgm:t>
        <a:bodyPr/>
        <a:lstStyle/>
        <a:p>
          <a:endParaRPr lang="en-IN"/>
        </a:p>
      </dgm:t>
    </dgm:pt>
    <dgm:pt modelId="{6C27B365-99C0-4C7E-B651-7164FCE4DE5B}" type="sibTrans" cxnId="{8C19BF78-EA06-4F51-9AFB-D523DFFCCA92}">
      <dgm:prSet/>
      <dgm:spPr/>
      <dgm:t>
        <a:bodyPr/>
        <a:lstStyle/>
        <a:p>
          <a:endParaRPr lang="en-IN"/>
        </a:p>
      </dgm:t>
    </dgm:pt>
    <dgm:pt modelId="{AC9B3C99-25DD-4EF8-B69F-BB4DB33B1976}" type="pres">
      <dgm:prSet presAssocID="{B98C997E-BFE3-4EFB-821E-755C5EE09398}" presName="linearFlow" presStyleCnt="0">
        <dgm:presLayoutVars>
          <dgm:dir/>
          <dgm:resizeHandles val="exact"/>
        </dgm:presLayoutVars>
      </dgm:prSet>
      <dgm:spPr/>
    </dgm:pt>
    <dgm:pt modelId="{3907FE32-5FB3-4022-A193-454FECC25D4B}" type="pres">
      <dgm:prSet presAssocID="{709BF45D-E2A0-464C-A6D2-99CC5BF3B0DF}" presName="composite" presStyleCnt="0"/>
      <dgm:spPr/>
    </dgm:pt>
    <dgm:pt modelId="{F098CE17-B86F-4942-840F-B79D453CC4EE}" type="pres">
      <dgm:prSet presAssocID="{709BF45D-E2A0-464C-A6D2-99CC5BF3B0DF}" presName="imgShp" presStyleLbl="fgImgPlace1" presStyleIdx="0" presStyleCnt="1" custScaleX="59708" custScaleY="54703" custLinFactNeighborX="-60418" custLinFactNeighborY="0"/>
      <dgm:spPr>
        <a:solidFill>
          <a:schemeClr val="accent2"/>
        </a:solidFill>
      </dgm:spPr>
    </dgm:pt>
    <dgm:pt modelId="{3A6A55C2-76A8-415B-A96D-0AB882801064}" type="pres">
      <dgm:prSet presAssocID="{709BF45D-E2A0-464C-A6D2-99CC5BF3B0DF}" presName="txShp" presStyleLbl="node1" presStyleIdx="0" presStyleCnt="1" custScaleX="150376" custScaleY="62987" custLinFactNeighborX="19620" custLinFactNeighborY="-49">
        <dgm:presLayoutVars>
          <dgm:bulletEnabled val="1"/>
        </dgm:presLayoutVars>
      </dgm:prSet>
      <dgm:spPr/>
    </dgm:pt>
  </dgm:ptLst>
  <dgm:cxnLst>
    <dgm:cxn modelId="{8C19BF78-EA06-4F51-9AFB-D523DFFCCA92}" srcId="{B98C997E-BFE3-4EFB-821E-755C5EE09398}" destId="{709BF45D-E2A0-464C-A6D2-99CC5BF3B0DF}" srcOrd="0" destOrd="0" parTransId="{718E472D-22FF-4393-96A1-2EA27FAFE224}" sibTransId="{6C27B365-99C0-4C7E-B651-7164FCE4DE5B}"/>
    <dgm:cxn modelId="{03AC258B-2FAC-4F57-8D28-B8B208417F18}" type="presOf" srcId="{B98C997E-BFE3-4EFB-821E-755C5EE09398}" destId="{AC9B3C99-25DD-4EF8-B69F-BB4DB33B1976}" srcOrd="0" destOrd="0" presId="urn:microsoft.com/office/officeart/2005/8/layout/vList3"/>
    <dgm:cxn modelId="{4DFC0AFB-EF76-4ADA-B342-D95E58E688CE}" type="presOf" srcId="{709BF45D-E2A0-464C-A6D2-99CC5BF3B0DF}" destId="{3A6A55C2-76A8-415B-A96D-0AB882801064}" srcOrd="0" destOrd="0" presId="urn:microsoft.com/office/officeart/2005/8/layout/vList3"/>
    <dgm:cxn modelId="{405399DE-33F9-4420-A59A-E42B61405EFD}" type="presParOf" srcId="{AC9B3C99-25DD-4EF8-B69F-BB4DB33B1976}" destId="{3907FE32-5FB3-4022-A193-454FECC25D4B}" srcOrd="0" destOrd="0" presId="urn:microsoft.com/office/officeart/2005/8/layout/vList3"/>
    <dgm:cxn modelId="{8702DE98-1F9D-4CDD-9283-833FFAFF9A53}" type="presParOf" srcId="{3907FE32-5FB3-4022-A193-454FECC25D4B}" destId="{F098CE17-B86F-4942-840F-B79D453CC4EE}" srcOrd="0" destOrd="0" presId="urn:microsoft.com/office/officeart/2005/8/layout/vList3"/>
    <dgm:cxn modelId="{EDD0AD04-C175-4DD5-AE36-1AE9D683C628}" type="presParOf" srcId="{3907FE32-5FB3-4022-A193-454FECC25D4B}" destId="{3A6A55C2-76A8-415B-A96D-0AB88280106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409CF377-BB73-4D15-BC72-E386CE93F2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A7723B-3F1D-4FAE-A2CB-F27DEA7EA661}">
      <dgm:prSet/>
      <dgm:spPr/>
      <dgm:t>
        <a:bodyPr/>
        <a:lstStyle/>
        <a:p>
          <a:endParaRPr lang="en-IN" dirty="0"/>
        </a:p>
      </dgm:t>
    </dgm:pt>
    <dgm:pt modelId="{17C3AC28-C096-4631-812E-789A142C8650}" type="parTrans" cxnId="{68B62321-F2A4-410F-AC90-E351348F5BA9}">
      <dgm:prSet/>
      <dgm:spPr/>
      <dgm:t>
        <a:bodyPr/>
        <a:lstStyle/>
        <a:p>
          <a:endParaRPr lang="en-IN"/>
        </a:p>
      </dgm:t>
    </dgm:pt>
    <dgm:pt modelId="{9591C33F-85F9-4F0C-9B0C-A902950CA112}" type="sibTrans" cxnId="{68B62321-F2A4-410F-AC90-E351348F5BA9}">
      <dgm:prSet/>
      <dgm:spPr/>
      <dgm:t>
        <a:bodyPr/>
        <a:lstStyle/>
        <a:p>
          <a:endParaRPr lang="en-IN"/>
        </a:p>
      </dgm:t>
    </dgm:pt>
    <dgm:pt modelId="{7CB1CB6A-20F3-4AE1-9862-8C4A1901D5FA}" type="pres">
      <dgm:prSet presAssocID="{409CF377-BB73-4D15-BC72-E386CE93F275}" presName="linear" presStyleCnt="0">
        <dgm:presLayoutVars>
          <dgm:animLvl val="lvl"/>
          <dgm:resizeHandles val="exact"/>
        </dgm:presLayoutVars>
      </dgm:prSet>
      <dgm:spPr/>
    </dgm:pt>
    <dgm:pt modelId="{95A32CC3-7814-4C5E-97BC-22867FCEEFFB}" type="pres">
      <dgm:prSet presAssocID="{27A7723B-3F1D-4FAE-A2CB-F27DEA7EA66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4F2A403-80A3-4776-AB49-B46B108DBFC5}" type="presOf" srcId="{409CF377-BB73-4D15-BC72-E386CE93F275}" destId="{7CB1CB6A-20F3-4AE1-9862-8C4A1901D5FA}" srcOrd="0" destOrd="0" presId="urn:microsoft.com/office/officeart/2005/8/layout/vList2"/>
    <dgm:cxn modelId="{68B62321-F2A4-410F-AC90-E351348F5BA9}" srcId="{409CF377-BB73-4D15-BC72-E386CE93F275}" destId="{27A7723B-3F1D-4FAE-A2CB-F27DEA7EA661}" srcOrd="0" destOrd="0" parTransId="{17C3AC28-C096-4631-812E-789A142C8650}" sibTransId="{9591C33F-85F9-4F0C-9B0C-A902950CA112}"/>
    <dgm:cxn modelId="{7763BBEA-3BE8-4CB9-8944-B6D2BC763C01}" type="presOf" srcId="{27A7723B-3F1D-4FAE-A2CB-F27DEA7EA661}" destId="{95A32CC3-7814-4C5E-97BC-22867FCEEFFB}" srcOrd="0" destOrd="0" presId="urn:microsoft.com/office/officeart/2005/8/layout/vList2"/>
    <dgm:cxn modelId="{5F4D78F8-485B-4A67-827A-D3EAF2A3D7F5}" type="presParOf" srcId="{7CB1CB6A-20F3-4AE1-9862-8C4A1901D5FA}" destId="{95A32CC3-7814-4C5E-97BC-22867FCEEF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A4E78ED8-4521-48F7-BC1D-60BAA0E570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123984F-FB26-420A-8963-B5324D438606}">
      <dgm:prSet custT="1"/>
      <dgm:spPr/>
      <dgm:t>
        <a:bodyPr/>
        <a:lstStyle/>
        <a:p>
          <a:r>
            <a:rPr lang="en-US" sz="2000" b="1" u="sng" dirty="0"/>
            <a:t>Follow structure to create files</a:t>
          </a:r>
          <a:endParaRPr lang="en-IN" sz="2000" b="1" u="sng" dirty="0"/>
        </a:p>
      </dgm:t>
    </dgm:pt>
    <dgm:pt modelId="{D515FD44-FA82-4DD0-97ED-6E5BFA003844}" type="parTrans" cxnId="{64634DD2-8FC5-416A-9C55-ACC21B933256}">
      <dgm:prSet/>
      <dgm:spPr/>
      <dgm:t>
        <a:bodyPr/>
        <a:lstStyle/>
        <a:p>
          <a:endParaRPr lang="en-IN"/>
        </a:p>
      </dgm:t>
    </dgm:pt>
    <dgm:pt modelId="{A1F9A73F-5B33-4491-BDBA-0F32EF5ECAF0}" type="sibTrans" cxnId="{64634DD2-8FC5-416A-9C55-ACC21B933256}">
      <dgm:prSet/>
      <dgm:spPr/>
      <dgm:t>
        <a:bodyPr/>
        <a:lstStyle/>
        <a:p>
          <a:endParaRPr lang="en-IN"/>
        </a:p>
      </dgm:t>
    </dgm:pt>
    <dgm:pt modelId="{412685F5-8F58-40BD-B557-38DDBB4C4B70}" type="pres">
      <dgm:prSet presAssocID="{A4E78ED8-4521-48F7-BC1D-60BAA0E570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FB7224A-1FED-4D67-B015-34E4950C1B43}" type="pres">
      <dgm:prSet presAssocID="{5123984F-FB26-420A-8963-B5324D438606}" presName="horFlow" presStyleCnt="0"/>
      <dgm:spPr/>
    </dgm:pt>
    <dgm:pt modelId="{62A44DF4-94F0-4DA3-AC82-329CAE77ECD1}" type="pres">
      <dgm:prSet presAssocID="{5123984F-FB26-420A-8963-B5324D438606}" presName="bigChev" presStyleLbl="node1" presStyleIdx="0" presStyleCnt="1"/>
      <dgm:spPr/>
    </dgm:pt>
  </dgm:ptLst>
  <dgm:cxnLst>
    <dgm:cxn modelId="{71AD3920-92AD-4C51-85B9-EF8A43B8C1E5}" type="presOf" srcId="{5123984F-FB26-420A-8963-B5324D438606}" destId="{62A44DF4-94F0-4DA3-AC82-329CAE77ECD1}" srcOrd="0" destOrd="0" presId="urn:microsoft.com/office/officeart/2005/8/layout/lProcess3"/>
    <dgm:cxn modelId="{8A028562-CDFA-4749-BA6D-63A6577B226F}" type="presOf" srcId="{A4E78ED8-4521-48F7-BC1D-60BAA0E57082}" destId="{412685F5-8F58-40BD-B557-38DDBB4C4B70}" srcOrd="0" destOrd="0" presId="urn:microsoft.com/office/officeart/2005/8/layout/lProcess3"/>
    <dgm:cxn modelId="{64634DD2-8FC5-416A-9C55-ACC21B933256}" srcId="{A4E78ED8-4521-48F7-BC1D-60BAA0E57082}" destId="{5123984F-FB26-420A-8963-B5324D438606}" srcOrd="0" destOrd="0" parTransId="{D515FD44-FA82-4DD0-97ED-6E5BFA003844}" sibTransId="{A1F9A73F-5B33-4491-BDBA-0F32EF5ECAF0}"/>
    <dgm:cxn modelId="{B25BB360-2E47-422B-946B-45A5B1B7D3D7}" type="presParOf" srcId="{412685F5-8F58-40BD-B557-38DDBB4C4B70}" destId="{9FB7224A-1FED-4D67-B015-34E4950C1B43}" srcOrd="0" destOrd="0" presId="urn:microsoft.com/office/officeart/2005/8/layout/lProcess3"/>
    <dgm:cxn modelId="{F4072586-4F7E-4B85-A9A2-C9F38E989874}" type="presParOf" srcId="{9FB7224A-1FED-4D67-B015-34E4950C1B43}" destId="{62A44DF4-94F0-4DA3-AC82-329CAE77ECD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Update a class Startup. An existing class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Update a class Program. An existing class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Need to add class files in Controllers 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Need to add </a:t>
          </a:r>
          <a:r>
            <a:rPr lang="en-US" b="1" dirty="0" err="1"/>
            <a:t>cshtml</a:t>
          </a:r>
          <a:r>
            <a:rPr lang="en-US" b="1" dirty="0"/>
            <a:t>  files Home Folder under the Views folder 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/>
            <a:t>Run the Project using Run button 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D40854-E773-47BA-931E-6DBD27EF13F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D530DA-599B-4125-951C-CD3BF69987BA}">
      <dgm:prSet custT="1"/>
      <dgm:spPr/>
      <dgm:t>
        <a:bodyPr/>
        <a:lstStyle/>
        <a:p>
          <a:pPr algn="l"/>
          <a:r>
            <a:rPr lang="en-IN" sz="2000" b="1" dirty="0"/>
            <a:t>VISUAL STUDIO 2019</a:t>
          </a:r>
        </a:p>
      </dgm:t>
    </dgm:pt>
    <dgm:pt modelId="{2F6B33F4-4EBE-4FD1-9689-FCBE6DE42053}" type="parTrans" cxnId="{414E40B2-1ABE-4082-9E0D-12209FF444F0}">
      <dgm:prSet/>
      <dgm:spPr/>
      <dgm:t>
        <a:bodyPr/>
        <a:lstStyle/>
        <a:p>
          <a:endParaRPr lang="en-IN"/>
        </a:p>
      </dgm:t>
    </dgm:pt>
    <dgm:pt modelId="{FDFBC642-DA28-4822-9268-6F9700218BE4}" type="sibTrans" cxnId="{414E40B2-1ABE-4082-9E0D-12209FF444F0}">
      <dgm:prSet/>
      <dgm:spPr/>
      <dgm:t>
        <a:bodyPr/>
        <a:lstStyle/>
        <a:p>
          <a:endParaRPr lang="en-IN"/>
        </a:p>
      </dgm:t>
    </dgm:pt>
    <dgm:pt modelId="{7DFB1067-AC72-4041-AED0-E3FFE3FE69CF}" type="pres">
      <dgm:prSet presAssocID="{E9D40854-E773-47BA-931E-6DBD27EF13FA}" presName="linearFlow" presStyleCnt="0">
        <dgm:presLayoutVars>
          <dgm:dir/>
          <dgm:resizeHandles val="exact"/>
        </dgm:presLayoutVars>
      </dgm:prSet>
      <dgm:spPr/>
    </dgm:pt>
    <dgm:pt modelId="{16C66D93-2E2D-49FD-AD26-45879488D6C9}" type="pres">
      <dgm:prSet presAssocID="{FFD530DA-599B-4125-951C-CD3BF69987BA}" presName="composite" presStyleCnt="0"/>
      <dgm:spPr/>
    </dgm:pt>
    <dgm:pt modelId="{C07CE780-056C-4C4B-B594-23FC440B51E3}" type="pres">
      <dgm:prSet presAssocID="{FFD530DA-599B-4125-951C-CD3BF69987BA}" presName="imgShp" presStyleLbl="fgImgPlace1" presStyleIdx="0" presStyleCnt="1"/>
      <dgm:spPr>
        <a:solidFill>
          <a:schemeClr val="accent2"/>
        </a:solidFill>
      </dgm:spPr>
    </dgm:pt>
    <dgm:pt modelId="{0765C755-F699-45D0-BC21-2C9E2F7D6EB5}" type="pres">
      <dgm:prSet presAssocID="{FFD530DA-599B-4125-951C-CD3BF69987BA}" presName="txShp" presStyleLbl="node1" presStyleIdx="0" presStyleCnt="1">
        <dgm:presLayoutVars>
          <dgm:bulletEnabled val="1"/>
        </dgm:presLayoutVars>
      </dgm:prSet>
      <dgm:spPr/>
    </dgm:pt>
  </dgm:ptLst>
  <dgm:cxnLst>
    <dgm:cxn modelId="{414E40B2-1ABE-4082-9E0D-12209FF444F0}" srcId="{E9D40854-E773-47BA-931E-6DBD27EF13FA}" destId="{FFD530DA-599B-4125-951C-CD3BF69987BA}" srcOrd="0" destOrd="0" parTransId="{2F6B33F4-4EBE-4FD1-9689-FCBE6DE42053}" sibTransId="{FDFBC642-DA28-4822-9268-6F9700218BE4}"/>
    <dgm:cxn modelId="{0DC0ACCB-EE0B-4B5D-BEEF-17ED762609EB}" type="presOf" srcId="{FFD530DA-599B-4125-951C-CD3BF69987BA}" destId="{0765C755-F699-45D0-BC21-2C9E2F7D6EB5}" srcOrd="0" destOrd="0" presId="urn:microsoft.com/office/officeart/2005/8/layout/vList3"/>
    <dgm:cxn modelId="{BF0A1ED8-CE30-4CC3-A22D-23026014DC4C}" type="presOf" srcId="{E9D40854-E773-47BA-931E-6DBD27EF13FA}" destId="{7DFB1067-AC72-4041-AED0-E3FFE3FE69CF}" srcOrd="0" destOrd="0" presId="urn:microsoft.com/office/officeart/2005/8/layout/vList3"/>
    <dgm:cxn modelId="{B6D84F1F-688D-4ECB-B122-29EFB942661A}" type="presParOf" srcId="{7DFB1067-AC72-4041-AED0-E3FFE3FE69CF}" destId="{16C66D93-2E2D-49FD-AD26-45879488D6C9}" srcOrd="0" destOrd="0" presId="urn:microsoft.com/office/officeart/2005/8/layout/vList3"/>
    <dgm:cxn modelId="{29E98BD8-ED23-46A6-A3BF-FF561226E10D}" type="presParOf" srcId="{16C66D93-2E2D-49FD-AD26-45879488D6C9}" destId="{C07CE780-056C-4C4B-B594-23FC440B51E3}" srcOrd="0" destOrd="0" presId="urn:microsoft.com/office/officeart/2005/8/layout/vList3"/>
    <dgm:cxn modelId="{5B393416-CCFC-448E-8B8F-CEDF3585C931}" type="presParOf" srcId="{16C66D93-2E2D-49FD-AD26-45879488D6C9}" destId="{0765C755-F699-45D0-BC21-2C9E2F7D6EB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62A52033-59F4-4BBF-BB99-14BC880ABE1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0842CE-1F92-4047-820C-40644A23425E}">
      <dgm:prSet/>
      <dgm:spPr/>
      <dgm:t>
        <a:bodyPr/>
        <a:lstStyle/>
        <a:p>
          <a:r>
            <a:rPr lang="en-IN" b="1" dirty="0"/>
            <a:t>Copy this Local Host URL, it will be used later to check the authentication</a:t>
          </a:r>
          <a:endParaRPr lang="en-IN" dirty="0"/>
        </a:p>
      </dgm:t>
    </dgm:pt>
    <dgm:pt modelId="{4245114B-7CE4-496A-A5E6-DBB399357EF3}" type="parTrans" cxnId="{E9B72376-7B7A-4474-B9C0-DC0552C1C44F}">
      <dgm:prSet/>
      <dgm:spPr/>
      <dgm:t>
        <a:bodyPr/>
        <a:lstStyle/>
        <a:p>
          <a:endParaRPr lang="en-IN"/>
        </a:p>
      </dgm:t>
    </dgm:pt>
    <dgm:pt modelId="{C1C1A991-EB35-4369-97B8-CD7FAF18E91F}" type="sibTrans" cxnId="{E9B72376-7B7A-4474-B9C0-DC0552C1C44F}">
      <dgm:prSet/>
      <dgm:spPr/>
      <dgm:t>
        <a:bodyPr/>
        <a:lstStyle/>
        <a:p>
          <a:endParaRPr lang="en-IN"/>
        </a:p>
      </dgm:t>
    </dgm:pt>
    <dgm:pt modelId="{FFA55420-4F11-476B-BF32-2094284F1775}" type="pres">
      <dgm:prSet presAssocID="{62A52033-59F4-4BBF-BB99-14BC880ABE1D}" presName="Name0" presStyleCnt="0">
        <dgm:presLayoutVars>
          <dgm:dir/>
          <dgm:resizeHandles val="exact"/>
        </dgm:presLayoutVars>
      </dgm:prSet>
      <dgm:spPr/>
    </dgm:pt>
    <dgm:pt modelId="{8C63F79F-3F67-40A1-AF75-5F6BCDD4D3FF}" type="pres">
      <dgm:prSet presAssocID="{62A52033-59F4-4BBF-BB99-14BC880ABE1D}" presName="arrow" presStyleLbl="bgShp" presStyleIdx="0" presStyleCnt="1"/>
      <dgm:spPr/>
    </dgm:pt>
    <dgm:pt modelId="{CFF154A4-72A9-4A47-9329-7CECDFF9E559}" type="pres">
      <dgm:prSet presAssocID="{62A52033-59F4-4BBF-BB99-14BC880ABE1D}" presName="points" presStyleCnt="0"/>
      <dgm:spPr/>
    </dgm:pt>
    <dgm:pt modelId="{3C8ACBA1-5BA1-45BB-BD2F-9D949528A3BC}" type="pres">
      <dgm:prSet presAssocID="{970842CE-1F92-4047-820C-40644A23425E}" presName="compositeA" presStyleCnt="0"/>
      <dgm:spPr/>
    </dgm:pt>
    <dgm:pt modelId="{8A1EEBB6-0999-4FEB-86E1-3FA53D9DFC1F}" type="pres">
      <dgm:prSet presAssocID="{970842CE-1F92-4047-820C-40644A23425E}" presName="textA" presStyleLbl="revTx" presStyleIdx="0" presStyleCnt="1">
        <dgm:presLayoutVars>
          <dgm:bulletEnabled val="1"/>
        </dgm:presLayoutVars>
      </dgm:prSet>
      <dgm:spPr/>
    </dgm:pt>
    <dgm:pt modelId="{9F4EDA78-3547-4A5F-9BC3-5F8E7033D0E2}" type="pres">
      <dgm:prSet presAssocID="{970842CE-1F92-4047-820C-40644A23425E}" presName="circleA" presStyleLbl="node1" presStyleIdx="0" presStyleCnt="1"/>
      <dgm:spPr/>
    </dgm:pt>
    <dgm:pt modelId="{815B47F6-3236-4074-AB43-653C21C8BBBC}" type="pres">
      <dgm:prSet presAssocID="{970842CE-1F92-4047-820C-40644A23425E}" presName="spaceA" presStyleCnt="0"/>
      <dgm:spPr/>
    </dgm:pt>
  </dgm:ptLst>
  <dgm:cxnLst>
    <dgm:cxn modelId="{E9B72376-7B7A-4474-B9C0-DC0552C1C44F}" srcId="{62A52033-59F4-4BBF-BB99-14BC880ABE1D}" destId="{970842CE-1F92-4047-820C-40644A23425E}" srcOrd="0" destOrd="0" parTransId="{4245114B-7CE4-496A-A5E6-DBB399357EF3}" sibTransId="{C1C1A991-EB35-4369-97B8-CD7FAF18E91F}"/>
    <dgm:cxn modelId="{2B694F83-A2EF-448F-A968-217491DF5B8C}" type="presOf" srcId="{62A52033-59F4-4BBF-BB99-14BC880ABE1D}" destId="{FFA55420-4F11-476B-BF32-2094284F1775}" srcOrd="0" destOrd="0" presId="urn:microsoft.com/office/officeart/2005/8/layout/hProcess11"/>
    <dgm:cxn modelId="{5773E48E-2071-443C-850A-84EA8913ACA0}" type="presOf" srcId="{970842CE-1F92-4047-820C-40644A23425E}" destId="{8A1EEBB6-0999-4FEB-86E1-3FA53D9DFC1F}" srcOrd="0" destOrd="0" presId="urn:microsoft.com/office/officeart/2005/8/layout/hProcess11"/>
    <dgm:cxn modelId="{F1FBCE54-CCDF-432A-B4F3-4538C628D547}" type="presParOf" srcId="{FFA55420-4F11-476B-BF32-2094284F1775}" destId="{8C63F79F-3F67-40A1-AF75-5F6BCDD4D3FF}" srcOrd="0" destOrd="0" presId="urn:microsoft.com/office/officeart/2005/8/layout/hProcess11"/>
    <dgm:cxn modelId="{7EA29B42-3EBD-42CE-BC9A-DBB73678360B}" type="presParOf" srcId="{FFA55420-4F11-476B-BF32-2094284F1775}" destId="{CFF154A4-72A9-4A47-9329-7CECDFF9E559}" srcOrd="1" destOrd="0" presId="urn:microsoft.com/office/officeart/2005/8/layout/hProcess11"/>
    <dgm:cxn modelId="{F1A2563F-234B-4DAF-A4BE-8D0BE56FFC77}" type="presParOf" srcId="{CFF154A4-72A9-4A47-9329-7CECDFF9E559}" destId="{3C8ACBA1-5BA1-45BB-BD2F-9D949528A3BC}" srcOrd="0" destOrd="0" presId="urn:microsoft.com/office/officeart/2005/8/layout/hProcess11"/>
    <dgm:cxn modelId="{8513984C-D8B5-432C-B7F9-55764E634AC8}" type="presParOf" srcId="{3C8ACBA1-5BA1-45BB-BD2F-9D949528A3BC}" destId="{8A1EEBB6-0999-4FEB-86E1-3FA53D9DFC1F}" srcOrd="0" destOrd="0" presId="urn:microsoft.com/office/officeart/2005/8/layout/hProcess11"/>
    <dgm:cxn modelId="{47A27FEE-D334-4602-A98A-696032C6DFAB}" type="presParOf" srcId="{3C8ACBA1-5BA1-45BB-BD2F-9D949528A3BC}" destId="{9F4EDA78-3547-4A5F-9BC3-5F8E7033D0E2}" srcOrd="1" destOrd="0" presId="urn:microsoft.com/office/officeart/2005/8/layout/hProcess11"/>
    <dgm:cxn modelId="{8F61CA84-F3C7-4056-91A6-01EFF5425C37}" type="presParOf" srcId="{3C8ACBA1-5BA1-45BB-BD2F-9D949528A3BC}" destId="{815B47F6-3236-4074-AB43-653C21C8BBB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b="1" dirty="0"/>
            <a:t>Create 3 new projects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 custLinFactX="-200000" custLinFactNeighborX="-247740" custLinFactNeighborY="-7183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50376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1B75A4F-3FFC-4365-91B9-1D49EA981B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E03B87-92BE-4E84-A65D-1B6A90D4539B}">
      <dgm:prSet/>
      <dgm:spPr/>
      <dgm:t>
        <a:bodyPr/>
        <a:lstStyle/>
        <a:p>
          <a:r>
            <a:rPr lang="en-IN" dirty="0"/>
            <a:t>Project Created with default fields will be opened, following are the files which will be added up by default</a:t>
          </a:r>
        </a:p>
      </dgm:t>
    </dgm:pt>
    <dgm:pt modelId="{E37D74A6-9E98-4C85-8181-3CCD4106EE92}" type="parTrans" cxnId="{34661268-A74F-48D7-9CA3-770EF5C2F875}">
      <dgm:prSet/>
      <dgm:spPr/>
      <dgm:t>
        <a:bodyPr/>
        <a:lstStyle/>
        <a:p>
          <a:endParaRPr lang="en-IN"/>
        </a:p>
      </dgm:t>
    </dgm:pt>
    <dgm:pt modelId="{DAEC5571-A06F-4F8B-8839-D12CDBE54D02}" type="sibTrans" cxnId="{34661268-A74F-48D7-9CA3-770EF5C2F875}">
      <dgm:prSet/>
      <dgm:spPr/>
      <dgm:t>
        <a:bodyPr/>
        <a:lstStyle/>
        <a:p>
          <a:endParaRPr lang="en-IN"/>
        </a:p>
      </dgm:t>
    </dgm:pt>
    <dgm:pt modelId="{B4393417-BD5A-4DCF-9B1A-6A9759AAD432}" type="pres">
      <dgm:prSet presAssocID="{31B75A4F-3FFC-4365-91B9-1D49EA981BC7}" presName="linear" presStyleCnt="0">
        <dgm:presLayoutVars>
          <dgm:animLvl val="lvl"/>
          <dgm:resizeHandles val="exact"/>
        </dgm:presLayoutVars>
      </dgm:prSet>
      <dgm:spPr/>
    </dgm:pt>
    <dgm:pt modelId="{F084D0D6-A778-4278-AC05-BCB5BBF15305}" type="pres">
      <dgm:prSet presAssocID="{54E03B87-92BE-4E84-A65D-1B6A90D453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575728-28FB-44C6-9B32-51483FEF4261}" type="presOf" srcId="{31B75A4F-3FFC-4365-91B9-1D49EA981BC7}" destId="{B4393417-BD5A-4DCF-9B1A-6A9759AAD432}" srcOrd="0" destOrd="0" presId="urn:microsoft.com/office/officeart/2005/8/layout/vList2"/>
    <dgm:cxn modelId="{34661268-A74F-48D7-9CA3-770EF5C2F875}" srcId="{31B75A4F-3FFC-4365-91B9-1D49EA981BC7}" destId="{54E03B87-92BE-4E84-A65D-1B6A90D4539B}" srcOrd="0" destOrd="0" parTransId="{E37D74A6-9E98-4C85-8181-3CCD4106EE92}" sibTransId="{DAEC5571-A06F-4F8B-8839-D12CDBE54D02}"/>
    <dgm:cxn modelId="{3A1E8474-D14D-4958-8E96-FB336692A49F}" type="presOf" srcId="{54E03B87-92BE-4E84-A65D-1B6A90D4539B}" destId="{F084D0D6-A778-4278-AC05-BCB5BBF15305}" srcOrd="0" destOrd="0" presId="urn:microsoft.com/office/officeart/2005/8/layout/vList2"/>
    <dgm:cxn modelId="{292A86BA-8057-4AD8-A371-C3C3BC0290C8}" type="presParOf" srcId="{B4393417-BD5A-4DCF-9B1A-6A9759AAD432}" destId="{F084D0D6-A778-4278-AC05-BCB5BBF1530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 err="1"/>
            <a:t>Programs.cs</a:t>
          </a:r>
          <a:r>
            <a:rPr lang="en-IN" dirty="0"/>
            <a:t> file will be added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09081" custLinFactNeighborX="-678" custLinFactNeighborY="-41506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 err="1"/>
            <a:t>Startup.cs</a:t>
          </a:r>
          <a:r>
            <a:rPr lang="en-IN" dirty="0"/>
            <a:t> file will be added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0908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 err="1"/>
            <a:t>LaunchSettings.json</a:t>
          </a:r>
          <a:r>
            <a:rPr lang="en-IN" dirty="0"/>
            <a:t> file will be added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0908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/>
            <a:t>Need to follow up the same structure 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 custLinFactX="-236759" custLinFactNeighborX="-300000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 custScaleX="136508" custLinFactNeighborX="315" custLinFactNeighborY="-263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D3EDBAE-B372-496C-B773-E77D89A871A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781E9C-AE77-4E30-B9A4-6984021FCAE7}">
      <dgm:prSet custT="1"/>
      <dgm:spPr/>
      <dgm:t>
        <a:bodyPr/>
        <a:lstStyle/>
        <a:p>
          <a:r>
            <a:rPr lang="en-IN" sz="2400" b="1" dirty="0"/>
            <a:t>Start adding up the Code in the classes, controllers and </a:t>
          </a:r>
          <a:r>
            <a:rPr lang="en-IN" sz="2400" b="1" dirty="0" err="1"/>
            <a:t>cshtml</a:t>
          </a:r>
          <a:r>
            <a:rPr lang="en-IN" sz="2400" b="1" dirty="0"/>
            <a:t> </a:t>
          </a:r>
        </a:p>
      </dgm:t>
    </dgm:pt>
    <dgm:pt modelId="{97452EE0-99FF-4763-B44C-40F1A8569760}" type="parTrans" cxnId="{6C48B676-16F8-45C1-84E9-56D4BE4BA3CE}">
      <dgm:prSet/>
      <dgm:spPr/>
      <dgm:t>
        <a:bodyPr/>
        <a:lstStyle/>
        <a:p>
          <a:endParaRPr lang="en-IN"/>
        </a:p>
      </dgm:t>
    </dgm:pt>
    <dgm:pt modelId="{9E115D6D-A7FF-4F6A-8493-7A51692EFD5E}" type="sibTrans" cxnId="{6C48B676-16F8-45C1-84E9-56D4BE4BA3CE}">
      <dgm:prSet/>
      <dgm:spPr/>
      <dgm:t>
        <a:bodyPr/>
        <a:lstStyle/>
        <a:p>
          <a:endParaRPr lang="en-IN"/>
        </a:p>
      </dgm:t>
    </dgm:pt>
    <dgm:pt modelId="{35698077-40CB-4210-B7B0-E6D27B42B3CD}" type="pres">
      <dgm:prSet presAssocID="{0D3EDBAE-B372-496C-B773-E77D89A871A1}" presName="Name0" presStyleCnt="0">
        <dgm:presLayoutVars>
          <dgm:dir/>
          <dgm:animLvl val="lvl"/>
          <dgm:resizeHandles val="exact"/>
        </dgm:presLayoutVars>
      </dgm:prSet>
      <dgm:spPr/>
    </dgm:pt>
    <dgm:pt modelId="{7BE20203-4A0C-4A97-A2BD-83EB8784755B}" type="pres">
      <dgm:prSet presAssocID="{67781E9C-AE77-4E30-B9A4-6984021FCAE7}" presName="linNode" presStyleCnt="0"/>
      <dgm:spPr/>
    </dgm:pt>
    <dgm:pt modelId="{37F8172E-4DF3-4622-AC66-9B8722CD9BD5}" type="pres">
      <dgm:prSet presAssocID="{67781E9C-AE77-4E30-B9A4-6984021FCAE7}" presName="parentText" presStyleLbl="node1" presStyleIdx="0" presStyleCnt="1" custScaleX="145817">
        <dgm:presLayoutVars>
          <dgm:chMax val="1"/>
          <dgm:bulletEnabled val="1"/>
        </dgm:presLayoutVars>
      </dgm:prSet>
      <dgm:spPr/>
    </dgm:pt>
  </dgm:ptLst>
  <dgm:cxnLst>
    <dgm:cxn modelId="{6C48B676-16F8-45C1-84E9-56D4BE4BA3CE}" srcId="{0D3EDBAE-B372-496C-B773-E77D89A871A1}" destId="{67781E9C-AE77-4E30-B9A4-6984021FCAE7}" srcOrd="0" destOrd="0" parTransId="{97452EE0-99FF-4763-B44C-40F1A8569760}" sibTransId="{9E115D6D-A7FF-4F6A-8493-7A51692EFD5E}"/>
    <dgm:cxn modelId="{0EB30184-6A2D-4AF0-8CD9-22818B876256}" type="presOf" srcId="{0D3EDBAE-B372-496C-B773-E77D89A871A1}" destId="{35698077-40CB-4210-B7B0-E6D27B42B3CD}" srcOrd="0" destOrd="0" presId="urn:microsoft.com/office/officeart/2005/8/layout/vList5"/>
    <dgm:cxn modelId="{11B7CEAA-353B-4C51-B093-123AED4F54E9}" type="presOf" srcId="{67781E9C-AE77-4E30-B9A4-6984021FCAE7}" destId="{37F8172E-4DF3-4622-AC66-9B8722CD9BD5}" srcOrd="0" destOrd="0" presId="urn:microsoft.com/office/officeart/2005/8/layout/vList5"/>
    <dgm:cxn modelId="{CA02159D-9FC0-4562-9607-B75E6B9113FA}" type="presParOf" srcId="{35698077-40CB-4210-B7B0-E6D27B42B3CD}" destId="{7BE20203-4A0C-4A97-A2BD-83EB8784755B}" srcOrd="0" destOrd="0" presId="urn:microsoft.com/office/officeart/2005/8/layout/vList5"/>
    <dgm:cxn modelId="{37B2D4BB-F5C6-41C8-ADF4-51AE00464153}" type="presParOf" srcId="{7BE20203-4A0C-4A97-A2BD-83EB8784755B}" destId="{37F8172E-4DF3-4622-AC66-9B8722CD9B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5D67605-5B9E-4178-B2D9-6D153485D22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0DF83D-9844-4EFF-81F6-1D1ED617775C}">
      <dgm:prSet/>
      <dgm:spPr/>
      <dgm:t>
        <a:bodyPr/>
        <a:lstStyle/>
        <a:p>
          <a:r>
            <a:rPr lang="en-IN" dirty="0"/>
            <a:t>FILE NAME : </a:t>
          </a:r>
          <a:r>
            <a:rPr lang="en-IN" dirty="0" err="1"/>
            <a:t>launchsettings.json</a:t>
          </a:r>
          <a:endParaRPr lang="en-IN" dirty="0"/>
        </a:p>
      </dgm:t>
    </dgm:pt>
    <dgm:pt modelId="{F4946501-64FC-4037-9228-FB0B528C4B3D}" type="parTrans" cxnId="{20D523C4-DC8F-4487-A36F-7D193B5E8DAB}">
      <dgm:prSet/>
      <dgm:spPr/>
      <dgm:t>
        <a:bodyPr/>
        <a:lstStyle/>
        <a:p>
          <a:endParaRPr lang="en-IN"/>
        </a:p>
      </dgm:t>
    </dgm:pt>
    <dgm:pt modelId="{A9E8AA5D-5AD6-43E7-9716-7C133C6F9E1C}" type="sibTrans" cxnId="{20D523C4-DC8F-4487-A36F-7D193B5E8DAB}">
      <dgm:prSet/>
      <dgm:spPr/>
      <dgm:t>
        <a:bodyPr/>
        <a:lstStyle/>
        <a:p>
          <a:endParaRPr lang="en-IN"/>
        </a:p>
      </dgm:t>
    </dgm:pt>
    <dgm:pt modelId="{FA60C6F2-EC67-4440-AF63-51DE9123BB38}">
      <dgm:prSet custT="1"/>
      <dgm:spPr/>
      <dgm:t>
        <a:bodyPr/>
        <a:lstStyle/>
        <a:p>
          <a:r>
            <a:rPr lang="en-IN" sz="1000" dirty="0"/>
            <a:t>Add up the schema to give the commands to open the browser and provide the URL </a:t>
          </a:r>
        </a:p>
      </dgm:t>
    </dgm:pt>
    <dgm:pt modelId="{6E53E483-7B1B-4B74-9D14-50B528FF41DA}" type="parTrans" cxnId="{FB577D6B-8F0C-465B-AE0C-B6D1F09EEE0C}">
      <dgm:prSet/>
      <dgm:spPr/>
      <dgm:t>
        <a:bodyPr/>
        <a:lstStyle/>
        <a:p>
          <a:endParaRPr lang="en-IN"/>
        </a:p>
      </dgm:t>
    </dgm:pt>
    <dgm:pt modelId="{49FA8F84-BBEE-4134-967F-FE55FD6683C1}" type="sibTrans" cxnId="{FB577D6B-8F0C-465B-AE0C-B6D1F09EEE0C}">
      <dgm:prSet/>
      <dgm:spPr/>
      <dgm:t>
        <a:bodyPr/>
        <a:lstStyle/>
        <a:p>
          <a:endParaRPr lang="en-IN"/>
        </a:p>
      </dgm:t>
    </dgm:pt>
    <dgm:pt modelId="{784174F3-0191-4CD3-8E7F-9B5673FD47CC}" type="pres">
      <dgm:prSet presAssocID="{35D67605-5B9E-4178-B2D9-6D153485D226}" presName="linearFlow" presStyleCnt="0">
        <dgm:presLayoutVars>
          <dgm:dir/>
          <dgm:resizeHandles val="exact"/>
        </dgm:presLayoutVars>
      </dgm:prSet>
      <dgm:spPr/>
    </dgm:pt>
    <dgm:pt modelId="{E7E9B7A8-F861-444A-8CDF-A6A9F8FA5C25}" type="pres">
      <dgm:prSet presAssocID="{5D0DF83D-9844-4EFF-81F6-1D1ED617775C}" presName="composite" presStyleCnt="0"/>
      <dgm:spPr/>
    </dgm:pt>
    <dgm:pt modelId="{5D4F48DA-3347-48C4-A0FD-05AC63587C22}" type="pres">
      <dgm:prSet presAssocID="{5D0DF83D-9844-4EFF-81F6-1D1ED617775C}" presName="imgShp" presStyleLbl="fgImgPlace1" presStyleIdx="0" presStyleCnt="2"/>
      <dgm:spPr>
        <a:solidFill>
          <a:schemeClr val="accent2"/>
        </a:solidFill>
      </dgm:spPr>
    </dgm:pt>
    <dgm:pt modelId="{F53AFD51-E15A-4F63-9A88-EBC6A29A28BE}" type="pres">
      <dgm:prSet presAssocID="{5D0DF83D-9844-4EFF-81F6-1D1ED617775C}" presName="txShp" presStyleLbl="node1" presStyleIdx="0" presStyleCnt="2">
        <dgm:presLayoutVars>
          <dgm:bulletEnabled val="1"/>
        </dgm:presLayoutVars>
      </dgm:prSet>
      <dgm:spPr/>
    </dgm:pt>
    <dgm:pt modelId="{AFBB85E8-6F03-4680-AA2B-86A090A7C615}" type="pres">
      <dgm:prSet presAssocID="{A9E8AA5D-5AD6-43E7-9716-7C133C6F9E1C}" presName="spacing" presStyleCnt="0"/>
      <dgm:spPr/>
    </dgm:pt>
    <dgm:pt modelId="{55214BCB-CF20-4DDB-897E-EE58EAEE61D2}" type="pres">
      <dgm:prSet presAssocID="{FA60C6F2-EC67-4440-AF63-51DE9123BB38}" presName="composite" presStyleCnt="0"/>
      <dgm:spPr/>
    </dgm:pt>
    <dgm:pt modelId="{2656DFF7-7A97-4E5C-856E-65C3B3214CC2}" type="pres">
      <dgm:prSet presAssocID="{FA60C6F2-EC67-4440-AF63-51DE9123BB38}" presName="imgShp" presStyleLbl="fgImgPlace1" presStyleIdx="1" presStyleCnt="2"/>
      <dgm:spPr>
        <a:solidFill>
          <a:schemeClr val="accent2"/>
        </a:solidFill>
      </dgm:spPr>
    </dgm:pt>
    <dgm:pt modelId="{7D151566-C5F3-42ED-8A36-BE25B55EC6C5}" type="pres">
      <dgm:prSet presAssocID="{FA60C6F2-EC67-4440-AF63-51DE9123BB38}" presName="txShp" presStyleLbl="node1" presStyleIdx="1" presStyleCnt="2" custScaleX="101697" custScaleY="67167" custLinFactNeighborX="2942" custLinFactNeighborY="28">
        <dgm:presLayoutVars>
          <dgm:bulletEnabled val="1"/>
        </dgm:presLayoutVars>
      </dgm:prSet>
      <dgm:spPr/>
    </dgm:pt>
  </dgm:ptLst>
  <dgm:cxnLst>
    <dgm:cxn modelId="{FB577D6B-8F0C-465B-AE0C-B6D1F09EEE0C}" srcId="{35D67605-5B9E-4178-B2D9-6D153485D226}" destId="{FA60C6F2-EC67-4440-AF63-51DE9123BB38}" srcOrd="1" destOrd="0" parTransId="{6E53E483-7B1B-4B74-9D14-50B528FF41DA}" sibTransId="{49FA8F84-BBEE-4134-967F-FE55FD6683C1}"/>
    <dgm:cxn modelId="{1A5C85B5-273E-4CFD-9D45-CB72A908C452}" type="presOf" srcId="{35D67605-5B9E-4178-B2D9-6D153485D226}" destId="{784174F3-0191-4CD3-8E7F-9B5673FD47CC}" srcOrd="0" destOrd="0" presId="urn:microsoft.com/office/officeart/2005/8/layout/vList3"/>
    <dgm:cxn modelId="{20D523C4-DC8F-4487-A36F-7D193B5E8DAB}" srcId="{35D67605-5B9E-4178-B2D9-6D153485D226}" destId="{5D0DF83D-9844-4EFF-81F6-1D1ED617775C}" srcOrd="0" destOrd="0" parTransId="{F4946501-64FC-4037-9228-FB0B528C4B3D}" sibTransId="{A9E8AA5D-5AD6-43E7-9716-7C133C6F9E1C}"/>
    <dgm:cxn modelId="{101098D3-FFC0-48AA-B50B-4DAE60738F45}" type="presOf" srcId="{5D0DF83D-9844-4EFF-81F6-1D1ED617775C}" destId="{F53AFD51-E15A-4F63-9A88-EBC6A29A28BE}" srcOrd="0" destOrd="0" presId="urn:microsoft.com/office/officeart/2005/8/layout/vList3"/>
    <dgm:cxn modelId="{F9CC1EE9-D2A3-4C1C-B03B-CFA4985B6F32}" type="presOf" srcId="{FA60C6F2-EC67-4440-AF63-51DE9123BB38}" destId="{7D151566-C5F3-42ED-8A36-BE25B55EC6C5}" srcOrd="0" destOrd="0" presId="urn:microsoft.com/office/officeart/2005/8/layout/vList3"/>
    <dgm:cxn modelId="{28D5CCBB-A4A6-4C74-9EC6-C731718D904C}" type="presParOf" srcId="{784174F3-0191-4CD3-8E7F-9B5673FD47CC}" destId="{E7E9B7A8-F861-444A-8CDF-A6A9F8FA5C25}" srcOrd="0" destOrd="0" presId="urn:microsoft.com/office/officeart/2005/8/layout/vList3"/>
    <dgm:cxn modelId="{D6584460-8415-4C91-B034-90C7C810BD67}" type="presParOf" srcId="{E7E9B7A8-F861-444A-8CDF-A6A9F8FA5C25}" destId="{5D4F48DA-3347-48C4-A0FD-05AC63587C22}" srcOrd="0" destOrd="0" presId="urn:microsoft.com/office/officeart/2005/8/layout/vList3"/>
    <dgm:cxn modelId="{251ECC8E-1E1C-4A41-B9E3-F77E2532BA12}" type="presParOf" srcId="{E7E9B7A8-F861-444A-8CDF-A6A9F8FA5C25}" destId="{F53AFD51-E15A-4F63-9A88-EBC6A29A28BE}" srcOrd="1" destOrd="0" presId="urn:microsoft.com/office/officeart/2005/8/layout/vList3"/>
    <dgm:cxn modelId="{341DFFE6-AD68-4B64-85E4-8411BED5223B}" type="presParOf" srcId="{784174F3-0191-4CD3-8E7F-9B5673FD47CC}" destId="{AFBB85E8-6F03-4680-AA2B-86A090A7C615}" srcOrd="1" destOrd="0" presId="urn:microsoft.com/office/officeart/2005/8/layout/vList3"/>
    <dgm:cxn modelId="{11B2305E-FEB4-4360-BB73-CBFD8263274F}" type="presParOf" srcId="{784174F3-0191-4CD3-8E7F-9B5673FD47CC}" destId="{55214BCB-CF20-4DDB-897E-EE58EAEE61D2}" srcOrd="2" destOrd="0" presId="urn:microsoft.com/office/officeart/2005/8/layout/vList3"/>
    <dgm:cxn modelId="{35ECF477-41A8-4800-880D-600CD9CF1FB6}" type="presParOf" srcId="{55214BCB-CF20-4DDB-897E-EE58EAEE61D2}" destId="{2656DFF7-7A97-4E5C-856E-65C3B3214CC2}" srcOrd="0" destOrd="0" presId="urn:microsoft.com/office/officeart/2005/8/layout/vList3"/>
    <dgm:cxn modelId="{2BE9936A-FD83-4063-9F5E-BEDAE1F03D6F}" type="presParOf" srcId="{55214BCB-CF20-4DDB-897E-EE58EAEE61D2}" destId="{7D151566-C5F3-42ED-8A36-BE25B55EC6C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B98C997E-BFE3-4EFB-821E-755C5EE0939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9BF45D-E2A0-464C-A6D2-99CC5BF3B0DF}">
      <dgm:prSet custT="1"/>
      <dgm:spPr/>
      <dgm:t>
        <a:bodyPr/>
        <a:lstStyle/>
        <a:p>
          <a:r>
            <a:rPr lang="en-IN" sz="1600" dirty="0"/>
            <a:t>Create a class: </a:t>
          </a:r>
          <a:r>
            <a:rPr lang="en-IN" sz="1600" dirty="0" err="1"/>
            <a:t>AppSettings.cs</a:t>
          </a:r>
          <a:r>
            <a:rPr lang="en-IN" sz="1600" dirty="0"/>
            <a:t> </a:t>
          </a:r>
          <a:r>
            <a:rPr lang="en-US" sz="1600" b="1" dirty="0"/>
            <a:t>in Newly created Folder named as </a:t>
          </a:r>
          <a:r>
            <a:rPr lang="en-US" sz="1600" b="1" dirty="0" err="1"/>
            <a:t>oauth</a:t>
          </a:r>
          <a:endParaRPr lang="en-US" sz="1600" b="1" dirty="0"/>
        </a:p>
      </dgm:t>
    </dgm:pt>
    <dgm:pt modelId="{718E472D-22FF-4393-96A1-2EA27FAFE224}" type="parTrans" cxnId="{8C19BF78-EA06-4F51-9AFB-D523DFFCCA92}">
      <dgm:prSet/>
      <dgm:spPr/>
      <dgm:t>
        <a:bodyPr/>
        <a:lstStyle/>
        <a:p>
          <a:endParaRPr lang="en-IN"/>
        </a:p>
      </dgm:t>
    </dgm:pt>
    <dgm:pt modelId="{6C27B365-99C0-4C7E-B651-7164FCE4DE5B}" type="sibTrans" cxnId="{8C19BF78-EA06-4F51-9AFB-D523DFFCCA92}">
      <dgm:prSet/>
      <dgm:spPr/>
      <dgm:t>
        <a:bodyPr/>
        <a:lstStyle/>
        <a:p>
          <a:endParaRPr lang="en-IN"/>
        </a:p>
      </dgm:t>
    </dgm:pt>
    <dgm:pt modelId="{AC9B3C99-25DD-4EF8-B69F-BB4DB33B1976}" type="pres">
      <dgm:prSet presAssocID="{B98C997E-BFE3-4EFB-821E-755C5EE09398}" presName="linearFlow" presStyleCnt="0">
        <dgm:presLayoutVars>
          <dgm:dir/>
          <dgm:resizeHandles val="exact"/>
        </dgm:presLayoutVars>
      </dgm:prSet>
      <dgm:spPr/>
    </dgm:pt>
    <dgm:pt modelId="{3907FE32-5FB3-4022-A193-454FECC25D4B}" type="pres">
      <dgm:prSet presAssocID="{709BF45D-E2A0-464C-A6D2-99CC5BF3B0DF}" presName="composite" presStyleCnt="0"/>
      <dgm:spPr/>
    </dgm:pt>
    <dgm:pt modelId="{F098CE17-B86F-4942-840F-B79D453CC4EE}" type="pres">
      <dgm:prSet presAssocID="{709BF45D-E2A0-464C-A6D2-99CC5BF3B0DF}" presName="imgShp" presStyleLbl="fgImgPlace1" presStyleIdx="0" presStyleCnt="1" custScaleX="59708" custScaleY="54703" custLinFactNeighborX="-60418" custLinFactNeighborY="0"/>
      <dgm:spPr>
        <a:solidFill>
          <a:schemeClr val="accent2"/>
        </a:solidFill>
      </dgm:spPr>
    </dgm:pt>
    <dgm:pt modelId="{3A6A55C2-76A8-415B-A96D-0AB882801064}" type="pres">
      <dgm:prSet presAssocID="{709BF45D-E2A0-464C-A6D2-99CC5BF3B0DF}" presName="txShp" presStyleLbl="node1" presStyleIdx="0" presStyleCnt="1" custScaleX="150376" custScaleY="62987" custLinFactNeighborX="19620" custLinFactNeighborY="-49">
        <dgm:presLayoutVars>
          <dgm:bulletEnabled val="1"/>
        </dgm:presLayoutVars>
      </dgm:prSet>
      <dgm:spPr/>
    </dgm:pt>
  </dgm:ptLst>
  <dgm:cxnLst>
    <dgm:cxn modelId="{8C19BF78-EA06-4F51-9AFB-D523DFFCCA92}" srcId="{B98C997E-BFE3-4EFB-821E-755C5EE09398}" destId="{709BF45D-E2A0-464C-A6D2-99CC5BF3B0DF}" srcOrd="0" destOrd="0" parTransId="{718E472D-22FF-4393-96A1-2EA27FAFE224}" sibTransId="{6C27B365-99C0-4C7E-B651-7164FCE4DE5B}"/>
    <dgm:cxn modelId="{03AC258B-2FAC-4F57-8D28-B8B208417F18}" type="presOf" srcId="{B98C997E-BFE3-4EFB-821E-755C5EE09398}" destId="{AC9B3C99-25DD-4EF8-B69F-BB4DB33B1976}" srcOrd="0" destOrd="0" presId="urn:microsoft.com/office/officeart/2005/8/layout/vList3"/>
    <dgm:cxn modelId="{4DFC0AFB-EF76-4ADA-B342-D95E58E688CE}" type="presOf" srcId="{709BF45D-E2A0-464C-A6D2-99CC5BF3B0DF}" destId="{3A6A55C2-76A8-415B-A96D-0AB882801064}" srcOrd="0" destOrd="0" presId="urn:microsoft.com/office/officeart/2005/8/layout/vList3"/>
    <dgm:cxn modelId="{405399DE-33F9-4420-A59A-E42B61405EFD}" type="presParOf" srcId="{AC9B3C99-25DD-4EF8-B69F-BB4DB33B1976}" destId="{3907FE32-5FB3-4022-A193-454FECC25D4B}" srcOrd="0" destOrd="0" presId="urn:microsoft.com/office/officeart/2005/8/layout/vList3"/>
    <dgm:cxn modelId="{8702DE98-1F9D-4CDD-9283-833FFAFF9A53}" type="presParOf" srcId="{3907FE32-5FB3-4022-A193-454FECC25D4B}" destId="{F098CE17-B86F-4942-840F-B79D453CC4EE}" srcOrd="0" destOrd="0" presId="urn:microsoft.com/office/officeart/2005/8/layout/vList3"/>
    <dgm:cxn modelId="{EDD0AD04-C175-4DD5-AE36-1AE9D683C628}" type="presParOf" srcId="{3907FE32-5FB3-4022-A193-454FECC25D4B}" destId="{3A6A55C2-76A8-415B-A96D-0AB88280106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7AC6CE-1F47-4293-8341-EF5F7896683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5BB936D-77E4-43F7-84D1-A4CF7B6F4CF9}">
      <dgm:prSet custT="1"/>
      <dgm:spPr/>
      <dgm:t>
        <a:bodyPr/>
        <a:lstStyle/>
        <a:p>
          <a:pPr algn="l"/>
          <a:r>
            <a:rPr lang="en-IN" sz="2000" b="1" dirty="0"/>
            <a:t>POSTMAN APP- To check the API Using GET,POST Method</a:t>
          </a:r>
        </a:p>
      </dgm:t>
    </dgm:pt>
    <dgm:pt modelId="{7520BEB2-8AF6-4A94-B5B2-7E3F9CFFD3B4}" type="parTrans" cxnId="{8FC4E77C-7D6B-4501-B9BB-A1B8E2D5740D}">
      <dgm:prSet/>
      <dgm:spPr/>
      <dgm:t>
        <a:bodyPr/>
        <a:lstStyle/>
        <a:p>
          <a:endParaRPr lang="en-IN"/>
        </a:p>
      </dgm:t>
    </dgm:pt>
    <dgm:pt modelId="{E3ED0C43-070A-4F09-811D-34E51A996DA2}" type="sibTrans" cxnId="{8FC4E77C-7D6B-4501-B9BB-A1B8E2D5740D}">
      <dgm:prSet/>
      <dgm:spPr/>
      <dgm:t>
        <a:bodyPr/>
        <a:lstStyle/>
        <a:p>
          <a:endParaRPr lang="en-IN"/>
        </a:p>
      </dgm:t>
    </dgm:pt>
    <dgm:pt modelId="{13EECD28-21D0-4E9E-91F1-B1BB21B73B29}" type="pres">
      <dgm:prSet presAssocID="{787AC6CE-1F47-4293-8341-EF5F78966837}" presName="linearFlow" presStyleCnt="0">
        <dgm:presLayoutVars>
          <dgm:dir/>
          <dgm:resizeHandles val="exact"/>
        </dgm:presLayoutVars>
      </dgm:prSet>
      <dgm:spPr/>
    </dgm:pt>
    <dgm:pt modelId="{3C4D6826-7986-4F11-BE29-255F34D377DD}" type="pres">
      <dgm:prSet presAssocID="{95BB936D-77E4-43F7-84D1-A4CF7B6F4CF9}" presName="composite" presStyleCnt="0"/>
      <dgm:spPr/>
    </dgm:pt>
    <dgm:pt modelId="{92371E19-F100-41A1-9DF9-A800C7B07514}" type="pres">
      <dgm:prSet presAssocID="{95BB936D-77E4-43F7-84D1-A4CF7B6F4CF9}" presName="imgShp" presStyleLbl="fgImgPlace1" presStyleIdx="0" presStyleCnt="1"/>
      <dgm:spPr>
        <a:solidFill>
          <a:schemeClr val="accent2"/>
        </a:solidFill>
      </dgm:spPr>
    </dgm:pt>
    <dgm:pt modelId="{FE76000E-DDE8-49B3-A435-68A4CEF4D3D1}" type="pres">
      <dgm:prSet presAssocID="{95BB936D-77E4-43F7-84D1-A4CF7B6F4CF9}" presName="txShp" presStyleLbl="node1" presStyleIdx="0" presStyleCnt="1">
        <dgm:presLayoutVars>
          <dgm:bulletEnabled val="1"/>
        </dgm:presLayoutVars>
      </dgm:prSet>
      <dgm:spPr/>
    </dgm:pt>
  </dgm:ptLst>
  <dgm:cxnLst>
    <dgm:cxn modelId="{8FC4E77C-7D6B-4501-B9BB-A1B8E2D5740D}" srcId="{787AC6CE-1F47-4293-8341-EF5F78966837}" destId="{95BB936D-77E4-43F7-84D1-A4CF7B6F4CF9}" srcOrd="0" destOrd="0" parTransId="{7520BEB2-8AF6-4A94-B5B2-7E3F9CFFD3B4}" sibTransId="{E3ED0C43-070A-4F09-811D-34E51A996DA2}"/>
    <dgm:cxn modelId="{895C90B9-3545-4430-B2BD-E57263A8094B}" type="presOf" srcId="{95BB936D-77E4-43F7-84D1-A4CF7B6F4CF9}" destId="{FE76000E-DDE8-49B3-A435-68A4CEF4D3D1}" srcOrd="0" destOrd="0" presId="urn:microsoft.com/office/officeart/2005/8/layout/vList3"/>
    <dgm:cxn modelId="{8CA7F4BC-BEFE-48FF-AD40-30B9CB65CE15}" type="presOf" srcId="{787AC6CE-1F47-4293-8341-EF5F78966837}" destId="{13EECD28-21D0-4E9E-91F1-B1BB21B73B29}" srcOrd="0" destOrd="0" presId="urn:microsoft.com/office/officeart/2005/8/layout/vList3"/>
    <dgm:cxn modelId="{6E259DF5-16EE-45B0-A747-0F0F055CD3B7}" type="presParOf" srcId="{13EECD28-21D0-4E9E-91F1-B1BB21B73B29}" destId="{3C4D6826-7986-4F11-BE29-255F34D377DD}" srcOrd="0" destOrd="0" presId="urn:microsoft.com/office/officeart/2005/8/layout/vList3"/>
    <dgm:cxn modelId="{E70A3CE6-4AB6-4197-9BF5-CEBBA7ABEB04}" type="presParOf" srcId="{3C4D6826-7986-4F11-BE29-255F34D377DD}" destId="{92371E19-F100-41A1-9DF9-A800C7B07514}" srcOrd="0" destOrd="0" presId="urn:microsoft.com/office/officeart/2005/8/layout/vList3"/>
    <dgm:cxn modelId="{556F7436-3770-4FAA-AB39-278C1E2119AE}" type="presParOf" srcId="{3C4D6826-7986-4F11-BE29-255F34D377DD}" destId="{FE76000E-DDE8-49B3-A435-68A4CEF4D3D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409CF377-BB73-4D15-BC72-E386CE93F2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A7723B-3F1D-4FAE-A2CB-F27DEA7EA661}">
      <dgm:prSet/>
      <dgm:spPr/>
      <dgm:t>
        <a:bodyPr/>
        <a:lstStyle/>
        <a:p>
          <a:endParaRPr lang="en-IN" dirty="0"/>
        </a:p>
      </dgm:t>
    </dgm:pt>
    <dgm:pt modelId="{17C3AC28-C096-4631-812E-789A142C8650}" type="parTrans" cxnId="{68B62321-F2A4-410F-AC90-E351348F5BA9}">
      <dgm:prSet/>
      <dgm:spPr/>
      <dgm:t>
        <a:bodyPr/>
        <a:lstStyle/>
        <a:p>
          <a:endParaRPr lang="en-IN"/>
        </a:p>
      </dgm:t>
    </dgm:pt>
    <dgm:pt modelId="{9591C33F-85F9-4F0C-9B0C-A902950CA112}" type="sibTrans" cxnId="{68B62321-F2A4-410F-AC90-E351348F5BA9}">
      <dgm:prSet/>
      <dgm:spPr/>
      <dgm:t>
        <a:bodyPr/>
        <a:lstStyle/>
        <a:p>
          <a:endParaRPr lang="en-IN"/>
        </a:p>
      </dgm:t>
    </dgm:pt>
    <dgm:pt modelId="{7CB1CB6A-20F3-4AE1-9862-8C4A1901D5FA}" type="pres">
      <dgm:prSet presAssocID="{409CF377-BB73-4D15-BC72-E386CE93F275}" presName="linear" presStyleCnt="0">
        <dgm:presLayoutVars>
          <dgm:animLvl val="lvl"/>
          <dgm:resizeHandles val="exact"/>
        </dgm:presLayoutVars>
      </dgm:prSet>
      <dgm:spPr/>
    </dgm:pt>
    <dgm:pt modelId="{95A32CC3-7814-4C5E-97BC-22867FCEEFFB}" type="pres">
      <dgm:prSet presAssocID="{27A7723B-3F1D-4FAE-A2CB-F27DEA7EA66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4F2A403-80A3-4776-AB49-B46B108DBFC5}" type="presOf" srcId="{409CF377-BB73-4D15-BC72-E386CE93F275}" destId="{7CB1CB6A-20F3-4AE1-9862-8C4A1901D5FA}" srcOrd="0" destOrd="0" presId="urn:microsoft.com/office/officeart/2005/8/layout/vList2"/>
    <dgm:cxn modelId="{68B62321-F2A4-410F-AC90-E351348F5BA9}" srcId="{409CF377-BB73-4D15-BC72-E386CE93F275}" destId="{27A7723B-3F1D-4FAE-A2CB-F27DEA7EA661}" srcOrd="0" destOrd="0" parTransId="{17C3AC28-C096-4631-812E-789A142C8650}" sibTransId="{9591C33F-85F9-4F0C-9B0C-A902950CA112}"/>
    <dgm:cxn modelId="{7763BBEA-3BE8-4CB9-8944-B6D2BC763C01}" type="presOf" srcId="{27A7723B-3F1D-4FAE-A2CB-F27DEA7EA661}" destId="{95A32CC3-7814-4C5E-97BC-22867FCEEFFB}" srcOrd="0" destOrd="0" presId="urn:microsoft.com/office/officeart/2005/8/layout/vList2"/>
    <dgm:cxn modelId="{5F4D78F8-485B-4A67-827A-D3EAF2A3D7F5}" type="presParOf" srcId="{7CB1CB6A-20F3-4AE1-9862-8C4A1901D5FA}" destId="{95A32CC3-7814-4C5E-97BC-22867FCEEF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A4E78ED8-4521-48F7-BC1D-60BAA0E570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123984F-FB26-420A-8963-B5324D438606}">
      <dgm:prSet custT="1"/>
      <dgm:spPr/>
      <dgm:t>
        <a:bodyPr/>
        <a:lstStyle/>
        <a:p>
          <a:r>
            <a:rPr lang="en-US" sz="2000" b="1" u="sng" dirty="0"/>
            <a:t>Follow structure to create files</a:t>
          </a:r>
          <a:endParaRPr lang="en-IN" sz="2000" b="1" u="sng" dirty="0"/>
        </a:p>
      </dgm:t>
    </dgm:pt>
    <dgm:pt modelId="{D515FD44-FA82-4DD0-97ED-6E5BFA003844}" type="parTrans" cxnId="{64634DD2-8FC5-416A-9C55-ACC21B933256}">
      <dgm:prSet/>
      <dgm:spPr/>
      <dgm:t>
        <a:bodyPr/>
        <a:lstStyle/>
        <a:p>
          <a:endParaRPr lang="en-IN"/>
        </a:p>
      </dgm:t>
    </dgm:pt>
    <dgm:pt modelId="{A1F9A73F-5B33-4491-BDBA-0F32EF5ECAF0}" type="sibTrans" cxnId="{64634DD2-8FC5-416A-9C55-ACC21B933256}">
      <dgm:prSet/>
      <dgm:spPr/>
      <dgm:t>
        <a:bodyPr/>
        <a:lstStyle/>
        <a:p>
          <a:endParaRPr lang="en-IN"/>
        </a:p>
      </dgm:t>
    </dgm:pt>
    <dgm:pt modelId="{412685F5-8F58-40BD-B557-38DDBB4C4B70}" type="pres">
      <dgm:prSet presAssocID="{A4E78ED8-4521-48F7-BC1D-60BAA0E570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FB7224A-1FED-4D67-B015-34E4950C1B43}" type="pres">
      <dgm:prSet presAssocID="{5123984F-FB26-420A-8963-B5324D438606}" presName="horFlow" presStyleCnt="0"/>
      <dgm:spPr/>
    </dgm:pt>
    <dgm:pt modelId="{62A44DF4-94F0-4DA3-AC82-329CAE77ECD1}" type="pres">
      <dgm:prSet presAssocID="{5123984F-FB26-420A-8963-B5324D438606}" presName="bigChev" presStyleLbl="node1" presStyleIdx="0" presStyleCnt="1"/>
      <dgm:spPr/>
    </dgm:pt>
  </dgm:ptLst>
  <dgm:cxnLst>
    <dgm:cxn modelId="{71AD3920-92AD-4C51-85B9-EF8A43B8C1E5}" type="presOf" srcId="{5123984F-FB26-420A-8963-B5324D438606}" destId="{62A44DF4-94F0-4DA3-AC82-329CAE77ECD1}" srcOrd="0" destOrd="0" presId="urn:microsoft.com/office/officeart/2005/8/layout/lProcess3"/>
    <dgm:cxn modelId="{8A028562-CDFA-4749-BA6D-63A6577B226F}" type="presOf" srcId="{A4E78ED8-4521-48F7-BC1D-60BAA0E57082}" destId="{412685F5-8F58-40BD-B557-38DDBB4C4B70}" srcOrd="0" destOrd="0" presId="urn:microsoft.com/office/officeart/2005/8/layout/lProcess3"/>
    <dgm:cxn modelId="{64634DD2-8FC5-416A-9C55-ACC21B933256}" srcId="{A4E78ED8-4521-48F7-BC1D-60BAA0E57082}" destId="{5123984F-FB26-420A-8963-B5324D438606}" srcOrd="0" destOrd="0" parTransId="{D515FD44-FA82-4DD0-97ED-6E5BFA003844}" sibTransId="{A1F9A73F-5B33-4491-BDBA-0F32EF5ECAF0}"/>
    <dgm:cxn modelId="{B25BB360-2E47-422B-946B-45A5B1B7D3D7}" type="presParOf" srcId="{412685F5-8F58-40BD-B557-38DDBB4C4B70}" destId="{9FB7224A-1FED-4D67-B015-34E4950C1B43}" srcOrd="0" destOrd="0" presId="urn:microsoft.com/office/officeart/2005/8/layout/lProcess3"/>
    <dgm:cxn modelId="{F4072586-4F7E-4B85-A9A2-C9F38E989874}" type="presParOf" srcId="{9FB7224A-1FED-4D67-B015-34E4950C1B43}" destId="{62A44DF4-94F0-4DA3-AC82-329CAE77ECD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Update a class Startup. An existing class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Update a class Program. An existing class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Need to add class files in Controllers 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Need to add class files in Controllers 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Need to add class files in Controllers 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6ECC4364-15C8-4159-8C4F-BFD2F61EB1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648B0-148D-4C8B-94E6-26596E45E1F6}">
      <dgm:prSet/>
      <dgm:spPr/>
      <dgm:t>
        <a:bodyPr/>
        <a:lstStyle/>
        <a:p>
          <a:r>
            <a:rPr lang="en-US" b="1" dirty="0"/>
            <a:t>Need to add </a:t>
          </a:r>
          <a:r>
            <a:rPr lang="en-US" b="1" dirty="0" err="1"/>
            <a:t>cshtml</a:t>
          </a:r>
          <a:r>
            <a:rPr lang="en-US" b="1" dirty="0"/>
            <a:t>  files Home Folder under the Views folder </a:t>
          </a:r>
          <a:endParaRPr lang="en-IN" b="1" dirty="0"/>
        </a:p>
      </dgm:t>
    </dgm:pt>
    <dgm:pt modelId="{E6E02F05-94EA-4FE2-9519-86398C5ED6FB}" type="parTrans" cxnId="{E104F381-84D3-4F5D-AC66-BBE51C860335}">
      <dgm:prSet/>
      <dgm:spPr/>
      <dgm:t>
        <a:bodyPr/>
        <a:lstStyle/>
        <a:p>
          <a:endParaRPr lang="en-IN"/>
        </a:p>
      </dgm:t>
    </dgm:pt>
    <dgm:pt modelId="{6CE79730-054D-4EFB-A1BF-60EAE555E1FA}" type="sibTrans" cxnId="{E104F381-84D3-4F5D-AC66-BBE51C860335}">
      <dgm:prSet/>
      <dgm:spPr/>
      <dgm:t>
        <a:bodyPr/>
        <a:lstStyle/>
        <a:p>
          <a:endParaRPr lang="en-IN"/>
        </a:p>
      </dgm:t>
    </dgm:pt>
    <dgm:pt modelId="{385AFF26-2B7A-4D22-A951-13A248416000}" type="pres">
      <dgm:prSet presAssocID="{6ECC4364-15C8-4159-8C4F-BFD2F61EB161}" presName="linear" presStyleCnt="0">
        <dgm:presLayoutVars>
          <dgm:animLvl val="lvl"/>
          <dgm:resizeHandles val="exact"/>
        </dgm:presLayoutVars>
      </dgm:prSet>
      <dgm:spPr/>
    </dgm:pt>
    <dgm:pt modelId="{B24D37C2-825E-42D5-A16A-C1E2E0BB400C}" type="pres">
      <dgm:prSet presAssocID="{734648B0-148D-4C8B-94E6-26596E45E1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C9CC10E-5FE1-4C77-A634-AF71DE986819}" type="presOf" srcId="{6ECC4364-15C8-4159-8C4F-BFD2F61EB161}" destId="{385AFF26-2B7A-4D22-A951-13A248416000}" srcOrd="0" destOrd="0" presId="urn:microsoft.com/office/officeart/2005/8/layout/vList2"/>
    <dgm:cxn modelId="{4D70C42D-BBA9-4BB3-93E3-BC72056B9EAE}" type="presOf" srcId="{734648B0-148D-4C8B-94E6-26596E45E1F6}" destId="{B24D37C2-825E-42D5-A16A-C1E2E0BB400C}" srcOrd="0" destOrd="0" presId="urn:microsoft.com/office/officeart/2005/8/layout/vList2"/>
    <dgm:cxn modelId="{E104F381-84D3-4F5D-AC66-BBE51C860335}" srcId="{6ECC4364-15C8-4159-8C4F-BFD2F61EB161}" destId="{734648B0-148D-4C8B-94E6-26596E45E1F6}" srcOrd="0" destOrd="0" parTransId="{E6E02F05-94EA-4FE2-9519-86398C5ED6FB}" sibTransId="{6CE79730-054D-4EFB-A1BF-60EAE555E1FA}"/>
    <dgm:cxn modelId="{1146DA3F-C406-40CD-B89C-EFB09C91D3DF}" type="presParOf" srcId="{385AFF26-2B7A-4D22-A951-13A248416000}" destId="{B24D37C2-825E-42D5-A16A-C1E2E0BB40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C1145C1-E4A1-43C4-9436-B82E43853AC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9AF71C-14D4-454D-8BE1-BA3B874C46EA}">
      <dgm:prSet/>
      <dgm:spPr/>
      <dgm:t>
        <a:bodyPr/>
        <a:lstStyle/>
        <a:p>
          <a:r>
            <a:rPr lang="en-IN" dirty="0"/>
            <a:t>Run the Project using Run button </a:t>
          </a:r>
        </a:p>
      </dgm:t>
    </dgm:pt>
    <dgm:pt modelId="{6626B08B-531B-4A6A-8F13-1A4EE4202D93}" type="parTrans" cxnId="{5D19D17F-D38B-4BE9-ADA2-8A4A10798799}">
      <dgm:prSet/>
      <dgm:spPr/>
      <dgm:t>
        <a:bodyPr/>
        <a:lstStyle/>
        <a:p>
          <a:endParaRPr lang="en-IN"/>
        </a:p>
      </dgm:t>
    </dgm:pt>
    <dgm:pt modelId="{C969EA0F-A954-4D87-B6F1-D8BD47E67296}" type="sibTrans" cxnId="{5D19D17F-D38B-4BE9-ADA2-8A4A10798799}">
      <dgm:prSet/>
      <dgm:spPr/>
      <dgm:t>
        <a:bodyPr/>
        <a:lstStyle/>
        <a:p>
          <a:endParaRPr lang="en-IN"/>
        </a:p>
      </dgm:t>
    </dgm:pt>
    <dgm:pt modelId="{7C235AE3-FF6B-4517-B31A-3ECF19F7D313}" type="pres">
      <dgm:prSet presAssocID="{3C1145C1-E4A1-43C4-9436-B82E43853AC7}" presName="linearFlow" presStyleCnt="0">
        <dgm:presLayoutVars>
          <dgm:dir/>
          <dgm:resizeHandles val="exact"/>
        </dgm:presLayoutVars>
      </dgm:prSet>
      <dgm:spPr/>
    </dgm:pt>
    <dgm:pt modelId="{D1B3A68F-A34F-481C-9A83-47502AA169F7}" type="pres">
      <dgm:prSet presAssocID="{CA9AF71C-14D4-454D-8BE1-BA3B874C46EA}" presName="composite" presStyleCnt="0"/>
      <dgm:spPr/>
    </dgm:pt>
    <dgm:pt modelId="{B9E4C36E-1D49-4D3F-9CAE-D7BB09F84750}" type="pres">
      <dgm:prSet presAssocID="{CA9AF71C-14D4-454D-8BE1-BA3B874C46EA}" presName="imgShp" presStyleLbl="fgImgPlace1" presStyleIdx="0" presStyleCnt="1"/>
      <dgm:spPr>
        <a:solidFill>
          <a:schemeClr val="accent2"/>
        </a:solidFill>
      </dgm:spPr>
    </dgm:pt>
    <dgm:pt modelId="{C3C291F0-DE96-4E6A-A5E6-2271B7BDD51F}" type="pres">
      <dgm:prSet presAssocID="{CA9AF71C-14D4-454D-8BE1-BA3B874C46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219E8133-9F3D-4D43-B7C4-659B6FE68F96}" type="presOf" srcId="{CA9AF71C-14D4-454D-8BE1-BA3B874C46EA}" destId="{C3C291F0-DE96-4E6A-A5E6-2271B7BDD51F}" srcOrd="0" destOrd="0" presId="urn:microsoft.com/office/officeart/2005/8/layout/vList3"/>
    <dgm:cxn modelId="{170FF56C-317D-4901-9E38-82B1A952F199}" type="presOf" srcId="{3C1145C1-E4A1-43C4-9436-B82E43853AC7}" destId="{7C235AE3-FF6B-4517-B31A-3ECF19F7D313}" srcOrd="0" destOrd="0" presId="urn:microsoft.com/office/officeart/2005/8/layout/vList3"/>
    <dgm:cxn modelId="{5D19D17F-D38B-4BE9-ADA2-8A4A10798799}" srcId="{3C1145C1-E4A1-43C4-9436-B82E43853AC7}" destId="{CA9AF71C-14D4-454D-8BE1-BA3B874C46EA}" srcOrd="0" destOrd="0" parTransId="{6626B08B-531B-4A6A-8F13-1A4EE4202D93}" sibTransId="{C969EA0F-A954-4D87-B6F1-D8BD47E67296}"/>
    <dgm:cxn modelId="{21C3A2A0-4EBC-473F-BD02-BBE401E2EB93}" type="presParOf" srcId="{7C235AE3-FF6B-4517-B31A-3ECF19F7D313}" destId="{D1B3A68F-A34F-481C-9A83-47502AA169F7}" srcOrd="0" destOrd="0" presId="urn:microsoft.com/office/officeart/2005/8/layout/vList3"/>
    <dgm:cxn modelId="{47E355B9-D3C8-4E4A-9728-C6BF8AF8F37F}" type="presParOf" srcId="{D1B3A68F-A34F-481C-9A83-47502AA169F7}" destId="{B9E4C36E-1D49-4D3F-9CAE-D7BB09F84750}" srcOrd="0" destOrd="0" presId="urn:microsoft.com/office/officeart/2005/8/layout/vList3"/>
    <dgm:cxn modelId="{F9F5FA47-9F2F-4C5E-914F-10A132DA4AB7}" type="presParOf" srcId="{D1B3A68F-A34F-481C-9A83-47502AA169F7}" destId="{C3C291F0-DE96-4E6A-A5E6-2271B7BDD5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97B30E9-918E-4779-A7BD-B58A654D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6448DD-1C20-45F5-8A00-45C4F13F456C}">
      <dgm:prSet custT="1"/>
      <dgm:spPr/>
      <dgm:t>
        <a:bodyPr/>
        <a:lstStyle/>
        <a:p>
          <a:r>
            <a:rPr lang="en-IN" sz="3200" b="1" dirty="0"/>
            <a:t>                                   REFERENCES LINK</a:t>
          </a:r>
          <a:endParaRPr lang="en-IN" sz="3200" dirty="0"/>
        </a:p>
      </dgm:t>
    </dgm:pt>
    <dgm:pt modelId="{5ADA00B0-F401-40F4-90DA-98621590F42D}" type="parTrans" cxnId="{3A8410FC-110D-4697-9FB3-47D5B0C605A3}">
      <dgm:prSet/>
      <dgm:spPr/>
      <dgm:t>
        <a:bodyPr/>
        <a:lstStyle/>
        <a:p>
          <a:endParaRPr lang="en-IN"/>
        </a:p>
      </dgm:t>
    </dgm:pt>
    <dgm:pt modelId="{C60E9141-FBA5-4615-89F7-153D6A718FFD}" type="sibTrans" cxnId="{3A8410FC-110D-4697-9FB3-47D5B0C605A3}">
      <dgm:prSet/>
      <dgm:spPr/>
      <dgm:t>
        <a:bodyPr/>
        <a:lstStyle/>
        <a:p>
          <a:endParaRPr lang="en-IN"/>
        </a:p>
      </dgm:t>
    </dgm:pt>
    <dgm:pt modelId="{1111ADC9-89E8-4888-B558-E11FD0236FC1}" type="pres">
      <dgm:prSet presAssocID="{397B30E9-918E-4779-A7BD-B58A654D34D5}" presName="linear" presStyleCnt="0">
        <dgm:presLayoutVars>
          <dgm:animLvl val="lvl"/>
          <dgm:resizeHandles val="exact"/>
        </dgm:presLayoutVars>
      </dgm:prSet>
      <dgm:spPr/>
    </dgm:pt>
    <dgm:pt modelId="{53321EB4-92A6-4500-92CA-9DCFA448C896}" type="pres">
      <dgm:prSet presAssocID="{5D6448DD-1C20-45F5-8A00-45C4F13F456C}" presName="parentText" presStyleLbl="node1" presStyleIdx="0" presStyleCnt="1" custScaleX="88929" custScaleY="40740" custLinFactNeighborX="-38727" custLinFactNeighborY="3683">
        <dgm:presLayoutVars>
          <dgm:chMax val="0"/>
          <dgm:bulletEnabled val="1"/>
        </dgm:presLayoutVars>
      </dgm:prSet>
      <dgm:spPr/>
    </dgm:pt>
  </dgm:ptLst>
  <dgm:cxnLst>
    <dgm:cxn modelId="{912EB16C-92BC-488D-8D53-A50C94E54028}" type="presOf" srcId="{5D6448DD-1C20-45F5-8A00-45C4F13F456C}" destId="{53321EB4-92A6-4500-92CA-9DCFA448C896}" srcOrd="0" destOrd="0" presId="urn:microsoft.com/office/officeart/2005/8/layout/vList2"/>
    <dgm:cxn modelId="{AECF8391-8021-4D6B-8473-ABFF44600DDD}" type="presOf" srcId="{397B30E9-918E-4779-A7BD-B58A654D34D5}" destId="{1111ADC9-89E8-4888-B558-E11FD0236FC1}" srcOrd="0" destOrd="0" presId="urn:microsoft.com/office/officeart/2005/8/layout/vList2"/>
    <dgm:cxn modelId="{3A8410FC-110D-4697-9FB3-47D5B0C605A3}" srcId="{397B30E9-918E-4779-A7BD-B58A654D34D5}" destId="{5D6448DD-1C20-45F5-8A00-45C4F13F456C}" srcOrd="0" destOrd="0" parTransId="{5ADA00B0-F401-40F4-90DA-98621590F42D}" sibTransId="{C60E9141-FBA5-4615-89F7-153D6A718FFD}"/>
    <dgm:cxn modelId="{11E8ADD7-EC16-4A9E-8F55-49ACA8EA832A}" type="presParOf" srcId="{1111ADC9-89E8-4888-B558-E11FD0236FC1}" destId="{53321EB4-92A6-4500-92CA-9DCFA448C8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65BFEE-C928-40F8-8777-8416B90F55C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BFC1AA0-C944-4916-B0E2-09689C182C98}">
      <dgm:prSet custT="1"/>
      <dgm:spPr/>
      <dgm:t>
        <a:bodyPr/>
        <a:lstStyle/>
        <a:p>
          <a:pPr algn="l"/>
          <a:r>
            <a:rPr lang="en-US" sz="2000" b="1" dirty="0"/>
            <a:t>Create </a:t>
          </a:r>
          <a:r>
            <a:rPr lang="en-US" sz="2000" b="1" dirty="0" err="1"/>
            <a:t>ASP.Net</a:t>
          </a:r>
          <a:r>
            <a:rPr lang="en-US" sz="2000" b="1" dirty="0"/>
            <a:t> core web application</a:t>
          </a:r>
          <a:endParaRPr lang="en-IN" sz="2000" b="1" dirty="0"/>
        </a:p>
      </dgm:t>
    </dgm:pt>
    <dgm:pt modelId="{45C736C8-8234-4C96-9D0F-49F75D6C20E6}" type="parTrans" cxnId="{5F54E196-DD78-4C2C-9B43-1B4D45485C5E}">
      <dgm:prSet/>
      <dgm:spPr/>
      <dgm:t>
        <a:bodyPr/>
        <a:lstStyle/>
        <a:p>
          <a:endParaRPr lang="en-IN"/>
        </a:p>
      </dgm:t>
    </dgm:pt>
    <dgm:pt modelId="{D8060860-2AA6-432D-9597-1B9D93DB0F50}" type="sibTrans" cxnId="{5F54E196-DD78-4C2C-9B43-1B4D45485C5E}">
      <dgm:prSet/>
      <dgm:spPr/>
      <dgm:t>
        <a:bodyPr/>
        <a:lstStyle/>
        <a:p>
          <a:endParaRPr lang="en-IN"/>
        </a:p>
      </dgm:t>
    </dgm:pt>
    <dgm:pt modelId="{0C9400DE-5039-41C1-ADB0-BAD78D1ABE93}" type="pres">
      <dgm:prSet presAssocID="{F365BFEE-C928-40F8-8777-8416B90F55C1}" presName="linearFlow" presStyleCnt="0">
        <dgm:presLayoutVars>
          <dgm:dir/>
          <dgm:resizeHandles val="exact"/>
        </dgm:presLayoutVars>
      </dgm:prSet>
      <dgm:spPr/>
    </dgm:pt>
    <dgm:pt modelId="{EEB2ABC0-5B6B-4D3E-8978-681BAE8FD3D3}" type="pres">
      <dgm:prSet presAssocID="{5BFC1AA0-C944-4916-B0E2-09689C182C98}" presName="composite" presStyleCnt="0"/>
      <dgm:spPr/>
    </dgm:pt>
    <dgm:pt modelId="{190614CF-9EA8-4221-8C4E-D644CA81A79C}" type="pres">
      <dgm:prSet presAssocID="{5BFC1AA0-C944-4916-B0E2-09689C182C98}" presName="imgShp" presStyleLbl="fgImgPlace1" presStyleIdx="0" presStyleCnt="1"/>
      <dgm:spPr>
        <a:solidFill>
          <a:schemeClr val="accent2"/>
        </a:solidFill>
      </dgm:spPr>
    </dgm:pt>
    <dgm:pt modelId="{100EB90F-50C9-42C6-BB94-8B92090D0EC0}" type="pres">
      <dgm:prSet presAssocID="{5BFC1AA0-C944-4916-B0E2-09689C182C98}" presName="txShp" presStyleLbl="node1" presStyleIdx="0" presStyleCnt="1">
        <dgm:presLayoutVars>
          <dgm:bulletEnabled val="1"/>
        </dgm:presLayoutVars>
      </dgm:prSet>
      <dgm:spPr/>
    </dgm:pt>
  </dgm:ptLst>
  <dgm:cxnLst>
    <dgm:cxn modelId="{7CB4F778-1A68-407E-9631-0FD6DA1DDA36}" type="presOf" srcId="{5BFC1AA0-C944-4916-B0E2-09689C182C98}" destId="{100EB90F-50C9-42C6-BB94-8B92090D0EC0}" srcOrd="0" destOrd="0" presId="urn:microsoft.com/office/officeart/2005/8/layout/vList3"/>
    <dgm:cxn modelId="{5F54E196-DD78-4C2C-9B43-1B4D45485C5E}" srcId="{F365BFEE-C928-40F8-8777-8416B90F55C1}" destId="{5BFC1AA0-C944-4916-B0E2-09689C182C98}" srcOrd="0" destOrd="0" parTransId="{45C736C8-8234-4C96-9D0F-49F75D6C20E6}" sibTransId="{D8060860-2AA6-432D-9597-1B9D93DB0F50}"/>
    <dgm:cxn modelId="{755CD6B5-6E94-4FA0-86C0-B5EE81E81BF5}" type="presOf" srcId="{F365BFEE-C928-40F8-8777-8416B90F55C1}" destId="{0C9400DE-5039-41C1-ADB0-BAD78D1ABE93}" srcOrd="0" destOrd="0" presId="urn:microsoft.com/office/officeart/2005/8/layout/vList3"/>
    <dgm:cxn modelId="{BD5D908B-418F-4C4E-8F73-18007C42BDFE}" type="presParOf" srcId="{0C9400DE-5039-41C1-ADB0-BAD78D1ABE93}" destId="{EEB2ABC0-5B6B-4D3E-8978-681BAE8FD3D3}" srcOrd="0" destOrd="0" presId="urn:microsoft.com/office/officeart/2005/8/layout/vList3"/>
    <dgm:cxn modelId="{33A407D6-B751-4045-8FF4-4ED86D285A46}" type="presParOf" srcId="{EEB2ABC0-5B6B-4D3E-8978-681BAE8FD3D3}" destId="{190614CF-9EA8-4221-8C4E-D644CA81A79C}" srcOrd="0" destOrd="0" presId="urn:microsoft.com/office/officeart/2005/8/layout/vList3"/>
    <dgm:cxn modelId="{60C344FB-8778-481E-9201-F7D9C7682F64}" type="presParOf" srcId="{EEB2ABC0-5B6B-4D3E-8978-681BAE8FD3D3}" destId="{100EB90F-50C9-42C6-BB94-8B92090D0EC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97B30E9-918E-4779-A7BD-B58A654D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6448DD-1C20-45F5-8A00-45C4F13F456C}">
      <dgm:prSet custT="1"/>
      <dgm:spPr/>
      <dgm:t>
        <a:bodyPr/>
        <a:lstStyle/>
        <a:p>
          <a:r>
            <a:rPr lang="en-IN" sz="1400" b="1" dirty="0"/>
            <a:t>Credits : </a:t>
          </a:r>
          <a:r>
            <a:rPr lang="en-IN" sz="1400" b="1" i="0" dirty="0"/>
            <a:t>Ms </a:t>
          </a:r>
          <a:r>
            <a:rPr lang="en-IN" sz="1400" b="1" i="0" dirty="0" err="1"/>
            <a:t>Nital</a:t>
          </a:r>
          <a:r>
            <a:rPr lang="en-IN" sz="1400" b="1" i="0" dirty="0"/>
            <a:t> Shah for sharing the knowledge and to set up an environment  for  sharing the data with security</a:t>
          </a:r>
        </a:p>
        <a:p>
          <a:endParaRPr lang="en-IN" sz="1400" baseline="0" dirty="0"/>
        </a:p>
        <a:p>
          <a:endParaRPr lang="en-IN" sz="1400" baseline="0" dirty="0"/>
        </a:p>
        <a:p>
          <a:r>
            <a:rPr lang="en-IN" sz="1400" baseline="0" dirty="0"/>
            <a:t>Links : https://www.youtube.com/playlist?list=PLOeFnOV9YBa7dnrjpOG6lMpcyd7Wn7E8V </a:t>
          </a:r>
        </a:p>
        <a:p>
          <a:r>
            <a:rPr lang="en-IN" sz="1400" dirty="0"/>
            <a:t>          : Class learning sections , material provided in class </a:t>
          </a:r>
        </a:p>
        <a:p>
          <a:endParaRPr lang="en-IN" sz="1400" dirty="0"/>
        </a:p>
        <a:p>
          <a:endParaRPr lang="en-IN" sz="1400" dirty="0"/>
        </a:p>
      </dgm:t>
    </dgm:pt>
    <dgm:pt modelId="{5ADA00B0-F401-40F4-90DA-98621590F42D}" type="parTrans" cxnId="{3A8410FC-110D-4697-9FB3-47D5B0C605A3}">
      <dgm:prSet/>
      <dgm:spPr/>
      <dgm:t>
        <a:bodyPr/>
        <a:lstStyle/>
        <a:p>
          <a:endParaRPr lang="en-IN"/>
        </a:p>
      </dgm:t>
    </dgm:pt>
    <dgm:pt modelId="{C60E9141-FBA5-4615-89F7-153D6A718FFD}" type="sibTrans" cxnId="{3A8410FC-110D-4697-9FB3-47D5B0C605A3}">
      <dgm:prSet/>
      <dgm:spPr/>
      <dgm:t>
        <a:bodyPr/>
        <a:lstStyle/>
        <a:p>
          <a:endParaRPr lang="en-IN"/>
        </a:p>
      </dgm:t>
    </dgm:pt>
    <dgm:pt modelId="{1111ADC9-89E8-4888-B558-E11FD0236FC1}" type="pres">
      <dgm:prSet presAssocID="{397B30E9-918E-4779-A7BD-B58A654D34D5}" presName="linear" presStyleCnt="0">
        <dgm:presLayoutVars>
          <dgm:animLvl val="lvl"/>
          <dgm:resizeHandles val="exact"/>
        </dgm:presLayoutVars>
      </dgm:prSet>
      <dgm:spPr/>
    </dgm:pt>
    <dgm:pt modelId="{53321EB4-92A6-4500-92CA-9DCFA448C896}" type="pres">
      <dgm:prSet presAssocID="{5D6448DD-1C20-45F5-8A00-45C4F13F456C}" presName="parentText" presStyleLbl="node1" presStyleIdx="0" presStyleCnt="1" custScaleX="88929" custScaleY="872132" custLinFactY="100000" custLinFactNeighborX="-11613" custLinFactNeighborY="133484">
        <dgm:presLayoutVars>
          <dgm:chMax val="0"/>
          <dgm:bulletEnabled val="1"/>
        </dgm:presLayoutVars>
      </dgm:prSet>
      <dgm:spPr/>
    </dgm:pt>
  </dgm:ptLst>
  <dgm:cxnLst>
    <dgm:cxn modelId="{912EB16C-92BC-488D-8D53-A50C94E54028}" type="presOf" srcId="{5D6448DD-1C20-45F5-8A00-45C4F13F456C}" destId="{53321EB4-92A6-4500-92CA-9DCFA448C896}" srcOrd="0" destOrd="0" presId="urn:microsoft.com/office/officeart/2005/8/layout/vList2"/>
    <dgm:cxn modelId="{AECF8391-8021-4D6B-8473-ABFF44600DDD}" type="presOf" srcId="{397B30E9-918E-4779-A7BD-B58A654D34D5}" destId="{1111ADC9-89E8-4888-B558-E11FD0236FC1}" srcOrd="0" destOrd="0" presId="urn:microsoft.com/office/officeart/2005/8/layout/vList2"/>
    <dgm:cxn modelId="{3A8410FC-110D-4697-9FB3-47D5B0C605A3}" srcId="{397B30E9-918E-4779-A7BD-B58A654D34D5}" destId="{5D6448DD-1C20-45F5-8A00-45C4F13F456C}" srcOrd="0" destOrd="0" parTransId="{5ADA00B0-F401-40F4-90DA-98621590F42D}" sibTransId="{C60E9141-FBA5-4615-89F7-153D6A718FFD}"/>
    <dgm:cxn modelId="{11E8ADD7-EC16-4A9E-8F55-49ACA8EA832A}" type="presParOf" srcId="{1111ADC9-89E8-4888-B558-E11FD0236FC1}" destId="{53321EB4-92A6-4500-92CA-9DCFA448C8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200BB666-F213-46AF-88E6-677B88330D9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08D535-CBC9-4CC1-939C-E25314731190}">
      <dgm:prSet/>
      <dgm:spPr/>
      <dgm:t>
        <a:bodyPr/>
        <a:lstStyle/>
        <a:p>
          <a:endParaRPr lang="en-IN" dirty="0"/>
        </a:p>
      </dgm:t>
    </dgm:pt>
    <dgm:pt modelId="{6F482B98-B1C7-4818-AB23-ED32FDBCDE17}" type="parTrans" cxnId="{0C2811A1-245D-4669-A805-936D0D66E227}">
      <dgm:prSet/>
      <dgm:spPr/>
      <dgm:t>
        <a:bodyPr/>
        <a:lstStyle/>
        <a:p>
          <a:endParaRPr lang="en-IN"/>
        </a:p>
      </dgm:t>
    </dgm:pt>
    <dgm:pt modelId="{5EBE9CD1-F861-49A4-9508-FAED744E7D59}" type="sibTrans" cxnId="{0C2811A1-245D-4669-A805-936D0D66E227}">
      <dgm:prSet/>
      <dgm:spPr/>
      <dgm:t>
        <a:bodyPr/>
        <a:lstStyle/>
        <a:p>
          <a:endParaRPr lang="en-IN"/>
        </a:p>
      </dgm:t>
    </dgm:pt>
    <dgm:pt modelId="{229B7612-44AD-4F9F-BC33-35DC8DBFD89A}" type="pres">
      <dgm:prSet presAssocID="{200BB666-F213-46AF-88E6-677B88330D9A}" presName="linearFlow" presStyleCnt="0">
        <dgm:presLayoutVars>
          <dgm:dir/>
          <dgm:resizeHandles val="exact"/>
        </dgm:presLayoutVars>
      </dgm:prSet>
      <dgm:spPr/>
    </dgm:pt>
    <dgm:pt modelId="{C7F6E1E5-BA53-4B2D-BE92-56A3FB56943E}" type="pres">
      <dgm:prSet presAssocID="{F208D535-CBC9-4CC1-939C-E25314731190}" presName="composite" presStyleCnt="0"/>
      <dgm:spPr/>
    </dgm:pt>
    <dgm:pt modelId="{AC8879F4-A7E0-440E-BD95-7214930B5898}" type="pres">
      <dgm:prSet presAssocID="{F208D535-CBC9-4CC1-939C-E25314731190}" presName="imgShp" presStyleLbl="fgImgPlace1" presStyleIdx="0" presStyleCnt="1"/>
      <dgm:spPr>
        <a:solidFill>
          <a:schemeClr val="accent2"/>
        </a:solidFill>
      </dgm:spPr>
    </dgm:pt>
    <dgm:pt modelId="{574EA997-692F-435E-9A7D-15C052DFE550}" type="pres">
      <dgm:prSet presAssocID="{F208D535-CBC9-4CC1-939C-E25314731190}" presName="txShp" presStyleLbl="node1" presStyleIdx="0" presStyleCnt="1">
        <dgm:presLayoutVars>
          <dgm:bulletEnabled val="1"/>
        </dgm:presLayoutVars>
      </dgm:prSet>
      <dgm:spPr/>
    </dgm:pt>
  </dgm:ptLst>
  <dgm:cxnLst>
    <dgm:cxn modelId="{8B47EE12-08C6-41BF-A1EE-2A64964D7F96}" type="presOf" srcId="{F208D535-CBC9-4CC1-939C-E25314731190}" destId="{574EA997-692F-435E-9A7D-15C052DFE550}" srcOrd="0" destOrd="0" presId="urn:microsoft.com/office/officeart/2005/8/layout/vList3"/>
    <dgm:cxn modelId="{90F96272-CCED-48F9-B588-1D76F68742F6}" type="presOf" srcId="{200BB666-F213-46AF-88E6-677B88330D9A}" destId="{229B7612-44AD-4F9F-BC33-35DC8DBFD89A}" srcOrd="0" destOrd="0" presId="urn:microsoft.com/office/officeart/2005/8/layout/vList3"/>
    <dgm:cxn modelId="{0C2811A1-245D-4669-A805-936D0D66E227}" srcId="{200BB666-F213-46AF-88E6-677B88330D9A}" destId="{F208D535-CBC9-4CC1-939C-E25314731190}" srcOrd="0" destOrd="0" parTransId="{6F482B98-B1C7-4818-AB23-ED32FDBCDE17}" sibTransId="{5EBE9CD1-F861-49A4-9508-FAED744E7D59}"/>
    <dgm:cxn modelId="{15EC3924-78DB-4C90-8407-79EA967DB65E}" type="presParOf" srcId="{229B7612-44AD-4F9F-BC33-35DC8DBFD89A}" destId="{C7F6E1E5-BA53-4B2D-BE92-56A3FB56943E}" srcOrd="0" destOrd="0" presId="urn:microsoft.com/office/officeart/2005/8/layout/vList3"/>
    <dgm:cxn modelId="{A8BF3F7D-C56A-4C2E-AC1E-839258B69998}" type="presParOf" srcId="{C7F6E1E5-BA53-4B2D-BE92-56A3FB56943E}" destId="{AC8879F4-A7E0-440E-BD95-7214930B5898}" srcOrd="0" destOrd="0" presId="urn:microsoft.com/office/officeart/2005/8/layout/vList3"/>
    <dgm:cxn modelId="{25715F1D-FC8C-4663-8AFD-FC19D17C709B}" type="presParOf" srcId="{C7F6E1E5-BA53-4B2D-BE92-56A3FB56943E}" destId="{574EA997-692F-435E-9A7D-15C052DFE55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97B30E9-918E-4779-A7BD-B58A654D34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6448DD-1C20-45F5-8A00-45C4F13F456C}">
      <dgm:prSet custT="1"/>
      <dgm:spPr/>
      <dgm:t>
        <a:bodyPr/>
        <a:lstStyle/>
        <a:p>
          <a:r>
            <a:rPr lang="en-IN" sz="3200" b="1" dirty="0"/>
            <a:t>                                   VIDEO LINK</a:t>
          </a:r>
          <a:endParaRPr lang="en-IN" sz="3200" dirty="0"/>
        </a:p>
      </dgm:t>
    </dgm:pt>
    <dgm:pt modelId="{5ADA00B0-F401-40F4-90DA-98621590F42D}" type="parTrans" cxnId="{3A8410FC-110D-4697-9FB3-47D5B0C605A3}">
      <dgm:prSet/>
      <dgm:spPr/>
      <dgm:t>
        <a:bodyPr/>
        <a:lstStyle/>
        <a:p>
          <a:endParaRPr lang="en-IN"/>
        </a:p>
      </dgm:t>
    </dgm:pt>
    <dgm:pt modelId="{C60E9141-FBA5-4615-89F7-153D6A718FFD}" type="sibTrans" cxnId="{3A8410FC-110D-4697-9FB3-47D5B0C605A3}">
      <dgm:prSet/>
      <dgm:spPr/>
      <dgm:t>
        <a:bodyPr/>
        <a:lstStyle/>
        <a:p>
          <a:endParaRPr lang="en-IN"/>
        </a:p>
      </dgm:t>
    </dgm:pt>
    <dgm:pt modelId="{1111ADC9-89E8-4888-B558-E11FD0236FC1}" type="pres">
      <dgm:prSet presAssocID="{397B30E9-918E-4779-A7BD-B58A654D34D5}" presName="linear" presStyleCnt="0">
        <dgm:presLayoutVars>
          <dgm:animLvl val="lvl"/>
          <dgm:resizeHandles val="exact"/>
        </dgm:presLayoutVars>
      </dgm:prSet>
      <dgm:spPr/>
    </dgm:pt>
    <dgm:pt modelId="{53321EB4-92A6-4500-92CA-9DCFA448C896}" type="pres">
      <dgm:prSet presAssocID="{5D6448DD-1C20-45F5-8A00-45C4F13F456C}" presName="parentText" presStyleLbl="node1" presStyleIdx="0" presStyleCnt="1" custScaleX="88929" custScaleY="40740" custLinFactNeighborX="-38727" custLinFactNeighborY="3683">
        <dgm:presLayoutVars>
          <dgm:chMax val="0"/>
          <dgm:bulletEnabled val="1"/>
        </dgm:presLayoutVars>
      </dgm:prSet>
      <dgm:spPr/>
    </dgm:pt>
  </dgm:ptLst>
  <dgm:cxnLst>
    <dgm:cxn modelId="{912EB16C-92BC-488D-8D53-A50C94E54028}" type="presOf" srcId="{5D6448DD-1C20-45F5-8A00-45C4F13F456C}" destId="{53321EB4-92A6-4500-92CA-9DCFA448C896}" srcOrd="0" destOrd="0" presId="urn:microsoft.com/office/officeart/2005/8/layout/vList2"/>
    <dgm:cxn modelId="{AECF8391-8021-4D6B-8473-ABFF44600DDD}" type="presOf" srcId="{397B30E9-918E-4779-A7BD-B58A654D34D5}" destId="{1111ADC9-89E8-4888-B558-E11FD0236FC1}" srcOrd="0" destOrd="0" presId="urn:microsoft.com/office/officeart/2005/8/layout/vList2"/>
    <dgm:cxn modelId="{3A8410FC-110D-4697-9FB3-47D5B0C605A3}" srcId="{397B30E9-918E-4779-A7BD-B58A654D34D5}" destId="{5D6448DD-1C20-45F5-8A00-45C4F13F456C}" srcOrd="0" destOrd="0" parTransId="{5ADA00B0-F401-40F4-90DA-98621590F42D}" sibTransId="{C60E9141-FBA5-4615-89F7-153D6A718FFD}"/>
    <dgm:cxn modelId="{11E8ADD7-EC16-4A9E-8F55-49ACA8EA832A}" type="presParOf" srcId="{1111ADC9-89E8-4888-B558-E11FD0236FC1}" destId="{53321EB4-92A6-4500-92CA-9DCFA448C8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99F7C2-56ED-4763-82C0-F61BB838943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DCAC7E-AF9B-4974-A02F-A4149C223930}">
      <dgm:prSet custT="1"/>
      <dgm:spPr/>
      <dgm:t>
        <a:bodyPr/>
        <a:lstStyle/>
        <a:p>
          <a:pPr algn="l"/>
          <a:r>
            <a:rPr lang="en-US" sz="2000" b="1" dirty="0"/>
            <a:t>Fetch the results on local host</a:t>
          </a:r>
          <a:endParaRPr lang="en-IN" sz="2000" b="1" dirty="0"/>
        </a:p>
      </dgm:t>
    </dgm:pt>
    <dgm:pt modelId="{105B11F3-C715-4BE6-87B6-371ACF8A0A82}" type="parTrans" cxnId="{1ADC3038-E5B6-4F9D-B22D-9B1EA63DA477}">
      <dgm:prSet/>
      <dgm:spPr/>
      <dgm:t>
        <a:bodyPr/>
        <a:lstStyle/>
        <a:p>
          <a:endParaRPr lang="en-IN"/>
        </a:p>
      </dgm:t>
    </dgm:pt>
    <dgm:pt modelId="{10438FE2-AF00-496F-B76C-E6731DA6D25D}" type="sibTrans" cxnId="{1ADC3038-E5B6-4F9D-B22D-9B1EA63DA477}">
      <dgm:prSet/>
      <dgm:spPr/>
      <dgm:t>
        <a:bodyPr/>
        <a:lstStyle/>
        <a:p>
          <a:endParaRPr lang="en-IN"/>
        </a:p>
      </dgm:t>
    </dgm:pt>
    <dgm:pt modelId="{9D0ADD59-237C-4041-AC84-B358D6442AF3}" type="pres">
      <dgm:prSet presAssocID="{2599F7C2-56ED-4763-82C0-F61BB8389437}" presName="linearFlow" presStyleCnt="0">
        <dgm:presLayoutVars>
          <dgm:dir/>
          <dgm:resizeHandles val="exact"/>
        </dgm:presLayoutVars>
      </dgm:prSet>
      <dgm:spPr/>
    </dgm:pt>
    <dgm:pt modelId="{518B70F4-CC97-40C1-9CC1-2AD196AB772E}" type="pres">
      <dgm:prSet presAssocID="{75DCAC7E-AF9B-4974-A02F-A4149C223930}" presName="composite" presStyleCnt="0"/>
      <dgm:spPr/>
    </dgm:pt>
    <dgm:pt modelId="{8A2C0E19-39AB-4BF1-B43D-E0CBBEF2A6D7}" type="pres">
      <dgm:prSet presAssocID="{75DCAC7E-AF9B-4974-A02F-A4149C223930}" presName="imgShp" presStyleLbl="fgImgPlace1" presStyleIdx="0" presStyleCnt="1"/>
      <dgm:spPr>
        <a:solidFill>
          <a:schemeClr val="accent2"/>
        </a:solidFill>
      </dgm:spPr>
    </dgm:pt>
    <dgm:pt modelId="{B65208F2-3BD0-4720-A87A-B4668DCCC8E2}" type="pres">
      <dgm:prSet presAssocID="{75DCAC7E-AF9B-4974-A02F-A4149C223930}" presName="txShp" presStyleLbl="node1" presStyleIdx="0" presStyleCnt="1">
        <dgm:presLayoutVars>
          <dgm:bulletEnabled val="1"/>
        </dgm:presLayoutVars>
      </dgm:prSet>
      <dgm:spPr/>
    </dgm:pt>
  </dgm:ptLst>
  <dgm:cxnLst>
    <dgm:cxn modelId="{C736A616-81D5-425B-9F1E-1A99A807534E}" type="presOf" srcId="{2599F7C2-56ED-4763-82C0-F61BB8389437}" destId="{9D0ADD59-237C-4041-AC84-B358D6442AF3}" srcOrd="0" destOrd="0" presId="urn:microsoft.com/office/officeart/2005/8/layout/vList3"/>
    <dgm:cxn modelId="{1ADC3038-E5B6-4F9D-B22D-9B1EA63DA477}" srcId="{2599F7C2-56ED-4763-82C0-F61BB8389437}" destId="{75DCAC7E-AF9B-4974-A02F-A4149C223930}" srcOrd="0" destOrd="0" parTransId="{105B11F3-C715-4BE6-87B6-371ACF8A0A82}" sibTransId="{10438FE2-AF00-496F-B76C-E6731DA6D25D}"/>
    <dgm:cxn modelId="{A2A16B64-21D8-4E76-BE99-DDB3EBD087D9}" type="presOf" srcId="{75DCAC7E-AF9B-4974-A02F-A4149C223930}" destId="{B65208F2-3BD0-4720-A87A-B4668DCCC8E2}" srcOrd="0" destOrd="0" presId="urn:microsoft.com/office/officeart/2005/8/layout/vList3"/>
    <dgm:cxn modelId="{CA7B84F6-A254-4651-83F1-0A8EC82CCEBB}" type="presParOf" srcId="{9D0ADD59-237C-4041-AC84-B358D6442AF3}" destId="{518B70F4-CC97-40C1-9CC1-2AD196AB772E}" srcOrd="0" destOrd="0" presId="urn:microsoft.com/office/officeart/2005/8/layout/vList3"/>
    <dgm:cxn modelId="{A8C8E9D8-7984-4EAF-AC8E-D9567692FCD1}" type="presParOf" srcId="{518B70F4-CC97-40C1-9CC1-2AD196AB772E}" destId="{8A2C0E19-39AB-4BF1-B43D-E0CBBEF2A6D7}" srcOrd="0" destOrd="0" presId="urn:microsoft.com/office/officeart/2005/8/layout/vList3"/>
    <dgm:cxn modelId="{21E41E6E-59CC-489D-B23A-637BE3332FF5}" type="presParOf" srcId="{518B70F4-CC97-40C1-9CC1-2AD196AB772E}" destId="{B65208F2-3BD0-4720-A87A-B4668DCCC8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2DBB6B-1B53-4DE3-B3EE-EE01105420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328530-07AA-4E7A-B497-CD338E534BA8}">
      <dgm:prSet custT="1"/>
      <dgm:spPr/>
      <dgm:t>
        <a:bodyPr/>
        <a:lstStyle/>
        <a:p>
          <a:r>
            <a:rPr lang="en-US" sz="2000" b="1" dirty="0"/>
            <a:t>Create C# application in  Visual Studio</a:t>
          </a:r>
          <a:endParaRPr lang="en-IN" sz="2000" b="1" dirty="0"/>
        </a:p>
      </dgm:t>
    </dgm:pt>
    <dgm:pt modelId="{59033D25-8BF3-40C9-924F-1E73B82E72B7}" type="parTrans" cxnId="{38334571-72C8-4131-8FD6-41A5BD8F39B0}">
      <dgm:prSet/>
      <dgm:spPr/>
      <dgm:t>
        <a:bodyPr/>
        <a:lstStyle/>
        <a:p>
          <a:endParaRPr lang="en-IN"/>
        </a:p>
      </dgm:t>
    </dgm:pt>
    <dgm:pt modelId="{1B602674-3BF5-426A-B261-9617EA1CCED9}" type="sibTrans" cxnId="{38334571-72C8-4131-8FD6-41A5BD8F39B0}">
      <dgm:prSet/>
      <dgm:spPr/>
      <dgm:t>
        <a:bodyPr/>
        <a:lstStyle/>
        <a:p>
          <a:endParaRPr lang="en-IN"/>
        </a:p>
      </dgm:t>
    </dgm:pt>
    <dgm:pt modelId="{9931A9F9-62BA-4A55-8FE2-B1C7D3AB45AE}" type="pres">
      <dgm:prSet presAssocID="{2B2DBB6B-1B53-4DE3-B3EE-EE0110542034}" presName="linear" presStyleCnt="0">
        <dgm:presLayoutVars>
          <dgm:animLvl val="lvl"/>
          <dgm:resizeHandles val="exact"/>
        </dgm:presLayoutVars>
      </dgm:prSet>
      <dgm:spPr/>
    </dgm:pt>
    <dgm:pt modelId="{1CD73A34-B153-4F69-B2F0-CC72D6002FCE}" type="pres">
      <dgm:prSet presAssocID="{C9328530-07AA-4E7A-B497-CD338E534BA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8334571-72C8-4131-8FD6-41A5BD8F39B0}" srcId="{2B2DBB6B-1B53-4DE3-B3EE-EE0110542034}" destId="{C9328530-07AA-4E7A-B497-CD338E534BA8}" srcOrd="0" destOrd="0" parTransId="{59033D25-8BF3-40C9-924F-1E73B82E72B7}" sibTransId="{1B602674-3BF5-426A-B261-9617EA1CCED9}"/>
    <dgm:cxn modelId="{21348889-05B0-47D9-8362-1F80136A46AF}" type="presOf" srcId="{2B2DBB6B-1B53-4DE3-B3EE-EE0110542034}" destId="{9931A9F9-62BA-4A55-8FE2-B1C7D3AB45AE}" srcOrd="0" destOrd="0" presId="urn:microsoft.com/office/officeart/2005/8/layout/vList2"/>
    <dgm:cxn modelId="{6994D9A5-9630-462E-9175-C8257C9D145C}" type="presOf" srcId="{C9328530-07AA-4E7A-B497-CD338E534BA8}" destId="{1CD73A34-B153-4F69-B2F0-CC72D6002FCE}" srcOrd="0" destOrd="0" presId="urn:microsoft.com/office/officeart/2005/8/layout/vList2"/>
    <dgm:cxn modelId="{318AA412-D6A4-4391-85D3-09D8A28DC6B8}" type="presParOf" srcId="{9931A9F9-62BA-4A55-8FE2-B1C7D3AB45AE}" destId="{1CD73A34-B153-4F69-B2F0-CC72D6002F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6C507-143B-4F15-843B-4E172867166F}">
      <dsp:nvSpPr>
        <dsp:cNvPr id="0" name=""/>
        <dsp:cNvSpPr/>
      </dsp:nvSpPr>
      <dsp:spPr>
        <a:xfrm>
          <a:off x="0" y="0"/>
          <a:ext cx="9993724" cy="369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                                      TASKS TO DO</a:t>
          </a:r>
        </a:p>
      </dsp:txBody>
      <dsp:txXfrm>
        <a:off x="18019" y="18019"/>
        <a:ext cx="9957686" cy="333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A9F46-7A0B-4C5C-9526-5B85C31B6369}">
      <dsp:nvSpPr>
        <dsp:cNvPr id="0" name=""/>
        <dsp:cNvSpPr/>
      </dsp:nvSpPr>
      <dsp:spPr>
        <a:xfrm>
          <a:off x="1327486" y="0"/>
          <a:ext cx="3193774" cy="31937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Create a new Project from the visual studio 2019</a:t>
          </a:r>
        </a:p>
      </dsp:txBody>
      <dsp:txXfrm>
        <a:off x="1795203" y="467717"/>
        <a:ext cx="2258340" cy="22583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7AFF9-02E2-4AA8-8D1D-E895A3674882}">
      <dsp:nvSpPr>
        <dsp:cNvPr id="0" name=""/>
        <dsp:cNvSpPr/>
      </dsp:nvSpPr>
      <dsp:spPr>
        <a:xfrm>
          <a:off x="0" y="93"/>
          <a:ext cx="8705052" cy="36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Create a New Project selecting ASP.NET Core Web API</a:t>
          </a:r>
        </a:p>
      </dsp:txBody>
      <dsp:txXfrm>
        <a:off x="18020" y="18113"/>
        <a:ext cx="8669012" cy="3331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ED2FE-1DE2-4733-BB04-70C33FE019B1}">
      <dsp:nvSpPr>
        <dsp:cNvPr id="0" name=""/>
        <dsp:cNvSpPr/>
      </dsp:nvSpPr>
      <dsp:spPr>
        <a:xfrm>
          <a:off x="0" y="0"/>
          <a:ext cx="9621079" cy="36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                                                 CONFIGURE THE PROJECT</a:t>
          </a:r>
        </a:p>
      </dsp:txBody>
      <dsp:txXfrm>
        <a:off x="18020" y="18020"/>
        <a:ext cx="9585039" cy="33310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F1464-3BA2-4E9B-8DD1-EFEFBA47EF4C}">
      <dsp:nvSpPr>
        <dsp:cNvPr id="0" name=""/>
        <dsp:cNvSpPr/>
      </dsp:nvSpPr>
      <dsp:spPr>
        <a:xfrm rot="10800000">
          <a:off x="1083734" y="0"/>
          <a:ext cx="3966560" cy="338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93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Add up the Project name as :</a:t>
          </a:r>
          <a:r>
            <a:rPr lang="en-IN" sz="1500" b="1" kern="1200" dirty="0"/>
            <a:t>Authentication</a:t>
          </a:r>
        </a:p>
      </dsp:txBody>
      <dsp:txXfrm rot="10800000">
        <a:off x="1168372" y="0"/>
        <a:ext cx="3881922" cy="338554"/>
      </dsp:txXfrm>
    </dsp:sp>
    <dsp:sp modelId="{E3362C89-12CA-43E6-AFC6-0F18250CC09C}">
      <dsp:nvSpPr>
        <dsp:cNvPr id="0" name=""/>
        <dsp:cNvSpPr/>
      </dsp:nvSpPr>
      <dsp:spPr>
        <a:xfrm>
          <a:off x="914457" y="0"/>
          <a:ext cx="338554" cy="33855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A4CBF-D562-4502-9C33-8B9543E4112F}">
      <dsp:nvSpPr>
        <dsp:cNvPr id="0" name=""/>
        <dsp:cNvSpPr/>
      </dsp:nvSpPr>
      <dsp:spPr>
        <a:xfrm rot="10800000">
          <a:off x="649171" y="0"/>
          <a:ext cx="2241280" cy="33855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93" tIns="34290" rIns="64008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Select the </a:t>
          </a:r>
          <a:r>
            <a:rPr lang="en-IN" sz="900" kern="1200" dirty="0" err="1"/>
            <a:t>Loaction</a:t>
          </a:r>
          <a:r>
            <a:rPr lang="en-IN" sz="900" kern="1200" dirty="0"/>
            <a:t> to save the Project</a:t>
          </a:r>
        </a:p>
      </dsp:txBody>
      <dsp:txXfrm rot="10800000">
        <a:off x="733809" y="0"/>
        <a:ext cx="2156642" cy="338554"/>
      </dsp:txXfrm>
    </dsp:sp>
    <dsp:sp modelId="{B1FB0DE2-A6E9-44E8-9EB7-D61699EBE86C}">
      <dsp:nvSpPr>
        <dsp:cNvPr id="0" name=""/>
        <dsp:cNvSpPr/>
      </dsp:nvSpPr>
      <dsp:spPr>
        <a:xfrm>
          <a:off x="479894" y="0"/>
          <a:ext cx="338554" cy="33855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1094F-0CD6-40A8-92F0-380D3BE231EE}">
      <dsp:nvSpPr>
        <dsp:cNvPr id="0" name=""/>
        <dsp:cNvSpPr/>
      </dsp:nvSpPr>
      <dsp:spPr>
        <a:xfrm rot="10800000">
          <a:off x="795316" y="0"/>
          <a:ext cx="2790950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Use the .NET Core 3.1 in Target Framework</a:t>
          </a:r>
        </a:p>
      </dsp:txBody>
      <dsp:txXfrm rot="10800000">
        <a:off x="887649" y="0"/>
        <a:ext cx="2698617" cy="369332"/>
      </dsp:txXfrm>
    </dsp:sp>
    <dsp:sp modelId="{FBDD0F13-A10B-4D11-923D-1061765C979C}">
      <dsp:nvSpPr>
        <dsp:cNvPr id="0" name=""/>
        <dsp:cNvSpPr/>
      </dsp:nvSpPr>
      <dsp:spPr>
        <a:xfrm>
          <a:off x="610650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A65F2-F2A5-4BF4-811E-3A498B0901F5}">
      <dsp:nvSpPr>
        <dsp:cNvPr id="0" name=""/>
        <dsp:cNvSpPr/>
      </dsp:nvSpPr>
      <dsp:spPr>
        <a:xfrm rot="10800000">
          <a:off x="768421" y="0"/>
          <a:ext cx="2642059" cy="4117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57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Uncheck Configure for HTTPS checkbox</a:t>
          </a:r>
        </a:p>
      </dsp:txBody>
      <dsp:txXfrm rot="10800000">
        <a:off x="871361" y="0"/>
        <a:ext cx="2539119" cy="411761"/>
      </dsp:txXfrm>
    </dsp:sp>
    <dsp:sp modelId="{624AAF6B-B227-4B7F-AF03-37D012014DC2}">
      <dsp:nvSpPr>
        <dsp:cNvPr id="0" name=""/>
        <dsp:cNvSpPr/>
      </dsp:nvSpPr>
      <dsp:spPr>
        <a:xfrm>
          <a:off x="562540" y="0"/>
          <a:ext cx="411761" cy="41176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4D0D6-A778-4278-AC05-BCB5BBF15305}">
      <dsp:nvSpPr>
        <dsp:cNvPr id="0" name=""/>
        <dsp:cNvSpPr/>
      </dsp:nvSpPr>
      <dsp:spPr>
        <a:xfrm>
          <a:off x="0" y="4778"/>
          <a:ext cx="897748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Project Created with default fields will be opened, following are the files which will be added up by default</a:t>
          </a:r>
        </a:p>
      </dsp:txBody>
      <dsp:txXfrm>
        <a:off x="17563" y="22341"/>
        <a:ext cx="8942362" cy="3246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667970" y="0"/>
          <a:ext cx="3416790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Programs.cs</a:t>
          </a:r>
          <a:r>
            <a:rPr lang="en-IN" sz="1700" kern="1200" dirty="0"/>
            <a:t> file will be added</a:t>
          </a:r>
        </a:p>
      </dsp:txBody>
      <dsp:txXfrm rot="10800000">
        <a:off x="760303" y="0"/>
        <a:ext cx="3324457" cy="369332"/>
      </dsp:txXfrm>
    </dsp:sp>
    <dsp:sp modelId="{B9E4C36E-1D49-4D3F-9CAE-D7BB09F84750}">
      <dsp:nvSpPr>
        <dsp:cNvPr id="0" name=""/>
        <dsp:cNvSpPr/>
      </dsp:nvSpPr>
      <dsp:spPr>
        <a:xfrm>
          <a:off x="625528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667970" y="0"/>
          <a:ext cx="3416790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Startup.cs</a:t>
          </a:r>
          <a:r>
            <a:rPr lang="en-IN" sz="1700" kern="1200" dirty="0"/>
            <a:t> file will be added</a:t>
          </a:r>
        </a:p>
      </dsp:txBody>
      <dsp:txXfrm rot="10800000">
        <a:off x="760303" y="0"/>
        <a:ext cx="3324457" cy="369332"/>
      </dsp:txXfrm>
    </dsp:sp>
    <dsp:sp modelId="{B9E4C36E-1D49-4D3F-9CAE-D7BB09F84750}">
      <dsp:nvSpPr>
        <dsp:cNvPr id="0" name=""/>
        <dsp:cNvSpPr/>
      </dsp:nvSpPr>
      <dsp:spPr>
        <a:xfrm>
          <a:off x="625528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C5390-2A49-43C9-9B62-956D3F78B9A8}">
      <dsp:nvSpPr>
        <dsp:cNvPr id="0" name=""/>
        <dsp:cNvSpPr/>
      </dsp:nvSpPr>
      <dsp:spPr>
        <a:xfrm rot="10800000">
          <a:off x="2517979" y="0"/>
          <a:ext cx="9630178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 dirty="0"/>
        </a:p>
      </dsp:txBody>
      <dsp:txXfrm rot="10800000">
        <a:off x="2610312" y="0"/>
        <a:ext cx="9537845" cy="369332"/>
      </dsp:txXfrm>
    </dsp:sp>
    <dsp:sp modelId="{035D8859-ABB2-44B2-A2CC-1DEC0AB81236}">
      <dsp:nvSpPr>
        <dsp:cNvPr id="0" name=""/>
        <dsp:cNvSpPr/>
      </dsp:nvSpPr>
      <dsp:spPr>
        <a:xfrm>
          <a:off x="2333313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705219" y="0"/>
          <a:ext cx="3637889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LaunchSettings.json</a:t>
          </a:r>
          <a:r>
            <a:rPr lang="en-IN" sz="1600" kern="1200" dirty="0"/>
            <a:t> file will be added</a:t>
          </a:r>
        </a:p>
      </dsp:txBody>
      <dsp:txXfrm rot="10800000">
        <a:off x="797552" y="0"/>
        <a:ext cx="3545556" cy="369332"/>
      </dsp:txXfrm>
    </dsp:sp>
    <dsp:sp modelId="{B9E4C36E-1D49-4D3F-9CAE-D7BB09F84750}">
      <dsp:nvSpPr>
        <dsp:cNvPr id="0" name=""/>
        <dsp:cNvSpPr/>
      </dsp:nvSpPr>
      <dsp:spPr>
        <a:xfrm>
          <a:off x="671980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291544" y="0"/>
          <a:ext cx="5739598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Need to follow up the same structure so to have a Basic Home Page</a:t>
          </a:r>
        </a:p>
      </dsp:txBody>
      <dsp:txXfrm rot="10800000">
        <a:off x="383877" y="0"/>
        <a:ext cx="5647265" cy="369332"/>
      </dsp:txXfrm>
    </dsp:sp>
    <dsp:sp modelId="{B9E4C36E-1D49-4D3F-9CAE-D7BB09F84750}">
      <dsp:nvSpPr>
        <dsp:cNvPr id="0" name=""/>
        <dsp:cNvSpPr/>
      </dsp:nvSpPr>
      <dsp:spPr>
        <a:xfrm>
          <a:off x="0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8172E-4DF3-4622-AC66-9B8722CD9BD5}">
      <dsp:nvSpPr>
        <dsp:cNvPr id="0" name=""/>
        <dsp:cNvSpPr/>
      </dsp:nvSpPr>
      <dsp:spPr>
        <a:xfrm>
          <a:off x="2382083" y="578"/>
          <a:ext cx="5264416" cy="1183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Start adding up the Code in the classes, controllers and </a:t>
          </a:r>
          <a:r>
            <a:rPr lang="en-IN" sz="2400" b="1" kern="1200" dirty="0" err="1"/>
            <a:t>cshtml</a:t>
          </a:r>
          <a:r>
            <a:rPr lang="en-IN" sz="2400" b="1" kern="1200" dirty="0"/>
            <a:t> </a:t>
          </a:r>
        </a:p>
      </dsp:txBody>
      <dsp:txXfrm>
        <a:off x="2439865" y="58360"/>
        <a:ext cx="5148852" cy="106810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AFD51-E15A-4F63-9A88-EBC6A29A28BE}">
      <dsp:nvSpPr>
        <dsp:cNvPr id="0" name=""/>
        <dsp:cNvSpPr/>
      </dsp:nvSpPr>
      <dsp:spPr>
        <a:xfrm rot="10800000">
          <a:off x="1269597" y="78"/>
          <a:ext cx="4755445" cy="2871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42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FILE NAME : </a:t>
          </a:r>
          <a:r>
            <a:rPr lang="en-IN" sz="1300" kern="1200" dirty="0" err="1"/>
            <a:t>launchsettings.json</a:t>
          </a:r>
          <a:endParaRPr lang="en-IN" sz="1300" kern="1200" dirty="0"/>
        </a:p>
      </dsp:txBody>
      <dsp:txXfrm rot="10800000">
        <a:off x="1341394" y="78"/>
        <a:ext cx="4683648" cy="287188"/>
      </dsp:txXfrm>
    </dsp:sp>
    <dsp:sp modelId="{5D4F48DA-3347-48C4-A0FD-05AC63587C22}">
      <dsp:nvSpPr>
        <dsp:cNvPr id="0" name=""/>
        <dsp:cNvSpPr/>
      </dsp:nvSpPr>
      <dsp:spPr>
        <a:xfrm>
          <a:off x="1126003" y="78"/>
          <a:ext cx="287188" cy="287188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51566-C5F3-42ED-8A36-BE25B55EC6C5}">
      <dsp:nvSpPr>
        <dsp:cNvPr id="0" name=""/>
        <dsp:cNvSpPr/>
      </dsp:nvSpPr>
      <dsp:spPr>
        <a:xfrm rot="10800000">
          <a:off x="1348977" y="406290"/>
          <a:ext cx="4836145" cy="192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42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Add up the schema to give the commands to open the browser and provide the URL </a:t>
          </a:r>
        </a:p>
      </dsp:txBody>
      <dsp:txXfrm rot="10800000">
        <a:off x="1397201" y="406290"/>
        <a:ext cx="4787921" cy="192895"/>
      </dsp:txXfrm>
    </dsp:sp>
    <dsp:sp modelId="{2656DFF7-7A97-4E5C-856E-65C3B3214CC2}">
      <dsp:nvSpPr>
        <dsp:cNvPr id="0" name=""/>
        <dsp:cNvSpPr/>
      </dsp:nvSpPr>
      <dsp:spPr>
        <a:xfrm>
          <a:off x="1105828" y="359064"/>
          <a:ext cx="287188" cy="287188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A55C2-76A8-415B-A96D-0AB882801064}">
      <dsp:nvSpPr>
        <dsp:cNvPr id="0" name=""/>
        <dsp:cNvSpPr/>
      </dsp:nvSpPr>
      <dsp:spPr>
        <a:xfrm rot="10800000">
          <a:off x="0" y="154634"/>
          <a:ext cx="4265888" cy="5263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6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Create a class: </a:t>
          </a:r>
          <a:r>
            <a:rPr lang="en-IN" sz="1600" kern="1200" dirty="0" err="1"/>
            <a:t>AppSettings.cs</a:t>
          </a:r>
          <a:r>
            <a:rPr lang="en-IN" sz="1600" kern="1200" dirty="0"/>
            <a:t> </a:t>
          </a:r>
          <a:r>
            <a:rPr lang="en-US" sz="1600" b="1" kern="1200" dirty="0"/>
            <a:t>in Newly created Folder named as Basics</a:t>
          </a:r>
          <a:endParaRPr lang="en-IN" sz="1600" kern="1200" dirty="0"/>
        </a:p>
      </dsp:txBody>
      <dsp:txXfrm rot="10800000">
        <a:off x="131576" y="154634"/>
        <a:ext cx="4134312" cy="526303"/>
      </dsp:txXfrm>
    </dsp:sp>
    <dsp:sp modelId="{F098CE17-B86F-4942-840F-B79D453CC4EE}">
      <dsp:nvSpPr>
        <dsp:cNvPr id="0" name=""/>
        <dsp:cNvSpPr/>
      </dsp:nvSpPr>
      <dsp:spPr>
        <a:xfrm>
          <a:off x="0" y="189653"/>
          <a:ext cx="498904" cy="45708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32CC3-7814-4C5E-97BC-22867FCEEFFB}">
      <dsp:nvSpPr>
        <dsp:cNvPr id="0" name=""/>
        <dsp:cNvSpPr/>
      </dsp:nvSpPr>
      <dsp:spPr>
        <a:xfrm>
          <a:off x="0" y="6825"/>
          <a:ext cx="4543616" cy="35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17363" y="24188"/>
        <a:ext cx="4508890" cy="32095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44DF4-94F0-4DA3-AC82-329CAE77ECD1}">
      <dsp:nvSpPr>
        <dsp:cNvPr id="0" name=""/>
        <dsp:cNvSpPr/>
      </dsp:nvSpPr>
      <dsp:spPr>
        <a:xfrm>
          <a:off x="2260895" y="384"/>
          <a:ext cx="3293085" cy="1317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Follow structure to create files</a:t>
          </a:r>
          <a:endParaRPr lang="en-IN" sz="2000" b="1" u="sng" kern="1200" dirty="0"/>
        </a:p>
      </dsp:txBody>
      <dsp:txXfrm>
        <a:off x="2919512" y="384"/>
        <a:ext cx="1975851" cy="131723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Update a class Startup. An existing class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Update a class Program. An existing class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Need to add class files in Controllers 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208F2-3BD0-4720-A87A-B4668DCCC8E2}">
      <dsp:nvSpPr>
        <dsp:cNvPr id="0" name=""/>
        <dsp:cNvSpPr/>
      </dsp:nvSpPr>
      <dsp:spPr>
        <a:xfrm rot="10800000">
          <a:off x="678788" y="180"/>
          <a:ext cx="9540757" cy="368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06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Add your own secure API and serve up a simple dataset of your own</a:t>
          </a:r>
        </a:p>
      </dsp:txBody>
      <dsp:txXfrm rot="10800000">
        <a:off x="771031" y="180"/>
        <a:ext cx="9448514" cy="368971"/>
      </dsp:txXfrm>
    </dsp:sp>
    <dsp:sp modelId="{8A2C0E19-39AB-4BF1-B43D-E0CBBEF2A6D7}">
      <dsp:nvSpPr>
        <dsp:cNvPr id="0" name=""/>
        <dsp:cNvSpPr/>
      </dsp:nvSpPr>
      <dsp:spPr>
        <a:xfrm>
          <a:off x="447772" y="360"/>
          <a:ext cx="368971" cy="36897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Need to add class files in Controllers 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Need to add </a:t>
          </a:r>
          <a:r>
            <a:rPr lang="en-US" sz="1500" b="1" kern="1200" dirty="0" err="1"/>
            <a:t>cshtml</a:t>
          </a:r>
          <a:r>
            <a:rPr lang="en-US" sz="1500" b="1" kern="1200" dirty="0"/>
            <a:t>  files in Razor and </a:t>
          </a:r>
          <a:r>
            <a:rPr lang="en-US" sz="1500" b="1" kern="1200" dirty="0" err="1"/>
            <a:t>RazorSecured</a:t>
          </a:r>
          <a:r>
            <a:rPr lang="en-US" sz="1500" b="1" kern="1200" dirty="0"/>
            <a:t> Folders under the Pages folder 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976755" y="0"/>
          <a:ext cx="3511287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Run the Project using Run button </a:t>
          </a:r>
        </a:p>
      </dsp:txBody>
      <dsp:txXfrm rot="10800000">
        <a:off x="1069088" y="0"/>
        <a:ext cx="3418954" cy="369332"/>
      </dsp:txXfrm>
    </dsp:sp>
    <dsp:sp modelId="{B9E4C36E-1D49-4D3F-9CAE-D7BB09F84750}">
      <dsp:nvSpPr>
        <dsp:cNvPr id="0" name=""/>
        <dsp:cNvSpPr/>
      </dsp:nvSpPr>
      <dsp:spPr>
        <a:xfrm>
          <a:off x="792089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3F79F-3F67-40A1-AF75-5F6BCDD4D3FF}">
      <dsp:nvSpPr>
        <dsp:cNvPr id="0" name=""/>
        <dsp:cNvSpPr/>
      </dsp:nvSpPr>
      <dsp:spPr>
        <a:xfrm>
          <a:off x="0" y="329460"/>
          <a:ext cx="10561982" cy="4392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EEBB6-0999-4FEB-86E1-3FA53D9DFC1F}">
      <dsp:nvSpPr>
        <dsp:cNvPr id="0" name=""/>
        <dsp:cNvSpPr/>
      </dsp:nvSpPr>
      <dsp:spPr>
        <a:xfrm>
          <a:off x="0" y="0"/>
          <a:ext cx="9505783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Copy this Local Host URL, it will be used later to check the authentication</a:t>
          </a:r>
          <a:endParaRPr lang="en-IN" sz="1500" kern="1200" dirty="0"/>
        </a:p>
      </dsp:txBody>
      <dsp:txXfrm>
        <a:off x="0" y="0"/>
        <a:ext cx="9505783" cy="439280"/>
      </dsp:txXfrm>
    </dsp:sp>
    <dsp:sp modelId="{9F4EDA78-3547-4A5F-9BC3-5F8E7033D0E2}">
      <dsp:nvSpPr>
        <dsp:cNvPr id="0" name=""/>
        <dsp:cNvSpPr/>
      </dsp:nvSpPr>
      <dsp:spPr>
        <a:xfrm>
          <a:off x="4697981" y="494190"/>
          <a:ext cx="109820" cy="10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4D0D6-A778-4278-AC05-BCB5BBF15305}">
      <dsp:nvSpPr>
        <dsp:cNvPr id="0" name=""/>
        <dsp:cNvSpPr/>
      </dsp:nvSpPr>
      <dsp:spPr>
        <a:xfrm>
          <a:off x="0" y="4778"/>
          <a:ext cx="897748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Project Created with default fields will be opened, following are the files which will be added up by default</a:t>
          </a:r>
        </a:p>
      </dsp:txBody>
      <dsp:txXfrm>
        <a:off x="17563" y="22341"/>
        <a:ext cx="8942362" cy="32464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667970" y="0"/>
          <a:ext cx="3416790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Programs.cs</a:t>
          </a:r>
          <a:r>
            <a:rPr lang="en-IN" sz="1700" kern="1200" dirty="0"/>
            <a:t> file will be added</a:t>
          </a:r>
        </a:p>
      </dsp:txBody>
      <dsp:txXfrm rot="10800000">
        <a:off x="760303" y="0"/>
        <a:ext cx="3324457" cy="369332"/>
      </dsp:txXfrm>
    </dsp:sp>
    <dsp:sp modelId="{B9E4C36E-1D49-4D3F-9CAE-D7BB09F84750}">
      <dsp:nvSpPr>
        <dsp:cNvPr id="0" name=""/>
        <dsp:cNvSpPr/>
      </dsp:nvSpPr>
      <dsp:spPr>
        <a:xfrm>
          <a:off x="625528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667970" y="0"/>
          <a:ext cx="3416790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Startup.cs</a:t>
          </a:r>
          <a:r>
            <a:rPr lang="en-IN" sz="1700" kern="1200" dirty="0"/>
            <a:t> file will be added</a:t>
          </a:r>
        </a:p>
      </dsp:txBody>
      <dsp:txXfrm rot="10800000">
        <a:off x="760303" y="0"/>
        <a:ext cx="3324457" cy="369332"/>
      </dsp:txXfrm>
    </dsp:sp>
    <dsp:sp modelId="{B9E4C36E-1D49-4D3F-9CAE-D7BB09F84750}">
      <dsp:nvSpPr>
        <dsp:cNvPr id="0" name=""/>
        <dsp:cNvSpPr/>
      </dsp:nvSpPr>
      <dsp:spPr>
        <a:xfrm>
          <a:off x="625528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705219" y="0"/>
          <a:ext cx="3637889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LaunchSettings.json</a:t>
          </a:r>
          <a:r>
            <a:rPr lang="en-IN" sz="1600" kern="1200" dirty="0"/>
            <a:t> file will be added</a:t>
          </a:r>
        </a:p>
      </dsp:txBody>
      <dsp:txXfrm rot="10800000">
        <a:off x="797552" y="0"/>
        <a:ext cx="3545556" cy="369332"/>
      </dsp:txXfrm>
    </dsp:sp>
    <dsp:sp modelId="{B9E4C36E-1D49-4D3F-9CAE-D7BB09F84750}">
      <dsp:nvSpPr>
        <dsp:cNvPr id="0" name=""/>
        <dsp:cNvSpPr/>
      </dsp:nvSpPr>
      <dsp:spPr>
        <a:xfrm>
          <a:off x="671980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311645" y="0"/>
          <a:ext cx="6135317" cy="6685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80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Need to add up the packages to give the in memory for the database</a:t>
          </a:r>
        </a:p>
      </dsp:txBody>
      <dsp:txXfrm rot="10800000">
        <a:off x="478778" y="0"/>
        <a:ext cx="5968184" cy="668532"/>
      </dsp:txXfrm>
    </dsp:sp>
    <dsp:sp modelId="{B9E4C36E-1D49-4D3F-9CAE-D7BB09F84750}">
      <dsp:nvSpPr>
        <dsp:cNvPr id="0" name=""/>
        <dsp:cNvSpPr/>
      </dsp:nvSpPr>
      <dsp:spPr>
        <a:xfrm>
          <a:off x="0" y="0"/>
          <a:ext cx="668532" cy="6685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8172E-4DF3-4622-AC66-9B8722CD9BD5}">
      <dsp:nvSpPr>
        <dsp:cNvPr id="0" name=""/>
        <dsp:cNvSpPr/>
      </dsp:nvSpPr>
      <dsp:spPr>
        <a:xfrm>
          <a:off x="2382083" y="578"/>
          <a:ext cx="5264416" cy="1183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Start adding up the Code in the classes, controllers and </a:t>
          </a:r>
          <a:r>
            <a:rPr lang="en-IN" sz="2400" b="1" kern="1200" dirty="0" err="1"/>
            <a:t>cshtml</a:t>
          </a:r>
          <a:r>
            <a:rPr lang="en-IN" sz="2400" b="1" kern="1200" dirty="0"/>
            <a:t> </a:t>
          </a:r>
        </a:p>
      </dsp:txBody>
      <dsp:txXfrm>
        <a:off x="2439865" y="58360"/>
        <a:ext cx="5148852" cy="10681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90A22-3723-456E-97E6-43C427D7B6E1}">
      <dsp:nvSpPr>
        <dsp:cNvPr id="0" name=""/>
        <dsp:cNvSpPr/>
      </dsp:nvSpPr>
      <dsp:spPr>
        <a:xfrm>
          <a:off x="0" y="193899"/>
          <a:ext cx="9993724" cy="25853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F1938-DCE8-49CC-85BA-FDCB4C7DC187}">
      <dsp:nvSpPr>
        <dsp:cNvPr id="0" name=""/>
        <dsp:cNvSpPr/>
      </dsp:nvSpPr>
      <dsp:spPr>
        <a:xfrm>
          <a:off x="0" y="0"/>
          <a:ext cx="8994352" cy="2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TOOLS REQUIRED</a:t>
          </a:r>
        </a:p>
      </dsp:txBody>
      <dsp:txXfrm>
        <a:off x="0" y="0"/>
        <a:ext cx="8994352" cy="258532"/>
      </dsp:txXfrm>
    </dsp:sp>
    <dsp:sp modelId="{B6FAEE82-7C07-4601-86C0-FF2010CBCE76}">
      <dsp:nvSpPr>
        <dsp:cNvPr id="0" name=""/>
        <dsp:cNvSpPr/>
      </dsp:nvSpPr>
      <dsp:spPr>
        <a:xfrm>
          <a:off x="4464859" y="290848"/>
          <a:ext cx="64633" cy="64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AFD51-E15A-4F63-9A88-EBC6A29A28BE}">
      <dsp:nvSpPr>
        <dsp:cNvPr id="0" name=""/>
        <dsp:cNvSpPr/>
      </dsp:nvSpPr>
      <dsp:spPr>
        <a:xfrm rot="10800000">
          <a:off x="1269597" y="78"/>
          <a:ext cx="4755445" cy="2871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42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FILE NAME : </a:t>
          </a:r>
          <a:r>
            <a:rPr lang="en-IN" sz="1300" kern="1200" dirty="0" err="1"/>
            <a:t>launchsettings.json</a:t>
          </a:r>
          <a:endParaRPr lang="en-IN" sz="1300" kern="1200" dirty="0"/>
        </a:p>
      </dsp:txBody>
      <dsp:txXfrm rot="10800000">
        <a:off x="1341394" y="78"/>
        <a:ext cx="4683648" cy="287188"/>
      </dsp:txXfrm>
    </dsp:sp>
    <dsp:sp modelId="{5D4F48DA-3347-48C4-A0FD-05AC63587C22}">
      <dsp:nvSpPr>
        <dsp:cNvPr id="0" name=""/>
        <dsp:cNvSpPr/>
      </dsp:nvSpPr>
      <dsp:spPr>
        <a:xfrm>
          <a:off x="1126003" y="78"/>
          <a:ext cx="287188" cy="287188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51566-C5F3-42ED-8A36-BE25B55EC6C5}">
      <dsp:nvSpPr>
        <dsp:cNvPr id="0" name=""/>
        <dsp:cNvSpPr/>
      </dsp:nvSpPr>
      <dsp:spPr>
        <a:xfrm rot="10800000">
          <a:off x="1348977" y="406290"/>
          <a:ext cx="4836145" cy="192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42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Add up the schema to give the commands to open the browser and provide the URL </a:t>
          </a:r>
        </a:p>
      </dsp:txBody>
      <dsp:txXfrm rot="10800000">
        <a:off x="1397201" y="406290"/>
        <a:ext cx="4787921" cy="192895"/>
      </dsp:txXfrm>
    </dsp:sp>
    <dsp:sp modelId="{2656DFF7-7A97-4E5C-856E-65C3B3214CC2}">
      <dsp:nvSpPr>
        <dsp:cNvPr id="0" name=""/>
        <dsp:cNvSpPr/>
      </dsp:nvSpPr>
      <dsp:spPr>
        <a:xfrm>
          <a:off x="1105828" y="359064"/>
          <a:ext cx="287188" cy="287188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A55C2-76A8-415B-A96D-0AB882801064}">
      <dsp:nvSpPr>
        <dsp:cNvPr id="0" name=""/>
        <dsp:cNvSpPr/>
      </dsp:nvSpPr>
      <dsp:spPr>
        <a:xfrm rot="10800000">
          <a:off x="0" y="154634"/>
          <a:ext cx="4265888" cy="5263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6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Create a class: </a:t>
          </a:r>
          <a:r>
            <a:rPr lang="en-IN" sz="1600" kern="1200" dirty="0" err="1"/>
            <a:t>AppSettings.cs</a:t>
          </a:r>
          <a:r>
            <a:rPr lang="en-IN" sz="1600" kern="1200" dirty="0"/>
            <a:t> </a:t>
          </a:r>
          <a:r>
            <a:rPr lang="en-US" sz="1600" b="1" kern="1200" dirty="0"/>
            <a:t>in Newly created Folder named as Basics</a:t>
          </a:r>
          <a:endParaRPr lang="en-IN" sz="1600" kern="1200" dirty="0"/>
        </a:p>
      </dsp:txBody>
      <dsp:txXfrm rot="10800000">
        <a:off x="131576" y="154634"/>
        <a:ext cx="4134312" cy="526303"/>
      </dsp:txXfrm>
    </dsp:sp>
    <dsp:sp modelId="{F098CE17-B86F-4942-840F-B79D453CC4EE}">
      <dsp:nvSpPr>
        <dsp:cNvPr id="0" name=""/>
        <dsp:cNvSpPr/>
      </dsp:nvSpPr>
      <dsp:spPr>
        <a:xfrm>
          <a:off x="0" y="189653"/>
          <a:ext cx="498904" cy="45708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32CC3-7814-4C5E-97BC-22867FCEEFFB}">
      <dsp:nvSpPr>
        <dsp:cNvPr id="0" name=""/>
        <dsp:cNvSpPr/>
      </dsp:nvSpPr>
      <dsp:spPr>
        <a:xfrm>
          <a:off x="0" y="6825"/>
          <a:ext cx="4543616" cy="35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17363" y="24188"/>
        <a:ext cx="4508890" cy="320954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44DF4-94F0-4DA3-AC82-329CAE77ECD1}">
      <dsp:nvSpPr>
        <dsp:cNvPr id="0" name=""/>
        <dsp:cNvSpPr/>
      </dsp:nvSpPr>
      <dsp:spPr>
        <a:xfrm>
          <a:off x="2260895" y="384"/>
          <a:ext cx="3293085" cy="1317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Follow structure to create files</a:t>
          </a:r>
          <a:endParaRPr lang="en-IN" sz="2000" b="1" u="sng" kern="1200" dirty="0"/>
        </a:p>
      </dsp:txBody>
      <dsp:txXfrm>
        <a:off x="2919512" y="384"/>
        <a:ext cx="1975851" cy="1317234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Update a class Startup. An existing class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Update a class Program. An existing class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Need to add class files in Controllers 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Need to add </a:t>
          </a:r>
          <a:r>
            <a:rPr lang="en-US" sz="1500" b="1" kern="1200" dirty="0" err="1"/>
            <a:t>cshtml</a:t>
          </a:r>
          <a:r>
            <a:rPr lang="en-US" sz="1500" b="1" kern="1200" dirty="0"/>
            <a:t>  files Home Folder under the Views folder 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976755" y="0"/>
          <a:ext cx="3511287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Run the Project using Run button </a:t>
          </a:r>
        </a:p>
      </dsp:txBody>
      <dsp:txXfrm rot="10800000">
        <a:off x="1069088" y="0"/>
        <a:ext cx="3418954" cy="369332"/>
      </dsp:txXfrm>
    </dsp:sp>
    <dsp:sp modelId="{B9E4C36E-1D49-4D3F-9CAE-D7BB09F84750}">
      <dsp:nvSpPr>
        <dsp:cNvPr id="0" name=""/>
        <dsp:cNvSpPr/>
      </dsp:nvSpPr>
      <dsp:spPr>
        <a:xfrm>
          <a:off x="792089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5C755-F699-45D0-BC21-2C9E2F7D6EB5}">
      <dsp:nvSpPr>
        <dsp:cNvPr id="0" name=""/>
        <dsp:cNvSpPr/>
      </dsp:nvSpPr>
      <dsp:spPr>
        <a:xfrm rot="10800000">
          <a:off x="1124932" y="180"/>
          <a:ext cx="4099933" cy="368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06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VISUAL STUDIO 2019</a:t>
          </a:r>
        </a:p>
      </dsp:txBody>
      <dsp:txXfrm rot="10800000">
        <a:off x="1217175" y="180"/>
        <a:ext cx="4007690" cy="368971"/>
      </dsp:txXfrm>
    </dsp:sp>
    <dsp:sp modelId="{C07CE780-056C-4C4B-B594-23FC440B51E3}">
      <dsp:nvSpPr>
        <dsp:cNvPr id="0" name=""/>
        <dsp:cNvSpPr/>
      </dsp:nvSpPr>
      <dsp:spPr>
        <a:xfrm>
          <a:off x="940447" y="180"/>
          <a:ext cx="368971" cy="36897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3F79F-3F67-40A1-AF75-5F6BCDD4D3FF}">
      <dsp:nvSpPr>
        <dsp:cNvPr id="0" name=""/>
        <dsp:cNvSpPr/>
      </dsp:nvSpPr>
      <dsp:spPr>
        <a:xfrm>
          <a:off x="0" y="329460"/>
          <a:ext cx="10561982" cy="4392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EEBB6-0999-4FEB-86E1-3FA53D9DFC1F}">
      <dsp:nvSpPr>
        <dsp:cNvPr id="0" name=""/>
        <dsp:cNvSpPr/>
      </dsp:nvSpPr>
      <dsp:spPr>
        <a:xfrm>
          <a:off x="0" y="0"/>
          <a:ext cx="9505783" cy="43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Copy this Local Host URL, it will be used later to check the authentication</a:t>
          </a:r>
          <a:endParaRPr lang="en-IN" sz="1500" kern="1200" dirty="0"/>
        </a:p>
      </dsp:txBody>
      <dsp:txXfrm>
        <a:off x="0" y="0"/>
        <a:ext cx="9505783" cy="439280"/>
      </dsp:txXfrm>
    </dsp:sp>
    <dsp:sp modelId="{9F4EDA78-3547-4A5F-9BC3-5F8E7033D0E2}">
      <dsp:nvSpPr>
        <dsp:cNvPr id="0" name=""/>
        <dsp:cNvSpPr/>
      </dsp:nvSpPr>
      <dsp:spPr>
        <a:xfrm>
          <a:off x="4697981" y="494190"/>
          <a:ext cx="109820" cy="1098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-1" y="180"/>
          <a:ext cx="9587092" cy="368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0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Create 3 new projects</a:t>
          </a:r>
        </a:p>
      </dsp:txBody>
      <dsp:txXfrm rot="10800000">
        <a:off x="92242" y="180"/>
        <a:ext cx="9494849" cy="368971"/>
      </dsp:txXfrm>
    </dsp:sp>
    <dsp:sp modelId="{B9E4C36E-1D49-4D3F-9CAE-D7BB09F84750}">
      <dsp:nvSpPr>
        <dsp:cNvPr id="0" name=""/>
        <dsp:cNvSpPr/>
      </dsp:nvSpPr>
      <dsp:spPr>
        <a:xfrm>
          <a:off x="0" y="0"/>
          <a:ext cx="368971" cy="36897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4D0D6-A778-4278-AC05-BCB5BBF15305}">
      <dsp:nvSpPr>
        <dsp:cNvPr id="0" name=""/>
        <dsp:cNvSpPr/>
      </dsp:nvSpPr>
      <dsp:spPr>
        <a:xfrm>
          <a:off x="0" y="4778"/>
          <a:ext cx="8977488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Project Created with default fields will be opened, following are the files which will be added up by default</a:t>
          </a:r>
        </a:p>
      </dsp:txBody>
      <dsp:txXfrm>
        <a:off x="17563" y="22341"/>
        <a:ext cx="8942362" cy="324648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646733" y="0"/>
          <a:ext cx="3416790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Programs.cs</a:t>
          </a:r>
          <a:r>
            <a:rPr lang="en-IN" sz="1700" kern="1200" dirty="0"/>
            <a:t> file will be added</a:t>
          </a:r>
        </a:p>
      </dsp:txBody>
      <dsp:txXfrm rot="10800000">
        <a:off x="739066" y="0"/>
        <a:ext cx="3324457" cy="369332"/>
      </dsp:txXfrm>
    </dsp:sp>
    <dsp:sp modelId="{B9E4C36E-1D49-4D3F-9CAE-D7BB09F84750}">
      <dsp:nvSpPr>
        <dsp:cNvPr id="0" name=""/>
        <dsp:cNvSpPr/>
      </dsp:nvSpPr>
      <dsp:spPr>
        <a:xfrm>
          <a:off x="625528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667970" y="0"/>
          <a:ext cx="3416790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Startup.cs</a:t>
          </a:r>
          <a:r>
            <a:rPr lang="en-IN" sz="1700" kern="1200" dirty="0"/>
            <a:t> file will be added</a:t>
          </a:r>
        </a:p>
      </dsp:txBody>
      <dsp:txXfrm rot="10800000">
        <a:off x="760303" y="0"/>
        <a:ext cx="3324457" cy="369332"/>
      </dsp:txXfrm>
    </dsp:sp>
    <dsp:sp modelId="{B9E4C36E-1D49-4D3F-9CAE-D7BB09F84750}">
      <dsp:nvSpPr>
        <dsp:cNvPr id="0" name=""/>
        <dsp:cNvSpPr/>
      </dsp:nvSpPr>
      <dsp:spPr>
        <a:xfrm>
          <a:off x="625528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705219" y="0"/>
          <a:ext cx="3637889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LaunchSettings.json</a:t>
          </a:r>
          <a:r>
            <a:rPr lang="en-IN" sz="1600" kern="1200" dirty="0"/>
            <a:t> file will be added</a:t>
          </a:r>
        </a:p>
      </dsp:txBody>
      <dsp:txXfrm rot="10800000">
        <a:off x="797552" y="0"/>
        <a:ext cx="3545556" cy="369332"/>
      </dsp:txXfrm>
    </dsp:sp>
    <dsp:sp modelId="{B9E4C36E-1D49-4D3F-9CAE-D7BB09F84750}">
      <dsp:nvSpPr>
        <dsp:cNvPr id="0" name=""/>
        <dsp:cNvSpPr/>
      </dsp:nvSpPr>
      <dsp:spPr>
        <a:xfrm>
          <a:off x="671980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304789" y="0"/>
          <a:ext cx="5739598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Need to follow up the same structure </a:t>
          </a:r>
        </a:p>
      </dsp:txBody>
      <dsp:txXfrm rot="10800000">
        <a:off x="397122" y="0"/>
        <a:ext cx="5647265" cy="369332"/>
      </dsp:txXfrm>
    </dsp:sp>
    <dsp:sp modelId="{B9E4C36E-1D49-4D3F-9CAE-D7BB09F84750}">
      <dsp:nvSpPr>
        <dsp:cNvPr id="0" name=""/>
        <dsp:cNvSpPr/>
      </dsp:nvSpPr>
      <dsp:spPr>
        <a:xfrm>
          <a:off x="0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8172E-4DF3-4622-AC66-9B8722CD9BD5}">
      <dsp:nvSpPr>
        <dsp:cNvPr id="0" name=""/>
        <dsp:cNvSpPr/>
      </dsp:nvSpPr>
      <dsp:spPr>
        <a:xfrm>
          <a:off x="2382083" y="578"/>
          <a:ext cx="5264416" cy="1183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Start adding up the Code in the classes, controllers and </a:t>
          </a:r>
          <a:r>
            <a:rPr lang="en-IN" sz="2400" b="1" kern="1200" dirty="0" err="1"/>
            <a:t>cshtml</a:t>
          </a:r>
          <a:r>
            <a:rPr lang="en-IN" sz="2400" b="1" kern="1200" dirty="0"/>
            <a:t> </a:t>
          </a:r>
        </a:p>
      </dsp:txBody>
      <dsp:txXfrm>
        <a:off x="2439865" y="58360"/>
        <a:ext cx="5148852" cy="1068105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AFD51-E15A-4F63-9A88-EBC6A29A28BE}">
      <dsp:nvSpPr>
        <dsp:cNvPr id="0" name=""/>
        <dsp:cNvSpPr/>
      </dsp:nvSpPr>
      <dsp:spPr>
        <a:xfrm rot="10800000">
          <a:off x="1269597" y="78"/>
          <a:ext cx="4755445" cy="28718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42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FILE NAME : </a:t>
          </a:r>
          <a:r>
            <a:rPr lang="en-IN" sz="1300" kern="1200" dirty="0" err="1"/>
            <a:t>launchsettings.json</a:t>
          </a:r>
          <a:endParaRPr lang="en-IN" sz="1300" kern="1200" dirty="0"/>
        </a:p>
      </dsp:txBody>
      <dsp:txXfrm rot="10800000">
        <a:off x="1341394" y="78"/>
        <a:ext cx="4683648" cy="287188"/>
      </dsp:txXfrm>
    </dsp:sp>
    <dsp:sp modelId="{5D4F48DA-3347-48C4-A0FD-05AC63587C22}">
      <dsp:nvSpPr>
        <dsp:cNvPr id="0" name=""/>
        <dsp:cNvSpPr/>
      </dsp:nvSpPr>
      <dsp:spPr>
        <a:xfrm>
          <a:off x="1126003" y="78"/>
          <a:ext cx="287188" cy="287188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51566-C5F3-42ED-8A36-BE25B55EC6C5}">
      <dsp:nvSpPr>
        <dsp:cNvPr id="0" name=""/>
        <dsp:cNvSpPr/>
      </dsp:nvSpPr>
      <dsp:spPr>
        <a:xfrm rot="10800000">
          <a:off x="1348977" y="406290"/>
          <a:ext cx="4836145" cy="192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42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Add up the schema to give the commands to open the browser and provide the URL </a:t>
          </a:r>
        </a:p>
      </dsp:txBody>
      <dsp:txXfrm rot="10800000">
        <a:off x="1397201" y="406290"/>
        <a:ext cx="4787921" cy="192895"/>
      </dsp:txXfrm>
    </dsp:sp>
    <dsp:sp modelId="{2656DFF7-7A97-4E5C-856E-65C3B3214CC2}">
      <dsp:nvSpPr>
        <dsp:cNvPr id="0" name=""/>
        <dsp:cNvSpPr/>
      </dsp:nvSpPr>
      <dsp:spPr>
        <a:xfrm>
          <a:off x="1105828" y="359064"/>
          <a:ext cx="287188" cy="287188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A55C2-76A8-415B-A96D-0AB882801064}">
      <dsp:nvSpPr>
        <dsp:cNvPr id="0" name=""/>
        <dsp:cNvSpPr/>
      </dsp:nvSpPr>
      <dsp:spPr>
        <a:xfrm rot="10800000">
          <a:off x="0" y="154634"/>
          <a:ext cx="4265888" cy="5263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465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Create a class: </a:t>
          </a:r>
          <a:r>
            <a:rPr lang="en-IN" sz="1600" kern="1200" dirty="0" err="1"/>
            <a:t>AppSettings.cs</a:t>
          </a:r>
          <a:r>
            <a:rPr lang="en-IN" sz="1600" kern="1200" dirty="0"/>
            <a:t> </a:t>
          </a:r>
          <a:r>
            <a:rPr lang="en-US" sz="1600" b="1" kern="1200" dirty="0"/>
            <a:t>in Newly created Folder named as </a:t>
          </a:r>
          <a:r>
            <a:rPr lang="en-US" sz="1600" b="1" kern="1200" dirty="0" err="1"/>
            <a:t>oauth</a:t>
          </a:r>
          <a:endParaRPr lang="en-US" sz="1600" b="1" kern="1200" dirty="0"/>
        </a:p>
      </dsp:txBody>
      <dsp:txXfrm rot="10800000">
        <a:off x="131576" y="154634"/>
        <a:ext cx="4134312" cy="526303"/>
      </dsp:txXfrm>
    </dsp:sp>
    <dsp:sp modelId="{F098CE17-B86F-4942-840F-B79D453CC4EE}">
      <dsp:nvSpPr>
        <dsp:cNvPr id="0" name=""/>
        <dsp:cNvSpPr/>
      </dsp:nvSpPr>
      <dsp:spPr>
        <a:xfrm>
          <a:off x="0" y="189653"/>
          <a:ext cx="498904" cy="45708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6000E-DDE8-49B3-A435-68A4CEF4D3D1}">
      <dsp:nvSpPr>
        <dsp:cNvPr id="0" name=""/>
        <dsp:cNvSpPr/>
      </dsp:nvSpPr>
      <dsp:spPr>
        <a:xfrm rot="10800000">
          <a:off x="1788389" y="180"/>
          <a:ext cx="6733953" cy="368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06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POSTMAN APP- To check the API Using GET,POST Method</a:t>
          </a:r>
        </a:p>
      </dsp:txBody>
      <dsp:txXfrm rot="10800000">
        <a:off x="1880632" y="180"/>
        <a:ext cx="6641710" cy="368971"/>
      </dsp:txXfrm>
    </dsp:sp>
    <dsp:sp modelId="{92371E19-F100-41A1-9DF9-A800C7B07514}">
      <dsp:nvSpPr>
        <dsp:cNvPr id="0" name=""/>
        <dsp:cNvSpPr/>
      </dsp:nvSpPr>
      <dsp:spPr>
        <a:xfrm>
          <a:off x="1603903" y="180"/>
          <a:ext cx="368971" cy="36897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32CC3-7814-4C5E-97BC-22867FCEEFFB}">
      <dsp:nvSpPr>
        <dsp:cNvPr id="0" name=""/>
        <dsp:cNvSpPr/>
      </dsp:nvSpPr>
      <dsp:spPr>
        <a:xfrm>
          <a:off x="0" y="6825"/>
          <a:ext cx="4543616" cy="35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17363" y="24188"/>
        <a:ext cx="4508890" cy="320954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44DF4-94F0-4DA3-AC82-329CAE77ECD1}">
      <dsp:nvSpPr>
        <dsp:cNvPr id="0" name=""/>
        <dsp:cNvSpPr/>
      </dsp:nvSpPr>
      <dsp:spPr>
        <a:xfrm>
          <a:off x="2260895" y="384"/>
          <a:ext cx="3293085" cy="13172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Follow structure to create files</a:t>
          </a:r>
          <a:endParaRPr lang="en-IN" sz="2000" b="1" u="sng" kern="1200" dirty="0"/>
        </a:p>
      </dsp:txBody>
      <dsp:txXfrm>
        <a:off x="2919512" y="384"/>
        <a:ext cx="1975851" cy="1317234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Update a class Startup. An existing class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Update a class Program. An existing class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Need to add class files in Controllers 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Need to add class files in Controllers 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Need to add class files in Controllers 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D37C2-825E-42D5-A16A-C1E2E0BB400C}">
      <dsp:nvSpPr>
        <dsp:cNvPr id="0" name=""/>
        <dsp:cNvSpPr/>
      </dsp:nvSpPr>
      <dsp:spPr>
        <a:xfrm>
          <a:off x="0" y="4778"/>
          <a:ext cx="897904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Need to add </a:t>
          </a:r>
          <a:r>
            <a:rPr lang="en-US" sz="1500" b="1" kern="1200" dirty="0" err="1"/>
            <a:t>cshtml</a:t>
          </a:r>
          <a:r>
            <a:rPr lang="en-US" sz="1500" b="1" kern="1200" dirty="0"/>
            <a:t>  files Home Folder under the Views folder </a:t>
          </a:r>
          <a:endParaRPr lang="en-IN" sz="1500" b="1" kern="1200" dirty="0"/>
        </a:p>
      </dsp:txBody>
      <dsp:txXfrm>
        <a:off x="17563" y="22341"/>
        <a:ext cx="8943916" cy="324648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291F0-DE96-4E6A-A5E6-2271B7BDD51F}">
      <dsp:nvSpPr>
        <dsp:cNvPr id="0" name=""/>
        <dsp:cNvSpPr/>
      </dsp:nvSpPr>
      <dsp:spPr>
        <a:xfrm rot="10800000">
          <a:off x="976755" y="0"/>
          <a:ext cx="3511287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Run the Project using Run button </a:t>
          </a:r>
        </a:p>
      </dsp:txBody>
      <dsp:txXfrm rot="10800000">
        <a:off x="1069088" y="0"/>
        <a:ext cx="3418954" cy="369332"/>
      </dsp:txXfrm>
    </dsp:sp>
    <dsp:sp modelId="{B9E4C36E-1D49-4D3F-9CAE-D7BB09F84750}">
      <dsp:nvSpPr>
        <dsp:cNvPr id="0" name=""/>
        <dsp:cNvSpPr/>
      </dsp:nvSpPr>
      <dsp:spPr>
        <a:xfrm>
          <a:off x="792089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21EB4-92A6-4500-92CA-9DCFA448C896}">
      <dsp:nvSpPr>
        <dsp:cNvPr id="0" name=""/>
        <dsp:cNvSpPr/>
      </dsp:nvSpPr>
      <dsp:spPr>
        <a:xfrm>
          <a:off x="0" y="323536"/>
          <a:ext cx="9793356" cy="488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                                   REFERENCES LINK</a:t>
          </a:r>
          <a:endParaRPr lang="en-IN" sz="3200" kern="1200" dirty="0"/>
        </a:p>
      </dsp:txBody>
      <dsp:txXfrm>
        <a:off x="23827" y="347363"/>
        <a:ext cx="9745702" cy="4404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B90F-50C9-42C6-BB94-8B92090D0EC0}">
      <dsp:nvSpPr>
        <dsp:cNvPr id="0" name=""/>
        <dsp:cNvSpPr/>
      </dsp:nvSpPr>
      <dsp:spPr>
        <a:xfrm rot="10800000">
          <a:off x="1450723" y="180"/>
          <a:ext cx="5393369" cy="368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06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Create </a:t>
          </a:r>
          <a:r>
            <a:rPr lang="en-US" sz="2000" b="1" kern="1200" dirty="0" err="1"/>
            <a:t>ASP.Net</a:t>
          </a:r>
          <a:r>
            <a:rPr lang="en-US" sz="2000" b="1" kern="1200" dirty="0"/>
            <a:t> core web application</a:t>
          </a:r>
          <a:endParaRPr lang="en-IN" sz="2000" b="1" kern="1200" dirty="0"/>
        </a:p>
      </dsp:txBody>
      <dsp:txXfrm rot="10800000">
        <a:off x="1542966" y="180"/>
        <a:ext cx="5301126" cy="368971"/>
      </dsp:txXfrm>
    </dsp:sp>
    <dsp:sp modelId="{190614CF-9EA8-4221-8C4E-D644CA81A79C}">
      <dsp:nvSpPr>
        <dsp:cNvPr id="0" name=""/>
        <dsp:cNvSpPr/>
      </dsp:nvSpPr>
      <dsp:spPr>
        <a:xfrm>
          <a:off x="1266237" y="180"/>
          <a:ext cx="368971" cy="36897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21EB4-92A6-4500-92CA-9DCFA448C896}">
      <dsp:nvSpPr>
        <dsp:cNvPr id="0" name=""/>
        <dsp:cNvSpPr/>
      </dsp:nvSpPr>
      <dsp:spPr>
        <a:xfrm>
          <a:off x="14408" y="2588"/>
          <a:ext cx="8709134" cy="2647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Credits : </a:t>
          </a:r>
          <a:r>
            <a:rPr lang="en-IN" sz="1400" b="1" i="0" kern="1200" dirty="0"/>
            <a:t>Ms </a:t>
          </a:r>
          <a:r>
            <a:rPr lang="en-IN" sz="1400" b="1" i="0" kern="1200" dirty="0" err="1"/>
            <a:t>Nital</a:t>
          </a:r>
          <a:r>
            <a:rPr lang="en-IN" sz="1400" b="1" i="0" kern="1200" dirty="0"/>
            <a:t> Shah for sharing the knowledge and to set up an environment  for  sharing the data with security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baseline="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baseline="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baseline="0" dirty="0"/>
            <a:t>Links : https://www.youtube.com/playlist?list=PLOeFnOV9YBa7dnrjpOG6lMpcyd7Wn7E8V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         : Class learning sections , material provided in class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143665" y="131845"/>
        <a:ext cx="8450620" cy="2389332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EA997-692F-435E-9A7D-15C052DFE550}">
      <dsp:nvSpPr>
        <dsp:cNvPr id="0" name=""/>
        <dsp:cNvSpPr/>
      </dsp:nvSpPr>
      <dsp:spPr>
        <a:xfrm rot="10800000">
          <a:off x="1113412" y="0"/>
          <a:ext cx="4053840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 dirty="0"/>
        </a:p>
      </dsp:txBody>
      <dsp:txXfrm rot="10800000">
        <a:off x="1205745" y="0"/>
        <a:ext cx="3961507" cy="369332"/>
      </dsp:txXfrm>
    </dsp:sp>
    <dsp:sp modelId="{AC8879F4-A7E0-440E-BD95-7214930B5898}">
      <dsp:nvSpPr>
        <dsp:cNvPr id="0" name=""/>
        <dsp:cNvSpPr/>
      </dsp:nvSpPr>
      <dsp:spPr>
        <a:xfrm>
          <a:off x="928746" y="0"/>
          <a:ext cx="369332" cy="36933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21EB4-92A6-4500-92CA-9DCFA448C896}">
      <dsp:nvSpPr>
        <dsp:cNvPr id="0" name=""/>
        <dsp:cNvSpPr/>
      </dsp:nvSpPr>
      <dsp:spPr>
        <a:xfrm>
          <a:off x="0" y="323536"/>
          <a:ext cx="9793356" cy="488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                                   VIDEO LINK</a:t>
          </a:r>
          <a:endParaRPr lang="en-IN" sz="3200" kern="1200" dirty="0"/>
        </a:p>
      </dsp:txBody>
      <dsp:txXfrm>
        <a:off x="23827" y="347363"/>
        <a:ext cx="9745702" cy="4404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208F2-3BD0-4720-A87A-B4668DCCC8E2}">
      <dsp:nvSpPr>
        <dsp:cNvPr id="0" name=""/>
        <dsp:cNvSpPr/>
      </dsp:nvSpPr>
      <dsp:spPr>
        <a:xfrm rot="10800000">
          <a:off x="1917713" y="180"/>
          <a:ext cx="7247392" cy="368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06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Fetch the results on local host</a:t>
          </a:r>
          <a:endParaRPr lang="en-IN" sz="2000" b="1" kern="1200" dirty="0"/>
        </a:p>
      </dsp:txBody>
      <dsp:txXfrm rot="10800000">
        <a:off x="2009956" y="180"/>
        <a:ext cx="7155149" cy="368971"/>
      </dsp:txXfrm>
    </dsp:sp>
    <dsp:sp modelId="{8A2C0E19-39AB-4BF1-B43D-E0CBBEF2A6D7}">
      <dsp:nvSpPr>
        <dsp:cNvPr id="0" name=""/>
        <dsp:cNvSpPr/>
      </dsp:nvSpPr>
      <dsp:spPr>
        <a:xfrm>
          <a:off x="1733228" y="180"/>
          <a:ext cx="368971" cy="368971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73A34-B153-4F69-B2F0-CC72D6002FCE}">
      <dsp:nvSpPr>
        <dsp:cNvPr id="0" name=""/>
        <dsp:cNvSpPr/>
      </dsp:nvSpPr>
      <dsp:spPr>
        <a:xfrm>
          <a:off x="0" y="93"/>
          <a:ext cx="9747284" cy="369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Create C# application in  Visual Studio</a:t>
          </a:r>
          <a:endParaRPr lang="en-IN" sz="2000" b="1" kern="1200" dirty="0"/>
        </a:p>
      </dsp:txBody>
      <dsp:txXfrm>
        <a:off x="18020" y="18113"/>
        <a:ext cx="9711244" cy="33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778171-B8B3-4909-B4B9-45DC247951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8991A-9873-4DAD-9E4A-B5E9810491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EBFFA-E61D-4E00-95CB-D8AFBEB9C200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E8104-B75E-43BF-8585-16AE707974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5C4E3-E3CD-4E7E-B8C8-5501C09DE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E523-82F3-4FFA-B59A-125410CCF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890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CE007-A059-48E0-9B8C-E9BC956333A1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5E29-E624-41E0-853A-3CB8068A1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41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665C-6D02-4C74-B8A5-2EDC4FD20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5F141-884A-4516-BD5F-CD7820E6C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55F11-9100-43F3-8EE6-2E213A98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383E-07CA-4AEF-921A-EE857370B65A}" type="datetime1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F7C7-0D69-4ACB-8D97-BFDD2626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561BF-76D8-4157-AF14-2A3924DB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F2DD-CA97-46AF-96AD-B44CE4C9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0274E-8014-4958-8B5D-62DF9F88E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56ED-D2E6-460A-B4EB-CFBB976A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4783-E96E-4FED-9925-548C05EA03D0}" type="datetime1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5E2BF-9D28-4022-BDB2-60A63F26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5E6D-ED56-4A21-9465-7EFB709C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D65EB-C39A-4A90-AEA2-458A84F3A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3641E-5884-4465-8D1A-636A74529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2A75-4384-4088-9CFE-9683FA11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45B5-8192-4BD8-91C6-F6A16B50D4A6}" type="datetime1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5EB2-D64D-4287-BCEA-3A36FC86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2041-7EF1-4DF9-9E24-6006E52B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5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C47F-151A-4977-ABE0-D7141AA3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9AE6-0809-42F2-8F3F-2ED31A482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BB49-4BA3-47DA-92CB-D687B2B2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9416-4CCA-4180-B2E8-58956954F1D3}" type="datetime1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02F6-C986-491C-A4C0-6D447BE3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EF28-5BB5-4BE6-87E9-C22AD1C8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27CC-1903-4889-8903-2A7542F0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3E02-4A2B-4614-824B-66264D2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A451-00F7-4B90-9924-3305CF15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8A7B-B93F-4775-B22C-2183AB7BCF20}" type="datetime1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63E1-BED5-4612-A791-0839FCE6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D007-1D11-49DE-B13E-AAD6B43F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3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B54A-1BBE-4520-AB12-F657379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D55D-1F54-4431-82DE-38F1606DC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9A6E1-4D27-404C-8EE4-D4E70C864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0D95A-4746-4663-BF61-50EEF8EB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8CEA-BDBA-456D-A4A1-B3F5CE632590}" type="datetime1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CB92-7406-4C14-BDF0-8F0CB2C9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4785-7FFA-4902-A4A4-DF84D3D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57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90E1-2DF4-4FDB-A97A-0FCEC6B3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F1B2-EED9-4AD7-AF0E-94E9675D0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56E29-EFE2-4D7E-9323-06B1BBD7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EB398-CDB3-4B74-8D3E-5C4BA9BD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E52E3-5F30-4248-B779-63C643DA9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341DA-4BED-42AB-84F5-8D3B2C40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323F-8AB4-44FE-8B81-849551AC24E3}" type="datetime1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148FE-3A8F-4E7F-A931-D08AC530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2846F-6966-475F-AB39-F1654871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5D52-6F5F-435D-ACFE-CDE089AF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B940A-CCDF-4DBD-BCB8-3D59BC29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F57E-DEF5-4339-BD2D-5A430EB99BA9}" type="datetime1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4C936-E620-4085-AC4D-4552F0AA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10B82-DBEA-495D-84CD-EC709428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2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1F7D-1BAF-4BBB-8719-E3CB441D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5B47-9DB5-4481-9FFF-97DF34E3D6FD}" type="datetime1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3E977-79E3-431E-9D29-6A94BB65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CC1B-9F83-4CCC-83D3-10EDEFFB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5902-D5CE-4152-A051-94A9A01E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39ED-F0E4-4CFA-A133-80897EF0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7D66-1F34-41B1-BF5D-7DCC4A7B6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760BC-63BF-4C5B-B5A2-6388C527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562-4CAD-490D-B7E6-18E5B0BE3540}" type="datetime1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75B5-2AF6-4D42-B353-88B3E28B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369B4-8AC6-4E64-97EB-585D19E4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9281-6F75-4DD8-B17F-365E547B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D62F-DB94-43D7-AFFA-18B854980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60DB4-9E08-4191-A847-DDF1D3226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51779-8596-4A8F-B3A6-7CB88336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22E6-B5F3-4425-A456-523668EEC7F0}" type="datetime1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5666D-943C-4570-881B-BF78AA1F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8D59-1B71-41BB-BCE0-437B980E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1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1E006-1897-41A5-8CDE-2335D27F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2FDC5-9757-4137-9DE7-D909DEB3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CBB2-7F0A-4BB3-8B45-AE54CC242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728F-DD35-4CAB-B0F0-29CA17F868CA}" type="datetime1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D20B-0FDA-4034-9023-AF5D2AF3D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ASP.Net core web application to demonstrate JWT token based authentication.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3534-5E2E-4958-AEC2-3E9242924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8BD2-6E04-4EC1-BA57-82654DB1C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11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12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12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1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31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13" Type="http://schemas.openxmlformats.org/officeDocument/2006/relationships/image" Target="../media/image31.png"/><Relationship Id="rId3" Type="http://schemas.openxmlformats.org/officeDocument/2006/relationships/diagramLayout" Target="../diagrams/layout32.xml"/><Relationship Id="rId7" Type="http://schemas.openxmlformats.org/officeDocument/2006/relationships/image" Target="../media/image30.png"/><Relationship Id="rId12" Type="http://schemas.microsoft.com/office/2007/relationships/diagramDrawing" Target="../diagrams/drawing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2.xml"/><Relationship Id="rId11" Type="http://schemas.openxmlformats.org/officeDocument/2006/relationships/diagramColors" Target="../diagrams/colors33.xml"/><Relationship Id="rId5" Type="http://schemas.openxmlformats.org/officeDocument/2006/relationships/diagramColors" Target="../diagrams/colors32.xml"/><Relationship Id="rId10" Type="http://schemas.openxmlformats.org/officeDocument/2006/relationships/diagramQuickStyle" Target="../diagrams/quickStyle33.xml"/><Relationship Id="rId4" Type="http://schemas.openxmlformats.org/officeDocument/2006/relationships/diagramQuickStyle" Target="../diagrams/quickStyle32.xml"/><Relationship Id="rId9" Type="http://schemas.openxmlformats.org/officeDocument/2006/relationships/diagramLayout" Target="../diagrams/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13" Type="http://schemas.openxmlformats.org/officeDocument/2006/relationships/diagramLayout" Target="../diagrams/layout36.xml"/><Relationship Id="rId18" Type="http://schemas.openxmlformats.org/officeDocument/2006/relationships/diagramLayout" Target="../diagrams/layout37.xml"/><Relationship Id="rId26" Type="http://schemas.microsoft.com/office/2007/relationships/diagramDrawing" Target="../diagrams/drawing38.xml"/><Relationship Id="rId3" Type="http://schemas.openxmlformats.org/officeDocument/2006/relationships/diagramLayout" Target="../diagrams/layout34.xml"/><Relationship Id="rId21" Type="http://schemas.microsoft.com/office/2007/relationships/diagramDrawing" Target="../diagrams/drawing37.xml"/><Relationship Id="rId7" Type="http://schemas.openxmlformats.org/officeDocument/2006/relationships/diagramData" Target="../diagrams/data35.xml"/><Relationship Id="rId12" Type="http://schemas.openxmlformats.org/officeDocument/2006/relationships/diagramData" Target="../diagrams/data36.xml"/><Relationship Id="rId17" Type="http://schemas.openxmlformats.org/officeDocument/2006/relationships/diagramData" Target="../diagrams/data37.xml"/><Relationship Id="rId25" Type="http://schemas.openxmlformats.org/officeDocument/2006/relationships/diagramColors" Target="../diagrams/colors38.xml"/><Relationship Id="rId2" Type="http://schemas.openxmlformats.org/officeDocument/2006/relationships/diagramData" Target="../diagrams/data34.xml"/><Relationship Id="rId16" Type="http://schemas.microsoft.com/office/2007/relationships/diagramDrawing" Target="../diagrams/drawing36.xml"/><Relationship Id="rId20" Type="http://schemas.openxmlformats.org/officeDocument/2006/relationships/diagramColors" Target="../diagrams/colors3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4.xml"/><Relationship Id="rId11" Type="http://schemas.microsoft.com/office/2007/relationships/diagramDrawing" Target="../diagrams/drawing35.xml"/><Relationship Id="rId24" Type="http://schemas.openxmlformats.org/officeDocument/2006/relationships/diagramQuickStyle" Target="../diagrams/quickStyle38.xml"/><Relationship Id="rId5" Type="http://schemas.openxmlformats.org/officeDocument/2006/relationships/diagramColors" Target="../diagrams/colors34.xml"/><Relationship Id="rId15" Type="http://schemas.openxmlformats.org/officeDocument/2006/relationships/diagramColors" Target="../diagrams/colors36.xml"/><Relationship Id="rId23" Type="http://schemas.openxmlformats.org/officeDocument/2006/relationships/diagramLayout" Target="../diagrams/layout38.xml"/><Relationship Id="rId10" Type="http://schemas.openxmlformats.org/officeDocument/2006/relationships/diagramColors" Target="../diagrams/colors35.xml"/><Relationship Id="rId19" Type="http://schemas.openxmlformats.org/officeDocument/2006/relationships/diagramQuickStyle" Target="../diagrams/quickStyle37.xml"/><Relationship Id="rId4" Type="http://schemas.openxmlformats.org/officeDocument/2006/relationships/diagramQuickStyle" Target="../diagrams/quickStyle34.xml"/><Relationship Id="rId9" Type="http://schemas.openxmlformats.org/officeDocument/2006/relationships/diagramQuickStyle" Target="../diagrams/quickStyle35.xml"/><Relationship Id="rId14" Type="http://schemas.openxmlformats.org/officeDocument/2006/relationships/diagramQuickStyle" Target="../diagrams/quickStyle36.xml"/><Relationship Id="rId22" Type="http://schemas.openxmlformats.org/officeDocument/2006/relationships/diagramData" Target="../diagrams/data38.xml"/><Relationship Id="rId27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0.xml"/><Relationship Id="rId13" Type="http://schemas.openxmlformats.org/officeDocument/2006/relationships/diagramLayout" Target="../diagrams/layout41.xml"/><Relationship Id="rId18" Type="http://schemas.openxmlformats.org/officeDocument/2006/relationships/diagramLayout" Target="../diagrams/layout42.xml"/><Relationship Id="rId3" Type="http://schemas.openxmlformats.org/officeDocument/2006/relationships/diagramLayout" Target="../diagrams/layout39.xml"/><Relationship Id="rId21" Type="http://schemas.microsoft.com/office/2007/relationships/diagramDrawing" Target="../diagrams/drawing42.xml"/><Relationship Id="rId7" Type="http://schemas.openxmlformats.org/officeDocument/2006/relationships/diagramData" Target="../diagrams/data40.xml"/><Relationship Id="rId12" Type="http://schemas.openxmlformats.org/officeDocument/2006/relationships/diagramData" Target="../diagrams/data41.xml"/><Relationship Id="rId17" Type="http://schemas.openxmlformats.org/officeDocument/2006/relationships/diagramData" Target="../diagrams/data42.xml"/><Relationship Id="rId2" Type="http://schemas.openxmlformats.org/officeDocument/2006/relationships/diagramData" Target="../diagrams/data39.xml"/><Relationship Id="rId16" Type="http://schemas.microsoft.com/office/2007/relationships/diagramDrawing" Target="../diagrams/drawing41.xml"/><Relationship Id="rId20" Type="http://schemas.openxmlformats.org/officeDocument/2006/relationships/diagramColors" Target="../diagrams/colors4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9.xml"/><Relationship Id="rId11" Type="http://schemas.microsoft.com/office/2007/relationships/diagramDrawing" Target="../diagrams/drawing40.xml"/><Relationship Id="rId5" Type="http://schemas.openxmlformats.org/officeDocument/2006/relationships/diagramColors" Target="../diagrams/colors39.xml"/><Relationship Id="rId15" Type="http://schemas.openxmlformats.org/officeDocument/2006/relationships/diagramColors" Target="../diagrams/colors41.xml"/><Relationship Id="rId23" Type="http://schemas.openxmlformats.org/officeDocument/2006/relationships/image" Target="../media/image35.png"/><Relationship Id="rId10" Type="http://schemas.openxmlformats.org/officeDocument/2006/relationships/diagramColors" Target="../diagrams/colors40.xml"/><Relationship Id="rId19" Type="http://schemas.openxmlformats.org/officeDocument/2006/relationships/diagramQuickStyle" Target="../diagrams/quickStyle42.xml"/><Relationship Id="rId4" Type="http://schemas.openxmlformats.org/officeDocument/2006/relationships/diagramQuickStyle" Target="../diagrams/quickStyle39.xml"/><Relationship Id="rId9" Type="http://schemas.openxmlformats.org/officeDocument/2006/relationships/diagramQuickStyle" Target="../diagrams/quickStyle40.xml"/><Relationship Id="rId14" Type="http://schemas.openxmlformats.org/officeDocument/2006/relationships/diagramQuickStyle" Target="../diagrams/quickStyle41.xml"/><Relationship Id="rId2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7" Type="http://schemas.openxmlformats.org/officeDocument/2006/relationships/image" Target="../media/image36.png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44.xml"/><Relationship Id="rId7" Type="http://schemas.openxmlformats.org/officeDocument/2006/relationships/image" Target="../media/image39.png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7" Type="http://schemas.openxmlformats.org/officeDocument/2006/relationships/image" Target="../media/image41.png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46.xml"/><Relationship Id="rId7" Type="http://schemas.openxmlformats.org/officeDocument/2006/relationships/image" Target="../media/image42.png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7" Type="http://schemas.openxmlformats.org/officeDocument/2006/relationships/image" Target="../media/image45.png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diagramLayout" Target="../diagrams/layout48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8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48.xml"/><Relationship Id="rId10" Type="http://schemas.openxmlformats.org/officeDocument/2006/relationships/image" Target="../media/image49.png"/><Relationship Id="rId4" Type="http://schemas.openxmlformats.org/officeDocument/2006/relationships/diagramQuickStyle" Target="../diagrams/quickStyle48.xml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image" Target="../media/image53.png"/><Relationship Id="rId3" Type="http://schemas.openxmlformats.org/officeDocument/2006/relationships/diagramLayout" Target="../diagrams/layout49.xml"/><Relationship Id="rId7" Type="http://schemas.openxmlformats.org/officeDocument/2006/relationships/image" Target="../media/image30.png"/><Relationship Id="rId12" Type="http://schemas.microsoft.com/office/2007/relationships/diagramDrawing" Target="../diagrams/drawing50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9.xml"/><Relationship Id="rId11" Type="http://schemas.openxmlformats.org/officeDocument/2006/relationships/diagramColors" Target="../diagrams/colors50.xml"/><Relationship Id="rId5" Type="http://schemas.openxmlformats.org/officeDocument/2006/relationships/diagramColors" Target="../diagrams/colors49.xml"/><Relationship Id="rId10" Type="http://schemas.openxmlformats.org/officeDocument/2006/relationships/diagramQuickStyle" Target="../diagrams/quickStyle50.xml"/><Relationship Id="rId4" Type="http://schemas.openxmlformats.org/officeDocument/2006/relationships/diagramQuickStyle" Target="../diagrams/quickStyle49.xml"/><Relationship Id="rId9" Type="http://schemas.openxmlformats.org/officeDocument/2006/relationships/diagramLayout" Target="../diagrams/layout50.xml"/><Relationship Id="rId1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53.xml"/><Relationship Id="rId18" Type="http://schemas.openxmlformats.org/officeDocument/2006/relationships/diagramData" Target="../diagrams/data54.xml"/><Relationship Id="rId26" Type="http://schemas.openxmlformats.org/officeDocument/2006/relationships/diagramColors" Target="../diagrams/colors55.xml"/><Relationship Id="rId3" Type="http://schemas.openxmlformats.org/officeDocument/2006/relationships/diagramLayout" Target="../diagrams/layout51.xml"/><Relationship Id="rId21" Type="http://schemas.openxmlformats.org/officeDocument/2006/relationships/diagramColors" Target="../diagrams/colors54.xml"/><Relationship Id="rId7" Type="http://schemas.openxmlformats.org/officeDocument/2006/relationships/image" Target="../media/image60.png"/><Relationship Id="rId12" Type="http://schemas.microsoft.com/office/2007/relationships/diagramDrawing" Target="../diagrams/drawing52.xml"/><Relationship Id="rId17" Type="http://schemas.microsoft.com/office/2007/relationships/diagramDrawing" Target="../diagrams/drawing53.xml"/><Relationship Id="rId25" Type="http://schemas.openxmlformats.org/officeDocument/2006/relationships/diagramQuickStyle" Target="../diagrams/quickStyle55.xml"/><Relationship Id="rId33" Type="http://schemas.openxmlformats.org/officeDocument/2006/relationships/image" Target="../media/image61.png"/><Relationship Id="rId2" Type="http://schemas.openxmlformats.org/officeDocument/2006/relationships/diagramData" Target="../diagrams/data51.xml"/><Relationship Id="rId16" Type="http://schemas.openxmlformats.org/officeDocument/2006/relationships/diagramColors" Target="../diagrams/colors53.xml"/><Relationship Id="rId20" Type="http://schemas.openxmlformats.org/officeDocument/2006/relationships/diagramQuickStyle" Target="../diagrams/quickStyle54.xml"/><Relationship Id="rId29" Type="http://schemas.openxmlformats.org/officeDocument/2006/relationships/diagramLayout" Target="../diagrams/layout5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1.xml"/><Relationship Id="rId11" Type="http://schemas.openxmlformats.org/officeDocument/2006/relationships/diagramColors" Target="../diagrams/colors52.xml"/><Relationship Id="rId24" Type="http://schemas.openxmlformats.org/officeDocument/2006/relationships/diagramLayout" Target="../diagrams/layout55.xml"/><Relationship Id="rId32" Type="http://schemas.microsoft.com/office/2007/relationships/diagramDrawing" Target="../diagrams/drawing56.xml"/><Relationship Id="rId5" Type="http://schemas.openxmlformats.org/officeDocument/2006/relationships/diagramColors" Target="../diagrams/colors51.xml"/><Relationship Id="rId15" Type="http://schemas.openxmlformats.org/officeDocument/2006/relationships/diagramQuickStyle" Target="../diagrams/quickStyle53.xml"/><Relationship Id="rId23" Type="http://schemas.openxmlformats.org/officeDocument/2006/relationships/diagramData" Target="../diagrams/data55.xml"/><Relationship Id="rId28" Type="http://schemas.openxmlformats.org/officeDocument/2006/relationships/diagramData" Target="../diagrams/data56.xml"/><Relationship Id="rId10" Type="http://schemas.openxmlformats.org/officeDocument/2006/relationships/diagramQuickStyle" Target="../diagrams/quickStyle52.xml"/><Relationship Id="rId19" Type="http://schemas.openxmlformats.org/officeDocument/2006/relationships/diagramLayout" Target="../diagrams/layout54.xml"/><Relationship Id="rId31" Type="http://schemas.openxmlformats.org/officeDocument/2006/relationships/diagramColors" Target="../diagrams/colors56.xml"/><Relationship Id="rId4" Type="http://schemas.openxmlformats.org/officeDocument/2006/relationships/diagramQuickStyle" Target="../diagrams/quickStyle51.xml"/><Relationship Id="rId9" Type="http://schemas.openxmlformats.org/officeDocument/2006/relationships/diagramLayout" Target="../diagrams/layout52.xml"/><Relationship Id="rId14" Type="http://schemas.openxmlformats.org/officeDocument/2006/relationships/diagramLayout" Target="../diagrams/layout53.xml"/><Relationship Id="rId22" Type="http://schemas.microsoft.com/office/2007/relationships/diagramDrawing" Target="../diagrams/drawing54.xml"/><Relationship Id="rId27" Type="http://schemas.microsoft.com/office/2007/relationships/diagramDrawing" Target="../diagrams/drawing55.xml"/><Relationship Id="rId30" Type="http://schemas.openxmlformats.org/officeDocument/2006/relationships/diagramQuickStyle" Target="../diagrams/quickStyle56.xml"/><Relationship Id="rId8" Type="http://schemas.openxmlformats.org/officeDocument/2006/relationships/diagramData" Target="../diagrams/data5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8.xml"/><Relationship Id="rId13" Type="http://schemas.openxmlformats.org/officeDocument/2006/relationships/diagramLayout" Target="../diagrams/layout59.xml"/><Relationship Id="rId18" Type="http://schemas.openxmlformats.org/officeDocument/2006/relationships/diagramLayout" Target="../diagrams/layout60.xml"/><Relationship Id="rId3" Type="http://schemas.openxmlformats.org/officeDocument/2006/relationships/diagramLayout" Target="../diagrams/layout57.xml"/><Relationship Id="rId21" Type="http://schemas.microsoft.com/office/2007/relationships/diagramDrawing" Target="../diagrams/drawing60.xml"/><Relationship Id="rId7" Type="http://schemas.openxmlformats.org/officeDocument/2006/relationships/diagramData" Target="../diagrams/data58.xml"/><Relationship Id="rId12" Type="http://schemas.openxmlformats.org/officeDocument/2006/relationships/diagramData" Target="../diagrams/data59.xml"/><Relationship Id="rId17" Type="http://schemas.openxmlformats.org/officeDocument/2006/relationships/diagramData" Target="../diagrams/data60.xml"/><Relationship Id="rId2" Type="http://schemas.openxmlformats.org/officeDocument/2006/relationships/diagramData" Target="../diagrams/data57.xml"/><Relationship Id="rId16" Type="http://schemas.microsoft.com/office/2007/relationships/diagramDrawing" Target="../diagrams/drawing59.xml"/><Relationship Id="rId20" Type="http://schemas.openxmlformats.org/officeDocument/2006/relationships/diagramColors" Target="../diagrams/colors6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7.xml"/><Relationship Id="rId11" Type="http://schemas.microsoft.com/office/2007/relationships/diagramDrawing" Target="../diagrams/drawing58.xml"/><Relationship Id="rId5" Type="http://schemas.openxmlformats.org/officeDocument/2006/relationships/diagramColors" Target="../diagrams/colors57.xml"/><Relationship Id="rId15" Type="http://schemas.openxmlformats.org/officeDocument/2006/relationships/diagramColors" Target="../diagrams/colors59.xml"/><Relationship Id="rId23" Type="http://schemas.openxmlformats.org/officeDocument/2006/relationships/image" Target="../media/image63.png"/><Relationship Id="rId10" Type="http://schemas.openxmlformats.org/officeDocument/2006/relationships/diagramColors" Target="../diagrams/colors58.xml"/><Relationship Id="rId19" Type="http://schemas.openxmlformats.org/officeDocument/2006/relationships/diagramQuickStyle" Target="../diagrams/quickStyle60.xml"/><Relationship Id="rId4" Type="http://schemas.openxmlformats.org/officeDocument/2006/relationships/diagramQuickStyle" Target="../diagrams/quickStyle57.xml"/><Relationship Id="rId9" Type="http://schemas.openxmlformats.org/officeDocument/2006/relationships/diagramQuickStyle" Target="../diagrams/quickStyle58.xml"/><Relationship Id="rId14" Type="http://schemas.openxmlformats.org/officeDocument/2006/relationships/diagramQuickStyle" Target="../diagrams/quickStyle59.xml"/><Relationship Id="rId22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1.xml"/><Relationship Id="rId7" Type="http://schemas.openxmlformats.org/officeDocument/2006/relationships/image" Target="../media/image64.png"/><Relationship Id="rId2" Type="http://schemas.openxmlformats.org/officeDocument/2006/relationships/diagramData" Target="../diagrams/data6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1.xml"/><Relationship Id="rId5" Type="http://schemas.openxmlformats.org/officeDocument/2006/relationships/diagramColors" Target="../diagrams/colors61.xml"/><Relationship Id="rId4" Type="http://schemas.openxmlformats.org/officeDocument/2006/relationships/diagramQuickStyle" Target="../diagrams/quickStyle6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diagramLayout" Target="../diagrams/layout62.xml"/><Relationship Id="rId7" Type="http://schemas.openxmlformats.org/officeDocument/2006/relationships/image" Target="../media/image65.png"/><Relationship Id="rId2" Type="http://schemas.openxmlformats.org/officeDocument/2006/relationships/diagramData" Target="../diagrams/data6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2.xml"/><Relationship Id="rId5" Type="http://schemas.openxmlformats.org/officeDocument/2006/relationships/diagramColors" Target="../diagrams/colors62.xml"/><Relationship Id="rId4" Type="http://schemas.openxmlformats.org/officeDocument/2006/relationships/diagramQuickStyle" Target="../diagrams/quickStyle6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3.xml"/><Relationship Id="rId7" Type="http://schemas.openxmlformats.org/officeDocument/2006/relationships/image" Target="../media/image67.png"/><Relationship Id="rId2" Type="http://schemas.openxmlformats.org/officeDocument/2006/relationships/diagramData" Target="../diagrams/data6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3.xml"/><Relationship Id="rId5" Type="http://schemas.openxmlformats.org/officeDocument/2006/relationships/diagramColors" Target="../diagrams/colors63.xml"/><Relationship Id="rId4" Type="http://schemas.openxmlformats.org/officeDocument/2006/relationships/diagramQuickStyle" Target="../diagrams/quickStyle6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diagramLayout" Target="../diagrams/layout64.xml"/><Relationship Id="rId7" Type="http://schemas.openxmlformats.org/officeDocument/2006/relationships/image" Target="../media/image68.png"/><Relationship Id="rId2" Type="http://schemas.openxmlformats.org/officeDocument/2006/relationships/diagramData" Target="../diagrams/data6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4.xml"/><Relationship Id="rId5" Type="http://schemas.openxmlformats.org/officeDocument/2006/relationships/diagramColors" Target="../diagrams/colors64.xml"/><Relationship Id="rId4" Type="http://schemas.openxmlformats.org/officeDocument/2006/relationships/diagramQuickStyle" Target="../diagrams/quickStyle64.xml"/><Relationship Id="rId9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diagramLayout" Target="../diagrams/layout65.xml"/><Relationship Id="rId7" Type="http://schemas.openxmlformats.org/officeDocument/2006/relationships/image" Target="../media/image68.png"/><Relationship Id="rId2" Type="http://schemas.openxmlformats.org/officeDocument/2006/relationships/diagramData" Target="../diagrams/data6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5.xml"/><Relationship Id="rId5" Type="http://schemas.openxmlformats.org/officeDocument/2006/relationships/diagramColors" Target="../diagrams/colors65.xml"/><Relationship Id="rId4" Type="http://schemas.openxmlformats.org/officeDocument/2006/relationships/diagramQuickStyle" Target="../diagrams/quickStyle65.xml"/><Relationship Id="rId9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diagramLayout" Target="../diagrams/layout66.xml"/><Relationship Id="rId7" Type="http://schemas.openxmlformats.org/officeDocument/2006/relationships/image" Target="../media/image68.png"/><Relationship Id="rId2" Type="http://schemas.openxmlformats.org/officeDocument/2006/relationships/diagramData" Target="../diagrams/data6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6.xml"/><Relationship Id="rId5" Type="http://schemas.openxmlformats.org/officeDocument/2006/relationships/diagramColors" Target="../diagrams/colors66.xml"/><Relationship Id="rId4" Type="http://schemas.openxmlformats.org/officeDocument/2006/relationships/diagramQuickStyle" Target="../diagrams/quickStyle6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Layout" Target="../diagrams/layout67.xml"/><Relationship Id="rId7" Type="http://schemas.openxmlformats.org/officeDocument/2006/relationships/image" Target="../media/image74.png"/><Relationship Id="rId2" Type="http://schemas.openxmlformats.org/officeDocument/2006/relationships/diagramData" Target="../diagrams/data6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7.xml"/><Relationship Id="rId5" Type="http://schemas.openxmlformats.org/officeDocument/2006/relationships/diagramColors" Target="../diagrams/colors67.xml"/><Relationship Id="rId10" Type="http://schemas.openxmlformats.org/officeDocument/2006/relationships/image" Target="../media/image77.png"/><Relationship Id="rId4" Type="http://schemas.openxmlformats.org/officeDocument/2006/relationships/diagramQuickStyle" Target="../diagrams/quickStyle67.xml"/><Relationship Id="rId9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diagramLayout" Target="../diagrams/layout68.xml"/><Relationship Id="rId7" Type="http://schemas.openxmlformats.org/officeDocument/2006/relationships/image" Target="../media/image30.png"/><Relationship Id="rId2" Type="http://schemas.openxmlformats.org/officeDocument/2006/relationships/diagramData" Target="../diagrams/data6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8.xml"/><Relationship Id="rId5" Type="http://schemas.openxmlformats.org/officeDocument/2006/relationships/diagramColors" Target="../diagrams/colors68.xml"/><Relationship Id="rId4" Type="http://schemas.openxmlformats.org/officeDocument/2006/relationships/diagramQuickStyle" Target="../diagrams/quickStyle68.xml"/><Relationship Id="rId9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0.xml"/><Relationship Id="rId3" Type="http://schemas.openxmlformats.org/officeDocument/2006/relationships/diagramLayout" Target="../diagrams/layout69.xml"/><Relationship Id="rId7" Type="http://schemas.openxmlformats.org/officeDocument/2006/relationships/diagramData" Target="../diagrams/data70.xml"/><Relationship Id="rId2" Type="http://schemas.openxmlformats.org/officeDocument/2006/relationships/diagramData" Target="../diagrams/data6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9.xml"/><Relationship Id="rId11" Type="http://schemas.microsoft.com/office/2007/relationships/diagramDrawing" Target="../diagrams/drawing70.xml"/><Relationship Id="rId5" Type="http://schemas.openxmlformats.org/officeDocument/2006/relationships/diagramColors" Target="../diagrams/colors69.xml"/><Relationship Id="rId10" Type="http://schemas.openxmlformats.org/officeDocument/2006/relationships/diagramColors" Target="../diagrams/colors70.xml"/><Relationship Id="rId4" Type="http://schemas.openxmlformats.org/officeDocument/2006/relationships/diagramQuickStyle" Target="../diagrams/quickStyle69.xml"/><Relationship Id="rId9" Type="http://schemas.openxmlformats.org/officeDocument/2006/relationships/diagramQuickStyle" Target="../diagrams/quickStyle7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2.xml"/><Relationship Id="rId3" Type="http://schemas.openxmlformats.org/officeDocument/2006/relationships/diagramLayout" Target="../diagrams/layout71.xml"/><Relationship Id="rId7" Type="http://schemas.openxmlformats.org/officeDocument/2006/relationships/diagramData" Target="../diagrams/data72.xml"/><Relationship Id="rId2" Type="http://schemas.openxmlformats.org/officeDocument/2006/relationships/diagramData" Target="../diagrams/data7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1.xml"/><Relationship Id="rId11" Type="http://schemas.microsoft.com/office/2007/relationships/diagramDrawing" Target="../diagrams/drawing72.xml"/><Relationship Id="rId5" Type="http://schemas.openxmlformats.org/officeDocument/2006/relationships/diagramColors" Target="../diagrams/colors71.xml"/><Relationship Id="rId10" Type="http://schemas.openxmlformats.org/officeDocument/2006/relationships/diagramColors" Target="../diagrams/colors72.xml"/><Relationship Id="rId4" Type="http://schemas.openxmlformats.org/officeDocument/2006/relationships/diagramQuickStyle" Target="../diagrams/quickStyle71.xml"/><Relationship Id="rId9" Type="http://schemas.openxmlformats.org/officeDocument/2006/relationships/diagramQuickStyle" Target="../diagrams/quickStyle7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diagramData" Target="../diagrams/data15.xml"/><Relationship Id="rId26" Type="http://schemas.openxmlformats.org/officeDocument/2006/relationships/diagramColors" Target="../diagrams/colors16.xml"/><Relationship Id="rId3" Type="http://schemas.openxmlformats.org/officeDocument/2006/relationships/diagramData" Target="../diagrams/data12.xml"/><Relationship Id="rId21" Type="http://schemas.openxmlformats.org/officeDocument/2006/relationships/diagramColors" Target="../diagrams/colors15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5" Type="http://schemas.openxmlformats.org/officeDocument/2006/relationships/diagramQuickStyle" Target="../diagrams/quickStyle16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14.xml"/><Relationship Id="rId20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24" Type="http://schemas.openxmlformats.org/officeDocument/2006/relationships/diagramLayout" Target="../diagrams/layout16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23" Type="http://schemas.openxmlformats.org/officeDocument/2006/relationships/diagramData" Target="../diagrams/data16.xml"/><Relationship Id="rId28" Type="http://schemas.openxmlformats.org/officeDocument/2006/relationships/image" Target="../media/image4.png"/><Relationship Id="rId10" Type="http://schemas.openxmlformats.org/officeDocument/2006/relationships/diagramQuickStyle" Target="../diagrams/quickStyle13.xml"/><Relationship Id="rId19" Type="http://schemas.openxmlformats.org/officeDocument/2006/relationships/diagramLayout" Target="../diagrams/layout15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microsoft.com/office/2007/relationships/diagramDrawing" Target="../diagrams/drawing15.xml"/><Relationship Id="rId27" Type="http://schemas.microsoft.com/office/2007/relationships/diagramDrawing" Target="../diagrams/drawing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18" Type="http://schemas.openxmlformats.org/officeDocument/2006/relationships/diagramLayout" Target="../diagrams/layout20.xml"/><Relationship Id="rId26" Type="http://schemas.openxmlformats.org/officeDocument/2006/relationships/diagramColors" Target="../diagrams/colors21.xml"/><Relationship Id="rId3" Type="http://schemas.openxmlformats.org/officeDocument/2006/relationships/diagramLayout" Target="../diagrams/layout17.xml"/><Relationship Id="rId21" Type="http://schemas.microsoft.com/office/2007/relationships/diagramDrawing" Target="../diagrams/drawing20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17" Type="http://schemas.openxmlformats.org/officeDocument/2006/relationships/diagramData" Target="../diagrams/data20.xml"/><Relationship Id="rId25" Type="http://schemas.openxmlformats.org/officeDocument/2006/relationships/diagramQuickStyle" Target="../diagrams/quickStyle21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20" Type="http://schemas.openxmlformats.org/officeDocument/2006/relationships/diagramColors" Target="../diagrams/colors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24" Type="http://schemas.openxmlformats.org/officeDocument/2006/relationships/diagramLayout" Target="../diagrams/layout21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23" Type="http://schemas.openxmlformats.org/officeDocument/2006/relationships/diagramData" Target="../diagrams/data21.xml"/><Relationship Id="rId10" Type="http://schemas.openxmlformats.org/officeDocument/2006/relationships/diagramColors" Target="../diagrams/colors18.xml"/><Relationship Id="rId19" Type="http://schemas.openxmlformats.org/officeDocument/2006/relationships/diagramQuickStyle" Target="../diagrams/quickStyle20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Relationship Id="rId22" Type="http://schemas.openxmlformats.org/officeDocument/2006/relationships/image" Target="../media/image5.png"/><Relationship Id="rId27" Type="http://schemas.microsoft.com/office/2007/relationships/diagramDrawing" Target="../diagrams/drawing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18" Type="http://schemas.openxmlformats.org/officeDocument/2006/relationships/diagramLayout" Target="../diagrams/layout25.xml"/><Relationship Id="rId3" Type="http://schemas.openxmlformats.org/officeDocument/2006/relationships/diagramLayout" Target="../diagrams/layout22.xml"/><Relationship Id="rId21" Type="http://schemas.microsoft.com/office/2007/relationships/diagramDrawing" Target="../diagrams/drawing25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17" Type="http://schemas.openxmlformats.org/officeDocument/2006/relationships/diagramData" Target="../diagrams/data25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20" Type="http://schemas.openxmlformats.org/officeDocument/2006/relationships/diagramColors" Target="../diagrams/colors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23" Type="http://schemas.openxmlformats.org/officeDocument/2006/relationships/image" Target="../media/image7.png"/><Relationship Id="rId10" Type="http://schemas.openxmlformats.org/officeDocument/2006/relationships/diagramColors" Target="../diagrams/colors23.xml"/><Relationship Id="rId19" Type="http://schemas.openxmlformats.org/officeDocument/2006/relationships/diagramQuickStyle" Target="../diagrams/quickStyle25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Relationship Id="rId2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8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9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8A0A-5827-4F6A-9681-352F01C9C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0042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INFORMATION ENCODING STANDARDS-02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3A0E-1821-40C9-BC83-339D1FDC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600420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BDAT-1001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C918D-5E3B-4FAB-9560-AF40466B8239}"/>
              </a:ext>
            </a:extLst>
          </p:cNvPr>
          <p:cNvSpPr txBox="1"/>
          <p:nvPr/>
        </p:nvSpPr>
        <p:spPr>
          <a:xfrm>
            <a:off x="8097078" y="5247861"/>
            <a:ext cx="3477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Submitted By: MADHURI SHARMA</a:t>
            </a:r>
          </a:p>
          <a:p>
            <a:r>
              <a:rPr lang="en-IN" b="1" dirty="0">
                <a:solidFill>
                  <a:schemeClr val="accent1"/>
                </a:solidFill>
              </a:rPr>
              <a:t>Student ID: 200460001</a:t>
            </a:r>
          </a:p>
          <a:p>
            <a:r>
              <a:rPr lang="en-IN" b="1" dirty="0">
                <a:solidFill>
                  <a:schemeClr val="accent1"/>
                </a:solidFill>
              </a:rPr>
              <a:t>Time-Table :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A67F7-BCE3-4EA4-9FB9-1C5E1488B27A}"/>
              </a:ext>
            </a:extLst>
          </p:cNvPr>
          <p:cNvSpPr txBox="1"/>
          <p:nvPr/>
        </p:nvSpPr>
        <p:spPr>
          <a:xfrm>
            <a:off x="4654932" y="2975218"/>
            <a:ext cx="294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PROJECT  PART-1</a:t>
            </a:r>
          </a:p>
        </p:txBody>
      </p:sp>
    </p:spTree>
    <p:extLst>
      <p:ext uri="{BB962C8B-B14F-4D97-AF65-F5344CB8AC3E}">
        <p14:creationId xmlns:p14="http://schemas.microsoft.com/office/powerpoint/2010/main" val="49378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128525"/>
              </p:ext>
            </p:extLst>
          </p:nvPr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C2ACBE2-AC97-49E6-A5B5-BF3DA56C2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19" y="1757320"/>
            <a:ext cx="649640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3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727969"/>
              </p:ext>
            </p:extLst>
          </p:nvPr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5EE9C3-976E-41EA-8B16-80B211D74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129" y="876317"/>
            <a:ext cx="3705742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A64DA-93C3-4195-B79A-13FD1A8F9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092" y="1885256"/>
            <a:ext cx="2857899" cy="4972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7C701-3B11-44E8-9631-BC975EDDE7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1671" y="1857335"/>
            <a:ext cx="4124901" cy="4991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C87CB0-76D3-4086-9899-307DCB4251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5252" y="1905807"/>
            <a:ext cx="2038635" cy="110505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07881-C313-4150-A7FE-3C9D1569FABF}"/>
              </a:ext>
            </a:extLst>
          </p:cNvPr>
          <p:cNvGrpSpPr/>
          <p:nvPr/>
        </p:nvGrpSpPr>
        <p:grpSpPr>
          <a:xfrm>
            <a:off x="231219" y="1414333"/>
            <a:ext cx="8979042" cy="359774"/>
            <a:chOff x="0" y="4778"/>
            <a:chExt cx="8979042" cy="359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957AEB2-A978-47AB-9349-DBE20EDE9BE8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1A7D401-4C9C-4516-B8C3-42215D1D3623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 err="1"/>
                <a:t>HomeControllers.cas</a:t>
              </a:r>
              <a:endParaRPr lang="en-IN" sz="1500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2EB34F9-7A25-46B1-AA65-4759855CA373}"/>
              </a:ext>
            </a:extLst>
          </p:cNvPr>
          <p:cNvSpPr txBox="1"/>
          <p:nvPr/>
        </p:nvSpPr>
        <p:spPr>
          <a:xfrm>
            <a:off x="9109214" y="4371628"/>
            <a:ext cx="28876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First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Create a public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This will be the Home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 Secret page will be added up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And Authenticate to guard the secret data</a:t>
            </a:r>
          </a:p>
        </p:txBody>
      </p:sp>
    </p:spTree>
    <p:extLst>
      <p:ext uri="{BB962C8B-B14F-4D97-AF65-F5344CB8AC3E}">
        <p14:creationId xmlns:p14="http://schemas.microsoft.com/office/powerpoint/2010/main" val="202606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5EE9C3-976E-41EA-8B16-80B211D74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129" y="876317"/>
            <a:ext cx="3705742" cy="51442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07881-C313-4150-A7FE-3C9D1569FABF}"/>
              </a:ext>
            </a:extLst>
          </p:cNvPr>
          <p:cNvGrpSpPr/>
          <p:nvPr/>
        </p:nvGrpSpPr>
        <p:grpSpPr>
          <a:xfrm>
            <a:off x="231219" y="1390739"/>
            <a:ext cx="8979042" cy="383368"/>
            <a:chOff x="0" y="-18816"/>
            <a:chExt cx="8979042" cy="38336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957AEB2-A978-47AB-9349-DBE20EDE9BE8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1A7D401-4C9C-4516-B8C3-42215D1D3623}"/>
                </a:ext>
              </a:extLst>
            </p:cNvPr>
            <p:cNvSpPr txBox="1"/>
            <p:nvPr/>
          </p:nvSpPr>
          <p:spPr>
            <a:xfrm>
              <a:off x="17563" y="-18816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 err="1"/>
                <a:t>OperationsController.cs</a:t>
              </a:r>
              <a:endParaRPr lang="en-IN" sz="1500" b="1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F58B2ED-1DAC-4855-A617-A22D24A8A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782" y="1756544"/>
            <a:ext cx="3934374" cy="501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7A729-E0E2-4744-B7F4-386D1CFE86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5485" y="2404888"/>
            <a:ext cx="487748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422289"/>
              </p:ext>
            </p:extLst>
          </p:nvPr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0A42E0B-38BF-4C61-B912-ACD08E07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261" y="598886"/>
            <a:ext cx="1733792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91E6-B77F-4D01-B492-1F36FEEE7D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219" y="1556282"/>
            <a:ext cx="3705742" cy="924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A75B6-6BC4-431B-911C-A279AFB780E3}"/>
              </a:ext>
            </a:extLst>
          </p:cNvPr>
          <p:cNvSpPr txBox="1"/>
          <p:nvPr/>
        </p:nvSpPr>
        <p:spPr>
          <a:xfrm>
            <a:off x="231219" y="1186950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Index.cshtml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1BA14-91C0-456E-80BD-ED593D031E22}"/>
              </a:ext>
            </a:extLst>
          </p:cNvPr>
          <p:cNvSpPr txBox="1"/>
          <p:nvPr/>
        </p:nvSpPr>
        <p:spPr>
          <a:xfrm>
            <a:off x="231218" y="2480336"/>
            <a:ext cx="13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Policy.cshtml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CBB4B-5F3D-40A3-9516-284396990854}"/>
              </a:ext>
            </a:extLst>
          </p:cNvPr>
          <p:cNvSpPr txBox="1"/>
          <p:nvPr/>
        </p:nvSpPr>
        <p:spPr>
          <a:xfrm>
            <a:off x="239072" y="4008333"/>
            <a:ext cx="16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Secured.cshtml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0C763-A3E0-4996-8EE2-5820E5DA5BF2}"/>
              </a:ext>
            </a:extLst>
          </p:cNvPr>
          <p:cNvSpPr txBox="1"/>
          <p:nvPr/>
        </p:nvSpPr>
        <p:spPr>
          <a:xfrm>
            <a:off x="6459740" y="4377665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Index.cshtml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6837C-35CF-4DE5-9AF7-45BA37AA0FB8}"/>
              </a:ext>
            </a:extLst>
          </p:cNvPr>
          <p:cNvSpPr txBox="1"/>
          <p:nvPr/>
        </p:nvSpPr>
        <p:spPr>
          <a:xfrm>
            <a:off x="6459740" y="2817402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Anon.cshtml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63D825-EBC3-4BB0-9DA7-8CF36AEBD0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218" y="2952683"/>
            <a:ext cx="2972215" cy="952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DFCAF3-70D7-40AA-A12D-C461963BE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072" y="4556156"/>
            <a:ext cx="1991003" cy="7906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E92C1F-3A5D-478F-B805-730F922A63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565" y="3333082"/>
            <a:ext cx="2534004" cy="6763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834C28-A8AD-45FF-B42B-C531F50F66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1250" y="5002737"/>
            <a:ext cx="2467319" cy="7335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A3ED1F-A529-4FE8-9EAF-CE251352F819}"/>
              </a:ext>
            </a:extLst>
          </p:cNvPr>
          <p:cNvSpPr txBox="1"/>
          <p:nvPr/>
        </p:nvSpPr>
        <p:spPr>
          <a:xfrm>
            <a:off x="9210261" y="2520321"/>
            <a:ext cx="2887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will Run the page , it will show Error no data 404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Once with specified the Controllers and Authentication, data can be accessible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2616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5DD4F-E55C-4A7D-9997-A97368EE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3" y="1323829"/>
            <a:ext cx="4887007" cy="50584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CA770EE-42A3-4759-BEA9-1840338E030A}"/>
              </a:ext>
            </a:extLst>
          </p:cNvPr>
          <p:cNvGrpSpPr/>
          <p:nvPr/>
        </p:nvGrpSpPr>
        <p:grpSpPr>
          <a:xfrm>
            <a:off x="1015313" y="295803"/>
            <a:ext cx="8979042" cy="359774"/>
            <a:chOff x="0" y="4778"/>
            <a:chExt cx="8979042" cy="35977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FEF1075-2843-4244-BC02-0F2B243CE07B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F8AE61E5-6046-4033-84F1-B869F41B3CE1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/>
                <a:t>Basi</a:t>
              </a:r>
              <a:r>
                <a:rPr lang="en-US" sz="1500" b="1" dirty="0"/>
                <a:t>c Authorization Requirements</a:t>
              </a:r>
              <a:endParaRPr lang="en-IN" sz="1500" b="1" kern="12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476F477-BE4A-40A3-9EC3-3C3376E6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718" y="1560890"/>
            <a:ext cx="3868734" cy="4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7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A770EE-42A3-4759-BEA9-1840338E030A}"/>
              </a:ext>
            </a:extLst>
          </p:cNvPr>
          <p:cNvGrpSpPr/>
          <p:nvPr/>
        </p:nvGrpSpPr>
        <p:grpSpPr>
          <a:xfrm>
            <a:off x="1015313" y="295803"/>
            <a:ext cx="8979042" cy="359774"/>
            <a:chOff x="0" y="4778"/>
            <a:chExt cx="8979042" cy="35977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FEF1075-2843-4244-BC02-0F2B243CE07B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F8AE61E5-6046-4033-84F1-B869F41B3CE1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/>
                <a:t>Basic Claim Transformation</a:t>
              </a:r>
              <a:endParaRPr lang="en-IN" sz="1500" b="1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7397CDB-69BD-414B-89D9-976896B4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773" y="1300968"/>
            <a:ext cx="2381582" cy="333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53708-16B2-43A5-820A-9BC7A5F2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76" y="1300968"/>
            <a:ext cx="488700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0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4A4677-CE4D-4B13-9086-78B46A1D97F8}"/>
              </a:ext>
            </a:extLst>
          </p:cNvPr>
          <p:cNvGrpSpPr/>
          <p:nvPr/>
        </p:nvGrpSpPr>
        <p:grpSpPr>
          <a:xfrm>
            <a:off x="932751" y="423703"/>
            <a:ext cx="9695491" cy="430704"/>
            <a:chOff x="0" y="4778"/>
            <a:chExt cx="8979042" cy="3597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7B52DF-4C61-4262-A044-1848F5E902E9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A5EB40D-3882-4560-8AD7-7543E5D71C59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r>
                <a:rPr lang="en-IN" sz="1600" b="1" dirty="0"/>
                <a:t>If there are errors in your code, check and install/update the </a:t>
              </a:r>
              <a:r>
                <a:rPr lang="en-IN" sz="1600" b="1" dirty="0" err="1"/>
                <a:t>packages,which</a:t>
              </a:r>
              <a:r>
                <a:rPr lang="en-IN" sz="1600" b="1" dirty="0"/>
                <a:t> included the NuGet Package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DC82A8-3D08-44A5-9DC0-FEEE9967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145" y="1627663"/>
            <a:ext cx="5153744" cy="3543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92A0D-9001-4327-954C-DD52D76A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3" y="2289742"/>
            <a:ext cx="377242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4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C5E04A-A819-4D07-9136-E6BC54721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990216"/>
              </p:ext>
            </p:extLst>
          </p:nvPr>
        </p:nvGraphicFramePr>
        <p:xfrm>
          <a:off x="1120668" y="330910"/>
          <a:ext cx="528013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4A22E5-8F26-41FE-8A33-B15F3002A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703" y="316254"/>
            <a:ext cx="1404732" cy="39864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942ECB-F36C-430E-930E-318C7AE00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439774"/>
              </p:ext>
            </p:extLst>
          </p:nvPr>
        </p:nvGraphicFramePr>
        <p:xfrm>
          <a:off x="1258957" y="5771715"/>
          <a:ext cx="10561982" cy="109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1FC8496-0C94-4492-B519-8EFD2CCB45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3759" y="1771418"/>
            <a:ext cx="614448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C809A8-1CE3-4E27-919D-14DC2565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28" y="1492276"/>
            <a:ext cx="6430272" cy="358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A7395-6D03-41DF-84C6-90FA6928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14" y="1716974"/>
            <a:ext cx="5372064" cy="3256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D92A39-E66D-45A4-BE2C-24C1427B7113}"/>
              </a:ext>
            </a:extLst>
          </p:cNvPr>
          <p:cNvSpPr txBox="1"/>
          <p:nvPr/>
        </p:nvSpPr>
        <p:spPr>
          <a:xfrm>
            <a:off x="1442658" y="331979"/>
            <a:ext cx="4653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Add a new Clean Project with a name IDENTITYEXAMPLE</a:t>
            </a:r>
          </a:p>
        </p:txBody>
      </p:sp>
    </p:spTree>
    <p:extLst>
      <p:ext uri="{BB962C8B-B14F-4D97-AF65-F5344CB8AC3E}">
        <p14:creationId xmlns:p14="http://schemas.microsoft.com/office/powerpoint/2010/main" val="145433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A770EE-42A3-4759-BEA9-1840338E030A}"/>
              </a:ext>
            </a:extLst>
          </p:cNvPr>
          <p:cNvGrpSpPr/>
          <p:nvPr/>
        </p:nvGrpSpPr>
        <p:grpSpPr>
          <a:xfrm>
            <a:off x="1015313" y="295803"/>
            <a:ext cx="8979042" cy="359774"/>
            <a:chOff x="0" y="4778"/>
            <a:chExt cx="8979042" cy="35977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FEF1075-2843-4244-BC02-0F2B243CE07B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F8AE61E5-6046-4033-84F1-B869F41B3CE1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/>
                <a:t>Create a</a:t>
              </a:r>
              <a:r>
                <a:rPr lang="en-US" sz="1500" b="1" dirty="0"/>
                <a:t>nother Project with the name Identity Example </a:t>
              </a:r>
              <a:endParaRPr lang="en-IN" sz="1500" b="1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8E655D9-7470-4FE5-8733-A45B07E9B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3" y="1389749"/>
            <a:ext cx="4720566" cy="3010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1521A7-C08F-4967-9B80-7D49796F61B9}"/>
              </a:ext>
            </a:extLst>
          </p:cNvPr>
          <p:cNvSpPr txBox="1"/>
          <p:nvPr/>
        </p:nvSpPr>
        <p:spPr>
          <a:xfrm>
            <a:off x="1139687" y="1020417"/>
            <a:ext cx="716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 the same initial steps which were selected in making the Initial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237008-B3AA-405F-B4DC-2E15249C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79" y="3533932"/>
            <a:ext cx="4015092" cy="3010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6AF4B-6E81-4A43-A6E2-29968C9E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53" y="1389749"/>
            <a:ext cx="2315710" cy="18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5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37CC5E-16BD-4B85-9D75-80A71F55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647201"/>
              </p:ext>
            </p:extLst>
          </p:nvPr>
        </p:nvGraphicFramePr>
        <p:xfrm>
          <a:off x="1219200" y="551980"/>
          <a:ext cx="999372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6CF61B-887D-415F-B1D5-65ACD5DCBFCB}"/>
              </a:ext>
            </a:extLst>
          </p:cNvPr>
          <p:cNvSpPr txBox="1"/>
          <p:nvPr/>
        </p:nvSpPr>
        <p:spPr>
          <a:xfrm>
            <a:off x="3339548" y="2835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0C094A5B-DFBF-4CB5-8667-45E5AE96A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002082"/>
              </p:ext>
            </p:extLst>
          </p:nvPr>
        </p:nvGraphicFramePr>
        <p:xfrm>
          <a:off x="-632949" y="2340881"/>
          <a:ext cx="1448147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8CBBCC16-D790-4A4D-8FBA-E8DD80B39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748631"/>
              </p:ext>
            </p:extLst>
          </p:nvPr>
        </p:nvGraphicFramePr>
        <p:xfrm>
          <a:off x="1293665" y="2995577"/>
          <a:ext cx="1089833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6CBE632E-F5C2-42A3-993B-838B47288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694244"/>
              </p:ext>
            </p:extLst>
          </p:nvPr>
        </p:nvGraphicFramePr>
        <p:xfrm>
          <a:off x="1219200" y="4400369"/>
          <a:ext cx="9993725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B7BCDE6F-17B1-42DE-9866-D035B76BF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978030"/>
              </p:ext>
            </p:extLst>
          </p:nvPr>
        </p:nvGraphicFramePr>
        <p:xfrm>
          <a:off x="858338" y="5307028"/>
          <a:ext cx="616531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B66F33FC-6136-4A05-8D7B-500C4B7A8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039565"/>
              </p:ext>
            </p:extLst>
          </p:nvPr>
        </p:nvGraphicFramePr>
        <p:xfrm>
          <a:off x="185531" y="5923150"/>
          <a:ext cx="1012624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9AA266B9-674D-4679-B1F7-12174CD2E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629520"/>
              </p:ext>
            </p:extLst>
          </p:nvPr>
        </p:nvGraphicFramePr>
        <p:xfrm>
          <a:off x="424069" y="1647736"/>
          <a:ext cx="811033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0C807C6-34D8-4243-B288-6D2D4AE2F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825918"/>
              </p:ext>
            </p:extLst>
          </p:nvPr>
        </p:nvGraphicFramePr>
        <p:xfrm>
          <a:off x="-33132" y="3644957"/>
          <a:ext cx="1089833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06910A-FD96-4B10-B609-2652DF39678D}"/>
              </a:ext>
            </a:extLst>
          </p:cNvPr>
          <p:cNvSpPr txBox="1"/>
          <p:nvPr/>
        </p:nvSpPr>
        <p:spPr>
          <a:xfrm>
            <a:off x="2110410" y="2368593"/>
            <a:ext cx="724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Build a secure ASP.NET Core API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1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1E4D5F7-59BC-42AA-9431-ACDCEE0AB2EA}"/>
              </a:ext>
            </a:extLst>
          </p:cNvPr>
          <p:cNvGraphicFramePr/>
          <p:nvPr/>
        </p:nvGraphicFramePr>
        <p:xfrm>
          <a:off x="762860" y="233994"/>
          <a:ext cx="89774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86AEB3D-290F-4124-8C32-9467B24C4F8A}"/>
              </a:ext>
            </a:extLst>
          </p:cNvPr>
          <p:cNvGraphicFramePr/>
          <p:nvPr/>
        </p:nvGraphicFramePr>
        <p:xfrm>
          <a:off x="206268" y="957289"/>
          <a:ext cx="471028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B980B64-EF01-489B-A13C-F858272BE94A}"/>
              </a:ext>
            </a:extLst>
          </p:cNvPr>
          <p:cNvGraphicFramePr/>
          <p:nvPr/>
        </p:nvGraphicFramePr>
        <p:xfrm>
          <a:off x="206267" y="1491290"/>
          <a:ext cx="471028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AE59436-F87F-431D-ABBB-42ECD6BB3E96}"/>
              </a:ext>
            </a:extLst>
          </p:cNvPr>
          <p:cNvGraphicFramePr/>
          <p:nvPr/>
        </p:nvGraphicFramePr>
        <p:xfrm>
          <a:off x="206267" y="2095201"/>
          <a:ext cx="501509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36A10696-E858-40FF-909E-E8A00060DEC5}"/>
              </a:ext>
            </a:extLst>
          </p:cNvPr>
          <p:cNvGrpSpPr/>
          <p:nvPr/>
        </p:nvGrpSpPr>
        <p:grpSpPr>
          <a:xfrm>
            <a:off x="762860" y="3352497"/>
            <a:ext cx="8977488" cy="359774"/>
            <a:chOff x="0" y="4778"/>
            <a:chExt cx="8977488" cy="359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4909BF4-5871-44D2-B01F-F96A15462D96}"/>
                </a:ext>
              </a:extLst>
            </p:cNvPr>
            <p:cNvSpPr/>
            <p:nvPr/>
          </p:nvSpPr>
          <p:spPr>
            <a:xfrm>
              <a:off x="0" y="4778"/>
              <a:ext cx="8977488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49ACAA99-0AFC-4754-9F27-ACB6E5059EDB}"/>
                </a:ext>
              </a:extLst>
            </p:cNvPr>
            <p:cNvSpPr txBox="1"/>
            <p:nvPr/>
          </p:nvSpPr>
          <p:spPr>
            <a:xfrm>
              <a:off x="17563" y="22341"/>
              <a:ext cx="8942362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/>
                <a:t>For passing the authorisation and authentication , we will be adding up more  folders in the Basics Project</a:t>
              </a:r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61ABB07-8420-4C06-B5FA-CB4ACCB49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904159"/>
              </p:ext>
            </p:extLst>
          </p:nvPr>
        </p:nvGraphicFramePr>
        <p:xfrm>
          <a:off x="4916555" y="4844372"/>
          <a:ext cx="6758609" cy="66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1B9882B-8635-4BFD-87EF-E6A5F16171B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52756" y="4147653"/>
            <a:ext cx="2850618" cy="231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3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E3AE8E1-5608-4EF3-9B4B-9D875361659A}"/>
              </a:ext>
            </a:extLst>
          </p:cNvPr>
          <p:cNvGraphicFramePr/>
          <p:nvPr/>
        </p:nvGraphicFramePr>
        <p:xfrm>
          <a:off x="887894" y="213277"/>
          <a:ext cx="10028583" cy="1184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904D0A1-9908-44CA-B827-40BF9F0546F0}"/>
              </a:ext>
            </a:extLst>
          </p:cNvPr>
          <p:cNvGraphicFramePr/>
          <p:nvPr/>
        </p:nvGraphicFramePr>
        <p:xfrm>
          <a:off x="212532" y="1820077"/>
          <a:ext cx="715104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A195CA76-53FE-46E8-9C07-52C6EEC3D9A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363578" y="1630017"/>
          <a:ext cx="4265887" cy="83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41A97FD0-70B4-4BA3-8F77-C071E72C91BA}"/>
              </a:ext>
            </a:extLst>
          </p:cNvPr>
          <p:cNvGraphicFramePr/>
          <p:nvPr/>
        </p:nvGraphicFramePr>
        <p:xfrm>
          <a:off x="6867564" y="5503985"/>
          <a:ext cx="454361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1C8A76-1D7D-44BE-A956-85A52B8816F2}"/>
              </a:ext>
            </a:extLst>
          </p:cNvPr>
          <p:cNvSpPr/>
          <p:nvPr/>
        </p:nvSpPr>
        <p:spPr>
          <a:xfrm>
            <a:off x="6304722" y="5601083"/>
            <a:ext cx="489204" cy="246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05C1B-2661-449D-8645-A5A978FE1BC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03335" y="2580063"/>
            <a:ext cx="2753109" cy="281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C27C1-3826-4AEF-8D51-74B87D3ADD7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35556" y="2466408"/>
            <a:ext cx="292458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64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70638FE-CACE-490D-8CFD-7977648F3148}"/>
              </a:ext>
            </a:extLst>
          </p:cNvPr>
          <p:cNvGraphicFramePr/>
          <p:nvPr/>
        </p:nvGraphicFramePr>
        <p:xfrm>
          <a:off x="-1074962" y="2537515"/>
          <a:ext cx="7814877" cy="131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732EC6C-892A-4924-96CC-46A2358D3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746360"/>
            <a:ext cx="3833394" cy="51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2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A770EE-42A3-4759-BEA9-1840338E030A}"/>
              </a:ext>
            </a:extLst>
          </p:cNvPr>
          <p:cNvGrpSpPr/>
          <p:nvPr/>
        </p:nvGrpSpPr>
        <p:grpSpPr>
          <a:xfrm>
            <a:off x="1015313" y="295803"/>
            <a:ext cx="8979042" cy="359774"/>
            <a:chOff x="0" y="4778"/>
            <a:chExt cx="8979042" cy="35977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FEF1075-2843-4244-BC02-0F2B243CE07B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F8AE61E5-6046-4033-84F1-B869F41B3CE1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 err="1"/>
                <a:t>AppDBContext.cs</a:t>
              </a:r>
              <a:r>
                <a:rPr lang="en-US" sz="1500" b="1" kern="1200" dirty="0"/>
                <a:t> file in Data folder</a:t>
              </a:r>
              <a:endParaRPr lang="en-IN" sz="1500" b="1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009278-E7FA-4D32-9B5B-2C1D828C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3" y="1300968"/>
            <a:ext cx="4591691" cy="25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DE018-E636-4F95-A929-C28A3AD8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91" y="1742015"/>
            <a:ext cx="2057687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C71E75-21A8-4472-9D8F-D0826915A38C}"/>
              </a:ext>
            </a:extLst>
          </p:cNvPr>
          <p:cNvSpPr txBox="1"/>
          <p:nvPr/>
        </p:nvSpPr>
        <p:spPr>
          <a:xfrm>
            <a:off x="8550508" y="3429000"/>
            <a:ext cx="288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 folder will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DB context is where the tables get </a:t>
            </a:r>
            <a:r>
              <a:rPr lang="en-IN" sz="1400" dirty="0" err="1"/>
              <a:t>registed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3165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54A112-6536-4A22-B424-9133AA0C5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767" y="1133154"/>
            <a:ext cx="3724795" cy="4591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B95A83-E952-44CC-82A9-287A3A0137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504" y="1133154"/>
            <a:ext cx="5649113" cy="5045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388407-2FF5-46B3-BEBA-D8DCD77A16C2}"/>
              </a:ext>
            </a:extLst>
          </p:cNvPr>
          <p:cNvSpPr txBox="1"/>
          <p:nvPr/>
        </p:nvSpPr>
        <p:spPr>
          <a:xfrm>
            <a:off x="9210261" y="521942"/>
            <a:ext cx="2887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Here we need to add the </a:t>
            </a:r>
            <a:r>
              <a:rPr lang="en-IN" sz="1400" dirty="0" err="1"/>
              <a:t>AppDB</a:t>
            </a:r>
            <a:r>
              <a:rPr lang="en-IN" sz="1400" dirty="0"/>
              <a:t>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memory database will be used here</a:t>
            </a:r>
          </a:p>
        </p:txBody>
      </p:sp>
    </p:spTree>
    <p:extLst>
      <p:ext uri="{BB962C8B-B14F-4D97-AF65-F5344CB8AC3E}">
        <p14:creationId xmlns:p14="http://schemas.microsoft.com/office/powerpoint/2010/main" val="257933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F80E35F-EF11-4ECE-A237-53B38586F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544" y="1538023"/>
            <a:ext cx="540242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0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07881-C313-4150-A7FE-3C9D1569FABF}"/>
              </a:ext>
            </a:extLst>
          </p:cNvPr>
          <p:cNvGrpSpPr/>
          <p:nvPr/>
        </p:nvGrpSpPr>
        <p:grpSpPr>
          <a:xfrm>
            <a:off x="231219" y="1414333"/>
            <a:ext cx="8979042" cy="359774"/>
            <a:chOff x="0" y="4778"/>
            <a:chExt cx="8979042" cy="359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957AEB2-A978-47AB-9349-DBE20EDE9BE8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1A7D401-4C9C-4516-B8C3-42215D1D3623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 err="1"/>
                <a:t>HomeControllers.cas</a:t>
              </a:r>
              <a:endParaRPr lang="en-IN" sz="1500" b="1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64A1461-4431-4046-8FC8-5417F6A8D3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0508" y="912604"/>
            <a:ext cx="2848373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3B6E7-42B4-496B-937F-055DFAD47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38" y="1885256"/>
            <a:ext cx="4715533" cy="46679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D3E0E4-39B9-44B4-883A-8289576604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338" y="2047162"/>
            <a:ext cx="5374923" cy="434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7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19178"/>
              </p:ext>
            </p:extLst>
          </p:nvPr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07881-C313-4150-A7FE-3C9D1569FABF}"/>
              </a:ext>
            </a:extLst>
          </p:cNvPr>
          <p:cNvGrpSpPr/>
          <p:nvPr/>
        </p:nvGrpSpPr>
        <p:grpSpPr>
          <a:xfrm>
            <a:off x="231219" y="598886"/>
            <a:ext cx="8979042" cy="383368"/>
            <a:chOff x="0" y="-18816"/>
            <a:chExt cx="8979042" cy="38336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957AEB2-A978-47AB-9349-DBE20EDE9BE8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1A7D401-4C9C-4516-B8C3-42215D1D3623}"/>
                </a:ext>
              </a:extLst>
            </p:cNvPr>
            <p:cNvSpPr txBox="1"/>
            <p:nvPr/>
          </p:nvSpPr>
          <p:spPr>
            <a:xfrm>
              <a:off x="17563" y="-18816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 err="1"/>
                <a:t>HomeControllers.cas</a:t>
              </a:r>
              <a:r>
                <a:rPr lang="en-US" sz="1500" b="1" dirty="0"/>
                <a:t> (Continued)</a:t>
              </a:r>
              <a:endParaRPr lang="en-IN" sz="1500" b="1" kern="12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B6CCD74-79AE-46CC-A3F2-31F0FA250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82" y="1005848"/>
            <a:ext cx="6911432" cy="5292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926B5B-E02D-4A92-9EAA-FBC54F8384AB}"/>
              </a:ext>
            </a:extLst>
          </p:cNvPr>
          <p:cNvSpPr txBox="1"/>
          <p:nvPr/>
        </p:nvSpPr>
        <p:spPr>
          <a:xfrm>
            <a:off x="7253910" y="3173823"/>
            <a:ext cx="288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An identity user will be created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This will be created </a:t>
            </a:r>
            <a:r>
              <a:rPr lang="en-IN" sz="1400" dirty="0" err="1"/>
              <a:t>synchronus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6798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674204"/>
              </p:ext>
            </p:extLst>
          </p:nvPr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5A75B6-6BC4-431B-911C-A279AFB780E3}"/>
              </a:ext>
            </a:extLst>
          </p:cNvPr>
          <p:cNvSpPr txBox="1"/>
          <p:nvPr/>
        </p:nvSpPr>
        <p:spPr>
          <a:xfrm>
            <a:off x="231219" y="1186950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Index.cshtml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1BA14-91C0-456E-80BD-ED593D031E22}"/>
              </a:ext>
            </a:extLst>
          </p:cNvPr>
          <p:cNvSpPr txBox="1"/>
          <p:nvPr/>
        </p:nvSpPr>
        <p:spPr>
          <a:xfrm>
            <a:off x="231218" y="2480336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Login.cshtml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CBB4B-5F3D-40A3-9516-284396990854}"/>
              </a:ext>
            </a:extLst>
          </p:cNvPr>
          <p:cNvSpPr txBox="1"/>
          <p:nvPr/>
        </p:nvSpPr>
        <p:spPr>
          <a:xfrm>
            <a:off x="239072" y="4008333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Register.cshtml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40C763-A3E0-4996-8EE2-5820E5DA5BF2}"/>
              </a:ext>
            </a:extLst>
          </p:cNvPr>
          <p:cNvSpPr txBox="1"/>
          <p:nvPr/>
        </p:nvSpPr>
        <p:spPr>
          <a:xfrm>
            <a:off x="6459740" y="4377665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VerifyEmail.cshtml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6837C-35CF-4DE5-9AF7-45BA37AA0FB8}"/>
              </a:ext>
            </a:extLst>
          </p:cNvPr>
          <p:cNvSpPr txBox="1"/>
          <p:nvPr/>
        </p:nvSpPr>
        <p:spPr>
          <a:xfrm>
            <a:off x="6459740" y="2817402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Secret.cshtml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8B45A-F8DE-469D-9E17-8B707FEB5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4909" y="846886"/>
            <a:ext cx="2638793" cy="1324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D20FE6-7803-46FB-80C7-E745547979A3}"/>
              </a:ext>
            </a:extLst>
          </p:cNvPr>
          <p:cNvSpPr txBox="1"/>
          <p:nvPr/>
        </p:nvSpPr>
        <p:spPr>
          <a:xfrm>
            <a:off x="239072" y="5351664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EmailVerification.cshtml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77A9E-A15A-4ECB-ACE4-BDAF4D5B2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072" y="5948411"/>
            <a:ext cx="2557137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C2448-7B87-4810-B517-2ED945FBC0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296" y="1659104"/>
            <a:ext cx="2911982" cy="55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09EB2A-9233-4DF7-B2F0-ADDDB22E32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072" y="2941992"/>
            <a:ext cx="2486372" cy="952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E3C1FC-6689-4B06-8731-AF76E77008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072" y="4418693"/>
            <a:ext cx="2381582" cy="8192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E2AAC7-4566-459A-9CA8-0A7ABD3A42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86244" y="3375951"/>
            <a:ext cx="3002313" cy="590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D9E99C8-2EFD-4B5E-9A90-730D649D3A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3079" y="5056348"/>
            <a:ext cx="309605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C5E04A-A819-4D07-9136-E6BC547212DD}"/>
              </a:ext>
            </a:extLst>
          </p:cNvPr>
          <p:cNvGraphicFramePr/>
          <p:nvPr/>
        </p:nvGraphicFramePr>
        <p:xfrm>
          <a:off x="1120668" y="330910"/>
          <a:ext cx="528013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4A22E5-8F26-41FE-8A33-B15F3002A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703" y="316254"/>
            <a:ext cx="1404732" cy="39864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1942ECB-F36C-430E-930E-318C7AE00120}"/>
              </a:ext>
            </a:extLst>
          </p:cNvPr>
          <p:cNvGraphicFramePr/>
          <p:nvPr/>
        </p:nvGraphicFramePr>
        <p:xfrm>
          <a:off x="1258957" y="5771715"/>
          <a:ext cx="10561982" cy="109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026D1F6-131D-449A-892D-C3A2CEBB59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792" y="1499918"/>
            <a:ext cx="5091352" cy="3391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23F9C-231F-4209-8073-2AE4E7D5D2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3479" y="1499918"/>
            <a:ext cx="5344228" cy="3495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15E2FF-FD58-4EDD-8B3E-357DAB1009AB}"/>
              </a:ext>
            </a:extLst>
          </p:cNvPr>
          <p:cNvSpPr txBox="1"/>
          <p:nvPr/>
        </p:nvSpPr>
        <p:spPr>
          <a:xfrm>
            <a:off x="5963479" y="930069"/>
            <a:ext cx="48705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dirty="0"/>
              <a:t>Add up /home to check whether user is able to reach the Home page</a:t>
            </a:r>
          </a:p>
        </p:txBody>
      </p:sp>
    </p:spTree>
    <p:extLst>
      <p:ext uri="{BB962C8B-B14F-4D97-AF65-F5344CB8AC3E}">
        <p14:creationId xmlns:p14="http://schemas.microsoft.com/office/powerpoint/2010/main" val="378948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548BB4A-9489-4F1E-AFE0-E25CD1103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095013"/>
              </p:ext>
            </p:extLst>
          </p:nvPr>
        </p:nvGraphicFramePr>
        <p:xfrm>
          <a:off x="596347" y="418957"/>
          <a:ext cx="974728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909540C-05E0-4102-86A8-EAD15F221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580741"/>
              </p:ext>
            </p:extLst>
          </p:nvPr>
        </p:nvGraphicFramePr>
        <p:xfrm>
          <a:off x="446034" y="2213113"/>
          <a:ext cx="5848747" cy="3193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AF20ABA-19D1-4B45-BD30-7931B555B5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4781" y="1413998"/>
            <a:ext cx="4048850" cy="479200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45E1B58-21C5-406E-A212-1FD07FB54581}"/>
              </a:ext>
            </a:extLst>
          </p:cNvPr>
          <p:cNvCxnSpPr>
            <a:cxnSpLocks/>
          </p:cNvCxnSpPr>
          <p:nvPr/>
        </p:nvCxnSpPr>
        <p:spPr>
          <a:xfrm>
            <a:off x="4837043" y="4426226"/>
            <a:ext cx="1457738" cy="1086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99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AD4AE-7869-4D81-97EA-4862D52C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1467042"/>
            <a:ext cx="5601482" cy="3181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D875-C240-40D4-AE24-BA71AFF3CB8D}"/>
              </a:ext>
            </a:extLst>
          </p:cNvPr>
          <p:cNvSpPr txBox="1"/>
          <p:nvPr/>
        </p:nvSpPr>
        <p:spPr>
          <a:xfrm>
            <a:off x="494518" y="824051"/>
            <a:ext cx="56187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dirty="0"/>
              <a:t>Add up /home/Register to check whether user is able to reach the Register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0772A-A897-40CD-8478-6CC97F2846E2}"/>
              </a:ext>
            </a:extLst>
          </p:cNvPr>
          <p:cNvSpPr txBox="1"/>
          <p:nvPr/>
        </p:nvSpPr>
        <p:spPr>
          <a:xfrm>
            <a:off x="6401913" y="824051"/>
            <a:ext cx="49817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Enter the details in the fields and check after the hitting Register, user should be able to redirected to Home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21739-8CA3-4B33-86F0-16276208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13" y="1576129"/>
            <a:ext cx="541095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0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3D875-C240-40D4-AE24-BA71AFF3CB8D}"/>
              </a:ext>
            </a:extLst>
          </p:cNvPr>
          <p:cNvSpPr txBox="1"/>
          <p:nvPr/>
        </p:nvSpPr>
        <p:spPr>
          <a:xfrm>
            <a:off x="1024605" y="298282"/>
            <a:ext cx="66989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dirty="0"/>
              <a:t>Papercut server at our local host  to Email verification</a:t>
            </a:r>
          </a:p>
          <a:p>
            <a:r>
              <a:rPr lang="en-IN" sz="1300" dirty="0"/>
              <a:t>Redirect to Home page and Register , once the user is register following screen will be shown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66B0C-7068-4016-BFE3-884F458D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0" y="1116439"/>
            <a:ext cx="10217426" cy="54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31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3D875-C240-40D4-AE24-BA71AFF3CB8D}"/>
              </a:ext>
            </a:extLst>
          </p:cNvPr>
          <p:cNvSpPr txBox="1"/>
          <p:nvPr/>
        </p:nvSpPr>
        <p:spPr>
          <a:xfrm>
            <a:off x="1024605" y="298282"/>
            <a:ext cx="52213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dirty="0"/>
              <a:t>Click on Verify Email in Paper Cut.</a:t>
            </a:r>
          </a:p>
          <a:p>
            <a:r>
              <a:rPr lang="en-IN" sz="1300" dirty="0"/>
              <a:t>User will be redirected to new tab which states that thankyou for verifying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ED8E3-AD62-41B7-B0AC-67EBB408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25" y="1302512"/>
            <a:ext cx="6120645" cy="4915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2DDD4-E5CF-4421-80F7-03EFCA142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0" y="2121437"/>
            <a:ext cx="5526156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6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C5E04A-A819-4D07-9136-E6BC54721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859595"/>
              </p:ext>
            </p:extLst>
          </p:nvPr>
        </p:nvGraphicFramePr>
        <p:xfrm>
          <a:off x="1120667" y="330910"/>
          <a:ext cx="958708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344E636-03CC-4D5B-81CE-3189E4467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096" y="972900"/>
            <a:ext cx="4028660" cy="6285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5D1B6A-26A9-474B-8C5B-78AFA6BC64B4}"/>
              </a:ext>
            </a:extLst>
          </p:cNvPr>
          <p:cNvSpPr txBox="1"/>
          <p:nvPr/>
        </p:nvSpPr>
        <p:spPr>
          <a:xfrm>
            <a:off x="1372459" y="11025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800" b="1" dirty="0"/>
              <a:t>Create a New Project selecting ASP.NET Core Web API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8199F29-A24F-4074-8276-C822A28CC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889456"/>
              </p:ext>
            </p:extLst>
          </p:nvPr>
        </p:nvGraphicFramePr>
        <p:xfrm>
          <a:off x="1484244" y="1731102"/>
          <a:ext cx="89774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E6BCEF2-CC8F-4151-8B96-620A9E9D1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923492"/>
              </p:ext>
            </p:extLst>
          </p:nvPr>
        </p:nvGraphicFramePr>
        <p:xfrm>
          <a:off x="927652" y="2454397"/>
          <a:ext cx="471028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D46A365-D994-4830-B6AE-AEC778A1A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738021"/>
              </p:ext>
            </p:extLst>
          </p:nvPr>
        </p:nvGraphicFramePr>
        <p:xfrm>
          <a:off x="927651" y="2988398"/>
          <a:ext cx="471028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1AE9E68-BC13-41F5-A16F-4285BE884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492883"/>
              </p:ext>
            </p:extLst>
          </p:nvPr>
        </p:nvGraphicFramePr>
        <p:xfrm>
          <a:off x="927651" y="3592309"/>
          <a:ext cx="501509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AFBA697-8CF5-459A-BE3E-5478613F08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256095"/>
              </p:ext>
            </p:extLst>
          </p:nvPr>
        </p:nvGraphicFramePr>
        <p:xfrm>
          <a:off x="5333140" y="5084184"/>
          <a:ext cx="63226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8661E4D-9FC5-4A28-8417-736FE3F85A9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769296" y="4213783"/>
            <a:ext cx="2623246" cy="24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0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E3AE8E1-5608-4EF3-9B4B-9D875361659A}"/>
              </a:ext>
            </a:extLst>
          </p:cNvPr>
          <p:cNvGraphicFramePr/>
          <p:nvPr/>
        </p:nvGraphicFramePr>
        <p:xfrm>
          <a:off x="887894" y="213277"/>
          <a:ext cx="10028583" cy="1184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904D0A1-9908-44CA-B827-40BF9F0546F0}"/>
              </a:ext>
            </a:extLst>
          </p:cNvPr>
          <p:cNvGraphicFramePr/>
          <p:nvPr/>
        </p:nvGraphicFramePr>
        <p:xfrm>
          <a:off x="212532" y="1820077"/>
          <a:ext cx="715104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A195CA76-53FE-46E8-9C07-52C6EEC3D9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6644183"/>
              </p:ext>
            </p:extLst>
          </p:nvPr>
        </p:nvGraphicFramePr>
        <p:xfrm>
          <a:off x="7363578" y="1630017"/>
          <a:ext cx="4265887" cy="83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41A97FD0-70B4-4BA3-8F77-C071E72C91BA}"/>
              </a:ext>
            </a:extLst>
          </p:cNvPr>
          <p:cNvGraphicFramePr/>
          <p:nvPr/>
        </p:nvGraphicFramePr>
        <p:xfrm>
          <a:off x="6867564" y="5503985"/>
          <a:ext cx="454361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1C8A76-1D7D-44BE-A956-85A52B8816F2}"/>
              </a:ext>
            </a:extLst>
          </p:cNvPr>
          <p:cNvSpPr/>
          <p:nvPr/>
        </p:nvSpPr>
        <p:spPr>
          <a:xfrm>
            <a:off x="6304722" y="5601083"/>
            <a:ext cx="489204" cy="246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1E1D-9F56-4879-88DC-DB65BDA0AB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04025" y="2476499"/>
            <a:ext cx="4383254" cy="3830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6C527-B530-416C-BC6E-3DF3A1BE1B8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20367" y="2871521"/>
            <a:ext cx="329611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39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70638FE-CACE-490D-8CFD-7977648F3148}"/>
              </a:ext>
            </a:extLst>
          </p:cNvPr>
          <p:cNvGraphicFramePr/>
          <p:nvPr/>
        </p:nvGraphicFramePr>
        <p:xfrm>
          <a:off x="-1074962" y="2537515"/>
          <a:ext cx="7814877" cy="131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E001126-9A1B-44E1-A70A-FBB6E238F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022" y="405089"/>
            <a:ext cx="4052712" cy="55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18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90524BA-27FF-4ADC-93AD-219D8F091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249" y="1094817"/>
            <a:ext cx="5068007" cy="5039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A196D-22C9-43A2-AA2B-BDFE699176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714260"/>
            <a:ext cx="412490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5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ACB797-484E-445F-B064-CD094B7D3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89" y="1295567"/>
            <a:ext cx="5526852" cy="40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04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07881-C313-4150-A7FE-3C9D1569FABF}"/>
              </a:ext>
            </a:extLst>
          </p:cNvPr>
          <p:cNvGrpSpPr/>
          <p:nvPr/>
        </p:nvGrpSpPr>
        <p:grpSpPr>
          <a:xfrm>
            <a:off x="248782" y="1444529"/>
            <a:ext cx="8979042" cy="359774"/>
            <a:chOff x="0" y="4778"/>
            <a:chExt cx="8979042" cy="359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957AEB2-A978-47AB-9349-DBE20EDE9BE8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1A7D401-4C9C-4516-B8C3-42215D1D3623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 err="1"/>
                <a:t>HomeControllers.cs</a:t>
              </a:r>
              <a:endParaRPr lang="en-IN" sz="1500" b="1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4F682C-24A9-464F-B291-9B6C7A4BA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7784" y="768160"/>
            <a:ext cx="2162477" cy="67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CA803-246B-416B-B520-663EEB19C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45" y="1821866"/>
            <a:ext cx="4242842" cy="4819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49DEB-E931-4A2F-8875-95AABCB34E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9232" y="2699156"/>
            <a:ext cx="548716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51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07881-C313-4150-A7FE-3C9D1569FABF}"/>
              </a:ext>
            </a:extLst>
          </p:cNvPr>
          <p:cNvGrpSpPr/>
          <p:nvPr/>
        </p:nvGrpSpPr>
        <p:grpSpPr>
          <a:xfrm>
            <a:off x="248782" y="1444529"/>
            <a:ext cx="8979042" cy="359774"/>
            <a:chOff x="0" y="4778"/>
            <a:chExt cx="8979042" cy="359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957AEB2-A978-47AB-9349-DBE20EDE9BE8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1A7D401-4C9C-4516-B8C3-42215D1D3623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 err="1"/>
                <a:t>QAuthControllers.cs</a:t>
              </a:r>
              <a:endParaRPr lang="en-IN" sz="1500" b="1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4F682C-24A9-464F-B291-9B6C7A4BA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7784" y="768160"/>
            <a:ext cx="2162477" cy="676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868825-C5D1-4795-BCDE-D1169BD4C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45" y="2020935"/>
            <a:ext cx="4983051" cy="4001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3C9A5-5999-42E2-AE69-B5F01E9BB7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4146" y="2020935"/>
            <a:ext cx="5376122" cy="4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6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1C435-9620-4361-8BEF-9ABF2C57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88" y="897510"/>
            <a:ext cx="9706212" cy="5794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041CA0-8273-44E1-8B6F-07EF87BF4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532090"/>
              </p:ext>
            </p:extLst>
          </p:nvPr>
        </p:nvGraphicFramePr>
        <p:xfrm>
          <a:off x="1366601" y="408908"/>
          <a:ext cx="870505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6EE6EF2-7C43-4564-84A7-5390886C90A4}"/>
              </a:ext>
            </a:extLst>
          </p:cNvPr>
          <p:cNvSpPr/>
          <p:nvPr/>
        </p:nvSpPr>
        <p:spPr>
          <a:xfrm>
            <a:off x="388193" y="11661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A0CD5AF-833D-410D-9A3C-BB24FAA8C814}"/>
              </a:ext>
            </a:extLst>
          </p:cNvPr>
          <p:cNvSpPr/>
          <p:nvPr/>
        </p:nvSpPr>
        <p:spPr>
          <a:xfrm rot="10800000">
            <a:off x="10178795" y="2451652"/>
            <a:ext cx="1191569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48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07881-C313-4150-A7FE-3C9D1569FABF}"/>
              </a:ext>
            </a:extLst>
          </p:cNvPr>
          <p:cNvGrpSpPr/>
          <p:nvPr/>
        </p:nvGrpSpPr>
        <p:grpSpPr>
          <a:xfrm>
            <a:off x="248782" y="1444529"/>
            <a:ext cx="8979042" cy="359774"/>
            <a:chOff x="0" y="4778"/>
            <a:chExt cx="8979042" cy="359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957AEB2-A978-47AB-9349-DBE20EDE9BE8}"/>
                </a:ext>
              </a:extLst>
            </p:cNvPr>
            <p:cNvSpPr/>
            <p:nvPr/>
          </p:nvSpPr>
          <p:spPr>
            <a:xfrm>
              <a:off x="0" y="4778"/>
              <a:ext cx="8979042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01A7D401-4C9C-4516-B8C3-42215D1D3623}"/>
                </a:ext>
              </a:extLst>
            </p:cNvPr>
            <p:cNvSpPr txBox="1"/>
            <p:nvPr/>
          </p:nvSpPr>
          <p:spPr>
            <a:xfrm>
              <a:off x="17563" y="22341"/>
              <a:ext cx="8943916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 err="1"/>
                <a:t>SecretControllers.cs</a:t>
              </a:r>
              <a:endParaRPr lang="en-IN" sz="1500" b="1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4F682C-24A9-464F-B291-9B6C7A4BA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7784" y="768160"/>
            <a:ext cx="2162477" cy="676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BD472A-3A7C-440A-98D5-8AAE1B9C7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45" y="2677648"/>
            <a:ext cx="4923934" cy="29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6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/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5A75B6-6BC4-431B-911C-A279AFB780E3}"/>
              </a:ext>
            </a:extLst>
          </p:cNvPr>
          <p:cNvSpPr txBox="1"/>
          <p:nvPr/>
        </p:nvSpPr>
        <p:spPr>
          <a:xfrm>
            <a:off x="231219" y="1186950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Index.cshtml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6837C-35CF-4DE5-9AF7-45BA37AA0FB8}"/>
              </a:ext>
            </a:extLst>
          </p:cNvPr>
          <p:cNvSpPr txBox="1"/>
          <p:nvPr/>
        </p:nvSpPr>
        <p:spPr>
          <a:xfrm>
            <a:off x="231219" y="2382038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Secret.cshtml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20FE6-7803-46FB-80C7-E745547979A3}"/>
              </a:ext>
            </a:extLst>
          </p:cNvPr>
          <p:cNvSpPr txBox="1"/>
          <p:nvPr/>
        </p:nvSpPr>
        <p:spPr>
          <a:xfrm>
            <a:off x="468709" y="4635647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Authorize.cshtml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C38C3-E827-42F5-B044-B0EC15D7A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740" y="1050907"/>
            <a:ext cx="2105319" cy="1028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018BF-4203-489A-8E62-FF3CF526E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12" y="1673890"/>
            <a:ext cx="3697558" cy="866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27CC25-9A96-4204-9172-C9DFC551D1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0" y="2906582"/>
            <a:ext cx="5576808" cy="12231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8F4ED2-1FF0-4E70-B813-6BA006FC3C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1720" y="4519014"/>
            <a:ext cx="3219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3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C5E04A-A819-4D07-9136-E6BC547212DD}"/>
              </a:ext>
            </a:extLst>
          </p:cNvPr>
          <p:cNvGraphicFramePr/>
          <p:nvPr/>
        </p:nvGraphicFramePr>
        <p:xfrm>
          <a:off x="1120668" y="330910"/>
          <a:ext cx="528013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4A22E5-8F26-41FE-8A33-B15F3002A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703" y="316254"/>
            <a:ext cx="1404732" cy="398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2FCEC-43EF-4E5A-9CB0-DFC05946DD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062" y="1793816"/>
            <a:ext cx="4686954" cy="2819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9EBFA-30D9-4211-8FE5-1220596B28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793816"/>
            <a:ext cx="4047523" cy="37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2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3D875-C240-40D4-AE24-BA71AFF3CB8D}"/>
              </a:ext>
            </a:extLst>
          </p:cNvPr>
          <p:cNvSpPr txBox="1"/>
          <p:nvPr/>
        </p:nvSpPr>
        <p:spPr>
          <a:xfrm>
            <a:off x="494518" y="824051"/>
            <a:ext cx="55600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00" dirty="0"/>
              <a:t>Add up /home/Secret to check whether user is able to reach the secret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F27D9-1457-4A22-A867-6992FAE8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6" y="1806124"/>
            <a:ext cx="11065766" cy="1294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4747D0-D613-4BE6-BE84-EA0669A8F33F}"/>
              </a:ext>
            </a:extLst>
          </p:cNvPr>
          <p:cNvSpPr txBox="1"/>
          <p:nvPr/>
        </p:nvSpPr>
        <p:spPr>
          <a:xfrm>
            <a:off x="666796" y="4588623"/>
            <a:ext cx="10124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After submitting the user will be redirected too client Secret Page</a:t>
            </a:r>
          </a:p>
        </p:txBody>
      </p:sp>
    </p:spTree>
    <p:extLst>
      <p:ext uri="{BB962C8B-B14F-4D97-AF65-F5344CB8AC3E}">
        <p14:creationId xmlns:p14="http://schemas.microsoft.com/office/powerpoint/2010/main" val="2565754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1C53FB-06D2-48F9-93EE-E31F545B44AB}"/>
              </a:ext>
            </a:extLst>
          </p:cNvPr>
          <p:cNvSpPr txBox="1"/>
          <p:nvPr/>
        </p:nvSpPr>
        <p:spPr>
          <a:xfrm>
            <a:off x="728869" y="418957"/>
            <a:ext cx="103499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a recommendation on which choice of Authentication method (OAuth, </a:t>
            </a:r>
            <a:r>
              <a:rPr lang="en-US" dirty="0" err="1"/>
              <a:t>OpenId</a:t>
            </a:r>
            <a:r>
              <a:rPr lang="en-US" dirty="0"/>
              <a:t>, or other) is best for API security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Oauth</a:t>
            </a:r>
            <a:r>
              <a:rPr lang="en-US" dirty="0"/>
              <a:t> would be highly recommended as if we are sharing the information to a third system or from a client side to a Business partner , </a:t>
            </a:r>
            <a:r>
              <a:rPr lang="en-US" dirty="0" err="1"/>
              <a:t>Oauth</a:t>
            </a:r>
            <a:r>
              <a:rPr lang="en-US" dirty="0"/>
              <a:t> will be one of the best suitable Authentication method which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229231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21733B-5CB3-4985-9BCF-56A9EEE78BEB}"/>
              </a:ext>
            </a:extLst>
          </p:cNvPr>
          <p:cNvSpPr txBox="1"/>
          <p:nvPr/>
        </p:nvSpPr>
        <p:spPr>
          <a:xfrm>
            <a:off x="163003" y="122602"/>
            <a:ext cx="10487767" cy="9541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b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600" b="1" kern="12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97D109-F699-4CF1-9044-88D2682F7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154166"/>
              </p:ext>
            </p:extLst>
          </p:nvPr>
        </p:nvGraphicFramePr>
        <p:xfrm>
          <a:off x="1179443" y="304800"/>
          <a:ext cx="11012557" cy="104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32BD82-2FD4-4152-86F6-9F7885B28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33062"/>
              </p:ext>
            </p:extLst>
          </p:nvPr>
        </p:nvGraphicFramePr>
        <p:xfrm>
          <a:off x="1577009" y="2093843"/>
          <a:ext cx="11012557" cy="265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9290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4617DB-D4FB-4C79-846E-FFDEF78B04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043951"/>
              </p:ext>
            </p:extLst>
          </p:nvPr>
        </p:nvGraphicFramePr>
        <p:xfrm>
          <a:off x="291548" y="3429000"/>
          <a:ext cx="6096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BDB28FD-829B-40AC-B07D-771F134D5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220524"/>
              </p:ext>
            </p:extLst>
          </p:nvPr>
        </p:nvGraphicFramePr>
        <p:xfrm>
          <a:off x="1179443" y="715617"/>
          <a:ext cx="11012557" cy="104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5637D-6363-4A1D-A17C-9A0E759339B4}"/>
              </a:ext>
            </a:extLst>
          </p:cNvPr>
          <p:cNvSpPr txBox="1"/>
          <p:nvPr/>
        </p:nvSpPr>
        <p:spPr>
          <a:xfrm>
            <a:off x="164327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https://youtu.be/IDhqTMfaNGk</a:t>
            </a:r>
          </a:p>
        </p:txBody>
      </p:sp>
    </p:spTree>
    <p:extLst>
      <p:ext uri="{BB962C8B-B14F-4D97-AF65-F5344CB8AC3E}">
        <p14:creationId xmlns:p14="http://schemas.microsoft.com/office/powerpoint/2010/main" val="695853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C7D94-03FA-4A58-B274-39D1B231E386}"/>
              </a:ext>
            </a:extLst>
          </p:cNvPr>
          <p:cNvSpPr txBox="1"/>
          <p:nvPr/>
        </p:nvSpPr>
        <p:spPr>
          <a:xfrm>
            <a:off x="1351722" y="2875002"/>
            <a:ext cx="8441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</a:rPr>
              <a:t>THANKYOU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61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847B0F-454C-43F0-8ACE-82CA345D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28" y="1492276"/>
            <a:ext cx="6430272" cy="35819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A8D8E43-42B5-4B2D-A8A3-B35132FD4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80128"/>
              </p:ext>
            </p:extLst>
          </p:nvPr>
        </p:nvGraphicFramePr>
        <p:xfrm>
          <a:off x="1285460" y="344557"/>
          <a:ext cx="962108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43AB35B-8BBC-4BCE-87D9-6463FF827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848987"/>
              </p:ext>
            </p:extLst>
          </p:nvPr>
        </p:nvGraphicFramePr>
        <p:xfrm>
          <a:off x="-742122" y="5300104"/>
          <a:ext cx="5964752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6A22751-6E9B-48E7-84AD-D970F9ACF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212935"/>
              </p:ext>
            </p:extLst>
          </p:nvPr>
        </p:nvGraphicFramePr>
        <p:xfrm>
          <a:off x="-304800" y="5711865"/>
          <a:ext cx="3370346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F889F24-EAEA-44FF-AD35-DBBFC45B9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383466"/>
              </p:ext>
            </p:extLst>
          </p:nvPr>
        </p:nvGraphicFramePr>
        <p:xfrm>
          <a:off x="7726894" y="5197943"/>
          <a:ext cx="419691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5693D5D-C5E1-47F9-A363-EF22C81CF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102930"/>
              </p:ext>
            </p:extLst>
          </p:nvPr>
        </p:nvGraphicFramePr>
        <p:xfrm>
          <a:off x="7726894" y="5638658"/>
          <a:ext cx="3973022" cy="41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2C5F3E82-BADB-46BE-A5ED-DDE05E1D528E}"/>
              </a:ext>
            </a:extLst>
          </p:cNvPr>
          <p:cNvSpPr/>
          <p:nvPr/>
        </p:nvSpPr>
        <p:spPr>
          <a:xfrm rot="3219124">
            <a:off x="4723192" y="778483"/>
            <a:ext cx="399751" cy="747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C2AC9-8242-455D-9750-07EFF462AF2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79514" y="1716974"/>
            <a:ext cx="5372064" cy="32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1E4D5F7-59BC-42AA-9431-ACDCEE0AB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433224"/>
              </p:ext>
            </p:extLst>
          </p:nvPr>
        </p:nvGraphicFramePr>
        <p:xfrm>
          <a:off x="762860" y="233994"/>
          <a:ext cx="89774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86AEB3D-290F-4124-8C32-9467B24C4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317471"/>
              </p:ext>
            </p:extLst>
          </p:nvPr>
        </p:nvGraphicFramePr>
        <p:xfrm>
          <a:off x="206268" y="957289"/>
          <a:ext cx="471028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B980B64-EF01-489B-A13C-F858272BE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92808"/>
              </p:ext>
            </p:extLst>
          </p:nvPr>
        </p:nvGraphicFramePr>
        <p:xfrm>
          <a:off x="206267" y="1491290"/>
          <a:ext cx="471028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AE59436-F87F-431D-ABBB-42ECD6BB3E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075646"/>
              </p:ext>
            </p:extLst>
          </p:nvPr>
        </p:nvGraphicFramePr>
        <p:xfrm>
          <a:off x="206267" y="2095201"/>
          <a:ext cx="501509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36A10696-E858-40FF-909E-E8A00060DEC5}"/>
              </a:ext>
            </a:extLst>
          </p:cNvPr>
          <p:cNvGrpSpPr/>
          <p:nvPr/>
        </p:nvGrpSpPr>
        <p:grpSpPr>
          <a:xfrm>
            <a:off x="762860" y="3352497"/>
            <a:ext cx="8977488" cy="359774"/>
            <a:chOff x="0" y="4778"/>
            <a:chExt cx="8977488" cy="359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4909BF4-5871-44D2-B01F-F96A15462D96}"/>
                </a:ext>
              </a:extLst>
            </p:cNvPr>
            <p:cNvSpPr/>
            <p:nvPr/>
          </p:nvSpPr>
          <p:spPr>
            <a:xfrm>
              <a:off x="0" y="4778"/>
              <a:ext cx="8977488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49ACAA99-0AFC-4754-9F27-ACB6E5059EDB}"/>
                </a:ext>
              </a:extLst>
            </p:cNvPr>
            <p:cNvSpPr txBox="1"/>
            <p:nvPr/>
          </p:nvSpPr>
          <p:spPr>
            <a:xfrm>
              <a:off x="17563" y="22341"/>
              <a:ext cx="8942362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/>
                <a:t>For passing the authorisation and authentication , we will be adding up more  folders in the Basics Project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1B5438-AE2A-4CE7-B618-4370B37AA1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9546" y="3956408"/>
            <a:ext cx="3448531" cy="2248214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61ABB07-8420-4C06-B5FA-CB4ACCB49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372292"/>
              </p:ext>
            </p:extLst>
          </p:nvPr>
        </p:nvGraphicFramePr>
        <p:xfrm>
          <a:off x="4916556" y="4844372"/>
          <a:ext cx="63226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36057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E3AE8E1-5608-4EF3-9B4B-9D8753616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619553"/>
              </p:ext>
            </p:extLst>
          </p:nvPr>
        </p:nvGraphicFramePr>
        <p:xfrm>
          <a:off x="887894" y="213277"/>
          <a:ext cx="10028583" cy="1184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6904D0A1-9908-44CA-B827-40BF9F054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227694"/>
              </p:ext>
            </p:extLst>
          </p:nvPr>
        </p:nvGraphicFramePr>
        <p:xfrm>
          <a:off x="212532" y="1820077"/>
          <a:ext cx="715104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A195CA76-53FE-46E8-9C07-52C6EEC3D9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3582774"/>
              </p:ext>
            </p:extLst>
          </p:nvPr>
        </p:nvGraphicFramePr>
        <p:xfrm>
          <a:off x="7363578" y="1630017"/>
          <a:ext cx="4265887" cy="83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41A97FD0-70B4-4BA3-8F77-C071E72C91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81023"/>
              </p:ext>
            </p:extLst>
          </p:nvPr>
        </p:nvGraphicFramePr>
        <p:xfrm>
          <a:off x="6867564" y="5503985"/>
          <a:ext cx="454361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291C8A76-1D7D-44BE-A956-85A52B8816F2}"/>
              </a:ext>
            </a:extLst>
          </p:cNvPr>
          <p:cNvSpPr/>
          <p:nvPr/>
        </p:nvSpPr>
        <p:spPr>
          <a:xfrm>
            <a:off x="6304722" y="5601083"/>
            <a:ext cx="489204" cy="246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40102-153B-4E59-9C43-0E4F0C99DBB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83951" y="2713076"/>
            <a:ext cx="3648584" cy="3915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6BEAC8-D04A-4E22-BE6D-0D711236B7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94721" y="2750876"/>
            <a:ext cx="533474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70638FE-CACE-490D-8CFD-7977648F3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77796"/>
              </p:ext>
            </p:extLst>
          </p:nvPr>
        </p:nvGraphicFramePr>
        <p:xfrm>
          <a:off x="-1074962" y="2537515"/>
          <a:ext cx="7814877" cy="131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A2D185F-DCD2-4BCF-92EE-DAD3CB5B4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100" y="304799"/>
            <a:ext cx="4491091" cy="63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CA726C-63F9-4311-9514-D173E97688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09550"/>
              </p:ext>
            </p:extLst>
          </p:nvPr>
        </p:nvGraphicFramePr>
        <p:xfrm>
          <a:off x="231219" y="414220"/>
          <a:ext cx="897904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307FEFF-E642-4E4B-9A1C-DA3365770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08" y="1161268"/>
            <a:ext cx="5953956" cy="4934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88C05-8A1B-402D-92D9-F18BA164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6701" y="1229990"/>
            <a:ext cx="4343560" cy="4797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34281-CB09-4B6C-8C5A-F1316937B52E}"/>
              </a:ext>
            </a:extLst>
          </p:cNvPr>
          <p:cNvSpPr txBox="1"/>
          <p:nvPr/>
        </p:nvSpPr>
        <p:spPr>
          <a:xfrm>
            <a:off x="9012758" y="1470991"/>
            <a:ext cx="2887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Look at the Routes that to  be access that which end point is going to be used</a:t>
            </a:r>
          </a:p>
          <a:p>
            <a:endParaRPr lang="en-IN" sz="1400" dirty="0"/>
          </a:p>
          <a:p>
            <a:r>
              <a:rPr lang="en-IN" sz="1400" dirty="0"/>
              <a:t>End point is going to be the main functionality here</a:t>
            </a:r>
          </a:p>
        </p:txBody>
      </p:sp>
    </p:spTree>
    <p:extLst>
      <p:ext uri="{BB962C8B-B14F-4D97-AF65-F5344CB8AC3E}">
        <p14:creationId xmlns:p14="http://schemas.microsoft.com/office/powerpoint/2010/main" val="126692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1177</Words>
  <Application>Microsoft Office PowerPoint</Application>
  <PresentationFormat>Widescreen</PresentationFormat>
  <Paragraphs>145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Bahnschrift SemiBold</vt:lpstr>
      <vt:lpstr>Calibri</vt:lpstr>
      <vt:lpstr>Calibri Light</vt:lpstr>
      <vt:lpstr>Office Theme</vt:lpstr>
      <vt:lpstr>INFORMATION ENCODING STANDARDS-02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ENCODING STANDARDS-02</dc:title>
  <dc:creator>Madhuri Sharma</dc:creator>
  <cp:lastModifiedBy>Madhuri Sharma</cp:lastModifiedBy>
  <cp:revision>45</cp:revision>
  <dcterms:created xsi:type="dcterms:W3CDTF">2021-04-08T22:20:14Z</dcterms:created>
  <dcterms:modified xsi:type="dcterms:W3CDTF">2021-04-21T03:51:01Z</dcterms:modified>
</cp:coreProperties>
</file>