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9" r:id="rId3"/>
    <p:sldId id="266" r:id="rId4"/>
    <p:sldId id="256" r:id="rId5"/>
    <p:sldId id="257" r:id="rId6"/>
    <p:sldId id="258" r:id="rId7"/>
    <p:sldId id="261" r:id="rId8"/>
    <p:sldId id="262" r:id="rId9"/>
    <p:sldId id="263" r:id="rId10"/>
    <p:sldId id="264" r:id="rId11"/>
    <p:sldId id="259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99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160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5558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908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005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24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011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01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54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21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12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13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53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29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9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72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3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478408" y="2393265"/>
            <a:ext cx="6849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</a:t>
            </a:r>
            <a:r>
              <a:rPr lang="en-IN" sz="40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Sql</a:t>
            </a:r>
            <a:r>
              <a:rPr lang="en-IN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 Server and Power BI 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379238" y="1377602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LEARNED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221008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813936" y="1310135"/>
            <a:ext cx="2354830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66" y="2446501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0" y="818455"/>
            <a:ext cx="11488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150797" y="1820864"/>
            <a:ext cx="120412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 and EXCEL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D8FA29-6EA0-4F6B-B17C-F77CD6043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6" y="1222408"/>
            <a:ext cx="11479227" cy="543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D79372-076D-4AFC-48BE-B80DF7460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0" y="1193532"/>
            <a:ext cx="11526859" cy="541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716EDF-86E9-A070-A604-E400B23B4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1" y="1318660"/>
            <a:ext cx="11550316" cy="531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766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Lato Black</vt:lpstr>
      <vt:lpstr>Rockwell Extra Bold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Madhur Raverkar</cp:lastModifiedBy>
  <cp:revision>15</cp:revision>
  <dcterms:created xsi:type="dcterms:W3CDTF">2023-10-07T01:44:58Z</dcterms:created>
  <dcterms:modified xsi:type="dcterms:W3CDTF">2024-07-08T06:23:42Z</dcterms:modified>
</cp:coreProperties>
</file>