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pPr algn="just"/>
          <a:r>
            <a:rPr lang="en-IN" sz="4400" b="1" i="0" u="sng" dirty="0"/>
            <a:t>AGENDA</a:t>
          </a:r>
          <a:br>
            <a:rPr lang="en-US" sz="2500" b="1" i="0" dirty="0"/>
          </a:br>
          <a:r>
            <a:rPr lang="en-US" sz="2400" b="1" i="0" u="sng" dirty="0"/>
            <a:t>1.1 OUTLINE OF THE PROJECT</a:t>
          </a:r>
        </a:p>
        <a:p>
          <a:pPr algn="just"/>
          <a:r>
            <a:rPr lang="en-US" sz="2400" b="1" i="0" dirty="0"/>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just" defTabSz="1955800">
            <a:lnSpc>
              <a:spcPct val="90000"/>
            </a:lnSpc>
            <a:spcBef>
              <a:spcPct val="0"/>
            </a:spcBef>
            <a:spcAft>
              <a:spcPct val="35000"/>
            </a:spcAft>
            <a:buNone/>
          </a:pPr>
          <a:r>
            <a:rPr lang="en-IN" sz="4400" b="1" i="0" u="sng" kern="1200" dirty="0"/>
            <a:t>AGENDA</a:t>
          </a:r>
          <a:br>
            <a:rPr lang="en-US" sz="2500" b="1" i="0" kern="1200" dirty="0"/>
          </a:br>
          <a:r>
            <a:rPr lang="en-US" sz="2400" b="1" i="0" u="sng" kern="1200" dirty="0"/>
            <a:t>1.1 OUTLINE OF THE PROJECT</a:t>
          </a:r>
        </a:p>
        <a:p>
          <a:pPr marL="0" lvl="0" indent="0" algn="just" defTabSz="1955800">
            <a:lnSpc>
              <a:spcPct val="90000"/>
            </a:lnSpc>
            <a:spcBef>
              <a:spcPct val="0"/>
            </a:spcBef>
            <a:spcAft>
              <a:spcPct val="35000"/>
            </a:spcAft>
            <a:buNone/>
          </a:pPr>
          <a:r>
            <a:rPr lang="en-US" sz="2400" b="1" i="0" kern="1200" dirty="0"/>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dhurya2716/Madhurya-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a:latin typeface="Segoe UI Variable Small" pitchFamily="2" charset="0"/>
              </a:rPr>
              <a:t>K.MADHURYA</a:t>
            </a:r>
            <a:endParaRPr spc="15" dirty="0">
              <a:latin typeface="Segoe UI Variable Small" pitchFamily="2" charset="0"/>
            </a:endParaRPr>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u="sng" spc="10" dirty="0">
                <a:solidFill>
                  <a:srgbClr val="2D936B"/>
                </a:solidFill>
                <a:latin typeface="Trebuchet MS"/>
                <a:cs typeface="Trebuchet MS"/>
              </a:rPr>
              <a:t>Keylogger</a:t>
            </a:r>
            <a:r>
              <a:rPr sz="2400" b="1" u="sng" spc="-165" dirty="0">
                <a:solidFill>
                  <a:srgbClr val="2D936B"/>
                </a:solidFill>
                <a:latin typeface="Trebuchet MS"/>
                <a:cs typeface="Trebuchet MS"/>
              </a:rPr>
              <a:t> </a:t>
            </a:r>
            <a:endParaRPr sz="2400" u="sng"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r>
              <a:rPr lang="en-US" u="sng" dirty="0"/>
              <a:t>:</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7D05-8B11-2E89-3F05-86A27902018C}"/>
              </a:ext>
            </a:extLst>
          </p:cNvPr>
          <p:cNvSpPr>
            <a:spLocks noGrp="1"/>
          </p:cNvSpPr>
          <p:nvPr>
            <p:ph type="title"/>
          </p:nvPr>
        </p:nvSpPr>
        <p:spPr/>
        <p:txBody>
          <a:bodyPr/>
          <a:lstStyle/>
          <a:p>
            <a:r>
              <a:rPr lang="en-US" dirty="0" err="1"/>
              <a:t>Github</a:t>
            </a:r>
            <a:r>
              <a:rPr lang="en-US" dirty="0"/>
              <a:t> Link:-</a:t>
            </a:r>
            <a:endParaRPr lang="en-IN" dirty="0"/>
          </a:p>
        </p:txBody>
      </p:sp>
      <p:sp>
        <p:nvSpPr>
          <p:cNvPr id="5" name="TextBox 4">
            <a:extLst>
              <a:ext uri="{FF2B5EF4-FFF2-40B4-BE49-F238E27FC236}">
                <a16:creationId xmlns:a16="http://schemas.microsoft.com/office/drawing/2014/main" id="{CB3DE204-AAAE-5FCF-900A-BB7BFA6AA962}"/>
              </a:ext>
            </a:extLst>
          </p:cNvPr>
          <p:cNvSpPr txBox="1"/>
          <p:nvPr/>
        </p:nvSpPr>
        <p:spPr>
          <a:xfrm>
            <a:off x="779913" y="2667000"/>
            <a:ext cx="7677038" cy="461665"/>
          </a:xfrm>
          <a:prstGeom prst="rect">
            <a:avLst/>
          </a:prstGeom>
          <a:noFill/>
        </p:spPr>
        <p:txBody>
          <a:bodyPr wrap="none" rtlCol="0">
            <a:spAutoFit/>
          </a:bodyPr>
          <a:lstStyle/>
          <a:p>
            <a:r>
              <a:rPr lang="en-IN" sz="2400" dirty="0">
                <a:hlinkClick r:id="rId2"/>
              </a:rPr>
              <a:t>https://github.com/Madhurya2716/Madhurya-Keylogger.git</a:t>
            </a:r>
            <a:endParaRPr lang="en-IN" sz="2400" dirty="0"/>
          </a:p>
        </p:txBody>
      </p:sp>
    </p:spTree>
    <p:extLst>
      <p:ext uri="{BB962C8B-B14F-4D97-AF65-F5344CB8AC3E}">
        <p14:creationId xmlns:p14="http://schemas.microsoft.com/office/powerpoint/2010/main" val="211278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br>
              <a:rPr lang="en-US" sz="4250" spc="25" dirty="0"/>
            </a:br>
            <a:br>
              <a:rPr lang="en-US" sz="4250" spc="25" dirty="0"/>
            </a:br>
            <a:r>
              <a:rPr lang="en-US" sz="4250" spc="25" dirty="0"/>
              <a:t>. </a:t>
            </a:r>
            <a:r>
              <a:rPr lang="en-US" sz="4250" spc="25" dirty="0">
                <a:latin typeface="Sitka Heading" pitchFamily="2" charset="0"/>
              </a:rPr>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2544388419"/>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2369880"/>
          </a:xfrm>
          <a:prstGeom prst="rect">
            <a:avLst/>
          </a:prstGeom>
          <a:noFill/>
        </p:spPr>
        <p:txBody>
          <a:bodyPr wrap="square">
            <a:spAutoFit/>
          </a:bodyPr>
          <a:lstStyle/>
          <a:p>
            <a:r>
              <a:rPr lang="en-US" sz="3600" dirty="0">
                <a:latin typeface="Aptos Narrow" panose="020B0004020202020204" pitchFamily="34" charset="0"/>
              </a:rPr>
              <a:t>.</a:t>
            </a:r>
            <a:r>
              <a:rPr lang="en-US" sz="2800" dirty="0">
                <a:latin typeface="Aptos Narrow" panose="020B0004020202020204" pitchFamily="3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2800" dirty="0">
              <a:latin typeface="Aptos Narrow"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1815882"/>
          </a:xfrm>
          <a:prstGeom prst="rect">
            <a:avLst/>
          </a:prstGeom>
          <a:noFill/>
        </p:spPr>
        <p:txBody>
          <a:bodyPr wrap="square">
            <a:spAutoFit/>
          </a:bodyPr>
          <a:lstStyle/>
          <a:p>
            <a:r>
              <a:rPr lang="en-US" sz="2800" dirty="0">
                <a:latin typeface="Aptos" panose="020B0004020202020204" pitchFamily="34" charset="0"/>
              </a:rPr>
              <a:t>The keylogger monitors the keystrokes on the operating system you are using, checking the paths each keystroke goes through. In this way, a software keylogger can keep track of your keystrokes and record each one.</a:t>
            </a:r>
            <a:endParaRPr lang="en-IN" sz="2800" dirty="0">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154984"/>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693319"/>
          </a:xfrm>
          <a:prstGeom prst="rect">
            <a:avLst/>
          </a:prstGeom>
          <a:noFill/>
        </p:spPr>
        <p:txBody>
          <a:bodyPr wrap="square">
            <a:spAutoFit/>
          </a:bodyPr>
          <a:lstStyle/>
          <a:p>
            <a:pPr algn="l"/>
            <a:r>
              <a:rPr lang="en-US" sz="5400" dirty="0">
                <a:solidFill>
                  <a:srgbClr val="212529"/>
                </a:solidFill>
                <a:highlight>
                  <a:srgbClr val="FFFFFF"/>
                </a:highlight>
                <a:latin typeface="helvetica" panose="020B0604020202020204" pitchFamily="34" charset="0"/>
              </a:rPr>
              <a:t>.</a:t>
            </a:r>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216539"/>
          </a:xfrm>
          <a:prstGeom prst="rect">
            <a:avLst/>
          </a:prstGeom>
          <a:noFill/>
        </p:spPr>
        <p:txBody>
          <a:bodyPr wrap="square">
            <a:spAutoFit/>
          </a:bodyPr>
          <a:lstStyle/>
          <a:p>
            <a:r>
              <a:rPr lang="en-US" sz="2800" dirty="0">
                <a:solidFill>
                  <a:srgbClr val="333333"/>
                </a:solidFill>
                <a:highlight>
                  <a:srgbClr val="FFFFFF"/>
                </a:highlight>
                <a:latin typeface="HelveticaNeue Regular"/>
              </a:rPr>
              <a:t>.</a:t>
            </a:r>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695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Aptos</vt:lpstr>
      <vt:lpstr>Aptos Narrow</vt:lpstr>
      <vt:lpstr>Calibri</vt:lpstr>
      <vt:lpstr>helvetica</vt:lpstr>
      <vt:lpstr>HelveticaNeue Regular</vt:lpstr>
      <vt:lpstr>Inter</vt:lpstr>
      <vt:lpstr>neue-haas-grotesk-display</vt:lpstr>
      <vt:lpstr>Nunito</vt:lpstr>
      <vt:lpstr>Segoe UI Variable Small</vt:lpstr>
      <vt:lpstr>Sitka Heading</vt:lpstr>
      <vt:lpstr>Trebuchet MS</vt:lpstr>
      <vt:lpstr>Office Theme</vt:lpstr>
      <vt:lpstr>K.MADHURYA</vt:lpstr>
      <vt:lpstr>PROJECT TITLE  .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Parimala Kondaveeti</cp:lastModifiedBy>
  <cp:revision>6</cp:revision>
  <dcterms:created xsi:type="dcterms:W3CDTF">2024-06-03T05:48:59Z</dcterms:created>
  <dcterms:modified xsi:type="dcterms:W3CDTF">2024-06-22T07:37:39Z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