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B4E92E9-46DC-440A-B121-9556D31477A8}">
  <a:tblStyle styleId="{9B4E92E9-46DC-440A-B121-9556D31477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e55a2b2c8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e55a2b2c8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e55a2b2c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e55a2b2c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e55a2b2c8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e55a2b2c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e55a2b2c8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e55a2b2c8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e55a2b2c8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e55a2b2c8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e55a2b2c8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e55a2b2c8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e55a2b2c8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e55a2b2c8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e55a2b2c8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e55a2b2c8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e55a2b2c8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e55a2b2c8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e55a2b2c8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e55a2b2c8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1387725"/>
            <a:ext cx="5361300" cy="18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DengAI Predicting Disease Spread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CS4622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182851"/>
            <a:ext cx="53613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29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B.P.A.Cooray | 140088L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K.H.M.Jayasinghe | 140250D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S.Kirisanth | 140306G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P.P.Kumara | 140321X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629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and Analysis (Cont.)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819150" y="1336800"/>
            <a:ext cx="7505700" cy="25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Overall results analysis 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Trying with </a:t>
            </a:r>
            <a:r>
              <a:rPr lang="en-GB" sz="1800"/>
              <a:t>all the features of the dataset at the same time can cause of </a:t>
            </a:r>
            <a:r>
              <a:rPr b="1" lang="en-GB" sz="1800"/>
              <a:t>curse of dimensionality</a:t>
            </a:r>
            <a:r>
              <a:rPr lang="en-GB" sz="1800"/>
              <a:t> and the importance of selecting most relevant features.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Importance of </a:t>
            </a:r>
            <a:r>
              <a:rPr b="1" lang="en-GB" sz="1800"/>
              <a:t>derivation of new features </a:t>
            </a:r>
            <a:r>
              <a:rPr lang="en-GB" sz="1800"/>
              <a:t>to train the model using related features.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Mean absolute error of the training data set is lower than test data set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may be imply the overfitting of data to the training model.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Same model results different scores based on the used preprocessing techniques. 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819150" y="1464125"/>
            <a:ext cx="7505700" cy="29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</a:t>
            </a:r>
            <a:r>
              <a:rPr lang="en-GB" sz="1800"/>
              <a:t>racticed the theories we learnt during lectures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Initially we had achieved 28.26 mean absolute error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 best score -  we could reduced the error up to 19.38 score.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Our best rank is 80 and final rank is 91.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To end up with better solution, though model selection and construction play vital roles, the data preprocessing too highly affects to the results.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483800"/>
            <a:ext cx="7505700" cy="13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120375"/>
            <a:ext cx="7505700" cy="3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Dengue fever - mosquito-borne tropical disease caused by the dengue virus.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“DengAI Predicting Disease Spread” - online challenge, hosted by drivendata.org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Task -  to predict the number of dengue cases each week (in San Juan and Iquitos)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Given data set of environmental variables - temperature, precipitation, vegetation etc.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Transmission dynamics of dengue are related to climate variable such as temperature and precipitation.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Patterns and relationship identification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400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 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222225"/>
            <a:ext cx="7505700" cy="25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Preprocessing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DengAI dataset contains twenty different features.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Accuracy of the predictions depends on quality of data set.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Handling missing values - Mean imputing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Handling </a:t>
            </a:r>
            <a:r>
              <a:rPr lang="en-GB" sz="1800">
                <a:solidFill>
                  <a:srgbClr val="000000"/>
                </a:solidFill>
              </a:rPr>
              <a:t>noisy data - </a:t>
            </a:r>
            <a:r>
              <a:rPr lang="en-GB" sz="1800">
                <a:solidFill>
                  <a:srgbClr val="000000"/>
                </a:solidFill>
              </a:rPr>
              <a:t>Pandas rolling mean function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S</a:t>
            </a:r>
            <a:r>
              <a:rPr lang="en-GB" sz="1800">
                <a:solidFill>
                  <a:srgbClr val="000000"/>
                </a:solidFill>
              </a:rPr>
              <a:t>moothing the data - </a:t>
            </a:r>
            <a:r>
              <a:rPr lang="en-GB" sz="1800">
                <a:solidFill>
                  <a:srgbClr val="000000"/>
                </a:solidFill>
              </a:rPr>
              <a:t>rolling mean method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 (Cont.)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583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Preprocessing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Feature engineering</a:t>
            </a:r>
            <a:endParaRPr sz="1800">
              <a:solidFill>
                <a:srgbClr val="000000"/>
              </a:solidFill>
            </a:endParaRPr>
          </a:p>
          <a:p>
            <a:pPr indent="-3429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-GB" sz="1800">
                <a:solidFill>
                  <a:srgbClr val="000000"/>
                </a:solidFill>
              </a:rPr>
              <a:t>Correlations of features and total_cases - graphical methods. </a:t>
            </a:r>
            <a:endParaRPr sz="1800">
              <a:solidFill>
                <a:srgbClr val="000000"/>
              </a:solidFill>
            </a:endParaRPr>
          </a:p>
          <a:p>
            <a:pPr indent="-3429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-GB" sz="1800">
                <a:solidFill>
                  <a:srgbClr val="000000"/>
                </a:solidFill>
              </a:rPr>
              <a:t>Most important features were selected. </a:t>
            </a:r>
            <a:endParaRPr sz="1800">
              <a:solidFill>
                <a:srgbClr val="000000"/>
              </a:solidFill>
            </a:endParaRPr>
          </a:p>
          <a:p>
            <a:pPr indent="-3429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-GB" sz="1800">
                <a:solidFill>
                  <a:srgbClr val="000000"/>
                </a:solidFill>
              </a:rPr>
              <a:t>Time lagging and rolling mean methods to improve performance.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 (Cont.)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Model construction and prediction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Regression problem. 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Random forest, linear regression, negative binomial regression and gradient boosting regression were used as different models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and Analysis 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</a:t>
            </a:r>
            <a:r>
              <a:rPr lang="en-GB" sz="1800"/>
              <a:t>nitially linear regression model was constructed and trained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handling with missing values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only training with highly correlated data.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average mean error of 28.2668.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393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and Analysis (Cont.)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0294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Comparison of </a:t>
            </a:r>
            <a:r>
              <a:rPr lang="en-GB" sz="1800"/>
              <a:t> Models with Mean Absolute Error</a:t>
            </a:r>
            <a:endParaRPr sz="1800"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166" name="Google Shape;166;p19"/>
          <p:cNvGraphicFramePr/>
          <p:nvPr/>
        </p:nvGraphicFramePr>
        <p:xfrm>
          <a:off x="1400075" y="154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{9B4E92E9-46DC-440A-B121-9556D31477A8}</a:tableStyleId>
              </a:tblPr>
              <a:tblGrid>
                <a:gridCol w="1910400"/>
                <a:gridCol w="2295200"/>
                <a:gridCol w="23080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San Jose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Iquitos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21.150978848728</a:t>
                      </a:r>
                      <a:r>
                        <a:rPr lang="en-GB" sz="18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6.5342282695582</a:t>
                      </a:r>
                      <a:r>
                        <a:rPr lang="en-GB" sz="18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 Regression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29.096375962991363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6.7498349718823745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19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Negative Binomial Regression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23.81375807620877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6.011270280461379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Gradient boosting regression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19.43400295642288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6.094290672517322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and Analysis (Cont.)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6087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Gradient boosting regression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the best accuracy for this training set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Random forest gets the second rank.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But, with test dataset random forest gave a higher accuracy than gradient boosting algorithm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Random Forest have performed very good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in both training and testing data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less overfitting and much accurate results.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and Analysis (Cont.)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Random Forest </a:t>
            </a:r>
            <a:endParaRPr sz="1800"/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more data preprocessing techniques </a:t>
            </a:r>
            <a:endParaRPr sz="1800"/>
          </a:p>
          <a:p>
            <a: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time shifting of required features</a:t>
            </a:r>
            <a:endParaRPr sz="1800"/>
          </a:p>
          <a:p>
            <a: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rolling mean method to smooth the data set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the score reduces from 24.1298 to 19.3870.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